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5" r:id="rId2"/>
  </p:sldMasterIdLst>
  <p:notesMasterIdLst>
    <p:notesMasterId r:id="rId29"/>
  </p:notesMasterIdLst>
  <p:sldIdLst>
    <p:sldId id="256" r:id="rId3"/>
    <p:sldId id="257" r:id="rId4"/>
    <p:sldId id="301" r:id="rId5"/>
    <p:sldId id="302" r:id="rId6"/>
    <p:sldId id="306" r:id="rId7"/>
    <p:sldId id="307" r:id="rId8"/>
    <p:sldId id="304" r:id="rId9"/>
    <p:sldId id="259" r:id="rId10"/>
    <p:sldId id="258" r:id="rId11"/>
    <p:sldId id="309" r:id="rId12"/>
    <p:sldId id="310" r:id="rId13"/>
    <p:sldId id="276" r:id="rId14"/>
    <p:sldId id="311" r:id="rId15"/>
    <p:sldId id="312" r:id="rId16"/>
    <p:sldId id="313" r:id="rId17"/>
    <p:sldId id="314" r:id="rId18"/>
    <p:sldId id="305" r:id="rId19"/>
    <p:sldId id="317" r:id="rId20"/>
    <p:sldId id="260" r:id="rId21"/>
    <p:sldId id="315" r:id="rId22"/>
    <p:sldId id="316" r:id="rId23"/>
    <p:sldId id="261" r:id="rId24"/>
    <p:sldId id="318" r:id="rId25"/>
    <p:sldId id="271" r:id="rId26"/>
    <p:sldId id="282" r:id="rId27"/>
    <p:sldId id="283" r:id="rId28"/>
  </p:sldIdLst>
  <p:sldSz cx="9144000" cy="5143500" type="screen16x9"/>
  <p:notesSz cx="6858000" cy="9144000"/>
  <p:embeddedFontLst>
    <p:embeddedFont>
      <p:font typeface="Cambria Math" panose="02040503050406030204" pitchFamily="18" charset="0"/>
      <p:regular r:id="rId30"/>
    </p:embeddedFont>
    <p:embeddedFont>
      <p:font typeface="Fira Sans Extra Condensed Medium" panose="020B0604020202020204" charset="0"/>
      <p:regular r:id="rId31"/>
      <p:bold r:id="rId32"/>
      <p:italic r:id="rId33"/>
      <p:boldItalic r:id="rId34"/>
    </p:embeddedFont>
    <p:embeddedFont>
      <p:font typeface="Helvetica" panose="020B0604020202020204" pitchFamily="34" charset="0"/>
      <p:regular r:id="rId35"/>
      <p:bold r:id="rId36"/>
      <p:italic r:id="rId37"/>
      <p:boldItalic r:id="rId38"/>
    </p:embeddedFont>
    <p:embeddedFont>
      <p:font typeface="Hind Vadodara Light" panose="02000000000000000000" pitchFamily="2" charset="0"/>
      <p:regular r:id="rId39"/>
      <p:bold r:id="rId40"/>
    </p:embeddedFont>
    <p:embeddedFont>
      <p:font typeface="Nunito Light" pitchFamily="2" charset="0"/>
      <p:regular r:id="rId41"/>
      <p:italic r:id="rId42"/>
    </p:embeddedFont>
    <p:embeddedFont>
      <p:font typeface="Raleway" pitchFamily="2" charset="0"/>
      <p:regular r:id="rId43"/>
      <p:bold r:id="rId44"/>
      <p:italic r:id="rId45"/>
      <p:boldItalic r:id="rId46"/>
    </p:embeddedFont>
    <p:embeddedFont>
      <p:font typeface="Roboto Condensed Light" panose="02000000000000000000" pitchFamily="2" charset="0"/>
      <p:regular r:id="rId47"/>
      <p:italic r:id="rId48"/>
    </p:embeddedFont>
    <p:embeddedFont>
      <p:font typeface="Teko Light" panose="020B060402020202020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C74FE-81E1-453D-A16B-6D98C28BD2E5}">
  <a:tblStyle styleId="{A31C74FE-81E1-453D-A16B-6D98C28BD2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322" y="91"/>
      </p:cViewPr>
      <p:guideLst>
        <p:guide pos="2880"/>
        <p:guide orient="horz" pos="28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51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5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17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032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89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70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53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89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6320de4b7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6320de4b7d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6b2113071f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6b2113071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6bd9299b8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6bd9299b8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04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35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45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320de4b7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320de4b7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320de4b7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320de4b7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17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ms 2">
  <p:cSld name="TITLE_AND_TWO_COLUMNS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flipH="1">
            <a:off x="989230" y="2431689"/>
            <a:ext cx="2012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6" name="Google Shape;76;p15"/>
          <p:cNvSpPr txBox="1">
            <a:spLocks noGrp="1"/>
          </p:cNvSpPr>
          <p:nvPr>
            <p:ph type="subTitle" idx="1"/>
          </p:nvPr>
        </p:nvSpPr>
        <p:spPr>
          <a:xfrm flipH="1">
            <a:off x="715630" y="2828489"/>
            <a:ext cx="22857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7" name="Google Shape;77;p15"/>
          <p:cNvSpPr txBox="1">
            <a:spLocks noGrp="1"/>
          </p:cNvSpPr>
          <p:nvPr>
            <p:ph type="ctrTitle" idx="2"/>
          </p:nvPr>
        </p:nvSpPr>
        <p:spPr>
          <a:xfrm flipH="1">
            <a:off x="5754257" y="3249841"/>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8" name="Google Shape;78;p15"/>
          <p:cNvSpPr txBox="1">
            <a:spLocks noGrp="1"/>
          </p:cNvSpPr>
          <p:nvPr>
            <p:ph type="subTitle" idx="3"/>
          </p:nvPr>
        </p:nvSpPr>
        <p:spPr>
          <a:xfrm flipH="1">
            <a:off x="5754257" y="3646373"/>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 name="Google Shape;79;p15"/>
          <p:cNvSpPr txBox="1">
            <a:spLocks noGrp="1"/>
          </p:cNvSpPr>
          <p:nvPr>
            <p:ph type="ctrTitle" idx="4"/>
          </p:nvPr>
        </p:nvSpPr>
        <p:spPr>
          <a:xfrm flipH="1">
            <a:off x="6095335" y="1398079"/>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80" name="Google Shape;80;p15"/>
          <p:cNvSpPr txBox="1">
            <a:spLocks noGrp="1"/>
          </p:cNvSpPr>
          <p:nvPr>
            <p:ph type="subTitle" idx="5"/>
          </p:nvPr>
        </p:nvSpPr>
        <p:spPr>
          <a:xfrm flipH="1">
            <a:off x="6095335" y="1794611"/>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 name="Google Shape;81;p15"/>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2"/>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A6BA6-3FE5-4DAC-A26F-4AC50A9364B5}" type="datetime1">
              <a:rPr lang="en-US" smtClean="0"/>
              <a:t>10/3/2024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840551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BB9E1F-9F7A-4A68-9C29-5DF5B72C9D6E}" type="datetime1">
              <a:rPr lang="en-US" smtClean="0"/>
              <a:t>10/3/2024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274573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A6BA6-3FE5-4DAC-A26F-4AC50A9364B5}" type="datetime1">
              <a:rPr lang="en-US" smtClean="0"/>
              <a:t>10/3/2024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93010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93252F-8F8D-458A-9D5A-F089BAAA9500}" type="datetime1">
              <a:rPr lang="en-US" smtClean="0"/>
              <a:t>10/3/2024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682609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00C96B-5380-4A66-A8BB-690D0805E7D0}" type="datetime1">
              <a:rPr lang="en-US" smtClean="0"/>
              <a:t>10/3/2024</a:t>
            </a:fld>
            <a:endParaRPr lang="en-US"/>
          </a:p>
        </p:txBody>
      </p:sp>
      <p:sp>
        <p:nvSpPr>
          <p:cNvPr id="6" name="Footer Placeholder 5"/>
          <p:cNvSpPr>
            <a:spLocks noGrp="1"/>
          </p:cNvSpPr>
          <p:nvPr>
            <p:ph type="ftr" sz="quarter" idx="11"/>
          </p:nvPr>
        </p:nvSpPr>
        <p:spPr/>
        <p:txBody>
          <a:bodyPr/>
          <a:lstStyle/>
          <a:p>
            <a:r>
              <a:rPr lang="en-US"/>
              <a:t>Designed by PoweredTemplate</a:t>
            </a:r>
          </a:p>
        </p:txBody>
      </p:sp>
      <p:sp>
        <p:nvSpPr>
          <p:cNvPr id="7" name="Slide Number Placeholder 6"/>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3370341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5B528-CC35-46FD-B8CD-FE8BD9A1B123}" type="datetime1">
              <a:rPr lang="en-US" smtClean="0"/>
              <a:t>10/3/2024</a:t>
            </a:fld>
            <a:endParaRPr lang="en-US"/>
          </a:p>
        </p:txBody>
      </p:sp>
      <p:sp>
        <p:nvSpPr>
          <p:cNvPr id="8" name="Footer Placeholder 7"/>
          <p:cNvSpPr>
            <a:spLocks noGrp="1"/>
          </p:cNvSpPr>
          <p:nvPr>
            <p:ph type="ftr" sz="quarter" idx="11"/>
          </p:nvPr>
        </p:nvSpPr>
        <p:spPr/>
        <p:txBody>
          <a:bodyPr/>
          <a:lstStyle/>
          <a:p>
            <a:r>
              <a:rPr lang="en-US"/>
              <a:t>Designed by PoweredTemplate</a:t>
            </a:r>
          </a:p>
        </p:txBody>
      </p:sp>
      <p:sp>
        <p:nvSpPr>
          <p:cNvPr id="9" name="Slide Number Placeholder 8"/>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350050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7F2A4F-DE68-415A-BD22-7AA29F4EB158}" type="datetime1">
              <a:rPr lang="en-US" smtClean="0"/>
              <a:t>10/3/2024</a:t>
            </a:fld>
            <a:endParaRPr lang="en-US"/>
          </a:p>
        </p:txBody>
      </p:sp>
      <p:sp>
        <p:nvSpPr>
          <p:cNvPr id="4" name="Footer Placeholder 3"/>
          <p:cNvSpPr>
            <a:spLocks noGrp="1"/>
          </p:cNvSpPr>
          <p:nvPr>
            <p:ph type="ftr" sz="quarter" idx="11"/>
          </p:nvPr>
        </p:nvSpPr>
        <p:spPr/>
        <p:txBody>
          <a:bodyPr/>
          <a:lstStyle/>
          <a:p>
            <a:r>
              <a:rPr lang="en-US"/>
              <a:t>Designed by PoweredTemplate</a:t>
            </a:r>
          </a:p>
        </p:txBody>
      </p:sp>
      <p:sp>
        <p:nvSpPr>
          <p:cNvPr id="5" name="Slide Number Placeholder 4"/>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8083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007825" y="1945343"/>
            <a:ext cx="4535700" cy="82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3" name="Google Shape;13;p3"/>
          <p:cNvSpPr txBox="1">
            <a:spLocks noGrp="1"/>
          </p:cNvSpPr>
          <p:nvPr>
            <p:ph type="subTitle" idx="1"/>
          </p:nvPr>
        </p:nvSpPr>
        <p:spPr>
          <a:xfrm>
            <a:off x="5621050" y="2620363"/>
            <a:ext cx="29223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595072" y="2093275"/>
            <a:ext cx="1053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0E873-7582-4913-90C0-232F405C7646}" type="datetime1">
              <a:rPr lang="en-US" smtClean="0"/>
              <a:t>10/3/2024</a:t>
            </a:fld>
            <a:endParaRPr lang="en-US"/>
          </a:p>
        </p:txBody>
      </p:sp>
      <p:sp>
        <p:nvSpPr>
          <p:cNvPr id="3" name="Footer Placeholder 2"/>
          <p:cNvSpPr>
            <a:spLocks noGrp="1"/>
          </p:cNvSpPr>
          <p:nvPr>
            <p:ph type="ftr" sz="quarter" idx="11"/>
          </p:nvPr>
        </p:nvSpPr>
        <p:spPr/>
        <p:txBody>
          <a:bodyPr/>
          <a:lstStyle/>
          <a:p>
            <a:r>
              <a:rPr lang="en-US"/>
              <a:t>Designed by PoweredTemplate</a:t>
            </a:r>
          </a:p>
        </p:txBody>
      </p:sp>
      <p:sp>
        <p:nvSpPr>
          <p:cNvPr id="4" name="Slide Number Placeholder 3"/>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2609811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3D44A54-76C5-4C9A-B8BC-64D712630B04}" type="datetime1">
              <a:rPr lang="en-US" smtClean="0"/>
              <a:t>10/3/2024</a:t>
            </a:fld>
            <a:endParaRPr lang="en-US"/>
          </a:p>
        </p:txBody>
      </p:sp>
      <p:sp>
        <p:nvSpPr>
          <p:cNvPr id="6" name="Footer Placeholder 5"/>
          <p:cNvSpPr>
            <a:spLocks noGrp="1"/>
          </p:cNvSpPr>
          <p:nvPr>
            <p:ph type="ftr" sz="quarter" idx="11"/>
          </p:nvPr>
        </p:nvSpPr>
        <p:spPr/>
        <p:txBody>
          <a:bodyPr/>
          <a:lstStyle/>
          <a:p>
            <a:r>
              <a:rPr lang="en-US"/>
              <a:t>Designed by PoweredTemplate</a:t>
            </a:r>
          </a:p>
        </p:txBody>
      </p:sp>
      <p:sp>
        <p:nvSpPr>
          <p:cNvPr id="7" name="Slide Number Placeholder 6"/>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481242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9D3386-871B-4E96-B530-CD58259A960D}" type="datetime1">
              <a:rPr lang="en-US" smtClean="0"/>
              <a:t>10/3/2024</a:t>
            </a:fld>
            <a:endParaRPr lang="en-US"/>
          </a:p>
        </p:txBody>
      </p:sp>
      <p:sp>
        <p:nvSpPr>
          <p:cNvPr id="6" name="Footer Placeholder 5"/>
          <p:cNvSpPr>
            <a:spLocks noGrp="1"/>
          </p:cNvSpPr>
          <p:nvPr>
            <p:ph type="ftr" sz="quarter" idx="11"/>
          </p:nvPr>
        </p:nvSpPr>
        <p:spPr/>
        <p:txBody>
          <a:bodyPr/>
          <a:lstStyle/>
          <a:p>
            <a:r>
              <a:rPr lang="en-US"/>
              <a:t>Designed by PoweredTemplate</a:t>
            </a:r>
          </a:p>
        </p:txBody>
      </p:sp>
      <p:sp>
        <p:nvSpPr>
          <p:cNvPr id="7" name="Slide Number Placeholder 6"/>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2699342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5F3A7-4D76-4532-A571-B4B2F70A0FA9}" type="datetime1">
              <a:rPr lang="en-US" smtClean="0"/>
              <a:t>10/3/2024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384241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474C4-E5BB-4718-B2E8-07BC1417A1E5}" type="datetime1">
              <a:rPr lang="en-US" smtClean="0"/>
              <a:t>10/3/2024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051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2480" y="1297750"/>
            <a:ext cx="3128100" cy="2908800"/>
          </a:xfrm>
          <a:prstGeom prst="rect">
            <a:avLst/>
          </a:prstGeom>
        </p:spPr>
        <p:txBody>
          <a:bodyPr spcFirstLastPara="1" wrap="square" lIns="91425" tIns="91425" rIns="91425" bIns="91425" anchor="b" anchorCtr="0">
            <a:noAutofit/>
          </a:bodyPr>
          <a:lstStyle>
            <a:lvl1pPr marL="457200" lvl="0" indent="-330200">
              <a:lnSpc>
                <a:spcPct val="100000"/>
              </a:lnSpc>
              <a:spcBef>
                <a:spcPts val="0"/>
              </a:spcBef>
              <a:spcAft>
                <a:spcPts val="0"/>
              </a:spcAft>
              <a:buSzPts val="1600"/>
              <a:buFont typeface="Nunito Light"/>
              <a:buChar char="●"/>
              <a:defRPr/>
            </a:lvl1pPr>
            <a:lvl2pPr marL="914400" lvl="1" indent="-330200">
              <a:spcBef>
                <a:spcPts val="160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7" name="Google Shape;17;p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flipH="1">
            <a:off x="5408076" y="1087185"/>
            <a:ext cx="2250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 name="Google Shape;20;p5"/>
          <p:cNvSpPr txBox="1">
            <a:spLocks noGrp="1"/>
          </p:cNvSpPr>
          <p:nvPr>
            <p:ph type="subTitle" idx="1"/>
          </p:nvPr>
        </p:nvSpPr>
        <p:spPr>
          <a:xfrm flipH="1">
            <a:off x="1483662" y="4161895"/>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 name="Google Shape;21;p5"/>
          <p:cNvSpPr txBox="1">
            <a:spLocks noGrp="1"/>
          </p:cNvSpPr>
          <p:nvPr>
            <p:ph type="ctrTitle" idx="2"/>
          </p:nvPr>
        </p:nvSpPr>
        <p:spPr>
          <a:xfrm flipH="1">
            <a:off x="1505901" y="3702014"/>
            <a:ext cx="2205600" cy="62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2" name="Google Shape;22;p5"/>
          <p:cNvSpPr txBox="1">
            <a:spLocks noGrp="1"/>
          </p:cNvSpPr>
          <p:nvPr>
            <p:ph type="subTitle" idx="3"/>
          </p:nvPr>
        </p:nvSpPr>
        <p:spPr>
          <a:xfrm flipH="1">
            <a:off x="5408076" y="1497548"/>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 name="Google Shape;23;p5"/>
          <p:cNvSpPr txBox="1">
            <a:spLocks noGrp="1"/>
          </p:cNvSpPr>
          <p:nvPr>
            <p:ph type="title" idx="4"/>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8" name="Google Shape;28;p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208600" y="1016100"/>
            <a:ext cx="4726800" cy="311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5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9">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1" name="Google Shape;41;p12"/>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1760724" y="1238601"/>
            <a:ext cx="529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4" name="Google Shape;44;p12"/>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4098299" y="1238612"/>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5792712" y="1742097"/>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7" name="Google Shape;47;p12"/>
          <p:cNvSpPr txBox="1">
            <a:spLocks noGrp="1"/>
          </p:cNvSpPr>
          <p:nvPr>
            <p:ph type="subTitle" idx="7"/>
          </p:nvPr>
        </p:nvSpPr>
        <p:spPr>
          <a:xfrm flipH="1">
            <a:off x="5724613" y="2243940"/>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6492612" y="1239070"/>
            <a:ext cx="10533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0" name="Google Shape;50;p12"/>
          <p:cNvSpPr txBox="1">
            <a:spLocks noGrp="1"/>
          </p:cNvSpPr>
          <p:nvPr>
            <p:ph type="subTitle" idx="13"/>
          </p:nvPr>
        </p:nvSpPr>
        <p:spPr>
          <a:xfrm flipH="1">
            <a:off x="2042356" y="3918766"/>
            <a:ext cx="2453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279520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457114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3" name="Google Shape;53;p12"/>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532399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61" r:id="rId10"/>
    <p:sldLayoutId id="2147483669" r:id="rId11"/>
    <p:sldLayoutId id="2147483670"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D4732C-4258-4EA3-A892-3540C7D3BC31}" type="datetime1">
              <a:rPr lang="en-US" smtClean="0"/>
              <a:t>10/3/2024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Designed by PoweredTemplate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B0F1F6-DF4A-4C07-AEF8-94A35E9DFA4C}" type="slidenum">
              <a:rPr lang="en-US" smtClean="0"/>
              <a:t>‹#›</a:t>
            </a:fld>
            <a:endParaRPr lang="en-US"/>
          </a:p>
        </p:txBody>
      </p:sp>
    </p:spTree>
    <p:extLst>
      <p:ext uri="{BB962C8B-B14F-4D97-AF65-F5344CB8AC3E}">
        <p14:creationId xmlns:p14="http://schemas.microsoft.com/office/powerpoint/2010/main" val="34551928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54441" y="1053154"/>
            <a:ext cx="7553739" cy="2739618"/>
          </a:xfrm>
          <a:prstGeom prst="rect">
            <a:avLst/>
          </a:prstGeom>
        </p:spPr>
        <p:txBody>
          <a:bodyPr spcFirstLastPara="1" wrap="square" lIns="91425" tIns="91425" rIns="91425" bIns="91425" anchor="b" anchorCtr="0">
            <a:noAutofit/>
          </a:bodyPr>
          <a:lstStyle/>
          <a:p>
            <a:pPr algn="ctr"/>
            <a:r>
              <a:rPr lang="en-US" sz="6000" b="1" dirty="0" err="1">
                <a:ln/>
                <a:solidFill>
                  <a:srgbClr val="0070C0"/>
                </a:solidFill>
                <a:latin typeface="Times New Roman" panose="02020603050405020304" pitchFamily="18" charset="0"/>
                <a:cs typeface="Times New Roman" panose="02020603050405020304" pitchFamily="18" charset="0"/>
              </a:rPr>
              <a:t>Tiết</a:t>
            </a:r>
            <a:r>
              <a:rPr lang="en-US" sz="6000" b="1" dirty="0">
                <a:ln/>
                <a:solidFill>
                  <a:srgbClr val="0070C0"/>
                </a:solidFill>
                <a:latin typeface="Times New Roman" panose="02020603050405020304" pitchFamily="18" charset="0"/>
                <a:cs typeface="Times New Roman" panose="02020603050405020304" pitchFamily="18" charset="0"/>
              </a:rPr>
              <a:t> 1. BÀI 5</a:t>
            </a:r>
            <a:br>
              <a:rPr lang="en-US" sz="6000" b="1" dirty="0">
                <a:ln/>
                <a:latin typeface="Times New Roman" panose="02020603050405020304" pitchFamily="18" charset="0"/>
                <a:cs typeface="Times New Roman" panose="02020603050405020304" pitchFamily="18" charset="0"/>
              </a:rPr>
            </a:br>
            <a:r>
              <a:rPr lang="en-US" sz="6000" b="1" dirty="0">
                <a:ln/>
                <a:latin typeface="Times New Roman" panose="02020603050405020304" pitchFamily="18" charset="0"/>
                <a:cs typeface="Times New Roman" panose="02020603050405020304" pitchFamily="18" charset="0"/>
              </a:rPr>
              <a:t>  </a:t>
            </a:r>
            <a:r>
              <a:rPr lang="en-US" sz="6000" b="1" dirty="0">
                <a:ln/>
                <a:solidFill>
                  <a:srgbClr val="FF0000"/>
                </a:solidFill>
                <a:latin typeface="Times New Roman" panose="02020603050405020304" pitchFamily="18" charset="0"/>
                <a:cs typeface="Times New Roman" panose="02020603050405020304" pitchFamily="18" charset="0"/>
              </a:rPr>
              <a:t>SỰ ĐA DẠNG CỦA CHẤT</a:t>
            </a:r>
            <a:endParaRPr lang="vi-VN" sz="6000" b="1" dirty="0">
              <a:ln/>
              <a:solidFill>
                <a:srgbClr val="FF0000"/>
              </a:solidFill>
              <a:latin typeface="Times New Roman" panose="02020603050405020304" pitchFamily="18" charset="0"/>
              <a:cs typeface="Times New Roman" panose="02020603050405020304" pitchFamily="18" charset="0"/>
            </a:endParaRPr>
          </a:p>
        </p:txBody>
      </p:sp>
      <p:sp>
        <p:nvSpPr>
          <p:cNvPr id="130" name="Google Shape;130;p27"/>
          <p:cNvSpPr txBox="1">
            <a:spLocks noGrp="1"/>
          </p:cNvSpPr>
          <p:nvPr>
            <p:ph type="subTitle" idx="1"/>
          </p:nvPr>
        </p:nvSpPr>
        <p:spPr>
          <a:xfrm>
            <a:off x="2396746" y="4378684"/>
            <a:ext cx="2473800" cy="4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b="1"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646" y="141480"/>
            <a:ext cx="5724636" cy="400110"/>
          </a:xfrm>
          <a:prstGeom prst="rect">
            <a:avLst/>
          </a:prstGeom>
        </p:spPr>
        <p:txBody>
          <a:bodyPr wrap="square">
            <a:spAutoFit/>
          </a:bodyPr>
          <a:lstStyle/>
          <a:p>
            <a:r>
              <a:rPr lang="vi-VN" sz="2000" dirty="0">
                <a:latin typeface="+mj-lt"/>
              </a:rPr>
              <a:t>I. Chất ở xung quanh ta</a:t>
            </a:r>
          </a:p>
        </p:txBody>
      </p:sp>
      <p:sp>
        <p:nvSpPr>
          <p:cNvPr id="3" name="Rectangle 2"/>
          <p:cNvSpPr/>
          <p:nvPr/>
        </p:nvSpPr>
        <p:spPr>
          <a:xfrm>
            <a:off x="1345331" y="621726"/>
            <a:ext cx="7027391" cy="400110"/>
          </a:xfrm>
          <a:prstGeom prst="rect">
            <a:avLst/>
          </a:prstGeom>
        </p:spPr>
        <p:txBody>
          <a:bodyPr wrap="square">
            <a:spAutoFit/>
          </a:bodyPr>
          <a:lstStyle/>
          <a:p>
            <a:r>
              <a:rPr lang="vi-VN" sz="2000" dirty="0">
                <a:solidFill>
                  <a:srgbClr val="FF0000"/>
                </a:solidFill>
                <a:latin typeface="+mj-lt"/>
              </a:rPr>
              <a:t>Mọi vật thể đều do chất tạo nên. Ở đâu có vật thể, ở đó có chất.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706" y="2301720"/>
            <a:ext cx="4968552" cy="23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45331" y="1090713"/>
            <a:ext cx="3990195" cy="400110"/>
          </a:xfrm>
          <a:prstGeom prst="rect">
            <a:avLst/>
          </a:prstGeom>
        </p:spPr>
        <p:txBody>
          <a:bodyPr wrap="none">
            <a:spAutoFit/>
          </a:bodyPr>
          <a:lstStyle/>
          <a:p>
            <a:r>
              <a:rPr lang="vi-VN" sz="2000" dirty="0">
                <a:solidFill>
                  <a:srgbClr val="FF0000"/>
                </a:solidFill>
                <a:latin typeface="+mj-lt"/>
              </a:rPr>
              <a:t>Một vật có thể do nhiều chất tạo nên.</a:t>
            </a:r>
          </a:p>
        </p:txBody>
      </p:sp>
      <p:sp>
        <p:nvSpPr>
          <p:cNvPr id="5" name="Rectangle 4"/>
          <p:cNvSpPr/>
          <p:nvPr/>
        </p:nvSpPr>
        <p:spPr>
          <a:xfrm>
            <a:off x="1345332" y="1606611"/>
            <a:ext cx="6359016" cy="707886"/>
          </a:xfrm>
          <a:prstGeom prst="rect">
            <a:avLst/>
          </a:prstGeom>
        </p:spPr>
        <p:txBody>
          <a:bodyPr wrap="square">
            <a:spAutoFit/>
          </a:bodyPr>
          <a:lstStyle/>
          <a:p>
            <a:r>
              <a:rPr lang="vi-VN" sz="2000" dirty="0">
                <a:latin typeface="+mj-lt"/>
              </a:rPr>
              <a:t>Ví dụ: Trong rau củ có chứa nhiều chất như nước, chất xơ, vitamin, enzyme, muối khoáng,...</a:t>
            </a:r>
          </a:p>
        </p:txBody>
      </p:sp>
    </p:spTree>
    <p:extLst>
      <p:ext uri="{BB962C8B-B14F-4D97-AF65-F5344CB8AC3E}">
        <p14:creationId xmlns:p14="http://schemas.microsoft.com/office/powerpoint/2010/main" val="14100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372" y="244847"/>
            <a:ext cx="6622350" cy="400110"/>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I. Chất ở xung quanh ta</a:t>
            </a:r>
          </a:p>
        </p:txBody>
      </p:sp>
      <p:sp>
        <p:nvSpPr>
          <p:cNvPr id="3" name="Rectangle 2"/>
          <p:cNvSpPr/>
          <p:nvPr/>
        </p:nvSpPr>
        <p:spPr>
          <a:xfrm>
            <a:off x="826057" y="903953"/>
            <a:ext cx="6934725" cy="1015663"/>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Mặt khác, một chất có thể có trong nhiều vật thể khác nhau.</a:t>
            </a:r>
            <a:r>
              <a:rPr lang="vi-VN" sz="2000" b="1" dirty="0">
                <a:solidFill>
                  <a:srgbClr val="FF0000"/>
                </a:solidFill>
                <a:latin typeface="Times New Roman" panose="02020603050405020304" pitchFamily="18" charset="0"/>
                <a:cs typeface="Times New Roman" panose="02020603050405020304" pitchFamily="18" charset="0"/>
              </a:rPr>
              <a:t> </a:t>
            </a:r>
          </a:p>
          <a:p>
            <a:r>
              <a:rPr lang="vi-VN" sz="2000" b="1" dirty="0">
                <a:solidFill>
                  <a:srgbClr val="FF0000"/>
                </a:solidFill>
                <a:latin typeface="Times New Roman" panose="02020603050405020304" pitchFamily="18" charset="0"/>
                <a:cs typeface="Times New Roman" panose="02020603050405020304" pitchFamily="18" charset="0"/>
              </a:rPr>
              <a:t>Ví dụ</a:t>
            </a:r>
            <a:r>
              <a:rPr lang="vi-VN" sz="2000" dirty="0">
                <a:solidFill>
                  <a:srgbClr val="FF0000"/>
                </a:solidFill>
                <a:latin typeface="Times New Roman" panose="02020603050405020304" pitchFamily="18" charset="0"/>
                <a:cs typeface="Times New Roman" panose="02020603050405020304" pitchFamily="18" charset="0"/>
              </a:rPr>
              <a:t>: Protein có trong sữa, phô mai, trứng, thịt, cá, hạt, ngũ cốc,...</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786" y="2178612"/>
            <a:ext cx="6809996" cy="282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81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arn(inVertical)">
                                      <p:cBhvr>
                                        <p:cTn id="1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7"/>
          <p:cNvSpPr/>
          <p:nvPr/>
        </p:nvSpPr>
        <p:spPr>
          <a:xfrm rot="1799986">
            <a:off x="-1101635" y="425817"/>
            <a:ext cx="4988028" cy="2276300"/>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p:cNvSpPr/>
          <p:nvPr/>
        </p:nvSpPr>
        <p:spPr>
          <a:xfrm>
            <a:off x="1378900" y="1001085"/>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p:cNvSpPr/>
          <p:nvPr/>
        </p:nvSpPr>
        <p:spPr>
          <a:xfrm rot="-9817526">
            <a:off x="5292126" y="2799877"/>
            <a:ext cx="4988084" cy="2276325"/>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7"/>
          <p:cNvSpPr/>
          <p:nvPr/>
        </p:nvSpPr>
        <p:spPr>
          <a:xfrm>
            <a:off x="5303217" y="2324960"/>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p35">
            <a:extLst>
              <a:ext uri="{FF2B5EF4-FFF2-40B4-BE49-F238E27FC236}">
                <a16:creationId xmlns:a16="http://schemas.microsoft.com/office/drawing/2014/main" id="{1904B258-7B0F-4FA3-00AC-7749CEFF62F9}"/>
              </a:ext>
            </a:extLst>
          </p:cNvPr>
          <p:cNvSpPr txBox="1">
            <a:spLocks noGrp="1"/>
          </p:cNvSpPr>
          <p:nvPr>
            <p:ph type="ctrTitle"/>
          </p:nvPr>
        </p:nvSpPr>
        <p:spPr>
          <a:xfrm flipH="1">
            <a:off x="2741232" y="358840"/>
            <a:ext cx="3021671" cy="46920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b="1" dirty="0"/>
              <a:t>L</a:t>
            </a:r>
            <a:r>
              <a:rPr lang="en" sz="3600" b="1" dirty="0"/>
              <a:t>uyện tập</a:t>
            </a:r>
            <a:endParaRPr sz="3600" b="1" dirty="0"/>
          </a:p>
        </p:txBody>
      </p:sp>
      <p:sp>
        <p:nvSpPr>
          <p:cNvPr id="11" name="Rectangle 10">
            <a:extLst>
              <a:ext uri="{FF2B5EF4-FFF2-40B4-BE49-F238E27FC236}">
                <a16:creationId xmlns:a16="http://schemas.microsoft.com/office/drawing/2014/main" id="{8B5056C7-1448-F7AD-F79D-F18653FFDC3A}"/>
              </a:ext>
            </a:extLst>
          </p:cNvPr>
          <p:cNvSpPr/>
          <p:nvPr/>
        </p:nvSpPr>
        <p:spPr>
          <a:xfrm>
            <a:off x="209272" y="828045"/>
            <a:ext cx="4387605" cy="3785652"/>
          </a:xfrm>
          <a:prstGeom prst="rect">
            <a:avLst/>
          </a:prstGeom>
        </p:spPr>
        <p:txBody>
          <a:bodyPr wrap="square">
            <a:spAutoFit/>
          </a:bodyPr>
          <a:lstStyle/>
          <a:p>
            <a:r>
              <a:rPr lang="vi-VN" sz="2000" b="1" dirty="0">
                <a:latin typeface="+mj-lt"/>
              </a:rPr>
              <a:t>+ Trả lời luyện tập 1 trang 31 SGK </a:t>
            </a:r>
            <a:r>
              <a:rPr lang="vi-VN" sz="2000" dirty="0">
                <a:latin typeface="+mj-lt"/>
              </a:rPr>
              <a:t>Trong các câu sau, từ (cụm từ) in nghiêng nào chỉ vật thể tự nhiên, vật thể nhân tạo, vật sống, vật không sống, chất?</a:t>
            </a:r>
            <a:br>
              <a:rPr lang="vi-VN" sz="2000" dirty="0">
                <a:latin typeface="+mj-lt"/>
              </a:rPr>
            </a:br>
            <a:r>
              <a:rPr lang="vi-VN" sz="2000" dirty="0">
                <a:latin typeface="+mj-lt"/>
              </a:rPr>
              <a:t>1. </a:t>
            </a:r>
            <a:r>
              <a:rPr lang="vi-VN" sz="2000" i="1" dirty="0">
                <a:latin typeface="+mj-lt"/>
              </a:rPr>
              <a:t>Dây dẫn diện</a:t>
            </a:r>
            <a:r>
              <a:rPr lang="vi-VN" sz="2000" dirty="0">
                <a:latin typeface="+mj-lt"/>
              </a:rPr>
              <a:t> làm bằng </a:t>
            </a:r>
            <a:r>
              <a:rPr lang="vi-VN" sz="2000" i="1" dirty="0">
                <a:latin typeface="+mj-lt"/>
              </a:rPr>
              <a:t>đồng</a:t>
            </a:r>
            <a:r>
              <a:rPr lang="vi-VN" sz="2000" dirty="0">
                <a:latin typeface="+mj-lt"/>
              </a:rPr>
              <a:t> hoặc </a:t>
            </a:r>
            <a:r>
              <a:rPr lang="vi-VN" sz="2000" i="1" dirty="0">
                <a:latin typeface="+mj-lt"/>
              </a:rPr>
              <a:t>nhôm</a:t>
            </a:r>
            <a:r>
              <a:rPr lang="vi-VN" sz="2000" dirty="0">
                <a:latin typeface="+mj-lt"/>
              </a:rPr>
              <a:t>, được bọc trong </a:t>
            </a:r>
            <a:r>
              <a:rPr lang="vi-VN" sz="2000" i="1" dirty="0">
                <a:latin typeface="+mj-lt"/>
              </a:rPr>
              <a:t>chất dẻo (nhựa)</a:t>
            </a:r>
            <a:br>
              <a:rPr lang="vi-VN" sz="2000" dirty="0">
                <a:latin typeface="+mj-lt"/>
              </a:rPr>
            </a:br>
            <a:r>
              <a:rPr lang="vi-VN" sz="2000" dirty="0">
                <a:latin typeface="+mj-lt"/>
              </a:rPr>
              <a:t>2. </a:t>
            </a:r>
            <a:r>
              <a:rPr lang="vi-VN" sz="2000" i="1" dirty="0">
                <a:latin typeface="+mj-lt"/>
              </a:rPr>
              <a:t>Chiếc ấm</a:t>
            </a:r>
            <a:r>
              <a:rPr lang="vi-VN" sz="2000" dirty="0">
                <a:latin typeface="+mj-lt"/>
              </a:rPr>
              <a:t> được làm bằng </a:t>
            </a:r>
            <a:r>
              <a:rPr lang="vi-VN" sz="2000" i="1" dirty="0">
                <a:latin typeface="+mj-lt"/>
              </a:rPr>
              <a:t>nhôm</a:t>
            </a:r>
            <a:br>
              <a:rPr lang="vi-VN" sz="2000" dirty="0">
                <a:latin typeface="+mj-lt"/>
              </a:rPr>
            </a:br>
            <a:r>
              <a:rPr lang="vi-VN" sz="2000" dirty="0">
                <a:latin typeface="+mj-lt"/>
              </a:rPr>
              <a:t>3. </a:t>
            </a:r>
            <a:r>
              <a:rPr lang="vi-VN" sz="2000" i="1" dirty="0">
                <a:latin typeface="+mj-lt"/>
              </a:rPr>
              <a:t>Giấm ăn</a:t>
            </a:r>
            <a:r>
              <a:rPr lang="vi-VN" sz="2000" dirty="0">
                <a:latin typeface="+mj-lt"/>
              </a:rPr>
              <a:t> (giấm gạo) có thành phần chủ yếu là </a:t>
            </a:r>
            <a:r>
              <a:rPr lang="vi-VN" sz="2000" i="1" dirty="0">
                <a:latin typeface="+mj-lt"/>
              </a:rPr>
              <a:t>acetic acid</a:t>
            </a:r>
            <a:r>
              <a:rPr lang="vi-VN" sz="2000" dirty="0">
                <a:latin typeface="+mj-lt"/>
              </a:rPr>
              <a:t> và </a:t>
            </a:r>
            <a:r>
              <a:rPr lang="vi-VN" sz="2000" i="1" dirty="0">
                <a:latin typeface="+mj-lt"/>
              </a:rPr>
              <a:t>nước</a:t>
            </a:r>
            <a:br>
              <a:rPr lang="vi-VN" sz="2000" dirty="0">
                <a:latin typeface="+mj-lt"/>
              </a:rPr>
            </a:br>
            <a:r>
              <a:rPr lang="vi-VN" sz="2000" dirty="0">
                <a:latin typeface="+mj-lt"/>
              </a:rPr>
              <a:t>4. Thân </a:t>
            </a:r>
            <a:r>
              <a:rPr lang="vi-VN" sz="2000" i="1" dirty="0">
                <a:latin typeface="+mj-lt"/>
              </a:rPr>
              <a:t>cây bạch đàn</a:t>
            </a:r>
            <a:r>
              <a:rPr lang="vi-VN" sz="2000" dirty="0">
                <a:latin typeface="+mj-lt"/>
              </a:rPr>
              <a:t> có nhiều</a:t>
            </a:r>
            <a:r>
              <a:rPr lang="vi-VN" sz="2000" i="1" dirty="0">
                <a:latin typeface="+mj-lt"/>
              </a:rPr>
              <a:t> cellulose</a:t>
            </a:r>
            <a:r>
              <a:rPr lang="vi-VN" sz="2000" dirty="0">
                <a:latin typeface="+mj-lt"/>
              </a:rPr>
              <a:t>, dùng để sản xuất </a:t>
            </a:r>
            <a:r>
              <a:rPr lang="vi-VN" sz="2000" i="1" dirty="0">
                <a:latin typeface="+mj-lt"/>
              </a:rPr>
              <a:t>giấy</a:t>
            </a:r>
            <a:endParaRPr lang="vi-VN" sz="2000" dirty="0">
              <a:latin typeface="+mj-lt"/>
            </a:endParaRPr>
          </a:p>
        </p:txBody>
      </p:sp>
      <p:sp>
        <p:nvSpPr>
          <p:cNvPr id="12" name="Rectangle 11">
            <a:extLst>
              <a:ext uri="{FF2B5EF4-FFF2-40B4-BE49-F238E27FC236}">
                <a16:creationId xmlns:a16="http://schemas.microsoft.com/office/drawing/2014/main" id="{18835E6A-C6D5-18F2-93B4-2227664A9CD9}"/>
              </a:ext>
            </a:extLst>
          </p:cNvPr>
          <p:cNvSpPr/>
          <p:nvPr/>
        </p:nvSpPr>
        <p:spPr>
          <a:xfrm>
            <a:off x="4667416" y="1001085"/>
            <a:ext cx="3991555" cy="2769989"/>
          </a:xfrm>
          <a:prstGeom prst="rect">
            <a:avLst/>
          </a:prstGeom>
        </p:spPr>
        <p:txBody>
          <a:bodyPr wrap="square">
            <a:spAutoFit/>
          </a:bodyPr>
          <a:lstStyle/>
          <a:p>
            <a:r>
              <a:rPr lang="vi-VN" sz="2000" dirty="0">
                <a:solidFill>
                  <a:srgbClr val="FF0000"/>
                </a:solidFill>
                <a:latin typeface="+mj-lt"/>
              </a:rPr>
              <a:t>- </a:t>
            </a:r>
            <a:r>
              <a:rPr lang="vi-VN" sz="2000" b="1" dirty="0">
                <a:solidFill>
                  <a:schemeClr val="tx1"/>
                </a:solidFill>
                <a:latin typeface="+mj-lt"/>
              </a:rPr>
              <a:t>Vật thể tự nhiên: cây bạch đàn.</a:t>
            </a:r>
          </a:p>
          <a:p>
            <a:r>
              <a:rPr lang="vi-VN" sz="2000" b="1" dirty="0">
                <a:solidFill>
                  <a:schemeClr val="tx1"/>
                </a:solidFill>
                <a:latin typeface="+mj-lt"/>
              </a:rPr>
              <a:t>- Vật thể nhân tạo: dây dẫn điện, chiếc ấm, giấm ăn, giấy.</a:t>
            </a:r>
          </a:p>
          <a:p>
            <a:r>
              <a:rPr lang="vi-VN" sz="2000" b="1" dirty="0">
                <a:solidFill>
                  <a:schemeClr val="tx1"/>
                </a:solidFill>
                <a:latin typeface="+mj-lt"/>
              </a:rPr>
              <a:t>- Vật sống: cây bạch đàn</a:t>
            </a:r>
          </a:p>
          <a:p>
            <a:r>
              <a:rPr lang="vi-VN" sz="2000" b="1" dirty="0">
                <a:solidFill>
                  <a:schemeClr val="tx1"/>
                </a:solidFill>
                <a:latin typeface="+mj-lt"/>
              </a:rPr>
              <a:t>- Vật không sống: dây dẫn điện, chiếc ấm, giấm ăn, giấy.</a:t>
            </a:r>
          </a:p>
          <a:p>
            <a:r>
              <a:rPr lang="vi-VN" sz="2000" b="1" dirty="0">
                <a:solidFill>
                  <a:schemeClr val="tx1"/>
                </a:solidFill>
                <a:latin typeface="+mj-lt"/>
              </a:rPr>
              <a:t>- Chất: đồng, nhôm, chất dẻo, acetic acid, nước, cellulose</a:t>
            </a:r>
          </a:p>
          <a:p>
            <a:r>
              <a:rPr lang="vi-VN"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7"/>
          <p:cNvSpPr/>
          <p:nvPr/>
        </p:nvSpPr>
        <p:spPr>
          <a:xfrm rot="1799986">
            <a:off x="-1101635" y="425817"/>
            <a:ext cx="4988028" cy="2276300"/>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p:cNvSpPr/>
          <p:nvPr/>
        </p:nvSpPr>
        <p:spPr>
          <a:xfrm>
            <a:off x="1378900" y="1001085"/>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p:cNvSpPr/>
          <p:nvPr/>
        </p:nvSpPr>
        <p:spPr>
          <a:xfrm rot="-9817526">
            <a:off x="5292126" y="2799877"/>
            <a:ext cx="4988084" cy="2276325"/>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7"/>
          <p:cNvSpPr/>
          <p:nvPr/>
        </p:nvSpPr>
        <p:spPr>
          <a:xfrm>
            <a:off x="5303217" y="2324960"/>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p35">
            <a:extLst>
              <a:ext uri="{FF2B5EF4-FFF2-40B4-BE49-F238E27FC236}">
                <a16:creationId xmlns:a16="http://schemas.microsoft.com/office/drawing/2014/main" id="{1904B258-7B0F-4FA3-00AC-7749CEFF62F9}"/>
              </a:ext>
            </a:extLst>
          </p:cNvPr>
          <p:cNvSpPr txBox="1">
            <a:spLocks noGrp="1"/>
          </p:cNvSpPr>
          <p:nvPr>
            <p:ph type="ctrTitle"/>
          </p:nvPr>
        </p:nvSpPr>
        <p:spPr>
          <a:xfrm flipH="1">
            <a:off x="2741232" y="358840"/>
            <a:ext cx="3021671" cy="46920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b="1" dirty="0"/>
              <a:t>VẬN DỤNG</a:t>
            </a:r>
            <a:endParaRPr sz="3600" b="1" dirty="0"/>
          </a:p>
        </p:txBody>
      </p:sp>
      <p:sp>
        <p:nvSpPr>
          <p:cNvPr id="11" name="Rectangle 10">
            <a:extLst>
              <a:ext uri="{FF2B5EF4-FFF2-40B4-BE49-F238E27FC236}">
                <a16:creationId xmlns:a16="http://schemas.microsoft.com/office/drawing/2014/main" id="{8B5056C7-1448-F7AD-F79D-F18653FFDC3A}"/>
              </a:ext>
            </a:extLst>
          </p:cNvPr>
          <p:cNvSpPr/>
          <p:nvPr/>
        </p:nvSpPr>
        <p:spPr>
          <a:xfrm>
            <a:off x="184395" y="828045"/>
            <a:ext cx="4387605" cy="3785652"/>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1. Hãy kể tên một số chất có trong:</a:t>
            </a:r>
          </a:p>
          <a:p>
            <a:r>
              <a:rPr lang="vi-VN" sz="2400" dirty="0">
                <a:latin typeface="Times New Roman" panose="02020603050405020304" pitchFamily="18" charset="0"/>
                <a:cs typeface="Times New Roman" panose="02020603050405020304" pitchFamily="18" charset="0"/>
              </a:rPr>
              <a:t>- Nước biển</a:t>
            </a:r>
          </a:p>
          <a:p>
            <a:r>
              <a:rPr lang="vi-VN" sz="2400" dirty="0">
                <a:latin typeface="Times New Roman" panose="02020603050405020304" pitchFamily="18" charset="0"/>
                <a:cs typeface="Times New Roman" panose="02020603050405020304" pitchFamily="18" charset="0"/>
              </a:rPr>
              <a:t>- Bắp ngô</a:t>
            </a:r>
          </a:p>
          <a:p>
            <a:r>
              <a:rPr lang="vi-VN" sz="2400" dirty="0">
                <a:latin typeface="Times New Roman" panose="02020603050405020304" pitchFamily="18" charset="0"/>
                <a:cs typeface="Times New Roman" panose="02020603050405020304" pitchFamily="18" charset="0"/>
              </a:rPr>
              <a:t>- Bình chứa oxygen</a:t>
            </a:r>
          </a:p>
          <a:p>
            <a:r>
              <a:rPr lang="vi-VN" sz="2400" dirty="0">
                <a:latin typeface="Times New Roman" panose="02020603050405020304" pitchFamily="18" charset="0"/>
                <a:cs typeface="Times New Roman" panose="02020603050405020304" pitchFamily="18" charset="0"/>
              </a:rPr>
              <a:t>2. Hãy kể tên các vật thể chứa một trong những chất sau:</a:t>
            </a:r>
          </a:p>
          <a:p>
            <a:r>
              <a:rPr lang="vi-VN" sz="2400" dirty="0">
                <a:latin typeface="Times New Roman" panose="02020603050405020304" pitchFamily="18" charset="0"/>
                <a:cs typeface="Times New Roman" panose="02020603050405020304" pitchFamily="18" charset="0"/>
              </a:rPr>
              <a:t>- Sắt</a:t>
            </a:r>
          </a:p>
          <a:p>
            <a:r>
              <a:rPr lang="vi-VN" sz="2400" dirty="0">
                <a:latin typeface="Times New Roman" panose="02020603050405020304" pitchFamily="18" charset="0"/>
                <a:cs typeface="Times New Roman" panose="02020603050405020304" pitchFamily="18" charset="0"/>
              </a:rPr>
              <a:t>- Tinh bột</a:t>
            </a:r>
          </a:p>
          <a:p>
            <a:r>
              <a:rPr lang="vi-VN" sz="2400" dirty="0">
                <a:latin typeface="Times New Roman" panose="02020603050405020304" pitchFamily="18" charset="0"/>
                <a:cs typeface="Times New Roman" panose="02020603050405020304" pitchFamily="18" charset="0"/>
              </a:rPr>
              <a:t>- Đường</a:t>
            </a:r>
          </a:p>
        </p:txBody>
      </p:sp>
      <p:sp>
        <p:nvSpPr>
          <p:cNvPr id="12" name="Rectangle 11">
            <a:extLst>
              <a:ext uri="{FF2B5EF4-FFF2-40B4-BE49-F238E27FC236}">
                <a16:creationId xmlns:a16="http://schemas.microsoft.com/office/drawing/2014/main" id="{18835E6A-C6D5-18F2-93B4-2227664A9CD9}"/>
              </a:ext>
            </a:extLst>
          </p:cNvPr>
          <p:cNvSpPr/>
          <p:nvPr/>
        </p:nvSpPr>
        <p:spPr>
          <a:xfrm>
            <a:off x="4339020" y="1001085"/>
            <a:ext cx="4319951" cy="3477875"/>
          </a:xfrm>
          <a:prstGeom prst="rect">
            <a:avLst/>
          </a:prstGeom>
        </p:spPr>
        <p:txBody>
          <a:bodyPr wrap="square">
            <a:spAutoFit/>
          </a:bodyPr>
          <a:lstStyle/>
          <a:p>
            <a:r>
              <a:rPr lang="vi-VN" sz="2000" dirty="0">
                <a:solidFill>
                  <a:schemeClr val="tx1"/>
                </a:solidFill>
                <a:latin typeface="Times New Roman" panose="02020603050405020304" pitchFamily="18" charset="0"/>
                <a:cs typeface="Times New Roman" panose="02020603050405020304" pitchFamily="18" charset="0"/>
              </a:rPr>
              <a:t>+ Một số chất có trong:</a:t>
            </a:r>
          </a:p>
          <a:p>
            <a:r>
              <a:rPr lang="vi-VN" sz="2000" dirty="0">
                <a:solidFill>
                  <a:schemeClr val="tx1"/>
                </a:solidFill>
                <a:latin typeface="Times New Roman" panose="02020603050405020304" pitchFamily="18" charset="0"/>
                <a:cs typeface="Times New Roman" panose="02020603050405020304" pitchFamily="18" charset="0"/>
              </a:rPr>
              <a:t>- Nước biển: muối natri clorid, nước …</a:t>
            </a:r>
          </a:p>
          <a:p>
            <a:r>
              <a:rPr lang="vi-VN" sz="2000" dirty="0">
                <a:solidFill>
                  <a:schemeClr val="tx1"/>
                </a:solidFill>
                <a:latin typeface="Times New Roman" panose="02020603050405020304" pitchFamily="18" charset="0"/>
                <a:cs typeface="Times New Roman" panose="02020603050405020304" pitchFamily="18" charset="0"/>
              </a:rPr>
              <a:t>- Bắp ngô: tinh bột, nước, cellulose…</a:t>
            </a:r>
          </a:p>
          <a:p>
            <a:r>
              <a:rPr lang="vi-VN" sz="2000" dirty="0">
                <a:solidFill>
                  <a:schemeClr val="tx1"/>
                </a:solidFill>
                <a:latin typeface="Times New Roman" panose="02020603050405020304" pitchFamily="18" charset="0"/>
                <a:cs typeface="Times New Roman" panose="02020603050405020304" pitchFamily="18" charset="0"/>
              </a:rPr>
              <a:t>- Bình chứa oxygen: oxygen (oxi).</a:t>
            </a:r>
          </a:p>
          <a:p>
            <a:r>
              <a:rPr lang="vi-VN" sz="2000" dirty="0">
                <a:solidFill>
                  <a:schemeClr val="tx1"/>
                </a:solidFill>
                <a:latin typeface="Times New Roman" panose="02020603050405020304" pitchFamily="18" charset="0"/>
                <a:cs typeface="Times New Roman" panose="02020603050405020304" pitchFamily="18" charset="0"/>
              </a:rPr>
              <a:t>+ Các vật thể chứa một trong những chất sau:</a:t>
            </a:r>
          </a:p>
          <a:p>
            <a:r>
              <a:rPr lang="vi-VN" sz="2000" dirty="0">
                <a:solidFill>
                  <a:schemeClr val="tx1"/>
                </a:solidFill>
                <a:latin typeface="Times New Roman" panose="02020603050405020304" pitchFamily="18" charset="0"/>
                <a:cs typeface="Times New Roman" panose="02020603050405020304" pitchFamily="18" charset="0"/>
              </a:rPr>
              <a:t>- Sắt: xe đạp; máy xúc; tàu hỏa …</a:t>
            </a:r>
          </a:p>
          <a:p>
            <a:r>
              <a:rPr lang="vi-VN" sz="2000" dirty="0">
                <a:solidFill>
                  <a:schemeClr val="tx1"/>
                </a:solidFill>
                <a:latin typeface="Times New Roman" panose="02020603050405020304" pitchFamily="18" charset="0"/>
                <a:cs typeface="Times New Roman" panose="02020603050405020304" pitchFamily="18" charset="0"/>
              </a:rPr>
              <a:t>- Tinh bột: hạt ngô; hạt gạo; củ khoai; củ sắn…</a:t>
            </a:r>
          </a:p>
          <a:p>
            <a:r>
              <a:rPr lang="vi-VN" sz="2000" dirty="0">
                <a:solidFill>
                  <a:schemeClr val="tx1"/>
                </a:solidFill>
                <a:latin typeface="Times New Roman" panose="02020603050405020304" pitchFamily="18" charset="0"/>
                <a:cs typeface="Times New Roman" panose="02020603050405020304" pitchFamily="18" charset="0"/>
              </a:rPr>
              <a:t>- Đường: quả nho; cây mía; cây thốt nốt …</a:t>
            </a:r>
          </a:p>
        </p:txBody>
      </p:sp>
    </p:spTree>
    <p:extLst>
      <p:ext uri="{BB962C8B-B14F-4D97-AF65-F5344CB8AC3E}">
        <p14:creationId xmlns:p14="http://schemas.microsoft.com/office/powerpoint/2010/main" val="29969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526650" y="238539"/>
            <a:ext cx="6504167"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dirty="0">
                <a:solidFill>
                  <a:schemeClr val="tx1"/>
                </a:solidFill>
                <a:latin typeface="Times New Roman" panose="02020603050405020304" pitchFamily="18" charset="0"/>
                <a:cs typeface="Times New Roman" panose="02020603050405020304" pitchFamily="18" charset="0"/>
              </a:rPr>
              <a:t>I</a:t>
            </a:r>
            <a:r>
              <a:rPr lang="en-US" sz="2800" b="1" i="1" dirty="0">
                <a:solidFill>
                  <a:schemeClr val="tx1"/>
                </a:solidFill>
                <a:latin typeface="Times New Roman" panose="02020603050405020304" pitchFamily="18" charset="0"/>
                <a:cs typeface="Times New Roman" panose="02020603050405020304" pitchFamily="18" charset="0"/>
              </a:rPr>
              <a:t>. CHẤT Ở XUNG QUANH CHÚNG TA</a:t>
            </a:r>
            <a:endParaRPr sz="2800" b="1" i="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D78189B-DB55-97AD-448D-A06DBB06D6D1}"/>
              </a:ext>
            </a:extLst>
          </p:cNvPr>
          <p:cNvSpPr txBox="1"/>
          <p:nvPr/>
        </p:nvSpPr>
        <p:spPr>
          <a:xfrm>
            <a:off x="1137037" y="1556585"/>
            <a:ext cx="7482177" cy="3046988"/>
          </a:xfrm>
          <a:prstGeom prst="rect">
            <a:avLst/>
          </a:prstGeom>
          <a:noFill/>
        </p:spPr>
        <p:txBody>
          <a:bodyPr wrap="square">
            <a:spAutoFit/>
          </a:bodyPr>
          <a:lstStyle/>
          <a:p>
            <a:r>
              <a:rPr lang="vi-VN" sz="2400" dirty="0">
                <a:latin typeface="+mj-lt"/>
              </a:rPr>
              <a:t>- Xung quanh em có rất nhiều vật thể khác nhau:</a:t>
            </a:r>
          </a:p>
          <a:p>
            <a:r>
              <a:rPr lang="vi-VN" sz="2400" dirty="0">
                <a:latin typeface="+mj-lt"/>
              </a:rPr>
              <a:t>  + Vật thể rất lớn: Mặt Trăng, Mặt Trời, các ngôi sao…</a:t>
            </a:r>
          </a:p>
          <a:p>
            <a:r>
              <a:rPr lang="vi-VN" sz="2400" dirty="0">
                <a:latin typeface="+mj-lt"/>
              </a:rPr>
              <a:t>  + Vật thể rất nhỏ (mắt thường không thể thấy): vi khuẩn, virus…</a:t>
            </a:r>
          </a:p>
          <a:p>
            <a:r>
              <a:rPr lang="vi-VN" sz="2400" dirty="0">
                <a:latin typeface="+mj-lt"/>
              </a:rPr>
              <a:t>  + Vật thể có sẵn trong tự nhiên (vật thể tự nhiên): đất, nước, cỏ, cây…</a:t>
            </a:r>
          </a:p>
          <a:p>
            <a:r>
              <a:rPr lang="vi-VN" sz="2400" dirty="0">
                <a:latin typeface="+mj-lt"/>
              </a:rPr>
              <a:t>  + Vật thể do con người tạo ra (vật thể nhân tạo): quần áo, sách vở, nhà cửa…</a:t>
            </a:r>
          </a:p>
        </p:txBody>
      </p:sp>
    </p:spTree>
    <p:extLst>
      <p:ext uri="{BB962C8B-B14F-4D97-AF65-F5344CB8AC3E}">
        <p14:creationId xmlns:p14="http://schemas.microsoft.com/office/powerpoint/2010/main" val="34278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54441" y="1053154"/>
            <a:ext cx="7553739" cy="2739618"/>
          </a:xfrm>
          <a:prstGeom prst="rect">
            <a:avLst/>
          </a:prstGeom>
        </p:spPr>
        <p:txBody>
          <a:bodyPr spcFirstLastPara="1" wrap="square" lIns="91425" tIns="91425" rIns="91425" bIns="91425" anchor="b" anchorCtr="0">
            <a:noAutofit/>
          </a:bodyPr>
          <a:lstStyle/>
          <a:p>
            <a:pPr algn="ctr"/>
            <a:r>
              <a:rPr lang="en-US" sz="6000" b="1" dirty="0" err="1">
                <a:ln/>
                <a:solidFill>
                  <a:srgbClr val="0070C0"/>
                </a:solidFill>
                <a:latin typeface="Times New Roman" panose="02020603050405020304" pitchFamily="18" charset="0"/>
                <a:cs typeface="Times New Roman" panose="02020603050405020304" pitchFamily="18" charset="0"/>
              </a:rPr>
              <a:t>Tiết</a:t>
            </a:r>
            <a:r>
              <a:rPr lang="en-US" sz="6000" b="1" dirty="0">
                <a:ln/>
                <a:solidFill>
                  <a:srgbClr val="0070C0"/>
                </a:solidFill>
                <a:latin typeface="Times New Roman" panose="02020603050405020304" pitchFamily="18" charset="0"/>
                <a:cs typeface="Times New Roman" panose="02020603050405020304" pitchFamily="18" charset="0"/>
              </a:rPr>
              <a:t> 2. BÀI 5</a:t>
            </a:r>
            <a:br>
              <a:rPr lang="en-US" sz="6000" b="1" dirty="0">
                <a:ln/>
                <a:latin typeface="Times New Roman" panose="02020603050405020304" pitchFamily="18" charset="0"/>
                <a:cs typeface="Times New Roman" panose="02020603050405020304" pitchFamily="18" charset="0"/>
              </a:rPr>
            </a:br>
            <a:r>
              <a:rPr lang="en-US" sz="6000" b="1" dirty="0">
                <a:ln/>
                <a:latin typeface="Times New Roman" panose="02020603050405020304" pitchFamily="18" charset="0"/>
                <a:cs typeface="Times New Roman" panose="02020603050405020304" pitchFamily="18" charset="0"/>
              </a:rPr>
              <a:t>  </a:t>
            </a:r>
            <a:r>
              <a:rPr lang="en-US" sz="6000" b="1" dirty="0">
                <a:ln/>
                <a:solidFill>
                  <a:srgbClr val="FF0000"/>
                </a:solidFill>
                <a:latin typeface="Times New Roman" panose="02020603050405020304" pitchFamily="18" charset="0"/>
                <a:cs typeface="Times New Roman" panose="02020603050405020304" pitchFamily="18" charset="0"/>
              </a:rPr>
              <a:t>SỰ ĐA DẠNG CỦA CHẤT</a:t>
            </a:r>
            <a:endParaRPr lang="vi-VN" sz="6000" b="1" dirty="0">
              <a:ln/>
              <a:solidFill>
                <a:srgbClr val="FF0000"/>
              </a:solidFill>
              <a:latin typeface="Times New Roman" panose="02020603050405020304" pitchFamily="18" charset="0"/>
              <a:cs typeface="Times New Roman" panose="02020603050405020304" pitchFamily="18" charset="0"/>
            </a:endParaRPr>
          </a:p>
        </p:txBody>
      </p:sp>
      <p:sp>
        <p:nvSpPr>
          <p:cNvPr id="130" name="Google Shape;130;p27"/>
          <p:cNvSpPr txBox="1">
            <a:spLocks noGrp="1"/>
          </p:cNvSpPr>
          <p:nvPr>
            <p:ph type="subTitle" idx="1"/>
          </p:nvPr>
        </p:nvSpPr>
        <p:spPr>
          <a:xfrm>
            <a:off x="2396746" y="4378684"/>
            <a:ext cx="2473800" cy="4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Trường THCS Ngọc Hồi</a:t>
            </a:r>
          </a:p>
          <a:p>
            <a:pPr marL="0" lvl="0" indent="0" algn="ctr" rtl="0">
              <a:spcBef>
                <a:spcPts val="0"/>
              </a:spcBef>
              <a:spcAft>
                <a:spcPts val="0"/>
              </a:spcAft>
              <a:buNone/>
            </a:pPr>
            <a:endParaRPr dirty="0"/>
          </a:p>
        </p:txBody>
      </p:sp>
    </p:spTree>
    <p:extLst>
      <p:ext uri="{BB962C8B-B14F-4D97-AF65-F5344CB8AC3E}">
        <p14:creationId xmlns:p14="http://schemas.microsoft.com/office/powerpoint/2010/main" val="185437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979874" y="333954"/>
            <a:ext cx="4727223"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i="1" dirty="0">
                <a:solidFill>
                  <a:srgbClr val="0070C0"/>
                </a:solidFill>
                <a:latin typeface="+mj-lt"/>
                <a:cs typeface="Times New Roman" panose="02020603050405020304" pitchFamily="18" charset="0"/>
              </a:rPr>
              <a:t>K</a:t>
            </a:r>
            <a:r>
              <a:rPr lang="en" sz="6600" b="1" i="1" dirty="0">
                <a:solidFill>
                  <a:srgbClr val="0070C0"/>
                </a:solidFill>
                <a:latin typeface="+mj-lt"/>
                <a:cs typeface="Times New Roman" panose="02020603050405020304" pitchFamily="18" charset="0"/>
              </a:rPr>
              <a:t>hởi động</a:t>
            </a:r>
            <a:endParaRPr sz="6600" b="1" i="1" dirty="0">
              <a:solidFill>
                <a:srgbClr val="0070C0"/>
              </a:solidFill>
              <a:latin typeface="+mj-lt"/>
              <a:cs typeface="Times New Roman" panose="02020603050405020304" pitchFamily="18" charset="0"/>
            </a:endParaRPr>
          </a:p>
        </p:txBody>
      </p:sp>
      <p:sp>
        <p:nvSpPr>
          <p:cNvPr id="136" name="Google Shape;136;p28"/>
          <p:cNvSpPr txBox="1">
            <a:spLocks noGrp="1"/>
          </p:cNvSpPr>
          <p:nvPr>
            <p:ph type="subTitle" idx="1"/>
          </p:nvPr>
        </p:nvSpPr>
        <p:spPr>
          <a:xfrm flipH="1">
            <a:off x="1248001" y="842173"/>
            <a:ext cx="8076582" cy="3520481"/>
          </a:xfrm>
          <a:prstGeom prst="rect">
            <a:avLst/>
          </a:prstGeom>
        </p:spPr>
        <p:txBody>
          <a:bodyPr spcFirstLastPara="1" wrap="square" lIns="91425" tIns="91425" rIns="91425" bIns="91425" anchor="ctr" anchorCtr="0">
            <a:noAutofit/>
          </a:bodyPr>
          <a:lstStyle/>
          <a:p>
            <a:pPr marL="114300" indent="0">
              <a:buNone/>
            </a:pPr>
            <a:r>
              <a:rPr lang="vi-VN" sz="4000" dirty="0">
                <a:latin typeface="+mj-lt"/>
              </a:rPr>
              <a:t>Kể tên một số chất rắn, chất lỏng, chất khí mà em biết?</a:t>
            </a:r>
          </a:p>
          <a:p>
            <a:pPr marL="0" lvl="0" indent="0" algn="ctr" rtl="0">
              <a:spcBef>
                <a:spcPts val="1600"/>
              </a:spcBef>
              <a:spcAft>
                <a:spcPts val="0"/>
              </a:spcAft>
              <a:buNone/>
            </a:pPr>
            <a:endParaRPr dirty="0"/>
          </a:p>
        </p:txBody>
      </p:sp>
      <p:grpSp>
        <p:nvGrpSpPr>
          <p:cNvPr id="4" name="Google Shape;1298;p54">
            <a:extLst>
              <a:ext uri="{FF2B5EF4-FFF2-40B4-BE49-F238E27FC236}">
                <a16:creationId xmlns:a16="http://schemas.microsoft.com/office/drawing/2014/main" id="{D789365A-8209-1BC6-7F8F-948B37B44807}"/>
              </a:ext>
            </a:extLst>
          </p:cNvPr>
          <p:cNvGrpSpPr/>
          <p:nvPr/>
        </p:nvGrpSpPr>
        <p:grpSpPr>
          <a:xfrm rot="-1563643">
            <a:off x="-92100" y="1330299"/>
            <a:ext cx="1265163" cy="1287113"/>
            <a:chOff x="4465125" y="1062850"/>
            <a:chExt cx="1024850" cy="1067925"/>
          </a:xfrm>
        </p:grpSpPr>
        <p:sp>
          <p:nvSpPr>
            <p:cNvPr id="5" name="Google Shape;1299;p54">
              <a:extLst>
                <a:ext uri="{FF2B5EF4-FFF2-40B4-BE49-F238E27FC236}">
                  <a16:creationId xmlns:a16="http://schemas.microsoft.com/office/drawing/2014/main" id="{DA06ACD9-462F-AEE4-773F-15F9BFB50F81}"/>
                </a:ext>
              </a:extLst>
            </p:cNvPr>
            <p:cNvSpPr/>
            <p:nvPr/>
          </p:nvSpPr>
          <p:spPr>
            <a:xfrm>
              <a:off x="5084250" y="1112300"/>
              <a:ext cx="124325" cy="85675"/>
            </a:xfrm>
            <a:custGeom>
              <a:avLst/>
              <a:gdLst/>
              <a:ahLst/>
              <a:cxnLst/>
              <a:rect l="l" t="t" r="r" b="b"/>
              <a:pathLst>
                <a:path w="4973" h="3427" extrusionOk="0">
                  <a:moveTo>
                    <a:pt x="2761" y="673"/>
                  </a:moveTo>
                  <a:cubicBezTo>
                    <a:pt x="3134" y="673"/>
                    <a:pt x="3416" y="1063"/>
                    <a:pt x="3243" y="1443"/>
                  </a:cubicBezTo>
                  <a:cubicBezTo>
                    <a:pt x="3156" y="1637"/>
                    <a:pt x="2963" y="1747"/>
                    <a:pt x="2762" y="1747"/>
                  </a:cubicBezTo>
                  <a:cubicBezTo>
                    <a:pt x="2685" y="1747"/>
                    <a:pt x="2607" y="1731"/>
                    <a:pt x="2533" y="1698"/>
                  </a:cubicBezTo>
                  <a:cubicBezTo>
                    <a:pt x="2104" y="1497"/>
                    <a:pt x="2131" y="867"/>
                    <a:pt x="2573" y="706"/>
                  </a:cubicBezTo>
                  <a:cubicBezTo>
                    <a:pt x="2637" y="684"/>
                    <a:pt x="2701" y="673"/>
                    <a:pt x="2761" y="673"/>
                  </a:cubicBezTo>
                  <a:close/>
                  <a:moveTo>
                    <a:pt x="2125" y="0"/>
                  </a:moveTo>
                  <a:cubicBezTo>
                    <a:pt x="1245" y="0"/>
                    <a:pt x="398" y="496"/>
                    <a:pt x="0" y="1349"/>
                  </a:cubicBezTo>
                  <a:lnTo>
                    <a:pt x="4423" y="3427"/>
                  </a:lnTo>
                  <a:cubicBezTo>
                    <a:pt x="4972" y="2247"/>
                    <a:pt x="4463" y="854"/>
                    <a:pt x="3297" y="304"/>
                  </a:cubicBezTo>
                  <a:lnTo>
                    <a:pt x="3123" y="224"/>
                  </a:lnTo>
                  <a:cubicBezTo>
                    <a:pt x="2801" y="72"/>
                    <a:pt x="2461" y="0"/>
                    <a:pt x="212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00;p54">
              <a:extLst>
                <a:ext uri="{FF2B5EF4-FFF2-40B4-BE49-F238E27FC236}">
                  <a16:creationId xmlns:a16="http://schemas.microsoft.com/office/drawing/2014/main" id="{589E2472-34CF-EC70-62DB-A4025BD54F66}"/>
                </a:ext>
              </a:extLst>
            </p:cNvPr>
            <p:cNvSpPr/>
            <p:nvPr/>
          </p:nvSpPr>
          <p:spPr>
            <a:xfrm>
              <a:off x="5084250" y="1146025"/>
              <a:ext cx="110575" cy="51950"/>
            </a:xfrm>
            <a:custGeom>
              <a:avLst/>
              <a:gdLst/>
              <a:ahLst/>
              <a:cxnLst/>
              <a:rect l="l" t="t" r="r" b="b"/>
              <a:pathLst>
                <a:path w="4423" h="2078" fill="none" extrusionOk="0">
                  <a:moveTo>
                    <a:pt x="0" y="0"/>
                  </a:moveTo>
                  <a:lnTo>
                    <a:pt x="4423" y="2078"/>
                  </a:lnTo>
                </a:path>
              </a:pathLst>
            </a:custGeom>
            <a:noFill/>
            <a:ln w="5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01;p54">
              <a:extLst>
                <a:ext uri="{FF2B5EF4-FFF2-40B4-BE49-F238E27FC236}">
                  <a16:creationId xmlns:a16="http://schemas.microsoft.com/office/drawing/2014/main" id="{83F62B70-A2EE-0046-B4F3-67DDCBEB7A81}"/>
                </a:ext>
              </a:extLst>
            </p:cNvPr>
            <p:cNvGrpSpPr/>
            <p:nvPr/>
          </p:nvGrpSpPr>
          <p:grpSpPr>
            <a:xfrm>
              <a:off x="4465125" y="1062850"/>
              <a:ext cx="1024850" cy="1067925"/>
              <a:chOff x="4465125" y="1062850"/>
              <a:chExt cx="1024850" cy="1067925"/>
            </a:xfrm>
          </p:grpSpPr>
          <p:sp>
            <p:nvSpPr>
              <p:cNvPr id="8" name="Google Shape;1302;p54">
                <a:extLst>
                  <a:ext uri="{FF2B5EF4-FFF2-40B4-BE49-F238E27FC236}">
                    <a16:creationId xmlns:a16="http://schemas.microsoft.com/office/drawing/2014/main" id="{0B01CA64-C61B-8860-8E50-55F9157AD8AC}"/>
                  </a:ext>
                </a:extLst>
              </p:cNvPr>
              <p:cNvSpPr/>
              <p:nvPr/>
            </p:nvSpPr>
            <p:spPr>
              <a:xfrm>
                <a:off x="4465125" y="1062850"/>
                <a:ext cx="950825" cy="1067925"/>
              </a:xfrm>
              <a:custGeom>
                <a:avLst/>
                <a:gdLst/>
                <a:ahLst/>
                <a:cxnLst/>
                <a:rect l="l" t="t" r="r" b="b"/>
                <a:pathLst>
                  <a:path w="38033" h="42717" extrusionOk="0">
                    <a:moveTo>
                      <a:pt x="15921" y="1"/>
                    </a:moveTo>
                    <a:cubicBezTo>
                      <a:pt x="15289" y="1"/>
                      <a:pt x="14684" y="359"/>
                      <a:pt x="14393" y="969"/>
                    </a:cubicBezTo>
                    <a:lnTo>
                      <a:pt x="403" y="30866"/>
                    </a:lnTo>
                    <a:cubicBezTo>
                      <a:pt x="0" y="31711"/>
                      <a:pt x="362" y="32716"/>
                      <a:pt x="1207" y="33104"/>
                    </a:cubicBezTo>
                    <a:lnTo>
                      <a:pt x="21375" y="42552"/>
                    </a:lnTo>
                    <a:cubicBezTo>
                      <a:pt x="21613" y="42663"/>
                      <a:pt x="21862" y="42716"/>
                      <a:pt x="22106" y="42716"/>
                    </a:cubicBezTo>
                    <a:cubicBezTo>
                      <a:pt x="22743" y="42716"/>
                      <a:pt x="23345" y="42358"/>
                      <a:pt x="23626" y="41748"/>
                    </a:cubicBezTo>
                    <a:lnTo>
                      <a:pt x="37630" y="11850"/>
                    </a:lnTo>
                    <a:cubicBezTo>
                      <a:pt x="38032" y="11006"/>
                      <a:pt x="37657" y="10001"/>
                      <a:pt x="36813" y="9612"/>
                    </a:cubicBezTo>
                    <a:lnTo>
                      <a:pt x="16644" y="165"/>
                    </a:lnTo>
                    <a:cubicBezTo>
                      <a:pt x="16410" y="53"/>
                      <a:pt x="16164" y="1"/>
                      <a:pt x="15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3;p54">
                <a:extLst>
                  <a:ext uri="{FF2B5EF4-FFF2-40B4-BE49-F238E27FC236}">
                    <a16:creationId xmlns:a16="http://schemas.microsoft.com/office/drawing/2014/main" id="{6E6A3EEB-A404-5961-C138-933612983770}"/>
                  </a:ext>
                </a:extLst>
              </p:cNvPr>
              <p:cNvSpPr/>
              <p:nvPr/>
            </p:nvSpPr>
            <p:spPr>
              <a:xfrm>
                <a:off x="4496275" y="1091425"/>
                <a:ext cx="889850" cy="1008100"/>
              </a:xfrm>
              <a:custGeom>
                <a:avLst/>
                <a:gdLst/>
                <a:ahLst/>
                <a:cxnLst/>
                <a:rect l="l" t="t" r="r" b="b"/>
                <a:pathLst>
                  <a:path w="35594" h="40324" extrusionOk="0">
                    <a:moveTo>
                      <a:pt x="14179" y="0"/>
                    </a:moveTo>
                    <a:lnTo>
                      <a:pt x="1" y="30286"/>
                    </a:lnTo>
                    <a:lnTo>
                      <a:pt x="21402" y="40323"/>
                    </a:lnTo>
                    <a:lnTo>
                      <a:pt x="35594" y="10037"/>
                    </a:lnTo>
                    <a:lnTo>
                      <a:pt x="14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4;p54">
                <a:extLst>
                  <a:ext uri="{FF2B5EF4-FFF2-40B4-BE49-F238E27FC236}">
                    <a16:creationId xmlns:a16="http://schemas.microsoft.com/office/drawing/2014/main" id="{B79BE7B5-65D5-C950-6CBA-8BD5301BC72E}"/>
                  </a:ext>
                </a:extLst>
              </p:cNvPr>
              <p:cNvSpPr/>
              <p:nvPr/>
            </p:nvSpPr>
            <p:spPr>
              <a:xfrm>
                <a:off x="4986075" y="1251550"/>
                <a:ext cx="190000" cy="88800"/>
              </a:xfrm>
              <a:custGeom>
                <a:avLst/>
                <a:gdLst/>
                <a:ahLst/>
                <a:cxnLst/>
                <a:rect l="l" t="t" r="r" b="b"/>
                <a:pathLst>
                  <a:path w="7600" h="3552" fill="none" extrusionOk="0">
                    <a:moveTo>
                      <a:pt x="1" y="1"/>
                    </a:moveTo>
                    <a:lnTo>
                      <a:pt x="7599" y="355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5;p54">
                <a:extLst>
                  <a:ext uri="{FF2B5EF4-FFF2-40B4-BE49-F238E27FC236}">
                    <a16:creationId xmlns:a16="http://schemas.microsoft.com/office/drawing/2014/main" id="{31E4A8C5-0A97-832F-7850-1B54C4D5ED42}"/>
                  </a:ext>
                </a:extLst>
              </p:cNvPr>
              <p:cNvSpPr/>
              <p:nvPr/>
            </p:nvSpPr>
            <p:spPr>
              <a:xfrm>
                <a:off x="4933475" y="1277350"/>
                <a:ext cx="349125" cy="163850"/>
              </a:xfrm>
              <a:custGeom>
                <a:avLst/>
                <a:gdLst/>
                <a:ahLst/>
                <a:cxnLst/>
                <a:rect l="l" t="t" r="r" b="b"/>
                <a:pathLst>
                  <a:path w="13965" h="6554" fill="none" extrusionOk="0">
                    <a:moveTo>
                      <a:pt x="1" y="1"/>
                    </a:moveTo>
                    <a:lnTo>
                      <a:pt x="13965"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6;p54">
                <a:extLst>
                  <a:ext uri="{FF2B5EF4-FFF2-40B4-BE49-F238E27FC236}">
                    <a16:creationId xmlns:a16="http://schemas.microsoft.com/office/drawing/2014/main" id="{967FF619-0276-E60D-3072-13A51A8F89F5}"/>
                  </a:ext>
                </a:extLst>
              </p:cNvPr>
              <p:cNvSpPr/>
              <p:nvPr/>
            </p:nvSpPr>
            <p:spPr>
              <a:xfrm>
                <a:off x="4821250" y="1275675"/>
                <a:ext cx="441925" cy="207075"/>
              </a:xfrm>
              <a:custGeom>
                <a:avLst/>
                <a:gdLst/>
                <a:ahLst/>
                <a:cxnLst/>
                <a:rect l="l" t="t" r="r" b="b"/>
                <a:pathLst>
                  <a:path w="17677" h="8283" fill="none" extrusionOk="0">
                    <a:moveTo>
                      <a:pt x="1" y="1"/>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7;p54">
                <a:extLst>
                  <a:ext uri="{FF2B5EF4-FFF2-40B4-BE49-F238E27FC236}">
                    <a16:creationId xmlns:a16="http://schemas.microsoft.com/office/drawing/2014/main" id="{077E979F-1965-8558-37E9-9046B41EAAE8}"/>
                  </a:ext>
                </a:extLst>
              </p:cNvPr>
              <p:cNvSpPr/>
              <p:nvPr/>
            </p:nvSpPr>
            <p:spPr>
              <a:xfrm>
                <a:off x="4801475" y="1317225"/>
                <a:ext cx="442275" cy="207075"/>
              </a:xfrm>
              <a:custGeom>
                <a:avLst/>
                <a:gdLst/>
                <a:ahLst/>
                <a:cxnLst/>
                <a:rect l="l" t="t" r="r" b="b"/>
                <a:pathLst>
                  <a:path w="17691" h="8283" fill="none" extrusionOk="0">
                    <a:moveTo>
                      <a:pt x="1" y="0"/>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8;p54">
                <a:extLst>
                  <a:ext uri="{FF2B5EF4-FFF2-40B4-BE49-F238E27FC236}">
                    <a16:creationId xmlns:a16="http://schemas.microsoft.com/office/drawing/2014/main" id="{E1D6B162-5DEB-605B-83AC-1FF3997954D5}"/>
                  </a:ext>
                </a:extLst>
              </p:cNvPr>
              <p:cNvSpPr/>
              <p:nvPr/>
            </p:nvSpPr>
            <p:spPr>
              <a:xfrm>
                <a:off x="4738500" y="1693450"/>
                <a:ext cx="349450" cy="163850"/>
              </a:xfrm>
              <a:custGeom>
                <a:avLst/>
                <a:gdLst/>
                <a:ahLst/>
                <a:cxnLst/>
                <a:rect l="l" t="t" r="r" b="b"/>
                <a:pathLst>
                  <a:path w="13978" h="6554" fill="none" extrusionOk="0">
                    <a:moveTo>
                      <a:pt x="1" y="1"/>
                    </a:moveTo>
                    <a:lnTo>
                      <a:pt x="13978"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9;p54">
                <a:extLst>
                  <a:ext uri="{FF2B5EF4-FFF2-40B4-BE49-F238E27FC236}">
                    <a16:creationId xmlns:a16="http://schemas.microsoft.com/office/drawing/2014/main" id="{3BC5BF8E-7B1B-1343-A58E-71F18EB09F85}"/>
                  </a:ext>
                </a:extLst>
              </p:cNvPr>
              <p:cNvSpPr/>
              <p:nvPr/>
            </p:nvSpPr>
            <p:spPr>
              <a:xfrm>
                <a:off x="4626275" y="1691775"/>
                <a:ext cx="442250" cy="207075"/>
              </a:xfrm>
              <a:custGeom>
                <a:avLst/>
                <a:gdLst/>
                <a:ahLst/>
                <a:cxnLst/>
                <a:rect l="l" t="t" r="r" b="b"/>
                <a:pathLst>
                  <a:path w="17690" h="8283" fill="none" extrusionOk="0">
                    <a:moveTo>
                      <a:pt x="0" y="1"/>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0;p54">
                <a:extLst>
                  <a:ext uri="{FF2B5EF4-FFF2-40B4-BE49-F238E27FC236}">
                    <a16:creationId xmlns:a16="http://schemas.microsoft.com/office/drawing/2014/main" id="{C460AFD6-8CC1-5A53-95C8-CC989018E896}"/>
                  </a:ext>
                </a:extLst>
              </p:cNvPr>
              <p:cNvSpPr/>
              <p:nvPr/>
            </p:nvSpPr>
            <p:spPr>
              <a:xfrm>
                <a:off x="4606850" y="1733325"/>
                <a:ext cx="441900" cy="207075"/>
              </a:xfrm>
              <a:custGeom>
                <a:avLst/>
                <a:gdLst/>
                <a:ahLst/>
                <a:cxnLst/>
                <a:rect l="l" t="t" r="r" b="b"/>
                <a:pathLst>
                  <a:path w="17676" h="8283" fill="none" extrusionOk="0">
                    <a:moveTo>
                      <a:pt x="0" y="0"/>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1;p54">
                <a:extLst>
                  <a:ext uri="{FF2B5EF4-FFF2-40B4-BE49-F238E27FC236}">
                    <a16:creationId xmlns:a16="http://schemas.microsoft.com/office/drawing/2014/main" id="{4055FCBB-C5F2-10BB-2AEB-34507BD26414}"/>
                  </a:ext>
                </a:extLst>
              </p:cNvPr>
              <p:cNvSpPr/>
              <p:nvPr/>
            </p:nvSpPr>
            <p:spPr>
              <a:xfrm>
                <a:off x="4587400" y="1774850"/>
                <a:ext cx="441925" cy="207075"/>
              </a:xfrm>
              <a:custGeom>
                <a:avLst/>
                <a:gdLst/>
                <a:ahLst/>
                <a:cxnLst/>
                <a:rect l="l" t="t" r="r" b="b"/>
                <a:pathLst>
                  <a:path w="17677" h="8283" fill="none" extrusionOk="0">
                    <a:moveTo>
                      <a:pt x="1" y="1"/>
                    </a:moveTo>
                    <a:lnTo>
                      <a:pt x="17677" y="8283"/>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2;p54">
                <a:extLst>
                  <a:ext uri="{FF2B5EF4-FFF2-40B4-BE49-F238E27FC236}">
                    <a16:creationId xmlns:a16="http://schemas.microsoft.com/office/drawing/2014/main" id="{9EEB05A5-4EE9-96F3-D2EC-F42AA761D39C}"/>
                  </a:ext>
                </a:extLst>
              </p:cNvPr>
              <p:cNvSpPr/>
              <p:nvPr/>
            </p:nvSpPr>
            <p:spPr>
              <a:xfrm>
                <a:off x="4567650" y="1816400"/>
                <a:ext cx="442250" cy="207075"/>
              </a:xfrm>
              <a:custGeom>
                <a:avLst/>
                <a:gdLst/>
                <a:ahLst/>
                <a:cxnLst/>
                <a:rect l="l" t="t" r="r" b="b"/>
                <a:pathLst>
                  <a:path w="17690" h="8283" fill="none" extrusionOk="0">
                    <a:moveTo>
                      <a:pt x="0" y="1"/>
                    </a:moveTo>
                    <a:lnTo>
                      <a:pt x="17689"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3;p54">
                <a:extLst>
                  <a:ext uri="{FF2B5EF4-FFF2-40B4-BE49-F238E27FC236}">
                    <a16:creationId xmlns:a16="http://schemas.microsoft.com/office/drawing/2014/main" id="{AD310749-D9E1-D8B8-AF4A-F0BE697C4A74}"/>
                  </a:ext>
                </a:extLst>
              </p:cNvPr>
              <p:cNvSpPr/>
              <p:nvPr/>
            </p:nvSpPr>
            <p:spPr>
              <a:xfrm>
                <a:off x="4782050" y="1358775"/>
                <a:ext cx="286150" cy="134025"/>
              </a:xfrm>
              <a:custGeom>
                <a:avLst/>
                <a:gdLst/>
                <a:ahLst/>
                <a:cxnLst/>
                <a:rect l="l" t="t" r="r" b="b"/>
                <a:pathLst>
                  <a:path w="11446" h="5361" fill="none" extrusionOk="0">
                    <a:moveTo>
                      <a:pt x="1" y="0"/>
                    </a:moveTo>
                    <a:lnTo>
                      <a:pt x="11445" y="5360"/>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4;p54">
                <a:extLst>
                  <a:ext uri="{FF2B5EF4-FFF2-40B4-BE49-F238E27FC236}">
                    <a16:creationId xmlns:a16="http://schemas.microsoft.com/office/drawing/2014/main" id="{E5C21966-C05B-DA7B-BC19-F56D2B364D2C}"/>
                  </a:ext>
                </a:extLst>
              </p:cNvPr>
              <p:cNvSpPr/>
              <p:nvPr/>
            </p:nvSpPr>
            <p:spPr>
              <a:xfrm>
                <a:off x="4815550" y="1425425"/>
                <a:ext cx="199375" cy="93175"/>
              </a:xfrm>
              <a:custGeom>
                <a:avLst/>
                <a:gdLst/>
                <a:ahLst/>
                <a:cxnLst/>
                <a:rect l="l" t="t" r="r" b="b"/>
                <a:pathLst>
                  <a:path w="7975" h="3727" fill="none" extrusionOk="0">
                    <a:moveTo>
                      <a:pt x="1" y="1"/>
                    </a:moveTo>
                    <a:lnTo>
                      <a:pt x="7974" y="3726"/>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5;p54">
                <a:extLst>
                  <a:ext uri="{FF2B5EF4-FFF2-40B4-BE49-F238E27FC236}">
                    <a16:creationId xmlns:a16="http://schemas.microsoft.com/office/drawing/2014/main" id="{5EDB40D6-1137-E10F-A33A-BE620F53FB72}"/>
                  </a:ext>
                </a:extLst>
              </p:cNvPr>
              <p:cNvSpPr/>
              <p:nvPr/>
            </p:nvSpPr>
            <p:spPr>
              <a:xfrm>
                <a:off x="4743200" y="1442175"/>
                <a:ext cx="252300" cy="117950"/>
              </a:xfrm>
              <a:custGeom>
                <a:avLst/>
                <a:gdLst/>
                <a:ahLst/>
                <a:cxnLst/>
                <a:rect l="l" t="t" r="r" b="b"/>
                <a:pathLst>
                  <a:path w="10092" h="4718" fill="none" extrusionOk="0">
                    <a:moveTo>
                      <a:pt x="0" y="1"/>
                    </a:moveTo>
                    <a:lnTo>
                      <a:pt x="10091"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6;p54">
                <a:extLst>
                  <a:ext uri="{FF2B5EF4-FFF2-40B4-BE49-F238E27FC236}">
                    <a16:creationId xmlns:a16="http://schemas.microsoft.com/office/drawing/2014/main" id="{E91F5D12-FAD1-DE0D-35D3-0F9DE844DE08}"/>
                  </a:ext>
                </a:extLst>
              </p:cNvPr>
              <p:cNvSpPr/>
              <p:nvPr/>
            </p:nvSpPr>
            <p:spPr>
              <a:xfrm>
                <a:off x="4723750" y="1483725"/>
                <a:ext cx="252300" cy="117950"/>
              </a:xfrm>
              <a:custGeom>
                <a:avLst/>
                <a:gdLst/>
                <a:ahLst/>
                <a:cxnLst/>
                <a:rect l="l" t="t" r="r" b="b"/>
                <a:pathLst>
                  <a:path w="10092" h="4718" fill="none" extrusionOk="0">
                    <a:moveTo>
                      <a:pt x="1" y="1"/>
                    </a:moveTo>
                    <a:lnTo>
                      <a:pt x="10092"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7;p54">
                <a:extLst>
                  <a:ext uri="{FF2B5EF4-FFF2-40B4-BE49-F238E27FC236}">
                    <a16:creationId xmlns:a16="http://schemas.microsoft.com/office/drawing/2014/main" id="{7E9EF729-EF7B-80C0-9E97-D55FC9833281}"/>
                  </a:ext>
                </a:extLst>
              </p:cNvPr>
              <p:cNvSpPr/>
              <p:nvPr/>
            </p:nvSpPr>
            <p:spPr>
              <a:xfrm>
                <a:off x="4704325" y="1525275"/>
                <a:ext cx="251975" cy="118275"/>
              </a:xfrm>
              <a:custGeom>
                <a:avLst/>
                <a:gdLst/>
                <a:ahLst/>
                <a:cxnLst/>
                <a:rect l="l" t="t" r="r" b="b"/>
                <a:pathLst>
                  <a:path w="10079" h="4731" fill="none" extrusionOk="0">
                    <a:moveTo>
                      <a:pt x="1" y="0"/>
                    </a:moveTo>
                    <a:lnTo>
                      <a:pt x="10078"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8;p54">
                <a:extLst>
                  <a:ext uri="{FF2B5EF4-FFF2-40B4-BE49-F238E27FC236}">
                    <a16:creationId xmlns:a16="http://schemas.microsoft.com/office/drawing/2014/main" id="{ED6F3696-7041-4994-63B3-BA7703A85D94}"/>
                  </a:ext>
                </a:extLst>
              </p:cNvPr>
              <p:cNvSpPr/>
              <p:nvPr/>
            </p:nvSpPr>
            <p:spPr>
              <a:xfrm>
                <a:off x="4684575" y="1566825"/>
                <a:ext cx="252275" cy="118275"/>
              </a:xfrm>
              <a:custGeom>
                <a:avLst/>
                <a:gdLst/>
                <a:ahLst/>
                <a:cxnLst/>
                <a:rect l="l" t="t" r="r" b="b"/>
                <a:pathLst>
                  <a:path w="10091" h="4731" fill="none" extrusionOk="0">
                    <a:moveTo>
                      <a:pt x="0" y="0"/>
                    </a:moveTo>
                    <a:lnTo>
                      <a:pt x="10091"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9;p54">
                <a:extLst>
                  <a:ext uri="{FF2B5EF4-FFF2-40B4-BE49-F238E27FC236}">
                    <a16:creationId xmlns:a16="http://schemas.microsoft.com/office/drawing/2014/main" id="{33043488-1EDE-8B1C-47B0-FC9A37D16FF5}"/>
                  </a:ext>
                </a:extLst>
              </p:cNvPr>
              <p:cNvSpPr/>
              <p:nvPr/>
            </p:nvSpPr>
            <p:spPr>
              <a:xfrm>
                <a:off x="4665125" y="1608350"/>
                <a:ext cx="398700" cy="186975"/>
              </a:xfrm>
              <a:custGeom>
                <a:avLst/>
                <a:gdLst/>
                <a:ahLst/>
                <a:cxnLst/>
                <a:rect l="l" t="t" r="r" b="b"/>
                <a:pathLst>
                  <a:path w="15948" h="7479" fill="none" extrusionOk="0">
                    <a:moveTo>
                      <a:pt x="1" y="1"/>
                    </a:moveTo>
                    <a:lnTo>
                      <a:pt x="15948" y="747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20;p54">
                <a:extLst>
                  <a:ext uri="{FF2B5EF4-FFF2-40B4-BE49-F238E27FC236}">
                    <a16:creationId xmlns:a16="http://schemas.microsoft.com/office/drawing/2014/main" id="{E7E854CE-C125-E440-4709-940BCBB15BD6}"/>
                  </a:ext>
                </a:extLst>
              </p:cNvPr>
              <p:cNvSpPr/>
              <p:nvPr/>
            </p:nvSpPr>
            <p:spPr>
              <a:xfrm>
                <a:off x="4993800" y="1577850"/>
                <a:ext cx="129325" cy="128375"/>
              </a:xfrm>
              <a:custGeom>
                <a:avLst/>
                <a:gdLst/>
                <a:ahLst/>
                <a:cxnLst/>
                <a:rect l="l" t="t" r="r" b="b"/>
                <a:pathLst>
                  <a:path w="5173" h="5135" extrusionOk="0">
                    <a:moveTo>
                      <a:pt x="2872" y="1"/>
                    </a:moveTo>
                    <a:cubicBezTo>
                      <a:pt x="1948" y="1"/>
                      <a:pt x="1093" y="508"/>
                      <a:pt x="643" y="1315"/>
                    </a:cubicBezTo>
                    <a:cubicBezTo>
                      <a:pt x="0" y="2547"/>
                      <a:pt x="442" y="4075"/>
                      <a:pt x="1662" y="4785"/>
                    </a:cubicBezTo>
                    <a:cubicBezTo>
                      <a:pt x="2071" y="5022"/>
                      <a:pt x="2519" y="5135"/>
                      <a:pt x="2962" y="5135"/>
                    </a:cubicBezTo>
                    <a:cubicBezTo>
                      <a:pt x="3824" y="5135"/>
                      <a:pt x="4668" y="4707"/>
                      <a:pt x="5173" y="3928"/>
                    </a:cubicBezTo>
                    <a:lnTo>
                      <a:pt x="2908" y="2614"/>
                    </a:lnTo>
                    <a:lnTo>
                      <a:pt x="2908" y="1"/>
                    </a:lnTo>
                    <a:cubicBezTo>
                      <a:pt x="2896" y="1"/>
                      <a:pt x="2884" y="1"/>
                      <a:pt x="287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1;p54">
                <a:extLst>
                  <a:ext uri="{FF2B5EF4-FFF2-40B4-BE49-F238E27FC236}">
                    <a16:creationId xmlns:a16="http://schemas.microsoft.com/office/drawing/2014/main" id="{4BDC4A2C-CB38-3B7B-88C1-75665CD77116}"/>
                  </a:ext>
                </a:extLst>
              </p:cNvPr>
              <p:cNvSpPr/>
              <p:nvPr/>
            </p:nvSpPr>
            <p:spPr>
              <a:xfrm>
                <a:off x="5066500" y="1577875"/>
                <a:ext cx="65350" cy="98175"/>
              </a:xfrm>
              <a:custGeom>
                <a:avLst/>
                <a:gdLst/>
                <a:ahLst/>
                <a:cxnLst/>
                <a:rect l="l" t="t" r="r" b="b"/>
                <a:pathLst>
                  <a:path w="2614" h="3927" extrusionOk="0">
                    <a:moveTo>
                      <a:pt x="0" y="0"/>
                    </a:moveTo>
                    <a:lnTo>
                      <a:pt x="0" y="2613"/>
                    </a:lnTo>
                    <a:lnTo>
                      <a:pt x="2265" y="3927"/>
                    </a:lnTo>
                    <a:cubicBezTo>
                      <a:pt x="2493" y="3525"/>
                      <a:pt x="2613" y="3082"/>
                      <a:pt x="2613" y="2613"/>
                    </a:cubicBezTo>
                    <a:cubicBezTo>
                      <a:pt x="2613" y="1180"/>
                      <a:pt x="1434" y="0"/>
                      <a:pt x="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2;p54">
                <a:extLst>
                  <a:ext uri="{FF2B5EF4-FFF2-40B4-BE49-F238E27FC236}">
                    <a16:creationId xmlns:a16="http://schemas.microsoft.com/office/drawing/2014/main" id="{FDF6C813-CD5A-7A91-CEF0-7897816F544E}"/>
                  </a:ext>
                </a:extLst>
              </p:cNvPr>
              <p:cNvSpPr/>
              <p:nvPr/>
            </p:nvSpPr>
            <p:spPr>
              <a:xfrm>
                <a:off x="4984750" y="1120900"/>
                <a:ext cx="272725" cy="154475"/>
              </a:xfrm>
              <a:custGeom>
                <a:avLst/>
                <a:gdLst/>
                <a:ahLst/>
                <a:cxnLst/>
                <a:rect l="l" t="t" r="r" b="b"/>
                <a:pathLst>
                  <a:path w="10909" h="6179" extrusionOk="0">
                    <a:moveTo>
                      <a:pt x="1823" y="0"/>
                    </a:moveTo>
                    <a:lnTo>
                      <a:pt x="0" y="1059"/>
                    </a:lnTo>
                    <a:lnTo>
                      <a:pt x="10909" y="6178"/>
                    </a:lnTo>
                    <a:lnTo>
                      <a:pt x="10560" y="4088"/>
                    </a:lnTo>
                    <a:lnTo>
                      <a:pt x="1823"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3;p54">
                <a:extLst>
                  <a:ext uri="{FF2B5EF4-FFF2-40B4-BE49-F238E27FC236}">
                    <a16:creationId xmlns:a16="http://schemas.microsoft.com/office/drawing/2014/main" id="{50A4CC7F-6944-4F68-90D2-37DFD6CA4D6E}"/>
                  </a:ext>
                </a:extLst>
              </p:cNvPr>
              <p:cNvSpPr/>
              <p:nvPr/>
            </p:nvSpPr>
            <p:spPr>
              <a:xfrm>
                <a:off x="4997475" y="1136975"/>
                <a:ext cx="257650" cy="123975"/>
              </a:xfrm>
              <a:custGeom>
                <a:avLst/>
                <a:gdLst/>
                <a:ahLst/>
                <a:cxnLst/>
                <a:rect l="l" t="t" r="r" b="b"/>
                <a:pathLst>
                  <a:path w="10306" h="4959" extrusionOk="0">
                    <a:moveTo>
                      <a:pt x="215" y="1"/>
                    </a:moveTo>
                    <a:lnTo>
                      <a:pt x="1" y="121"/>
                    </a:lnTo>
                    <a:lnTo>
                      <a:pt x="10306" y="4959"/>
                    </a:lnTo>
                    <a:lnTo>
                      <a:pt x="10266" y="4704"/>
                    </a:lnTo>
                    <a:lnTo>
                      <a:pt x="215"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4;p54">
                <a:extLst>
                  <a:ext uri="{FF2B5EF4-FFF2-40B4-BE49-F238E27FC236}">
                    <a16:creationId xmlns:a16="http://schemas.microsoft.com/office/drawing/2014/main" id="{BC218A4C-A3FD-1174-AE41-18E022737E7D}"/>
                  </a:ext>
                </a:extLst>
              </p:cNvPr>
              <p:cNvSpPr/>
              <p:nvPr/>
            </p:nvSpPr>
            <p:spPr>
              <a:xfrm>
                <a:off x="4944200" y="1120900"/>
                <a:ext cx="348125" cy="192325"/>
              </a:xfrm>
              <a:custGeom>
                <a:avLst/>
                <a:gdLst/>
                <a:ahLst/>
                <a:cxnLst/>
                <a:rect l="l" t="t" r="r" b="b"/>
                <a:pathLst>
                  <a:path w="13925" h="7693" extrusionOk="0">
                    <a:moveTo>
                      <a:pt x="711" y="0"/>
                    </a:moveTo>
                    <a:lnTo>
                      <a:pt x="1" y="1501"/>
                    </a:lnTo>
                    <a:lnTo>
                      <a:pt x="13227" y="7693"/>
                    </a:lnTo>
                    <a:lnTo>
                      <a:pt x="13924" y="6192"/>
                    </a:lnTo>
                    <a:lnTo>
                      <a:pt x="7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5;p54">
                <a:extLst>
                  <a:ext uri="{FF2B5EF4-FFF2-40B4-BE49-F238E27FC236}">
                    <a16:creationId xmlns:a16="http://schemas.microsoft.com/office/drawing/2014/main" id="{D389E46A-933A-85A2-03EB-3936C427387A}"/>
                  </a:ext>
                </a:extLst>
              </p:cNvPr>
              <p:cNvSpPr/>
              <p:nvPr/>
            </p:nvSpPr>
            <p:spPr>
              <a:xfrm>
                <a:off x="5249075" y="2011050"/>
                <a:ext cx="6725" cy="8825"/>
              </a:xfrm>
              <a:custGeom>
                <a:avLst/>
                <a:gdLst/>
                <a:ahLst/>
                <a:cxnLst/>
                <a:rect l="l" t="t" r="r" b="b"/>
                <a:pathLst>
                  <a:path w="269" h="353" extrusionOk="0">
                    <a:moveTo>
                      <a:pt x="94" y="1"/>
                    </a:moveTo>
                    <a:lnTo>
                      <a:pt x="14" y="228"/>
                    </a:lnTo>
                    <a:cubicBezTo>
                      <a:pt x="1" y="282"/>
                      <a:pt x="14" y="336"/>
                      <a:pt x="68" y="349"/>
                    </a:cubicBezTo>
                    <a:cubicBezTo>
                      <a:pt x="75" y="351"/>
                      <a:pt x="82" y="353"/>
                      <a:pt x="90" y="353"/>
                    </a:cubicBezTo>
                    <a:cubicBezTo>
                      <a:pt x="126" y="353"/>
                      <a:pt x="164" y="329"/>
                      <a:pt x="175" y="295"/>
                    </a:cubicBezTo>
                    <a:lnTo>
                      <a:pt x="269" y="68"/>
                    </a:lnTo>
                    <a:lnTo>
                      <a:pt x="9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26;p54">
                <a:extLst>
                  <a:ext uri="{FF2B5EF4-FFF2-40B4-BE49-F238E27FC236}">
                    <a16:creationId xmlns:a16="http://schemas.microsoft.com/office/drawing/2014/main" id="{54010C6A-FEB3-85D1-6F4C-976C43EF8442}"/>
                  </a:ext>
                </a:extLst>
              </p:cNvPr>
              <p:cNvSpPr/>
              <p:nvPr/>
            </p:nvSpPr>
            <p:spPr>
              <a:xfrm>
                <a:off x="5248750" y="1938700"/>
                <a:ext cx="49925" cy="76400"/>
              </a:xfrm>
              <a:custGeom>
                <a:avLst/>
                <a:gdLst/>
                <a:ahLst/>
                <a:cxnLst/>
                <a:rect l="l" t="t" r="r" b="b"/>
                <a:pathLst>
                  <a:path w="1997" h="3056" extrusionOk="0">
                    <a:moveTo>
                      <a:pt x="228" y="0"/>
                    </a:moveTo>
                    <a:cubicBezTo>
                      <a:pt x="14" y="603"/>
                      <a:pt x="0" y="1823"/>
                      <a:pt x="27" y="2466"/>
                    </a:cubicBezTo>
                    <a:lnTo>
                      <a:pt x="40" y="2962"/>
                    </a:lnTo>
                    <a:lnTo>
                      <a:pt x="295" y="3055"/>
                    </a:lnTo>
                    <a:lnTo>
                      <a:pt x="617" y="2680"/>
                    </a:lnTo>
                    <a:cubicBezTo>
                      <a:pt x="1032" y="2184"/>
                      <a:pt x="1796" y="1233"/>
                      <a:pt x="1997" y="630"/>
                    </a:cubicBezTo>
                    <a:lnTo>
                      <a:pt x="228" y="0"/>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27;p54">
                <a:extLst>
                  <a:ext uri="{FF2B5EF4-FFF2-40B4-BE49-F238E27FC236}">
                    <a16:creationId xmlns:a16="http://schemas.microsoft.com/office/drawing/2014/main" id="{2140CD04-08A6-9754-9722-373BDA502EAA}"/>
                  </a:ext>
                </a:extLst>
              </p:cNvPr>
              <p:cNvSpPr/>
              <p:nvPr/>
            </p:nvSpPr>
            <p:spPr>
              <a:xfrm>
                <a:off x="5254450" y="1613050"/>
                <a:ext cx="164175" cy="341400"/>
              </a:xfrm>
              <a:custGeom>
                <a:avLst/>
                <a:gdLst/>
                <a:ahLst/>
                <a:cxnLst/>
                <a:rect l="l" t="t" r="r" b="b"/>
                <a:pathLst>
                  <a:path w="6567" h="13656" extrusionOk="0">
                    <a:moveTo>
                      <a:pt x="4369" y="0"/>
                    </a:moveTo>
                    <a:lnTo>
                      <a:pt x="0" y="13026"/>
                    </a:lnTo>
                    <a:lnTo>
                      <a:pt x="1769" y="13656"/>
                    </a:lnTo>
                    <a:lnTo>
                      <a:pt x="6566" y="764"/>
                    </a:lnTo>
                    <a:lnTo>
                      <a:pt x="4369"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28;p54">
                <a:extLst>
                  <a:ext uri="{FF2B5EF4-FFF2-40B4-BE49-F238E27FC236}">
                    <a16:creationId xmlns:a16="http://schemas.microsoft.com/office/drawing/2014/main" id="{DEEF1B61-FF54-E2DB-96FF-AB180BCC949C}"/>
                  </a:ext>
                </a:extLst>
              </p:cNvPr>
              <p:cNvSpPr/>
              <p:nvPr/>
            </p:nvSpPr>
            <p:spPr>
              <a:xfrm>
                <a:off x="5307025" y="1781900"/>
                <a:ext cx="49625" cy="17450"/>
              </a:xfrm>
              <a:custGeom>
                <a:avLst/>
                <a:gdLst/>
                <a:ahLst/>
                <a:cxnLst/>
                <a:rect l="l" t="t" r="r" b="b"/>
                <a:pathLst>
                  <a:path w="1985" h="698" fill="none" extrusionOk="0">
                    <a:moveTo>
                      <a:pt x="1" y="0"/>
                    </a:moveTo>
                    <a:lnTo>
                      <a:pt x="1984" y="697"/>
                    </a:lnTo>
                  </a:path>
                </a:pathLst>
              </a:custGeom>
              <a:noFill/>
              <a:ln w="4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29;p54">
                <a:extLst>
                  <a:ext uri="{FF2B5EF4-FFF2-40B4-BE49-F238E27FC236}">
                    <a16:creationId xmlns:a16="http://schemas.microsoft.com/office/drawing/2014/main" id="{384FE6DF-F81A-96DB-4AB6-83956EF281DF}"/>
                  </a:ext>
                </a:extLst>
              </p:cNvPr>
              <p:cNvSpPr/>
              <p:nvPr/>
            </p:nvSpPr>
            <p:spPr>
              <a:xfrm>
                <a:off x="5409550" y="1435450"/>
                <a:ext cx="65350" cy="81475"/>
              </a:xfrm>
              <a:custGeom>
                <a:avLst/>
                <a:gdLst/>
                <a:ahLst/>
                <a:cxnLst/>
                <a:rect l="l" t="t" r="r" b="b"/>
                <a:pathLst>
                  <a:path w="2614" h="3259" extrusionOk="0">
                    <a:moveTo>
                      <a:pt x="1579" y="1"/>
                    </a:moveTo>
                    <a:cubicBezTo>
                      <a:pt x="1200" y="1"/>
                      <a:pt x="848" y="239"/>
                      <a:pt x="711" y="618"/>
                    </a:cubicBezTo>
                    <a:lnTo>
                      <a:pt x="1" y="2642"/>
                    </a:lnTo>
                    <a:lnTo>
                      <a:pt x="1729" y="3258"/>
                    </a:lnTo>
                    <a:lnTo>
                      <a:pt x="2453" y="1235"/>
                    </a:lnTo>
                    <a:cubicBezTo>
                      <a:pt x="2614" y="752"/>
                      <a:pt x="2373" y="230"/>
                      <a:pt x="1890" y="55"/>
                    </a:cubicBezTo>
                    <a:cubicBezTo>
                      <a:pt x="1787" y="18"/>
                      <a:pt x="1682" y="1"/>
                      <a:pt x="157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30;p54">
                <a:extLst>
                  <a:ext uri="{FF2B5EF4-FFF2-40B4-BE49-F238E27FC236}">
                    <a16:creationId xmlns:a16="http://schemas.microsoft.com/office/drawing/2014/main" id="{F77B133B-849B-F6BC-7002-9DCCE19AA2BF}"/>
                  </a:ext>
                </a:extLst>
              </p:cNvPr>
              <p:cNvSpPr/>
              <p:nvPr/>
            </p:nvSpPr>
            <p:spPr>
              <a:xfrm>
                <a:off x="5408875" y="1498125"/>
                <a:ext cx="81100" cy="210750"/>
              </a:xfrm>
              <a:custGeom>
                <a:avLst/>
                <a:gdLst/>
                <a:ahLst/>
                <a:cxnLst/>
                <a:rect l="l" t="t" r="r" b="b"/>
                <a:pathLst>
                  <a:path w="3244" h="8430" extrusionOk="0">
                    <a:moveTo>
                      <a:pt x="2936" y="1"/>
                    </a:moveTo>
                    <a:lnTo>
                      <a:pt x="1" y="8309"/>
                    </a:lnTo>
                    <a:lnTo>
                      <a:pt x="309" y="8430"/>
                    </a:lnTo>
                    <a:lnTo>
                      <a:pt x="3244" y="108"/>
                    </a:lnTo>
                    <a:lnTo>
                      <a:pt x="2936"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1;p54">
                <a:extLst>
                  <a:ext uri="{FF2B5EF4-FFF2-40B4-BE49-F238E27FC236}">
                    <a16:creationId xmlns:a16="http://schemas.microsoft.com/office/drawing/2014/main" id="{70FCD80C-030D-6A96-F232-2ECDAB657073}"/>
                  </a:ext>
                </a:extLst>
              </p:cNvPr>
              <p:cNvSpPr/>
              <p:nvPr/>
            </p:nvSpPr>
            <p:spPr>
              <a:xfrm>
                <a:off x="5401525" y="1664450"/>
                <a:ext cx="22125" cy="41425"/>
              </a:xfrm>
              <a:custGeom>
                <a:avLst/>
                <a:gdLst/>
                <a:ahLst/>
                <a:cxnLst/>
                <a:rect l="l" t="t" r="r" b="b"/>
                <a:pathLst>
                  <a:path w="885" h="1657" extrusionOk="0">
                    <a:moveTo>
                      <a:pt x="752" y="0"/>
                    </a:moveTo>
                    <a:cubicBezTo>
                      <a:pt x="593" y="0"/>
                      <a:pt x="441" y="92"/>
                      <a:pt x="389" y="249"/>
                    </a:cubicBezTo>
                    <a:lnTo>
                      <a:pt x="67" y="1174"/>
                    </a:lnTo>
                    <a:cubicBezTo>
                      <a:pt x="0" y="1375"/>
                      <a:pt x="94" y="1589"/>
                      <a:pt x="295" y="1656"/>
                    </a:cubicBezTo>
                    <a:lnTo>
                      <a:pt x="884" y="21"/>
                    </a:lnTo>
                    <a:cubicBezTo>
                      <a:pt x="841" y="7"/>
                      <a:pt x="796" y="0"/>
                      <a:pt x="75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32;p54">
                <a:extLst>
                  <a:ext uri="{FF2B5EF4-FFF2-40B4-BE49-F238E27FC236}">
                    <a16:creationId xmlns:a16="http://schemas.microsoft.com/office/drawing/2014/main" id="{7CABF762-545D-41F6-921B-4B2DC47E692B}"/>
                  </a:ext>
                </a:extLst>
              </p:cNvPr>
              <p:cNvSpPr/>
              <p:nvPr/>
            </p:nvSpPr>
            <p:spPr>
              <a:xfrm>
                <a:off x="5301350" y="1455575"/>
                <a:ext cx="175225" cy="345450"/>
              </a:xfrm>
              <a:custGeom>
                <a:avLst/>
                <a:gdLst/>
                <a:ahLst/>
                <a:cxnLst/>
                <a:rect l="l" t="t" r="r" b="b"/>
                <a:pathLst>
                  <a:path w="7009" h="13818" extrusionOk="0">
                    <a:moveTo>
                      <a:pt x="4583" y="1"/>
                    </a:moveTo>
                    <a:lnTo>
                      <a:pt x="0" y="12960"/>
                    </a:lnTo>
                    <a:lnTo>
                      <a:pt x="2426" y="13817"/>
                    </a:lnTo>
                    <a:lnTo>
                      <a:pt x="7009" y="859"/>
                    </a:lnTo>
                    <a:lnTo>
                      <a:pt x="4583"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33;p54">
                <a:extLst>
                  <a:ext uri="{FF2B5EF4-FFF2-40B4-BE49-F238E27FC236}">
                    <a16:creationId xmlns:a16="http://schemas.microsoft.com/office/drawing/2014/main" id="{983990DC-EE55-9BA6-8880-C6553085FE39}"/>
                  </a:ext>
                </a:extLst>
              </p:cNvPr>
              <p:cNvSpPr/>
              <p:nvPr/>
            </p:nvSpPr>
            <p:spPr>
              <a:xfrm>
                <a:off x="5400850" y="1487075"/>
                <a:ext cx="64675" cy="32525"/>
              </a:xfrm>
              <a:custGeom>
                <a:avLst/>
                <a:gdLst/>
                <a:ahLst/>
                <a:cxnLst/>
                <a:rect l="l" t="t" r="r" b="b"/>
                <a:pathLst>
                  <a:path w="2587" h="1301" extrusionOk="0">
                    <a:moveTo>
                      <a:pt x="161" y="1"/>
                    </a:moveTo>
                    <a:lnTo>
                      <a:pt x="0" y="443"/>
                    </a:lnTo>
                    <a:lnTo>
                      <a:pt x="2426" y="1300"/>
                    </a:lnTo>
                    <a:lnTo>
                      <a:pt x="2587" y="858"/>
                    </a:lnTo>
                    <a:lnTo>
                      <a:pt x="161" y="1"/>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 name="TextBox 138">
            <a:extLst>
              <a:ext uri="{FF2B5EF4-FFF2-40B4-BE49-F238E27FC236}">
                <a16:creationId xmlns:a16="http://schemas.microsoft.com/office/drawing/2014/main" id="{D8D074B3-62EA-6E52-0079-C6AC6F1BE689}"/>
              </a:ext>
            </a:extLst>
          </p:cNvPr>
          <p:cNvSpPr txBox="1"/>
          <p:nvPr/>
        </p:nvSpPr>
        <p:spPr>
          <a:xfrm>
            <a:off x="1147093" y="1323976"/>
            <a:ext cx="7596471" cy="3170099"/>
          </a:xfrm>
          <a:prstGeom prst="rect">
            <a:avLst/>
          </a:prstGeom>
          <a:noFill/>
        </p:spPr>
        <p:txBody>
          <a:bodyPr wrap="square">
            <a:spAutoFit/>
          </a:bodyPr>
          <a:lstStyle/>
          <a:p>
            <a:r>
              <a:rPr lang="vi-VN" sz="4000" dirty="0"/>
              <a:t>- </a:t>
            </a:r>
            <a:r>
              <a:rPr lang="vi-VN" sz="4000" i="1" dirty="0"/>
              <a:t>Chất rắn: nhôm, sắt, đồng …</a:t>
            </a:r>
          </a:p>
          <a:p>
            <a:r>
              <a:rPr lang="vi-VN" sz="4000" i="1" dirty="0"/>
              <a:t>- Chất lỏng: nước cất, cồn (ethanol) …</a:t>
            </a:r>
          </a:p>
          <a:p>
            <a:r>
              <a:rPr lang="vi-VN" sz="4000" i="1" dirty="0"/>
              <a:t>- Chất khí: khí hiđro (hyđrogen); khí oxi (oxygen), khí cacbonic …</a:t>
            </a:r>
          </a:p>
        </p:txBody>
      </p:sp>
    </p:spTree>
    <p:extLst>
      <p:ext uri="{BB962C8B-B14F-4D97-AF65-F5344CB8AC3E}">
        <p14:creationId xmlns:p14="http://schemas.microsoft.com/office/powerpoint/2010/main" val="13210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36">
                                            <p:txEl>
                                              <p:pRg st="0" end="0"/>
                                            </p:txEl>
                                          </p:spTgt>
                                        </p:tgtEl>
                                      </p:cBhvr>
                                    </p:animEffect>
                                    <p:set>
                                      <p:cBhvr>
                                        <p:cTn id="7" dur="1" fill="hold">
                                          <p:stCondLst>
                                            <p:cond delay="1999"/>
                                          </p:stCondLst>
                                        </p:cTn>
                                        <p:tgtEl>
                                          <p:spTgt spid="13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P spid="1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id="{9E8086CE-378F-53EB-DE9A-F11B186DEAC1}"/>
              </a:ext>
            </a:extLst>
          </p:cNvPr>
          <p:cNvSpPr/>
          <p:nvPr/>
        </p:nvSpPr>
        <p:spPr>
          <a:xfrm>
            <a:off x="1911295" y="152314"/>
            <a:ext cx="7272808" cy="584775"/>
          </a:xfrm>
          <a:prstGeom prst="rect">
            <a:avLst/>
          </a:prstGeom>
        </p:spPr>
        <p:txBody>
          <a:bodyPr wrap="square">
            <a:spAutoFit/>
          </a:bodyPr>
          <a:lstStyle/>
          <a:p>
            <a:r>
              <a:rPr lang="vi-VN" sz="3200" dirty="0">
                <a:solidFill>
                  <a:schemeClr val="tx1"/>
                </a:solidFill>
                <a:latin typeface="+mj-lt"/>
              </a:rPr>
              <a:t>II. Ba thể của chất</a:t>
            </a:r>
          </a:p>
        </p:txBody>
      </p:sp>
      <p:sp>
        <p:nvSpPr>
          <p:cNvPr id="130" name="TextBox 129">
            <a:extLst>
              <a:ext uri="{FF2B5EF4-FFF2-40B4-BE49-F238E27FC236}">
                <a16:creationId xmlns:a16="http://schemas.microsoft.com/office/drawing/2014/main" id="{54CEFE6F-6DF1-6F31-DE9D-37F7B2608DD1}"/>
              </a:ext>
            </a:extLst>
          </p:cNvPr>
          <p:cNvSpPr txBox="1"/>
          <p:nvPr/>
        </p:nvSpPr>
        <p:spPr>
          <a:xfrm>
            <a:off x="659958" y="1076464"/>
            <a:ext cx="8484042" cy="1785104"/>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Phân loại các chất dưới đây vào các nhóm phù hợp (điều kiện ở nhiệt độ phòng).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Bát</a:t>
            </a:r>
            <a:r>
              <a:rPr lang="en-US" sz="2400" i="1" dirty="0">
                <a:latin typeface="Times New Roman" panose="02020603050405020304" pitchFamily="18" charset="0"/>
                <a:cs typeface="Times New Roman" panose="02020603050405020304" pitchFamily="18" charset="0"/>
              </a:rPr>
              <a:t> s</a:t>
            </a:r>
            <a:r>
              <a:rPr lang="vi-VN" sz="2400" i="1" dirty="0">
                <a:latin typeface="Times New Roman" panose="02020603050405020304" pitchFamily="18" charset="0"/>
                <a:cs typeface="Times New Roman" panose="02020603050405020304" pitchFamily="18" charset="0"/>
              </a:rPr>
              <a:t>ứ/ Dầu ăn/ Carbon dioxide/ Thủy tinh/ Than đá/ Thủy ngân / Rượu / OxygenHydro</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endParaRPr lang="vi-VN" sz="2400" i="1" dirty="0">
              <a:latin typeface="Times New Roman" panose="02020603050405020304" pitchFamily="18" charset="0"/>
              <a:cs typeface="Times New Roman" panose="02020603050405020304" pitchFamily="18" charset="0"/>
            </a:endParaRPr>
          </a:p>
          <a:p>
            <a:endParaRPr lang="vi-VN" sz="1400" dirty="0">
              <a:latin typeface="+mj-lt"/>
            </a:endParaRPr>
          </a:p>
        </p:txBody>
      </p:sp>
      <p:graphicFrame>
        <p:nvGraphicFramePr>
          <p:cNvPr id="131" name="Table 130">
            <a:extLst>
              <a:ext uri="{FF2B5EF4-FFF2-40B4-BE49-F238E27FC236}">
                <a16:creationId xmlns:a16="http://schemas.microsoft.com/office/drawing/2014/main" id="{24F28B42-6259-33A7-06F5-054269FDEC43}"/>
              </a:ext>
            </a:extLst>
          </p:cNvPr>
          <p:cNvGraphicFramePr>
            <a:graphicFrameLocks noGrp="1"/>
          </p:cNvGraphicFramePr>
          <p:nvPr>
            <p:extLst>
              <p:ext uri="{D42A27DB-BD31-4B8C-83A1-F6EECF244321}">
                <p14:modId xmlns:p14="http://schemas.microsoft.com/office/powerpoint/2010/main" val="4129148364"/>
              </p:ext>
            </p:extLst>
          </p:nvPr>
        </p:nvGraphicFramePr>
        <p:xfrm>
          <a:off x="971599" y="2458941"/>
          <a:ext cx="7200801" cy="1916903"/>
        </p:xfrm>
        <a:graphic>
          <a:graphicData uri="http://schemas.openxmlformats.org/drawingml/2006/table">
            <a:tbl>
              <a:tblPr firstRow="1" bandRow="1">
                <a:tableStyleId>{5C22544A-7EE6-4342-B048-85BDC9FD1C3A}</a:tableStyleId>
              </a:tblPr>
              <a:tblGrid>
                <a:gridCol w="2400267">
                  <a:extLst>
                    <a:ext uri="{9D8B030D-6E8A-4147-A177-3AD203B41FA5}">
                      <a16:colId xmlns:a16="http://schemas.microsoft.com/office/drawing/2014/main" val="20000"/>
                    </a:ext>
                  </a:extLst>
                </a:gridCol>
                <a:gridCol w="2400267">
                  <a:extLst>
                    <a:ext uri="{9D8B030D-6E8A-4147-A177-3AD203B41FA5}">
                      <a16:colId xmlns:a16="http://schemas.microsoft.com/office/drawing/2014/main" val="20001"/>
                    </a:ext>
                  </a:extLst>
                </a:gridCol>
                <a:gridCol w="2400267">
                  <a:extLst>
                    <a:ext uri="{9D8B030D-6E8A-4147-A177-3AD203B41FA5}">
                      <a16:colId xmlns:a16="http://schemas.microsoft.com/office/drawing/2014/main" val="20002"/>
                    </a:ext>
                  </a:extLst>
                </a:gridCol>
              </a:tblGrid>
              <a:tr h="648072">
                <a:tc>
                  <a:txBody>
                    <a:bodyPr/>
                    <a:lstStyle/>
                    <a:p>
                      <a:pPr algn="ctr"/>
                      <a:r>
                        <a:rPr lang="vi-VN" sz="1800" b="1" kern="1200" dirty="0">
                          <a:solidFill>
                            <a:schemeClr val="lt1"/>
                          </a:solidFill>
                          <a:latin typeface="+mn-lt"/>
                          <a:ea typeface="+mn-ea"/>
                          <a:cs typeface="+mn-cs"/>
                        </a:rPr>
                        <a:t>Chất rắn</a:t>
                      </a:r>
                      <a:endParaRPr lang="vi-VN" dirty="0"/>
                    </a:p>
                  </a:txBody>
                  <a:tcPr/>
                </a:tc>
                <a:tc>
                  <a:txBody>
                    <a:bodyPr/>
                    <a:lstStyle/>
                    <a:p>
                      <a:pPr algn="ctr"/>
                      <a:r>
                        <a:rPr lang="vi-VN" sz="1800" b="1" kern="1200" dirty="0">
                          <a:solidFill>
                            <a:schemeClr val="lt1"/>
                          </a:solidFill>
                          <a:latin typeface="+mn-lt"/>
                          <a:ea typeface="+mn-ea"/>
                          <a:cs typeface="+mn-cs"/>
                        </a:rPr>
                        <a:t>Chất lỏng</a:t>
                      </a:r>
                      <a:endParaRPr lang="vi-VN" dirty="0"/>
                    </a:p>
                  </a:txBody>
                  <a:tcPr/>
                </a:tc>
                <a:tc>
                  <a:txBody>
                    <a:bodyPr/>
                    <a:lstStyle/>
                    <a:p>
                      <a:pPr algn="ctr"/>
                      <a:r>
                        <a:rPr lang="vi-VN" sz="1800" b="1" kern="1200" dirty="0">
                          <a:solidFill>
                            <a:schemeClr val="lt1"/>
                          </a:solidFill>
                          <a:latin typeface="+mn-lt"/>
                          <a:ea typeface="+mn-ea"/>
                          <a:cs typeface="+mn-cs"/>
                        </a:rPr>
                        <a:t>Chất khí:</a:t>
                      </a:r>
                      <a:endParaRPr lang="vi-VN" dirty="0"/>
                    </a:p>
                  </a:txBody>
                  <a:tcPr/>
                </a:tc>
                <a:extLst>
                  <a:ext uri="{0D108BD9-81ED-4DB2-BD59-A6C34878D82A}">
                    <a16:rowId xmlns:a16="http://schemas.microsoft.com/office/drawing/2014/main" val="10000"/>
                  </a:ext>
                </a:extLst>
              </a:tr>
              <a:tr h="1268831">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1"/>
                  </a:ext>
                </a:extLst>
              </a:tr>
            </a:tbl>
          </a:graphicData>
        </a:graphic>
      </p:graphicFrame>
      <p:graphicFrame>
        <p:nvGraphicFramePr>
          <p:cNvPr id="132" name="Table 131">
            <a:extLst>
              <a:ext uri="{FF2B5EF4-FFF2-40B4-BE49-F238E27FC236}">
                <a16:creationId xmlns:a16="http://schemas.microsoft.com/office/drawing/2014/main" id="{6D658CA7-DD3D-6562-6D67-1908E9C0C952}"/>
              </a:ext>
            </a:extLst>
          </p:cNvPr>
          <p:cNvGraphicFramePr>
            <a:graphicFrameLocks noGrp="1"/>
          </p:cNvGraphicFramePr>
          <p:nvPr>
            <p:extLst>
              <p:ext uri="{D42A27DB-BD31-4B8C-83A1-F6EECF244321}">
                <p14:modId xmlns:p14="http://schemas.microsoft.com/office/powerpoint/2010/main" val="3890430564"/>
              </p:ext>
            </p:extLst>
          </p:nvPr>
        </p:nvGraphicFramePr>
        <p:xfrm>
          <a:off x="860728" y="2427745"/>
          <a:ext cx="7560840" cy="2690232"/>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648072">
                <a:tc>
                  <a:txBody>
                    <a:bodyPr/>
                    <a:lstStyle/>
                    <a:p>
                      <a:pPr algn="ctr"/>
                      <a:r>
                        <a:rPr lang="vi-VN" sz="1800" b="1" kern="1200" dirty="0">
                          <a:solidFill>
                            <a:schemeClr val="lt1"/>
                          </a:solidFill>
                          <a:latin typeface="+mn-lt"/>
                          <a:ea typeface="+mn-ea"/>
                          <a:cs typeface="+mn-cs"/>
                        </a:rPr>
                        <a:t>Chất rắn</a:t>
                      </a:r>
                      <a:endParaRPr lang="vi-VN" dirty="0"/>
                    </a:p>
                  </a:txBody>
                  <a:tcPr/>
                </a:tc>
                <a:tc>
                  <a:txBody>
                    <a:bodyPr/>
                    <a:lstStyle/>
                    <a:p>
                      <a:pPr algn="ctr"/>
                      <a:r>
                        <a:rPr lang="vi-VN" sz="1800" b="1" kern="1200" dirty="0">
                          <a:solidFill>
                            <a:schemeClr val="lt1"/>
                          </a:solidFill>
                          <a:latin typeface="+mn-lt"/>
                          <a:ea typeface="+mn-ea"/>
                          <a:cs typeface="+mn-cs"/>
                        </a:rPr>
                        <a:t>Chất lỏng</a:t>
                      </a:r>
                      <a:endParaRPr lang="vi-VN" dirty="0"/>
                    </a:p>
                  </a:txBody>
                  <a:tcPr/>
                </a:tc>
                <a:tc>
                  <a:txBody>
                    <a:bodyPr/>
                    <a:lstStyle/>
                    <a:p>
                      <a:pPr algn="ctr"/>
                      <a:r>
                        <a:rPr lang="vi-VN" sz="1800" b="1" kern="1200" dirty="0">
                          <a:solidFill>
                            <a:schemeClr val="lt1"/>
                          </a:solidFill>
                          <a:latin typeface="+mn-lt"/>
                          <a:ea typeface="+mn-ea"/>
                          <a:cs typeface="+mn-cs"/>
                        </a:rPr>
                        <a:t>Chất khí:</a:t>
                      </a:r>
                      <a:endParaRPr lang="vi-VN" dirty="0"/>
                    </a:p>
                  </a:txBody>
                  <a:tcPr/>
                </a:tc>
                <a:extLst>
                  <a:ext uri="{0D108BD9-81ED-4DB2-BD59-A6C34878D82A}">
                    <a16:rowId xmlns:a16="http://schemas.microsoft.com/office/drawing/2014/main" val="10000"/>
                  </a:ext>
                </a:extLst>
              </a:tr>
              <a:tr h="1268831">
                <a:tc>
                  <a:txBody>
                    <a:bodyPr/>
                    <a:lstStyle/>
                    <a:p>
                      <a:r>
                        <a:rPr lang="en-US" sz="3200" kern="1200" dirty="0" err="1">
                          <a:solidFill>
                            <a:schemeClr val="dk1"/>
                          </a:solidFill>
                          <a:latin typeface="+mn-lt"/>
                          <a:ea typeface="+mn-ea"/>
                          <a:cs typeface="+mn-cs"/>
                        </a:rPr>
                        <a:t>Bát</a:t>
                      </a:r>
                      <a:r>
                        <a:rPr lang="en-US" sz="3200" kern="1200" dirty="0">
                          <a:solidFill>
                            <a:schemeClr val="dk1"/>
                          </a:solidFill>
                          <a:latin typeface="+mn-lt"/>
                          <a:ea typeface="+mn-ea"/>
                          <a:cs typeface="+mn-cs"/>
                        </a:rPr>
                        <a:t> s</a:t>
                      </a:r>
                      <a:r>
                        <a:rPr lang="vi-VN" sz="3200" kern="1200" dirty="0">
                          <a:solidFill>
                            <a:schemeClr val="dk1"/>
                          </a:solidFill>
                          <a:latin typeface="+mn-lt"/>
                          <a:ea typeface="+mn-ea"/>
                          <a:cs typeface="+mn-cs"/>
                        </a:rPr>
                        <a:t>ứ</a:t>
                      </a:r>
                    </a:p>
                    <a:p>
                      <a:r>
                        <a:rPr lang="vi-VN" sz="3200" kern="1200" dirty="0">
                          <a:solidFill>
                            <a:schemeClr val="dk1"/>
                          </a:solidFill>
                          <a:latin typeface="+mn-lt"/>
                          <a:ea typeface="+mn-ea"/>
                          <a:cs typeface="+mn-cs"/>
                        </a:rPr>
                        <a:t>Thủy tinh</a:t>
                      </a:r>
                    </a:p>
                    <a:p>
                      <a:r>
                        <a:rPr lang="vi-VN" sz="3200" kern="1200" dirty="0">
                          <a:solidFill>
                            <a:schemeClr val="dk1"/>
                          </a:solidFill>
                          <a:latin typeface="+mn-lt"/>
                          <a:ea typeface="+mn-ea"/>
                          <a:cs typeface="+mn-cs"/>
                        </a:rPr>
                        <a:t>Than đá</a:t>
                      </a:r>
                      <a:endParaRPr lang="vi-VN" sz="3200" dirty="0"/>
                    </a:p>
                  </a:txBody>
                  <a:tcPr/>
                </a:tc>
                <a:tc>
                  <a:txBody>
                    <a:bodyPr/>
                    <a:lstStyle/>
                    <a:p>
                      <a:r>
                        <a:rPr lang="vi-VN" sz="3200" kern="1200" dirty="0">
                          <a:solidFill>
                            <a:schemeClr val="dk1"/>
                          </a:solidFill>
                          <a:latin typeface="+mn-lt"/>
                          <a:ea typeface="+mn-ea"/>
                          <a:cs typeface="+mn-cs"/>
                        </a:rPr>
                        <a:t>Dầu ăn</a:t>
                      </a:r>
                    </a:p>
                    <a:p>
                      <a:r>
                        <a:rPr lang="vi-VN" sz="3200" kern="1200" dirty="0">
                          <a:solidFill>
                            <a:schemeClr val="dk1"/>
                          </a:solidFill>
                          <a:latin typeface="+mn-lt"/>
                          <a:ea typeface="+mn-ea"/>
                          <a:cs typeface="+mn-cs"/>
                        </a:rPr>
                        <a:t>Thủy ngân </a:t>
                      </a:r>
                    </a:p>
                    <a:p>
                      <a:r>
                        <a:rPr lang="vi-VN" sz="3200" kern="1200" dirty="0">
                          <a:solidFill>
                            <a:schemeClr val="dk1"/>
                          </a:solidFill>
                          <a:latin typeface="+mn-lt"/>
                          <a:ea typeface="+mn-ea"/>
                          <a:cs typeface="+mn-cs"/>
                        </a:rPr>
                        <a:t>Rượu</a:t>
                      </a:r>
                      <a:endParaRPr lang="vi-VN" sz="3200" dirty="0"/>
                    </a:p>
                  </a:txBody>
                  <a:tcPr/>
                </a:tc>
                <a:tc>
                  <a:txBody>
                    <a:bodyPr/>
                    <a:lstStyle/>
                    <a:p>
                      <a:r>
                        <a:rPr lang="vi-VN" sz="3200" kern="1200" dirty="0">
                          <a:solidFill>
                            <a:schemeClr val="dk1"/>
                          </a:solidFill>
                          <a:latin typeface="+mn-lt"/>
                          <a:ea typeface="+mn-ea"/>
                          <a:cs typeface="+mn-cs"/>
                        </a:rPr>
                        <a:t>Carbon dioxide</a:t>
                      </a:r>
                    </a:p>
                    <a:p>
                      <a:pPr marL="0" marR="0" indent="0" algn="l" defTabSz="914400" rtl="0" eaLnBrk="1" fontAlgn="auto" latinLnBrk="0" hangingPunct="1">
                        <a:lnSpc>
                          <a:spcPct val="100000"/>
                        </a:lnSpc>
                        <a:spcBef>
                          <a:spcPts val="0"/>
                        </a:spcBef>
                        <a:spcAft>
                          <a:spcPts val="0"/>
                        </a:spcAft>
                        <a:buClrTx/>
                        <a:buSzTx/>
                        <a:buFontTx/>
                        <a:buNone/>
                        <a:tabLst/>
                        <a:defRPr/>
                      </a:pPr>
                      <a:r>
                        <a:rPr lang="vi-VN" sz="3200" kern="1200" dirty="0">
                          <a:solidFill>
                            <a:schemeClr val="dk1"/>
                          </a:solidFill>
                          <a:latin typeface="+mn-lt"/>
                          <a:ea typeface="+mn-ea"/>
                          <a:cs typeface="+mn-cs"/>
                        </a:rPr>
                        <a:t>OxygenHydro</a:t>
                      </a:r>
                    </a:p>
                    <a:p>
                      <a:endParaRPr lang="vi-VN" sz="3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45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000"/>
                                        <p:tgtEl>
                                          <p:spTgt spid="131"/>
                                        </p:tgtEl>
                                      </p:cBhvr>
                                    </p:animEffect>
                                    <p:anim calcmode="lin" valueType="num">
                                      <p:cBhvr>
                                        <p:cTn id="15" dur="1000" fill="hold"/>
                                        <p:tgtEl>
                                          <p:spTgt spid="131"/>
                                        </p:tgtEl>
                                        <p:attrNameLst>
                                          <p:attrName>ppt_x</p:attrName>
                                        </p:attrNameLst>
                                      </p:cBhvr>
                                      <p:tavLst>
                                        <p:tav tm="0">
                                          <p:val>
                                            <p:strVal val="#ppt_x"/>
                                          </p:val>
                                        </p:tav>
                                        <p:tav tm="100000">
                                          <p:val>
                                            <p:strVal val="#ppt_x"/>
                                          </p:val>
                                        </p:tav>
                                      </p:tavLst>
                                    </p:anim>
                                    <p:anim calcmode="lin" valueType="num">
                                      <p:cBhvr>
                                        <p:cTn id="16"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fade">
                                      <p:cBhvr>
                                        <p:cTn id="21" dur="1000"/>
                                        <p:tgtEl>
                                          <p:spTgt spid="132"/>
                                        </p:tgtEl>
                                      </p:cBhvr>
                                    </p:animEffect>
                                    <p:anim calcmode="lin" valueType="num">
                                      <p:cBhvr>
                                        <p:cTn id="22" dur="1000" fill="hold"/>
                                        <p:tgtEl>
                                          <p:spTgt spid="132"/>
                                        </p:tgtEl>
                                        <p:attrNameLst>
                                          <p:attrName>ppt_x</p:attrName>
                                        </p:attrNameLst>
                                      </p:cBhvr>
                                      <p:tavLst>
                                        <p:tav tm="0">
                                          <p:val>
                                            <p:strVal val="#ppt_x"/>
                                          </p:val>
                                        </p:tav>
                                        <p:tav tm="100000">
                                          <p:val>
                                            <p:strVal val="#ppt_x"/>
                                          </p:val>
                                        </p:tav>
                                      </p:tavLst>
                                    </p:anim>
                                    <p:anim calcmode="lin" valueType="num">
                                      <p:cBhvr>
                                        <p:cTn id="23"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id="{9E8086CE-378F-53EB-DE9A-F11B186DEAC1}"/>
              </a:ext>
            </a:extLst>
          </p:cNvPr>
          <p:cNvSpPr/>
          <p:nvPr/>
        </p:nvSpPr>
        <p:spPr>
          <a:xfrm>
            <a:off x="1911295" y="152314"/>
            <a:ext cx="7272808" cy="584775"/>
          </a:xfrm>
          <a:prstGeom prst="rect">
            <a:avLst/>
          </a:prstGeom>
        </p:spPr>
        <p:txBody>
          <a:bodyPr wrap="square">
            <a:spAutoFit/>
          </a:bodyPr>
          <a:lstStyle/>
          <a:p>
            <a:r>
              <a:rPr lang="vi-VN" sz="3200" dirty="0">
                <a:solidFill>
                  <a:schemeClr val="tx1"/>
                </a:solidFill>
                <a:latin typeface="+mj-lt"/>
              </a:rPr>
              <a:t>II. Ba thể của chất</a:t>
            </a:r>
          </a:p>
        </p:txBody>
      </p:sp>
      <p:sp>
        <p:nvSpPr>
          <p:cNvPr id="130" name="TextBox 129">
            <a:extLst>
              <a:ext uri="{FF2B5EF4-FFF2-40B4-BE49-F238E27FC236}">
                <a16:creationId xmlns:a16="http://schemas.microsoft.com/office/drawing/2014/main" id="{54CEFE6F-6DF1-6F31-DE9D-37F7B2608DD1}"/>
              </a:ext>
            </a:extLst>
          </p:cNvPr>
          <p:cNvSpPr txBox="1"/>
          <p:nvPr/>
        </p:nvSpPr>
        <p:spPr>
          <a:xfrm>
            <a:off x="659958" y="1076464"/>
            <a:ext cx="8484042" cy="67710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Chất có thể tồn tại ở thể rắn, lỏng hoặc khí</a:t>
            </a:r>
            <a:r>
              <a:rPr lang="en-US" sz="2400" dirty="0">
                <a:latin typeface="Times New Roman" panose="02020603050405020304" pitchFamily="18" charset="0"/>
                <a:cs typeface="Times New Roman" panose="02020603050405020304" pitchFamily="18" charset="0"/>
              </a:rPr>
              <a:t>.</a:t>
            </a:r>
            <a:endParaRPr lang="vi-VN" sz="2400" i="1" dirty="0">
              <a:latin typeface="Times New Roman" panose="02020603050405020304" pitchFamily="18" charset="0"/>
              <a:cs typeface="Times New Roman" panose="02020603050405020304" pitchFamily="18" charset="0"/>
            </a:endParaRPr>
          </a:p>
          <a:p>
            <a:endParaRPr lang="vi-VN" sz="1400" dirty="0">
              <a:latin typeface="+mj-lt"/>
            </a:endParaRPr>
          </a:p>
        </p:txBody>
      </p:sp>
      <p:pic>
        <p:nvPicPr>
          <p:cNvPr id="5" name="Picture 3">
            <a:extLst>
              <a:ext uri="{FF2B5EF4-FFF2-40B4-BE49-F238E27FC236}">
                <a16:creationId xmlns:a16="http://schemas.microsoft.com/office/drawing/2014/main" id="{D1AAC6E6-FDE9-8D28-A840-1001154F2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034" y="1641502"/>
            <a:ext cx="4719470" cy="334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00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558837" y="368699"/>
            <a:ext cx="4302000" cy="630000"/>
          </a:xfrm>
          <a:prstGeom prst="rect">
            <a:avLst/>
          </a:prstGeom>
        </p:spPr>
        <p:txBody>
          <a:bodyPr spcFirstLastPara="1" wrap="square" lIns="91425" tIns="91425" rIns="91425" bIns="91425" anchor="t" anchorCtr="0">
            <a:noAutofit/>
          </a:bodyPr>
          <a:lstStyle/>
          <a:p>
            <a:pPr algn="l"/>
            <a:r>
              <a:rPr lang="vi-VN" sz="3600" dirty="0">
                <a:latin typeface="+mj-lt"/>
              </a:rPr>
              <a:t>1. Chất rắn</a:t>
            </a:r>
          </a:p>
        </p:txBody>
      </p:sp>
      <p:sp>
        <p:nvSpPr>
          <p:cNvPr id="170" name="Google Shape;170;p31"/>
          <p:cNvSpPr txBox="1">
            <a:spLocks noGrp="1"/>
          </p:cNvSpPr>
          <p:nvPr>
            <p:ph type="body" idx="1"/>
          </p:nvPr>
        </p:nvSpPr>
        <p:spPr>
          <a:xfrm>
            <a:off x="584557" y="172951"/>
            <a:ext cx="3737451" cy="2908800"/>
          </a:xfrm>
          <a:prstGeom prst="rect">
            <a:avLst/>
          </a:prstGeom>
        </p:spPr>
        <p:txBody>
          <a:bodyPr spcFirstLastPara="1" wrap="square" lIns="91425" tIns="91425" rIns="91425" bIns="91425" anchor="b" anchorCtr="0">
            <a:noAutofit/>
          </a:bodyPr>
          <a:lstStyle/>
          <a:p>
            <a:pPr marL="0" indent="0">
              <a:spcAft>
                <a:spcPts val="1600"/>
              </a:spcAft>
              <a:buNone/>
            </a:pPr>
            <a:r>
              <a:rPr lang="vi-VN" sz="2000" dirty="0">
                <a:latin typeface="Times New Roman" panose="02020603050405020304" pitchFamily="18" charset="0"/>
                <a:cs typeface="Times New Roman" panose="02020603050405020304" pitchFamily="18" charset="0"/>
              </a:rPr>
              <a:t>Em hãy kể tên một số chất rắn được dùng làm vật liệu trong xây dựng nhà cửa, cầu, 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vi-VN" dirty="0">
                <a:latin typeface="Times New Roman" panose="02020603050405020304" pitchFamily="18" charset="0"/>
                <a:cs typeface="Times New Roman" panose="02020603050405020304" pitchFamily="18" charset="0"/>
              </a:rPr>
              <a:t> gì </a:t>
            </a: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hất rắn</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id="{F4E9F85B-035A-365B-E3C8-5B01558906F9}"/>
              </a:ext>
            </a:extLst>
          </p:cNvPr>
          <p:cNvSpPr txBox="1"/>
          <p:nvPr/>
        </p:nvSpPr>
        <p:spPr>
          <a:xfrm>
            <a:off x="560366" y="2434584"/>
            <a:ext cx="4572000" cy="1015663"/>
          </a:xfrm>
          <a:prstGeom prst="rect">
            <a:avLst/>
          </a:prstGeom>
          <a:noFill/>
        </p:spPr>
        <p:txBody>
          <a:bodyPr wrap="square">
            <a:spAutoFit/>
          </a:bodyPr>
          <a:lstStyle/>
          <a:p>
            <a:r>
              <a:rPr lang="vi-VN" sz="2000" dirty="0">
                <a:latin typeface="+mj-lt"/>
              </a:rPr>
              <a:t>Một số chất rắn được dùng làm vật liệu trong xây dựng nhà cửa, cầu đường: </a:t>
            </a:r>
            <a:r>
              <a:rPr lang="en-US" sz="2000" dirty="0" err="1">
                <a:latin typeface="Times New Roman" panose="02020603050405020304" pitchFamily="18" charset="0"/>
                <a:cs typeface="Times New Roman" panose="02020603050405020304" pitchFamily="18" charset="0"/>
              </a:rPr>
              <a:t>Gạch</a:t>
            </a:r>
            <a:r>
              <a:rPr lang="en-US" sz="2000" dirty="0">
                <a:latin typeface="+mj-lt"/>
              </a:rPr>
              <a:t>, </a:t>
            </a:r>
            <a:r>
              <a:rPr lang="vi-VN" sz="2000" dirty="0">
                <a:latin typeface="+mj-lt"/>
              </a:rPr>
              <a:t>nhôm, sắt, thủy tinh, đá…</a:t>
            </a:r>
          </a:p>
        </p:txBody>
      </p:sp>
      <p:sp>
        <p:nvSpPr>
          <p:cNvPr id="5" name="TextBox 4">
            <a:extLst>
              <a:ext uri="{FF2B5EF4-FFF2-40B4-BE49-F238E27FC236}">
                <a16:creationId xmlns:a16="http://schemas.microsoft.com/office/drawing/2014/main" id="{EA6BEC38-ABB6-0B32-857E-47A0E54597E1}"/>
              </a:ext>
            </a:extLst>
          </p:cNvPr>
          <p:cNvSpPr txBox="1"/>
          <p:nvPr/>
        </p:nvSpPr>
        <p:spPr>
          <a:xfrm>
            <a:off x="584556" y="3710066"/>
            <a:ext cx="6562713" cy="830997"/>
          </a:xfrm>
          <a:prstGeom prst="rect">
            <a:avLst/>
          </a:prstGeom>
          <a:noFill/>
        </p:spPr>
        <p:txBody>
          <a:bodyPr wrap="square">
            <a:spAutoFit/>
          </a:bodyPr>
          <a:lstStyle/>
          <a:p>
            <a:r>
              <a:rPr lang="vi-VN" sz="2400" b="1" i="1" dirty="0">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vi-VN" sz="2400" b="1" i="1"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rắn có khối lượng, hình dạng và thể tích xác định, dễ bị cắt thành những phần nhỏ</a:t>
            </a:r>
          </a:p>
        </p:txBody>
      </p:sp>
      <p:grpSp>
        <p:nvGrpSpPr>
          <p:cNvPr id="24" name="Google Shape;5406;p62">
            <a:extLst>
              <a:ext uri="{FF2B5EF4-FFF2-40B4-BE49-F238E27FC236}">
                <a16:creationId xmlns:a16="http://schemas.microsoft.com/office/drawing/2014/main" id="{20A6729B-EDCF-6642-1461-78923884A818}"/>
              </a:ext>
            </a:extLst>
          </p:cNvPr>
          <p:cNvGrpSpPr/>
          <p:nvPr/>
        </p:nvGrpSpPr>
        <p:grpSpPr>
          <a:xfrm>
            <a:off x="134954" y="991264"/>
            <a:ext cx="500385" cy="460235"/>
            <a:chOff x="7617850" y="2063282"/>
            <a:chExt cx="799565" cy="670282"/>
          </a:xfrm>
        </p:grpSpPr>
        <p:cxnSp>
          <p:nvCxnSpPr>
            <p:cNvPr id="25" name="Google Shape;5407;p62">
              <a:extLst>
                <a:ext uri="{FF2B5EF4-FFF2-40B4-BE49-F238E27FC236}">
                  <a16:creationId xmlns:a16="http://schemas.microsoft.com/office/drawing/2014/main" id="{FB60DCE1-9A7A-FB03-2837-E57B1E8D7604}"/>
                </a:ext>
              </a:extLst>
            </p:cNvPr>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6" name="Google Shape;5408;p62">
              <a:extLst>
                <a:ext uri="{FF2B5EF4-FFF2-40B4-BE49-F238E27FC236}">
                  <a16:creationId xmlns:a16="http://schemas.microsoft.com/office/drawing/2014/main" id="{B1CE7EFE-922E-A004-6204-664921A04C31}"/>
                </a:ext>
              </a:extLst>
            </p:cNvPr>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7" name="Google Shape;5409;p62">
              <a:extLst>
                <a:ext uri="{FF2B5EF4-FFF2-40B4-BE49-F238E27FC236}">
                  <a16:creationId xmlns:a16="http://schemas.microsoft.com/office/drawing/2014/main" id="{4E7A6112-8CE8-A564-8AD1-A6A7422943CA}"/>
                </a:ext>
              </a:extLst>
            </p:cNvPr>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8" name="Google Shape;5410;p62">
              <a:extLst>
                <a:ext uri="{FF2B5EF4-FFF2-40B4-BE49-F238E27FC236}">
                  <a16:creationId xmlns:a16="http://schemas.microsoft.com/office/drawing/2014/main" id="{07112E6E-AF12-4986-3E10-26532D482FE3}"/>
                </a:ext>
              </a:extLst>
            </p:cNvPr>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9" name="Google Shape;5411;p62">
              <a:extLst>
                <a:ext uri="{FF2B5EF4-FFF2-40B4-BE49-F238E27FC236}">
                  <a16:creationId xmlns:a16="http://schemas.microsoft.com/office/drawing/2014/main" id="{D4914440-92C2-E42B-AF70-AFD46C2116CD}"/>
                </a:ext>
              </a:extLst>
            </p:cNvPr>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30" name="Google Shape;5412;p62">
              <a:extLst>
                <a:ext uri="{FF2B5EF4-FFF2-40B4-BE49-F238E27FC236}">
                  <a16:creationId xmlns:a16="http://schemas.microsoft.com/office/drawing/2014/main" id="{F5731C82-288D-4A45-4F59-E84D6B67C8CC}"/>
                </a:ext>
              </a:extLst>
            </p:cNvPr>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31" name="Google Shape;5413;p62">
              <a:extLst>
                <a:ext uri="{FF2B5EF4-FFF2-40B4-BE49-F238E27FC236}">
                  <a16:creationId xmlns:a16="http://schemas.microsoft.com/office/drawing/2014/main" id="{591D139B-C31B-5362-C2A6-5A830A8A19D7}"/>
                </a:ext>
              </a:extLst>
            </p:cNvPr>
            <p:cNvGrpSpPr/>
            <p:nvPr/>
          </p:nvGrpSpPr>
          <p:grpSpPr>
            <a:xfrm>
              <a:off x="7734309" y="2063282"/>
              <a:ext cx="570957" cy="620095"/>
              <a:chOff x="7734309" y="2063282"/>
              <a:chExt cx="570957" cy="620095"/>
            </a:xfrm>
          </p:grpSpPr>
          <p:grpSp>
            <p:nvGrpSpPr>
              <p:cNvPr id="160" name="Google Shape;5414;p62">
                <a:extLst>
                  <a:ext uri="{FF2B5EF4-FFF2-40B4-BE49-F238E27FC236}">
                    <a16:creationId xmlns:a16="http://schemas.microsoft.com/office/drawing/2014/main" id="{311CD6E0-7986-4ACC-F6D0-800A5F8A634C}"/>
                  </a:ext>
                </a:extLst>
              </p:cNvPr>
              <p:cNvGrpSpPr/>
              <p:nvPr/>
            </p:nvGrpSpPr>
            <p:grpSpPr>
              <a:xfrm>
                <a:off x="8031573" y="2063282"/>
                <a:ext cx="273693" cy="620095"/>
                <a:chOff x="8031573" y="2063282"/>
                <a:chExt cx="273693" cy="620095"/>
              </a:xfrm>
            </p:grpSpPr>
            <p:sp>
              <p:nvSpPr>
                <p:cNvPr id="166" name="Google Shape;5415;p62">
                  <a:extLst>
                    <a:ext uri="{FF2B5EF4-FFF2-40B4-BE49-F238E27FC236}">
                      <a16:creationId xmlns:a16="http://schemas.microsoft.com/office/drawing/2014/main" id="{18938B3F-8216-3E26-66CC-BDB9F685F58D}"/>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416;p62">
                  <a:extLst>
                    <a:ext uri="{FF2B5EF4-FFF2-40B4-BE49-F238E27FC236}">
                      <a16:creationId xmlns:a16="http://schemas.microsoft.com/office/drawing/2014/main" id="{C138664D-BA33-DCF7-6B35-FD4356327FB6}"/>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417;p62">
                  <a:extLst>
                    <a:ext uri="{FF2B5EF4-FFF2-40B4-BE49-F238E27FC236}">
                      <a16:creationId xmlns:a16="http://schemas.microsoft.com/office/drawing/2014/main" id="{84E0B7A9-6483-0827-46ED-07F699A8ADE1}"/>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418;p62">
                  <a:extLst>
                    <a:ext uri="{FF2B5EF4-FFF2-40B4-BE49-F238E27FC236}">
                      <a16:creationId xmlns:a16="http://schemas.microsoft.com/office/drawing/2014/main" id="{B0FB247A-D4EE-5E7D-FDAD-5EC157E8A4B4}"/>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5419;p62">
                <a:extLst>
                  <a:ext uri="{FF2B5EF4-FFF2-40B4-BE49-F238E27FC236}">
                    <a16:creationId xmlns:a16="http://schemas.microsoft.com/office/drawing/2014/main" id="{1B326B44-31DD-02CB-4CB7-3B99C9C2AC74}"/>
                  </a:ext>
                </a:extLst>
              </p:cNvPr>
              <p:cNvGrpSpPr/>
              <p:nvPr/>
            </p:nvGrpSpPr>
            <p:grpSpPr>
              <a:xfrm flipH="1">
                <a:off x="7734309" y="2063282"/>
                <a:ext cx="273693" cy="620095"/>
                <a:chOff x="8031573" y="2063282"/>
                <a:chExt cx="273693" cy="620095"/>
              </a:xfrm>
            </p:grpSpPr>
            <p:sp>
              <p:nvSpPr>
                <p:cNvPr id="162" name="Google Shape;5420;p62">
                  <a:extLst>
                    <a:ext uri="{FF2B5EF4-FFF2-40B4-BE49-F238E27FC236}">
                      <a16:creationId xmlns:a16="http://schemas.microsoft.com/office/drawing/2014/main" id="{559BDBF3-4652-9947-5850-BF22D921634E}"/>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421;p62">
                  <a:extLst>
                    <a:ext uri="{FF2B5EF4-FFF2-40B4-BE49-F238E27FC236}">
                      <a16:creationId xmlns:a16="http://schemas.microsoft.com/office/drawing/2014/main" id="{60D3755A-DCFB-51A7-D580-E39C37F2A943}"/>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422;p62">
                  <a:extLst>
                    <a:ext uri="{FF2B5EF4-FFF2-40B4-BE49-F238E27FC236}">
                      <a16:creationId xmlns:a16="http://schemas.microsoft.com/office/drawing/2014/main" id="{6CC37799-D787-4EA8-CB0C-8BD02FCE9C2D}"/>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423;p62">
                  <a:extLst>
                    <a:ext uri="{FF2B5EF4-FFF2-40B4-BE49-F238E27FC236}">
                      <a16:creationId xmlns:a16="http://schemas.microsoft.com/office/drawing/2014/main" id="{E13E5497-D629-BBE3-08D6-8A98108C9F83}"/>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15" name="Picture 2" descr="https://hoc24.vn/source/KHTN%206/Ch%C6%B0%C6%A1ng%203/ch%E1%BA%A5t%20r%E1%BA%AFn.png">
            <a:extLst>
              <a:ext uri="{FF2B5EF4-FFF2-40B4-BE49-F238E27FC236}">
                <a16:creationId xmlns:a16="http://schemas.microsoft.com/office/drawing/2014/main" id="{97F55899-D38E-ECF7-43F6-6CE7227B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679" y="585125"/>
            <a:ext cx="4490985" cy="1769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0">
                                            <p:txEl>
                                              <p:pRg st="0" end="0"/>
                                            </p:txEl>
                                          </p:spTgt>
                                        </p:tgtEl>
                                      </p:cBhvr>
                                    </p:animEffect>
                                    <p:set>
                                      <p:cBhvr>
                                        <p:cTn id="7" dur="1" fill="hold">
                                          <p:stCondLst>
                                            <p:cond delay="499"/>
                                          </p:stCondLst>
                                        </p:cTn>
                                        <p:tgtEl>
                                          <p:spTgt spid="17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5"/>
                                        </p:tgtEl>
                                        <p:attrNameLst>
                                          <p:attrName>style.visibility</p:attrName>
                                        </p:attrNameLst>
                                      </p:cBhvr>
                                      <p:to>
                                        <p:strVal val="visible"/>
                                      </p:to>
                                    </p:set>
                                    <p:animEffect transition="in" filter="barn(inVertical)">
                                      <p:cBhvr>
                                        <p:cTn id="25"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979874" y="333954"/>
            <a:ext cx="4727223"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i="1" dirty="0">
                <a:solidFill>
                  <a:srgbClr val="0070C0"/>
                </a:solidFill>
                <a:latin typeface="+mj-lt"/>
                <a:cs typeface="Times New Roman" panose="02020603050405020304" pitchFamily="18" charset="0"/>
              </a:rPr>
              <a:t>K</a:t>
            </a:r>
            <a:r>
              <a:rPr lang="en" sz="6600" b="1" i="1" dirty="0">
                <a:solidFill>
                  <a:srgbClr val="0070C0"/>
                </a:solidFill>
                <a:latin typeface="+mj-lt"/>
                <a:cs typeface="Times New Roman" panose="02020603050405020304" pitchFamily="18" charset="0"/>
              </a:rPr>
              <a:t>hởi động</a:t>
            </a:r>
            <a:endParaRPr sz="6600" b="1" i="1" dirty="0">
              <a:solidFill>
                <a:srgbClr val="0070C0"/>
              </a:solidFill>
              <a:latin typeface="+mj-lt"/>
              <a:cs typeface="Times New Roman" panose="02020603050405020304" pitchFamily="18" charset="0"/>
            </a:endParaRPr>
          </a:p>
        </p:txBody>
      </p:sp>
      <p:sp>
        <p:nvSpPr>
          <p:cNvPr id="136" name="Google Shape;136;p28"/>
          <p:cNvSpPr txBox="1">
            <a:spLocks noGrp="1"/>
          </p:cNvSpPr>
          <p:nvPr>
            <p:ph type="subTitle" idx="1"/>
          </p:nvPr>
        </p:nvSpPr>
        <p:spPr>
          <a:xfrm flipH="1">
            <a:off x="1067418" y="1528597"/>
            <a:ext cx="8076582" cy="3520481"/>
          </a:xfrm>
          <a:prstGeom prst="rect">
            <a:avLst/>
          </a:prstGeom>
        </p:spPr>
        <p:txBody>
          <a:bodyPr spcFirstLastPara="1" wrap="square" lIns="91425" tIns="91425" rIns="91425" bIns="91425" anchor="ctr" anchorCtr="0">
            <a:noAutofit/>
          </a:bodyPr>
          <a:lstStyle/>
          <a:p>
            <a:pPr marL="114300" indent="0" algn="l">
              <a:buNone/>
            </a:pPr>
            <a:r>
              <a:rPr lang="vi-VN" sz="4000" b="0" i="1" dirty="0">
                <a:solidFill>
                  <a:schemeClr val="tx1"/>
                </a:solidFill>
                <a:effectLst/>
                <a:latin typeface="Helvetica" panose="020B0604020202020204" pitchFamily="34" charset="0"/>
              </a:rPr>
              <a:t>Chúng ta có thể dễ dàng đi lại trong không khí, có thể lội được trong nước nhưng không thể đi xuyên qua một bức tường. Em có biết vì sao không</a:t>
            </a:r>
            <a:r>
              <a:rPr lang="vi-VN" sz="4000" b="0" i="1" dirty="0">
                <a:solidFill>
                  <a:srgbClr val="0070C0"/>
                </a:solidFill>
                <a:effectLst/>
                <a:latin typeface="Helvetica" panose="020B0604020202020204" pitchFamily="34" charset="0"/>
              </a:rPr>
              <a:t>?</a:t>
            </a:r>
            <a:endParaRPr i="1" dirty="0">
              <a:solidFill>
                <a:srgbClr val="0070C0"/>
              </a:solidFill>
            </a:endParaRPr>
          </a:p>
          <a:p>
            <a:pPr marL="0" lvl="0" indent="0" algn="ctr" rtl="0">
              <a:spcBef>
                <a:spcPts val="1600"/>
              </a:spcBef>
              <a:spcAft>
                <a:spcPts val="0"/>
              </a:spcAft>
              <a:buNone/>
            </a:pPr>
            <a:endParaRPr dirty="0"/>
          </a:p>
        </p:txBody>
      </p:sp>
      <p:grpSp>
        <p:nvGrpSpPr>
          <p:cNvPr id="4" name="Google Shape;1298;p54">
            <a:extLst>
              <a:ext uri="{FF2B5EF4-FFF2-40B4-BE49-F238E27FC236}">
                <a16:creationId xmlns:a16="http://schemas.microsoft.com/office/drawing/2014/main" id="{D789365A-8209-1BC6-7F8F-948B37B44807}"/>
              </a:ext>
            </a:extLst>
          </p:cNvPr>
          <p:cNvGrpSpPr/>
          <p:nvPr/>
        </p:nvGrpSpPr>
        <p:grpSpPr>
          <a:xfrm rot="-1563643">
            <a:off x="-92100" y="1330299"/>
            <a:ext cx="1265163" cy="1287113"/>
            <a:chOff x="4465125" y="1062850"/>
            <a:chExt cx="1024850" cy="1067925"/>
          </a:xfrm>
        </p:grpSpPr>
        <p:sp>
          <p:nvSpPr>
            <p:cNvPr id="5" name="Google Shape;1299;p54">
              <a:extLst>
                <a:ext uri="{FF2B5EF4-FFF2-40B4-BE49-F238E27FC236}">
                  <a16:creationId xmlns:a16="http://schemas.microsoft.com/office/drawing/2014/main" id="{DA06ACD9-462F-AEE4-773F-15F9BFB50F81}"/>
                </a:ext>
              </a:extLst>
            </p:cNvPr>
            <p:cNvSpPr/>
            <p:nvPr/>
          </p:nvSpPr>
          <p:spPr>
            <a:xfrm>
              <a:off x="5084250" y="1112300"/>
              <a:ext cx="124325" cy="85675"/>
            </a:xfrm>
            <a:custGeom>
              <a:avLst/>
              <a:gdLst/>
              <a:ahLst/>
              <a:cxnLst/>
              <a:rect l="l" t="t" r="r" b="b"/>
              <a:pathLst>
                <a:path w="4973" h="3427" extrusionOk="0">
                  <a:moveTo>
                    <a:pt x="2761" y="673"/>
                  </a:moveTo>
                  <a:cubicBezTo>
                    <a:pt x="3134" y="673"/>
                    <a:pt x="3416" y="1063"/>
                    <a:pt x="3243" y="1443"/>
                  </a:cubicBezTo>
                  <a:cubicBezTo>
                    <a:pt x="3156" y="1637"/>
                    <a:pt x="2963" y="1747"/>
                    <a:pt x="2762" y="1747"/>
                  </a:cubicBezTo>
                  <a:cubicBezTo>
                    <a:pt x="2685" y="1747"/>
                    <a:pt x="2607" y="1731"/>
                    <a:pt x="2533" y="1698"/>
                  </a:cubicBezTo>
                  <a:cubicBezTo>
                    <a:pt x="2104" y="1497"/>
                    <a:pt x="2131" y="867"/>
                    <a:pt x="2573" y="706"/>
                  </a:cubicBezTo>
                  <a:cubicBezTo>
                    <a:pt x="2637" y="684"/>
                    <a:pt x="2701" y="673"/>
                    <a:pt x="2761" y="673"/>
                  </a:cubicBezTo>
                  <a:close/>
                  <a:moveTo>
                    <a:pt x="2125" y="0"/>
                  </a:moveTo>
                  <a:cubicBezTo>
                    <a:pt x="1245" y="0"/>
                    <a:pt x="398" y="496"/>
                    <a:pt x="0" y="1349"/>
                  </a:cubicBezTo>
                  <a:lnTo>
                    <a:pt x="4423" y="3427"/>
                  </a:lnTo>
                  <a:cubicBezTo>
                    <a:pt x="4972" y="2247"/>
                    <a:pt x="4463" y="854"/>
                    <a:pt x="3297" y="304"/>
                  </a:cubicBezTo>
                  <a:lnTo>
                    <a:pt x="3123" y="224"/>
                  </a:lnTo>
                  <a:cubicBezTo>
                    <a:pt x="2801" y="72"/>
                    <a:pt x="2461" y="0"/>
                    <a:pt x="212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00;p54">
              <a:extLst>
                <a:ext uri="{FF2B5EF4-FFF2-40B4-BE49-F238E27FC236}">
                  <a16:creationId xmlns:a16="http://schemas.microsoft.com/office/drawing/2014/main" id="{589E2472-34CF-EC70-62DB-A4025BD54F66}"/>
                </a:ext>
              </a:extLst>
            </p:cNvPr>
            <p:cNvSpPr/>
            <p:nvPr/>
          </p:nvSpPr>
          <p:spPr>
            <a:xfrm>
              <a:off x="5084250" y="1146025"/>
              <a:ext cx="110575" cy="51950"/>
            </a:xfrm>
            <a:custGeom>
              <a:avLst/>
              <a:gdLst/>
              <a:ahLst/>
              <a:cxnLst/>
              <a:rect l="l" t="t" r="r" b="b"/>
              <a:pathLst>
                <a:path w="4423" h="2078" fill="none" extrusionOk="0">
                  <a:moveTo>
                    <a:pt x="0" y="0"/>
                  </a:moveTo>
                  <a:lnTo>
                    <a:pt x="4423" y="2078"/>
                  </a:lnTo>
                </a:path>
              </a:pathLst>
            </a:custGeom>
            <a:noFill/>
            <a:ln w="5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01;p54">
              <a:extLst>
                <a:ext uri="{FF2B5EF4-FFF2-40B4-BE49-F238E27FC236}">
                  <a16:creationId xmlns:a16="http://schemas.microsoft.com/office/drawing/2014/main" id="{83F62B70-A2EE-0046-B4F3-67DDCBEB7A81}"/>
                </a:ext>
              </a:extLst>
            </p:cNvPr>
            <p:cNvGrpSpPr/>
            <p:nvPr/>
          </p:nvGrpSpPr>
          <p:grpSpPr>
            <a:xfrm>
              <a:off x="4465125" y="1062850"/>
              <a:ext cx="1024850" cy="1067925"/>
              <a:chOff x="4465125" y="1062850"/>
              <a:chExt cx="1024850" cy="1067925"/>
            </a:xfrm>
          </p:grpSpPr>
          <p:sp>
            <p:nvSpPr>
              <p:cNvPr id="8" name="Google Shape;1302;p54">
                <a:extLst>
                  <a:ext uri="{FF2B5EF4-FFF2-40B4-BE49-F238E27FC236}">
                    <a16:creationId xmlns:a16="http://schemas.microsoft.com/office/drawing/2014/main" id="{0B01CA64-C61B-8860-8E50-55F9157AD8AC}"/>
                  </a:ext>
                </a:extLst>
              </p:cNvPr>
              <p:cNvSpPr/>
              <p:nvPr/>
            </p:nvSpPr>
            <p:spPr>
              <a:xfrm>
                <a:off x="4465125" y="1062850"/>
                <a:ext cx="950825" cy="1067925"/>
              </a:xfrm>
              <a:custGeom>
                <a:avLst/>
                <a:gdLst/>
                <a:ahLst/>
                <a:cxnLst/>
                <a:rect l="l" t="t" r="r" b="b"/>
                <a:pathLst>
                  <a:path w="38033" h="42717" extrusionOk="0">
                    <a:moveTo>
                      <a:pt x="15921" y="1"/>
                    </a:moveTo>
                    <a:cubicBezTo>
                      <a:pt x="15289" y="1"/>
                      <a:pt x="14684" y="359"/>
                      <a:pt x="14393" y="969"/>
                    </a:cubicBezTo>
                    <a:lnTo>
                      <a:pt x="403" y="30866"/>
                    </a:lnTo>
                    <a:cubicBezTo>
                      <a:pt x="0" y="31711"/>
                      <a:pt x="362" y="32716"/>
                      <a:pt x="1207" y="33104"/>
                    </a:cubicBezTo>
                    <a:lnTo>
                      <a:pt x="21375" y="42552"/>
                    </a:lnTo>
                    <a:cubicBezTo>
                      <a:pt x="21613" y="42663"/>
                      <a:pt x="21862" y="42716"/>
                      <a:pt x="22106" y="42716"/>
                    </a:cubicBezTo>
                    <a:cubicBezTo>
                      <a:pt x="22743" y="42716"/>
                      <a:pt x="23345" y="42358"/>
                      <a:pt x="23626" y="41748"/>
                    </a:cubicBezTo>
                    <a:lnTo>
                      <a:pt x="37630" y="11850"/>
                    </a:lnTo>
                    <a:cubicBezTo>
                      <a:pt x="38032" y="11006"/>
                      <a:pt x="37657" y="10001"/>
                      <a:pt x="36813" y="9612"/>
                    </a:cubicBezTo>
                    <a:lnTo>
                      <a:pt x="16644" y="165"/>
                    </a:lnTo>
                    <a:cubicBezTo>
                      <a:pt x="16410" y="53"/>
                      <a:pt x="16164" y="1"/>
                      <a:pt x="15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3;p54">
                <a:extLst>
                  <a:ext uri="{FF2B5EF4-FFF2-40B4-BE49-F238E27FC236}">
                    <a16:creationId xmlns:a16="http://schemas.microsoft.com/office/drawing/2014/main" id="{6E6A3EEB-A404-5961-C138-933612983770}"/>
                  </a:ext>
                </a:extLst>
              </p:cNvPr>
              <p:cNvSpPr/>
              <p:nvPr/>
            </p:nvSpPr>
            <p:spPr>
              <a:xfrm>
                <a:off x="4496275" y="1091425"/>
                <a:ext cx="889850" cy="1008100"/>
              </a:xfrm>
              <a:custGeom>
                <a:avLst/>
                <a:gdLst/>
                <a:ahLst/>
                <a:cxnLst/>
                <a:rect l="l" t="t" r="r" b="b"/>
                <a:pathLst>
                  <a:path w="35594" h="40324" extrusionOk="0">
                    <a:moveTo>
                      <a:pt x="14179" y="0"/>
                    </a:moveTo>
                    <a:lnTo>
                      <a:pt x="1" y="30286"/>
                    </a:lnTo>
                    <a:lnTo>
                      <a:pt x="21402" y="40323"/>
                    </a:lnTo>
                    <a:lnTo>
                      <a:pt x="35594" y="10037"/>
                    </a:lnTo>
                    <a:lnTo>
                      <a:pt x="14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4;p54">
                <a:extLst>
                  <a:ext uri="{FF2B5EF4-FFF2-40B4-BE49-F238E27FC236}">
                    <a16:creationId xmlns:a16="http://schemas.microsoft.com/office/drawing/2014/main" id="{B79BE7B5-65D5-C950-6CBA-8BD5301BC72E}"/>
                  </a:ext>
                </a:extLst>
              </p:cNvPr>
              <p:cNvSpPr/>
              <p:nvPr/>
            </p:nvSpPr>
            <p:spPr>
              <a:xfrm>
                <a:off x="4986075" y="1251550"/>
                <a:ext cx="190000" cy="88800"/>
              </a:xfrm>
              <a:custGeom>
                <a:avLst/>
                <a:gdLst/>
                <a:ahLst/>
                <a:cxnLst/>
                <a:rect l="l" t="t" r="r" b="b"/>
                <a:pathLst>
                  <a:path w="7600" h="3552" fill="none" extrusionOk="0">
                    <a:moveTo>
                      <a:pt x="1" y="1"/>
                    </a:moveTo>
                    <a:lnTo>
                      <a:pt x="7599" y="355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5;p54">
                <a:extLst>
                  <a:ext uri="{FF2B5EF4-FFF2-40B4-BE49-F238E27FC236}">
                    <a16:creationId xmlns:a16="http://schemas.microsoft.com/office/drawing/2014/main" id="{31E4A8C5-0A97-832F-7850-1B54C4D5ED42}"/>
                  </a:ext>
                </a:extLst>
              </p:cNvPr>
              <p:cNvSpPr/>
              <p:nvPr/>
            </p:nvSpPr>
            <p:spPr>
              <a:xfrm>
                <a:off x="4933475" y="1277350"/>
                <a:ext cx="349125" cy="163850"/>
              </a:xfrm>
              <a:custGeom>
                <a:avLst/>
                <a:gdLst/>
                <a:ahLst/>
                <a:cxnLst/>
                <a:rect l="l" t="t" r="r" b="b"/>
                <a:pathLst>
                  <a:path w="13965" h="6554" fill="none" extrusionOk="0">
                    <a:moveTo>
                      <a:pt x="1" y="1"/>
                    </a:moveTo>
                    <a:lnTo>
                      <a:pt x="13965"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6;p54">
                <a:extLst>
                  <a:ext uri="{FF2B5EF4-FFF2-40B4-BE49-F238E27FC236}">
                    <a16:creationId xmlns:a16="http://schemas.microsoft.com/office/drawing/2014/main" id="{967FF619-0276-E60D-3072-13A51A8F89F5}"/>
                  </a:ext>
                </a:extLst>
              </p:cNvPr>
              <p:cNvSpPr/>
              <p:nvPr/>
            </p:nvSpPr>
            <p:spPr>
              <a:xfrm>
                <a:off x="4821250" y="1275675"/>
                <a:ext cx="441925" cy="207075"/>
              </a:xfrm>
              <a:custGeom>
                <a:avLst/>
                <a:gdLst/>
                <a:ahLst/>
                <a:cxnLst/>
                <a:rect l="l" t="t" r="r" b="b"/>
                <a:pathLst>
                  <a:path w="17677" h="8283" fill="none" extrusionOk="0">
                    <a:moveTo>
                      <a:pt x="1" y="1"/>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7;p54">
                <a:extLst>
                  <a:ext uri="{FF2B5EF4-FFF2-40B4-BE49-F238E27FC236}">
                    <a16:creationId xmlns:a16="http://schemas.microsoft.com/office/drawing/2014/main" id="{077E979F-1965-8558-37E9-9046B41EAAE8}"/>
                  </a:ext>
                </a:extLst>
              </p:cNvPr>
              <p:cNvSpPr/>
              <p:nvPr/>
            </p:nvSpPr>
            <p:spPr>
              <a:xfrm>
                <a:off x="4801475" y="1317225"/>
                <a:ext cx="442275" cy="207075"/>
              </a:xfrm>
              <a:custGeom>
                <a:avLst/>
                <a:gdLst/>
                <a:ahLst/>
                <a:cxnLst/>
                <a:rect l="l" t="t" r="r" b="b"/>
                <a:pathLst>
                  <a:path w="17691" h="8283" fill="none" extrusionOk="0">
                    <a:moveTo>
                      <a:pt x="1" y="0"/>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8;p54">
                <a:extLst>
                  <a:ext uri="{FF2B5EF4-FFF2-40B4-BE49-F238E27FC236}">
                    <a16:creationId xmlns:a16="http://schemas.microsoft.com/office/drawing/2014/main" id="{E1D6B162-5DEB-605B-83AC-1FF3997954D5}"/>
                  </a:ext>
                </a:extLst>
              </p:cNvPr>
              <p:cNvSpPr/>
              <p:nvPr/>
            </p:nvSpPr>
            <p:spPr>
              <a:xfrm>
                <a:off x="4738500" y="1693450"/>
                <a:ext cx="349450" cy="163850"/>
              </a:xfrm>
              <a:custGeom>
                <a:avLst/>
                <a:gdLst/>
                <a:ahLst/>
                <a:cxnLst/>
                <a:rect l="l" t="t" r="r" b="b"/>
                <a:pathLst>
                  <a:path w="13978" h="6554" fill="none" extrusionOk="0">
                    <a:moveTo>
                      <a:pt x="1" y="1"/>
                    </a:moveTo>
                    <a:lnTo>
                      <a:pt x="13978"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9;p54">
                <a:extLst>
                  <a:ext uri="{FF2B5EF4-FFF2-40B4-BE49-F238E27FC236}">
                    <a16:creationId xmlns:a16="http://schemas.microsoft.com/office/drawing/2014/main" id="{3BC5BF8E-7B1B-1343-A58E-71F18EB09F85}"/>
                  </a:ext>
                </a:extLst>
              </p:cNvPr>
              <p:cNvSpPr/>
              <p:nvPr/>
            </p:nvSpPr>
            <p:spPr>
              <a:xfrm>
                <a:off x="4626275" y="1691775"/>
                <a:ext cx="442250" cy="207075"/>
              </a:xfrm>
              <a:custGeom>
                <a:avLst/>
                <a:gdLst/>
                <a:ahLst/>
                <a:cxnLst/>
                <a:rect l="l" t="t" r="r" b="b"/>
                <a:pathLst>
                  <a:path w="17690" h="8283" fill="none" extrusionOk="0">
                    <a:moveTo>
                      <a:pt x="0" y="1"/>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0;p54">
                <a:extLst>
                  <a:ext uri="{FF2B5EF4-FFF2-40B4-BE49-F238E27FC236}">
                    <a16:creationId xmlns:a16="http://schemas.microsoft.com/office/drawing/2014/main" id="{C460AFD6-8CC1-5A53-95C8-CC989018E896}"/>
                  </a:ext>
                </a:extLst>
              </p:cNvPr>
              <p:cNvSpPr/>
              <p:nvPr/>
            </p:nvSpPr>
            <p:spPr>
              <a:xfrm>
                <a:off x="4606850" y="1733325"/>
                <a:ext cx="441900" cy="207075"/>
              </a:xfrm>
              <a:custGeom>
                <a:avLst/>
                <a:gdLst/>
                <a:ahLst/>
                <a:cxnLst/>
                <a:rect l="l" t="t" r="r" b="b"/>
                <a:pathLst>
                  <a:path w="17676" h="8283" fill="none" extrusionOk="0">
                    <a:moveTo>
                      <a:pt x="0" y="0"/>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1;p54">
                <a:extLst>
                  <a:ext uri="{FF2B5EF4-FFF2-40B4-BE49-F238E27FC236}">
                    <a16:creationId xmlns:a16="http://schemas.microsoft.com/office/drawing/2014/main" id="{4055FCBB-C5F2-10BB-2AEB-34507BD26414}"/>
                  </a:ext>
                </a:extLst>
              </p:cNvPr>
              <p:cNvSpPr/>
              <p:nvPr/>
            </p:nvSpPr>
            <p:spPr>
              <a:xfrm>
                <a:off x="4587400" y="1774850"/>
                <a:ext cx="441925" cy="207075"/>
              </a:xfrm>
              <a:custGeom>
                <a:avLst/>
                <a:gdLst/>
                <a:ahLst/>
                <a:cxnLst/>
                <a:rect l="l" t="t" r="r" b="b"/>
                <a:pathLst>
                  <a:path w="17677" h="8283" fill="none" extrusionOk="0">
                    <a:moveTo>
                      <a:pt x="1" y="1"/>
                    </a:moveTo>
                    <a:lnTo>
                      <a:pt x="17677" y="8283"/>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2;p54">
                <a:extLst>
                  <a:ext uri="{FF2B5EF4-FFF2-40B4-BE49-F238E27FC236}">
                    <a16:creationId xmlns:a16="http://schemas.microsoft.com/office/drawing/2014/main" id="{9EEB05A5-4EE9-96F3-D2EC-F42AA761D39C}"/>
                  </a:ext>
                </a:extLst>
              </p:cNvPr>
              <p:cNvSpPr/>
              <p:nvPr/>
            </p:nvSpPr>
            <p:spPr>
              <a:xfrm>
                <a:off x="4567650" y="1816400"/>
                <a:ext cx="442250" cy="207075"/>
              </a:xfrm>
              <a:custGeom>
                <a:avLst/>
                <a:gdLst/>
                <a:ahLst/>
                <a:cxnLst/>
                <a:rect l="l" t="t" r="r" b="b"/>
                <a:pathLst>
                  <a:path w="17690" h="8283" fill="none" extrusionOk="0">
                    <a:moveTo>
                      <a:pt x="0" y="1"/>
                    </a:moveTo>
                    <a:lnTo>
                      <a:pt x="17689"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3;p54">
                <a:extLst>
                  <a:ext uri="{FF2B5EF4-FFF2-40B4-BE49-F238E27FC236}">
                    <a16:creationId xmlns:a16="http://schemas.microsoft.com/office/drawing/2014/main" id="{AD310749-D9E1-D8B8-AF4A-F0BE697C4A74}"/>
                  </a:ext>
                </a:extLst>
              </p:cNvPr>
              <p:cNvSpPr/>
              <p:nvPr/>
            </p:nvSpPr>
            <p:spPr>
              <a:xfrm>
                <a:off x="4782050" y="1358775"/>
                <a:ext cx="286150" cy="134025"/>
              </a:xfrm>
              <a:custGeom>
                <a:avLst/>
                <a:gdLst/>
                <a:ahLst/>
                <a:cxnLst/>
                <a:rect l="l" t="t" r="r" b="b"/>
                <a:pathLst>
                  <a:path w="11446" h="5361" fill="none" extrusionOk="0">
                    <a:moveTo>
                      <a:pt x="1" y="0"/>
                    </a:moveTo>
                    <a:lnTo>
                      <a:pt x="11445" y="5360"/>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4;p54">
                <a:extLst>
                  <a:ext uri="{FF2B5EF4-FFF2-40B4-BE49-F238E27FC236}">
                    <a16:creationId xmlns:a16="http://schemas.microsoft.com/office/drawing/2014/main" id="{E5C21966-C05B-DA7B-BC19-F56D2B364D2C}"/>
                  </a:ext>
                </a:extLst>
              </p:cNvPr>
              <p:cNvSpPr/>
              <p:nvPr/>
            </p:nvSpPr>
            <p:spPr>
              <a:xfrm>
                <a:off x="4815550" y="1425425"/>
                <a:ext cx="199375" cy="93175"/>
              </a:xfrm>
              <a:custGeom>
                <a:avLst/>
                <a:gdLst/>
                <a:ahLst/>
                <a:cxnLst/>
                <a:rect l="l" t="t" r="r" b="b"/>
                <a:pathLst>
                  <a:path w="7975" h="3727" fill="none" extrusionOk="0">
                    <a:moveTo>
                      <a:pt x="1" y="1"/>
                    </a:moveTo>
                    <a:lnTo>
                      <a:pt x="7974" y="3726"/>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5;p54">
                <a:extLst>
                  <a:ext uri="{FF2B5EF4-FFF2-40B4-BE49-F238E27FC236}">
                    <a16:creationId xmlns:a16="http://schemas.microsoft.com/office/drawing/2014/main" id="{5EDB40D6-1137-E10F-A33A-BE620F53FB72}"/>
                  </a:ext>
                </a:extLst>
              </p:cNvPr>
              <p:cNvSpPr/>
              <p:nvPr/>
            </p:nvSpPr>
            <p:spPr>
              <a:xfrm>
                <a:off x="4743200" y="1442175"/>
                <a:ext cx="252300" cy="117950"/>
              </a:xfrm>
              <a:custGeom>
                <a:avLst/>
                <a:gdLst/>
                <a:ahLst/>
                <a:cxnLst/>
                <a:rect l="l" t="t" r="r" b="b"/>
                <a:pathLst>
                  <a:path w="10092" h="4718" fill="none" extrusionOk="0">
                    <a:moveTo>
                      <a:pt x="0" y="1"/>
                    </a:moveTo>
                    <a:lnTo>
                      <a:pt x="10091"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6;p54">
                <a:extLst>
                  <a:ext uri="{FF2B5EF4-FFF2-40B4-BE49-F238E27FC236}">
                    <a16:creationId xmlns:a16="http://schemas.microsoft.com/office/drawing/2014/main" id="{E91F5D12-FAD1-DE0D-35D3-0F9DE844DE08}"/>
                  </a:ext>
                </a:extLst>
              </p:cNvPr>
              <p:cNvSpPr/>
              <p:nvPr/>
            </p:nvSpPr>
            <p:spPr>
              <a:xfrm>
                <a:off x="4723750" y="1483725"/>
                <a:ext cx="252300" cy="117950"/>
              </a:xfrm>
              <a:custGeom>
                <a:avLst/>
                <a:gdLst/>
                <a:ahLst/>
                <a:cxnLst/>
                <a:rect l="l" t="t" r="r" b="b"/>
                <a:pathLst>
                  <a:path w="10092" h="4718" fill="none" extrusionOk="0">
                    <a:moveTo>
                      <a:pt x="1" y="1"/>
                    </a:moveTo>
                    <a:lnTo>
                      <a:pt x="10092"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7;p54">
                <a:extLst>
                  <a:ext uri="{FF2B5EF4-FFF2-40B4-BE49-F238E27FC236}">
                    <a16:creationId xmlns:a16="http://schemas.microsoft.com/office/drawing/2014/main" id="{7E9EF729-EF7B-80C0-9E97-D55FC9833281}"/>
                  </a:ext>
                </a:extLst>
              </p:cNvPr>
              <p:cNvSpPr/>
              <p:nvPr/>
            </p:nvSpPr>
            <p:spPr>
              <a:xfrm>
                <a:off x="4704325" y="1525275"/>
                <a:ext cx="251975" cy="118275"/>
              </a:xfrm>
              <a:custGeom>
                <a:avLst/>
                <a:gdLst/>
                <a:ahLst/>
                <a:cxnLst/>
                <a:rect l="l" t="t" r="r" b="b"/>
                <a:pathLst>
                  <a:path w="10079" h="4731" fill="none" extrusionOk="0">
                    <a:moveTo>
                      <a:pt x="1" y="0"/>
                    </a:moveTo>
                    <a:lnTo>
                      <a:pt x="10078"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8;p54">
                <a:extLst>
                  <a:ext uri="{FF2B5EF4-FFF2-40B4-BE49-F238E27FC236}">
                    <a16:creationId xmlns:a16="http://schemas.microsoft.com/office/drawing/2014/main" id="{ED6F3696-7041-4994-63B3-BA7703A85D94}"/>
                  </a:ext>
                </a:extLst>
              </p:cNvPr>
              <p:cNvSpPr/>
              <p:nvPr/>
            </p:nvSpPr>
            <p:spPr>
              <a:xfrm>
                <a:off x="4684575" y="1566825"/>
                <a:ext cx="252275" cy="118275"/>
              </a:xfrm>
              <a:custGeom>
                <a:avLst/>
                <a:gdLst/>
                <a:ahLst/>
                <a:cxnLst/>
                <a:rect l="l" t="t" r="r" b="b"/>
                <a:pathLst>
                  <a:path w="10091" h="4731" fill="none" extrusionOk="0">
                    <a:moveTo>
                      <a:pt x="0" y="0"/>
                    </a:moveTo>
                    <a:lnTo>
                      <a:pt x="10091"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9;p54">
                <a:extLst>
                  <a:ext uri="{FF2B5EF4-FFF2-40B4-BE49-F238E27FC236}">
                    <a16:creationId xmlns:a16="http://schemas.microsoft.com/office/drawing/2014/main" id="{33043488-1EDE-8B1C-47B0-FC9A37D16FF5}"/>
                  </a:ext>
                </a:extLst>
              </p:cNvPr>
              <p:cNvSpPr/>
              <p:nvPr/>
            </p:nvSpPr>
            <p:spPr>
              <a:xfrm>
                <a:off x="4665125" y="1608350"/>
                <a:ext cx="398700" cy="186975"/>
              </a:xfrm>
              <a:custGeom>
                <a:avLst/>
                <a:gdLst/>
                <a:ahLst/>
                <a:cxnLst/>
                <a:rect l="l" t="t" r="r" b="b"/>
                <a:pathLst>
                  <a:path w="15948" h="7479" fill="none" extrusionOk="0">
                    <a:moveTo>
                      <a:pt x="1" y="1"/>
                    </a:moveTo>
                    <a:lnTo>
                      <a:pt x="15948" y="747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20;p54">
                <a:extLst>
                  <a:ext uri="{FF2B5EF4-FFF2-40B4-BE49-F238E27FC236}">
                    <a16:creationId xmlns:a16="http://schemas.microsoft.com/office/drawing/2014/main" id="{E7E854CE-C125-E440-4709-940BCBB15BD6}"/>
                  </a:ext>
                </a:extLst>
              </p:cNvPr>
              <p:cNvSpPr/>
              <p:nvPr/>
            </p:nvSpPr>
            <p:spPr>
              <a:xfrm>
                <a:off x="4993800" y="1577850"/>
                <a:ext cx="129325" cy="128375"/>
              </a:xfrm>
              <a:custGeom>
                <a:avLst/>
                <a:gdLst/>
                <a:ahLst/>
                <a:cxnLst/>
                <a:rect l="l" t="t" r="r" b="b"/>
                <a:pathLst>
                  <a:path w="5173" h="5135" extrusionOk="0">
                    <a:moveTo>
                      <a:pt x="2872" y="1"/>
                    </a:moveTo>
                    <a:cubicBezTo>
                      <a:pt x="1948" y="1"/>
                      <a:pt x="1093" y="508"/>
                      <a:pt x="643" y="1315"/>
                    </a:cubicBezTo>
                    <a:cubicBezTo>
                      <a:pt x="0" y="2547"/>
                      <a:pt x="442" y="4075"/>
                      <a:pt x="1662" y="4785"/>
                    </a:cubicBezTo>
                    <a:cubicBezTo>
                      <a:pt x="2071" y="5022"/>
                      <a:pt x="2519" y="5135"/>
                      <a:pt x="2962" y="5135"/>
                    </a:cubicBezTo>
                    <a:cubicBezTo>
                      <a:pt x="3824" y="5135"/>
                      <a:pt x="4668" y="4707"/>
                      <a:pt x="5173" y="3928"/>
                    </a:cubicBezTo>
                    <a:lnTo>
                      <a:pt x="2908" y="2614"/>
                    </a:lnTo>
                    <a:lnTo>
                      <a:pt x="2908" y="1"/>
                    </a:lnTo>
                    <a:cubicBezTo>
                      <a:pt x="2896" y="1"/>
                      <a:pt x="2884" y="1"/>
                      <a:pt x="287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1;p54">
                <a:extLst>
                  <a:ext uri="{FF2B5EF4-FFF2-40B4-BE49-F238E27FC236}">
                    <a16:creationId xmlns:a16="http://schemas.microsoft.com/office/drawing/2014/main" id="{4BDC4A2C-CB38-3B7B-88C1-75665CD77116}"/>
                  </a:ext>
                </a:extLst>
              </p:cNvPr>
              <p:cNvSpPr/>
              <p:nvPr/>
            </p:nvSpPr>
            <p:spPr>
              <a:xfrm>
                <a:off x="5066500" y="1577875"/>
                <a:ext cx="65350" cy="98175"/>
              </a:xfrm>
              <a:custGeom>
                <a:avLst/>
                <a:gdLst/>
                <a:ahLst/>
                <a:cxnLst/>
                <a:rect l="l" t="t" r="r" b="b"/>
                <a:pathLst>
                  <a:path w="2614" h="3927" extrusionOk="0">
                    <a:moveTo>
                      <a:pt x="0" y="0"/>
                    </a:moveTo>
                    <a:lnTo>
                      <a:pt x="0" y="2613"/>
                    </a:lnTo>
                    <a:lnTo>
                      <a:pt x="2265" y="3927"/>
                    </a:lnTo>
                    <a:cubicBezTo>
                      <a:pt x="2493" y="3525"/>
                      <a:pt x="2613" y="3082"/>
                      <a:pt x="2613" y="2613"/>
                    </a:cubicBezTo>
                    <a:cubicBezTo>
                      <a:pt x="2613" y="1180"/>
                      <a:pt x="1434" y="0"/>
                      <a:pt x="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2;p54">
                <a:extLst>
                  <a:ext uri="{FF2B5EF4-FFF2-40B4-BE49-F238E27FC236}">
                    <a16:creationId xmlns:a16="http://schemas.microsoft.com/office/drawing/2014/main" id="{FDF6C813-CD5A-7A91-CEF0-7897816F544E}"/>
                  </a:ext>
                </a:extLst>
              </p:cNvPr>
              <p:cNvSpPr/>
              <p:nvPr/>
            </p:nvSpPr>
            <p:spPr>
              <a:xfrm>
                <a:off x="4984750" y="1120900"/>
                <a:ext cx="272725" cy="154475"/>
              </a:xfrm>
              <a:custGeom>
                <a:avLst/>
                <a:gdLst/>
                <a:ahLst/>
                <a:cxnLst/>
                <a:rect l="l" t="t" r="r" b="b"/>
                <a:pathLst>
                  <a:path w="10909" h="6179" extrusionOk="0">
                    <a:moveTo>
                      <a:pt x="1823" y="0"/>
                    </a:moveTo>
                    <a:lnTo>
                      <a:pt x="0" y="1059"/>
                    </a:lnTo>
                    <a:lnTo>
                      <a:pt x="10909" y="6178"/>
                    </a:lnTo>
                    <a:lnTo>
                      <a:pt x="10560" y="4088"/>
                    </a:lnTo>
                    <a:lnTo>
                      <a:pt x="1823"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3;p54">
                <a:extLst>
                  <a:ext uri="{FF2B5EF4-FFF2-40B4-BE49-F238E27FC236}">
                    <a16:creationId xmlns:a16="http://schemas.microsoft.com/office/drawing/2014/main" id="{50A4CC7F-6944-4F68-90D2-37DFD6CA4D6E}"/>
                  </a:ext>
                </a:extLst>
              </p:cNvPr>
              <p:cNvSpPr/>
              <p:nvPr/>
            </p:nvSpPr>
            <p:spPr>
              <a:xfrm>
                <a:off x="4997475" y="1136975"/>
                <a:ext cx="257650" cy="123975"/>
              </a:xfrm>
              <a:custGeom>
                <a:avLst/>
                <a:gdLst/>
                <a:ahLst/>
                <a:cxnLst/>
                <a:rect l="l" t="t" r="r" b="b"/>
                <a:pathLst>
                  <a:path w="10306" h="4959" extrusionOk="0">
                    <a:moveTo>
                      <a:pt x="215" y="1"/>
                    </a:moveTo>
                    <a:lnTo>
                      <a:pt x="1" y="121"/>
                    </a:lnTo>
                    <a:lnTo>
                      <a:pt x="10306" y="4959"/>
                    </a:lnTo>
                    <a:lnTo>
                      <a:pt x="10266" y="4704"/>
                    </a:lnTo>
                    <a:lnTo>
                      <a:pt x="215"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4;p54">
                <a:extLst>
                  <a:ext uri="{FF2B5EF4-FFF2-40B4-BE49-F238E27FC236}">
                    <a16:creationId xmlns:a16="http://schemas.microsoft.com/office/drawing/2014/main" id="{BC218A4C-A3FD-1174-AE41-18E022737E7D}"/>
                  </a:ext>
                </a:extLst>
              </p:cNvPr>
              <p:cNvSpPr/>
              <p:nvPr/>
            </p:nvSpPr>
            <p:spPr>
              <a:xfrm>
                <a:off x="4944200" y="1120900"/>
                <a:ext cx="348125" cy="192325"/>
              </a:xfrm>
              <a:custGeom>
                <a:avLst/>
                <a:gdLst/>
                <a:ahLst/>
                <a:cxnLst/>
                <a:rect l="l" t="t" r="r" b="b"/>
                <a:pathLst>
                  <a:path w="13925" h="7693" extrusionOk="0">
                    <a:moveTo>
                      <a:pt x="711" y="0"/>
                    </a:moveTo>
                    <a:lnTo>
                      <a:pt x="1" y="1501"/>
                    </a:lnTo>
                    <a:lnTo>
                      <a:pt x="13227" y="7693"/>
                    </a:lnTo>
                    <a:lnTo>
                      <a:pt x="13924" y="6192"/>
                    </a:lnTo>
                    <a:lnTo>
                      <a:pt x="7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5;p54">
                <a:extLst>
                  <a:ext uri="{FF2B5EF4-FFF2-40B4-BE49-F238E27FC236}">
                    <a16:creationId xmlns:a16="http://schemas.microsoft.com/office/drawing/2014/main" id="{D389E46A-933A-85A2-03EB-3936C427387A}"/>
                  </a:ext>
                </a:extLst>
              </p:cNvPr>
              <p:cNvSpPr/>
              <p:nvPr/>
            </p:nvSpPr>
            <p:spPr>
              <a:xfrm>
                <a:off x="5249075" y="2011050"/>
                <a:ext cx="6725" cy="8825"/>
              </a:xfrm>
              <a:custGeom>
                <a:avLst/>
                <a:gdLst/>
                <a:ahLst/>
                <a:cxnLst/>
                <a:rect l="l" t="t" r="r" b="b"/>
                <a:pathLst>
                  <a:path w="269" h="353" extrusionOk="0">
                    <a:moveTo>
                      <a:pt x="94" y="1"/>
                    </a:moveTo>
                    <a:lnTo>
                      <a:pt x="14" y="228"/>
                    </a:lnTo>
                    <a:cubicBezTo>
                      <a:pt x="1" y="282"/>
                      <a:pt x="14" y="336"/>
                      <a:pt x="68" y="349"/>
                    </a:cubicBezTo>
                    <a:cubicBezTo>
                      <a:pt x="75" y="351"/>
                      <a:pt x="82" y="353"/>
                      <a:pt x="90" y="353"/>
                    </a:cubicBezTo>
                    <a:cubicBezTo>
                      <a:pt x="126" y="353"/>
                      <a:pt x="164" y="329"/>
                      <a:pt x="175" y="295"/>
                    </a:cubicBezTo>
                    <a:lnTo>
                      <a:pt x="269" y="68"/>
                    </a:lnTo>
                    <a:lnTo>
                      <a:pt x="9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26;p54">
                <a:extLst>
                  <a:ext uri="{FF2B5EF4-FFF2-40B4-BE49-F238E27FC236}">
                    <a16:creationId xmlns:a16="http://schemas.microsoft.com/office/drawing/2014/main" id="{54010C6A-FEB3-85D1-6F4C-976C43EF8442}"/>
                  </a:ext>
                </a:extLst>
              </p:cNvPr>
              <p:cNvSpPr/>
              <p:nvPr/>
            </p:nvSpPr>
            <p:spPr>
              <a:xfrm>
                <a:off x="5248750" y="1938700"/>
                <a:ext cx="49925" cy="76400"/>
              </a:xfrm>
              <a:custGeom>
                <a:avLst/>
                <a:gdLst/>
                <a:ahLst/>
                <a:cxnLst/>
                <a:rect l="l" t="t" r="r" b="b"/>
                <a:pathLst>
                  <a:path w="1997" h="3056" extrusionOk="0">
                    <a:moveTo>
                      <a:pt x="228" y="0"/>
                    </a:moveTo>
                    <a:cubicBezTo>
                      <a:pt x="14" y="603"/>
                      <a:pt x="0" y="1823"/>
                      <a:pt x="27" y="2466"/>
                    </a:cubicBezTo>
                    <a:lnTo>
                      <a:pt x="40" y="2962"/>
                    </a:lnTo>
                    <a:lnTo>
                      <a:pt x="295" y="3055"/>
                    </a:lnTo>
                    <a:lnTo>
                      <a:pt x="617" y="2680"/>
                    </a:lnTo>
                    <a:cubicBezTo>
                      <a:pt x="1032" y="2184"/>
                      <a:pt x="1796" y="1233"/>
                      <a:pt x="1997" y="630"/>
                    </a:cubicBezTo>
                    <a:lnTo>
                      <a:pt x="228" y="0"/>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27;p54">
                <a:extLst>
                  <a:ext uri="{FF2B5EF4-FFF2-40B4-BE49-F238E27FC236}">
                    <a16:creationId xmlns:a16="http://schemas.microsoft.com/office/drawing/2014/main" id="{2140CD04-08A6-9754-9722-373BDA502EAA}"/>
                  </a:ext>
                </a:extLst>
              </p:cNvPr>
              <p:cNvSpPr/>
              <p:nvPr/>
            </p:nvSpPr>
            <p:spPr>
              <a:xfrm>
                <a:off x="5254450" y="1613050"/>
                <a:ext cx="164175" cy="341400"/>
              </a:xfrm>
              <a:custGeom>
                <a:avLst/>
                <a:gdLst/>
                <a:ahLst/>
                <a:cxnLst/>
                <a:rect l="l" t="t" r="r" b="b"/>
                <a:pathLst>
                  <a:path w="6567" h="13656" extrusionOk="0">
                    <a:moveTo>
                      <a:pt x="4369" y="0"/>
                    </a:moveTo>
                    <a:lnTo>
                      <a:pt x="0" y="13026"/>
                    </a:lnTo>
                    <a:lnTo>
                      <a:pt x="1769" y="13656"/>
                    </a:lnTo>
                    <a:lnTo>
                      <a:pt x="6566" y="764"/>
                    </a:lnTo>
                    <a:lnTo>
                      <a:pt x="4369"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28;p54">
                <a:extLst>
                  <a:ext uri="{FF2B5EF4-FFF2-40B4-BE49-F238E27FC236}">
                    <a16:creationId xmlns:a16="http://schemas.microsoft.com/office/drawing/2014/main" id="{DEEF1B61-FF54-E2DB-96FF-AB180BCC949C}"/>
                  </a:ext>
                </a:extLst>
              </p:cNvPr>
              <p:cNvSpPr/>
              <p:nvPr/>
            </p:nvSpPr>
            <p:spPr>
              <a:xfrm>
                <a:off x="5307025" y="1781900"/>
                <a:ext cx="49625" cy="17450"/>
              </a:xfrm>
              <a:custGeom>
                <a:avLst/>
                <a:gdLst/>
                <a:ahLst/>
                <a:cxnLst/>
                <a:rect l="l" t="t" r="r" b="b"/>
                <a:pathLst>
                  <a:path w="1985" h="698" fill="none" extrusionOk="0">
                    <a:moveTo>
                      <a:pt x="1" y="0"/>
                    </a:moveTo>
                    <a:lnTo>
                      <a:pt x="1984" y="697"/>
                    </a:lnTo>
                  </a:path>
                </a:pathLst>
              </a:custGeom>
              <a:noFill/>
              <a:ln w="4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29;p54">
                <a:extLst>
                  <a:ext uri="{FF2B5EF4-FFF2-40B4-BE49-F238E27FC236}">
                    <a16:creationId xmlns:a16="http://schemas.microsoft.com/office/drawing/2014/main" id="{384FE6DF-F81A-96DB-4AB6-83956EF281DF}"/>
                  </a:ext>
                </a:extLst>
              </p:cNvPr>
              <p:cNvSpPr/>
              <p:nvPr/>
            </p:nvSpPr>
            <p:spPr>
              <a:xfrm>
                <a:off x="5409550" y="1435450"/>
                <a:ext cx="65350" cy="81475"/>
              </a:xfrm>
              <a:custGeom>
                <a:avLst/>
                <a:gdLst/>
                <a:ahLst/>
                <a:cxnLst/>
                <a:rect l="l" t="t" r="r" b="b"/>
                <a:pathLst>
                  <a:path w="2614" h="3259" extrusionOk="0">
                    <a:moveTo>
                      <a:pt x="1579" y="1"/>
                    </a:moveTo>
                    <a:cubicBezTo>
                      <a:pt x="1200" y="1"/>
                      <a:pt x="848" y="239"/>
                      <a:pt x="711" y="618"/>
                    </a:cubicBezTo>
                    <a:lnTo>
                      <a:pt x="1" y="2642"/>
                    </a:lnTo>
                    <a:lnTo>
                      <a:pt x="1729" y="3258"/>
                    </a:lnTo>
                    <a:lnTo>
                      <a:pt x="2453" y="1235"/>
                    </a:lnTo>
                    <a:cubicBezTo>
                      <a:pt x="2614" y="752"/>
                      <a:pt x="2373" y="230"/>
                      <a:pt x="1890" y="55"/>
                    </a:cubicBezTo>
                    <a:cubicBezTo>
                      <a:pt x="1787" y="18"/>
                      <a:pt x="1682" y="1"/>
                      <a:pt x="157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30;p54">
                <a:extLst>
                  <a:ext uri="{FF2B5EF4-FFF2-40B4-BE49-F238E27FC236}">
                    <a16:creationId xmlns:a16="http://schemas.microsoft.com/office/drawing/2014/main" id="{F77B133B-849B-F6BC-7002-9DCCE19AA2BF}"/>
                  </a:ext>
                </a:extLst>
              </p:cNvPr>
              <p:cNvSpPr/>
              <p:nvPr/>
            </p:nvSpPr>
            <p:spPr>
              <a:xfrm>
                <a:off x="5408875" y="1498125"/>
                <a:ext cx="81100" cy="210750"/>
              </a:xfrm>
              <a:custGeom>
                <a:avLst/>
                <a:gdLst/>
                <a:ahLst/>
                <a:cxnLst/>
                <a:rect l="l" t="t" r="r" b="b"/>
                <a:pathLst>
                  <a:path w="3244" h="8430" extrusionOk="0">
                    <a:moveTo>
                      <a:pt x="2936" y="1"/>
                    </a:moveTo>
                    <a:lnTo>
                      <a:pt x="1" y="8309"/>
                    </a:lnTo>
                    <a:lnTo>
                      <a:pt x="309" y="8430"/>
                    </a:lnTo>
                    <a:lnTo>
                      <a:pt x="3244" y="108"/>
                    </a:lnTo>
                    <a:lnTo>
                      <a:pt x="2936"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1;p54">
                <a:extLst>
                  <a:ext uri="{FF2B5EF4-FFF2-40B4-BE49-F238E27FC236}">
                    <a16:creationId xmlns:a16="http://schemas.microsoft.com/office/drawing/2014/main" id="{70FCD80C-030D-6A96-F232-2ECDAB657073}"/>
                  </a:ext>
                </a:extLst>
              </p:cNvPr>
              <p:cNvSpPr/>
              <p:nvPr/>
            </p:nvSpPr>
            <p:spPr>
              <a:xfrm>
                <a:off x="5401525" y="1664450"/>
                <a:ext cx="22125" cy="41425"/>
              </a:xfrm>
              <a:custGeom>
                <a:avLst/>
                <a:gdLst/>
                <a:ahLst/>
                <a:cxnLst/>
                <a:rect l="l" t="t" r="r" b="b"/>
                <a:pathLst>
                  <a:path w="885" h="1657" extrusionOk="0">
                    <a:moveTo>
                      <a:pt x="752" y="0"/>
                    </a:moveTo>
                    <a:cubicBezTo>
                      <a:pt x="593" y="0"/>
                      <a:pt x="441" y="92"/>
                      <a:pt x="389" y="249"/>
                    </a:cubicBezTo>
                    <a:lnTo>
                      <a:pt x="67" y="1174"/>
                    </a:lnTo>
                    <a:cubicBezTo>
                      <a:pt x="0" y="1375"/>
                      <a:pt x="94" y="1589"/>
                      <a:pt x="295" y="1656"/>
                    </a:cubicBezTo>
                    <a:lnTo>
                      <a:pt x="884" y="21"/>
                    </a:lnTo>
                    <a:cubicBezTo>
                      <a:pt x="841" y="7"/>
                      <a:pt x="796" y="0"/>
                      <a:pt x="75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32;p54">
                <a:extLst>
                  <a:ext uri="{FF2B5EF4-FFF2-40B4-BE49-F238E27FC236}">
                    <a16:creationId xmlns:a16="http://schemas.microsoft.com/office/drawing/2014/main" id="{7CABF762-545D-41F6-921B-4B2DC47E692B}"/>
                  </a:ext>
                </a:extLst>
              </p:cNvPr>
              <p:cNvSpPr/>
              <p:nvPr/>
            </p:nvSpPr>
            <p:spPr>
              <a:xfrm>
                <a:off x="5301350" y="1455575"/>
                <a:ext cx="175225" cy="345450"/>
              </a:xfrm>
              <a:custGeom>
                <a:avLst/>
                <a:gdLst/>
                <a:ahLst/>
                <a:cxnLst/>
                <a:rect l="l" t="t" r="r" b="b"/>
                <a:pathLst>
                  <a:path w="7009" h="13818" extrusionOk="0">
                    <a:moveTo>
                      <a:pt x="4583" y="1"/>
                    </a:moveTo>
                    <a:lnTo>
                      <a:pt x="0" y="12960"/>
                    </a:lnTo>
                    <a:lnTo>
                      <a:pt x="2426" y="13817"/>
                    </a:lnTo>
                    <a:lnTo>
                      <a:pt x="7009" y="859"/>
                    </a:lnTo>
                    <a:lnTo>
                      <a:pt x="4583"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33;p54">
                <a:extLst>
                  <a:ext uri="{FF2B5EF4-FFF2-40B4-BE49-F238E27FC236}">
                    <a16:creationId xmlns:a16="http://schemas.microsoft.com/office/drawing/2014/main" id="{983990DC-EE55-9BA6-8880-C6553085FE39}"/>
                  </a:ext>
                </a:extLst>
              </p:cNvPr>
              <p:cNvSpPr/>
              <p:nvPr/>
            </p:nvSpPr>
            <p:spPr>
              <a:xfrm>
                <a:off x="5400850" y="1487075"/>
                <a:ext cx="64675" cy="32525"/>
              </a:xfrm>
              <a:custGeom>
                <a:avLst/>
                <a:gdLst/>
                <a:ahLst/>
                <a:cxnLst/>
                <a:rect l="l" t="t" r="r" b="b"/>
                <a:pathLst>
                  <a:path w="2587" h="1301" extrusionOk="0">
                    <a:moveTo>
                      <a:pt x="161" y="1"/>
                    </a:moveTo>
                    <a:lnTo>
                      <a:pt x="0" y="443"/>
                    </a:lnTo>
                    <a:lnTo>
                      <a:pt x="2426" y="1300"/>
                    </a:lnTo>
                    <a:lnTo>
                      <a:pt x="2587" y="858"/>
                    </a:lnTo>
                    <a:lnTo>
                      <a:pt x="161" y="1"/>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 name="TextBox 138">
            <a:extLst>
              <a:ext uri="{FF2B5EF4-FFF2-40B4-BE49-F238E27FC236}">
                <a16:creationId xmlns:a16="http://schemas.microsoft.com/office/drawing/2014/main" id="{D8D074B3-62EA-6E52-0079-C6AC6F1BE689}"/>
              </a:ext>
            </a:extLst>
          </p:cNvPr>
          <p:cNvSpPr txBox="1"/>
          <p:nvPr/>
        </p:nvSpPr>
        <p:spPr>
          <a:xfrm>
            <a:off x="1144750" y="2262191"/>
            <a:ext cx="7596471" cy="2554545"/>
          </a:xfrm>
          <a:prstGeom prst="rect">
            <a:avLst/>
          </a:prstGeom>
          <a:noFill/>
        </p:spPr>
        <p:txBody>
          <a:bodyPr wrap="square">
            <a:spAutoFit/>
          </a:bodyPr>
          <a:lstStyle/>
          <a:p>
            <a:pPr marL="114300" indent="0" algn="l">
              <a:buNone/>
            </a:pPr>
            <a:r>
              <a:rPr lang="vi-VN" sz="4000" b="0" i="0" dirty="0">
                <a:solidFill>
                  <a:srgbClr val="FF0000"/>
                </a:solidFill>
                <a:effectLst/>
                <a:latin typeface="Times New Roman" panose="02020603050405020304" pitchFamily="18" charset="0"/>
                <a:cs typeface="Times New Roman" panose="02020603050405020304" pitchFamily="18" charset="0"/>
              </a:rPr>
              <a:t>Bức tường là chất rắn, mà các “hạt” cấu tạo nên chất rắn được sắp xếp chặt chẽ do đó chúng ta không thể đi xuyên qua được.</a:t>
            </a:r>
            <a:endParaRPr lang="vi-VN"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36">
                                            <p:txEl>
                                              <p:pRg st="0" end="0"/>
                                            </p:txEl>
                                          </p:spTgt>
                                        </p:tgtEl>
                                      </p:cBhvr>
                                    </p:animEffect>
                                    <p:set>
                                      <p:cBhvr>
                                        <p:cTn id="7" dur="1" fill="hold">
                                          <p:stCondLst>
                                            <p:cond delay="1999"/>
                                          </p:stCondLst>
                                        </p:cTn>
                                        <p:tgtEl>
                                          <p:spTgt spid="13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P spid="1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558837" y="376651"/>
            <a:ext cx="4302000" cy="630000"/>
          </a:xfrm>
          <a:prstGeom prst="rect">
            <a:avLst/>
          </a:prstGeom>
        </p:spPr>
        <p:txBody>
          <a:bodyPr spcFirstLastPara="1" wrap="square" lIns="91425" tIns="91425" rIns="91425" bIns="91425" anchor="t" anchorCtr="0">
            <a:noAutofit/>
          </a:bodyPr>
          <a:lstStyle/>
          <a:p>
            <a:pPr algn="l"/>
            <a:r>
              <a:rPr lang="vi-VN" sz="3600" dirty="0">
                <a:latin typeface="+mj-lt"/>
              </a:rPr>
              <a:t>1. Chất </a:t>
            </a:r>
            <a:r>
              <a:rPr lang="en-US" dirty="0" err="1">
                <a:latin typeface="Times New Roman" panose="02020603050405020304" pitchFamily="18" charset="0"/>
                <a:cs typeface="Times New Roman" panose="02020603050405020304" pitchFamily="18" charset="0"/>
              </a:rPr>
              <a:t>lỏng</a:t>
            </a:r>
            <a:endParaRPr lang="vi-VN" sz="3600" dirty="0">
              <a:latin typeface="Times New Roman" panose="02020603050405020304" pitchFamily="18" charset="0"/>
              <a:cs typeface="Times New Roman" panose="02020603050405020304" pitchFamily="18" charset="0"/>
            </a:endParaRPr>
          </a:p>
        </p:txBody>
      </p:sp>
      <p:sp>
        <p:nvSpPr>
          <p:cNvPr id="170" name="Google Shape;170;p31"/>
          <p:cNvSpPr txBox="1">
            <a:spLocks noGrp="1"/>
          </p:cNvSpPr>
          <p:nvPr>
            <p:ph type="body" idx="1"/>
          </p:nvPr>
        </p:nvSpPr>
        <p:spPr>
          <a:xfrm>
            <a:off x="504225" y="1041328"/>
            <a:ext cx="5057670" cy="1717322"/>
          </a:xfrm>
          <a:prstGeom prst="rect">
            <a:avLst/>
          </a:prstGeom>
        </p:spPr>
        <p:txBody>
          <a:bodyPr spcFirstLastPara="1" wrap="square" lIns="91425" tIns="91425" rIns="91425" bIns="91425" anchor="b" anchorCtr="0">
            <a:noAutofit/>
          </a:bodyPr>
          <a:lstStyle/>
          <a:p>
            <a:pPr marL="127000" indent="0">
              <a:buNone/>
            </a:pPr>
            <a:r>
              <a:rPr lang="vi-VN" sz="2000" dirty="0">
                <a:latin typeface="+mj-lt"/>
              </a:rPr>
              <a:t>Dựa vào đặc điểm nào của chất lỏng mà ta có thể bơm xăng vào các bình chứa có hình dạng khác nhau?</a:t>
            </a:r>
            <a:r>
              <a:rPr lang="en-US" sz="2000" dirty="0">
                <a:latin typeface="+mj-lt"/>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lỏng</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id="{F4E9F85B-035A-365B-E3C8-5B01558906F9}"/>
              </a:ext>
            </a:extLst>
          </p:cNvPr>
          <p:cNvSpPr txBox="1"/>
          <p:nvPr/>
        </p:nvSpPr>
        <p:spPr>
          <a:xfrm>
            <a:off x="543428" y="2247898"/>
            <a:ext cx="5282409" cy="1323439"/>
          </a:xfrm>
          <a:prstGeom prst="rect">
            <a:avLst/>
          </a:prstGeom>
          <a:noFill/>
        </p:spPr>
        <p:txBody>
          <a:bodyPr wrap="square">
            <a:spAutoFit/>
          </a:bodyPr>
          <a:lstStyle/>
          <a:p>
            <a:r>
              <a:rPr lang="vi-VN" sz="2000" dirty="0"/>
              <a:t>Xăng là chất lỏng. Mà chất lỏng không có hình dạng xác định chỉ có hình dạng của vật chứa nó. Do đó ta có thể bơm xăng vào các bình chứa có hình dạng khác nhau.</a:t>
            </a:r>
          </a:p>
        </p:txBody>
      </p:sp>
      <p:sp>
        <p:nvSpPr>
          <p:cNvPr id="5" name="TextBox 4">
            <a:extLst>
              <a:ext uri="{FF2B5EF4-FFF2-40B4-BE49-F238E27FC236}">
                <a16:creationId xmlns:a16="http://schemas.microsoft.com/office/drawing/2014/main" id="{EA6BEC38-ABB6-0B32-857E-47A0E54597E1}"/>
              </a:ext>
            </a:extLst>
          </p:cNvPr>
          <p:cNvSpPr txBox="1"/>
          <p:nvPr/>
        </p:nvSpPr>
        <p:spPr>
          <a:xfrm>
            <a:off x="584556" y="3710066"/>
            <a:ext cx="7671496" cy="1200329"/>
          </a:xfrm>
          <a:prstGeom prst="rect">
            <a:avLst/>
          </a:prstGeom>
          <a:noFill/>
        </p:spPr>
        <p:txBody>
          <a:bodyPr wrap="square">
            <a:spAutoFit/>
          </a:bodyPr>
          <a:lstStyle/>
          <a:p>
            <a:r>
              <a:rPr lang="vi-VN" sz="2400" b="1" i="1" dirty="0">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vi-VN" sz="2400" b="1" i="1"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lỏng có khối lượng và thể tích xác định, không có hình dạng xác định mà có hình dạng của vật chứa nó. Chất lỏng dễ chảy, không dễ nén </a:t>
            </a:r>
          </a:p>
        </p:txBody>
      </p:sp>
      <p:pic>
        <p:nvPicPr>
          <p:cNvPr id="2" name="Picture 2" descr="https://hoc24.vn/source/KHTN%206/Ch%C6%B0%C6%A1ng%203/Quy-%C4%91i%CC%A3nh-mang-cha%CC%82%CC%81t-lo%CC%89ng-le%CC%82n-ma%CC%81y-bay-4-600x400.jpg">
            <a:extLst>
              <a:ext uri="{FF2B5EF4-FFF2-40B4-BE49-F238E27FC236}">
                <a16:creationId xmlns:a16="http://schemas.microsoft.com/office/drawing/2014/main" id="{31B055E4-14D8-F8B7-1C47-F59693A62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132" y="691651"/>
            <a:ext cx="3300231"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0">
                                            <p:txEl>
                                              <p:pRg st="0" end="0"/>
                                            </p:txEl>
                                          </p:spTgt>
                                        </p:tgtEl>
                                      </p:cBhvr>
                                    </p:animEffect>
                                    <p:set>
                                      <p:cBhvr>
                                        <p:cTn id="7" dur="1" fill="hold">
                                          <p:stCondLst>
                                            <p:cond delay="499"/>
                                          </p:stCondLst>
                                        </p:cTn>
                                        <p:tgtEl>
                                          <p:spTgt spid="17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558837" y="376651"/>
            <a:ext cx="4302000" cy="630000"/>
          </a:xfrm>
          <a:prstGeom prst="rect">
            <a:avLst/>
          </a:prstGeom>
        </p:spPr>
        <p:txBody>
          <a:bodyPr spcFirstLastPara="1" wrap="square" lIns="91425" tIns="91425" rIns="91425" bIns="91425" anchor="t" anchorCtr="0">
            <a:noAutofit/>
          </a:bodyPr>
          <a:lstStyle/>
          <a:p>
            <a:pPr algn="l"/>
            <a:r>
              <a:rPr lang="vi-VN" sz="3600" dirty="0">
                <a:latin typeface="+mj-lt"/>
              </a:rPr>
              <a:t>1. Chất </a:t>
            </a:r>
            <a:r>
              <a:rPr lang="en-US" sz="3600" dirty="0" err="1">
                <a:latin typeface="Times New Roman" panose="02020603050405020304" pitchFamily="18" charset="0"/>
                <a:cs typeface="Times New Roman" panose="02020603050405020304" pitchFamily="18" charset="0"/>
              </a:rPr>
              <a:t>kh</a:t>
            </a:r>
            <a:r>
              <a:rPr lang="en-US" dirty="0" err="1">
                <a:latin typeface="Times New Roman" panose="02020603050405020304" pitchFamily="18" charset="0"/>
                <a:cs typeface="Times New Roman" panose="02020603050405020304" pitchFamily="18" charset="0"/>
              </a:rPr>
              <a:t>í</a:t>
            </a:r>
            <a:endParaRPr lang="vi-VN" sz="3600" dirty="0">
              <a:latin typeface="Times New Roman" panose="02020603050405020304" pitchFamily="18" charset="0"/>
              <a:cs typeface="Times New Roman" panose="02020603050405020304" pitchFamily="18" charset="0"/>
            </a:endParaRPr>
          </a:p>
        </p:txBody>
      </p:sp>
      <p:sp>
        <p:nvSpPr>
          <p:cNvPr id="170" name="Google Shape;170;p31"/>
          <p:cNvSpPr txBox="1">
            <a:spLocks noGrp="1"/>
          </p:cNvSpPr>
          <p:nvPr>
            <p:ph type="body" idx="1"/>
          </p:nvPr>
        </p:nvSpPr>
        <p:spPr>
          <a:xfrm>
            <a:off x="445273" y="1041328"/>
            <a:ext cx="5116622" cy="1323439"/>
          </a:xfrm>
          <a:prstGeom prst="rect">
            <a:avLst/>
          </a:prstGeom>
        </p:spPr>
        <p:txBody>
          <a:bodyPr spcFirstLastPara="1" wrap="square" lIns="91425" tIns="91425" rIns="91425" bIns="91425" anchor="b" anchorCtr="0">
            <a:noAutofit/>
          </a:bodyPr>
          <a:lstStyle/>
          <a:p>
            <a:pPr marL="127000" indent="0">
              <a:buNone/>
            </a:pPr>
            <a:r>
              <a:rPr lang="en-US" sz="2000" i="1" dirty="0">
                <a:solidFill>
                  <a:srgbClr val="FF0000"/>
                </a:solidFill>
                <a:latin typeface="+mj-lt"/>
              </a:rPr>
              <a:t>?</a:t>
            </a:r>
            <a:r>
              <a:rPr lang="en-US" sz="2000" dirty="0">
                <a:latin typeface="+mj-lt"/>
              </a:rPr>
              <a:t> </a:t>
            </a:r>
            <a:r>
              <a:rPr lang="vi-VN" sz="2000" dirty="0">
                <a:latin typeface="Times New Roman" panose="02020603050405020304" pitchFamily="18" charset="0"/>
                <a:cs typeface="Times New Roman" panose="02020603050405020304" pitchFamily="18" charset="0"/>
              </a:rPr>
              <a:t>Vì sao phải giữ chất khí trong bình kín?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lỏng</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id="{F4E9F85B-035A-365B-E3C8-5B01558906F9}"/>
              </a:ext>
            </a:extLst>
          </p:cNvPr>
          <p:cNvSpPr txBox="1"/>
          <p:nvPr/>
        </p:nvSpPr>
        <p:spPr>
          <a:xfrm>
            <a:off x="558837" y="2033213"/>
            <a:ext cx="7193685" cy="1323439"/>
          </a:xfrm>
          <a:prstGeom prst="rect">
            <a:avLst/>
          </a:prstGeom>
          <a:noFill/>
        </p:spPr>
        <p:txBody>
          <a:bodyPr wrap="square">
            <a:spAutoFit/>
          </a:bodyPr>
          <a:lstStyle/>
          <a:p>
            <a:r>
              <a:rPr lang="vi-VN" sz="2000" dirty="0">
                <a:latin typeface="Times New Roman" panose="02020603050405020304" pitchFamily="18" charset="0"/>
                <a:cs typeface="Times New Roman" panose="02020603050405020304" pitchFamily="18" charset="0"/>
              </a:rPr>
              <a:t>Vì chất khí có khối lượng xác định nhưng không có hình dạng và thể tích xác định. Chất  khí có thể lan tỏa theo mọi hướng và chiếm toàn bộ thể tích bất kì vật nào chứa nó d</a:t>
            </a:r>
            <a:r>
              <a:rPr lang="en-US" sz="2000" dirty="0">
                <a:latin typeface="Times New Roman" panose="02020603050405020304" pitchFamily="18" charset="0"/>
                <a:cs typeface="Times New Roman" panose="02020603050405020304" pitchFamily="18" charset="0"/>
              </a:rPr>
              <a:t>o</a:t>
            </a:r>
            <a:r>
              <a:rPr lang="vi-VN" sz="2000" dirty="0">
                <a:latin typeface="Times New Roman" panose="02020603050405020304" pitchFamily="18" charset="0"/>
                <a:cs typeface="Times New Roman" panose="02020603050405020304" pitchFamily="18" charset="0"/>
              </a:rPr>
              <a:t> đó phải giữ chất khí trong bình kín</a:t>
            </a:r>
          </a:p>
        </p:txBody>
      </p:sp>
      <p:sp>
        <p:nvSpPr>
          <p:cNvPr id="5" name="TextBox 4">
            <a:extLst>
              <a:ext uri="{FF2B5EF4-FFF2-40B4-BE49-F238E27FC236}">
                <a16:creationId xmlns:a16="http://schemas.microsoft.com/office/drawing/2014/main" id="{EA6BEC38-ABB6-0B32-857E-47A0E54597E1}"/>
              </a:ext>
            </a:extLst>
          </p:cNvPr>
          <p:cNvSpPr txBox="1"/>
          <p:nvPr/>
        </p:nvSpPr>
        <p:spPr>
          <a:xfrm>
            <a:off x="558837" y="3439721"/>
            <a:ext cx="7671496" cy="1569660"/>
          </a:xfrm>
          <a:prstGeom prst="rect">
            <a:avLst/>
          </a:prstGeom>
          <a:noFill/>
        </p:spPr>
        <p:txBody>
          <a:bodyPr wrap="square">
            <a:spAutoFit/>
          </a:bodyPr>
          <a:lstStyle/>
          <a:p>
            <a:r>
              <a:rPr lang="vi-VN" sz="2400" b="1" i="1" dirty="0">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vi-VN" sz="2400" b="1" i="1"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khí </a:t>
            </a:r>
            <a:r>
              <a:rPr lang="en-US" sz="2400" dirty="0">
                <a:solidFill>
                  <a:srgbClr val="FF0000"/>
                </a:solidFill>
                <a:latin typeface="Times New Roman" panose="02020603050405020304" pitchFamily="18" charset="0"/>
                <a:cs typeface="Times New Roman" panose="02020603050405020304" pitchFamily="18" charset="0"/>
              </a:rPr>
              <a:t>c</a:t>
            </a:r>
            <a:r>
              <a:rPr lang="vi-VN" sz="2400" dirty="0">
                <a:solidFill>
                  <a:srgbClr val="FF0000"/>
                </a:solidFill>
                <a:latin typeface="Times New Roman" panose="02020603050405020304" pitchFamily="18" charset="0"/>
                <a:cs typeface="Times New Roman" panose="02020603050405020304" pitchFamily="18" charset="0"/>
              </a:rPr>
              <a:t>ó khối lượng xác định, không có hình dạng và thể tích xác định. Chất khí dễ nén, có thể lan tỏa theo mọi hướng và chiếm toàn bộ thể tích bất kì vật nào chứa nó.</a:t>
            </a:r>
          </a:p>
        </p:txBody>
      </p:sp>
      <p:pic>
        <p:nvPicPr>
          <p:cNvPr id="4" name="Picture 2" descr="C:\Users\hoa\Desktop\bigstock-Vintage-Colorful-Hot-Air-Ballo-255808717.jpg">
            <a:extLst>
              <a:ext uri="{FF2B5EF4-FFF2-40B4-BE49-F238E27FC236}">
                <a16:creationId xmlns:a16="http://schemas.microsoft.com/office/drawing/2014/main" id="{F369860C-38D4-56FA-5461-5F38986369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751" y="223719"/>
            <a:ext cx="2588916" cy="172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0">
                                            <p:txEl>
                                              <p:pRg st="0" end="0"/>
                                            </p:txEl>
                                          </p:spTgt>
                                        </p:tgtEl>
                                      </p:cBhvr>
                                    </p:animEffect>
                                    <p:set>
                                      <p:cBhvr>
                                        <p:cTn id="7" dur="1" fill="hold">
                                          <p:stCondLst>
                                            <p:cond delay="499"/>
                                          </p:stCondLst>
                                        </p:cTn>
                                        <p:tgtEl>
                                          <p:spTgt spid="17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TextBox 1">
            <a:extLst>
              <a:ext uri="{FF2B5EF4-FFF2-40B4-BE49-F238E27FC236}">
                <a16:creationId xmlns:a16="http://schemas.microsoft.com/office/drawing/2014/main" id="{102ACD38-D8CA-5C60-EDB9-89F147850EC7}"/>
              </a:ext>
            </a:extLst>
          </p:cNvPr>
          <p:cNvSpPr txBox="1"/>
          <p:nvPr/>
        </p:nvSpPr>
        <p:spPr>
          <a:xfrm>
            <a:off x="349857" y="221761"/>
            <a:ext cx="7704856" cy="2523768"/>
          </a:xfrm>
          <a:prstGeom prst="rect">
            <a:avLst/>
          </a:prstGeom>
          <a:noFill/>
        </p:spPr>
        <p:txBody>
          <a:bodyPr wrap="square" rtlCol="0">
            <a:spAutoFit/>
          </a:bodyPr>
          <a:lstStyle/>
          <a:p>
            <a:r>
              <a:rPr lang="vi-VN" sz="2800" b="1" dirty="0">
                <a:latin typeface="+mj-lt"/>
              </a:rPr>
              <a:t>LUYỆN TẬP</a:t>
            </a:r>
          </a:p>
          <a:p>
            <a:r>
              <a:rPr lang="vi-VN" sz="2800" b="1" dirty="0">
                <a:latin typeface="+mj-lt"/>
              </a:rPr>
              <a:t>Câu 1</a:t>
            </a:r>
            <a:r>
              <a:rPr lang="vi-VN" sz="2800" dirty="0">
                <a:latin typeface="+mj-lt"/>
              </a:rPr>
              <a:t>: Chất rắn có thể bị cắt thành những phần nhỏ hơn. Chất lỏng không dễ nén. Chất khí dễ nén. Ngoài ra, chất rắn, chất lỏng, chất khí còn có những đặc điểm nào khác?</a:t>
            </a:r>
          </a:p>
          <a:p>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3" name="TextBox 2">
            <a:extLst>
              <a:ext uri="{FF2B5EF4-FFF2-40B4-BE49-F238E27FC236}">
                <a16:creationId xmlns:a16="http://schemas.microsoft.com/office/drawing/2014/main" id="{0598AEAD-ACAC-8F48-DADA-3A5A484272D0}"/>
              </a:ext>
            </a:extLst>
          </p:cNvPr>
          <p:cNvSpPr txBox="1"/>
          <p:nvPr/>
        </p:nvSpPr>
        <p:spPr>
          <a:xfrm>
            <a:off x="426064" y="176279"/>
            <a:ext cx="7159480" cy="1785104"/>
          </a:xfrm>
          <a:prstGeom prst="rect">
            <a:avLst/>
          </a:prstGeom>
          <a:noFill/>
        </p:spPr>
        <p:txBody>
          <a:bodyPr wrap="square" rtlCol="0">
            <a:spAutoFit/>
          </a:bodyPr>
          <a:lstStyle/>
          <a:p>
            <a:r>
              <a:rPr lang="vi-VN" sz="3200" b="1" dirty="0">
                <a:latin typeface="+mj-lt"/>
              </a:rPr>
              <a:t>Vận dụng:</a:t>
            </a:r>
          </a:p>
          <a:p>
            <a:r>
              <a:rPr lang="vi-VN" sz="3200" dirty="0">
                <a:latin typeface="+mj-lt"/>
              </a:rPr>
              <a:t>Tìm hiểu những chất quanh em để hoàn thành bảng theo gợi ý sau:</a:t>
            </a:r>
          </a:p>
          <a:p>
            <a:endParaRPr lang="vi-VN" dirty="0"/>
          </a:p>
        </p:txBody>
      </p:sp>
      <p:pic>
        <p:nvPicPr>
          <p:cNvPr id="4" name="Picture 2">
            <a:extLst>
              <a:ext uri="{FF2B5EF4-FFF2-40B4-BE49-F238E27FC236}">
                <a16:creationId xmlns:a16="http://schemas.microsoft.com/office/drawing/2014/main" id="{BE1E2E23-C05A-6D8B-16F3-41912DCC5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88" y="1844702"/>
            <a:ext cx="8487348" cy="306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F79C9F96-4B26-7C71-309B-3825BE651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527" y="1732122"/>
            <a:ext cx="5375082" cy="323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3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2208600" y="1914900"/>
            <a:ext cx="4726800" cy="131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AWESOME WORDS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1"/>
        <p:cNvGrpSpPr/>
        <p:nvPr/>
      </p:nvGrpSpPr>
      <p:grpSpPr>
        <a:xfrm>
          <a:off x="0" y="0"/>
          <a:ext cx="0" cy="0"/>
          <a:chOff x="0" y="0"/>
          <a:chExt cx="0" cy="0"/>
        </a:xfrm>
      </p:grpSpPr>
      <p:sp>
        <p:nvSpPr>
          <p:cNvPr id="872" name="Google Shape;872;p53"/>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CHEMISTRY ICONS</a:t>
            </a:r>
            <a:endParaRPr/>
          </a:p>
        </p:txBody>
      </p:sp>
      <p:grpSp>
        <p:nvGrpSpPr>
          <p:cNvPr id="873" name="Google Shape;873;p53"/>
          <p:cNvGrpSpPr/>
          <p:nvPr/>
        </p:nvGrpSpPr>
        <p:grpSpPr>
          <a:xfrm>
            <a:off x="5312813" y="2726950"/>
            <a:ext cx="367950" cy="367850"/>
            <a:chOff x="5372225" y="1935900"/>
            <a:chExt cx="367950" cy="367850"/>
          </a:xfrm>
        </p:grpSpPr>
        <p:sp>
          <p:nvSpPr>
            <p:cNvPr id="874" name="Google Shape;874;p53"/>
            <p:cNvSpPr/>
            <p:nvPr/>
          </p:nvSpPr>
          <p:spPr>
            <a:xfrm>
              <a:off x="5397950" y="1935900"/>
              <a:ext cx="316400" cy="258175"/>
            </a:xfrm>
            <a:custGeom>
              <a:avLst/>
              <a:gdLst/>
              <a:ahLst/>
              <a:cxnLst/>
              <a:rect l="l" t="t" r="r" b="b"/>
              <a:pathLst>
                <a:path w="12656" h="10327" extrusionOk="0">
                  <a:moveTo>
                    <a:pt x="6045" y="6930"/>
                  </a:moveTo>
                  <a:cubicBezTo>
                    <a:pt x="6283" y="6930"/>
                    <a:pt x="6470" y="7121"/>
                    <a:pt x="6470" y="7355"/>
                  </a:cubicBezTo>
                  <a:cubicBezTo>
                    <a:pt x="6470" y="7589"/>
                    <a:pt x="6283" y="7780"/>
                    <a:pt x="6045" y="7780"/>
                  </a:cubicBezTo>
                  <a:lnTo>
                    <a:pt x="6018" y="7780"/>
                  </a:lnTo>
                  <a:cubicBezTo>
                    <a:pt x="5784" y="7780"/>
                    <a:pt x="5593" y="7589"/>
                    <a:pt x="5593" y="7355"/>
                  </a:cubicBezTo>
                  <a:cubicBezTo>
                    <a:pt x="5593" y="7121"/>
                    <a:pt x="5784" y="6930"/>
                    <a:pt x="6018" y="6930"/>
                  </a:cubicBezTo>
                  <a:close/>
                  <a:moveTo>
                    <a:pt x="7180" y="8205"/>
                  </a:moveTo>
                  <a:cubicBezTo>
                    <a:pt x="7414" y="8205"/>
                    <a:pt x="7601" y="8396"/>
                    <a:pt x="7601" y="8630"/>
                  </a:cubicBezTo>
                  <a:cubicBezTo>
                    <a:pt x="7601" y="8864"/>
                    <a:pt x="7414" y="9055"/>
                    <a:pt x="7180" y="9055"/>
                  </a:cubicBezTo>
                  <a:lnTo>
                    <a:pt x="7149" y="9055"/>
                  </a:lnTo>
                  <a:cubicBezTo>
                    <a:pt x="6915" y="9055"/>
                    <a:pt x="6728" y="8864"/>
                    <a:pt x="6728" y="8630"/>
                  </a:cubicBezTo>
                  <a:cubicBezTo>
                    <a:pt x="6728" y="8396"/>
                    <a:pt x="6915" y="8205"/>
                    <a:pt x="7149" y="8205"/>
                  </a:cubicBezTo>
                  <a:close/>
                  <a:moveTo>
                    <a:pt x="5511" y="8911"/>
                  </a:moveTo>
                  <a:cubicBezTo>
                    <a:pt x="5745" y="8911"/>
                    <a:pt x="5936" y="9102"/>
                    <a:pt x="5936" y="9336"/>
                  </a:cubicBezTo>
                  <a:cubicBezTo>
                    <a:pt x="5936" y="9570"/>
                    <a:pt x="5745" y="9761"/>
                    <a:pt x="5511" y="9761"/>
                  </a:cubicBezTo>
                  <a:lnTo>
                    <a:pt x="5484" y="9761"/>
                  </a:lnTo>
                  <a:cubicBezTo>
                    <a:pt x="5246" y="9761"/>
                    <a:pt x="5059" y="9570"/>
                    <a:pt x="5059" y="9336"/>
                  </a:cubicBezTo>
                  <a:cubicBezTo>
                    <a:pt x="5059" y="9102"/>
                    <a:pt x="5246" y="8911"/>
                    <a:pt x="5484" y="8911"/>
                  </a:cubicBezTo>
                  <a:close/>
                  <a:moveTo>
                    <a:pt x="4419" y="0"/>
                  </a:moveTo>
                  <a:cubicBezTo>
                    <a:pt x="3561" y="0"/>
                    <a:pt x="2855" y="663"/>
                    <a:pt x="2797" y="1521"/>
                  </a:cubicBezTo>
                  <a:cubicBezTo>
                    <a:pt x="2742" y="2375"/>
                    <a:pt x="3358" y="3128"/>
                    <a:pt x="4209" y="3241"/>
                  </a:cubicBezTo>
                  <a:lnTo>
                    <a:pt x="4209" y="7144"/>
                  </a:lnTo>
                  <a:lnTo>
                    <a:pt x="1" y="10326"/>
                  </a:lnTo>
                  <a:lnTo>
                    <a:pt x="12655" y="10326"/>
                  </a:lnTo>
                  <a:lnTo>
                    <a:pt x="8451" y="7144"/>
                  </a:lnTo>
                  <a:lnTo>
                    <a:pt x="8451" y="3241"/>
                  </a:lnTo>
                  <a:cubicBezTo>
                    <a:pt x="9301" y="3128"/>
                    <a:pt x="9918" y="2375"/>
                    <a:pt x="9863" y="1521"/>
                  </a:cubicBezTo>
                  <a:cubicBezTo>
                    <a:pt x="9804" y="663"/>
                    <a:pt x="9095" y="0"/>
                    <a:pt x="8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5" name="Google Shape;875;p53"/>
            <p:cNvSpPr/>
            <p:nvPr/>
          </p:nvSpPr>
          <p:spPr>
            <a:xfrm>
              <a:off x="5372225" y="2215300"/>
              <a:ext cx="367950" cy="88450"/>
            </a:xfrm>
            <a:custGeom>
              <a:avLst/>
              <a:gdLst/>
              <a:ahLst/>
              <a:cxnLst/>
              <a:rect l="l" t="t" r="r" b="b"/>
              <a:pathLst>
                <a:path w="14718" h="3538" extrusionOk="0">
                  <a:moveTo>
                    <a:pt x="4854" y="710"/>
                  </a:moveTo>
                  <a:cubicBezTo>
                    <a:pt x="5089" y="710"/>
                    <a:pt x="5280" y="898"/>
                    <a:pt x="5280" y="1135"/>
                  </a:cubicBezTo>
                  <a:cubicBezTo>
                    <a:pt x="5280" y="1368"/>
                    <a:pt x="5089" y="1556"/>
                    <a:pt x="4854" y="1556"/>
                  </a:cubicBezTo>
                  <a:cubicBezTo>
                    <a:pt x="4849" y="1556"/>
                    <a:pt x="4845" y="1556"/>
                    <a:pt x="4840" y="1556"/>
                  </a:cubicBezTo>
                  <a:lnTo>
                    <a:pt x="4813" y="1556"/>
                  </a:lnTo>
                  <a:cubicBezTo>
                    <a:pt x="4808" y="1556"/>
                    <a:pt x="4803" y="1556"/>
                    <a:pt x="4798" y="1556"/>
                  </a:cubicBezTo>
                  <a:cubicBezTo>
                    <a:pt x="4563" y="1556"/>
                    <a:pt x="4372" y="1368"/>
                    <a:pt x="4372" y="1135"/>
                  </a:cubicBezTo>
                  <a:cubicBezTo>
                    <a:pt x="4372" y="898"/>
                    <a:pt x="4563" y="710"/>
                    <a:pt x="4798" y="710"/>
                  </a:cubicBezTo>
                  <a:cubicBezTo>
                    <a:pt x="4803" y="710"/>
                    <a:pt x="4808" y="710"/>
                    <a:pt x="4813" y="710"/>
                  </a:cubicBezTo>
                  <a:lnTo>
                    <a:pt x="4840" y="710"/>
                  </a:lnTo>
                  <a:cubicBezTo>
                    <a:pt x="4845" y="710"/>
                    <a:pt x="4849" y="710"/>
                    <a:pt x="4854" y="710"/>
                  </a:cubicBezTo>
                  <a:close/>
                  <a:moveTo>
                    <a:pt x="8250" y="710"/>
                  </a:moveTo>
                  <a:cubicBezTo>
                    <a:pt x="8482" y="710"/>
                    <a:pt x="8673" y="898"/>
                    <a:pt x="8673" y="1135"/>
                  </a:cubicBezTo>
                  <a:cubicBezTo>
                    <a:pt x="8673" y="1368"/>
                    <a:pt x="8482" y="1556"/>
                    <a:pt x="8250" y="1556"/>
                  </a:cubicBezTo>
                  <a:cubicBezTo>
                    <a:pt x="8246" y="1556"/>
                    <a:pt x="8241" y="1556"/>
                    <a:pt x="8236" y="1556"/>
                  </a:cubicBezTo>
                  <a:lnTo>
                    <a:pt x="8209" y="1556"/>
                  </a:lnTo>
                  <a:cubicBezTo>
                    <a:pt x="8204" y="1556"/>
                    <a:pt x="8200" y="1556"/>
                    <a:pt x="8195" y="1556"/>
                  </a:cubicBezTo>
                  <a:cubicBezTo>
                    <a:pt x="7960" y="1556"/>
                    <a:pt x="7768" y="1368"/>
                    <a:pt x="7768" y="1135"/>
                  </a:cubicBezTo>
                  <a:cubicBezTo>
                    <a:pt x="7768" y="898"/>
                    <a:pt x="7960" y="710"/>
                    <a:pt x="8195" y="710"/>
                  </a:cubicBezTo>
                  <a:cubicBezTo>
                    <a:pt x="8200" y="710"/>
                    <a:pt x="8204" y="710"/>
                    <a:pt x="8209" y="710"/>
                  </a:cubicBezTo>
                  <a:lnTo>
                    <a:pt x="8236" y="710"/>
                  </a:lnTo>
                  <a:cubicBezTo>
                    <a:pt x="8241" y="710"/>
                    <a:pt x="8246" y="710"/>
                    <a:pt x="8250" y="710"/>
                  </a:cubicBezTo>
                  <a:close/>
                  <a:moveTo>
                    <a:pt x="11588" y="710"/>
                  </a:moveTo>
                  <a:cubicBezTo>
                    <a:pt x="11592" y="710"/>
                    <a:pt x="11597" y="710"/>
                    <a:pt x="11602" y="710"/>
                  </a:cubicBezTo>
                  <a:lnTo>
                    <a:pt x="11633" y="710"/>
                  </a:lnTo>
                  <a:cubicBezTo>
                    <a:pt x="11859" y="718"/>
                    <a:pt x="12042" y="905"/>
                    <a:pt x="12042" y="1135"/>
                  </a:cubicBezTo>
                  <a:cubicBezTo>
                    <a:pt x="12042" y="1361"/>
                    <a:pt x="11859" y="1548"/>
                    <a:pt x="11633" y="1556"/>
                  </a:cubicBezTo>
                  <a:lnTo>
                    <a:pt x="11602" y="1556"/>
                  </a:lnTo>
                  <a:cubicBezTo>
                    <a:pt x="11597" y="1556"/>
                    <a:pt x="11592" y="1556"/>
                    <a:pt x="11588" y="1556"/>
                  </a:cubicBezTo>
                  <a:cubicBezTo>
                    <a:pt x="11356" y="1556"/>
                    <a:pt x="11165" y="1368"/>
                    <a:pt x="11165" y="1135"/>
                  </a:cubicBezTo>
                  <a:cubicBezTo>
                    <a:pt x="11165" y="898"/>
                    <a:pt x="11356" y="710"/>
                    <a:pt x="11588" y="710"/>
                  </a:cubicBezTo>
                  <a:close/>
                  <a:moveTo>
                    <a:pt x="3116" y="1135"/>
                  </a:moveTo>
                  <a:cubicBezTo>
                    <a:pt x="3350" y="1135"/>
                    <a:pt x="3537" y="1322"/>
                    <a:pt x="3537" y="1556"/>
                  </a:cubicBezTo>
                  <a:cubicBezTo>
                    <a:pt x="3537" y="1794"/>
                    <a:pt x="3350" y="1981"/>
                    <a:pt x="3116" y="1981"/>
                  </a:cubicBezTo>
                  <a:lnTo>
                    <a:pt x="3085" y="1981"/>
                  </a:lnTo>
                  <a:cubicBezTo>
                    <a:pt x="2851" y="1981"/>
                    <a:pt x="2660" y="1794"/>
                    <a:pt x="2660" y="1556"/>
                  </a:cubicBezTo>
                  <a:cubicBezTo>
                    <a:pt x="2660" y="1322"/>
                    <a:pt x="2851" y="1135"/>
                    <a:pt x="3085" y="1135"/>
                  </a:cubicBezTo>
                  <a:close/>
                  <a:moveTo>
                    <a:pt x="6540" y="1135"/>
                  </a:moveTo>
                  <a:cubicBezTo>
                    <a:pt x="6774" y="1135"/>
                    <a:pt x="6961" y="1322"/>
                    <a:pt x="6961" y="1556"/>
                  </a:cubicBezTo>
                  <a:cubicBezTo>
                    <a:pt x="6961" y="1794"/>
                    <a:pt x="6774" y="1981"/>
                    <a:pt x="6540" y="1981"/>
                  </a:cubicBezTo>
                  <a:lnTo>
                    <a:pt x="6509" y="1981"/>
                  </a:lnTo>
                  <a:cubicBezTo>
                    <a:pt x="6275" y="1981"/>
                    <a:pt x="6084" y="1794"/>
                    <a:pt x="6084" y="1556"/>
                  </a:cubicBezTo>
                  <a:cubicBezTo>
                    <a:pt x="6084" y="1322"/>
                    <a:pt x="6275" y="1135"/>
                    <a:pt x="6509" y="1135"/>
                  </a:cubicBezTo>
                  <a:close/>
                  <a:moveTo>
                    <a:pt x="9933" y="1135"/>
                  </a:moveTo>
                  <a:cubicBezTo>
                    <a:pt x="10167" y="1135"/>
                    <a:pt x="10358" y="1322"/>
                    <a:pt x="10358" y="1556"/>
                  </a:cubicBezTo>
                  <a:cubicBezTo>
                    <a:pt x="10358" y="1794"/>
                    <a:pt x="10167" y="1981"/>
                    <a:pt x="9933" y="1981"/>
                  </a:cubicBezTo>
                  <a:lnTo>
                    <a:pt x="9905" y="1981"/>
                  </a:lnTo>
                  <a:cubicBezTo>
                    <a:pt x="9671" y="1981"/>
                    <a:pt x="9480" y="1794"/>
                    <a:pt x="9480" y="1556"/>
                  </a:cubicBezTo>
                  <a:cubicBezTo>
                    <a:pt x="9480" y="1322"/>
                    <a:pt x="9671" y="1135"/>
                    <a:pt x="9905" y="1135"/>
                  </a:cubicBezTo>
                  <a:close/>
                  <a:moveTo>
                    <a:pt x="133" y="0"/>
                  </a:moveTo>
                  <a:cubicBezTo>
                    <a:pt x="47" y="176"/>
                    <a:pt x="0" y="371"/>
                    <a:pt x="0" y="566"/>
                  </a:cubicBezTo>
                  <a:lnTo>
                    <a:pt x="0" y="2266"/>
                  </a:lnTo>
                  <a:cubicBezTo>
                    <a:pt x="4" y="2968"/>
                    <a:pt x="574" y="3537"/>
                    <a:pt x="1276" y="3537"/>
                  </a:cubicBezTo>
                  <a:lnTo>
                    <a:pt x="13442" y="3537"/>
                  </a:lnTo>
                  <a:cubicBezTo>
                    <a:pt x="14144" y="3537"/>
                    <a:pt x="14714" y="2968"/>
                    <a:pt x="14717" y="2266"/>
                  </a:cubicBezTo>
                  <a:lnTo>
                    <a:pt x="14717" y="566"/>
                  </a:lnTo>
                  <a:cubicBezTo>
                    <a:pt x="14714" y="371"/>
                    <a:pt x="14671" y="176"/>
                    <a:pt x="14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76" name="Google Shape;876;p53"/>
          <p:cNvGrpSpPr/>
          <p:nvPr/>
        </p:nvGrpSpPr>
        <p:grpSpPr>
          <a:xfrm>
            <a:off x="4095400" y="2174750"/>
            <a:ext cx="323600" cy="367850"/>
            <a:chOff x="4095400" y="2174750"/>
            <a:chExt cx="323600" cy="367850"/>
          </a:xfrm>
        </p:grpSpPr>
        <p:sp>
          <p:nvSpPr>
            <p:cNvPr id="877" name="Google Shape;877;p53"/>
            <p:cNvSpPr/>
            <p:nvPr/>
          </p:nvSpPr>
          <p:spPr>
            <a:xfrm>
              <a:off x="4097750" y="2174750"/>
              <a:ext cx="318900" cy="258275"/>
            </a:xfrm>
            <a:custGeom>
              <a:avLst/>
              <a:gdLst/>
              <a:ahLst/>
              <a:cxnLst/>
              <a:rect l="l" t="t" r="r" b="b"/>
              <a:pathLst>
                <a:path w="12756" h="10331" extrusionOk="0">
                  <a:moveTo>
                    <a:pt x="6096" y="6934"/>
                  </a:moveTo>
                  <a:cubicBezTo>
                    <a:pt x="6329" y="6934"/>
                    <a:pt x="6521" y="7121"/>
                    <a:pt x="6521" y="7359"/>
                  </a:cubicBezTo>
                  <a:cubicBezTo>
                    <a:pt x="6521" y="7593"/>
                    <a:pt x="6329" y="7784"/>
                    <a:pt x="6096" y="7784"/>
                  </a:cubicBezTo>
                  <a:lnTo>
                    <a:pt x="6068" y="7784"/>
                  </a:lnTo>
                  <a:cubicBezTo>
                    <a:pt x="5834" y="7781"/>
                    <a:pt x="5643" y="7593"/>
                    <a:pt x="5643" y="7359"/>
                  </a:cubicBezTo>
                  <a:cubicBezTo>
                    <a:pt x="5643" y="7121"/>
                    <a:pt x="5834" y="6934"/>
                    <a:pt x="6068" y="6934"/>
                  </a:cubicBezTo>
                  <a:close/>
                  <a:moveTo>
                    <a:pt x="7244" y="8205"/>
                  </a:moveTo>
                  <a:cubicBezTo>
                    <a:pt x="7476" y="8205"/>
                    <a:pt x="7667" y="8397"/>
                    <a:pt x="7667" y="8631"/>
                  </a:cubicBezTo>
                  <a:cubicBezTo>
                    <a:pt x="7667" y="8868"/>
                    <a:pt x="7476" y="9056"/>
                    <a:pt x="7244" y="9056"/>
                  </a:cubicBezTo>
                  <a:cubicBezTo>
                    <a:pt x="7240" y="9056"/>
                    <a:pt x="7235" y="9056"/>
                    <a:pt x="7230" y="9056"/>
                  </a:cubicBezTo>
                  <a:lnTo>
                    <a:pt x="7199" y="9056"/>
                  </a:lnTo>
                  <a:cubicBezTo>
                    <a:pt x="7194" y="9056"/>
                    <a:pt x="7190" y="9056"/>
                    <a:pt x="7185" y="9056"/>
                  </a:cubicBezTo>
                  <a:cubicBezTo>
                    <a:pt x="6953" y="9056"/>
                    <a:pt x="6762" y="8868"/>
                    <a:pt x="6762" y="8631"/>
                  </a:cubicBezTo>
                  <a:cubicBezTo>
                    <a:pt x="6762" y="8397"/>
                    <a:pt x="6954" y="8205"/>
                    <a:pt x="7185" y="8205"/>
                  </a:cubicBezTo>
                  <a:cubicBezTo>
                    <a:pt x="7190" y="8205"/>
                    <a:pt x="7194" y="8205"/>
                    <a:pt x="7199" y="8206"/>
                  </a:cubicBezTo>
                  <a:lnTo>
                    <a:pt x="7230" y="8206"/>
                  </a:lnTo>
                  <a:cubicBezTo>
                    <a:pt x="7235" y="8205"/>
                    <a:pt x="7239" y="8205"/>
                    <a:pt x="7244" y="8205"/>
                  </a:cubicBezTo>
                  <a:close/>
                  <a:moveTo>
                    <a:pt x="5575" y="8915"/>
                  </a:moveTo>
                  <a:cubicBezTo>
                    <a:pt x="5807" y="8915"/>
                    <a:pt x="5998" y="9103"/>
                    <a:pt x="5998" y="9340"/>
                  </a:cubicBezTo>
                  <a:cubicBezTo>
                    <a:pt x="5998" y="9574"/>
                    <a:pt x="5807" y="9762"/>
                    <a:pt x="5575" y="9762"/>
                  </a:cubicBezTo>
                  <a:cubicBezTo>
                    <a:pt x="5571" y="9762"/>
                    <a:pt x="5566" y="9762"/>
                    <a:pt x="5561" y="9761"/>
                  </a:cubicBezTo>
                  <a:lnTo>
                    <a:pt x="5534" y="9761"/>
                  </a:lnTo>
                  <a:cubicBezTo>
                    <a:pt x="5529" y="9762"/>
                    <a:pt x="5524" y="9762"/>
                    <a:pt x="5520" y="9762"/>
                  </a:cubicBezTo>
                  <a:cubicBezTo>
                    <a:pt x="5284" y="9762"/>
                    <a:pt x="5093" y="9574"/>
                    <a:pt x="5093" y="9340"/>
                  </a:cubicBezTo>
                  <a:cubicBezTo>
                    <a:pt x="5093" y="9103"/>
                    <a:pt x="5284" y="8915"/>
                    <a:pt x="5520" y="8915"/>
                  </a:cubicBezTo>
                  <a:cubicBezTo>
                    <a:pt x="5524" y="8915"/>
                    <a:pt x="5529" y="8915"/>
                    <a:pt x="5534" y="8915"/>
                  </a:cubicBezTo>
                  <a:lnTo>
                    <a:pt x="5561" y="8915"/>
                  </a:lnTo>
                  <a:cubicBezTo>
                    <a:pt x="5566" y="8915"/>
                    <a:pt x="5571" y="8915"/>
                    <a:pt x="5575" y="8915"/>
                  </a:cubicBezTo>
                  <a:close/>
                  <a:moveTo>
                    <a:pt x="4469" y="1"/>
                  </a:moveTo>
                  <a:cubicBezTo>
                    <a:pt x="3611" y="1"/>
                    <a:pt x="2902" y="668"/>
                    <a:pt x="2847" y="1522"/>
                  </a:cubicBezTo>
                  <a:cubicBezTo>
                    <a:pt x="2793" y="2376"/>
                    <a:pt x="3409" y="3128"/>
                    <a:pt x="4255" y="3241"/>
                  </a:cubicBezTo>
                  <a:lnTo>
                    <a:pt x="4255" y="6283"/>
                  </a:lnTo>
                  <a:lnTo>
                    <a:pt x="1478" y="8170"/>
                  </a:lnTo>
                  <a:cubicBezTo>
                    <a:pt x="749" y="8662"/>
                    <a:pt x="227" y="9411"/>
                    <a:pt x="16" y="10265"/>
                  </a:cubicBezTo>
                  <a:cubicBezTo>
                    <a:pt x="8" y="10288"/>
                    <a:pt x="4" y="10307"/>
                    <a:pt x="0" y="10331"/>
                  </a:cubicBezTo>
                  <a:lnTo>
                    <a:pt x="12756" y="10331"/>
                  </a:lnTo>
                  <a:cubicBezTo>
                    <a:pt x="12752" y="10307"/>
                    <a:pt x="12748" y="10288"/>
                    <a:pt x="12740" y="10265"/>
                  </a:cubicBezTo>
                  <a:cubicBezTo>
                    <a:pt x="12530" y="9411"/>
                    <a:pt x="12007" y="8662"/>
                    <a:pt x="11278" y="8167"/>
                  </a:cubicBezTo>
                  <a:lnTo>
                    <a:pt x="8502" y="6283"/>
                  </a:lnTo>
                  <a:lnTo>
                    <a:pt x="8502" y="3241"/>
                  </a:lnTo>
                  <a:cubicBezTo>
                    <a:pt x="9352" y="3128"/>
                    <a:pt x="9968" y="2376"/>
                    <a:pt x="9909" y="1522"/>
                  </a:cubicBezTo>
                  <a:cubicBezTo>
                    <a:pt x="9855" y="668"/>
                    <a:pt x="9145" y="1"/>
                    <a:pt x="8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8" name="Google Shape;878;p53"/>
            <p:cNvSpPr/>
            <p:nvPr/>
          </p:nvSpPr>
          <p:spPr>
            <a:xfrm>
              <a:off x="4095400" y="2454175"/>
              <a:ext cx="323600" cy="88425"/>
            </a:xfrm>
            <a:custGeom>
              <a:avLst/>
              <a:gdLst/>
              <a:ahLst/>
              <a:cxnLst/>
              <a:rect l="l" t="t" r="r" b="b"/>
              <a:pathLst>
                <a:path w="12944" h="3537" extrusionOk="0">
                  <a:moveTo>
                    <a:pt x="3969" y="710"/>
                  </a:moveTo>
                  <a:cubicBezTo>
                    <a:pt x="4201" y="710"/>
                    <a:pt x="4392" y="898"/>
                    <a:pt x="4392" y="1131"/>
                  </a:cubicBezTo>
                  <a:cubicBezTo>
                    <a:pt x="4392" y="1368"/>
                    <a:pt x="4201" y="1556"/>
                    <a:pt x="3969" y="1556"/>
                  </a:cubicBezTo>
                  <a:cubicBezTo>
                    <a:pt x="3964" y="1556"/>
                    <a:pt x="3960" y="1556"/>
                    <a:pt x="3955" y="1556"/>
                  </a:cubicBezTo>
                  <a:lnTo>
                    <a:pt x="3928" y="1556"/>
                  </a:lnTo>
                  <a:cubicBezTo>
                    <a:pt x="3923" y="1556"/>
                    <a:pt x="3918" y="1556"/>
                    <a:pt x="3913" y="1556"/>
                  </a:cubicBezTo>
                  <a:cubicBezTo>
                    <a:pt x="3678" y="1556"/>
                    <a:pt x="3487" y="1368"/>
                    <a:pt x="3487" y="1131"/>
                  </a:cubicBezTo>
                  <a:cubicBezTo>
                    <a:pt x="3487" y="898"/>
                    <a:pt x="3678" y="710"/>
                    <a:pt x="3913" y="710"/>
                  </a:cubicBezTo>
                  <a:cubicBezTo>
                    <a:pt x="3918" y="710"/>
                    <a:pt x="3923" y="710"/>
                    <a:pt x="3928" y="710"/>
                  </a:cubicBezTo>
                  <a:lnTo>
                    <a:pt x="3955" y="710"/>
                  </a:lnTo>
                  <a:cubicBezTo>
                    <a:pt x="3960" y="710"/>
                    <a:pt x="3964" y="710"/>
                    <a:pt x="3969" y="710"/>
                  </a:cubicBezTo>
                  <a:close/>
                  <a:moveTo>
                    <a:pt x="7362" y="710"/>
                  </a:moveTo>
                  <a:cubicBezTo>
                    <a:pt x="7597" y="710"/>
                    <a:pt x="7788" y="898"/>
                    <a:pt x="7788" y="1131"/>
                  </a:cubicBezTo>
                  <a:cubicBezTo>
                    <a:pt x="7788" y="1368"/>
                    <a:pt x="7597" y="1556"/>
                    <a:pt x="7362" y="1556"/>
                  </a:cubicBezTo>
                  <a:cubicBezTo>
                    <a:pt x="7357" y="1556"/>
                    <a:pt x="7352" y="1556"/>
                    <a:pt x="7348" y="1556"/>
                  </a:cubicBezTo>
                  <a:lnTo>
                    <a:pt x="7320" y="1556"/>
                  </a:lnTo>
                  <a:cubicBezTo>
                    <a:pt x="7316" y="1556"/>
                    <a:pt x="7311" y="1556"/>
                    <a:pt x="7306" y="1556"/>
                  </a:cubicBezTo>
                  <a:cubicBezTo>
                    <a:pt x="7075" y="1556"/>
                    <a:pt x="6884" y="1368"/>
                    <a:pt x="6884" y="1131"/>
                  </a:cubicBezTo>
                  <a:cubicBezTo>
                    <a:pt x="6884" y="898"/>
                    <a:pt x="7075" y="710"/>
                    <a:pt x="7306" y="710"/>
                  </a:cubicBezTo>
                  <a:cubicBezTo>
                    <a:pt x="7311" y="710"/>
                    <a:pt x="7316" y="710"/>
                    <a:pt x="7320" y="710"/>
                  </a:cubicBezTo>
                  <a:lnTo>
                    <a:pt x="7348" y="710"/>
                  </a:lnTo>
                  <a:cubicBezTo>
                    <a:pt x="7352" y="710"/>
                    <a:pt x="7357" y="710"/>
                    <a:pt x="7362" y="710"/>
                  </a:cubicBezTo>
                  <a:close/>
                  <a:moveTo>
                    <a:pt x="10707" y="710"/>
                  </a:moveTo>
                  <a:cubicBezTo>
                    <a:pt x="10711" y="710"/>
                    <a:pt x="10716" y="710"/>
                    <a:pt x="10721" y="710"/>
                  </a:cubicBezTo>
                  <a:lnTo>
                    <a:pt x="10748" y="710"/>
                  </a:lnTo>
                  <a:cubicBezTo>
                    <a:pt x="10974" y="718"/>
                    <a:pt x="11158" y="905"/>
                    <a:pt x="11158" y="1131"/>
                  </a:cubicBezTo>
                  <a:cubicBezTo>
                    <a:pt x="11158" y="1361"/>
                    <a:pt x="10974" y="1548"/>
                    <a:pt x="10748" y="1556"/>
                  </a:cubicBezTo>
                  <a:lnTo>
                    <a:pt x="10721" y="1556"/>
                  </a:lnTo>
                  <a:cubicBezTo>
                    <a:pt x="10716" y="1556"/>
                    <a:pt x="10711" y="1556"/>
                    <a:pt x="10707" y="1556"/>
                  </a:cubicBezTo>
                  <a:cubicBezTo>
                    <a:pt x="10471" y="1556"/>
                    <a:pt x="10280" y="1368"/>
                    <a:pt x="10280" y="1131"/>
                  </a:cubicBezTo>
                  <a:cubicBezTo>
                    <a:pt x="10280" y="898"/>
                    <a:pt x="10471" y="710"/>
                    <a:pt x="10707" y="710"/>
                  </a:cubicBezTo>
                  <a:close/>
                  <a:moveTo>
                    <a:pt x="2248" y="1134"/>
                  </a:moveTo>
                  <a:cubicBezTo>
                    <a:pt x="2481" y="1134"/>
                    <a:pt x="2668" y="1325"/>
                    <a:pt x="2668" y="1556"/>
                  </a:cubicBezTo>
                  <a:cubicBezTo>
                    <a:pt x="2668" y="1793"/>
                    <a:pt x="2477" y="1981"/>
                    <a:pt x="2242" y="1981"/>
                  </a:cubicBezTo>
                  <a:cubicBezTo>
                    <a:pt x="2237" y="1981"/>
                    <a:pt x="2232" y="1981"/>
                    <a:pt x="2228" y="1981"/>
                  </a:cubicBezTo>
                  <a:lnTo>
                    <a:pt x="2200" y="1981"/>
                  </a:lnTo>
                  <a:cubicBezTo>
                    <a:pt x="1970" y="1973"/>
                    <a:pt x="1791" y="1786"/>
                    <a:pt x="1791" y="1556"/>
                  </a:cubicBezTo>
                  <a:cubicBezTo>
                    <a:pt x="1791" y="1330"/>
                    <a:pt x="1970" y="1139"/>
                    <a:pt x="2200" y="1135"/>
                  </a:cubicBezTo>
                  <a:lnTo>
                    <a:pt x="2228" y="1135"/>
                  </a:lnTo>
                  <a:cubicBezTo>
                    <a:pt x="2234" y="1134"/>
                    <a:pt x="2241" y="1134"/>
                    <a:pt x="2248" y="1134"/>
                  </a:cubicBezTo>
                  <a:close/>
                  <a:moveTo>
                    <a:pt x="5672" y="1134"/>
                  </a:moveTo>
                  <a:cubicBezTo>
                    <a:pt x="5904" y="1134"/>
                    <a:pt x="6092" y="1325"/>
                    <a:pt x="6092" y="1556"/>
                  </a:cubicBezTo>
                  <a:cubicBezTo>
                    <a:pt x="6092" y="1793"/>
                    <a:pt x="5901" y="1981"/>
                    <a:pt x="5666" y="1981"/>
                  </a:cubicBezTo>
                  <a:cubicBezTo>
                    <a:pt x="5661" y="1981"/>
                    <a:pt x="5656" y="1981"/>
                    <a:pt x="5651" y="1981"/>
                  </a:cubicBezTo>
                  <a:lnTo>
                    <a:pt x="5624" y="1981"/>
                  </a:lnTo>
                  <a:cubicBezTo>
                    <a:pt x="5619" y="1981"/>
                    <a:pt x="5615" y="1981"/>
                    <a:pt x="5610" y="1981"/>
                  </a:cubicBezTo>
                  <a:cubicBezTo>
                    <a:pt x="5375" y="1981"/>
                    <a:pt x="5183" y="1793"/>
                    <a:pt x="5183" y="1556"/>
                  </a:cubicBezTo>
                  <a:cubicBezTo>
                    <a:pt x="5183" y="1325"/>
                    <a:pt x="5371" y="1134"/>
                    <a:pt x="5603" y="1134"/>
                  </a:cubicBezTo>
                  <a:cubicBezTo>
                    <a:pt x="5610" y="1134"/>
                    <a:pt x="5617" y="1134"/>
                    <a:pt x="5624" y="1135"/>
                  </a:cubicBezTo>
                  <a:lnTo>
                    <a:pt x="5651" y="1135"/>
                  </a:lnTo>
                  <a:cubicBezTo>
                    <a:pt x="5658" y="1134"/>
                    <a:pt x="5665" y="1134"/>
                    <a:pt x="5672" y="1134"/>
                  </a:cubicBezTo>
                  <a:close/>
                  <a:moveTo>
                    <a:pt x="9000" y="1134"/>
                  </a:moveTo>
                  <a:cubicBezTo>
                    <a:pt x="9007" y="1134"/>
                    <a:pt x="9014" y="1134"/>
                    <a:pt x="9021" y="1135"/>
                  </a:cubicBezTo>
                  <a:lnTo>
                    <a:pt x="9048" y="1135"/>
                  </a:lnTo>
                  <a:cubicBezTo>
                    <a:pt x="9278" y="1139"/>
                    <a:pt x="9457" y="1330"/>
                    <a:pt x="9457" y="1556"/>
                  </a:cubicBezTo>
                  <a:cubicBezTo>
                    <a:pt x="9457" y="1786"/>
                    <a:pt x="9278" y="1973"/>
                    <a:pt x="9048" y="1981"/>
                  </a:cubicBezTo>
                  <a:lnTo>
                    <a:pt x="9021" y="1981"/>
                  </a:lnTo>
                  <a:cubicBezTo>
                    <a:pt x="9016" y="1981"/>
                    <a:pt x="9011" y="1981"/>
                    <a:pt x="9006" y="1981"/>
                  </a:cubicBezTo>
                  <a:cubicBezTo>
                    <a:pt x="8771" y="1981"/>
                    <a:pt x="8580" y="1793"/>
                    <a:pt x="8580" y="1556"/>
                  </a:cubicBezTo>
                  <a:cubicBezTo>
                    <a:pt x="8580" y="1325"/>
                    <a:pt x="8768" y="1134"/>
                    <a:pt x="9000" y="1134"/>
                  </a:cubicBezTo>
                  <a:close/>
                  <a:moveTo>
                    <a:pt x="1" y="0"/>
                  </a:moveTo>
                  <a:cubicBezTo>
                    <a:pt x="28" y="1962"/>
                    <a:pt x="1623" y="3537"/>
                    <a:pt x="3585" y="3537"/>
                  </a:cubicBezTo>
                  <a:lnTo>
                    <a:pt x="9360" y="3537"/>
                  </a:lnTo>
                  <a:cubicBezTo>
                    <a:pt x="11321" y="3537"/>
                    <a:pt x="12916" y="1962"/>
                    <a:pt x="12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79" name="Google Shape;879;p53"/>
          <p:cNvGrpSpPr/>
          <p:nvPr/>
        </p:nvGrpSpPr>
        <p:grpSpPr>
          <a:xfrm>
            <a:off x="4681563" y="2726950"/>
            <a:ext cx="387550" cy="367900"/>
            <a:chOff x="4735225" y="1935900"/>
            <a:chExt cx="387550" cy="367900"/>
          </a:xfrm>
        </p:grpSpPr>
        <p:sp>
          <p:nvSpPr>
            <p:cNvPr id="880" name="Google Shape;880;p53"/>
            <p:cNvSpPr/>
            <p:nvPr/>
          </p:nvSpPr>
          <p:spPr>
            <a:xfrm>
              <a:off x="4807375" y="2101825"/>
              <a:ext cx="99175" cy="135625"/>
            </a:xfrm>
            <a:custGeom>
              <a:avLst/>
              <a:gdLst/>
              <a:ahLst/>
              <a:cxnLst/>
              <a:rect l="l" t="t" r="r" b="b"/>
              <a:pathLst>
                <a:path w="3967" h="5425" extrusionOk="0">
                  <a:moveTo>
                    <a:pt x="351" y="0"/>
                  </a:moveTo>
                  <a:cubicBezTo>
                    <a:pt x="0" y="2383"/>
                    <a:pt x="1416" y="4672"/>
                    <a:pt x="3705" y="5424"/>
                  </a:cubicBezTo>
                  <a:lnTo>
                    <a:pt x="3966" y="4317"/>
                  </a:lnTo>
                  <a:cubicBezTo>
                    <a:pt x="3147" y="4028"/>
                    <a:pt x="2453" y="3467"/>
                    <a:pt x="2001" y="2730"/>
                  </a:cubicBezTo>
                  <a:cubicBezTo>
                    <a:pt x="1544" y="1993"/>
                    <a:pt x="1353" y="1119"/>
                    <a:pt x="1459" y="261"/>
                  </a:cubicBezTo>
                  <a:lnTo>
                    <a:pt x="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1" name="Google Shape;881;p53"/>
            <p:cNvSpPr/>
            <p:nvPr/>
          </p:nvSpPr>
          <p:spPr>
            <a:xfrm>
              <a:off x="4896075" y="2087975"/>
              <a:ext cx="74425" cy="63700"/>
            </a:xfrm>
            <a:custGeom>
              <a:avLst/>
              <a:gdLst/>
              <a:ahLst/>
              <a:cxnLst/>
              <a:rect l="l" t="t" r="r" b="b"/>
              <a:pathLst>
                <a:path w="2977" h="2548" extrusionOk="0">
                  <a:moveTo>
                    <a:pt x="1701" y="0"/>
                  </a:moveTo>
                  <a:cubicBezTo>
                    <a:pt x="570" y="0"/>
                    <a:pt x="1" y="1373"/>
                    <a:pt x="804" y="2176"/>
                  </a:cubicBezTo>
                  <a:cubicBezTo>
                    <a:pt x="1046" y="2418"/>
                    <a:pt x="1370" y="2548"/>
                    <a:pt x="1700" y="2548"/>
                  </a:cubicBezTo>
                  <a:cubicBezTo>
                    <a:pt x="1864" y="2548"/>
                    <a:pt x="2030" y="2516"/>
                    <a:pt x="2189" y="2449"/>
                  </a:cubicBezTo>
                  <a:cubicBezTo>
                    <a:pt x="2664" y="2254"/>
                    <a:pt x="2976" y="1790"/>
                    <a:pt x="2976" y="1276"/>
                  </a:cubicBezTo>
                  <a:cubicBezTo>
                    <a:pt x="2976" y="570"/>
                    <a:pt x="2407"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2" name="Google Shape;882;p53"/>
            <p:cNvSpPr/>
            <p:nvPr/>
          </p:nvSpPr>
          <p:spPr>
            <a:xfrm>
              <a:off x="4735225" y="1935900"/>
              <a:ext cx="387550" cy="367900"/>
            </a:xfrm>
            <a:custGeom>
              <a:avLst/>
              <a:gdLst/>
              <a:ahLst/>
              <a:cxnLst/>
              <a:rect l="l" t="t" r="r" b="b"/>
              <a:pathLst>
                <a:path w="15502" h="14716" extrusionOk="0">
                  <a:moveTo>
                    <a:pt x="8139" y="1557"/>
                  </a:moveTo>
                  <a:cubicBezTo>
                    <a:pt x="9624" y="1557"/>
                    <a:pt x="11109" y="2123"/>
                    <a:pt x="12241" y="3256"/>
                  </a:cubicBezTo>
                  <a:cubicBezTo>
                    <a:pt x="12405" y="3420"/>
                    <a:pt x="12405" y="3689"/>
                    <a:pt x="12241" y="3857"/>
                  </a:cubicBezTo>
                  <a:lnTo>
                    <a:pt x="10841" y="5257"/>
                  </a:lnTo>
                  <a:cubicBezTo>
                    <a:pt x="10758" y="5339"/>
                    <a:pt x="10648" y="5380"/>
                    <a:pt x="10540" y="5380"/>
                  </a:cubicBezTo>
                  <a:cubicBezTo>
                    <a:pt x="10431" y="5380"/>
                    <a:pt x="10323" y="5339"/>
                    <a:pt x="10241" y="5257"/>
                  </a:cubicBezTo>
                  <a:cubicBezTo>
                    <a:pt x="9660" y="4678"/>
                    <a:pt x="8899" y="4388"/>
                    <a:pt x="8139" y="4388"/>
                  </a:cubicBezTo>
                  <a:cubicBezTo>
                    <a:pt x="7379" y="4388"/>
                    <a:pt x="6618" y="4678"/>
                    <a:pt x="6037" y="5257"/>
                  </a:cubicBezTo>
                  <a:cubicBezTo>
                    <a:pt x="5955" y="5339"/>
                    <a:pt x="5847" y="5380"/>
                    <a:pt x="5738" y="5380"/>
                  </a:cubicBezTo>
                  <a:cubicBezTo>
                    <a:pt x="5630" y="5380"/>
                    <a:pt x="5520" y="5339"/>
                    <a:pt x="5437" y="5257"/>
                  </a:cubicBezTo>
                  <a:lnTo>
                    <a:pt x="4037" y="3857"/>
                  </a:lnTo>
                  <a:cubicBezTo>
                    <a:pt x="3873" y="3689"/>
                    <a:pt x="3869" y="3424"/>
                    <a:pt x="4037" y="3256"/>
                  </a:cubicBezTo>
                  <a:cubicBezTo>
                    <a:pt x="5169" y="2123"/>
                    <a:pt x="6654" y="1557"/>
                    <a:pt x="8139" y="1557"/>
                  </a:cubicBezTo>
                  <a:close/>
                  <a:moveTo>
                    <a:pt x="8140" y="5236"/>
                  </a:moveTo>
                  <a:cubicBezTo>
                    <a:pt x="8691" y="5236"/>
                    <a:pt x="9234" y="5451"/>
                    <a:pt x="9640" y="5857"/>
                  </a:cubicBezTo>
                  <a:cubicBezTo>
                    <a:pt x="10245" y="6466"/>
                    <a:pt x="10428" y="7378"/>
                    <a:pt x="10100" y="8170"/>
                  </a:cubicBezTo>
                  <a:cubicBezTo>
                    <a:pt x="9769" y="8961"/>
                    <a:pt x="8997" y="9480"/>
                    <a:pt x="8139" y="9480"/>
                  </a:cubicBezTo>
                  <a:cubicBezTo>
                    <a:pt x="6965" y="9480"/>
                    <a:pt x="6018" y="8528"/>
                    <a:pt x="6014" y="7359"/>
                  </a:cubicBezTo>
                  <a:lnTo>
                    <a:pt x="6018" y="7359"/>
                  </a:lnTo>
                  <a:cubicBezTo>
                    <a:pt x="6018" y="6501"/>
                    <a:pt x="6532" y="5725"/>
                    <a:pt x="7328" y="5397"/>
                  </a:cubicBezTo>
                  <a:cubicBezTo>
                    <a:pt x="7590" y="5288"/>
                    <a:pt x="7866" y="5236"/>
                    <a:pt x="8140" y="5236"/>
                  </a:cubicBezTo>
                  <a:close/>
                  <a:moveTo>
                    <a:pt x="2905" y="5697"/>
                  </a:moveTo>
                  <a:cubicBezTo>
                    <a:pt x="2937" y="5697"/>
                    <a:pt x="2970" y="5701"/>
                    <a:pt x="3003" y="5709"/>
                  </a:cubicBezTo>
                  <a:lnTo>
                    <a:pt x="4934" y="6165"/>
                  </a:lnTo>
                  <a:cubicBezTo>
                    <a:pt x="5160" y="6216"/>
                    <a:pt x="5300" y="6446"/>
                    <a:pt x="5249" y="6672"/>
                  </a:cubicBezTo>
                  <a:cubicBezTo>
                    <a:pt x="4871" y="8271"/>
                    <a:pt x="5858" y="9870"/>
                    <a:pt x="7457" y="10248"/>
                  </a:cubicBezTo>
                  <a:cubicBezTo>
                    <a:pt x="7683" y="10303"/>
                    <a:pt x="7823" y="10533"/>
                    <a:pt x="7772" y="10759"/>
                  </a:cubicBezTo>
                  <a:lnTo>
                    <a:pt x="7316" y="12685"/>
                  </a:lnTo>
                  <a:cubicBezTo>
                    <a:pt x="7269" y="12880"/>
                    <a:pt x="7098" y="13013"/>
                    <a:pt x="6903" y="13013"/>
                  </a:cubicBezTo>
                  <a:cubicBezTo>
                    <a:pt x="6868" y="13013"/>
                    <a:pt x="6837" y="13009"/>
                    <a:pt x="6805" y="13001"/>
                  </a:cubicBezTo>
                  <a:cubicBezTo>
                    <a:pt x="3686" y="12264"/>
                    <a:pt x="1755" y="9141"/>
                    <a:pt x="2492" y="6025"/>
                  </a:cubicBezTo>
                  <a:cubicBezTo>
                    <a:pt x="2539" y="5828"/>
                    <a:pt x="2714" y="5697"/>
                    <a:pt x="2905" y="5697"/>
                  </a:cubicBezTo>
                  <a:close/>
                  <a:moveTo>
                    <a:pt x="13370" y="5697"/>
                  </a:moveTo>
                  <a:cubicBezTo>
                    <a:pt x="13560" y="5697"/>
                    <a:pt x="13735" y="5828"/>
                    <a:pt x="13782" y="6021"/>
                  </a:cubicBezTo>
                  <a:cubicBezTo>
                    <a:pt x="14140" y="7518"/>
                    <a:pt x="13883" y="9098"/>
                    <a:pt x="13072" y="10404"/>
                  </a:cubicBezTo>
                  <a:cubicBezTo>
                    <a:pt x="12265" y="11714"/>
                    <a:pt x="10970" y="12650"/>
                    <a:pt x="9473" y="13001"/>
                  </a:cubicBezTo>
                  <a:cubicBezTo>
                    <a:pt x="9438" y="13009"/>
                    <a:pt x="9406" y="13013"/>
                    <a:pt x="9375" y="13013"/>
                  </a:cubicBezTo>
                  <a:cubicBezTo>
                    <a:pt x="9176" y="13013"/>
                    <a:pt x="9005" y="12876"/>
                    <a:pt x="8962" y="12685"/>
                  </a:cubicBezTo>
                  <a:lnTo>
                    <a:pt x="8506" y="10759"/>
                  </a:lnTo>
                  <a:cubicBezTo>
                    <a:pt x="8451" y="10529"/>
                    <a:pt x="8591" y="10303"/>
                    <a:pt x="8821" y="10248"/>
                  </a:cubicBezTo>
                  <a:cubicBezTo>
                    <a:pt x="10416" y="9870"/>
                    <a:pt x="11407" y="8267"/>
                    <a:pt x="11029" y="6672"/>
                  </a:cubicBezTo>
                  <a:cubicBezTo>
                    <a:pt x="10974" y="6446"/>
                    <a:pt x="11114" y="6216"/>
                    <a:pt x="11344" y="6165"/>
                  </a:cubicBezTo>
                  <a:lnTo>
                    <a:pt x="13271" y="5709"/>
                  </a:lnTo>
                  <a:cubicBezTo>
                    <a:pt x="13304" y="5701"/>
                    <a:pt x="13337" y="5697"/>
                    <a:pt x="13370" y="5697"/>
                  </a:cubicBezTo>
                  <a:close/>
                  <a:moveTo>
                    <a:pt x="8137" y="0"/>
                  </a:moveTo>
                  <a:cubicBezTo>
                    <a:pt x="6721" y="0"/>
                    <a:pt x="5298" y="407"/>
                    <a:pt x="4052" y="1240"/>
                  </a:cubicBezTo>
                  <a:cubicBezTo>
                    <a:pt x="1131" y="3190"/>
                    <a:pt x="1" y="6930"/>
                    <a:pt x="1342" y="10174"/>
                  </a:cubicBezTo>
                  <a:cubicBezTo>
                    <a:pt x="2499" y="12961"/>
                    <a:pt x="5208" y="14715"/>
                    <a:pt x="8134" y="14715"/>
                  </a:cubicBezTo>
                  <a:cubicBezTo>
                    <a:pt x="8610" y="14715"/>
                    <a:pt x="9092" y="14669"/>
                    <a:pt x="9574" y="14573"/>
                  </a:cubicBezTo>
                  <a:cubicBezTo>
                    <a:pt x="13017" y="13890"/>
                    <a:pt x="15498" y="10868"/>
                    <a:pt x="15498" y="7359"/>
                  </a:cubicBezTo>
                  <a:cubicBezTo>
                    <a:pt x="15501" y="5405"/>
                    <a:pt x="14725" y="3533"/>
                    <a:pt x="13341" y="2157"/>
                  </a:cubicBezTo>
                  <a:cubicBezTo>
                    <a:pt x="11920" y="733"/>
                    <a:pt x="10036" y="0"/>
                    <a:pt x="8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3" name="Google Shape;883;p53"/>
            <p:cNvSpPr/>
            <p:nvPr/>
          </p:nvSpPr>
          <p:spPr>
            <a:xfrm>
              <a:off x="4858950" y="1996000"/>
              <a:ext cx="159400" cy="49200"/>
            </a:xfrm>
            <a:custGeom>
              <a:avLst/>
              <a:gdLst/>
              <a:ahLst/>
              <a:cxnLst/>
              <a:rect l="l" t="t" r="r" b="b"/>
              <a:pathLst>
                <a:path w="6376" h="1968" extrusionOk="0">
                  <a:moveTo>
                    <a:pt x="3188" y="0"/>
                  </a:moveTo>
                  <a:cubicBezTo>
                    <a:pt x="2054" y="0"/>
                    <a:pt x="920" y="388"/>
                    <a:pt x="0" y="1164"/>
                  </a:cubicBezTo>
                  <a:lnTo>
                    <a:pt x="803" y="1968"/>
                  </a:lnTo>
                  <a:cubicBezTo>
                    <a:pt x="1474" y="1429"/>
                    <a:pt x="2309" y="1133"/>
                    <a:pt x="3169" y="1133"/>
                  </a:cubicBezTo>
                  <a:cubicBezTo>
                    <a:pt x="3175" y="1133"/>
                    <a:pt x="3180" y="1133"/>
                    <a:pt x="3186" y="1133"/>
                  </a:cubicBezTo>
                  <a:cubicBezTo>
                    <a:pt x="3192" y="1133"/>
                    <a:pt x="3197" y="1133"/>
                    <a:pt x="3203" y="1133"/>
                  </a:cubicBezTo>
                  <a:cubicBezTo>
                    <a:pt x="4067" y="1133"/>
                    <a:pt x="4902" y="1429"/>
                    <a:pt x="5573" y="1968"/>
                  </a:cubicBezTo>
                  <a:lnTo>
                    <a:pt x="6376" y="1164"/>
                  </a:lnTo>
                  <a:cubicBezTo>
                    <a:pt x="5456" y="388"/>
                    <a:pt x="4322" y="0"/>
                    <a:pt x="3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4" name="Google Shape;884;p53"/>
            <p:cNvSpPr/>
            <p:nvPr/>
          </p:nvSpPr>
          <p:spPr>
            <a:xfrm>
              <a:off x="4970750" y="2101825"/>
              <a:ext cx="99175" cy="135625"/>
            </a:xfrm>
            <a:custGeom>
              <a:avLst/>
              <a:gdLst/>
              <a:ahLst/>
              <a:cxnLst/>
              <a:rect l="l" t="t" r="r" b="b"/>
              <a:pathLst>
                <a:path w="3967" h="5425" extrusionOk="0">
                  <a:moveTo>
                    <a:pt x="3616" y="0"/>
                  </a:moveTo>
                  <a:lnTo>
                    <a:pt x="2508" y="261"/>
                  </a:lnTo>
                  <a:cubicBezTo>
                    <a:pt x="2719" y="2032"/>
                    <a:pt x="1682" y="3716"/>
                    <a:pt x="1" y="4317"/>
                  </a:cubicBezTo>
                  <a:lnTo>
                    <a:pt x="266" y="5424"/>
                  </a:lnTo>
                  <a:cubicBezTo>
                    <a:pt x="2551" y="4672"/>
                    <a:pt x="3967" y="2383"/>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85" name="Google Shape;885;p53"/>
          <p:cNvGrpSpPr/>
          <p:nvPr/>
        </p:nvGrpSpPr>
        <p:grpSpPr>
          <a:xfrm>
            <a:off x="1004600" y="2174750"/>
            <a:ext cx="364250" cy="367950"/>
            <a:chOff x="1068550" y="1383700"/>
            <a:chExt cx="364250" cy="367950"/>
          </a:xfrm>
        </p:grpSpPr>
        <p:sp>
          <p:nvSpPr>
            <p:cNvPr id="886" name="Google Shape;886;p53"/>
            <p:cNvSpPr/>
            <p:nvPr/>
          </p:nvSpPr>
          <p:spPr>
            <a:xfrm>
              <a:off x="1154325" y="1383700"/>
              <a:ext cx="192775" cy="196475"/>
            </a:xfrm>
            <a:custGeom>
              <a:avLst/>
              <a:gdLst/>
              <a:ahLst/>
              <a:cxnLst/>
              <a:rect l="l" t="t" r="r" b="b"/>
              <a:pathLst>
                <a:path w="7711" h="7859" extrusionOk="0">
                  <a:moveTo>
                    <a:pt x="3856" y="1961"/>
                  </a:moveTo>
                  <a:cubicBezTo>
                    <a:pt x="3929" y="1961"/>
                    <a:pt x="4002" y="1980"/>
                    <a:pt x="4068" y="2017"/>
                  </a:cubicBezTo>
                  <a:lnTo>
                    <a:pt x="5800" y="3019"/>
                  </a:lnTo>
                  <a:cubicBezTo>
                    <a:pt x="5932" y="3093"/>
                    <a:pt x="6014" y="3234"/>
                    <a:pt x="6014" y="3386"/>
                  </a:cubicBezTo>
                  <a:lnTo>
                    <a:pt x="6014" y="5390"/>
                  </a:lnTo>
                  <a:cubicBezTo>
                    <a:pt x="6014" y="5542"/>
                    <a:pt x="5932" y="5683"/>
                    <a:pt x="5800" y="5757"/>
                  </a:cubicBezTo>
                  <a:lnTo>
                    <a:pt x="4068" y="6755"/>
                  </a:lnTo>
                  <a:cubicBezTo>
                    <a:pt x="4002" y="6794"/>
                    <a:pt x="3929" y="6813"/>
                    <a:pt x="3856" y="6813"/>
                  </a:cubicBezTo>
                  <a:cubicBezTo>
                    <a:pt x="3782" y="6813"/>
                    <a:pt x="3709" y="6794"/>
                    <a:pt x="3643" y="6755"/>
                  </a:cubicBezTo>
                  <a:lnTo>
                    <a:pt x="1912" y="5757"/>
                  </a:lnTo>
                  <a:cubicBezTo>
                    <a:pt x="1779" y="5679"/>
                    <a:pt x="1697" y="5538"/>
                    <a:pt x="1697" y="5386"/>
                  </a:cubicBezTo>
                  <a:lnTo>
                    <a:pt x="1697" y="3386"/>
                  </a:lnTo>
                  <a:cubicBezTo>
                    <a:pt x="1697" y="3234"/>
                    <a:pt x="1779" y="3093"/>
                    <a:pt x="1912" y="3019"/>
                  </a:cubicBezTo>
                  <a:lnTo>
                    <a:pt x="3643" y="2017"/>
                  </a:lnTo>
                  <a:cubicBezTo>
                    <a:pt x="3709" y="1980"/>
                    <a:pt x="3782" y="1961"/>
                    <a:pt x="3856" y="1961"/>
                  </a:cubicBezTo>
                  <a:close/>
                  <a:moveTo>
                    <a:pt x="3856" y="1"/>
                  </a:moveTo>
                  <a:cubicBezTo>
                    <a:pt x="3782" y="1"/>
                    <a:pt x="3709" y="20"/>
                    <a:pt x="3643" y="59"/>
                  </a:cubicBezTo>
                  <a:lnTo>
                    <a:pt x="211" y="2040"/>
                  </a:lnTo>
                  <a:cubicBezTo>
                    <a:pt x="83" y="2114"/>
                    <a:pt x="1" y="2255"/>
                    <a:pt x="1" y="2407"/>
                  </a:cubicBezTo>
                  <a:lnTo>
                    <a:pt x="1" y="5636"/>
                  </a:lnTo>
                  <a:lnTo>
                    <a:pt x="3858" y="7858"/>
                  </a:lnTo>
                  <a:lnTo>
                    <a:pt x="7710" y="5636"/>
                  </a:lnTo>
                  <a:lnTo>
                    <a:pt x="7710" y="2407"/>
                  </a:lnTo>
                  <a:cubicBezTo>
                    <a:pt x="7710" y="2255"/>
                    <a:pt x="7628" y="2114"/>
                    <a:pt x="7500" y="2040"/>
                  </a:cubicBezTo>
                  <a:lnTo>
                    <a:pt x="4068" y="59"/>
                  </a:lnTo>
                  <a:cubicBezTo>
                    <a:pt x="4002" y="20"/>
                    <a:pt x="3929"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7" name="Google Shape;887;p53"/>
            <p:cNvSpPr/>
            <p:nvPr/>
          </p:nvSpPr>
          <p:spPr>
            <a:xfrm>
              <a:off x="1218000" y="1455550"/>
              <a:ext cx="65425" cy="75575"/>
            </a:xfrm>
            <a:custGeom>
              <a:avLst/>
              <a:gdLst/>
              <a:ahLst/>
              <a:cxnLst/>
              <a:rect l="l" t="t" r="r" b="b"/>
              <a:pathLst>
                <a:path w="2617" h="3023" extrusionOk="0">
                  <a:moveTo>
                    <a:pt x="1311" y="1"/>
                  </a:moveTo>
                  <a:lnTo>
                    <a:pt x="0" y="757"/>
                  </a:lnTo>
                  <a:lnTo>
                    <a:pt x="0" y="2266"/>
                  </a:lnTo>
                  <a:lnTo>
                    <a:pt x="1311" y="3023"/>
                  </a:lnTo>
                  <a:lnTo>
                    <a:pt x="2617" y="2266"/>
                  </a:lnTo>
                  <a:lnTo>
                    <a:pt x="2617" y="757"/>
                  </a:lnTo>
                  <a:lnTo>
                    <a:pt x="13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8" name="Google Shape;888;p53"/>
            <p:cNvSpPr/>
            <p:nvPr/>
          </p:nvSpPr>
          <p:spPr>
            <a:xfrm>
              <a:off x="1132200" y="1604125"/>
              <a:ext cx="65450" cy="75575"/>
            </a:xfrm>
            <a:custGeom>
              <a:avLst/>
              <a:gdLst/>
              <a:ahLst/>
              <a:cxnLst/>
              <a:rect l="l" t="t" r="r" b="b"/>
              <a:pathLst>
                <a:path w="2618" h="3023" extrusionOk="0">
                  <a:moveTo>
                    <a:pt x="1311" y="1"/>
                  </a:moveTo>
                  <a:lnTo>
                    <a:pt x="1" y="757"/>
                  </a:lnTo>
                  <a:lnTo>
                    <a:pt x="1" y="2266"/>
                  </a:lnTo>
                  <a:lnTo>
                    <a:pt x="1311" y="3023"/>
                  </a:lnTo>
                  <a:lnTo>
                    <a:pt x="2617" y="2266"/>
                  </a:lnTo>
                  <a:lnTo>
                    <a:pt x="2617" y="757"/>
                  </a:lnTo>
                  <a:lnTo>
                    <a:pt x="13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9" name="Google Shape;889;p53"/>
            <p:cNvSpPr/>
            <p:nvPr/>
          </p:nvSpPr>
          <p:spPr>
            <a:xfrm>
              <a:off x="1261275" y="1542900"/>
              <a:ext cx="171525" cy="208675"/>
            </a:xfrm>
            <a:custGeom>
              <a:avLst/>
              <a:gdLst/>
              <a:ahLst/>
              <a:cxnLst/>
              <a:rect l="l" t="t" r="r" b="b"/>
              <a:pathLst>
                <a:path w="6861" h="8347" extrusionOk="0">
                  <a:moveTo>
                    <a:pt x="3011" y="1536"/>
                  </a:moveTo>
                  <a:cubicBezTo>
                    <a:pt x="3084" y="1536"/>
                    <a:pt x="3157" y="1555"/>
                    <a:pt x="3222" y="1592"/>
                  </a:cubicBezTo>
                  <a:lnTo>
                    <a:pt x="4957" y="2594"/>
                  </a:lnTo>
                  <a:cubicBezTo>
                    <a:pt x="5086" y="2668"/>
                    <a:pt x="5168" y="2809"/>
                    <a:pt x="5168" y="2961"/>
                  </a:cubicBezTo>
                  <a:lnTo>
                    <a:pt x="5164" y="4961"/>
                  </a:lnTo>
                  <a:cubicBezTo>
                    <a:pt x="5164" y="5113"/>
                    <a:pt x="5082" y="5254"/>
                    <a:pt x="4953" y="5328"/>
                  </a:cubicBezTo>
                  <a:lnTo>
                    <a:pt x="3218" y="6330"/>
                  </a:lnTo>
                  <a:cubicBezTo>
                    <a:pt x="3153" y="6367"/>
                    <a:pt x="3080" y="6385"/>
                    <a:pt x="3007" y="6385"/>
                  </a:cubicBezTo>
                  <a:cubicBezTo>
                    <a:pt x="2933" y="6385"/>
                    <a:pt x="2859" y="6367"/>
                    <a:pt x="2793" y="6330"/>
                  </a:cubicBezTo>
                  <a:lnTo>
                    <a:pt x="1065" y="5328"/>
                  </a:lnTo>
                  <a:cubicBezTo>
                    <a:pt x="933" y="5254"/>
                    <a:pt x="851" y="5113"/>
                    <a:pt x="851" y="4961"/>
                  </a:cubicBezTo>
                  <a:lnTo>
                    <a:pt x="851" y="2961"/>
                  </a:lnTo>
                  <a:cubicBezTo>
                    <a:pt x="851" y="2809"/>
                    <a:pt x="933" y="2668"/>
                    <a:pt x="1065" y="2594"/>
                  </a:cubicBezTo>
                  <a:lnTo>
                    <a:pt x="2801" y="1592"/>
                  </a:lnTo>
                  <a:cubicBezTo>
                    <a:pt x="2865" y="1555"/>
                    <a:pt x="2938" y="1536"/>
                    <a:pt x="3011" y="1536"/>
                  </a:cubicBezTo>
                  <a:close/>
                  <a:moveTo>
                    <a:pt x="3857" y="1"/>
                  </a:moveTo>
                  <a:lnTo>
                    <a:pt x="1" y="2224"/>
                  </a:lnTo>
                  <a:lnTo>
                    <a:pt x="1" y="6677"/>
                  </a:lnTo>
                  <a:lnTo>
                    <a:pt x="2801" y="8291"/>
                  </a:lnTo>
                  <a:cubicBezTo>
                    <a:pt x="2865" y="8328"/>
                    <a:pt x="2938" y="8347"/>
                    <a:pt x="3011" y="8347"/>
                  </a:cubicBezTo>
                  <a:cubicBezTo>
                    <a:pt x="3084" y="8347"/>
                    <a:pt x="3157" y="8328"/>
                    <a:pt x="3222" y="8291"/>
                  </a:cubicBezTo>
                  <a:lnTo>
                    <a:pt x="6649" y="6310"/>
                  </a:lnTo>
                  <a:cubicBezTo>
                    <a:pt x="6782" y="6232"/>
                    <a:pt x="6860" y="6092"/>
                    <a:pt x="6860" y="5944"/>
                  </a:cubicBezTo>
                  <a:lnTo>
                    <a:pt x="6860" y="1982"/>
                  </a:lnTo>
                  <a:cubicBezTo>
                    <a:pt x="6860" y="1830"/>
                    <a:pt x="6782" y="1689"/>
                    <a:pt x="6649" y="1611"/>
                  </a:cubicBezTo>
                  <a:lnTo>
                    <a:pt x="38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0" name="Google Shape;890;p53"/>
            <p:cNvSpPr/>
            <p:nvPr/>
          </p:nvSpPr>
          <p:spPr>
            <a:xfrm>
              <a:off x="1303775" y="1604125"/>
              <a:ext cx="65450" cy="75575"/>
            </a:xfrm>
            <a:custGeom>
              <a:avLst/>
              <a:gdLst/>
              <a:ahLst/>
              <a:cxnLst/>
              <a:rect l="l" t="t" r="r" b="b"/>
              <a:pathLst>
                <a:path w="2618" h="3023" extrusionOk="0">
                  <a:moveTo>
                    <a:pt x="1307" y="1"/>
                  </a:moveTo>
                  <a:lnTo>
                    <a:pt x="1" y="757"/>
                  </a:lnTo>
                  <a:lnTo>
                    <a:pt x="1" y="2266"/>
                  </a:lnTo>
                  <a:lnTo>
                    <a:pt x="1307" y="3023"/>
                  </a:lnTo>
                  <a:lnTo>
                    <a:pt x="2618" y="2266"/>
                  </a:lnTo>
                  <a:lnTo>
                    <a:pt x="2618" y="757"/>
                  </a:lnTo>
                  <a:lnTo>
                    <a:pt x="13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1" name="Google Shape;891;p53"/>
            <p:cNvSpPr/>
            <p:nvPr/>
          </p:nvSpPr>
          <p:spPr>
            <a:xfrm>
              <a:off x="1068550" y="1542900"/>
              <a:ext cx="171600" cy="208750"/>
            </a:xfrm>
            <a:custGeom>
              <a:avLst/>
              <a:gdLst/>
              <a:ahLst/>
              <a:cxnLst/>
              <a:rect l="l" t="t" r="r" b="b"/>
              <a:pathLst>
                <a:path w="6864" h="8350" extrusionOk="0">
                  <a:moveTo>
                    <a:pt x="3856" y="1536"/>
                  </a:moveTo>
                  <a:cubicBezTo>
                    <a:pt x="3930" y="1536"/>
                    <a:pt x="4003" y="1555"/>
                    <a:pt x="4067" y="1592"/>
                  </a:cubicBezTo>
                  <a:lnTo>
                    <a:pt x="5803" y="2594"/>
                  </a:lnTo>
                  <a:cubicBezTo>
                    <a:pt x="5931" y="2668"/>
                    <a:pt x="6013" y="2809"/>
                    <a:pt x="6013" y="2961"/>
                  </a:cubicBezTo>
                  <a:lnTo>
                    <a:pt x="6013" y="4961"/>
                  </a:lnTo>
                  <a:cubicBezTo>
                    <a:pt x="6013" y="5113"/>
                    <a:pt x="5931" y="5254"/>
                    <a:pt x="5803" y="5328"/>
                  </a:cubicBezTo>
                  <a:lnTo>
                    <a:pt x="4067" y="6330"/>
                  </a:lnTo>
                  <a:cubicBezTo>
                    <a:pt x="4003" y="6367"/>
                    <a:pt x="3930" y="6385"/>
                    <a:pt x="3856" y="6385"/>
                  </a:cubicBezTo>
                  <a:cubicBezTo>
                    <a:pt x="3783" y="6385"/>
                    <a:pt x="3709" y="6367"/>
                    <a:pt x="3642" y="6330"/>
                  </a:cubicBezTo>
                  <a:lnTo>
                    <a:pt x="1911" y="5328"/>
                  </a:lnTo>
                  <a:cubicBezTo>
                    <a:pt x="1778" y="5254"/>
                    <a:pt x="1700" y="5113"/>
                    <a:pt x="1700" y="4961"/>
                  </a:cubicBezTo>
                  <a:lnTo>
                    <a:pt x="1700" y="2961"/>
                  </a:lnTo>
                  <a:cubicBezTo>
                    <a:pt x="1700" y="2809"/>
                    <a:pt x="1778" y="2668"/>
                    <a:pt x="1911" y="2594"/>
                  </a:cubicBezTo>
                  <a:lnTo>
                    <a:pt x="3642" y="1592"/>
                  </a:lnTo>
                  <a:cubicBezTo>
                    <a:pt x="3709" y="1555"/>
                    <a:pt x="3783" y="1536"/>
                    <a:pt x="3856" y="1536"/>
                  </a:cubicBezTo>
                  <a:close/>
                  <a:moveTo>
                    <a:pt x="3007" y="1"/>
                  </a:moveTo>
                  <a:lnTo>
                    <a:pt x="215" y="1611"/>
                  </a:lnTo>
                  <a:cubicBezTo>
                    <a:pt x="82" y="1689"/>
                    <a:pt x="0" y="1830"/>
                    <a:pt x="0" y="1982"/>
                  </a:cubicBezTo>
                  <a:lnTo>
                    <a:pt x="0" y="5944"/>
                  </a:lnTo>
                  <a:cubicBezTo>
                    <a:pt x="0" y="6096"/>
                    <a:pt x="82" y="6236"/>
                    <a:pt x="215" y="6310"/>
                  </a:cubicBezTo>
                  <a:lnTo>
                    <a:pt x="3642" y="8291"/>
                  </a:lnTo>
                  <a:cubicBezTo>
                    <a:pt x="3709" y="8330"/>
                    <a:pt x="3783" y="8350"/>
                    <a:pt x="3856" y="8350"/>
                  </a:cubicBezTo>
                  <a:cubicBezTo>
                    <a:pt x="3930" y="8350"/>
                    <a:pt x="4003" y="8330"/>
                    <a:pt x="4067" y="8291"/>
                  </a:cubicBezTo>
                  <a:lnTo>
                    <a:pt x="6863" y="6677"/>
                  </a:lnTo>
                  <a:lnTo>
                    <a:pt x="6863" y="2228"/>
                  </a:lnTo>
                  <a:lnTo>
                    <a:pt x="3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92" name="Google Shape;892;p53"/>
          <p:cNvGrpSpPr/>
          <p:nvPr/>
        </p:nvGrpSpPr>
        <p:grpSpPr>
          <a:xfrm>
            <a:off x="4067850" y="2726925"/>
            <a:ext cx="378700" cy="368025"/>
            <a:chOff x="4131800" y="1935875"/>
            <a:chExt cx="378700" cy="368025"/>
          </a:xfrm>
        </p:grpSpPr>
        <p:sp>
          <p:nvSpPr>
            <p:cNvPr id="893" name="Google Shape;893;p53"/>
            <p:cNvSpPr/>
            <p:nvPr/>
          </p:nvSpPr>
          <p:spPr>
            <a:xfrm>
              <a:off x="4225550" y="2004225"/>
              <a:ext cx="191100" cy="232350"/>
            </a:xfrm>
            <a:custGeom>
              <a:avLst/>
              <a:gdLst/>
              <a:ahLst/>
              <a:cxnLst/>
              <a:rect l="l" t="t" r="r" b="b"/>
              <a:pathLst>
                <a:path w="7644" h="9294" extrusionOk="0">
                  <a:moveTo>
                    <a:pt x="2691" y="3350"/>
                  </a:moveTo>
                  <a:cubicBezTo>
                    <a:pt x="2925" y="3350"/>
                    <a:pt x="3112" y="3542"/>
                    <a:pt x="3112" y="3775"/>
                  </a:cubicBezTo>
                  <a:cubicBezTo>
                    <a:pt x="3112" y="4009"/>
                    <a:pt x="2925" y="4201"/>
                    <a:pt x="2691" y="4201"/>
                  </a:cubicBezTo>
                  <a:lnTo>
                    <a:pt x="2126" y="4201"/>
                  </a:lnTo>
                  <a:cubicBezTo>
                    <a:pt x="1888" y="4201"/>
                    <a:pt x="1701" y="4009"/>
                    <a:pt x="1701" y="3775"/>
                  </a:cubicBezTo>
                  <a:cubicBezTo>
                    <a:pt x="1701" y="3542"/>
                    <a:pt x="1888" y="3350"/>
                    <a:pt x="2126" y="3350"/>
                  </a:cubicBezTo>
                  <a:close/>
                  <a:moveTo>
                    <a:pt x="5518" y="3350"/>
                  </a:moveTo>
                  <a:cubicBezTo>
                    <a:pt x="5756" y="3350"/>
                    <a:pt x="5943" y="3542"/>
                    <a:pt x="5943" y="3775"/>
                  </a:cubicBezTo>
                  <a:cubicBezTo>
                    <a:pt x="5943" y="4009"/>
                    <a:pt x="5756" y="4201"/>
                    <a:pt x="5518" y="4201"/>
                  </a:cubicBezTo>
                  <a:lnTo>
                    <a:pt x="4953" y="4201"/>
                  </a:lnTo>
                  <a:cubicBezTo>
                    <a:pt x="4719" y="4201"/>
                    <a:pt x="4528" y="4009"/>
                    <a:pt x="4528" y="3775"/>
                  </a:cubicBezTo>
                  <a:cubicBezTo>
                    <a:pt x="4528" y="3542"/>
                    <a:pt x="4719" y="3350"/>
                    <a:pt x="4953" y="3350"/>
                  </a:cubicBezTo>
                  <a:close/>
                  <a:moveTo>
                    <a:pt x="3822" y="4481"/>
                  </a:moveTo>
                  <a:cubicBezTo>
                    <a:pt x="4056" y="4481"/>
                    <a:pt x="4247" y="4672"/>
                    <a:pt x="4247" y="4906"/>
                  </a:cubicBezTo>
                  <a:lnTo>
                    <a:pt x="4247" y="5191"/>
                  </a:lnTo>
                  <a:cubicBezTo>
                    <a:pt x="4247" y="5425"/>
                    <a:pt x="4056" y="5616"/>
                    <a:pt x="3822" y="5616"/>
                  </a:cubicBezTo>
                  <a:cubicBezTo>
                    <a:pt x="3588" y="5616"/>
                    <a:pt x="3397" y="5425"/>
                    <a:pt x="3397" y="5191"/>
                  </a:cubicBezTo>
                  <a:lnTo>
                    <a:pt x="3397" y="4906"/>
                  </a:lnTo>
                  <a:cubicBezTo>
                    <a:pt x="3397" y="4672"/>
                    <a:pt x="3588" y="4481"/>
                    <a:pt x="3822" y="4481"/>
                  </a:cubicBezTo>
                  <a:close/>
                  <a:moveTo>
                    <a:pt x="3257" y="6930"/>
                  </a:moveTo>
                  <a:cubicBezTo>
                    <a:pt x="3487" y="6930"/>
                    <a:pt x="3674" y="7110"/>
                    <a:pt x="3682" y="7340"/>
                  </a:cubicBezTo>
                  <a:lnTo>
                    <a:pt x="3682" y="7597"/>
                  </a:lnTo>
                  <a:cubicBezTo>
                    <a:pt x="3674" y="7823"/>
                    <a:pt x="3487" y="8007"/>
                    <a:pt x="3257" y="8007"/>
                  </a:cubicBezTo>
                  <a:cubicBezTo>
                    <a:pt x="3027" y="8007"/>
                    <a:pt x="2839" y="7823"/>
                    <a:pt x="2832" y="7597"/>
                  </a:cubicBezTo>
                  <a:lnTo>
                    <a:pt x="2832" y="7340"/>
                  </a:lnTo>
                  <a:cubicBezTo>
                    <a:pt x="2839" y="7110"/>
                    <a:pt x="3027" y="6930"/>
                    <a:pt x="3257" y="6930"/>
                  </a:cubicBezTo>
                  <a:close/>
                  <a:moveTo>
                    <a:pt x="4388" y="6915"/>
                  </a:moveTo>
                  <a:cubicBezTo>
                    <a:pt x="4622" y="6915"/>
                    <a:pt x="4813" y="7106"/>
                    <a:pt x="4813" y="7340"/>
                  </a:cubicBezTo>
                  <a:lnTo>
                    <a:pt x="4813" y="7597"/>
                  </a:lnTo>
                  <a:cubicBezTo>
                    <a:pt x="4813" y="7831"/>
                    <a:pt x="4622" y="8022"/>
                    <a:pt x="4388" y="8022"/>
                  </a:cubicBezTo>
                  <a:cubicBezTo>
                    <a:pt x="4154" y="8022"/>
                    <a:pt x="3962" y="7831"/>
                    <a:pt x="3962" y="7597"/>
                  </a:cubicBezTo>
                  <a:lnTo>
                    <a:pt x="3962" y="7340"/>
                  </a:lnTo>
                  <a:cubicBezTo>
                    <a:pt x="3962" y="7106"/>
                    <a:pt x="4154" y="6915"/>
                    <a:pt x="4388" y="6915"/>
                  </a:cubicBezTo>
                  <a:close/>
                  <a:moveTo>
                    <a:pt x="3822" y="1"/>
                  </a:moveTo>
                  <a:cubicBezTo>
                    <a:pt x="1728" y="1"/>
                    <a:pt x="24" y="1685"/>
                    <a:pt x="1" y="3779"/>
                  </a:cubicBezTo>
                  <a:lnTo>
                    <a:pt x="1" y="4902"/>
                  </a:lnTo>
                  <a:cubicBezTo>
                    <a:pt x="4" y="5737"/>
                    <a:pt x="663" y="6427"/>
                    <a:pt x="1498" y="6462"/>
                  </a:cubicBezTo>
                  <a:lnTo>
                    <a:pt x="1603" y="7741"/>
                  </a:lnTo>
                  <a:cubicBezTo>
                    <a:pt x="1677" y="8619"/>
                    <a:pt x="2410" y="9293"/>
                    <a:pt x="3292" y="9293"/>
                  </a:cubicBezTo>
                  <a:lnTo>
                    <a:pt x="4352" y="9293"/>
                  </a:lnTo>
                  <a:cubicBezTo>
                    <a:pt x="5234" y="9293"/>
                    <a:pt x="5967" y="8619"/>
                    <a:pt x="6041" y="7741"/>
                  </a:cubicBezTo>
                  <a:lnTo>
                    <a:pt x="6146" y="6462"/>
                  </a:lnTo>
                  <a:cubicBezTo>
                    <a:pt x="6981" y="6427"/>
                    <a:pt x="7640" y="5737"/>
                    <a:pt x="7644" y="4902"/>
                  </a:cubicBezTo>
                  <a:lnTo>
                    <a:pt x="7644" y="3779"/>
                  </a:lnTo>
                  <a:cubicBezTo>
                    <a:pt x="7620" y="1685"/>
                    <a:pt x="5916" y="1"/>
                    <a:pt x="3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4" name="Google Shape;894;p53"/>
            <p:cNvSpPr/>
            <p:nvPr/>
          </p:nvSpPr>
          <p:spPr>
            <a:xfrm>
              <a:off x="4131825" y="1935875"/>
              <a:ext cx="145025" cy="132325"/>
            </a:xfrm>
            <a:custGeom>
              <a:avLst/>
              <a:gdLst/>
              <a:ahLst/>
              <a:cxnLst/>
              <a:rect l="l" t="t" r="r" b="b"/>
              <a:pathLst>
                <a:path w="5801" h="5293" extrusionOk="0">
                  <a:moveTo>
                    <a:pt x="3774" y="1"/>
                  </a:moveTo>
                  <a:cubicBezTo>
                    <a:pt x="2797" y="1"/>
                    <a:pt x="1986" y="832"/>
                    <a:pt x="2057" y="1846"/>
                  </a:cubicBezTo>
                  <a:cubicBezTo>
                    <a:pt x="2015" y="1843"/>
                    <a:pt x="1973" y="1841"/>
                    <a:pt x="1932" y="1841"/>
                  </a:cubicBezTo>
                  <a:cubicBezTo>
                    <a:pt x="831" y="1841"/>
                    <a:pt x="0" y="2873"/>
                    <a:pt x="259" y="3967"/>
                  </a:cubicBezTo>
                  <a:cubicBezTo>
                    <a:pt x="453" y="4781"/>
                    <a:pt x="1176" y="5292"/>
                    <a:pt x="1940" y="5292"/>
                  </a:cubicBezTo>
                  <a:cubicBezTo>
                    <a:pt x="2237" y="5292"/>
                    <a:pt x="2541" y="5214"/>
                    <a:pt x="2821" y="5047"/>
                  </a:cubicBezTo>
                  <a:lnTo>
                    <a:pt x="3063" y="5293"/>
                  </a:lnTo>
                  <a:cubicBezTo>
                    <a:pt x="3402" y="4049"/>
                    <a:pt x="4233" y="3004"/>
                    <a:pt x="5368" y="2395"/>
                  </a:cubicBezTo>
                  <a:cubicBezTo>
                    <a:pt x="5801" y="1366"/>
                    <a:pt x="5161" y="208"/>
                    <a:pt x="4061" y="24"/>
                  </a:cubicBezTo>
                  <a:cubicBezTo>
                    <a:pt x="3964" y="8"/>
                    <a:pt x="3868" y="1"/>
                    <a:pt x="3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5" name="Google Shape;895;p53"/>
            <p:cNvSpPr/>
            <p:nvPr/>
          </p:nvSpPr>
          <p:spPr>
            <a:xfrm>
              <a:off x="4365450" y="1935875"/>
              <a:ext cx="145050" cy="132300"/>
            </a:xfrm>
            <a:custGeom>
              <a:avLst/>
              <a:gdLst/>
              <a:ahLst/>
              <a:cxnLst/>
              <a:rect l="l" t="t" r="r" b="b"/>
              <a:pathLst>
                <a:path w="5802" h="5292" extrusionOk="0">
                  <a:moveTo>
                    <a:pt x="2027" y="1"/>
                  </a:moveTo>
                  <a:cubicBezTo>
                    <a:pt x="1933" y="1"/>
                    <a:pt x="1837" y="8"/>
                    <a:pt x="1740" y="24"/>
                  </a:cubicBezTo>
                  <a:cubicBezTo>
                    <a:pt x="640" y="204"/>
                    <a:pt x="0" y="1366"/>
                    <a:pt x="433" y="2392"/>
                  </a:cubicBezTo>
                  <a:cubicBezTo>
                    <a:pt x="1564" y="3004"/>
                    <a:pt x="2399" y="4049"/>
                    <a:pt x="2738" y="5289"/>
                  </a:cubicBezTo>
                  <a:lnTo>
                    <a:pt x="2980" y="5047"/>
                  </a:lnTo>
                  <a:cubicBezTo>
                    <a:pt x="3259" y="5214"/>
                    <a:pt x="3562" y="5292"/>
                    <a:pt x="3859" y="5292"/>
                  </a:cubicBezTo>
                  <a:cubicBezTo>
                    <a:pt x="4623" y="5292"/>
                    <a:pt x="5348" y="4780"/>
                    <a:pt x="5542" y="3963"/>
                  </a:cubicBezTo>
                  <a:cubicBezTo>
                    <a:pt x="5801" y="2873"/>
                    <a:pt x="4970" y="1841"/>
                    <a:pt x="3869" y="1841"/>
                  </a:cubicBezTo>
                  <a:cubicBezTo>
                    <a:pt x="3828" y="1841"/>
                    <a:pt x="3786" y="1843"/>
                    <a:pt x="3744" y="1846"/>
                  </a:cubicBezTo>
                  <a:cubicBezTo>
                    <a:pt x="3812" y="832"/>
                    <a:pt x="3004" y="1"/>
                    <a:pt x="2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6" name="Google Shape;896;p53"/>
            <p:cNvSpPr/>
            <p:nvPr/>
          </p:nvSpPr>
          <p:spPr>
            <a:xfrm>
              <a:off x="4131800" y="2163225"/>
              <a:ext cx="145925" cy="140575"/>
            </a:xfrm>
            <a:custGeom>
              <a:avLst/>
              <a:gdLst/>
              <a:ahLst/>
              <a:cxnLst/>
              <a:rect l="l" t="t" r="r" b="b"/>
              <a:pathLst>
                <a:path w="5837" h="5623" extrusionOk="0">
                  <a:moveTo>
                    <a:pt x="3396" y="1"/>
                  </a:moveTo>
                  <a:lnTo>
                    <a:pt x="2822" y="574"/>
                  </a:lnTo>
                  <a:cubicBezTo>
                    <a:pt x="2543" y="409"/>
                    <a:pt x="2240" y="332"/>
                    <a:pt x="1944" y="332"/>
                  </a:cubicBezTo>
                  <a:cubicBezTo>
                    <a:pt x="1179" y="332"/>
                    <a:pt x="454" y="843"/>
                    <a:pt x="260" y="1658"/>
                  </a:cubicBezTo>
                  <a:cubicBezTo>
                    <a:pt x="1" y="2750"/>
                    <a:pt x="835" y="3784"/>
                    <a:pt x="1939" y="3784"/>
                  </a:cubicBezTo>
                  <a:cubicBezTo>
                    <a:pt x="1978" y="3784"/>
                    <a:pt x="2018" y="3782"/>
                    <a:pt x="2058" y="3780"/>
                  </a:cubicBezTo>
                  <a:lnTo>
                    <a:pt x="2058" y="3780"/>
                  </a:lnTo>
                  <a:cubicBezTo>
                    <a:pt x="1988" y="4796"/>
                    <a:pt x="2801" y="5622"/>
                    <a:pt x="3772" y="5622"/>
                  </a:cubicBezTo>
                  <a:cubicBezTo>
                    <a:pt x="3889" y="5622"/>
                    <a:pt x="4008" y="5610"/>
                    <a:pt x="4129" y="5585"/>
                  </a:cubicBezTo>
                  <a:cubicBezTo>
                    <a:pt x="5248" y="5351"/>
                    <a:pt x="5837" y="4111"/>
                    <a:pt x="5306" y="3101"/>
                  </a:cubicBezTo>
                  <a:cubicBezTo>
                    <a:pt x="4842" y="2668"/>
                    <a:pt x="4558" y="2079"/>
                    <a:pt x="4507" y="1452"/>
                  </a:cubicBezTo>
                  <a:lnTo>
                    <a:pt x="4452" y="793"/>
                  </a:lnTo>
                  <a:cubicBezTo>
                    <a:pt x="4121" y="668"/>
                    <a:pt x="3821" y="465"/>
                    <a:pt x="3575" y="208"/>
                  </a:cubicBezTo>
                  <a:cubicBezTo>
                    <a:pt x="3513" y="141"/>
                    <a:pt x="3450" y="71"/>
                    <a:pt x="3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7" name="Google Shape;897;p53"/>
            <p:cNvSpPr/>
            <p:nvPr/>
          </p:nvSpPr>
          <p:spPr>
            <a:xfrm>
              <a:off x="4364475" y="2163225"/>
              <a:ext cx="145925" cy="140675"/>
            </a:xfrm>
            <a:custGeom>
              <a:avLst/>
              <a:gdLst/>
              <a:ahLst/>
              <a:cxnLst/>
              <a:rect l="l" t="t" r="r" b="b"/>
              <a:pathLst>
                <a:path w="5837" h="5627" extrusionOk="0">
                  <a:moveTo>
                    <a:pt x="2442" y="1"/>
                  </a:moveTo>
                  <a:cubicBezTo>
                    <a:pt x="2383" y="75"/>
                    <a:pt x="2325" y="145"/>
                    <a:pt x="2262" y="211"/>
                  </a:cubicBezTo>
                  <a:cubicBezTo>
                    <a:pt x="2017" y="469"/>
                    <a:pt x="1716" y="668"/>
                    <a:pt x="1385" y="796"/>
                  </a:cubicBezTo>
                  <a:lnTo>
                    <a:pt x="1330" y="1455"/>
                  </a:lnTo>
                  <a:cubicBezTo>
                    <a:pt x="1276" y="2083"/>
                    <a:pt x="991" y="2672"/>
                    <a:pt x="531" y="3101"/>
                  </a:cubicBezTo>
                  <a:cubicBezTo>
                    <a:pt x="0" y="4115"/>
                    <a:pt x="585" y="5355"/>
                    <a:pt x="1705" y="5589"/>
                  </a:cubicBezTo>
                  <a:cubicBezTo>
                    <a:pt x="1825" y="5614"/>
                    <a:pt x="1945" y="5626"/>
                    <a:pt x="2062" y="5626"/>
                  </a:cubicBezTo>
                  <a:cubicBezTo>
                    <a:pt x="3033" y="5626"/>
                    <a:pt x="3849" y="4799"/>
                    <a:pt x="3779" y="3780"/>
                  </a:cubicBezTo>
                  <a:lnTo>
                    <a:pt x="3779" y="3780"/>
                  </a:lnTo>
                  <a:cubicBezTo>
                    <a:pt x="3821" y="3783"/>
                    <a:pt x="3863" y="3784"/>
                    <a:pt x="3904" y="3784"/>
                  </a:cubicBezTo>
                  <a:cubicBezTo>
                    <a:pt x="5005" y="3784"/>
                    <a:pt x="5836" y="2752"/>
                    <a:pt x="5573" y="1658"/>
                  </a:cubicBezTo>
                  <a:cubicBezTo>
                    <a:pt x="5379" y="844"/>
                    <a:pt x="4658" y="333"/>
                    <a:pt x="3896" y="333"/>
                  </a:cubicBezTo>
                  <a:cubicBezTo>
                    <a:pt x="3599" y="333"/>
                    <a:pt x="3296" y="411"/>
                    <a:pt x="3015" y="578"/>
                  </a:cubicBezTo>
                  <a:lnTo>
                    <a:pt x="3015" y="574"/>
                  </a:lnTo>
                  <a:lnTo>
                    <a:pt x="2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98" name="Google Shape;898;p53"/>
          <p:cNvGrpSpPr/>
          <p:nvPr/>
        </p:nvGrpSpPr>
        <p:grpSpPr>
          <a:xfrm>
            <a:off x="4147563" y="3336350"/>
            <a:ext cx="219275" cy="367850"/>
            <a:chOff x="4236675" y="2545300"/>
            <a:chExt cx="219275" cy="367850"/>
          </a:xfrm>
        </p:grpSpPr>
        <p:sp>
          <p:nvSpPr>
            <p:cNvPr id="899" name="Google Shape;899;p53"/>
            <p:cNvSpPr/>
            <p:nvPr/>
          </p:nvSpPr>
          <p:spPr>
            <a:xfrm>
              <a:off x="4279075" y="2545300"/>
              <a:ext cx="134350" cy="67200"/>
            </a:xfrm>
            <a:custGeom>
              <a:avLst/>
              <a:gdLst/>
              <a:ahLst/>
              <a:cxnLst/>
              <a:rect l="l" t="t" r="r" b="b"/>
              <a:pathLst>
                <a:path w="5374" h="2688" extrusionOk="0">
                  <a:moveTo>
                    <a:pt x="4040" y="0"/>
                  </a:moveTo>
                  <a:cubicBezTo>
                    <a:pt x="4037" y="0"/>
                    <a:pt x="4035" y="0"/>
                    <a:pt x="4033" y="0"/>
                  </a:cubicBezTo>
                  <a:lnTo>
                    <a:pt x="1346" y="0"/>
                  </a:lnTo>
                  <a:cubicBezTo>
                    <a:pt x="601" y="0"/>
                    <a:pt x="0" y="601"/>
                    <a:pt x="0" y="1342"/>
                  </a:cubicBezTo>
                  <a:cubicBezTo>
                    <a:pt x="0" y="2083"/>
                    <a:pt x="601" y="2687"/>
                    <a:pt x="1346" y="2687"/>
                  </a:cubicBezTo>
                  <a:lnTo>
                    <a:pt x="4033" y="2687"/>
                  </a:lnTo>
                  <a:cubicBezTo>
                    <a:pt x="4773" y="2687"/>
                    <a:pt x="5374" y="2083"/>
                    <a:pt x="5374" y="1342"/>
                  </a:cubicBezTo>
                  <a:cubicBezTo>
                    <a:pt x="5374" y="603"/>
                    <a:pt x="4777" y="0"/>
                    <a:pt x="4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0" name="Google Shape;900;p53"/>
            <p:cNvSpPr/>
            <p:nvPr/>
          </p:nvSpPr>
          <p:spPr>
            <a:xfrm>
              <a:off x="4236675" y="2633425"/>
              <a:ext cx="219275" cy="279725"/>
            </a:xfrm>
            <a:custGeom>
              <a:avLst/>
              <a:gdLst/>
              <a:ahLst/>
              <a:cxnLst/>
              <a:rect l="l" t="t" r="r" b="b"/>
              <a:pathLst>
                <a:path w="8771" h="11189" extrusionOk="0">
                  <a:moveTo>
                    <a:pt x="4383" y="3440"/>
                  </a:moveTo>
                  <a:cubicBezTo>
                    <a:pt x="5608" y="3440"/>
                    <a:pt x="6602" y="4419"/>
                    <a:pt x="6622" y="5643"/>
                  </a:cubicBezTo>
                  <a:lnTo>
                    <a:pt x="6622" y="6244"/>
                  </a:lnTo>
                  <a:cubicBezTo>
                    <a:pt x="6618" y="6727"/>
                    <a:pt x="6282" y="7145"/>
                    <a:pt x="5807" y="7250"/>
                  </a:cubicBezTo>
                  <a:lnTo>
                    <a:pt x="5764" y="7772"/>
                  </a:lnTo>
                  <a:cubicBezTo>
                    <a:pt x="5713" y="8342"/>
                    <a:pt x="5237" y="8779"/>
                    <a:pt x="4668" y="8782"/>
                  </a:cubicBezTo>
                  <a:lnTo>
                    <a:pt x="4102" y="8782"/>
                  </a:lnTo>
                  <a:cubicBezTo>
                    <a:pt x="3529" y="8779"/>
                    <a:pt x="3053" y="8342"/>
                    <a:pt x="3003" y="7772"/>
                  </a:cubicBezTo>
                  <a:lnTo>
                    <a:pt x="2960" y="7250"/>
                  </a:lnTo>
                  <a:cubicBezTo>
                    <a:pt x="2488" y="7145"/>
                    <a:pt x="2149" y="6727"/>
                    <a:pt x="2149" y="6244"/>
                  </a:cubicBezTo>
                  <a:lnTo>
                    <a:pt x="2149" y="5643"/>
                  </a:lnTo>
                  <a:cubicBezTo>
                    <a:pt x="2168" y="4419"/>
                    <a:pt x="3163" y="3440"/>
                    <a:pt x="4383" y="3440"/>
                  </a:cubicBezTo>
                  <a:close/>
                  <a:moveTo>
                    <a:pt x="2827" y="1"/>
                  </a:moveTo>
                  <a:lnTo>
                    <a:pt x="2827" y="215"/>
                  </a:lnTo>
                  <a:lnTo>
                    <a:pt x="905" y="1564"/>
                  </a:lnTo>
                  <a:cubicBezTo>
                    <a:pt x="335" y="1958"/>
                    <a:pt x="0" y="2609"/>
                    <a:pt x="0" y="3300"/>
                  </a:cubicBezTo>
                  <a:lnTo>
                    <a:pt x="0" y="9917"/>
                  </a:lnTo>
                  <a:cubicBezTo>
                    <a:pt x="0" y="10619"/>
                    <a:pt x="569" y="11188"/>
                    <a:pt x="1271" y="11188"/>
                  </a:cubicBezTo>
                  <a:lnTo>
                    <a:pt x="7499" y="11188"/>
                  </a:lnTo>
                  <a:cubicBezTo>
                    <a:pt x="8201" y="11188"/>
                    <a:pt x="8770" y="10619"/>
                    <a:pt x="8770" y="9917"/>
                  </a:cubicBezTo>
                  <a:lnTo>
                    <a:pt x="8770" y="3300"/>
                  </a:lnTo>
                  <a:cubicBezTo>
                    <a:pt x="8770" y="2609"/>
                    <a:pt x="8431" y="1958"/>
                    <a:pt x="7866" y="1564"/>
                  </a:cubicBezTo>
                  <a:lnTo>
                    <a:pt x="5939" y="215"/>
                  </a:lnTo>
                  <a:lnTo>
                    <a:pt x="5939" y="1"/>
                  </a:lnTo>
                  <a:cubicBezTo>
                    <a:pt x="5869" y="8"/>
                    <a:pt x="5799" y="12"/>
                    <a:pt x="5729" y="12"/>
                  </a:cubicBezTo>
                  <a:lnTo>
                    <a:pt x="3042" y="12"/>
                  </a:lnTo>
                  <a:cubicBezTo>
                    <a:pt x="2968" y="12"/>
                    <a:pt x="2897" y="8"/>
                    <a:pt x="2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1" name="Google Shape;901;p53"/>
            <p:cNvSpPr/>
            <p:nvPr/>
          </p:nvSpPr>
          <p:spPr>
            <a:xfrm>
              <a:off x="4311625" y="2739800"/>
              <a:ext cx="69350" cy="92050"/>
            </a:xfrm>
            <a:custGeom>
              <a:avLst/>
              <a:gdLst/>
              <a:ahLst/>
              <a:cxnLst/>
              <a:rect l="l" t="t" r="r" b="b"/>
              <a:pathLst>
                <a:path w="2774" h="3682" extrusionOk="0">
                  <a:moveTo>
                    <a:pt x="795" y="963"/>
                  </a:moveTo>
                  <a:cubicBezTo>
                    <a:pt x="1030" y="963"/>
                    <a:pt x="1221" y="1151"/>
                    <a:pt x="1221" y="1384"/>
                  </a:cubicBezTo>
                  <a:cubicBezTo>
                    <a:pt x="1221" y="1621"/>
                    <a:pt x="1030" y="1810"/>
                    <a:pt x="795" y="1810"/>
                  </a:cubicBezTo>
                  <a:cubicBezTo>
                    <a:pt x="790" y="1810"/>
                    <a:pt x="786" y="1810"/>
                    <a:pt x="781" y="1809"/>
                  </a:cubicBezTo>
                  <a:lnTo>
                    <a:pt x="679" y="1809"/>
                  </a:lnTo>
                  <a:cubicBezTo>
                    <a:pt x="675" y="1810"/>
                    <a:pt x="670" y="1810"/>
                    <a:pt x="665" y="1810"/>
                  </a:cubicBezTo>
                  <a:cubicBezTo>
                    <a:pt x="430" y="1810"/>
                    <a:pt x="239" y="1621"/>
                    <a:pt x="239" y="1384"/>
                  </a:cubicBezTo>
                  <a:cubicBezTo>
                    <a:pt x="239" y="1151"/>
                    <a:pt x="430" y="963"/>
                    <a:pt x="665" y="963"/>
                  </a:cubicBezTo>
                  <a:cubicBezTo>
                    <a:pt x="670" y="963"/>
                    <a:pt x="675" y="963"/>
                    <a:pt x="679" y="963"/>
                  </a:cubicBezTo>
                  <a:lnTo>
                    <a:pt x="781" y="963"/>
                  </a:lnTo>
                  <a:cubicBezTo>
                    <a:pt x="786" y="963"/>
                    <a:pt x="790" y="963"/>
                    <a:pt x="795" y="963"/>
                  </a:cubicBezTo>
                  <a:close/>
                  <a:moveTo>
                    <a:pt x="1975" y="963"/>
                  </a:moveTo>
                  <a:cubicBezTo>
                    <a:pt x="1980" y="963"/>
                    <a:pt x="1985" y="963"/>
                    <a:pt x="1990" y="963"/>
                  </a:cubicBezTo>
                  <a:lnTo>
                    <a:pt x="2095" y="963"/>
                  </a:lnTo>
                  <a:cubicBezTo>
                    <a:pt x="2329" y="963"/>
                    <a:pt x="2516" y="1150"/>
                    <a:pt x="2516" y="1384"/>
                  </a:cubicBezTo>
                  <a:cubicBezTo>
                    <a:pt x="2516" y="1618"/>
                    <a:pt x="2329" y="1809"/>
                    <a:pt x="2095" y="1809"/>
                  </a:cubicBezTo>
                  <a:lnTo>
                    <a:pt x="1990" y="1809"/>
                  </a:lnTo>
                  <a:cubicBezTo>
                    <a:pt x="1985" y="1810"/>
                    <a:pt x="1980" y="1810"/>
                    <a:pt x="1975" y="1810"/>
                  </a:cubicBezTo>
                  <a:cubicBezTo>
                    <a:pt x="1740" y="1810"/>
                    <a:pt x="1549" y="1621"/>
                    <a:pt x="1549" y="1384"/>
                  </a:cubicBezTo>
                  <a:cubicBezTo>
                    <a:pt x="1549" y="1151"/>
                    <a:pt x="1740" y="963"/>
                    <a:pt x="1975" y="963"/>
                  </a:cubicBezTo>
                  <a:close/>
                  <a:moveTo>
                    <a:pt x="1385" y="1833"/>
                  </a:moveTo>
                  <a:cubicBezTo>
                    <a:pt x="1615" y="1833"/>
                    <a:pt x="1802" y="2016"/>
                    <a:pt x="1810" y="2246"/>
                  </a:cubicBezTo>
                  <a:lnTo>
                    <a:pt x="1810" y="2262"/>
                  </a:lnTo>
                  <a:cubicBezTo>
                    <a:pt x="1818" y="2504"/>
                    <a:pt x="1627" y="2702"/>
                    <a:pt x="1385" y="2702"/>
                  </a:cubicBezTo>
                  <a:cubicBezTo>
                    <a:pt x="1147" y="2702"/>
                    <a:pt x="952" y="2504"/>
                    <a:pt x="960" y="2262"/>
                  </a:cubicBezTo>
                  <a:lnTo>
                    <a:pt x="960" y="2246"/>
                  </a:lnTo>
                  <a:cubicBezTo>
                    <a:pt x="968" y="2016"/>
                    <a:pt x="1155" y="1833"/>
                    <a:pt x="1385" y="1833"/>
                  </a:cubicBezTo>
                  <a:close/>
                  <a:moveTo>
                    <a:pt x="1385" y="0"/>
                  </a:moveTo>
                  <a:cubicBezTo>
                    <a:pt x="621" y="0"/>
                    <a:pt x="1" y="620"/>
                    <a:pt x="1" y="1384"/>
                  </a:cubicBezTo>
                  <a:lnTo>
                    <a:pt x="1" y="1989"/>
                  </a:lnTo>
                  <a:cubicBezTo>
                    <a:pt x="1" y="2086"/>
                    <a:pt x="83" y="2168"/>
                    <a:pt x="184" y="2168"/>
                  </a:cubicBezTo>
                  <a:lnTo>
                    <a:pt x="356" y="2168"/>
                  </a:lnTo>
                  <a:cubicBezTo>
                    <a:pt x="578" y="2168"/>
                    <a:pt x="761" y="2340"/>
                    <a:pt x="777" y="2558"/>
                  </a:cubicBezTo>
                  <a:lnTo>
                    <a:pt x="851" y="3447"/>
                  </a:lnTo>
                  <a:cubicBezTo>
                    <a:pt x="863" y="3580"/>
                    <a:pt x="972" y="3677"/>
                    <a:pt x="1104" y="3681"/>
                  </a:cubicBezTo>
                  <a:lnTo>
                    <a:pt x="1670" y="3681"/>
                  </a:lnTo>
                  <a:cubicBezTo>
                    <a:pt x="1799" y="3677"/>
                    <a:pt x="1908" y="3580"/>
                    <a:pt x="1919" y="3447"/>
                  </a:cubicBezTo>
                  <a:lnTo>
                    <a:pt x="1994" y="2558"/>
                  </a:lnTo>
                  <a:cubicBezTo>
                    <a:pt x="2013" y="2340"/>
                    <a:pt x="2196" y="2168"/>
                    <a:pt x="2419" y="2168"/>
                  </a:cubicBezTo>
                  <a:lnTo>
                    <a:pt x="2590" y="2168"/>
                  </a:lnTo>
                  <a:cubicBezTo>
                    <a:pt x="2692" y="2168"/>
                    <a:pt x="2773" y="2086"/>
                    <a:pt x="2773" y="1989"/>
                  </a:cubicBezTo>
                  <a:lnTo>
                    <a:pt x="2773" y="1388"/>
                  </a:lnTo>
                  <a:cubicBezTo>
                    <a:pt x="2773" y="620"/>
                    <a:pt x="2153" y="0"/>
                    <a:pt x="1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902" name="Google Shape;902;p53"/>
          <p:cNvSpPr/>
          <p:nvPr/>
        </p:nvSpPr>
        <p:spPr>
          <a:xfrm>
            <a:off x="3459975" y="2726950"/>
            <a:ext cx="369500" cy="367850"/>
          </a:xfrm>
          <a:custGeom>
            <a:avLst/>
            <a:gdLst/>
            <a:ahLst/>
            <a:cxnLst/>
            <a:rect l="l" t="t" r="r" b="b"/>
            <a:pathLst>
              <a:path w="14780" h="14714" extrusionOk="0">
                <a:moveTo>
                  <a:pt x="13505" y="850"/>
                </a:moveTo>
                <a:cubicBezTo>
                  <a:pt x="13742" y="850"/>
                  <a:pt x="13930" y="1041"/>
                  <a:pt x="13930" y="1275"/>
                </a:cubicBezTo>
                <a:lnTo>
                  <a:pt x="13930" y="6286"/>
                </a:lnTo>
                <a:cubicBezTo>
                  <a:pt x="13930" y="6442"/>
                  <a:pt x="13848" y="6586"/>
                  <a:pt x="13711" y="6661"/>
                </a:cubicBezTo>
                <a:lnTo>
                  <a:pt x="11668" y="7776"/>
                </a:lnTo>
                <a:lnTo>
                  <a:pt x="11668" y="850"/>
                </a:lnTo>
                <a:close/>
                <a:moveTo>
                  <a:pt x="5729" y="5233"/>
                </a:moveTo>
                <a:cubicBezTo>
                  <a:pt x="5963" y="5237"/>
                  <a:pt x="6150" y="5424"/>
                  <a:pt x="6150" y="5658"/>
                </a:cubicBezTo>
                <a:cubicBezTo>
                  <a:pt x="6150" y="5896"/>
                  <a:pt x="5963" y="6083"/>
                  <a:pt x="5729" y="6083"/>
                </a:cubicBezTo>
                <a:lnTo>
                  <a:pt x="4173" y="6083"/>
                </a:lnTo>
                <a:lnTo>
                  <a:pt x="4173" y="7784"/>
                </a:lnTo>
                <a:lnTo>
                  <a:pt x="5159" y="7784"/>
                </a:lnTo>
                <a:cubicBezTo>
                  <a:pt x="5164" y="7783"/>
                  <a:pt x="5169" y="7783"/>
                  <a:pt x="5174" y="7783"/>
                </a:cubicBezTo>
                <a:cubicBezTo>
                  <a:pt x="5409" y="7783"/>
                  <a:pt x="5600" y="7972"/>
                  <a:pt x="5600" y="8205"/>
                </a:cubicBezTo>
                <a:cubicBezTo>
                  <a:pt x="5600" y="8442"/>
                  <a:pt x="5409" y="8630"/>
                  <a:pt x="5174" y="8630"/>
                </a:cubicBezTo>
                <a:cubicBezTo>
                  <a:pt x="5169" y="8630"/>
                  <a:pt x="5164" y="8630"/>
                  <a:pt x="5159" y="8630"/>
                </a:cubicBezTo>
                <a:lnTo>
                  <a:pt x="4173" y="8630"/>
                </a:lnTo>
                <a:lnTo>
                  <a:pt x="4173" y="10045"/>
                </a:lnTo>
                <a:lnTo>
                  <a:pt x="5163" y="10045"/>
                </a:lnTo>
                <a:cubicBezTo>
                  <a:pt x="5397" y="10045"/>
                  <a:pt x="5585" y="10233"/>
                  <a:pt x="5585" y="10470"/>
                </a:cubicBezTo>
                <a:cubicBezTo>
                  <a:pt x="5585" y="10704"/>
                  <a:pt x="5397" y="10896"/>
                  <a:pt x="5163" y="10896"/>
                </a:cubicBezTo>
                <a:lnTo>
                  <a:pt x="4173" y="10896"/>
                </a:lnTo>
                <a:lnTo>
                  <a:pt x="4173" y="12451"/>
                </a:lnTo>
                <a:cubicBezTo>
                  <a:pt x="4169" y="12529"/>
                  <a:pt x="4235" y="12592"/>
                  <a:pt x="4313" y="12592"/>
                </a:cubicBezTo>
                <a:lnTo>
                  <a:pt x="5725" y="12592"/>
                </a:lnTo>
                <a:cubicBezTo>
                  <a:pt x="5955" y="12600"/>
                  <a:pt x="6134" y="12787"/>
                  <a:pt x="6134" y="13017"/>
                </a:cubicBezTo>
                <a:cubicBezTo>
                  <a:pt x="6134" y="13247"/>
                  <a:pt x="5955" y="13434"/>
                  <a:pt x="5725" y="13442"/>
                </a:cubicBezTo>
                <a:lnTo>
                  <a:pt x="4313" y="13442"/>
                </a:lnTo>
                <a:cubicBezTo>
                  <a:pt x="3767" y="13442"/>
                  <a:pt x="3323" y="12997"/>
                  <a:pt x="3323" y="12451"/>
                </a:cubicBezTo>
                <a:lnTo>
                  <a:pt x="3323" y="5658"/>
                </a:lnTo>
                <a:cubicBezTo>
                  <a:pt x="3323" y="5424"/>
                  <a:pt x="3514" y="5237"/>
                  <a:pt x="3748" y="5233"/>
                </a:cubicBezTo>
                <a:close/>
                <a:moveTo>
                  <a:pt x="492" y="0"/>
                </a:moveTo>
                <a:cubicBezTo>
                  <a:pt x="203" y="0"/>
                  <a:pt x="0" y="281"/>
                  <a:pt x="90" y="558"/>
                </a:cubicBezTo>
                <a:lnTo>
                  <a:pt x="1767" y="5729"/>
                </a:lnTo>
                <a:lnTo>
                  <a:pt x="1767" y="13442"/>
                </a:lnTo>
                <a:cubicBezTo>
                  <a:pt x="1767" y="14144"/>
                  <a:pt x="2336" y="14713"/>
                  <a:pt x="3038" y="14713"/>
                </a:cubicBezTo>
                <a:lnTo>
                  <a:pt x="10397" y="14713"/>
                </a:lnTo>
                <a:cubicBezTo>
                  <a:pt x="11099" y="14713"/>
                  <a:pt x="11668" y="14144"/>
                  <a:pt x="11668" y="13442"/>
                </a:cubicBezTo>
                <a:lnTo>
                  <a:pt x="11668" y="8743"/>
                </a:lnTo>
                <a:lnTo>
                  <a:pt x="14117" y="7405"/>
                </a:lnTo>
                <a:cubicBezTo>
                  <a:pt x="14526" y="7183"/>
                  <a:pt x="14780" y="6754"/>
                  <a:pt x="14780" y="6286"/>
                </a:cubicBezTo>
                <a:lnTo>
                  <a:pt x="14780" y="1275"/>
                </a:lnTo>
                <a:cubicBezTo>
                  <a:pt x="14780" y="569"/>
                  <a:pt x="14210" y="0"/>
                  <a:pt x="13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903" name="Google Shape;903;p53"/>
          <p:cNvGrpSpPr/>
          <p:nvPr/>
        </p:nvGrpSpPr>
        <p:grpSpPr>
          <a:xfrm>
            <a:off x="2232875" y="1622850"/>
            <a:ext cx="370275" cy="367200"/>
            <a:chOff x="2296825" y="831800"/>
            <a:chExt cx="370275" cy="367200"/>
          </a:xfrm>
        </p:grpSpPr>
        <p:sp>
          <p:nvSpPr>
            <p:cNvPr id="904" name="Google Shape;904;p53"/>
            <p:cNvSpPr/>
            <p:nvPr/>
          </p:nvSpPr>
          <p:spPr>
            <a:xfrm>
              <a:off x="2296825" y="997750"/>
              <a:ext cx="370275" cy="201250"/>
            </a:xfrm>
            <a:custGeom>
              <a:avLst/>
              <a:gdLst/>
              <a:ahLst/>
              <a:cxnLst/>
              <a:rect l="l" t="t" r="r" b="b"/>
              <a:pathLst>
                <a:path w="14811" h="8050" extrusionOk="0">
                  <a:moveTo>
                    <a:pt x="1895" y="0"/>
                  </a:moveTo>
                  <a:cubicBezTo>
                    <a:pt x="893" y="16"/>
                    <a:pt x="90" y="835"/>
                    <a:pt x="90" y="1837"/>
                  </a:cubicBezTo>
                  <a:cubicBezTo>
                    <a:pt x="90" y="2839"/>
                    <a:pt x="893" y="3654"/>
                    <a:pt x="1895" y="3674"/>
                  </a:cubicBezTo>
                  <a:lnTo>
                    <a:pt x="1926" y="3674"/>
                  </a:lnTo>
                  <a:lnTo>
                    <a:pt x="101" y="7441"/>
                  </a:lnTo>
                  <a:cubicBezTo>
                    <a:pt x="0" y="7651"/>
                    <a:pt x="90" y="7905"/>
                    <a:pt x="300" y="8006"/>
                  </a:cubicBezTo>
                  <a:cubicBezTo>
                    <a:pt x="360" y="8035"/>
                    <a:pt x="424" y="8049"/>
                    <a:pt x="486" y="8049"/>
                  </a:cubicBezTo>
                  <a:cubicBezTo>
                    <a:pt x="643" y="8049"/>
                    <a:pt x="793" y="7962"/>
                    <a:pt x="866" y="7811"/>
                  </a:cubicBezTo>
                  <a:lnTo>
                    <a:pt x="2866" y="3674"/>
                  </a:lnTo>
                  <a:lnTo>
                    <a:pt x="6980" y="3674"/>
                  </a:lnTo>
                  <a:lnTo>
                    <a:pt x="6980" y="4520"/>
                  </a:lnTo>
                  <a:lnTo>
                    <a:pt x="2664" y="4520"/>
                  </a:lnTo>
                  <a:cubicBezTo>
                    <a:pt x="3237" y="5234"/>
                    <a:pt x="4106" y="5651"/>
                    <a:pt x="5023" y="5651"/>
                  </a:cubicBezTo>
                  <a:lnTo>
                    <a:pt x="6984" y="5651"/>
                  </a:lnTo>
                  <a:lnTo>
                    <a:pt x="6984" y="7628"/>
                  </a:lnTo>
                  <a:cubicBezTo>
                    <a:pt x="6984" y="7858"/>
                    <a:pt x="7171" y="8049"/>
                    <a:pt x="7405" y="8049"/>
                  </a:cubicBezTo>
                  <a:cubicBezTo>
                    <a:pt x="7639" y="8049"/>
                    <a:pt x="7830" y="7858"/>
                    <a:pt x="7830" y="7628"/>
                  </a:cubicBezTo>
                  <a:lnTo>
                    <a:pt x="7830" y="5651"/>
                  </a:lnTo>
                  <a:lnTo>
                    <a:pt x="9788" y="5651"/>
                  </a:lnTo>
                  <a:cubicBezTo>
                    <a:pt x="10708" y="5651"/>
                    <a:pt x="11574" y="5234"/>
                    <a:pt x="12151" y="4520"/>
                  </a:cubicBezTo>
                  <a:lnTo>
                    <a:pt x="7830" y="4520"/>
                  </a:lnTo>
                  <a:lnTo>
                    <a:pt x="7830" y="3674"/>
                  </a:lnTo>
                  <a:lnTo>
                    <a:pt x="11941" y="3674"/>
                  </a:lnTo>
                  <a:lnTo>
                    <a:pt x="13945" y="7811"/>
                  </a:lnTo>
                  <a:cubicBezTo>
                    <a:pt x="14018" y="7962"/>
                    <a:pt x="14168" y="8049"/>
                    <a:pt x="14325" y="8049"/>
                  </a:cubicBezTo>
                  <a:cubicBezTo>
                    <a:pt x="14387" y="8049"/>
                    <a:pt x="14451" y="8035"/>
                    <a:pt x="14510" y="8006"/>
                  </a:cubicBezTo>
                  <a:cubicBezTo>
                    <a:pt x="14721" y="7905"/>
                    <a:pt x="14811" y="7651"/>
                    <a:pt x="14705" y="7441"/>
                  </a:cubicBezTo>
                  <a:lnTo>
                    <a:pt x="12880" y="3674"/>
                  </a:lnTo>
                  <a:lnTo>
                    <a:pt x="12912" y="3674"/>
                  </a:lnTo>
                  <a:cubicBezTo>
                    <a:pt x="13914" y="3654"/>
                    <a:pt x="14717" y="2839"/>
                    <a:pt x="14717" y="1837"/>
                  </a:cubicBezTo>
                  <a:cubicBezTo>
                    <a:pt x="14717" y="835"/>
                    <a:pt x="13914" y="16"/>
                    <a:pt x="12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5" name="Google Shape;905;p53"/>
            <p:cNvSpPr/>
            <p:nvPr/>
          </p:nvSpPr>
          <p:spPr>
            <a:xfrm>
              <a:off x="2405025" y="831800"/>
              <a:ext cx="153975" cy="144825"/>
            </a:xfrm>
            <a:custGeom>
              <a:avLst/>
              <a:gdLst/>
              <a:ahLst/>
              <a:cxnLst/>
              <a:rect l="l" t="t" r="r" b="b"/>
              <a:pathLst>
                <a:path w="6159" h="5793" extrusionOk="0">
                  <a:moveTo>
                    <a:pt x="4683" y="1"/>
                  </a:moveTo>
                  <a:cubicBezTo>
                    <a:pt x="4673" y="1"/>
                    <a:pt x="4663" y="1"/>
                    <a:pt x="4653" y="1"/>
                  </a:cubicBezTo>
                  <a:lnTo>
                    <a:pt x="1506" y="1"/>
                  </a:lnTo>
                  <a:cubicBezTo>
                    <a:pt x="1498" y="1"/>
                    <a:pt x="1491" y="1"/>
                    <a:pt x="1483" y="1"/>
                  </a:cubicBezTo>
                  <a:cubicBezTo>
                    <a:pt x="748" y="1"/>
                    <a:pt x="133" y="559"/>
                    <a:pt x="67" y="1292"/>
                  </a:cubicBezTo>
                  <a:cubicBezTo>
                    <a:pt x="1" y="2033"/>
                    <a:pt x="519" y="2696"/>
                    <a:pt x="1256" y="2813"/>
                  </a:cubicBezTo>
                  <a:lnTo>
                    <a:pt x="1252" y="2813"/>
                  </a:lnTo>
                  <a:lnTo>
                    <a:pt x="1252" y="5219"/>
                  </a:lnTo>
                  <a:lnTo>
                    <a:pt x="410" y="5792"/>
                  </a:lnTo>
                  <a:lnTo>
                    <a:pt x="5745" y="5792"/>
                  </a:lnTo>
                  <a:lnTo>
                    <a:pt x="4902" y="5219"/>
                  </a:lnTo>
                  <a:lnTo>
                    <a:pt x="4902" y="2813"/>
                  </a:lnTo>
                  <a:cubicBezTo>
                    <a:pt x="5636" y="2696"/>
                    <a:pt x="6158" y="2033"/>
                    <a:pt x="6092" y="1292"/>
                  </a:cubicBezTo>
                  <a:cubicBezTo>
                    <a:pt x="6026" y="561"/>
                    <a:pt x="5414" y="1"/>
                    <a:pt x="4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06" name="Google Shape;906;p53"/>
          <p:cNvGrpSpPr/>
          <p:nvPr/>
        </p:nvGrpSpPr>
        <p:grpSpPr>
          <a:xfrm>
            <a:off x="2844413" y="2790600"/>
            <a:ext cx="367850" cy="304200"/>
            <a:chOff x="2902025" y="1999550"/>
            <a:chExt cx="367850" cy="304200"/>
          </a:xfrm>
        </p:grpSpPr>
        <p:sp>
          <p:nvSpPr>
            <p:cNvPr id="907" name="Google Shape;907;p53"/>
            <p:cNvSpPr/>
            <p:nvPr/>
          </p:nvSpPr>
          <p:spPr>
            <a:xfrm>
              <a:off x="2902025" y="2112725"/>
              <a:ext cx="367850" cy="113225"/>
            </a:xfrm>
            <a:custGeom>
              <a:avLst/>
              <a:gdLst/>
              <a:ahLst/>
              <a:cxnLst/>
              <a:rect l="l" t="t" r="r" b="b"/>
              <a:pathLst>
                <a:path w="14714" h="4529" extrusionOk="0">
                  <a:moveTo>
                    <a:pt x="6808" y="2547"/>
                  </a:moveTo>
                  <a:cubicBezTo>
                    <a:pt x="7039" y="2547"/>
                    <a:pt x="7231" y="2735"/>
                    <a:pt x="7231" y="2968"/>
                  </a:cubicBezTo>
                  <a:cubicBezTo>
                    <a:pt x="7231" y="3205"/>
                    <a:pt x="7039" y="3394"/>
                    <a:pt x="6808" y="3394"/>
                  </a:cubicBezTo>
                  <a:cubicBezTo>
                    <a:pt x="6803" y="3394"/>
                    <a:pt x="6798" y="3394"/>
                    <a:pt x="6794" y="3394"/>
                  </a:cubicBezTo>
                  <a:lnTo>
                    <a:pt x="2266" y="3394"/>
                  </a:lnTo>
                  <a:cubicBezTo>
                    <a:pt x="2262" y="3394"/>
                    <a:pt x="2257" y="3394"/>
                    <a:pt x="2252" y="3394"/>
                  </a:cubicBezTo>
                  <a:cubicBezTo>
                    <a:pt x="2017" y="3394"/>
                    <a:pt x="1826" y="3205"/>
                    <a:pt x="1826" y="2968"/>
                  </a:cubicBezTo>
                  <a:cubicBezTo>
                    <a:pt x="1826" y="2735"/>
                    <a:pt x="2017" y="2547"/>
                    <a:pt x="2252" y="2547"/>
                  </a:cubicBezTo>
                  <a:cubicBezTo>
                    <a:pt x="2257" y="2547"/>
                    <a:pt x="2262" y="2547"/>
                    <a:pt x="2266" y="2547"/>
                  </a:cubicBezTo>
                  <a:lnTo>
                    <a:pt x="6794" y="2547"/>
                  </a:lnTo>
                  <a:cubicBezTo>
                    <a:pt x="6798" y="2547"/>
                    <a:pt x="6803" y="2547"/>
                    <a:pt x="6808" y="2547"/>
                  </a:cubicBezTo>
                  <a:close/>
                  <a:moveTo>
                    <a:pt x="8476" y="2547"/>
                  </a:moveTo>
                  <a:cubicBezTo>
                    <a:pt x="8481" y="2547"/>
                    <a:pt x="8485" y="2547"/>
                    <a:pt x="8490" y="2547"/>
                  </a:cubicBezTo>
                  <a:lnTo>
                    <a:pt x="9625" y="2547"/>
                  </a:lnTo>
                  <a:cubicBezTo>
                    <a:pt x="9851" y="2555"/>
                    <a:pt x="10034" y="2742"/>
                    <a:pt x="10034" y="2968"/>
                  </a:cubicBezTo>
                  <a:cubicBezTo>
                    <a:pt x="10034" y="3199"/>
                    <a:pt x="9851" y="3386"/>
                    <a:pt x="9625" y="3394"/>
                  </a:cubicBezTo>
                  <a:lnTo>
                    <a:pt x="8490" y="3394"/>
                  </a:lnTo>
                  <a:cubicBezTo>
                    <a:pt x="8485" y="3394"/>
                    <a:pt x="8481" y="3394"/>
                    <a:pt x="8476" y="3394"/>
                  </a:cubicBezTo>
                  <a:cubicBezTo>
                    <a:pt x="8244" y="3394"/>
                    <a:pt x="8053" y="3205"/>
                    <a:pt x="8053" y="2968"/>
                  </a:cubicBezTo>
                  <a:cubicBezTo>
                    <a:pt x="8053" y="2735"/>
                    <a:pt x="8244" y="2547"/>
                    <a:pt x="8476" y="2547"/>
                  </a:cubicBezTo>
                  <a:close/>
                  <a:moveTo>
                    <a:pt x="12466" y="2547"/>
                  </a:moveTo>
                  <a:cubicBezTo>
                    <a:pt x="12698" y="2547"/>
                    <a:pt x="12889" y="2735"/>
                    <a:pt x="12889" y="2968"/>
                  </a:cubicBezTo>
                  <a:cubicBezTo>
                    <a:pt x="12889" y="3205"/>
                    <a:pt x="12698" y="3394"/>
                    <a:pt x="12466" y="3394"/>
                  </a:cubicBezTo>
                  <a:cubicBezTo>
                    <a:pt x="12461" y="3394"/>
                    <a:pt x="12457" y="3394"/>
                    <a:pt x="12452" y="3394"/>
                  </a:cubicBezTo>
                  <a:lnTo>
                    <a:pt x="11317" y="3394"/>
                  </a:lnTo>
                  <a:cubicBezTo>
                    <a:pt x="11313" y="3394"/>
                    <a:pt x="11308" y="3394"/>
                    <a:pt x="11303" y="3394"/>
                  </a:cubicBezTo>
                  <a:cubicBezTo>
                    <a:pt x="11072" y="3394"/>
                    <a:pt x="10881" y="3205"/>
                    <a:pt x="10881" y="2968"/>
                  </a:cubicBezTo>
                  <a:cubicBezTo>
                    <a:pt x="10881" y="2735"/>
                    <a:pt x="11072" y="2547"/>
                    <a:pt x="11303" y="2547"/>
                  </a:cubicBezTo>
                  <a:cubicBezTo>
                    <a:pt x="11308" y="2547"/>
                    <a:pt x="11313" y="2547"/>
                    <a:pt x="11317" y="2547"/>
                  </a:cubicBezTo>
                  <a:lnTo>
                    <a:pt x="12452" y="2547"/>
                  </a:lnTo>
                  <a:cubicBezTo>
                    <a:pt x="12457" y="2547"/>
                    <a:pt x="12461" y="2547"/>
                    <a:pt x="12466" y="2547"/>
                  </a:cubicBezTo>
                  <a:close/>
                  <a:moveTo>
                    <a:pt x="5554" y="1"/>
                  </a:moveTo>
                  <a:lnTo>
                    <a:pt x="5448" y="566"/>
                  </a:lnTo>
                  <a:lnTo>
                    <a:pt x="1272" y="566"/>
                  </a:lnTo>
                  <a:cubicBezTo>
                    <a:pt x="570" y="570"/>
                    <a:pt x="1" y="1140"/>
                    <a:pt x="1" y="1842"/>
                  </a:cubicBezTo>
                  <a:lnTo>
                    <a:pt x="1" y="4528"/>
                  </a:lnTo>
                  <a:lnTo>
                    <a:pt x="14714" y="4528"/>
                  </a:lnTo>
                  <a:lnTo>
                    <a:pt x="14714" y="1842"/>
                  </a:lnTo>
                  <a:cubicBezTo>
                    <a:pt x="14714" y="1140"/>
                    <a:pt x="14145" y="570"/>
                    <a:pt x="13443" y="566"/>
                  </a:cubicBezTo>
                  <a:lnTo>
                    <a:pt x="9266" y="566"/>
                  </a:lnTo>
                  <a:lnTo>
                    <a:pt x="9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8" name="Google Shape;908;p53"/>
            <p:cNvSpPr/>
            <p:nvPr/>
          </p:nvSpPr>
          <p:spPr>
            <a:xfrm>
              <a:off x="2902025" y="2247175"/>
              <a:ext cx="367850" cy="56575"/>
            </a:xfrm>
            <a:custGeom>
              <a:avLst/>
              <a:gdLst/>
              <a:ahLst/>
              <a:cxnLst/>
              <a:rect l="l" t="t" r="r" b="b"/>
              <a:pathLst>
                <a:path w="14714" h="2263" extrusionOk="0">
                  <a:moveTo>
                    <a:pt x="1" y="0"/>
                  </a:moveTo>
                  <a:lnTo>
                    <a:pt x="1" y="991"/>
                  </a:lnTo>
                  <a:cubicBezTo>
                    <a:pt x="1" y="1693"/>
                    <a:pt x="570" y="2262"/>
                    <a:pt x="1276" y="2262"/>
                  </a:cubicBezTo>
                  <a:lnTo>
                    <a:pt x="13443" y="2262"/>
                  </a:lnTo>
                  <a:cubicBezTo>
                    <a:pt x="14145" y="2262"/>
                    <a:pt x="14714" y="1693"/>
                    <a:pt x="14714" y="991"/>
                  </a:cubicBezTo>
                  <a:lnTo>
                    <a:pt x="14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9" name="Google Shape;909;p53"/>
            <p:cNvSpPr/>
            <p:nvPr/>
          </p:nvSpPr>
          <p:spPr>
            <a:xfrm>
              <a:off x="2933900" y="1999550"/>
              <a:ext cx="304200" cy="92050"/>
            </a:xfrm>
            <a:custGeom>
              <a:avLst/>
              <a:gdLst/>
              <a:ahLst/>
              <a:cxnLst/>
              <a:rect l="l" t="t" r="r" b="b"/>
              <a:pathLst>
                <a:path w="12168" h="3682" extrusionOk="0">
                  <a:moveTo>
                    <a:pt x="426" y="1"/>
                  </a:moveTo>
                  <a:cubicBezTo>
                    <a:pt x="192" y="1"/>
                    <a:pt x="1" y="192"/>
                    <a:pt x="1" y="426"/>
                  </a:cubicBezTo>
                  <a:lnTo>
                    <a:pt x="1" y="1556"/>
                  </a:lnTo>
                  <a:cubicBezTo>
                    <a:pt x="1" y="2730"/>
                    <a:pt x="952" y="3678"/>
                    <a:pt x="2122" y="3682"/>
                  </a:cubicBezTo>
                  <a:lnTo>
                    <a:pt x="10046" y="3682"/>
                  </a:lnTo>
                  <a:cubicBezTo>
                    <a:pt x="11216" y="3678"/>
                    <a:pt x="12168" y="2730"/>
                    <a:pt x="12168" y="1556"/>
                  </a:cubicBezTo>
                  <a:lnTo>
                    <a:pt x="12168" y="426"/>
                  </a:lnTo>
                  <a:cubicBezTo>
                    <a:pt x="12168" y="192"/>
                    <a:pt x="11977" y="1"/>
                    <a:pt x="1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10" name="Google Shape;910;p53"/>
          <p:cNvGrpSpPr/>
          <p:nvPr/>
        </p:nvGrpSpPr>
        <p:grpSpPr>
          <a:xfrm>
            <a:off x="2932888" y="3336250"/>
            <a:ext cx="190900" cy="367950"/>
            <a:chOff x="3010925" y="2545200"/>
            <a:chExt cx="190900" cy="367950"/>
          </a:xfrm>
        </p:grpSpPr>
        <p:sp>
          <p:nvSpPr>
            <p:cNvPr id="911" name="Google Shape;911;p53"/>
            <p:cNvSpPr/>
            <p:nvPr/>
          </p:nvSpPr>
          <p:spPr>
            <a:xfrm>
              <a:off x="3010925" y="2619475"/>
              <a:ext cx="190900" cy="84950"/>
            </a:xfrm>
            <a:custGeom>
              <a:avLst/>
              <a:gdLst/>
              <a:ahLst/>
              <a:cxnLst/>
              <a:rect l="l" t="t" r="r" b="b"/>
              <a:pathLst>
                <a:path w="7636" h="3398" extrusionOk="0">
                  <a:moveTo>
                    <a:pt x="1412" y="1"/>
                  </a:moveTo>
                  <a:cubicBezTo>
                    <a:pt x="632" y="1"/>
                    <a:pt x="1" y="637"/>
                    <a:pt x="1" y="1416"/>
                  </a:cubicBezTo>
                  <a:cubicBezTo>
                    <a:pt x="1" y="2196"/>
                    <a:pt x="632" y="2828"/>
                    <a:pt x="1412" y="2828"/>
                  </a:cubicBezTo>
                  <a:lnTo>
                    <a:pt x="1697" y="2828"/>
                  </a:lnTo>
                  <a:lnTo>
                    <a:pt x="1697" y="3397"/>
                  </a:lnTo>
                  <a:lnTo>
                    <a:pt x="5940" y="3397"/>
                  </a:lnTo>
                  <a:lnTo>
                    <a:pt x="5940" y="2832"/>
                  </a:lnTo>
                  <a:lnTo>
                    <a:pt x="6220" y="2832"/>
                  </a:lnTo>
                  <a:cubicBezTo>
                    <a:pt x="7004" y="2832"/>
                    <a:pt x="7636" y="2200"/>
                    <a:pt x="7636" y="1420"/>
                  </a:cubicBezTo>
                  <a:cubicBezTo>
                    <a:pt x="7636" y="637"/>
                    <a:pt x="7004" y="5"/>
                    <a:pt x="6220" y="5"/>
                  </a:cubicBezTo>
                  <a:lnTo>
                    <a:pt x="62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2" name="Google Shape;912;p53"/>
            <p:cNvSpPr/>
            <p:nvPr/>
          </p:nvSpPr>
          <p:spPr>
            <a:xfrm>
              <a:off x="3053325" y="2725650"/>
              <a:ext cx="106100" cy="187500"/>
            </a:xfrm>
            <a:custGeom>
              <a:avLst/>
              <a:gdLst/>
              <a:ahLst/>
              <a:cxnLst/>
              <a:rect l="l" t="t" r="r" b="b"/>
              <a:pathLst>
                <a:path w="4244" h="7500" extrusionOk="0">
                  <a:moveTo>
                    <a:pt x="1" y="1"/>
                  </a:moveTo>
                  <a:lnTo>
                    <a:pt x="1" y="4103"/>
                  </a:lnTo>
                  <a:cubicBezTo>
                    <a:pt x="1" y="4228"/>
                    <a:pt x="55" y="4349"/>
                    <a:pt x="153" y="4431"/>
                  </a:cubicBezTo>
                  <a:lnTo>
                    <a:pt x="1697" y="5717"/>
                  </a:lnTo>
                  <a:lnTo>
                    <a:pt x="1697" y="7074"/>
                  </a:lnTo>
                  <a:cubicBezTo>
                    <a:pt x="1697" y="7308"/>
                    <a:pt x="1888" y="7499"/>
                    <a:pt x="2122" y="7499"/>
                  </a:cubicBezTo>
                  <a:cubicBezTo>
                    <a:pt x="2356" y="7499"/>
                    <a:pt x="2547" y="7308"/>
                    <a:pt x="2547" y="7074"/>
                  </a:cubicBezTo>
                  <a:lnTo>
                    <a:pt x="2547" y="5717"/>
                  </a:lnTo>
                  <a:lnTo>
                    <a:pt x="4092" y="4431"/>
                  </a:lnTo>
                  <a:cubicBezTo>
                    <a:pt x="4189" y="4349"/>
                    <a:pt x="4244" y="4228"/>
                    <a:pt x="4244" y="4103"/>
                  </a:cubicBezTo>
                  <a:lnTo>
                    <a:pt x="4244" y="2828"/>
                  </a:lnTo>
                  <a:lnTo>
                    <a:pt x="2688" y="2828"/>
                  </a:lnTo>
                  <a:cubicBezTo>
                    <a:pt x="2458" y="2820"/>
                    <a:pt x="2278" y="2633"/>
                    <a:pt x="2278" y="2407"/>
                  </a:cubicBezTo>
                  <a:cubicBezTo>
                    <a:pt x="2278" y="2177"/>
                    <a:pt x="2458" y="1989"/>
                    <a:pt x="2688" y="1982"/>
                  </a:cubicBezTo>
                  <a:lnTo>
                    <a:pt x="4244" y="1982"/>
                  </a:lnTo>
                  <a:lnTo>
                    <a:pt x="4244" y="1416"/>
                  </a:lnTo>
                  <a:lnTo>
                    <a:pt x="2688" y="1416"/>
                  </a:lnTo>
                  <a:cubicBezTo>
                    <a:pt x="2454" y="1416"/>
                    <a:pt x="2263" y="1225"/>
                    <a:pt x="2263" y="991"/>
                  </a:cubicBezTo>
                  <a:cubicBezTo>
                    <a:pt x="2263" y="757"/>
                    <a:pt x="2454" y="566"/>
                    <a:pt x="2688" y="566"/>
                  </a:cubicBezTo>
                  <a:lnTo>
                    <a:pt x="4244" y="566"/>
                  </a:lnTo>
                  <a:lnTo>
                    <a:pt x="4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3" name="Google Shape;913;p53"/>
            <p:cNvSpPr/>
            <p:nvPr/>
          </p:nvSpPr>
          <p:spPr>
            <a:xfrm>
              <a:off x="3039500" y="2545200"/>
              <a:ext cx="134450" cy="53150"/>
            </a:xfrm>
            <a:custGeom>
              <a:avLst/>
              <a:gdLst/>
              <a:ahLst/>
              <a:cxnLst/>
              <a:rect l="l" t="t" r="r" b="b"/>
              <a:pathLst>
                <a:path w="5378" h="2126" extrusionOk="0">
                  <a:moveTo>
                    <a:pt x="4951" y="0"/>
                  </a:moveTo>
                  <a:cubicBezTo>
                    <a:pt x="4946" y="0"/>
                    <a:pt x="4942" y="0"/>
                    <a:pt x="4937" y="0"/>
                  </a:cubicBezTo>
                  <a:lnTo>
                    <a:pt x="410" y="0"/>
                  </a:lnTo>
                  <a:cubicBezTo>
                    <a:pt x="183" y="8"/>
                    <a:pt x="0" y="195"/>
                    <a:pt x="0" y="426"/>
                  </a:cubicBezTo>
                  <a:cubicBezTo>
                    <a:pt x="0" y="656"/>
                    <a:pt x="183" y="843"/>
                    <a:pt x="410" y="851"/>
                  </a:cubicBezTo>
                  <a:lnTo>
                    <a:pt x="1119" y="851"/>
                  </a:lnTo>
                  <a:lnTo>
                    <a:pt x="1119" y="2126"/>
                  </a:lnTo>
                  <a:lnTo>
                    <a:pt x="4231" y="2126"/>
                  </a:lnTo>
                  <a:lnTo>
                    <a:pt x="4231" y="851"/>
                  </a:lnTo>
                  <a:lnTo>
                    <a:pt x="4937" y="851"/>
                  </a:lnTo>
                  <a:cubicBezTo>
                    <a:pt x="4942" y="851"/>
                    <a:pt x="4947" y="851"/>
                    <a:pt x="4951" y="851"/>
                  </a:cubicBezTo>
                  <a:cubicBezTo>
                    <a:pt x="5187" y="851"/>
                    <a:pt x="5378" y="663"/>
                    <a:pt x="5378" y="426"/>
                  </a:cubicBezTo>
                  <a:cubicBezTo>
                    <a:pt x="5378" y="192"/>
                    <a:pt x="5186" y="0"/>
                    <a:pt x="4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14" name="Google Shape;914;p53"/>
          <p:cNvGrpSpPr/>
          <p:nvPr/>
        </p:nvGrpSpPr>
        <p:grpSpPr>
          <a:xfrm>
            <a:off x="2220575" y="2833100"/>
            <a:ext cx="367850" cy="261700"/>
            <a:chOff x="2284525" y="2042050"/>
            <a:chExt cx="367850" cy="261700"/>
          </a:xfrm>
        </p:grpSpPr>
        <p:sp>
          <p:nvSpPr>
            <p:cNvPr id="915" name="Google Shape;915;p53"/>
            <p:cNvSpPr/>
            <p:nvPr/>
          </p:nvSpPr>
          <p:spPr>
            <a:xfrm>
              <a:off x="2348200" y="2105725"/>
              <a:ext cx="240525" cy="60075"/>
            </a:xfrm>
            <a:custGeom>
              <a:avLst/>
              <a:gdLst/>
              <a:ahLst/>
              <a:cxnLst/>
              <a:rect l="l" t="t" r="r" b="b"/>
              <a:pathLst>
                <a:path w="9621" h="2403" extrusionOk="0">
                  <a:moveTo>
                    <a:pt x="0" y="0"/>
                  </a:moveTo>
                  <a:lnTo>
                    <a:pt x="0" y="1837"/>
                  </a:lnTo>
                  <a:lnTo>
                    <a:pt x="1806" y="1837"/>
                  </a:lnTo>
                  <a:lnTo>
                    <a:pt x="2812" y="831"/>
                  </a:lnTo>
                  <a:cubicBezTo>
                    <a:pt x="2894" y="747"/>
                    <a:pt x="3002" y="705"/>
                    <a:pt x="3111" y="705"/>
                  </a:cubicBezTo>
                  <a:cubicBezTo>
                    <a:pt x="3219" y="705"/>
                    <a:pt x="3328" y="747"/>
                    <a:pt x="3412" y="831"/>
                  </a:cubicBezTo>
                  <a:lnTo>
                    <a:pt x="4984" y="2402"/>
                  </a:lnTo>
                  <a:lnTo>
                    <a:pt x="6329" y="2402"/>
                  </a:lnTo>
                  <a:lnTo>
                    <a:pt x="7339" y="1396"/>
                  </a:lnTo>
                  <a:cubicBezTo>
                    <a:pt x="7420" y="1315"/>
                    <a:pt x="7529" y="1273"/>
                    <a:pt x="7638" y="1273"/>
                  </a:cubicBezTo>
                  <a:cubicBezTo>
                    <a:pt x="7702" y="1273"/>
                    <a:pt x="7767" y="1288"/>
                    <a:pt x="7827" y="1318"/>
                  </a:cubicBezTo>
                  <a:lnTo>
                    <a:pt x="8872" y="1837"/>
                  </a:lnTo>
                  <a:lnTo>
                    <a:pt x="9620" y="1837"/>
                  </a:lnTo>
                  <a:lnTo>
                    <a:pt x="9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6" name="Google Shape;916;p53"/>
            <p:cNvSpPr/>
            <p:nvPr/>
          </p:nvSpPr>
          <p:spPr>
            <a:xfrm>
              <a:off x="2284525" y="2042050"/>
              <a:ext cx="367850" cy="261700"/>
            </a:xfrm>
            <a:custGeom>
              <a:avLst/>
              <a:gdLst/>
              <a:ahLst/>
              <a:cxnLst/>
              <a:rect l="l" t="t" r="r" b="b"/>
              <a:pathLst>
                <a:path w="14714" h="10468" extrusionOk="0">
                  <a:moveTo>
                    <a:pt x="12593" y="1697"/>
                  </a:moveTo>
                  <a:cubicBezTo>
                    <a:pt x="12826" y="1697"/>
                    <a:pt x="13018" y="1888"/>
                    <a:pt x="13018" y="2122"/>
                  </a:cubicBezTo>
                  <a:lnTo>
                    <a:pt x="13014" y="6930"/>
                  </a:lnTo>
                  <a:cubicBezTo>
                    <a:pt x="13014" y="7164"/>
                    <a:pt x="12823" y="7355"/>
                    <a:pt x="12589" y="7355"/>
                  </a:cubicBezTo>
                  <a:lnTo>
                    <a:pt x="2122" y="7355"/>
                  </a:lnTo>
                  <a:cubicBezTo>
                    <a:pt x="1888" y="7355"/>
                    <a:pt x="1697" y="7164"/>
                    <a:pt x="1697" y="6930"/>
                  </a:cubicBezTo>
                  <a:lnTo>
                    <a:pt x="1697" y="2122"/>
                  </a:lnTo>
                  <a:cubicBezTo>
                    <a:pt x="1697" y="1888"/>
                    <a:pt x="1888" y="1697"/>
                    <a:pt x="2122" y="1697"/>
                  </a:cubicBezTo>
                  <a:close/>
                  <a:moveTo>
                    <a:pt x="3977" y="7921"/>
                  </a:moveTo>
                  <a:cubicBezTo>
                    <a:pt x="4208" y="7921"/>
                    <a:pt x="4399" y="8109"/>
                    <a:pt x="4399" y="8346"/>
                  </a:cubicBezTo>
                  <a:cubicBezTo>
                    <a:pt x="4399" y="8583"/>
                    <a:pt x="4208" y="8771"/>
                    <a:pt x="3977" y="8771"/>
                  </a:cubicBezTo>
                  <a:cubicBezTo>
                    <a:pt x="3972" y="8771"/>
                    <a:pt x="3967" y="8771"/>
                    <a:pt x="3963" y="8771"/>
                  </a:cubicBezTo>
                  <a:lnTo>
                    <a:pt x="2122" y="8771"/>
                  </a:lnTo>
                  <a:cubicBezTo>
                    <a:pt x="2117" y="8771"/>
                    <a:pt x="2113" y="8771"/>
                    <a:pt x="2108" y="8771"/>
                  </a:cubicBezTo>
                  <a:cubicBezTo>
                    <a:pt x="1876" y="8771"/>
                    <a:pt x="1685" y="8583"/>
                    <a:pt x="1685" y="8346"/>
                  </a:cubicBezTo>
                  <a:cubicBezTo>
                    <a:pt x="1685" y="8109"/>
                    <a:pt x="1876" y="7921"/>
                    <a:pt x="2108" y="7921"/>
                  </a:cubicBezTo>
                  <a:cubicBezTo>
                    <a:pt x="2113" y="7921"/>
                    <a:pt x="2117" y="7921"/>
                    <a:pt x="2122" y="7921"/>
                  </a:cubicBezTo>
                  <a:lnTo>
                    <a:pt x="3963" y="7921"/>
                  </a:lnTo>
                  <a:cubicBezTo>
                    <a:pt x="3967" y="7921"/>
                    <a:pt x="3972" y="7921"/>
                    <a:pt x="3977" y="7921"/>
                  </a:cubicBezTo>
                  <a:close/>
                  <a:moveTo>
                    <a:pt x="6804" y="7921"/>
                  </a:moveTo>
                  <a:cubicBezTo>
                    <a:pt x="7036" y="7921"/>
                    <a:pt x="7227" y="8109"/>
                    <a:pt x="7227" y="8346"/>
                  </a:cubicBezTo>
                  <a:cubicBezTo>
                    <a:pt x="7227" y="8583"/>
                    <a:pt x="7036" y="8771"/>
                    <a:pt x="6804" y="8771"/>
                  </a:cubicBezTo>
                  <a:cubicBezTo>
                    <a:pt x="6799" y="8771"/>
                    <a:pt x="6795" y="8771"/>
                    <a:pt x="6790" y="8771"/>
                  </a:cubicBezTo>
                  <a:lnTo>
                    <a:pt x="5659" y="8771"/>
                  </a:lnTo>
                  <a:cubicBezTo>
                    <a:pt x="5654" y="8771"/>
                    <a:pt x="5650" y="8771"/>
                    <a:pt x="5645" y="8771"/>
                  </a:cubicBezTo>
                  <a:cubicBezTo>
                    <a:pt x="5409" y="8771"/>
                    <a:pt x="5218" y="8583"/>
                    <a:pt x="5218" y="8346"/>
                  </a:cubicBezTo>
                  <a:cubicBezTo>
                    <a:pt x="5218" y="8109"/>
                    <a:pt x="5409" y="7921"/>
                    <a:pt x="5645" y="7921"/>
                  </a:cubicBezTo>
                  <a:cubicBezTo>
                    <a:pt x="5650" y="7921"/>
                    <a:pt x="5654" y="7921"/>
                    <a:pt x="5659" y="7921"/>
                  </a:cubicBezTo>
                  <a:lnTo>
                    <a:pt x="6790" y="7921"/>
                  </a:lnTo>
                  <a:cubicBezTo>
                    <a:pt x="6795" y="7921"/>
                    <a:pt x="6799" y="7921"/>
                    <a:pt x="6804" y="7921"/>
                  </a:cubicBezTo>
                  <a:close/>
                  <a:moveTo>
                    <a:pt x="8472" y="7921"/>
                  </a:moveTo>
                  <a:cubicBezTo>
                    <a:pt x="8477" y="7921"/>
                    <a:pt x="8482" y="7921"/>
                    <a:pt x="8486" y="7921"/>
                  </a:cubicBezTo>
                  <a:lnTo>
                    <a:pt x="9617" y="7921"/>
                  </a:lnTo>
                  <a:cubicBezTo>
                    <a:pt x="9847" y="7929"/>
                    <a:pt x="10030" y="8116"/>
                    <a:pt x="10030" y="8346"/>
                  </a:cubicBezTo>
                  <a:cubicBezTo>
                    <a:pt x="10030" y="8576"/>
                    <a:pt x="9847" y="8763"/>
                    <a:pt x="9617" y="8771"/>
                  </a:cubicBezTo>
                  <a:lnTo>
                    <a:pt x="8486" y="8771"/>
                  </a:lnTo>
                  <a:cubicBezTo>
                    <a:pt x="8482" y="8771"/>
                    <a:pt x="8477" y="8771"/>
                    <a:pt x="8472" y="8771"/>
                  </a:cubicBezTo>
                  <a:cubicBezTo>
                    <a:pt x="8241" y="8771"/>
                    <a:pt x="8049" y="8583"/>
                    <a:pt x="8049" y="8346"/>
                  </a:cubicBezTo>
                  <a:cubicBezTo>
                    <a:pt x="8049" y="8109"/>
                    <a:pt x="8241" y="7921"/>
                    <a:pt x="8472" y="7921"/>
                  </a:cubicBezTo>
                  <a:close/>
                  <a:moveTo>
                    <a:pt x="1276" y="1"/>
                  </a:moveTo>
                  <a:cubicBezTo>
                    <a:pt x="570" y="1"/>
                    <a:pt x="1" y="570"/>
                    <a:pt x="1" y="1272"/>
                  </a:cubicBezTo>
                  <a:lnTo>
                    <a:pt x="1" y="9196"/>
                  </a:lnTo>
                  <a:cubicBezTo>
                    <a:pt x="1" y="9898"/>
                    <a:pt x="570" y="10467"/>
                    <a:pt x="1276" y="10467"/>
                  </a:cubicBezTo>
                  <a:lnTo>
                    <a:pt x="13443" y="10467"/>
                  </a:lnTo>
                  <a:cubicBezTo>
                    <a:pt x="14145" y="10467"/>
                    <a:pt x="14714" y="9898"/>
                    <a:pt x="14714" y="9196"/>
                  </a:cubicBezTo>
                  <a:lnTo>
                    <a:pt x="14714" y="1272"/>
                  </a:lnTo>
                  <a:cubicBezTo>
                    <a:pt x="14714" y="570"/>
                    <a:pt x="14145" y="1"/>
                    <a:pt x="13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7" name="Google Shape;917;p53"/>
            <p:cNvSpPr/>
            <p:nvPr/>
          </p:nvSpPr>
          <p:spPr>
            <a:xfrm>
              <a:off x="2348200" y="2149000"/>
              <a:ext cx="240525" cy="55700"/>
            </a:xfrm>
            <a:custGeom>
              <a:avLst/>
              <a:gdLst/>
              <a:ahLst/>
              <a:cxnLst/>
              <a:rect l="l" t="t" r="r" b="b"/>
              <a:pathLst>
                <a:path w="9621" h="2228" extrusionOk="0">
                  <a:moveTo>
                    <a:pt x="3112" y="1"/>
                  </a:moveTo>
                  <a:lnTo>
                    <a:pt x="2281" y="831"/>
                  </a:lnTo>
                  <a:cubicBezTo>
                    <a:pt x="2200" y="909"/>
                    <a:pt x="2094" y="956"/>
                    <a:pt x="1981" y="956"/>
                  </a:cubicBezTo>
                  <a:lnTo>
                    <a:pt x="0" y="956"/>
                  </a:lnTo>
                  <a:lnTo>
                    <a:pt x="0" y="2227"/>
                  </a:lnTo>
                  <a:lnTo>
                    <a:pt x="9620" y="2227"/>
                  </a:lnTo>
                  <a:lnTo>
                    <a:pt x="9620" y="956"/>
                  </a:lnTo>
                  <a:lnTo>
                    <a:pt x="8770" y="956"/>
                  </a:lnTo>
                  <a:cubicBezTo>
                    <a:pt x="8704" y="956"/>
                    <a:pt x="8642" y="940"/>
                    <a:pt x="8583" y="909"/>
                  </a:cubicBezTo>
                  <a:lnTo>
                    <a:pt x="7725" y="480"/>
                  </a:lnTo>
                  <a:lnTo>
                    <a:pt x="6809" y="1397"/>
                  </a:lnTo>
                  <a:cubicBezTo>
                    <a:pt x="6727" y="1479"/>
                    <a:pt x="6622" y="1521"/>
                    <a:pt x="6509" y="1521"/>
                  </a:cubicBezTo>
                  <a:lnTo>
                    <a:pt x="4812" y="1521"/>
                  </a:lnTo>
                  <a:cubicBezTo>
                    <a:pt x="4699" y="1521"/>
                    <a:pt x="4590" y="1479"/>
                    <a:pt x="4512" y="1397"/>
                  </a:cubicBezTo>
                  <a:lnTo>
                    <a:pt x="31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18" name="Google Shape;918;p53"/>
          <p:cNvGrpSpPr/>
          <p:nvPr/>
        </p:nvGrpSpPr>
        <p:grpSpPr>
          <a:xfrm>
            <a:off x="5340700" y="2174775"/>
            <a:ext cx="312175" cy="367825"/>
            <a:chOff x="5433650" y="1383725"/>
            <a:chExt cx="312175" cy="367825"/>
          </a:xfrm>
        </p:grpSpPr>
        <p:sp>
          <p:nvSpPr>
            <p:cNvPr id="919" name="Google Shape;919;p53"/>
            <p:cNvSpPr/>
            <p:nvPr/>
          </p:nvSpPr>
          <p:spPr>
            <a:xfrm>
              <a:off x="5636225" y="1487250"/>
              <a:ext cx="78600" cy="42925"/>
            </a:xfrm>
            <a:custGeom>
              <a:avLst/>
              <a:gdLst/>
              <a:ahLst/>
              <a:cxnLst/>
              <a:rect l="l" t="t" r="r" b="b"/>
              <a:pathLst>
                <a:path w="3144" h="1717" extrusionOk="0">
                  <a:moveTo>
                    <a:pt x="999" y="0"/>
                  </a:moveTo>
                  <a:cubicBezTo>
                    <a:pt x="449" y="4"/>
                    <a:pt x="1" y="453"/>
                    <a:pt x="1" y="1006"/>
                  </a:cubicBezTo>
                  <a:lnTo>
                    <a:pt x="1" y="1716"/>
                  </a:lnTo>
                  <a:lnTo>
                    <a:pt x="3144" y="1716"/>
                  </a:lnTo>
                  <a:lnTo>
                    <a:pt x="3144" y="1006"/>
                  </a:lnTo>
                  <a:cubicBezTo>
                    <a:pt x="3144" y="453"/>
                    <a:pt x="2695" y="4"/>
                    <a:pt x="2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0" name="Google Shape;920;p53"/>
            <p:cNvSpPr/>
            <p:nvPr/>
          </p:nvSpPr>
          <p:spPr>
            <a:xfrm>
              <a:off x="5464750" y="1487250"/>
              <a:ext cx="78700" cy="42925"/>
            </a:xfrm>
            <a:custGeom>
              <a:avLst/>
              <a:gdLst/>
              <a:ahLst/>
              <a:cxnLst/>
              <a:rect l="l" t="t" r="r" b="b"/>
              <a:pathLst>
                <a:path w="3148" h="1717" extrusionOk="0">
                  <a:moveTo>
                    <a:pt x="1002" y="0"/>
                  </a:moveTo>
                  <a:cubicBezTo>
                    <a:pt x="449" y="0"/>
                    <a:pt x="0" y="453"/>
                    <a:pt x="4" y="1006"/>
                  </a:cubicBezTo>
                  <a:lnTo>
                    <a:pt x="4" y="1716"/>
                  </a:lnTo>
                  <a:lnTo>
                    <a:pt x="3143" y="1716"/>
                  </a:lnTo>
                  <a:lnTo>
                    <a:pt x="3143" y="1006"/>
                  </a:lnTo>
                  <a:cubicBezTo>
                    <a:pt x="3147" y="453"/>
                    <a:pt x="2699" y="4"/>
                    <a:pt x="2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1" name="Google Shape;921;p53"/>
            <p:cNvSpPr/>
            <p:nvPr/>
          </p:nvSpPr>
          <p:spPr>
            <a:xfrm>
              <a:off x="5464850" y="1551575"/>
              <a:ext cx="249975" cy="199975"/>
            </a:xfrm>
            <a:custGeom>
              <a:avLst/>
              <a:gdLst/>
              <a:ahLst/>
              <a:cxnLst/>
              <a:rect l="l" t="t" r="r" b="b"/>
              <a:pathLst>
                <a:path w="9999" h="7999" extrusionOk="0">
                  <a:moveTo>
                    <a:pt x="0" y="1"/>
                  </a:moveTo>
                  <a:lnTo>
                    <a:pt x="0" y="3000"/>
                  </a:lnTo>
                  <a:cubicBezTo>
                    <a:pt x="0" y="5761"/>
                    <a:pt x="2238" y="7999"/>
                    <a:pt x="4999" y="7999"/>
                  </a:cubicBezTo>
                  <a:cubicBezTo>
                    <a:pt x="7760" y="7999"/>
                    <a:pt x="9999" y="5761"/>
                    <a:pt x="9999" y="3000"/>
                  </a:cubicBezTo>
                  <a:lnTo>
                    <a:pt x="9999" y="1"/>
                  </a:lnTo>
                  <a:lnTo>
                    <a:pt x="6856" y="1"/>
                  </a:lnTo>
                  <a:lnTo>
                    <a:pt x="6856" y="3000"/>
                  </a:lnTo>
                  <a:cubicBezTo>
                    <a:pt x="6856" y="4025"/>
                    <a:pt x="6025" y="4856"/>
                    <a:pt x="4999" y="4856"/>
                  </a:cubicBezTo>
                  <a:cubicBezTo>
                    <a:pt x="3974" y="4856"/>
                    <a:pt x="3143" y="4025"/>
                    <a:pt x="3143" y="3000"/>
                  </a:cubicBezTo>
                  <a:lnTo>
                    <a:pt x="3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2" name="Google Shape;922;p53"/>
            <p:cNvSpPr/>
            <p:nvPr/>
          </p:nvSpPr>
          <p:spPr>
            <a:xfrm>
              <a:off x="5463375" y="1437250"/>
              <a:ext cx="81425" cy="30450"/>
            </a:xfrm>
            <a:custGeom>
              <a:avLst/>
              <a:gdLst/>
              <a:ahLst/>
              <a:cxnLst/>
              <a:rect l="l" t="t" r="r" b="b"/>
              <a:pathLst>
                <a:path w="3257" h="1218" extrusionOk="0">
                  <a:moveTo>
                    <a:pt x="1631" y="1"/>
                  </a:moveTo>
                  <a:cubicBezTo>
                    <a:pt x="1145" y="1"/>
                    <a:pt x="660" y="146"/>
                    <a:pt x="242" y="436"/>
                  </a:cubicBezTo>
                  <a:cubicBezTo>
                    <a:pt x="47" y="573"/>
                    <a:pt x="1" y="838"/>
                    <a:pt x="133" y="1033"/>
                  </a:cubicBezTo>
                  <a:cubicBezTo>
                    <a:pt x="217" y="1154"/>
                    <a:pt x="352" y="1217"/>
                    <a:pt x="488" y="1217"/>
                  </a:cubicBezTo>
                  <a:cubicBezTo>
                    <a:pt x="572" y="1217"/>
                    <a:pt x="657" y="1193"/>
                    <a:pt x="730" y="1142"/>
                  </a:cubicBezTo>
                  <a:cubicBezTo>
                    <a:pt x="1001" y="953"/>
                    <a:pt x="1315" y="859"/>
                    <a:pt x="1629" y="859"/>
                  </a:cubicBezTo>
                  <a:cubicBezTo>
                    <a:pt x="1943" y="859"/>
                    <a:pt x="2256" y="953"/>
                    <a:pt x="2527" y="1142"/>
                  </a:cubicBezTo>
                  <a:cubicBezTo>
                    <a:pt x="2602" y="1193"/>
                    <a:pt x="2687" y="1217"/>
                    <a:pt x="2771" y="1217"/>
                  </a:cubicBezTo>
                  <a:cubicBezTo>
                    <a:pt x="2906" y="1217"/>
                    <a:pt x="3040" y="1154"/>
                    <a:pt x="3124" y="1033"/>
                  </a:cubicBezTo>
                  <a:cubicBezTo>
                    <a:pt x="3257" y="838"/>
                    <a:pt x="3210" y="573"/>
                    <a:pt x="3019" y="436"/>
                  </a:cubicBezTo>
                  <a:cubicBezTo>
                    <a:pt x="2602" y="146"/>
                    <a:pt x="2116"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3" name="Google Shape;923;p53"/>
            <p:cNvSpPr/>
            <p:nvPr/>
          </p:nvSpPr>
          <p:spPr>
            <a:xfrm>
              <a:off x="5433650" y="1383725"/>
              <a:ext cx="140800" cy="39350"/>
            </a:xfrm>
            <a:custGeom>
              <a:avLst/>
              <a:gdLst/>
              <a:ahLst/>
              <a:cxnLst/>
              <a:rect l="l" t="t" r="r" b="b"/>
              <a:pathLst>
                <a:path w="5632" h="1574" extrusionOk="0">
                  <a:moveTo>
                    <a:pt x="2818" y="1"/>
                  </a:moveTo>
                  <a:cubicBezTo>
                    <a:pt x="1922" y="1"/>
                    <a:pt x="1026" y="263"/>
                    <a:pt x="250" y="788"/>
                  </a:cubicBezTo>
                  <a:cubicBezTo>
                    <a:pt x="51" y="920"/>
                    <a:pt x="0" y="1189"/>
                    <a:pt x="133" y="1384"/>
                  </a:cubicBezTo>
                  <a:cubicBezTo>
                    <a:pt x="215" y="1508"/>
                    <a:pt x="350" y="1574"/>
                    <a:pt x="488" y="1574"/>
                  </a:cubicBezTo>
                  <a:cubicBezTo>
                    <a:pt x="572" y="1574"/>
                    <a:pt x="658" y="1549"/>
                    <a:pt x="733" y="1497"/>
                  </a:cubicBezTo>
                  <a:cubicBezTo>
                    <a:pt x="1361" y="1070"/>
                    <a:pt x="2088" y="857"/>
                    <a:pt x="2816" y="857"/>
                  </a:cubicBezTo>
                  <a:cubicBezTo>
                    <a:pt x="3544" y="857"/>
                    <a:pt x="4272" y="1070"/>
                    <a:pt x="4902" y="1497"/>
                  </a:cubicBezTo>
                  <a:cubicBezTo>
                    <a:pt x="4975" y="1547"/>
                    <a:pt x="5059" y="1571"/>
                    <a:pt x="5143" y="1571"/>
                  </a:cubicBezTo>
                  <a:cubicBezTo>
                    <a:pt x="5280" y="1571"/>
                    <a:pt x="5416" y="1506"/>
                    <a:pt x="5499" y="1384"/>
                  </a:cubicBezTo>
                  <a:cubicBezTo>
                    <a:pt x="5631" y="1189"/>
                    <a:pt x="5580" y="920"/>
                    <a:pt x="5386" y="788"/>
                  </a:cubicBezTo>
                  <a:cubicBezTo>
                    <a:pt x="4609" y="263"/>
                    <a:pt x="3714" y="1"/>
                    <a:pt x="2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4" name="Google Shape;924;p53"/>
            <p:cNvSpPr/>
            <p:nvPr/>
          </p:nvSpPr>
          <p:spPr>
            <a:xfrm>
              <a:off x="5632225" y="1437250"/>
              <a:ext cx="84075" cy="30450"/>
            </a:xfrm>
            <a:custGeom>
              <a:avLst/>
              <a:gdLst/>
              <a:ahLst/>
              <a:cxnLst/>
              <a:rect l="l" t="t" r="r" b="b"/>
              <a:pathLst>
                <a:path w="3363" h="1218" extrusionOk="0">
                  <a:moveTo>
                    <a:pt x="1732" y="1"/>
                  </a:moveTo>
                  <a:cubicBezTo>
                    <a:pt x="1247" y="1"/>
                    <a:pt x="761" y="146"/>
                    <a:pt x="344" y="436"/>
                  </a:cubicBezTo>
                  <a:cubicBezTo>
                    <a:pt x="1" y="678"/>
                    <a:pt x="168" y="1216"/>
                    <a:pt x="586" y="1216"/>
                  </a:cubicBezTo>
                  <a:lnTo>
                    <a:pt x="589" y="1216"/>
                  </a:lnTo>
                  <a:cubicBezTo>
                    <a:pt x="675" y="1216"/>
                    <a:pt x="761" y="1189"/>
                    <a:pt x="835" y="1142"/>
                  </a:cubicBezTo>
                  <a:cubicBezTo>
                    <a:pt x="1104" y="953"/>
                    <a:pt x="1417" y="859"/>
                    <a:pt x="1731" y="859"/>
                  </a:cubicBezTo>
                  <a:cubicBezTo>
                    <a:pt x="2044" y="859"/>
                    <a:pt x="2358" y="953"/>
                    <a:pt x="2629" y="1142"/>
                  </a:cubicBezTo>
                  <a:cubicBezTo>
                    <a:pt x="2704" y="1193"/>
                    <a:pt x="2788" y="1217"/>
                    <a:pt x="2872" y="1217"/>
                  </a:cubicBezTo>
                  <a:cubicBezTo>
                    <a:pt x="3008" y="1217"/>
                    <a:pt x="3141" y="1154"/>
                    <a:pt x="3226" y="1033"/>
                  </a:cubicBezTo>
                  <a:cubicBezTo>
                    <a:pt x="3362" y="838"/>
                    <a:pt x="3311" y="573"/>
                    <a:pt x="3120" y="436"/>
                  </a:cubicBezTo>
                  <a:cubicBezTo>
                    <a:pt x="2703" y="146"/>
                    <a:pt x="2218" y="1"/>
                    <a:pt x="1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5" name="Google Shape;925;p53"/>
            <p:cNvSpPr/>
            <p:nvPr/>
          </p:nvSpPr>
          <p:spPr>
            <a:xfrm>
              <a:off x="5605025" y="1383725"/>
              <a:ext cx="140800" cy="39350"/>
            </a:xfrm>
            <a:custGeom>
              <a:avLst/>
              <a:gdLst/>
              <a:ahLst/>
              <a:cxnLst/>
              <a:rect l="l" t="t" r="r" b="b"/>
              <a:pathLst>
                <a:path w="5632" h="1574" extrusionOk="0">
                  <a:moveTo>
                    <a:pt x="2820" y="1"/>
                  </a:moveTo>
                  <a:cubicBezTo>
                    <a:pt x="1924" y="1"/>
                    <a:pt x="1028" y="263"/>
                    <a:pt x="254" y="788"/>
                  </a:cubicBezTo>
                  <a:cubicBezTo>
                    <a:pt x="55" y="920"/>
                    <a:pt x="1" y="1189"/>
                    <a:pt x="137" y="1384"/>
                  </a:cubicBezTo>
                  <a:cubicBezTo>
                    <a:pt x="219" y="1508"/>
                    <a:pt x="354" y="1574"/>
                    <a:pt x="491" y="1574"/>
                  </a:cubicBezTo>
                  <a:cubicBezTo>
                    <a:pt x="575" y="1574"/>
                    <a:pt x="660" y="1549"/>
                    <a:pt x="734" y="1497"/>
                  </a:cubicBezTo>
                  <a:cubicBezTo>
                    <a:pt x="1364" y="1070"/>
                    <a:pt x="2092" y="857"/>
                    <a:pt x="2820" y="857"/>
                  </a:cubicBezTo>
                  <a:cubicBezTo>
                    <a:pt x="3548" y="857"/>
                    <a:pt x="4277" y="1070"/>
                    <a:pt x="4906" y="1497"/>
                  </a:cubicBezTo>
                  <a:cubicBezTo>
                    <a:pt x="4980" y="1547"/>
                    <a:pt x="5063" y="1571"/>
                    <a:pt x="5146" y="1571"/>
                  </a:cubicBezTo>
                  <a:cubicBezTo>
                    <a:pt x="5282" y="1571"/>
                    <a:pt x="5416" y="1506"/>
                    <a:pt x="5499" y="1384"/>
                  </a:cubicBezTo>
                  <a:cubicBezTo>
                    <a:pt x="5632" y="1189"/>
                    <a:pt x="5581" y="920"/>
                    <a:pt x="5386" y="788"/>
                  </a:cubicBezTo>
                  <a:cubicBezTo>
                    <a:pt x="4612" y="263"/>
                    <a:pt x="3716" y="1"/>
                    <a:pt x="2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26" name="Google Shape;926;p53"/>
          <p:cNvGrpSpPr/>
          <p:nvPr/>
        </p:nvGrpSpPr>
        <p:grpSpPr>
          <a:xfrm>
            <a:off x="1615375" y="1622150"/>
            <a:ext cx="370975" cy="367925"/>
            <a:chOff x="1679325" y="831100"/>
            <a:chExt cx="370975" cy="367925"/>
          </a:xfrm>
        </p:grpSpPr>
        <p:sp>
          <p:nvSpPr>
            <p:cNvPr id="927" name="Google Shape;927;p53"/>
            <p:cNvSpPr/>
            <p:nvPr/>
          </p:nvSpPr>
          <p:spPr>
            <a:xfrm>
              <a:off x="1679325" y="1050875"/>
              <a:ext cx="151225" cy="148150"/>
            </a:xfrm>
            <a:custGeom>
              <a:avLst/>
              <a:gdLst/>
              <a:ahLst/>
              <a:cxnLst/>
              <a:rect l="l" t="t" r="r" b="b"/>
              <a:pathLst>
                <a:path w="6049" h="5926" extrusionOk="0">
                  <a:moveTo>
                    <a:pt x="5448" y="1"/>
                  </a:moveTo>
                  <a:lnTo>
                    <a:pt x="4691" y="757"/>
                  </a:lnTo>
                  <a:lnTo>
                    <a:pt x="4621" y="683"/>
                  </a:lnTo>
                  <a:cubicBezTo>
                    <a:pt x="4372" y="434"/>
                    <a:pt x="4045" y="309"/>
                    <a:pt x="3718" y="309"/>
                  </a:cubicBezTo>
                  <a:cubicBezTo>
                    <a:pt x="3392" y="309"/>
                    <a:pt x="3065" y="434"/>
                    <a:pt x="2816" y="683"/>
                  </a:cubicBezTo>
                  <a:lnTo>
                    <a:pt x="495" y="3007"/>
                  </a:lnTo>
                  <a:cubicBezTo>
                    <a:pt x="0" y="3506"/>
                    <a:pt x="0" y="4310"/>
                    <a:pt x="495" y="4809"/>
                  </a:cubicBezTo>
                  <a:lnTo>
                    <a:pt x="1240" y="5554"/>
                  </a:lnTo>
                  <a:cubicBezTo>
                    <a:pt x="1490" y="5801"/>
                    <a:pt x="1815" y="5925"/>
                    <a:pt x="2141" y="5925"/>
                  </a:cubicBezTo>
                  <a:cubicBezTo>
                    <a:pt x="2467" y="5925"/>
                    <a:pt x="2792" y="5801"/>
                    <a:pt x="3042" y="5554"/>
                  </a:cubicBezTo>
                  <a:lnTo>
                    <a:pt x="5366" y="3230"/>
                  </a:lnTo>
                  <a:cubicBezTo>
                    <a:pt x="5861" y="2730"/>
                    <a:pt x="5861" y="1923"/>
                    <a:pt x="5366" y="1428"/>
                  </a:cubicBezTo>
                  <a:lnTo>
                    <a:pt x="5292" y="1354"/>
                  </a:lnTo>
                  <a:lnTo>
                    <a:pt x="6048" y="601"/>
                  </a:lnTo>
                  <a:cubicBezTo>
                    <a:pt x="5939" y="508"/>
                    <a:pt x="5838" y="414"/>
                    <a:pt x="5736" y="313"/>
                  </a:cubicBezTo>
                  <a:cubicBezTo>
                    <a:pt x="5635" y="211"/>
                    <a:pt x="5541" y="106"/>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8" name="Google Shape;928;p53"/>
            <p:cNvSpPr/>
            <p:nvPr/>
          </p:nvSpPr>
          <p:spPr>
            <a:xfrm>
              <a:off x="1788025" y="831100"/>
              <a:ext cx="262275" cy="249025"/>
            </a:xfrm>
            <a:custGeom>
              <a:avLst/>
              <a:gdLst/>
              <a:ahLst/>
              <a:cxnLst/>
              <a:rect l="l" t="t" r="r" b="b"/>
              <a:pathLst>
                <a:path w="10491" h="9961" extrusionOk="0">
                  <a:moveTo>
                    <a:pt x="5227" y="2575"/>
                  </a:moveTo>
                  <a:cubicBezTo>
                    <a:pt x="5336" y="2575"/>
                    <a:pt x="5444" y="2617"/>
                    <a:pt x="5526" y="2701"/>
                  </a:cubicBezTo>
                  <a:lnTo>
                    <a:pt x="6095" y="3270"/>
                  </a:lnTo>
                  <a:cubicBezTo>
                    <a:pt x="6259" y="3434"/>
                    <a:pt x="6259" y="3703"/>
                    <a:pt x="6095" y="3866"/>
                  </a:cubicBezTo>
                  <a:lnTo>
                    <a:pt x="6095" y="3870"/>
                  </a:lnTo>
                  <a:cubicBezTo>
                    <a:pt x="6011" y="3952"/>
                    <a:pt x="5902" y="3993"/>
                    <a:pt x="5793" y="3993"/>
                  </a:cubicBezTo>
                  <a:cubicBezTo>
                    <a:pt x="5685" y="3993"/>
                    <a:pt x="5577" y="3952"/>
                    <a:pt x="5495" y="3870"/>
                  </a:cubicBezTo>
                  <a:lnTo>
                    <a:pt x="4925" y="3301"/>
                  </a:lnTo>
                  <a:cubicBezTo>
                    <a:pt x="4762" y="3133"/>
                    <a:pt x="4762" y="2864"/>
                    <a:pt x="4925" y="2701"/>
                  </a:cubicBezTo>
                  <a:cubicBezTo>
                    <a:pt x="5009" y="2617"/>
                    <a:pt x="5118" y="2575"/>
                    <a:pt x="5227" y="2575"/>
                  </a:cubicBezTo>
                  <a:close/>
                  <a:moveTo>
                    <a:pt x="4096" y="4274"/>
                  </a:moveTo>
                  <a:cubicBezTo>
                    <a:pt x="4205" y="4274"/>
                    <a:pt x="4313" y="4315"/>
                    <a:pt x="4395" y="4397"/>
                  </a:cubicBezTo>
                  <a:cubicBezTo>
                    <a:pt x="4559" y="4565"/>
                    <a:pt x="4559" y="4834"/>
                    <a:pt x="4395" y="4997"/>
                  </a:cubicBezTo>
                  <a:lnTo>
                    <a:pt x="3830" y="5567"/>
                  </a:lnTo>
                  <a:cubicBezTo>
                    <a:pt x="3747" y="5653"/>
                    <a:pt x="3636" y="5696"/>
                    <a:pt x="3525" y="5696"/>
                  </a:cubicBezTo>
                  <a:cubicBezTo>
                    <a:pt x="3415" y="5696"/>
                    <a:pt x="3305" y="5654"/>
                    <a:pt x="3221" y="5571"/>
                  </a:cubicBezTo>
                  <a:cubicBezTo>
                    <a:pt x="3054" y="5403"/>
                    <a:pt x="3057" y="5130"/>
                    <a:pt x="3229" y="4966"/>
                  </a:cubicBezTo>
                  <a:lnTo>
                    <a:pt x="3794" y="4397"/>
                  </a:lnTo>
                  <a:cubicBezTo>
                    <a:pt x="3878" y="4315"/>
                    <a:pt x="3987" y="4274"/>
                    <a:pt x="4096" y="4274"/>
                  </a:cubicBezTo>
                  <a:close/>
                  <a:moveTo>
                    <a:pt x="7498" y="4270"/>
                  </a:moveTo>
                  <a:cubicBezTo>
                    <a:pt x="7606" y="4270"/>
                    <a:pt x="7715" y="4311"/>
                    <a:pt x="7799" y="4393"/>
                  </a:cubicBezTo>
                  <a:cubicBezTo>
                    <a:pt x="7967" y="4561"/>
                    <a:pt x="7963" y="4837"/>
                    <a:pt x="7792" y="5001"/>
                  </a:cubicBezTo>
                  <a:lnTo>
                    <a:pt x="7226" y="5567"/>
                  </a:lnTo>
                  <a:cubicBezTo>
                    <a:pt x="7143" y="5654"/>
                    <a:pt x="7030" y="5698"/>
                    <a:pt x="6918" y="5698"/>
                  </a:cubicBezTo>
                  <a:cubicBezTo>
                    <a:pt x="6809" y="5698"/>
                    <a:pt x="6700" y="5657"/>
                    <a:pt x="6618" y="5575"/>
                  </a:cubicBezTo>
                  <a:cubicBezTo>
                    <a:pt x="6450" y="5407"/>
                    <a:pt x="6454" y="5130"/>
                    <a:pt x="6626" y="4966"/>
                  </a:cubicBezTo>
                  <a:lnTo>
                    <a:pt x="7191" y="4401"/>
                  </a:lnTo>
                  <a:cubicBezTo>
                    <a:pt x="7274" y="4313"/>
                    <a:pt x="7386" y="4270"/>
                    <a:pt x="7498" y="4270"/>
                  </a:cubicBezTo>
                  <a:close/>
                  <a:moveTo>
                    <a:pt x="5226" y="5971"/>
                  </a:moveTo>
                  <a:cubicBezTo>
                    <a:pt x="5335" y="5971"/>
                    <a:pt x="5444" y="6013"/>
                    <a:pt x="5526" y="6097"/>
                  </a:cubicBezTo>
                  <a:lnTo>
                    <a:pt x="6095" y="6662"/>
                  </a:lnTo>
                  <a:cubicBezTo>
                    <a:pt x="6263" y="6826"/>
                    <a:pt x="6263" y="7099"/>
                    <a:pt x="6095" y="7267"/>
                  </a:cubicBezTo>
                  <a:cubicBezTo>
                    <a:pt x="6011" y="7349"/>
                    <a:pt x="5902" y="7390"/>
                    <a:pt x="5793" y="7390"/>
                  </a:cubicBezTo>
                  <a:cubicBezTo>
                    <a:pt x="5685" y="7390"/>
                    <a:pt x="5577" y="7349"/>
                    <a:pt x="5495" y="7267"/>
                  </a:cubicBezTo>
                  <a:lnTo>
                    <a:pt x="4925" y="6698"/>
                  </a:lnTo>
                  <a:cubicBezTo>
                    <a:pt x="4762" y="6534"/>
                    <a:pt x="4758" y="6265"/>
                    <a:pt x="4925" y="6097"/>
                  </a:cubicBezTo>
                  <a:cubicBezTo>
                    <a:pt x="5007" y="6013"/>
                    <a:pt x="5116" y="5971"/>
                    <a:pt x="5226" y="5971"/>
                  </a:cubicBezTo>
                  <a:close/>
                  <a:moveTo>
                    <a:pt x="5508" y="0"/>
                  </a:moveTo>
                  <a:cubicBezTo>
                    <a:pt x="4550" y="0"/>
                    <a:pt x="3588" y="276"/>
                    <a:pt x="2745" y="840"/>
                  </a:cubicBezTo>
                  <a:cubicBezTo>
                    <a:pt x="768" y="2158"/>
                    <a:pt x="0" y="4689"/>
                    <a:pt x="909" y="6885"/>
                  </a:cubicBezTo>
                  <a:cubicBezTo>
                    <a:pt x="1690" y="8770"/>
                    <a:pt x="3526" y="9960"/>
                    <a:pt x="5506" y="9960"/>
                  </a:cubicBezTo>
                  <a:cubicBezTo>
                    <a:pt x="5827" y="9960"/>
                    <a:pt x="6152" y="9929"/>
                    <a:pt x="6477" y="9864"/>
                  </a:cubicBezTo>
                  <a:cubicBezTo>
                    <a:pt x="8809" y="9400"/>
                    <a:pt x="10486" y="7357"/>
                    <a:pt x="10490" y="4982"/>
                  </a:cubicBezTo>
                  <a:cubicBezTo>
                    <a:pt x="10486" y="3660"/>
                    <a:pt x="9964" y="2396"/>
                    <a:pt x="9032" y="1460"/>
                  </a:cubicBezTo>
                  <a:cubicBezTo>
                    <a:pt x="8068" y="497"/>
                    <a:pt x="6793" y="0"/>
                    <a:pt x="5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29" name="Google Shape;929;p53"/>
          <p:cNvGrpSpPr/>
          <p:nvPr/>
        </p:nvGrpSpPr>
        <p:grpSpPr>
          <a:xfrm>
            <a:off x="1602975" y="2790575"/>
            <a:ext cx="367950" cy="304225"/>
            <a:chOff x="1666925" y="1999525"/>
            <a:chExt cx="367950" cy="304225"/>
          </a:xfrm>
        </p:grpSpPr>
        <p:sp>
          <p:nvSpPr>
            <p:cNvPr id="930" name="Google Shape;930;p53"/>
            <p:cNvSpPr/>
            <p:nvPr/>
          </p:nvSpPr>
          <p:spPr>
            <a:xfrm>
              <a:off x="1974700" y="2126875"/>
              <a:ext cx="60075" cy="42525"/>
            </a:xfrm>
            <a:custGeom>
              <a:avLst/>
              <a:gdLst/>
              <a:ahLst/>
              <a:cxnLst/>
              <a:rect l="l" t="t" r="r" b="b"/>
              <a:pathLst>
                <a:path w="2403" h="1701" extrusionOk="0">
                  <a:moveTo>
                    <a:pt x="1" y="0"/>
                  </a:moveTo>
                  <a:lnTo>
                    <a:pt x="1" y="1276"/>
                  </a:lnTo>
                  <a:cubicBezTo>
                    <a:pt x="1" y="1509"/>
                    <a:pt x="188" y="1701"/>
                    <a:pt x="422" y="1701"/>
                  </a:cubicBezTo>
                  <a:lnTo>
                    <a:pt x="2403" y="1701"/>
                  </a:lnTo>
                  <a:lnTo>
                    <a:pt x="2403" y="425"/>
                  </a:lnTo>
                  <a:cubicBezTo>
                    <a:pt x="2403" y="191"/>
                    <a:pt x="2216" y="0"/>
                    <a:pt x="1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1" name="Google Shape;931;p53"/>
            <p:cNvSpPr/>
            <p:nvPr/>
          </p:nvSpPr>
          <p:spPr>
            <a:xfrm>
              <a:off x="1666925" y="2126875"/>
              <a:ext cx="367950" cy="176875"/>
            </a:xfrm>
            <a:custGeom>
              <a:avLst/>
              <a:gdLst/>
              <a:ahLst/>
              <a:cxnLst/>
              <a:rect l="l" t="t" r="r" b="b"/>
              <a:pathLst>
                <a:path w="14718" h="7075" extrusionOk="0">
                  <a:moveTo>
                    <a:pt x="3257" y="0"/>
                  </a:moveTo>
                  <a:lnTo>
                    <a:pt x="3257" y="1276"/>
                  </a:lnTo>
                  <a:cubicBezTo>
                    <a:pt x="3257" y="1977"/>
                    <a:pt x="2688" y="2547"/>
                    <a:pt x="1982" y="2547"/>
                  </a:cubicBezTo>
                  <a:lnTo>
                    <a:pt x="1" y="2547"/>
                  </a:lnTo>
                  <a:lnTo>
                    <a:pt x="1" y="4820"/>
                  </a:lnTo>
                  <a:cubicBezTo>
                    <a:pt x="5" y="6064"/>
                    <a:pt x="1015" y="7074"/>
                    <a:pt x="2259" y="7074"/>
                  </a:cubicBezTo>
                  <a:lnTo>
                    <a:pt x="3963" y="7074"/>
                  </a:lnTo>
                  <a:cubicBezTo>
                    <a:pt x="3966" y="7074"/>
                    <a:pt x="3970" y="7074"/>
                    <a:pt x="3973" y="7074"/>
                  </a:cubicBezTo>
                  <a:cubicBezTo>
                    <a:pt x="4827" y="7074"/>
                    <a:pt x="5602" y="6591"/>
                    <a:pt x="5983" y="5826"/>
                  </a:cubicBezTo>
                  <a:lnTo>
                    <a:pt x="6100" y="5588"/>
                  </a:lnTo>
                  <a:cubicBezTo>
                    <a:pt x="6359" y="5070"/>
                    <a:pt x="6859" y="4810"/>
                    <a:pt x="7359" y="4810"/>
                  </a:cubicBezTo>
                  <a:cubicBezTo>
                    <a:pt x="7859" y="4810"/>
                    <a:pt x="8360" y="5070"/>
                    <a:pt x="8619" y="5588"/>
                  </a:cubicBezTo>
                  <a:lnTo>
                    <a:pt x="8740" y="5826"/>
                  </a:lnTo>
                  <a:cubicBezTo>
                    <a:pt x="9117" y="6591"/>
                    <a:pt x="9896" y="7074"/>
                    <a:pt x="10746" y="7074"/>
                  </a:cubicBezTo>
                  <a:cubicBezTo>
                    <a:pt x="10749" y="7074"/>
                    <a:pt x="10752" y="7074"/>
                    <a:pt x="10756" y="7074"/>
                  </a:cubicBezTo>
                  <a:lnTo>
                    <a:pt x="12460" y="7074"/>
                  </a:lnTo>
                  <a:cubicBezTo>
                    <a:pt x="13708" y="7074"/>
                    <a:pt x="14714" y="6064"/>
                    <a:pt x="14718" y="4820"/>
                  </a:cubicBezTo>
                  <a:lnTo>
                    <a:pt x="14718" y="2547"/>
                  </a:lnTo>
                  <a:lnTo>
                    <a:pt x="12737" y="2547"/>
                  </a:lnTo>
                  <a:cubicBezTo>
                    <a:pt x="12031" y="2547"/>
                    <a:pt x="11462" y="1977"/>
                    <a:pt x="11462" y="1276"/>
                  </a:cubicBezTo>
                  <a:lnTo>
                    <a:pt x="1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2" name="Google Shape;932;p53"/>
            <p:cNvSpPr/>
            <p:nvPr/>
          </p:nvSpPr>
          <p:spPr>
            <a:xfrm>
              <a:off x="1666925" y="2126875"/>
              <a:ext cx="60175" cy="42525"/>
            </a:xfrm>
            <a:custGeom>
              <a:avLst/>
              <a:gdLst/>
              <a:ahLst/>
              <a:cxnLst/>
              <a:rect l="l" t="t" r="r" b="b"/>
              <a:pathLst>
                <a:path w="2407" h="1701" extrusionOk="0">
                  <a:moveTo>
                    <a:pt x="426" y="0"/>
                  </a:moveTo>
                  <a:cubicBezTo>
                    <a:pt x="192" y="0"/>
                    <a:pt x="1" y="191"/>
                    <a:pt x="1" y="425"/>
                  </a:cubicBezTo>
                  <a:lnTo>
                    <a:pt x="1" y="1701"/>
                  </a:lnTo>
                  <a:lnTo>
                    <a:pt x="1982" y="1701"/>
                  </a:lnTo>
                  <a:cubicBezTo>
                    <a:pt x="2216" y="1701"/>
                    <a:pt x="2407" y="1509"/>
                    <a:pt x="2407" y="1276"/>
                  </a:cubicBezTo>
                  <a:lnTo>
                    <a:pt x="2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3" name="Google Shape;933;p53"/>
            <p:cNvSpPr/>
            <p:nvPr/>
          </p:nvSpPr>
          <p:spPr>
            <a:xfrm>
              <a:off x="1882675" y="1999525"/>
              <a:ext cx="129600" cy="106225"/>
            </a:xfrm>
            <a:custGeom>
              <a:avLst/>
              <a:gdLst/>
              <a:ahLst/>
              <a:cxnLst/>
              <a:rect l="l" t="t" r="r" b="b"/>
              <a:pathLst>
                <a:path w="5184" h="4249" extrusionOk="0">
                  <a:moveTo>
                    <a:pt x="1190" y="0"/>
                  </a:moveTo>
                  <a:cubicBezTo>
                    <a:pt x="1058" y="0"/>
                    <a:pt x="925" y="22"/>
                    <a:pt x="796" y="68"/>
                  </a:cubicBezTo>
                  <a:cubicBezTo>
                    <a:pt x="320" y="235"/>
                    <a:pt x="1" y="688"/>
                    <a:pt x="5" y="1191"/>
                  </a:cubicBezTo>
                  <a:lnTo>
                    <a:pt x="5" y="1557"/>
                  </a:lnTo>
                  <a:cubicBezTo>
                    <a:pt x="1" y="1791"/>
                    <a:pt x="192" y="1982"/>
                    <a:pt x="426" y="1982"/>
                  </a:cubicBezTo>
                  <a:cubicBezTo>
                    <a:pt x="664" y="1982"/>
                    <a:pt x="851" y="1791"/>
                    <a:pt x="851" y="1557"/>
                  </a:cubicBezTo>
                  <a:lnTo>
                    <a:pt x="851" y="1191"/>
                  </a:lnTo>
                  <a:cubicBezTo>
                    <a:pt x="851" y="984"/>
                    <a:pt x="1020" y="851"/>
                    <a:pt x="1195" y="851"/>
                  </a:cubicBezTo>
                  <a:cubicBezTo>
                    <a:pt x="1290" y="851"/>
                    <a:pt x="1387" y="891"/>
                    <a:pt x="1459" y="980"/>
                  </a:cubicBezTo>
                  <a:lnTo>
                    <a:pt x="4091" y="4248"/>
                  </a:lnTo>
                  <a:lnTo>
                    <a:pt x="5183" y="4248"/>
                  </a:lnTo>
                  <a:lnTo>
                    <a:pt x="2118" y="446"/>
                  </a:lnTo>
                  <a:cubicBezTo>
                    <a:pt x="1888" y="159"/>
                    <a:pt x="1544" y="0"/>
                    <a:pt x="1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4" name="Google Shape;934;p53"/>
            <p:cNvSpPr/>
            <p:nvPr/>
          </p:nvSpPr>
          <p:spPr>
            <a:xfrm>
              <a:off x="1689650" y="1999550"/>
              <a:ext cx="129500" cy="106200"/>
            </a:xfrm>
            <a:custGeom>
              <a:avLst/>
              <a:gdLst/>
              <a:ahLst/>
              <a:cxnLst/>
              <a:rect l="l" t="t" r="r" b="b"/>
              <a:pathLst>
                <a:path w="5180" h="4248" extrusionOk="0">
                  <a:moveTo>
                    <a:pt x="3985" y="1"/>
                  </a:moveTo>
                  <a:cubicBezTo>
                    <a:pt x="3633" y="1"/>
                    <a:pt x="3291" y="159"/>
                    <a:pt x="3062" y="445"/>
                  </a:cubicBezTo>
                  <a:lnTo>
                    <a:pt x="0" y="4247"/>
                  </a:lnTo>
                  <a:lnTo>
                    <a:pt x="1088" y="4247"/>
                  </a:lnTo>
                  <a:lnTo>
                    <a:pt x="3721" y="979"/>
                  </a:lnTo>
                  <a:cubicBezTo>
                    <a:pt x="3792" y="890"/>
                    <a:pt x="3889" y="850"/>
                    <a:pt x="3985" y="850"/>
                  </a:cubicBezTo>
                  <a:cubicBezTo>
                    <a:pt x="4160" y="850"/>
                    <a:pt x="4329" y="983"/>
                    <a:pt x="4329" y="1190"/>
                  </a:cubicBezTo>
                  <a:lnTo>
                    <a:pt x="4329" y="1556"/>
                  </a:lnTo>
                  <a:cubicBezTo>
                    <a:pt x="4329" y="1790"/>
                    <a:pt x="4516" y="1981"/>
                    <a:pt x="4754" y="1981"/>
                  </a:cubicBezTo>
                  <a:cubicBezTo>
                    <a:pt x="4988" y="1981"/>
                    <a:pt x="5179" y="1790"/>
                    <a:pt x="5179" y="1556"/>
                  </a:cubicBezTo>
                  <a:lnTo>
                    <a:pt x="5179" y="1190"/>
                  </a:lnTo>
                  <a:cubicBezTo>
                    <a:pt x="5179" y="687"/>
                    <a:pt x="4859" y="238"/>
                    <a:pt x="4384" y="71"/>
                  </a:cubicBezTo>
                  <a:cubicBezTo>
                    <a:pt x="4253" y="24"/>
                    <a:pt x="4118" y="1"/>
                    <a:pt x="3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35" name="Google Shape;935;p53"/>
          <p:cNvGrpSpPr/>
          <p:nvPr/>
        </p:nvGrpSpPr>
        <p:grpSpPr>
          <a:xfrm>
            <a:off x="2326850" y="3336350"/>
            <a:ext cx="191100" cy="368625"/>
            <a:chOff x="2390800" y="2545300"/>
            <a:chExt cx="191100" cy="368625"/>
          </a:xfrm>
        </p:grpSpPr>
        <p:sp>
          <p:nvSpPr>
            <p:cNvPr id="936" name="Google Shape;936;p53"/>
            <p:cNvSpPr/>
            <p:nvPr/>
          </p:nvSpPr>
          <p:spPr>
            <a:xfrm>
              <a:off x="2432900" y="2796325"/>
              <a:ext cx="106975" cy="117600"/>
            </a:xfrm>
            <a:custGeom>
              <a:avLst/>
              <a:gdLst/>
              <a:ahLst/>
              <a:cxnLst/>
              <a:rect l="l" t="t" r="r" b="b"/>
              <a:pathLst>
                <a:path w="4279" h="4704" extrusionOk="0">
                  <a:moveTo>
                    <a:pt x="17" y="1"/>
                  </a:moveTo>
                  <a:lnTo>
                    <a:pt x="17" y="2547"/>
                  </a:lnTo>
                  <a:cubicBezTo>
                    <a:pt x="1" y="3733"/>
                    <a:pt x="956" y="4704"/>
                    <a:pt x="2142" y="4704"/>
                  </a:cubicBezTo>
                  <a:cubicBezTo>
                    <a:pt x="3323" y="4704"/>
                    <a:pt x="4279" y="3733"/>
                    <a:pt x="4263" y="2547"/>
                  </a:cubicBezTo>
                  <a:lnTo>
                    <a:pt x="4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7" name="Google Shape;937;p53"/>
            <p:cNvSpPr/>
            <p:nvPr/>
          </p:nvSpPr>
          <p:spPr>
            <a:xfrm>
              <a:off x="2405025" y="2690275"/>
              <a:ext cx="70800" cy="84925"/>
            </a:xfrm>
            <a:custGeom>
              <a:avLst/>
              <a:gdLst/>
              <a:ahLst/>
              <a:cxnLst/>
              <a:rect l="l" t="t" r="r" b="b"/>
              <a:pathLst>
                <a:path w="2832" h="3397" extrusionOk="0">
                  <a:moveTo>
                    <a:pt x="1276" y="0"/>
                  </a:moveTo>
                  <a:cubicBezTo>
                    <a:pt x="570" y="0"/>
                    <a:pt x="1" y="569"/>
                    <a:pt x="1" y="1275"/>
                  </a:cubicBezTo>
                  <a:cubicBezTo>
                    <a:pt x="1" y="1923"/>
                    <a:pt x="488" y="2468"/>
                    <a:pt x="1132" y="2543"/>
                  </a:cubicBezTo>
                  <a:lnTo>
                    <a:pt x="1132" y="3397"/>
                  </a:lnTo>
                  <a:lnTo>
                    <a:pt x="2832" y="3397"/>
                  </a:lnTo>
                  <a:lnTo>
                    <a:pt x="28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8" name="Google Shape;938;p53"/>
            <p:cNvSpPr/>
            <p:nvPr/>
          </p:nvSpPr>
          <p:spPr>
            <a:xfrm>
              <a:off x="2496950" y="2690275"/>
              <a:ext cx="71700" cy="84925"/>
            </a:xfrm>
            <a:custGeom>
              <a:avLst/>
              <a:gdLst/>
              <a:ahLst/>
              <a:cxnLst/>
              <a:rect l="l" t="t" r="r" b="b"/>
              <a:pathLst>
                <a:path w="2868" h="3397" extrusionOk="0">
                  <a:moveTo>
                    <a:pt x="1" y="0"/>
                  </a:moveTo>
                  <a:lnTo>
                    <a:pt x="1" y="3397"/>
                  </a:lnTo>
                  <a:lnTo>
                    <a:pt x="1701" y="3397"/>
                  </a:lnTo>
                  <a:lnTo>
                    <a:pt x="1701" y="2539"/>
                  </a:lnTo>
                  <a:cubicBezTo>
                    <a:pt x="2372" y="2465"/>
                    <a:pt x="2867" y="1876"/>
                    <a:pt x="2832" y="1201"/>
                  </a:cubicBezTo>
                  <a:cubicBezTo>
                    <a:pt x="2793" y="526"/>
                    <a:pt x="2235" y="0"/>
                    <a:pt x="1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9" name="Google Shape;939;p53"/>
            <p:cNvSpPr/>
            <p:nvPr/>
          </p:nvSpPr>
          <p:spPr>
            <a:xfrm>
              <a:off x="2390800" y="2545300"/>
              <a:ext cx="191100" cy="145000"/>
            </a:xfrm>
            <a:custGeom>
              <a:avLst/>
              <a:gdLst/>
              <a:ahLst/>
              <a:cxnLst/>
              <a:rect l="l" t="t" r="r" b="b"/>
              <a:pathLst>
                <a:path w="7644" h="5800" extrusionOk="0">
                  <a:moveTo>
                    <a:pt x="425" y="0"/>
                  </a:moveTo>
                  <a:cubicBezTo>
                    <a:pt x="187" y="0"/>
                    <a:pt x="0" y="188"/>
                    <a:pt x="0" y="422"/>
                  </a:cubicBezTo>
                  <a:cubicBezTo>
                    <a:pt x="0" y="2297"/>
                    <a:pt x="1521" y="3814"/>
                    <a:pt x="3393" y="3818"/>
                  </a:cubicBezTo>
                  <a:lnTo>
                    <a:pt x="3393" y="5799"/>
                  </a:lnTo>
                  <a:lnTo>
                    <a:pt x="4243" y="5799"/>
                  </a:lnTo>
                  <a:lnTo>
                    <a:pt x="4243" y="3822"/>
                  </a:lnTo>
                  <a:cubicBezTo>
                    <a:pt x="6119" y="3822"/>
                    <a:pt x="7643" y="2301"/>
                    <a:pt x="7643" y="422"/>
                  </a:cubicBezTo>
                  <a:cubicBezTo>
                    <a:pt x="7643" y="188"/>
                    <a:pt x="7452" y="0"/>
                    <a:pt x="7218" y="0"/>
                  </a:cubicBezTo>
                  <a:lnTo>
                    <a:pt x="6793" y="0"/>
                  </a:lnTo>
                  <a:cubicBezTo>
                    <a:pt x="5557" y="0"/>
                    <a:pt x="4419" y="671"/>
                    <a:pt x="3822" y="1755"/>
                  </a:cubicBezTo>
                  <a:cubicBezTo>
                    <a:pt x="3225" y="671"/>
                    <a:pt x="2087" y="0"/>
                    <a:pt x="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40" name="Google Shape;940;p53"/>
          <p:cNvGrpSpPr/>
          <p:nvPr/>
        </p:nvGrpSpPr>
        <p:grpSpPr>
          <a:xfrm>
            <a:off x="7830675" y="2726950"/>
            <a:ext cx="255825" cy="367850"/>
            <a:chOff x="7894575" y="1935900"/>
            <a:chExt cx="255825" cy="367850"/>
          </a:xfrm>
        </p:grpSpPr>
        <p:sp>
          <p:nvSpPr>
            <p:cNvPr id="941" name="Google Shape;941;p53"/>
            <p:cNvSpPr/>
            <p:nvPr/>
          </p:nvSpPr>
          <p:spPr>
            <a:xfrm>
              <a:off x="7939425" y="2080950"/>
              <a:ext cx="166150" cy="113225"/>
            </a:xfrm>
            <a:custGeom>
              <a:avLst/>
              <a:gdLst/>
              <a:ahLst/>
              <a:cxnLst/>
              <a:rect l="l" t="t" r="r" b="b"/>
              <a:pathLst>
                <a:path w="6646" h="4529" extrusionOk="0">
                  <a:moveTo>
                    <a:pt x="5599" y="0"/>
                  </a:moveTo>
                  <a:cubicBezTo>
                    <a:pt x="5594" y="0"/>
                    <a:pt x="5589" y="0"/>
                    <a:pt x="5584" y="1"/>
                  </a:cubicBezTo>
                  <a:lnTo>
                    <a:pt x="1057" y="1"/>
                  </a:lnTo>
                  <a:cubicBezTo>
                    <a:pt x="831" y="8"/>
                    <a:pt x="648" y="196"/>
                    <a:pt x="648" y="426"/>
                  </a:cubicBezTo>
                  <a:cubicBezTo>
                    <a:pt x="648" y="652"/>
                    <a:pt x="831" y="843"/>
                    <a:pt x="1057" y="851"/>
                  </a:cubicBezTo>
                  <a:lnTo>
                    <a:pt x="1767" y="851"/>
                  </a:lnTo>
                  <a:lnTo>
                    <a:pt x="1767" y="3054"/>
                  </a:lnTo>
                  <a:lnTo>
                    <a:pt x="0" y="4528"/>
                  </a:lnTo>
                  <a:lnTo>
                    <a:pt x="6645" y="4528"/>
                  </a:lnTo>
                  <a:lnTo>
                    <a:pt x="4879" y="3054"/>
                  </a:lnTo>
                  <a:lnTo>
                    <a:pt x="4879" y="851"/>
                  </a:lnTo>
                  <a:lnTo>
                    <a:pt x="5584" y="851"/>
                  </a:lnTo>
                  <a:cubicBezTo>
                    <a:pt x="5589" y="851"/>
                    <a:pt x="5594" y="851"/>
                    <a:pt x="5598" y="851"/>
                  </a:cubicBezTo>
                  <a:cubicBezTo>
                    <a:pt x="5834" y="851"/>
                    <a:pt x="6025" y="659"/>
                    <a:pt x="6025" y="426"/>
                  </a:cubicBezTo>
                  <a:cubicBezTo>
                    <a:pt x="6025" y="189"/>
                    <a:pt x="5834" y="0"/>
                    <a:pt x="5599"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42" name="Google Shape;942;p53"/>
            <p:cNvSpPr/>
            <p:nvPr/>
          </p:nvSpPr>
          <p:spPr>
            <a:xfrm>
              <a:off x="7894575" y="2215300"/>
              <a:ext cx="255825" cy="88450"/>
            </a:xfrm>
            <a:custGeom>
              <a:avLst/>
              <a:gdLst/>
              <a:ahLst/>
              <a:cxnLst/>
              <a:rect l="l" t="t" r="r" b="b"/>
              <a:pathLst>
                <a:path w="10233" h="3538" extrusionOk="0">
                  <a:moveTo>
                    <a:pt x="5412" y="425"/>
                  </a:moveTo>
                  <a:cubicBezTo>
                    <a:pt x="5647" y="425"/>
                    <a:pt x="5838" y="613"/>
                    <a:pt x="5838" y="850"/>
                  </a:cubicBezTo>
                  <a:cubicBezTo>
                    <a:pt x="5838" y="1087"/>
                    <a:pt x="5647" y="1276"/>
                    <a:pt x="5412" y="1276"/>
                  </a:cubicBezTo>
                  <a:cubicBezTo>
                    <a:pt x="5407" y="1276"/>
                    <a:pt x="5402" y="1276"/>
                    <a:pt x="5397" y="1275"/>
                  </a:cubicBezTo>
                  <a:lnTo>
                    <a:pt x="4832" y="1275"/>
                  </a:lnTo>
                  <a:cubicBezTo>
                    <a:pt x="4827" y="1276"/>
                    <a:pt x="4823" y="1276"/>
                    <a:pt x="4818" y="1276"/>
                  </a:cubicBezTo>
                  <a:cubicBezTo>
                    <a:pt x="4586" y="1276"/>
                    <a:pt x="4395" y="1087"/>
                    <a:pt x="4395" y="850"/>
                  </a:cubicBezTo>
                  <a:cubicBezTo>
                    <a:pt x="4395" y="613"/>
                    <a:pt x="4586" y="425"/>
                    <a:pt x="4818" y="425"/>
                  </a:cubicBezTo>
                  <a:cubicBezTo>
                    <a:pt x="4823" y="425"/>
                    <a:pt x="4827" y="425"/>
                    <a:pt x="4832" y="425"/>
                  </a:cubicBezTo>
                  <a:lnTo>
                    <a:pt x="5397" y="425"/>
                  </a:lnTo>
                  <a:cubicBezTo>
                    <a:pt x="5402" y="425"/>
                    <a:pt x="5407" y="425"/>
                    <a:pt x="5412" y="425"/>
                  </a:cubicBezTo>
                  <a:close/>
                  <a:moveTo>
                    <a:pt x="3420" y="1275"/>
                  </a:moveTo>
                  <a:cubicBezTo>
                    <a:pt x="3654" y="1275"/>
                    <a:pt x="3842" y="1463"/>
                    <a:pt x="3842" y="1700"/>
                  </a:cubicBezTo>
                  <a:cubicBezTo>
                    <a:pt x="3842" y="1934"/>
                    <a:pt x="3654" y="2126"/>
                    <a:pt x="3420" y="2126"/>
                  </a:cubicBezTo>
                  <a:lnTo>
                    <a:pt x="2851" y="2126"/>
                  </a:lnTo>
                  <a:cubicBezTo>
                    <a:pt x="2617" y="2126"/>
                    <a:pt x="2430" y="1934"/>
                    <a:pt x="2430" y="1700"/>
                  </a:cubicBezTo>
                  <a:cubicBezTo>
                    <a:pt x="2430" y="1463"/>
                    <a:pt x="2617" y="1275"/>
                    <a:pt x="2851" y="1275"/>
                  </a:cubicBezTo>
                  <a:close/>
                  <a:moveTo>
                    <a:pt x="7378" y="1275"/>
                  </a:moveTo>
                  <a:cubicBezTo>
                    <a:pt x="7616" y="1275"/>
                    <a:pt x="7804" y="1463"/>
                    <a:pt x="7804" y="1700"/>
                  </a:cubicBezTo>
                  <a:cubicBezTo>
                    <a:pt x="7804" y="1934"/>
                    <a:pt x="7616" y="2126"/>
                    <a:pt x="7378" y="2126"/>
                  </a:cubicBezTo>
                  <a:lnTo>
                    <a:pt x="6813" y="2126"/>
                  </a:lnTo>
                  <a:cubicBezTo>
                    <a:pt x="6579" y="2126"/>
                    <a:pt x="6388" y="1934"/>
                    <a:pt x="6388" y="1700"/>
                  </a:cubicBezTo>
                  <a:cubicBezTo>
                    <a:pt x="6388" y="1463"/>
                    <a:pt x="6579" y="1275"/>
                    <a:pt x="6813" y="1275"/>
                  </a:cubicBezTo>
                  <a:close/>
                  <a:moveTo>
                    <a:pt x="788" y="0"/>
                  </a:moveTo>
                  <a:cubicBezTo>
                    <a:pt x="188" y="585"/>
                    <a:pt x="0" y="1478"/>
                    <a:pt x="316" y="2254"/>
                  </a:cubicBezTo>
                  <a:cubicBezTo>
                    <a:pt x="632" y="3030"/>
                    <a:pt x="1389" y="3537"/>
                    <a:pt x="2227" y="3537"/>
                  </a:cubicBezTo>
                  <a:lnTo>
                    <a:pt x="8006" y="3537"/>
                  </a:lnTo>
                  <a:cubicBezTo>
                    <a:pt x="8845" y="3537"/>
                    <a:pt x="9597" y="3030"/>
                    <a:pt x="9917" y="2254"/>
                  </a:cubicBezTo>
                  <a:cubicBezTo>
                    <a:pt x="10233" y="1478"/>
                    <a:pt x="10046" y="585"/>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43" name="Google Shape;943;p53"/>
            <p:cNvSpPr/>
            <p:nvPr/>
          </p:nvSpPr>
          <p:spPr>
            <a:xfrm>
              <a:off x="7927050" y="1935900"/>
              <a:ext cx="191000" cy="123825"/>
            </a:xfrm>
            <a:custGeom>
              <a:avLst/>
              <a:gdLst/>
              <a:ahLst/>
              <a:cxnLst/>
              <a:rect l="l" t="t" r="r" b="b"/>
              <a:pathLst>
                <a:path w="7640" h="4953" extrusionOk="0">
                  <a:moveTo>
                    <a:pt x="421" y="0"/>
                  </a:moveTo>
                  <a:cubicBezTo>
                    <a:pt x="187" y="0"/>
                    <a:pt x="0" y="191"/>
                    <a:pt x="0" y="425"/>
                  </a:cubicBezTo>
                  <a:lnTo>
                    <a:pt x="0" y="2266"/>
                  </a:lnTo>
                  <a:cubicBezTo>
                    <a:pt x="0" y="2375"/>
                    <a:pt x="43" y="2484"/>
                    <a:pt x="125" y="2566"/>
                  </a:cubicBezTo>
                  <a:lnTo>
                    <a:pt x="2262" y="4703"/>
                  </a:lnTo>
                  <a:lnTo>
                    <a:pt x="2262" y="4953"/>
                  </a:lnTo>
                  <a:lnTo>
                    <a:pt x="5374" y="4953"/>
                  </a:lnTo>
                  <a:lnTo>
                    <a:pt x="5374" y="4703"/>
                  </a:lnTo>
                  <a:lnTo>
                    <a:pt x="7515" y="2566"/>
                  </a:lnTo>
                  <a:cubicBezTo>
                    <a:pt x="7593" y="2484"/>
                    <a:pt x="7639" y="2375"/>
                    <a:pt x="7639" y="2266"/>
                  </a:cubicBezTo>
                  <a:lnTo>
                    <a:pt x="7639" y="425"/>
                  </a:lnTo>
                  <a:cubicBezTo>
                    <a:pt x="7639" y="191"/>
                    <a:pt x="7448" y="0"/>
                    <a:pt x="7214"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944" name="Google Shape;944;p53"/>
          <p:cNvSpPr/>
          <p:nvPr/>
        </p:nvSpPr>
        <p:spPr>
          <a:xfrm>
            <a:off x="3478538" y="2175550"/>
            <a:ext cx="332375" cy="367050"/>
          </a:xfrm>
          <a:custGeom>
            <a:avLst/>
            <a:gdLst/>
            <a:ahLst/>
            <a:cxnLst/>
            <a:rect l="l" t="t" r="r" b="b"/>
            <a:pathLst>
              <a:path w="13295" h="14682" extrusionOk="0">
                <a:moveTo>
                  <a:pt x="12366" y="7109"/>
                </a:moveTo>
                <a:lnTo>
                  <a:pt x="12366" y="11746"/>
                </a:lnTo>
                <a:lnTo>
                  <a:pt x="929" y="11746"/>
                </a:lnTo>
                <a:lnTo>
                  <a:pt x="929" y="7109"/>
                </a:lnTo>
                <a:lnTo>
                  <a:pt x="1857" y="7109"/>
                </a:lnTo>
                <a:lnTo>
                  <a:pt x="1857" y="7803"/>
                </a:lnTo>
                <a:lnTo>
                  <a:pt x="3245" y="7803"/>
                </a:lnTo>
                <a:cubicBezTo>
                  <a:pt x="3255" y="7803"/>
                  <a:pt x="3264" y="7802"/>
                  <a:pt x="3273" y="7802"/>
                </a:cubicBezTo>
                <a:cubicBezTo>
                  <a:pt x="3530" y="7802"/>
                  <a:pt x="3741" y="8007"/>
                  <a:pt x="3741" y="8267"/>
                </a:cubicBezTo>
                <a:cubicBezTo>
                  <a:pt x="3741" y="8527"/>
                  <a:pt x="3530" y="8732"/>
                  <a:pt x="3273" y="8732"/>
                </a:cubicBezTo>
                <a:cubicBezTo>
                  <a:pt x="3264" y="8732"/>
                  <a:pt x="3255" y="8732"/>
                  <a:pt x="3245" y="8731"/>
                </a:cubicBezTo>
                <a:lnTo>
                  <a:pt x="1857" y="8731"/>
                </a:lnTo>
                <a:lnTo>
                  <a:pt x="1857" y="9117"/>
                </a:lnTo>
                <a:cubicBezTo>
                  <a:pt x="1873" y="10045"/>
                  <a:pt x="2629" y="10790"/>
                  <a:pt x="3557" y="10790"/>
                </a:cubicBezTo>
                <a:cubicBezTo>
                  <a:pt x="4485" y="10790"/>
                  <a:pt x="5242" y="10045"/>
                  <a:pt x="5257" y="9117"/>
                </a:cubicBezTo>
                <a:lnTo>
                  <a:pt x="5257" y="7109"/>
                </a:lnTo>
                <a:lnTo>
                  <a:pt x="8038" y="7109"/>
                </a:lnTo>
                <a:lnTo>
                  <a:pt x="8038" y="7803"/>
                </a:lnTo>
                <a:lnTo>
                  <a:pt x="9430" y="7803"/>
                </a:lnTo>
                <a:cubicBezTo>
                  <a:pt x="9676" y="7819"/>
                  <a:pt x="9863" y="8021"/>
                  <a:pt x="9863" y="8267"/>
                </a:cubicBezTo>
                <a:cubicBezTo>
                  <a:pt x="9863" y="8513"/>
                  <a:pt x="9676" y="8716"/>
                  <a:pt x="9430" y="8731"/>
                </a:cubicBezTo>
                <a:lnTo>
                  <a:pt x="8038" y="8731"/>
                </a:lnTo>
                <a:lnTo>
                  <a:pt x="8038" y="9117"/>
                </a:lnTo>
                <a:cubicBezTo>
                  <a:pt x="8038" y="10057"/>
                  <a:pt x="8798" y="10817"/>
                  <a:pt x="9738" y="10817"/>
                </a:cubicBezTo>
                <a:cubicBezTo>
                  <a:pt x="10678" y="10817"/>
                  <a:pt x="11438" y="10057"/>
                  <a:pt x="11438" y="9117"/>
                </a:cubicBezTo>
                <a:lnTo>
                  <a:pt x="11438" y="7109"/>
                </a:lnTo>
                <a:close/>
                <a:moveTo>
                  <a:pt x="2009" y="0"/>
                </a:moveTo>
                <a:cubicBezTo>
                  <a:pt x="1272" y="0"/>
                  <a:pt x="664" y="577"/>
                  <a:pt x="621" y="1310"/>
                </a:cubicBezTo>
                <a:cubicBezTo>
                  <a:pt x="582" y="2047"/>
                  <a:pt x="1124" y="2691"/>
                  <a:pt x="1857" y="2773"/>
                </a:cubicBezTo>
                <a:lnTo>
                  <a:pt x="3245" y="2773"/>
                </a:lnTo>
                <a:cubicBezTo>
                  <a:pt x="3257" y="2772"/>
                  <a:pt x="3268" y="2771"/>
                  <a:pt x="3279" y="2771"/>
                </a:cubicBezTo>
                <a:cubicBezTo>
                  <a:pt x="3533" y="2771"/>
                  <a:pt x="3741" y="2979"/>
                  <a:pt x="3741" y="3237"/>
                </a:cubicBezTo>
                <a:cubicBezTo>
                  <a:pt x="3741" y="3491"/>
                  <a:pt x="3533" y="3698"/>
                  <a:pt x="3279" y="3698"/>
                </a:cubicBezTo>
                <a:cubicBezTo>
                  <a:pt x="3268" y="3698"/>
                  <a:pt x="3257" y="3698"/>
                  <a:pt x="3245" y="3697"/>
                </a:cubicBezTo>
                <a:lnTo>
                  <a:pt x="1857" y="3697"/>
                </a:lnTo>
                <a:lnTo>
                  <a:pt x="1857" y="4325"/>
                </a:lnTo>
                <a:lnTo>
                  <a:pt x="1393" y="4325"/>
                </a:lnTo>
                <a:cubicBezTo>
                  <a:pt x="625" y="4325"/>
                  <a:pt x="1" y="4949"/>
                  <a:pt x="1" y="5717"/>
                </a:cubicBezTo>
                <a:lnTo>
                  <a:pt x="1" y="14218"/>
                </a:lnTo>
                <a:cubicBezTo>
                  <a:pt x="1" y="14475"/>
                  <a:pt x="207" y="14682"/>
                  <a:pt x="465" y="14682"/>
                </a:cubicBezTo>
                <a:lnTo>
                  <a:pt x="12830" y="14682"/>
                </a:lnTo>
                <a:cubicBezTo>
                  <a:pt x="13088" y="14682"/>
                  <a:pt x="13294" y="14475"/>
                  <a:pt x="13294" y="14218"/>
                </a:cubicBezTo>
                <a:lnTo>
                  <a:pt x="13294" y="5717"/>
                </a:lnTo>
                <a:cubicBezTo>
                  <a:pt x="13294" y="4949"/>
                  <a:pt x="12671" y="4329"/>
                  <a:pt x="11902" y="4325"/>
                </a:cubicBezTo>
                <a:lnTo>
                  <a:pt x="11438" y="4325"/>
                </a:lnTo>
                <a:lnTo>
                  <a:pt x="11438" y="2773"/>
                </a:lnTo>
                <a:cubicBezTo>
                  <a:pt x="12171" y="2691"/>
                  <a:pt x="12713" y="2047"/>
                  <a:pt x="12671" y="1310"/>
                </a:cubicBezTo>
                <a:cubicBezTo>
                  <a:pt x="12632" y="577"/>
                  <a:pt x="12023" y="0"/>
                  <a:pt x="11286" y="0"/>
                </a:cubicBezTo>
                <a:lnTo>
                  <a:pt x="8194" y="0"/>
                </a:lnTo>
                <a:cubicBezTo>
                  <a:pt x="7457" y="0"/>
                  <a:pt x="6848" y="577"/>
                  <a:pt x="6806" y="1310"/>
                </a:cubicBezTo>
                <a:cubicBezTo>
                  <a:pt x="6767" y="2047"/>
                  <a:pt x="7305" y="2691"/>
                  <a:pt x="8038" y="2773"/>
                </a:cubicBezTo>
                <a:lnTo>
                  <a:pt x="9430" y="2773"/>
                </a:lnTo>
                <a:cubicBezTo>
                  <a:pt x="9676" y="2788"/>
                  <a:pt x="9863" y="2991"/>
                  <a:pt x="9863" y="3237"/>
                </a:cubicBezTo>
                <a:cubicBezTo>
                  <a:pt x="9863" y="3478"/>
                  <a:pt x="9676" y="3681"/>
                  <a:pt x="9430" y="3697"/>
                </a:cubicBezTo>
                <a:lnTo>
                  <a:pt x="8038" y="3697"/>
                </a:lnTo>
                <a:lnTo>
                  <a:pt x="8038" y="4325"/>
                </a:lnTo>
                <a:lnTo>
                  <a:pt x="5257" y="4325"/>
                </a:lnTo>
                <a:lnTo>
                  <a:pt x="5257" y="2773"/>
                </a:lnTo>
                <a:cubicBezTo>
                  <a:pt x="5991" y="2691"/>
                  <a:pt x="6529" y="2047"/>
                  <a:pt x="6490" y="1310"/>
                </a:cubicBezTo>
                <a:cubicBezTo>
                  <a:pt x="6447" y="577"/>
                  <a:pt x="5838" y="0"/>
                  <a:pt x="5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945" name="Google Shape;945;p53"/>
          <p:cNvGrpSpPr/>
          <p:nvPr/>
        </p:nvGrpSpPr>
        <p:grpSpPr>
          <a:xfrm>
            <a:off x="1642850" y="2174750"/>
            <a:ext cx="339600" cy="367950"/>
            <a:chOff x="1706800" y="1383700"/>
            <a:chExt cx="339600" cy="367950"/>
          </a:xfrm>
        </p:grpSpPr>
        <p:sp>
          <p:nvSpPr>
            <p:cNvPr id="946" name="Google Shape;946;p53"/>
            <p:cNvSpPr/>
            <p:nvPr/>
          </p:nvSpPr>
          <p:spPr>
            <a:xfrm>
              <a:off x="1770475" y="1535800"/>
              <a:ext cx="95450" cy="91950"/>
            </a:xfrm>
            <a:custGeom>
              <a:avLst/>
              <a:gdLst/>
              <a:ahLst/>
              <a:cxnLst/>
              <a:rect l="l" t="t" r="r" b="b"/>
              <a:pathLst>
                <a:path w="3818" h="3678" extrusionOk="0">
                  <a:moveTo>
                    <a:pt x="0" y="0"/>
                  </a:moveTo>
                  <a:lnTo>
                    <a:pt x="0" y="3677"/>
                  </a:lnTo>
                  <a:lnTo>
                    <a:pt x="3818" y="3677"/>
                  </a:lnTo>
                  <a:lnTo>
                    <a:pt x="38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7" name="Google Shape;947;p53"/>
            <p:cNvSpPr/>
            <p:nvPr/>
          </p:nvSpPr>
          <p:spPr>
            <a:xfrm>
              <a:off x="1706800" y="1383700"/>
              <a:ext cx="339600" cy="364350"/>
            </a:xfrm>
            <a:custGeom>
              <a:avLst/>
              <a:gdLst/>
              <a:ahLst/>
              <a:cxnLst/>
              <a:rect l="l" t="t" r="r" b="b"/>
              <a:pathLst>
                <a:path w="13584" h="14574" extrusionOk="0">
                  <a:moveTo>
                    <a:pt x="6790" y="5234"/>
                  </a:moveTo>
                  <a:cubicBezTo>
                    <a:pt x="7024" y="5234"/>
                    <a:pt x="7215" y="5425"/>
                    <a:pt x="7215" y="5659"/>
                  </a:cubicBezTo>
                  <a:lnTo>
                    <a:pt x="7215" y="10187"/>
                  </a:lnTo>
                  <a:cubicBezTo>
                    <a:pt x="7215" y="10421"/>
                    <a:pt x="7024" y="10612"/>
                    <a:pt x="6790" y="10612"/>
                  </a:cubicBezTo>
                  <a:lnTo>
                    <a:pt x="2122" y="10612"/>
                  </a:lnTo>
                  <a:cubicBezTo>
                    <a:pt x="1888" y="10612"/>
                    <a:pt x="1697" y="10421"/>
                    <a:pt x="1697" y="10187"/>
                  </a:cubicBezTo>
                  <a:lnTo>
                    <a:pt x="1697" y="5659"/>
                  </a:lnTo>
                  <a:cubicBezTo>
                    <a:pt x="1697" y="5425"/>
                    <a:pt x="1888" y="5234"/>
                    <a:pt x="2122" y="5234"/>
                  </a:cubicBezTo>
                  <a:close/>
                  <a:moveTo>
                    <a:pt x="3411" y="11742"/>
                  </a:moveTo>
                  <a:cubicBezTo>
                    <a:pt x="3643" y="11742"/>
                    <a:pt x="3834" y="11934"/>
                    <a:pt x="3834" y="12168"/>
                  </a:cubicBezTo>
                  <a:cubicBezTo>
                    <a:pt x="3834" y="12405"/>
                    <a:pt x="3643" y="12593"/>
                    <a:pt x="3411" y="12593"/>
                  </a:cubicBezTo>
                  <a:cubicBezTo>
                    <a:pt x="3407" y="12593"/>
                    <a:pt x="3402" y="12593"/>
                    <a:pt x="3397" y="12593"/>
                  </a:cubicBezTo>
                  <a:lnTo>
                    <a:pt x="2263" y="12593"/>
                  </a:lnTo>
                  <a:cubicBezTo>
                    <a:pt x="2258" y="12593"/>
                    <a:pt x="2253" y="12593"/>
                    <a:pt x="2248" y="12593"/>
                  </a:cubicBezTo>
                  <a:cubicBezTo>
                    <a:pt x="2017" y="12593"/>
                    <a:pt x="1826" y="12405"/>
                    <a:pt x="1826" y="12168"/>
                  </a:cubicBezTo>
                  <a:cubicBezTo>
                    <a:pt x="1826" y="11934"/>
                    <a:pt x="2017" y="11742"/>
                    <a:pt x="2249" y="11742"/>
                  </a:cubicBezTo>
                  <a:cubicBezTo>
                    <a:pt x="2253" y="11742"/>
                    <a:pt x="2258" y="11742"/>
                    <a:pt x="2263" y="11742"/>
                  </a:cubicBezTo>
                  <a:lnTo>
                    <a:pt x="3397" y="11742"/>
                  </a:lnTo>
                  <a:cubicBezTo>
                    <a:pt x="3402" y="11742"/>
                    <a:pt x="3407" y="11742"/>
                    <a:pt x="3411" y="11742"/>
                  </a:cubicBezTo>
                  <a:close/>
                  <a:moveTo>
                    <a:pt x="6804" y="11742"/>
                  </a:moveTo>
                  <a:cubicBezTo>
                    <a:pt x="7039" y="11742"/>
                    <a:pt x="7231" y="11934"/>
                    <a:pt x="7231" y="12168"/>
                  </a:cubicBezTo>
                  <a:cubicBezTo>
                    <a:pt x="7231" y="12405"/>
                    <a:pt x="7040" y="12593"/>
                    <a:pt x="6804" y="12593"/>
                  </a:cubicBezTo>
                  <a:cubicBezTo>
                    <a:pt x="6800" y="12593"/>
                    <a:pt x="6795" y="12593"/>
                    <a:pt x="6790" y="12593"/>
                  </a:cubicBezTo>
                  <a:lnTo>
                    <a:pt x="5659" y="12593"/>
                  </a:lnTo>
                  <a:cubicBezTo>
                    <a:pt x="5654" y="12593"/>
                    <a:pt x="5650" y="12593"/>
                    <a:pt x="5645" y="12593"/>
                  </a:cubicBezTo>
                  <a:cubicBezTo>
                    <a:pt x="5410" y="12593"/>
                    <a:pt x="5218" y="12405"/>
                    <a:pt x="5218" y="12168"/>
                  </a:cubicBezTo>
                  <a:cubicBezTo>
                    <a:pt x="5218" y="11934"/>
                    <a:pt x="5410" y="11742"/>
                    <a:pt x="5645" y="11742"/>
                  </a:cubicBezTo>
                  <a:cubicBezTo>
                    <a:pt x="5650" y="11742"/>
                    <a:pt x="5654" y="11742"/>
                    <a:pt x="5659" y="11742"/>
                  </a:cubicBezTo>
                  <a:lnTo>
                    <a:pt x="6790" y="11742"/>
                  </a:lnTo>
                  <a:cubicBezTo>
                    <a:pt x="6795" y="11742"/>
                    <a:pt x="6799" y="11742"/>
                    <a:pt x="6804" y="11742"/>
                  </a:cubicBezTo>
                  <a:close/>
                  <a:moveTo>
                    <a:pt x="6154" y="1"/>
                  </a:moveTo>
                  <a:cubicBezTo>
                    <a:pt x="4984" y="5"/>
                    <a:pt x="4033" y="952"/>
                    <a:pt x="4033" y="2126"/>
                  </a:cubicBezTo>
                  <a:lnTo>
                    <a:pt x="4033" y="3538"/>
                  </a:lnTo>
                  <a:lnTo>
                    <a:pt x="1272" y="3538"/>
                  </a:lnTo>
                  <a:cubicBezTo>
                    <a:pt x="570" y="3538"/>
                    <a:pt x="1" y="4107"/>
                    <a:pt x="1" y="4813"/>
                  </a:cubicBezTo>
                  <a:lnTo>
                    <a:pt x="1" y="13298"/>
                  </a:lnTo>
                  <a:cubicBezTo>
                    <a:pt x="1" y="14004"/>
                    <a:pt x="570" y="14574"/>
                    <a:pt x="1272" y="14574"/>
                  </a:cubicBezTo>
                  <a:lnTo>
                    <a:pt x="7640" y="14574"/>
                  </a:lnTo>
                  <a:cubicBezTo>
                    <a:pt x="8342" y="14574"/>
                    <a:pt x="8911" y="14004"/>
                    <a:pt x="8911" y="13298"/>
                  </a:cubicBezTo>
                  <a:lnTo>
                    <a:pt x="8911" y="4813"/>
                  </a:lnTo>
                  <a:cubicBezTo>
                    <a:pt x="8911" y="4107"/>
                    <a:pt x="8342" y="3538"/>
                    <a:pt x="7640" y="3538"/>
                  </a:cubicBezTo>
                  <a:lnTo>
                    <a:pt x="4883" y="3538"/>
                  </a:lnTo>
                  <a:lnTo>
                    <a:pt x="4883" y="2126"/>
                  </a:lnTo>
                  <a:cubicBezTo>
                    <a:pt x="4883" y="1420"/>
                    <a:pt x="5452" y="851"/>
                    <a:pt x="6154" y="851"/>
                  </a:cubicBezTo>
                  <a:lnTo>
                    <a:pt x="9976" y="851"/>
                  </a:lnTo>
                  <a:cubicBezTo>
                    <a:pt x="10678" y="851"/>
                    <a:pt x="11247" y="1420"/>
                    <a:pt x="11247" y="2126"/>
                  </a:cubicBezTo>
                  <a:lnTo>
                    <a:pt x="11247" y="3538"/>
                  </a:lnTo>
                  <a:lnTo>
                    <a:pt x="11037" y="3538"/>
                  </a:lnTo>
                  <a:cubicBezTo>
                    <a:pt x="10331" y="3538"/>
                    <a:pt x="9761" y="4107"/>
                    <a:pt x="9761" y="4813"/>
                  </a:cubicBezTo>
                  <a:lnTo>
                    <a:pt x="9761" y="5234"/>
                  </a:lnTo>
                  <a:lnTo>
                    <a:pt x="13583" y="5234"/>
                  </a:lnTo>
                  <a:lnTo>
                    <a:pt x="13583" y="4813"/>
                  </a:lnTo>
                  <a:cubicBezTo>
                    <a:pt x="13579" y="4107"/>
                    <a:pt x="13010" y="3538"/>
                    <a:pt x="12308" y="3538"/>
                  </a:cubicBezTo>
                  <a:lnTo>
                    <a:pt x="12097" y="3538"/>
                  </a:lnTo>
                  <a:lnTo>
                    <a:pt x="12097" y="2126"/>
                  </a:lnTo>
                  <a:cubicBezTo>
                    <a:pt x="12093" y="952"/>
                    <a:pt x="11146" y="5"/>
                    <a:pt x="9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8" name="Google Shape;948;p53"/>
            <p:cNvSpPr/>
            <p:nvPr/>
          </p:nvSpPr>
          <p:spPr>
            <a:xfrm>
              <a:off x="1950825" y="1535800"/>
              <a:ext cx="95575" cy="21275"/>
            </a:xfrm>
            <a:custGeom>
              <a:avLst/>
              <a:gdLst/>
              <a:ahLst/>
              <a:cxnLst/>
              <a:rect l="l" t="t" r="r" b="b"/>
              <a:pathLst>
                <a:path w="3823" h="851" extrusionOk="0">
                  <a:moveTo>
                    <a:pt x="0" y="0"/>
                  </a:moveTo>
                  <a:lnTo>
                    <a:pt x="0" y="850"/>
                  </a:lnTo>
                  <a:lnTo>
                    <a:pt x="3822" y="850"/>
                  </a:lnTo>
                  <a:lnTo>
                    <a:pt x="3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9" name="Google Shape;949;p53"/>
            <p:cNvSpPr/>
            <p:nvPr/>
          </p:nvSpPr>
          <p:spPr>
            <a:xfrm>
              <a:off x="1950825" y="1578300"/>
              <a:ext cx="95575" cy="173350"/>
            </a:xfrm>
            <a:custGeom>
              <a:avLst/>
              <a:gdLst/>
              <a:ahLst/>
              <a:cxnLst/>
              <a:rect l="l" t="t" r="r" b="b"/>
              <a:pathLst>
                <a:path w="3823" h="6934" extrusionOk="0">
                  <a:moveTo>
                    <a:pt x="0" y="0"/>
                  </a:moveTo>
                  <a:lnTo>
                    <a:pt x="0" y="706"/>
                  </a:lnTo>
                  <a:cubicBezTo>
                    <a:pt x="0" y="773"/>
                    <a:pt x="16" y="835"/>
                    <a:pt x="47" y="897"/>
                  </a:cubicBezTo>
                  <a:lnTo>
                    <a:pt x="636" y="2079"/>
                  </a:lnTo>
                  <a:lnTo>
                    <a:pt x="636" y="4668"/>
                  </a:lnTo>
                  <a:cubicBezTo>
                    <a:pt x="636" y="4699"/>
                    <a:pt x="640" y="4734"/>
                    <a:pt x="648" y="4766"/>
                  </a:cubicBezTo>
                  <a:lnTo>
                    <a:pt x="1073" y="6602"/>
                  </a:lnTo>
                  <a:cubicBezTo>
                    <a:pt x="1116" y="6797"/>
                    <a:pt x="1287" y="6934"/>
                    <a:pt x="1486" y="6934"/>
                  </a:cubicBezTo>
                  <a:lnTo>
                    <a:pt x="2336" y="6934"/>
                  </a:lnTo>
                  <a:cubicBezTo>
                    <a:pt x="2531" y="6934"/>
                    <a:pt x="2703" y="6797"/>
                    <a:pt x="2750" y="6602"/>
                  </a:cubicBezTo>
                  <a:lnTo>
                    <a:pt x="3175" y="4766"/>
                  </a:lnTo>
                  <a:cubicBezTo>
                    <a:pt x="3183" y="4734"/>
                    <a:pt x="3183" y="4699"/>
                    <a:pt x="3183" y="4668"/>
                  </a:cubicBezTo>
                  <a:lnTo>
                    <a:pt x="3183" y="2079"/>
                  </a:lnTo>
                  <a:lnTo>
                    <a:pt x="3775" y="897"/>
                  </a:lnTo>
                  <a:cubicBezTo>
                    <a:pt x="3806" y="835"/>
                    <a:pt x="3822" y="773"/>
                    <a:pt x="3822" y="706"/>
                  </a:cubicBezTo>
                  <a:lnTo>
                    <a:pt x="3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50" name="Google Shape;950;p53"/>
          <p:cNvGrpSpPr/>
          <p:nvPr/>
        </p:nvGrpSpPr>
        <p:grpSpPr>
          <a:xfrm>
            <a:off x="1000800" y="2726950"/>
            <a:ext cx="371950" cy="367850"/>
            <a:chOff x="1064750" y="1935900"/>
            <a:chExt cx="371950" cy="367850"/>
          </a:xfrm>
        </p:grpSpPr>
        <p:sp>
          <p:nvSpPr>
            <p:cNvPr id="951" name="Google Shape;951;p53"/>
            <p:cNvSpPr/>
            <p:nvPr/>
          </p:nvSpPr>
          <p:spPr>
            <a:xfrm>
              <a:off x="1173725" y="2059700"/>
              <a:ext cx="154075" cy="99075"/>
            </a:xfrm>
            <a:custGeom>
              <a:avLst/>
              <a:gdLst/>
              <a:ahLst/>
              <a:cxnLst/>
              <a:rect l="l" t="t" r="r" b="b"/>
              <a:pathLst>
                <a:path w="6163" h="3963" extrusionOk="0">
                  <a:moveTo>
                    <a:pt x="1" y="1"/>
                  </a:moveTo>
                  <a:lnTo>
                    <a:pt x="3082" y="3963"/>
                  </a:lnTo>
                  <a:lnTo>
                    <a:pt x="6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2" name="Google Shape;952;p53"/>
            <p:cNvSpPr/>
            <p:nvPr/>
          </p:nvSpPr>
          <p:spPr>
            <a:xfrm>
              <a:off x="1064750" y="1935900"/>
              <a:ext cx="371950" cy="367850"/>
            </a:xfrm>
            <a:custGeom>
              <a:avLst/>
              <a:gdLst/>
              <a:ahLst/>
              <a:cxnLst/>
              <a:rect l="l" t="t" r="r" b="b"/>
              <a:pathLst>
                <a:path w="14878" h="14714" extrusionOk="0">
                  <a:moveTo>
                    <a:pt x="11387" y="4102"/>
                  </a:moveTo>
                  <a:cubicBezTo>
                    <a:pt x="11742" y="4102"/>
                    <a:pt x="11941" y="4512"/>
                    <a:pt x="11722" y="4789"/>
                  </a:cubicBezTo>
                  <a:lnTo>
                    <a:pt x="7862" y="9749"/>
                  </a:lnTo>
                  <a:lnTo>
                    <a:pt x="7862" y="11839"/>
                  </a:lnTo>
                  <a:cubicBezTo>
                    <a:pt x="7869" y="12081"/>
                    <a:pt x="7678" y="12280"/>
                    <a:pt x="7441" y="12280"/>
                  </a:cubicBezTo>
                  <a:cubicBezTo>
                    <a:pt x="7199" y="12280"/>
                    <a:pt x="7008" y="12081"/>
                    <a:pt x="7015" y="11839"/>
                  </a:cubicBezTo>
                  <a:lnTo>
                    <a:pt x="7015" y="9749"/>
                  </a:lnTo>
                  <a:lnTo>
                    <a:pt x="3155" y="4789"/>
                  </a:lnTo>
                  <a:cubicBezTo>
                    <a:pt x="2936" y="4512"/>
                    <a:pt x="3135" y="4102"/>
                    <a:pt x="3490" y="4102"/>
                  </a:cubicBezTo>
                  <a:close/>
                  <a:moveTo>
                    <a:pt x="1708" y="0"/>
                  </a:moveTo>
                  <a:cubicBezTo>
                    <a:pt x="878" y="0"/>
                    <a:pt x="179" y="624"/>
                    <a:pt x="90" y="1451"/>
                  </a:cubicBezTo>
                  <a:cubicBezTo>
                    <a:pt x="0" y="2274"/>
                    <a:pt x="546" y="3034"/>
                    <a:pt x="1357" y="3217"/>
                  </a:cubicBezTo>
                  <a:lnTo>
                    <a:pt x="1357" y="5093"/>
                  </a:lnTo>
                  <a:cubicBezTo>
                    <a:pt x="1357" y="5190"/>
                    <a:pt x="1388" y="5280"/>
                    <a:pt x="1447" y="5354"/>
                  </a:cubicBezTo>
                  <a:lnTo>
                    <a:pt x="5319" y="10334"/>
                  </a:lnTo>
                  <a:lnTo>
                    <a:pt x="5319" y="14292"/>
                  </a:lnTo>
                  <a:cubicBezTo>
                    <a:pt x="5319" y="14532"/>
                    <a:pt x="5518" y="14714"/>
                    <a:pt x="5742" y="14714"/>
                  </a:cubicBezTo>
                  <a:cubicBezTo>
                    <a:pt x="5792" y="14714"/>
                    <a:pt x="5842" y="14705"/>
                    <a:pt x="5892" y="14686"/>
                  </a:cubicBezTo>
                  <a:lnTo>
                    <a:pt x="9289" y="13415"/>
                  </a:lnTo>
                  <a:cubicBezTo>
                    <a:pt x="9453" y="13352"/>
                    <a:pt x="9562" y="13192"/>
                    <a:pt x="9562" y="13017"/>
                  </a:cubicBezTo>
                  <a:lnTo>
                    <a:pt x="9562" y="10334"/>
                  </a:lnTo>
                  <a:lnTo>
                    <a:pt x="13434" y="5354"/>
                  </a:lnTo>
                  <a:cubicBezTo>
                    <a:pt x="13493" y="5280"/>
                    <a:pt x="13524" y="5187"/>
                    <a:pt x="13524" y="5093"/>
                  </a:cubicBezTo>
                  <a:lnTo>
                    <a:pt x="13524" y="3217"/>
                  </a:lnTo>
                  <a:cubicBezTo>
                    <a:pt x="14331" y="3034"/>
                    <a:pt x="14877" y="2274"/>
                    <a:pt x="14787" y="1451"/>
                  </a:cubicBezTo>
                  <a:cubicBezTo>
                    <a:pt x="14698" y="624"/>
                    <a:pt x="14000" y="0"/>
                    <a:pt x="13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53" name="Google Shape;953;p53"/>
          <p:cNvGrpSpPr/>
          <p:nvPr/>
        </p:nvGrpSpPr>
        <p:grpSpPr>
          <a:xfrm>
            <a:off x="5973400" y="2726950"/>
            <a:ext cx="277875" cy="367850"/>
            <a:chOff x="6034850" y="1935900"/>
            <a:chExt cx="277875" cy="367850"/>
          </a:xfrm>
        </p:grpSpPr>
        <p:sp>
          <p:nvSpPr>
            <p:cNvPr id="954" name="Google Shape;954;p53"/>
            <p:cNvSpPr/>
            <p:nvPr/>
          </p:nvSpPr>
          <p:spPr>
            <a:xfrm>
              <a:off x="6261725" y="1939400"/>
              <a:ext cx="50325" cy="49550"/>
            </a:xfrm>
            <a:custGeom>
              <a:avLst/>
              <a:gdLst/>
              <a:ahLst/>
              <a:cxnLst/>
              <a:rect l="l" t="t" r="r" b="b"/>
              <a:pathLst>
                <a:path w="2013" h="1982" extrusionOk="0">
                  <a:moveTo>
                    <a:pt x="1006" y="0"/>
                  </a:moveTo>
                  <a:cubicBezTo>
                    <a:pt x="772" y="0"/>
                    <a:pt x="581" y="192"/>
                    <a:pt x="581" y="426"/>
                  </a:cubicBezTo>
                  <a:lnTo>
                    <a:pt x="581" y="570"/>
                  </a:lnTo>
                  <a:lnTo>
                    <a:pt x="441" y="570"/>
                  </a:lnTo>
                  <a:cubicBezTo>
                    <a:pt x="436" y="570"/>
                    <a:pt x="431" y="570"/>
                    <a:pt x="427" y="570"/>
                  </a:cubicBezTo>
                  <a:cubicBezTo>
                    <a:pt x="191" y="570"/>
                    <a:pt x="0" y="758"/>
                    <a:pt x="0" y="991"/>
                  </a:cubicBezTo>
                  <a:cubicBezTo>
                    <a:pt x="0" y="1228"/>
                    <a:pt x="191" y="1416"/>
                    <a:pt x="427" y="1416"/>
                  </a:cubicBezTo>
                  <a:cubicBezTo>
                    <a:pt x="431" y="1416"/>
                    <a:pt x="436" y="1416"/>
                    <a:pt x="441" y="1416"/>
                  </a:cubicBezTo>
                  <a:lnTo>
                    <a:pt x="581" y="1416"/>
                  </a:lnTo>
                  <a:lnTo>
                    <a:pt x="581" y="1560"/>
                  </a:lnTo>
                  <a:cubicBezTo>
                    <a:pt x="581" y="1794"/>
                    <a:pt x="772" y="1981"/>
                    <a:pt x="1006" y="1981"/>
                  </a:cubicBezTo>
                  <a:cubicBezTo>
                    <a:pt x="1240" y="1981"/>
                    <a:pt x="1431" y="1794"/>
                    <a:pt x="1431" y="1560"/>
                  </a:cubicBezTo>
                  <a:lnTo>
                    <a:pt x="1431" y="1416"/>
                  </a:lnTo>
                  <a:lnTo>
                    <a:pt x="1572" y="1416"/>
                  </a:lnTo>
                  <a:cubicBezTo>
                    <a:pt x="1577" y="1416"/>
                    <a:pt x="1581" y="1416"/>
                    <a:pt x="1586" y="1416"/>
                  </a:cubicBezTo>
                  <a:cubicBezTo>
                    <a:pt x="1821" y="1416"/>
                    <a:pt x="2012" y="1228"/>
                    <a:pt x="2012" y="991"/>
                  </a:cubicBezTo>
                  <a:cubicBezTo>
                    <a:pt x="2012" y="758"/>
                    <a:pt x="1821" y="570"/>
                    <a:pt x="1586" y="570"/>
                  </a:cubicBezTo>
                  <a:cubicBezTo>
                    <a:pt x="1581" y="570"/>
                    <a:pt x="1577" y="570"/>
                    <a:pt x="1572" y="570"/>
                  </a:cubicBezTo>
                  <a:lnTo>
                    <a:pt x="1431" y="570"/>
                  </a:lnTo>
                  <a:lnTo>
                    <a:pt x="1431" y="426"/>
                  </a:lnTo>
                  <a:cubicBezTo>
                    <a:pt x="1431" y="192"/>
                    <a:pt x="1240" y="0"/>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5" name="Google Shape;955;p53"/>
            <p:cNvSpPr/>
            <p:nvPr/>
          </p:nvSpPr>
          <p:spPr>
            <a:xfrm>
              <a:off x="6035450" y="1939100"/>
              <a:ext cx="49550" cy="50250"/>
            </a:xfrm>
            <a:custGeom>
              <a:avLst/>
              <a:gdLst/>
              <a:ahLst/>
              <a:cxnLst/>
              <a:rect l="l" t="t" r="r" b="b"/>
              <a:pathLst>
                <a:path w="1982" h="2010" extrusionOk="0">
                  <a:moveTo>
                    <a:pt x="1003" y="1"/>
                  </a:moveTo>
                  <a:cubicBezTo>
                    <a:pt x="765" y="1"/>
                    <a:pt x="574" y="200"/>
                    <a:pt x="581" y="438"/>
                  </a:cubicBezTo>
                  <a:lnTo>
                    <a:pt x="581" y="582"/>
                  </a:lnTo>
                  <a:lnTo>
                    <a:pt x="437" y="582"/>
                  </a:lnTo>
                  <a:cubicBezTo>
                    <a:pt x="432" y="582"/>
                    <a:pt x="428" y="582"/>
                    <a:pt x="423" y="582"/>
                  </a:cubicBezTo>
                  <a:cubicBezTo>
                    <a:pt x="191" y="582"/>
                    <a:pt x="0" y="770"/>
                    <a:pt x="0" y="1003"/>
                  </a:cubicBezTo>
                  <a:cubicBezTo>
                    <a:pt x="0" y="1240"/>
                    <a:pt x="191" y="1428"/>
                    <a:pt x="423" y="1428"/>
                  </a:cubicBezTo>
                  <a:cubicBezTo>
                    <a:pt x="428" y="1428"/>
                    <a:pt x="432" y="1428"/>
                    <a:pt x="437" y="1428"/>
                  </a:cubicBezTo>
                  <a:lnTo>
                    <a:pt x="581" y="1428"/>
                  </a:lnTo>
                  <a:lnTo>
                    <a:pt x="581" y="1572"/>
                  </a:lnTo>
                  <a:cubicBezTo>
                    <a:pt x="574" y="1810"/>
                    <a:pt x="765" y="2009"/>
                    <a:pt x="1003" y="2009"/>
                  </a:cubicBezTo>
                  <a:cubicBezTo>
                    <a:pt x="1244" y="2009"/>
                    <a:pt x="1435" y="1810"/>
                    <a:pt x="1428" y="1572"/>
                  </a:cubicBezTo>
                  <a:lnTo>
                    <a:pt x="1428" y="1428"/>
                  </a:lnTo>
                  <a:lnTo>
                    <a:pt x="1572" y="1428"/>
                  </a:lnTo>
                  <a:cubicBezTo>
                    <a:pt x="1798" y="1420"/>
                    <a:pt x="1981" y="1233"/>
                    <a:pt x="1981" y="1003"/>
                  </a:cubicBezTo>
                  <a:cubicBezTo>
                    <a:pt x="1981" y="777"/>
                    <a:pt x="1798" y="590"/>
                    <a:pt x="1572" y="582"/>
                  </a:cubicBezTo>
                  <a:lnTo>
                    <a:pt x="1428" y="582"/>
                  </a:lnTo>
                  <a:lnTo>
                    <a:pt x="1428" y="438"/>
                  </a:lnTo>
                  <a:cubicBezTo>
                    <a:pt x="1435" y="200"/>
                    <a:pt x="1244"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6" name="Google Shape;956;p53"/>
            <p:cNvSpPr/>
            <p:nvPr/>
          </p:nvSpPr>
          <p:spPr>
            <a:xfrm>
              <a:off x="6034850" y="2038625"/>
              <a:ext cx="37175" cy="35075"/>
            </a:xfrm>
            <a:custGeom>
              <a:avLst/>
              <a:gdLst/>
              <a:ahLst/>
              <a:cxnLst/>
              <a:rect l="l" t="t" r="r" b="b"/>
              <a:pathLst>
                <a:path w="1487" h="1403" extrusionOk="0">
                  <a:moveTo>
                    <a:pt x="468" y="1"/>
                  </a:moveTo>
                  <a:cubicBezTo>
                    <a:pt x="359" y="1"/>
                    <a:pt x="250" y="43"/>
                    <a:pt x="169" y="126"/>
                  </a:cubicBezTo>
                  <a:cubicBezTo>
                    <a:pt x="5" y="290"/>
                    <a:pt x="1" y="551"/>
                    <a:pt x="161" y="719"/>
                  </a:cubicBezTo>
                  <a:lnTo>
                    <a:pt x="726" y="1284"/>
                  </a:lnTo>
                  <a:cubicBezTo>
                    <a:pt x="809" y="1363"/>
                    <a:pt x="916" y="1402"/>
                    <a:pt x="1022" y="1402"/>
                  </a:cubicBezTo>
                  <a:cubicBezTo>
                    <a:pt x="1130" y="1402"/>
                    <a:pt x="1238" y="1361"/>
                    <a:pt x="1319" y="1280"/>
                  </a:cubicBezTo>
                  <a:cubicBezTo>
                    <a:pt x="1483" y="1117"/>
                    <a:pt x="1487" y="851"/>
                    <a:pt x="1327" y="684"/>
                  </a:cubicBezTo>
                  <a:lnTo>
                    <a:pt x="761" y="118"/>
                  </a:lnTo>
                  <a:cubicBezTo>
                    <a:pt x="679" y="40"/>
                    <a:pt x="573"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7" name="Google Shape;957;p53"/>
            <p:cNvSpPr/>
            <p:nvPr/>
          </p:nvSpPr>
          <p:spPr>
            <a:xfrm>
              <a:off x="6275075" y="2038500"/>
              <a:ext cx="37650" cy="35525"/>
            </a:xfrm>
            <a:custGeom>
              <a:avLst/>
              <a:gdLst/>
              <a:ahLst/>
              <a:cxnLst/>
              <a:rect l="l" t="t" r="r" b="b"/>
              <a:pathLst>
                <a:path w="1506" h="1421" extrusionOk="0">
                  <a:moveTo>
                    <a:pt x="1040" y="0"/>
                  </a:moveTo>
                  <a:cubicBezTo>
                    <a:pt x="932" y="0"/>
                    <a:pt x="823" y="41"/>
                    <a:pt x="741" y="123"/>
                  </a:cubicBezTo>
                  <a:lnTo>
                    <a:pt x="172" y="689"/>
                  </a:lnTo>
                  <a:cubicBezTo>
                    <a:pt x="1" y="852"/>
                    <a:pt x="1" y="1129"/>
                    <a:pt x="168" y="1297"/>
                  </a:cubicBezTo>
                  <a:cubicBezTo>
                    <a:pt x="251" y="1379"/>
                    <a:pt x="358" y="1420"/>
                    <a:pt x="466" y="1420"/>
                  </a:cubicBezTo>
                  <a:cubicBezTo>
                    <a:pt x="578" y="1420"/>
                    <a:pt x="689" y="1376"/>
                    <a:pt x="773" y="1289"/>
                  </a:cubicBezTo>
                  <a:lnTo>
                    <a:pt x="1338" y="724"/>
                  </a:lnTo>
                  <a:cubicBezTo>
                    <a:pt x="1506" y="560"/>
                    <a:pt x="1506" y="291"/>
                    <a:pt x="1338" y="123"/>
                  </a:cubicBezTo>
                  <a:cubicBezTo>
                    <a:pt x="1256" y="41"/>
                    <a:pt x="1148"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8" name="Google Shape;958;p53"/>
            <p:cNvSpPr/>
            <p:nvPr/>
          </p:nvSpPr>
          <p:spPr>
            <a:xfrm>
              <a:off x="6061775" y="1935900"/>
              <a:ext cx="223950" cy="244025"/>
            </a:xfrm>
            <a:custGeom>
              <a:avLst/>
              <a:gdLst/>
              <a:ahLst/>
              <a:cxnLst/>
              <a:rect l="l" t="t" r="r" b="b"/>
              <a:pathLst>
                <a:path w="8958" h="9761" extrusionOk="0">
                  <a:moveTo>
                    <a:pt x="4477" y="0"/>
                  </a:moveTo>
                  <a:cubicBezTo>
                    <a:pt x="3284" y="0"/>
                    <a:pt x="2231" y="792"/>
                    <a:pt x="1895" y="1942"/>
                  </a:cubicBezTo>
                  <a:cubicBezTo>
                    <a:pt x="1073" y="2227"/>
                    <a:pt x="562" y="3050"/>
                    <a:pt x="675" y="3915"/>
                  </a:cubicBezTo>
                  <a:cubicBezTo>
                    <a:pt x="784" y="4777"/>
                    <a:pt x="1486" y="5444"/>
                    <a:pt x="2356" y="5514"/>
                  </a:cubicBezTo>
                  <a:lnTo>
                    <a:pt x="2356" y="6368"/>
                  </a:lnTo>
                  <a:lnTo>
                    <a:pt x="1650" y="6368"/>
                  </a:lnTo>
                  <a:cubicBezTo>
                    <a:pt x="874" y="6368"/>
                    <a:pt x="215" y="6941"/>
                    <a:pt x="109" y="7710"/>
                  </a:cubicBezTo>
                  <a:cubicBezTo>
                    <a:pt x="0" y="8478"/>
                    <a:pt x="476" y="9211"/>
                    <a:pt x="1225" y="9421"/>
                  </a:cubicBezTo>
                  <a:lnTo>
                    <a:pt x="1225" y="9761"/>
                  </a:lnTo>
                  <a:lnTo>
                    <a:pt x="7733" y="9761"/>
                  </a:lnTo>
                  <a:lnTo>
                    <a:pt x="7733" y="9421"/>
                  </a:lnTo>
                  <a:cubicBezTo>
                    <a:pt x="8482" y="9211"/>
                    <a:pt x="8958" y="8478"/>
                    <a:pt x="8848" y="7710"/>
                  </a:cubicBezTo>
                  <a:cubicBezTo>
                    <a:pt x="8743" y="6941"/>
                    <a:pt x="8084" y="6368"/>
                    <a:pt x="7308" y="6368"/>
                  </a:cubicBezTo>
                  <a:lnTo>
                    <a:pt x="6602" y="6368"/>
                  </a:lnTo>
                  <a:lnTo>
                    <a:pt x="6602" y="5514"/>
                  </a:lnTo>
                  <a:cubicBezTo>
                    <a:pt x="7468" y="5444"/>
                    <a:pt x="8174" y="4777"/>
                    <a:pt x="8283" y="3915"/>
                  </a:cubicBezTo>
                  <a:cubicBezTo>
                    <a:pt x="8396" y="3050"/>
                    <a:pt x="7885" y="2227"/>
                    <a:pt x="7062" y="1942"/>
                  </a:cubicBezTo>
                  <a:cubicBezTo>
                    <a:pt x="6727" y="792"/>
                    <a:pt x="5674" y="0"/>
                    <a:pt x="4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9" name="Google Shape;959;p53"/>
            <p:cNvSpPr/>
            <p:nvPr/>
          </p:nvSpPr>
          <p:spPr>
            <a:xfrm>
              <a:off x="6092375" y="2201250"/>
              <a:ext cx="162750" cy="102500"/>
            </a:xfrm>
            <a:custGeom>
              <a:avLst/>
              <a:gdLst/>
              <a:ahLst/>
              <a:cxnLst/>
              <a:rect l="l" t="t" r="r" b="b"/>
              <a:pathLst>
                <a:path w="6510" h="4100" extrusionOk="0">
                  <a:moveTo>
                    <a:pt x="1699" y="421"/>
                  </a:moveTo>
                  <a:cubicBezTo>
                    <a:pt x="1808" y="421"/>
                    <a:pt x="1917" y="463"/>
                    <a:pt x="2001" y="547"/>
                  </a:cubicBezTo>
                  <a:lnTo>
                    <a:pt x="2286" y="831"/>
                  </a:lnTo>
                  <a:cubicBezTo>
                    <a:pt x="2450" y="995"/>
                    <a:pt x="2450" y="1264"/>
                    <a:pt x="2282" y="1428"/>
                  </a:cubicBezTo>
                  <a:cubicBezTo>
                    <a:pt x="2200" y="1512"/>
                    <a:pt x="2092" y="1554"/>
                    <a:pt x="1984" y="1554"/>
                  </a:cubicBezTo>
                  <a:cubicBezTo>
                    <a:pt x="1875" y="1554"/>
                    <a:pt x="1767" y="1512"/>
                    <a:pt x="1685" y="1428"/>
                  </a:cubicBezTo>
                  <a:lnTo>
                    <a:pt x="1401" y="1147"/>
                  </a:lnTo>
                  <a:cubicBezTo>
                    <a:pt x="1233" y="983"/>
                    <a:pt x="1233" y="714"/>
                    <a:pt x="1397" y="547"/>
                  </a:cubicBezTo>
                  <a:lnTo>
                    <a:pt x="1401" y="547"/>
                  </a:lnTo>
                  <a:cubicBezTo>
                    <a:pt x="1483" y="463"/>
                    <a:pt x="1591" y="421"/>
                    <a:pt x="1699" y="421"/>
                  </a:cubicBezTo>
                  <a:close/>
                  <a:moveTo>
                    <a:pt x="4811" y="421"/>
                  </a:moveTo>
                  <a:cubicBezTo>
                    <a:pt x="4919" y="421"/>
                    <a:pt x="5027" y="463"/>
                    <a:pt x="5109" y="547"/>
                  </a:cubicBezTo>
                  <a:cubicBezTo>
                    <a:pt x="5277" y="710"/>
                    <a:pt x="5277" y="980"/>
                    <a:pt x="5113" y="1147"/>
                  </a:cubicBezTo>
                  <a:lnTo>
                    <a:pt x="4828" y="1428"/>
                  </a:lnTo>
                  <a:cubicBezTo>
                    <a:pt x="4745" y="1512"/>
                    <a:pt x="4635" y="1554"/>
                    <a:pt x="4527" y="1554"/>
                  </a:cubicBezTo>
                  <a:cubicBezTo>
                    <a:pt x="4418" y="1554"/>
                    <a:pt x="4310" y="1512"/>
                    <a:pt x="4228" y="1428"/>
                  </a:cubicBezTo>
                  <a:cubicBezTo>
                    <a:pt x="4064" y="1264"/>
                    <a:pt x="4064" y="995"/>
                    <a:pt x="4228" y="827"/>
                  </a:cubicBezTo>
                  <a:lnTo>
                    <a:pt x="4513" y="547"/>
                  </a:lnTo>
                  <a:cubicBezTo>
                    <a:pt x="4594" y="463"/>
                    <a:pt x="4703" y="421"/>
                    <a:pt x="4811" y="421"/>
                  </a:cubicBezTo>
                  <a:close/>
                  <a:moveTo>
                    <a:pt x="3399" y="1552"/>
                  </a:moveTo>
                  <a:cubicBezTo>
                    <a:pt x="3507" y="1552"/>
                    <a:pt x="3616" y="1594"/>
                    <a:pt x="3697" y="1678"/>
                  </a:cubicBezTo>
                  <a:cubicBezTo>
                    <a:pt x="3861" y="1841"/>
                    <a:pt x="3861" y="2110"/>
                    <a:pt x="3697" y="2278"/>
                  </a:cubicBezTo>
                  <a:lnTo>
                    <a:pt x="3417" y="2559"/>
                  </a:lnTo>
                  <a:cubicBezTo>
                    <a:pt x="3333" y="2638"/>
                    <a:pt x="3226" y="2678"/>
                    <a:pt x="3119" y="2678"/>
                  </a:cubicBezTo>
                  <a:cubicBezTo>
                    <a:pt x="3011" y="2678"/>
                    <a:pt x="2902" y="2637"/>
                    <a:pt x="2820" y="2555"/>
                  </a:cubicBezTo>
                  <a:cubicBezTo>
                    <a:pt x="2656" y="2391"/>
                    <a:pt x="2656" y="2126"/>
                    <a:pt x="2816" y="1962"/>
                  </a:cubicBezTo>
                  <a:lnTo>
                    <a:pt x="3097" y="1678"/>
                  </a:lnTo>
                  <a:cubicBezTo>
                    <a:pt x="3181" y="1594"/>
                    <a:pt x="3290" y="1552"/>
                    <a:pt x="3399" y="1552"/>
                  </a:cubicBezTo>
                  <a:close/>
                  <a:moveTo>
                    <a:pt x="1" y="1"/>
                  </a:moveTo>
                  <a:lnTo>
                    <a:pt x="1" y="2828"/>
                  </a:lnTo>
                  <a:cubicBezTo>
                    <a:pt x="1" y="3530"/>
                    <a:pt x="570" y="4099"/>
                    <a:pt x="1276" y="4099"/>
                  </a:cubicBezTo>
                  <a:lnTo>
                    <a:pt x="5234" y="4099"/>
                  </a:lnTo>
                  <a:cubicBezTo>
                    <a:pt x="5940" y="4099"/>
                    <a:pt x="6509" y="3530"/>
                    <a:pt x="6509" y="2828"/>
                  </a:cubicBezTo>
                  <a:lnTo>
                    <a:pt x="6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60" name="Google Shape;960;p53"/>
          <p:cNvGrpSpPr/>
          <p:nvPr/>
        </p:nvGrpSpPr>
        <p:grpSpPr>
          <a:xfrm>
            <a:off x="6588125" y="3336350"/>
            <a:ext cx="313250" cy="367800"/>
            <a:chOff x="6588125" y="3336350"/>
            <a:chExt cx="313250" cy="367800"/>
          </a:xfrm>
        </p:grpSpPr>
        <p:sp>
          <p:nvSpPr>
            <p:cNvPr id="961" name="Google Shape;961;p53"/>
            <p:cNvSpPr/>
            <p:nvPr/>
          </p:nvSpPr>
          <p:spPr>
            <a:xfrm>
              <a:off x="6706188" y="3375200"/>
              <a:ext cx="77125" cy="74350"/>
            </a:xfrm>
            <a:custGeom>
              <a:avLst/>
              <a:gdLst/>
              <a:ahLst/>
              <a:cxnLst/>
              <a:rect l="l" t="t" r="r" b="b"/>
              <a:pathLst>
                <a:path w="3085" h="2974" extrusionOk="0">
                  <a:moveTo>
                    <a:pt x="1482" y="0"/>
                  </a:moveTo>
                  <a:cubicBezTo>
                    <a:pt x="1292" y="0"/>
                    <a:pt x="1099" y="37"/>
                    <a:pt x="917" y="111"/>
                  </a:cubicBezTo>
                  <a:cubicBezTo>
                    <a:pt x="359" y="342"/>
                    <a:pt x="0" y="884"/>
                    <a:pt x="0" y="1488"/>
                  </a:cubicBezTo>
                  <a:cubicBezTo>
                    <a:pt x="0" y="2307"/>
                    <a:pt x="663" y="2970"/>
                    <a:pt x="1482" y="2974"/>
                  </a:cubicBezTo>
                  <a:cubicBezTo>
                    <a:pt x="2083" y="2974"/>
                    <a:pt x="2625" y="2611"/>
                    <a:pt x="2855" y="2053"/>
                  </a:cubicBezTo>
                  <a:cubicBezTo>
                    <a:pt x="3085" y="1500"/>
                    <a:pt x="2960" y="860"/>
                    <a:pt x="2535" y="435"/>
                  </a:cubicBezTo>
                  <a:cubicBezTo>
                    <a:pt x="2250" y="150"/>
                    <a:pt x="1869"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2" name="Google Shape;962;p53"/>
            <p:cNvSpPr/>
            <p:nvPr/>
          </p:nvSpPr>
          <p:spPr>
            <a:xfrm>
              <a:off x="6706138" y="3591000"/>
              <a:ext cx="77225" cy="74300"/>
            </a:xfrm>
            <a:custGeom>
              <a:avLst/>
              <a:gdLst/>
              <a:ahLst/>
              <a:cxnLst/>
              <a:rect l="l" t="t" r="r" b="b"/>
              <a:pathLst>
                <a:path w="3089" h="2972" extrusionOk="0">
                  <a:moveTo>
                    <a:pt x="1603" y="0"/>
                  </a:moveTo>
                  <a:cubicBezTo>
                    <a:pt x="998" y="0"/>
                    <a:pt x="456" y="359"/>
                    <a:pt x="230" y="916"/>
                  </a:cubicBezTo>
                  <a:cubicBezTo>
                    <a:pt x="0" y="1470"/>
                    <a:pt x="125" y="2110"/>
                    <a:pt x="550" y="2535"/>
                  </a:cubicBezTo>
                  <a:cubicBezTo>
                    <a:pt x="835" y="2820"/>
                    <a:pt x="1216" y="2971"/>
                    <a:pt x="1603" y="2971"/>
                  </a:cubicBezTo>
                  <a:cubicBezTo>
                    <a:pt x="1793" y="2971"/>
                    <a:pt x="1985" y="2934"/>
                    <a:pt x="2168" y="2858"/>
                  </a:cubicBezTo>
                  <a:cubicBezTo>
                    <a:pt x="2726" y="2628"/>
                    <a:pt x="3089" y="2086"/>
                    <a:pt x="3089" y="1486"/>
                  </a:cubicBezTo>
                  <a:cubicBezTo>
                    <a:pt x="3085" y="663"/>
                    <a:pt x="24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3" name="Google Shape;963;p53"/>
            <p:cNvSpPr/>
            <p:nvPr/>
          </p:nvSpPr>
          <p:spPr>
            <a:xfrm>
              <a:off x="6588125" y="3368125"/>
              <a:ext cx="313250" cy="304200"/>
            </a:xfrm>
            <a:custGeom>
              <a:avLst/>
              <a:gdLst/>
              <a:ahLst/>
              <a:cxnLst/>
              <a:rect l="l" t="t" r="r" b="b"/>
              <a:pathLst>
                <a:path w="12530" h="12168" extrusionOk="0">
                  <a:moveTo>
                    <a:pt x="10892" y="4813"/>
                  </a:moveTo>
                  <a:cubicBezTo>
                    <a:pt x="10893" y="4813"/>
                    <a:pt x="10893" y="4813"/>
                    <a:pt x="10894" y="4813"/>
                  </a:cubicBezTo>
                  <a:lnTo>
                    <a:pt x="10894" y="4813"/>
                  </a:lnTo>
                  <a:cubicBezTo>
                    <a:pt x="10895" y="4813"/>
                    <a:pt x="10895" y="4813"/>
                    <a:pt x="10896" y="4813"/>
                  </a:cubicBezTo>
                  <a:close/>
                  <a:moveTo>
                    <a:pt x="6084" y="1"/>
                  </a:moveTo>
                  <a:cubicBezTo>
                    <a:pt x="5464" y="1"/>
                    <a:pt x="4934" y="445"/>
                    <a:pt x="4828" y="1057"/>
                  </a:cubicBezTo>
                  <a:cubicBezTo>
                    <a:pt x="4723" y="1670"/>
                    <a:pt x="5074" y="2266"/>
                    <a:pt x="5659" y="2473"/>
                  </a:cubicBezTo>
                  <a:lnTo>
                    <a:pt x="5659" y="4006"/>
                  </a:lnTo>
                  <a:cubicBezTo>
                    <a:pt x="5394" y="4060"/>
                    <a:pt x="5140" y="4165"/>
                    <a:pt x="4914" y="4314"/>
                  </a:cubicBezTo>
                  <a:lnTo>
                    <a:pt x="3690" y="3093"/>
                  </a:lnTo>
                  <a:cubicBezTo>
                    <a:pt x="3530" y="3327"/>
                    <a:pt x="3327" y="3530"/>
                    <a:pt x="3089" y="3694"/>
                  </a:cubicBezTo>
                  <a:lnTo>
                    <a:pt x="4314" y="4914"/>
                  </a:lnTo>
                  <a:cubicBezTo>
                    <a:pt x="4165" y="5140"/>
                    <a:pt x="4060" y="5394"/>
                    <a:pt x="4006" y="5659"/>
                  </a:cubicBezTo>
                  <a:lnTo>
                    <a:pt x="2473" y="5659"/>
                  </a:lnTo>
                  <a:cubicBezTo>
                    <a:pt x="2291" y="5143"/>
                    <a:pt x="1806" y="4810"/>
                    <a:pt x="1274" y="4810"/>
                  </a:cubicBezTo>
                  <a:cubicBezTo>
                    <a:pt x="1203" y="4810"/>
                    <a:pt x="1130" y="4816"/>
                    <a:pt x="1057" y="4828"/>
                  </a:cubicBezTo>
                  <a:cubicBezTo>
                    <a:pt x="445" y="4934"/>
                    <a:pt x="1" y="5464"/>
                    <a:pt x="1" y="6084"/>
                  </a:cubicBezTo>
                  <a:cubicBezTo>
                    <a:pt x="1" y="6704"/>
                    <a:pt x="445" y="7234"/>
                    <a:pt x="1057" y="7340"/>
                  </a:cubicBezTo>
                  <a:cubicBezTo>
                    <a:pt x="1130" y="7352"/>
                    <a:pt x="1203" y="7358"/>
                    <a:pt x="1274" y="7358"/>
                  </a:cubicBezTo>
                  <a:cubicBezTo>
                    <a:pt x="1806" y="7358"/>
                    <a:pt x="2291" y="7024"/>
                    <a:pt x="2473" y="6509"/>
                  </a:cubicBezTo>
                  <a:lnTo>
                    <a:pt x="4002" y="6509"/>
                  </a:lnTo>
                  <a:cubicBezTo>
                    <a:pt x="4056" y="6774"/>
                    <a:pt x="4161" y="7028"/>
                    <a:pt x="4314" y="7254"/>
                  </a:cubicBezTo>
                  <a:lnTo>
                    <a:pt x="2262" y="9305"/>
                  </a:lnTo>
                  <a:cubicBezTo>
                    <a:pt x="2492" y="9473"/>
                    <a:pt x="2695" y="9675"/>
                    <a:pt x="2863" y="9906"/>
                  </a:cubicBezTo>
                  <a:lnTo>
                    <a:pt x="4914" y="7854"/>
                  </a:lnTo>
                  <a:cubicBezTo>
                    <a:pt x="5140" y="8003"/>
                    <a:pt x="5394" y="8108"/>
                    <a:pt x="5659" y="8162"/>
                  </a:cubicBezTo>
                  <a:lnTo>
                    <a:pt x="5659" y="9695"/>
                  </a:lnTo>
                  <a:cubicBezTo>
                    <a:pt x="5074" y="9902"/>
                    <a:pt x="4723" y="10498"/>
                    <a:pt x="4828" y="11111"/>
                  </a:cubicBezTo>
                  <a:cubicBezTo>
                    <a:pt x="4934" y="11723"/>
                    <a:pt x="5464" y="12167"/>
                    <a:pt x="6084" y="12167"/>
                  </a:cubicBezTo>
                  <a:cubicBezTo>
                    <a:pt x="6704" y="12167"/>
                    <a:pt x="7234" y="11723"/>
                    <a:pt x="7340" y="11111"/>
                  </a:cubicBezTo>
                  <a:cubicBezTo>
                    <a:pt x="7445" y="10498"/>
                    <a:pt x="7094" y="9902"/>
                    <a:pt x="6509" y="9695"/>
                  </a:cubicBezTo>
                  <a:lnTo>
                    <a:pt x="6509" y="8162"/>
                  </a:lnTo>
                  <a:cubicBezTo>
                    <a:pt x="6774" y="8108"/>
                    <a:pt x="7028" y="8003"/>
                    <a:pt x="7254" y="7854"/>
                  </a:cubicBezTo>
                  <a:lnTo>
                    <a:pt x="8474" y="9079"/>
                  </a:lnTo>
                  <a:cubicBezTo>
                    <a:pt x="8638" y="8841"/>
                    <a:pt x="8841" y="8638"/>
                    <a:pt x="9075" y="8478"/>
                  </a:cubicBezTo>
                  <a:lnTo>
                    <a:pt x="7850" y="7254"/>
                  </a:lnTo>
                  <a:cubicBezTo>
                    <a:pt x="8003" y="7028"/>
                    <a:pt x="8108" y="6774"/>
                    <a:pt x="8162" y="6509"/>
                  </a:cubicBezTo>
                  <a:lnTo>
                    <a:pt x="9691" y="6509"/>
                  </a:lnTo>
                  <a:cubicBezTo>
                    <a:pt x="9888" y="7062"/>
                    <a:pt x="10391" y="7359"/>
                    <a:pt x="10898" y="7359"/>
                  </a:cubicBezTo>
                  <a:cubicBezTo>
                    <a:pt x="11285" y="7359"/>
                    <a:pt x="11675" y="7186"/>
                    <a:pt x="11933" y="6821"/>
                  </a:cubicBezTo>
                  <a:cubicBezTo>
                    <a:pt x="12530" y="5975"/>
                    <a:pt x="11926" y="4814"/>
                    <a:pt x="10894" y="4813"/>
                  </a:cubicBezTo>
                  <a:lnTo>
                    <a:pt x="10894" y="4813"/>
                  </a:lnTo>
                  <a:cubicBezTo>
                    <a:pt x="10353" y="4814"/>
                    <a:pt x="9874" y="5153"/>
                    <a:pt x="9695" y="5659"/>
                  </a:cubicBezTo>
                  <a:lnTo>
                    <a:pt x="8162" y="5659"/>
                  </a:lnTo>
                  <a:cubicBezTo>
                    <a:pt x="8108" y="5394"/>
                    <a:pt x="8003" y="5140"/>
                    <a:pt x="7854" y="4914"/>
                  </a:cubicBezTo>
                  <a:lnTo>
                    <a:pt x="9906" y="2863"/>
                  </a:lnTo>
                  <a:cubicBezTo>
                    <a:pt x="9675" y="2695"/>
                    <a:pt x="9473" y="2492"/>
                    <a:pt x="9305" y="2262"/>
                  </a:cubicBezTo>
                  <a:lnTo>
                    <a:pt x="7254" y="4314"/>
                  </a:lnTo>
                  <a:cubicBezTo>
                    <a:pt x="7028" y="4165"/>
                    <a:pt x="6774" y="4060"/>
                    <a:pt x="6509" y="4006"/>
                  </a:cubicBezTo>
                  <a:lnTo>
                    <a:pt x="6509" y="2473"/>
                  </a:lnTo>
                  <a:cubicBezTo>
                    <a:pt x="7094" y="2266"/>
                    <a:pt x="7445" y="1670"/>
                    <a:pt x="7340" y="1057"/>
                  </a:cubicBezTo>
                  <a:cubicBezTo>
                    <a:pt x="7234" y="445"/>
                    <a:pt x="6704" y="1"/>
                    <a:pt x="6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4" name="Google Shape;964;p53"/>
            <p:cNvSpPr/>
            <p:nvPr/>
          </p:nvSpPr>
          <p:spPr>
            <a:xfrm>
              <a:off x="6695113" y="3608625"/>
              <a:ext cx="99275" cy="95525"/>
            </a:xfrm>
            <a:custGeom>
              <a:avLst/>
              <a:gdLst/>
              <a:ahLst/>
              <a:cxnLst/>
              <a:rect l="l" t="t" r="r" b="b"/>
              <a:pathLst>
                <a:path w="3971" h="3821" extrusionOk="0">
                  <a:moveTo>
                    <a:pt x="2059" y="1"/>
                  </a:moveTo>
                  <a:cubicBezTo>
                    <a:pt x="1287" y="1"/>
                    <a:pt x="593" y="469"/>
                    <a:pt x="297" y="1182"/>
                  </a:cubicBezTo>
                  <a:cubicBezTo>
                    <a:pt x="0" y="1896"/>
                    <a:pt x="164" y="2715"/>
                    <a:pt x="710" y="3261"/>
                  </a:cubicBezTo>
                  <a:cubicBezTo>
                    <a:pt x="1075" y="3626"/>
                    <a:pt x="1564" y="3820"/>
                    <a:pt x="2061" y="3820"/>
                  </a:cubicBezTo>
                  <a:cubicBezTo>
                    <a:pt x="2307" y="3820"/>
                    <a:pt x="2556" y="3773"/>
                    <a:pt x="2792" y="3674"/>
                  </a:cubicBezTo>
                  <a:cubicBezTo>
                    <a:pt x="3506" y="3382"/>
                    <a:pt x="3970" y="2684"/>
                    <a:pt x="3970" y="1912"/>
                  </a:cubicBezTo>
                  <a:cubicBezTo>
                    <a:pt x="3970" y="855"/>
                    <a:pt x="3116" y="1"/>
                    <a:pt x="2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5" name="Google Shape;965;p53"/>
            <p:cNvSpPr/>
            <p:nvPr/>
          </p:nvSpPr>
          <p:spPr>
            <a:xfrm>
              <a:off x="6695063" y="3336350"/>
              <a:ext cx="99375" cy="95500"/>
            </a:xfrm>
            <a:custGeom>
              <a:avLst/>
              <a:gdLst/>
              <a:ahLst/>
              <a:cxnLst/>
              <a:rect l="l" t="t" r="r" b="b"/>
              <a:pathLst>
                <a:path w="3975" h="3820" extrusionOk="0">
                  <a:moveTo>
                    <a:pt x="2064" y="0"/>
                  </a:moveTo>
                  <a:cubicBezTo>
                    <a:pt x="1292" y="0"/>
                    <a:pt x="594" y="464"/>
                    <a:pt x="297" y="1178"/>
                  </a:cubicBezTo>
                  <a:cubicBezTo>
                    <a:pt x="1" y="1892"/>
                    <a:pt x="165" y="2711"/>
                    <a:pt x="711" y="3260"/>
                  </a:cubicBezTo>
                  <a:cubicBezTo>
                    <a:pt x="1078" y="3625"/>
                    <a:pt x="1566" y="3820"/>
                    <a:pt x="2063" y="3820"/>
                  </a:cubicBezTo>
                  <a:cubicBezTo>
                    <a:pt x="2308" y="3820"/>
                    <a:pt x="2556" y="3772"/>
                    <a:pt x="2793" y="3674"/>
                  </a:cubicBezTo>
                  <a:cubicBezTo>
                    <a:pt x="3507" y="3377"/>
                    <a:pt x="3974" y="2679"/>
                    <a:pt x="3974" y="1907"/>
                  </a:cubicBezTo>
                  <a:cubicBezTo>
                    <a:pt x="3971" y="854"/>
                    <a:pt x="3117" y="0"/>
                    <a:pt x="2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66" name="Google Shape;966;p53"/>
          <p:cNvGrpSpPr/>
          <p:nvPr/>
        </p:nvGrpSpPr>
        <p:grpSpPr>
          <a:xfrm>
            <a:off x="4709538" y="2174750"/>
            <a:ext cx="331600" cy="367850"/>
            <a:chOff x="4811750" y="1383700"/>
            <a:chExt cx="331600" cy="367850"/>
          </a:xfrm>
        </p:grpSpPr>
        <p:sp>
          <p:nvSpPr>
            <p:cNvPr id="967" name="Google Shape;967;p53"/>
            <p:cNvSpPr/>
            <p:nvPr/>
          </p:nvSpPr>
          <p:spPr>
            <a:xfrm>
              <a:off x="5022625" y="1383700"/>
              <a:ext cx="120725" cy="107475"/>
            </a:xfrm>
            <a:custGeom>
              <a:avLst/>
              <a:gdLst/>
              <a:ahLst/>
              <a:cxnLst/>
              <a:rect l="l" t="t" r="r" b="b"/>
              <a:pathLst>
                <a:path w="4829" h="4299" extrusionOk="0">
                  <a:moveTo>
                    <a:pt x="2113" y="1"/>
                  </a:moveTo>
                  <a:cubicBezTo>
                    <a:pt x="1191" y="1"/>
                    <a:pt x="289" y="577"/>
                    <a:pt x="1" y="1584"/>
                  </a:cubicBezTo>
                  <a:lnTo>
                    <a:pt x="2711" y="4298"/>
                  </a:lnTo>
                  <a:cubicBezTo>
                    <a:pt x="4298" y="3842"/>
                    <a:pt x="4828" y="1861"/>
                    <a:pt x="3686" y="672"/>
                  </a:cubicBezTo>
                  <a:cubicBezTo>
                    <a:pt x="3242" y="213"/>
                    <a:pt x="2674" y="1"/>
                    <a:pt x="2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8" name="Google Shape;968;p53"/>
            <p:cNvSpPr/>
            <p:nvPr/>
          </p:nvSpPr>
          <p:spPr>
            <a:xfrm>
              <a:off x="4852263" y="1450300"/>
              <a:ext cx="240625" cy="234300"/>
            </a:xfrm>
            <a:custGeom>
              <a:avLst/>
              <a:gdLst/>
              <a:ahLst/>
              <a:cxnLst/>
              <a:rect l="l" t="t" r="r" b="b"/>
              <a:pathLst>
                <a:path w="9625" h="9372" extrusionOk="0">
                  <a:moveTo>
                    <a:pt x="5463" y="0"/>
                  </a:moveTo>
                  <a:cubicBezTo>
                    <a:pt x="5137" y="0"/>
                    <a:pt x="4811" y="125"/>
                    <a:pt x="4563" y="375"/>
                  </a:cubicBezTo>
                  <a:cubicBezTo>
                    <a:pt x="4075" y="862"/>
                    <a:pt x="4064" y="1646"/>
                    <a:pt x="4539" y="2149"/>
                  </a:cubicBezTo>
                  <a:lnTo>
                    <a:pt x="4641" y="2247"/>
                  </a:lnTo>
                  <a:lnTo>
                    <a:pt x="4040" y="2847"/>
                  </a:lnTo>
                  <a:lnTo>
                    <a:pt x="5039" y="3850"/>
                  </a:lnTo>
                  <a:cubicBezTo>
                    <a:pt x="5206" y="4013"/>
                    <a:pt x="5206" y="4282"/>
                    <a:pt x="5039" y="4450"/>
                  </a:cubicBezTo>
                  <a:cubicBezTo>
                    <a:pt x="4957" y="4532"/>
                    <a:pt x="4849" y="4573"/>
                    <a:pt x="4740" y="4573"/>
                  </a:cubicBezTo>
                  <a:cubicBezTo>
                    <a:pt x="4631" y="4573"/>
                    <a:pt x="4522" y="4532"/>
                    <a:pt x="4438" y="4450"/>
                  </a:cubicBezTo>
                  <a:lnTo>
                    <a:pt x="3440" y="3452"/>
                  </a:lnTo>
                  <a:lnTo>
                    <a:pt x="2839" y="4048"/>
                  </a:lnTo>
                  <a:lnTo>
                    <a:pt x="3838" y="5051"/>
                  </a:lnTo>
                  <a:cubicBezTo>
                    <a:pt x="4005" y="5214"/>
                    <a:pt x="4005" y="5483"/>
                    <a:pt x="3838" y="5651"/>
                  </a:cubicBezTo>
                  <a:cubicBezTo>
                    <a:pt x="3756" y="5733"/>
                    <a:pt x="3647" y="5774"/>
                    <a:pt x="3539" y="5774"/>
                  </a:cubicBezTo>
                  <a:cubicBezTo>
                    <a:pt x="3430" y="5774"/>
                    <a:pt x="3321" y="5733"/>
                    <a:pt x="3237" y="5651"/>
                  </a:cubicBezTo>
                  <a:lnTo>
                    <a:pt x="2239" y="4649"/>
                  </a:lnTo>
                  <a:lnTo>
                    <a:pt x="539" y="6349"/>
                  </a:lnTo>
                  <a:cubicBezTo>
                    <a:pt x="496" y="6396"/>
                    <a:pt x="461" y="6447"/>
                    <a:pt x="441" y="6505"/>
                  </a:cubicBezTo>
                  <a:lnTo>
                    <a:pt x="0" y="7698"/>
                  </a:lnTo>
                  <a:cubicBezTo>
                    <a:pt x="59" y="7691"/>
                    <a:pt x="121" y="7687"/>
                    <a:pt x="180" y="7687"/>
                  </a:cubicBezTo>
                  <a:cubicBezTo>
                    <a:pt x="507" y="7687"/>
                    <a:pt x="819" y="7812"/>
                    <a:pt x="1057" y="8038"/>
                  </a:cubicBezTo>
                  <a:cubicBezTo>
                    <a:pt x="1467" y="8435"/>
                    <a:pt x="1821" y="8884"/>
                    <a:pt x="2118" y="9371"/>
                  </a:cubicBezTo>
                  <a:lnTo>
                    <a:pt x="2987" y="9048"/>
                  </a:lnTo>
                  <a:cubicBezTo>
                    <a:pt x="3042" y="9028"/>
                    <a:pt x="3097" y="8997"/>
                    <a:pt x="3140" y="8950"/>
                  </a:cubicBezTo>
                  <a:lnTo>
                    <a:pt x="7242" y="4852"/>
                  </a:lnTo>
                  <a:lnTo>
                    <a:pt x="7339" y="4949"/>
                  </a:lnTo>
                  <a:cubicBezTo>
                    <a:pt x="7586" y="5188"/>
                    <a:pt x="7905" y="5307"/>
                    <a:pt x="8224" y="5307"/>
                  </a:cubicBezTo>
                  <a:cubicBezTo>
                    <a:pt x="8551" y="5307"/>
                    <a:pt x="8879" y="5182"/>
                    <a:pt x="9129" y="4934"/>
                  </a:cubicBezTo>
                  <a:cubicBezTo>
                    <a:pt x="9621" y="4442"/>
                    <a:pt x="9625" y="3647"/>
                    <a:pt x="9141" y="3148"/>
                  </a:cubicBezTo>
                  <a:lnTo>
                    <a:pt x="6337" y="348"/>
                  </a:lnTo>
                  <a:cubicBezTo>
                    <a:pt x="6092" y="116"/>
                    <a:pt x="5778" y="0"/>
                    <a:pt x="5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9" name="Google Shape;969;p53"/>
            <p:cNvSpPr/>
            <p:nvPr/>
          </p:nvSpPr>
          <p:spPr>
            <a:xfrm>
              <a:off x="4811750" y="1641950"/>
              <a:ext cx="81425" cy="109600"/>
            </a:xfrm>
            <a:custGeom>
              <a:avLst/>
              <a:gdLst/>
              <a:ahLst/>
              <a:cxnLst/>
              <a:rect l="l" t="t" r="r" b="b"/>
              <a:pathLst>
                <a:path w="3257" h="4384" extrusionOk="0">
                  <a:moveTo>
                    <a:pt x="1629" y="1"/>
                  </a:moveTo>
                  <a:cubicBezTo>
                    <a:pt x="1524" y="1"/>
                    <a:pt x="1420" y="40"/>
                    <a:pt x="1338" y="118"/>
                  </a:cubicBezTo>
                  <a:cubicBezTo>
                    <a:pt x="1198" y="247"/>
                    <a:pt x="1" y="1420"/>
                    <a:pt x="1" y="2547"/>
                  </a:cubicBezTo>
                  <a:cubicBezTo>
                    <a:pt x="1" y="3904"/>
                    <a:pt x="878" y="4384"/>
                    <a:pt x="1631" y="4384"/>
                  </a:cubicBezTo>
                  <a:cubicBezTo>
                    <a:pt x="2379" y="4384"/>
                    <a:pt x="3257" y="3904"/>
                    <a:pt x="3257" y="2547"/>
                  </a:cubicBezTo>
                  <a:cubicBezTo>
                    <a:pt x="3257" y="1420"/>
                    <a:pt x="2060" y="247"/>
                    <a:pt x="1923" y="118"/>
                  </a:cubicBezTo>
                  <a:cubicBezTo>
                    <a:pt x="1839" y="40"/>
                    <a:pt x="1734" y="1"/>
                    <a:pt x="1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70" name="Google Shape;970;p53"/>
          <p:cNvGrpSpPr/>
          <p:nvPr/>
        </p:nvGrpSpPr>
        <p:grpSpPr>
          <a:xfrm>
            <a:off x="6611625" y="2726950"/>
            <a:ext cx="266250" cy="367850"/>
            <a:chOff x="6659875" y="1935900"/>
            <a:chExt cx="266250" cy="367850"/>
          </a:xfrm>
        </p:grpSpPr>
        <p:sp>
          <p:nvSpPr>
            <p:cNvPr id="971" name="Google Shape;971;p53"/>
            <p:cNvSpPr/>
            <p:nvPr/>
          </p:nvSpPr>
          <p:spPr>
            <a:xfrm>
              <a:off x="6659875" y="2046450"/>
              <a:ext cx="217225" cy="60950"/>
            </a:xfrm>
            <a:custGeom>
              <a:avLst/>
              <a:gdLst/>
              <a:ahLst/>
              <a:cxnLst/>
              <a:rect l="l" t="t" r="r" b="b"/>
              <a:pathLst>
                <a:path w="8689" h="2438" extrusionOk="0">
                  <a:moveTo>
                    <a:pt x="2242" y="0"/>
                  </a:moveTo>
                  <a:lnTo>
                    <a:pt x="796" y="577"/>
                  </a:lnTo>
                  <a:cubicBezTo>
                    <a:pt x="316" y="768"/>
                    <a:pt x="0" y="1232"/>
                    <a:pt x="4" y="1747"/>
                  </a:cubicBezTo>
                  <a:lnTo>
                    <a:pt x="4" y="2437"/>
                  </a:lnTo>
                  <a:lnTo>
                    <a:pt x="8685" y="2437"/>
                  </a:lnTo>
                  <a:lnTo>
                    <a:pt x="8688" y="1747"/>
                  </a:lnTo>
                  <a:cubicBezTo>
                    <a:pt x="8688" y="1232"/>
                    <a:pt x="8373" y="768"/>
                    <a:pt x="7893" y="577"/>
                  </a:cubicBezTo>
                  <a:lnTo>
                    <a:pt x="6446" y="0"/>
                  </a:lnTo>
                  <a:cubicBezTo>
                    <a:pt x="6138" y="129"/>
                    <a:pt x="5807" y="199"/>
                    <a:pt x="5471" y="199"/>
                  </a:cubicBezTo>
                  <a:lnTo>
                    <a:pt x="3217" y="199"/>
                  </a:lnTo>
                  <a:cubicBezTo>
                    <a:pt x="2882" y="199"/>
                    <a:pt x="2551" y="129"/>
                    <a:pt x="2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2" name="Google Shape;972;p53"/>
            <p:cNvSpPr/>
            <p:nvPr/>
          </p:nvSpPr>
          <p:spPr>
            <a:xfrm>
              <a:off x="6660050" y="2128425"/>
              <a:ext cx="217050" cy="77050"/>
            </a:xfrm>
            <a:custGeom>
              <a:avLst/>
              <a:gdLst/>
              <a:ahLst/>
              <a:cxnLst/>
              <a:rect l="l" t="t" r="r" b="b"/>
              <a:pathLst>
                <a:path w="8682" h="3082" extrusionOk="0">
                  <a:moveTo>
                    <a:pt x="5478" y="1120"/>
                  </a:moveTo>
                  <a:cubicBezTo>
                    <a:pt x="5710" y="1120"/>
                    <a:pt x="5897" y="1308"/>
                    <a:pt x="5897" y="1541"/>
                  </a:cubicBezTo>
                  <a:cubicBezTo>
                    <a:pt x="5897" y="1774"/>
                    <a:pt x="5710" y="1959"/>
                    <a:pt x="5479" y="1959"/>
                  </a:cubicBezTo>
                  <a:cubicBezTo>
                    <a:pt x="5474" y="1959"/>
                    <a:pt x="5469" y="1958"/>
                    <a:pt x="5464" y="1958"/>
                  </a:cubicBezTo>
                  <a:lnTo>
                    <a:pt x="3222" y="1958"/>
                  </a:lnTo>
                  <a:cubicBezTo>
                    <a:pt x="3220" y="1958"/>
                    <a:pt x="3217" y="1958"/>
                    <a:pt x="3215" y="1958"/>
                  </a:cubicBezTo>
                  <a:cubicBezTo>
                    <a:pt x="2984" y="1958"/>
                    <a:pt x="2801" y="1769"/>
                    <a:pt x="2801" y="1541"/>
                  </a:cubicBezTo>
                  <a:cubicBezTo>
                    <a:pt x="2801" y="1307"/>
                    <a:pt x="2988" y="1120"/>
                    <a:pt x="3222" y="1120"/>
                  </a:cubicBezTo>
                  <a:lnTo>
                    <a:pt x="5464" y="1120"/>
                  </a:lnTo>
                  <a:cubicBezTo>
                    <a:pt x="5469" y="1120"/>
                    <a:pt x="5474" y="1120"/>
                    <a:pt x="5478" y="1120"/>
                  </a:cubicBezTo>
                  <a:close/>
                  <a:moveTo>
                    <a:pt x="1" y="1"/>
                  </a:moveTo>
                  <a:lnTo>
                    <a:pt x="1" y="3081"/>
                  </a:lnTo>
                  <a:lnTo>
                    <a:pt x="5039" y="3081"/>
                  </a:lnTo>
                  <a:cubicBezTo>
                    <a:pt x="5570" y="1888"/>
                    <a:pt x="6747" y="1120"/>
                    <a:pt x="8054" y="1120"/>
                  </a:cubicBezTo>
                  <a:cubicBezTo>
                    <a:pt x="8264" y="1120"/>
                    <a:pt x="8475" y="1139"/>
                    <a:pt x="8681" y="1182"/>
                  </a:cubicBezTo>
                  <a:lnTo>
                    <a:pt x="86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3" name="Google Shape;973;p53"/>
            <p:cNvSpPr/>
            <p:nvPr/>
          </p:nvSpPr>
          <p:spPr>
            <a:xfrm>
              <a:off x="6660050" y="2226400"/>
              <a:ext cx="146475" cy="73550"/>
            </a:xfrm>
            <a:custGeom>
              <a:avLst/>
              <a:gdLst/>
              <a:ahLst/>
              <a:cxnLst/>
              <a:rect l="l" t="t" r="r" b="b"/>
              <a:pathLst>
                <a:path w="5859" h="2942" extrusionOk="0">
                  <a:moveTo>
                    <a:pt x="1" y="1"/>
                  </a:moveTo>
                  <a:lnTo>
                    <a:pt x="1" y="1682"/>
                  </a:lnTo>
                  <a:cubicBezTo>
                    <a:pt x="1" y="2376"/>
                    <a:pt x="563" y="2941"/>
                    <a:pt x="1261" y="2941"/>
                  </a:cubicBezTo>
                  <a:lnTo>
                    <a:pt x="5858" y="2941"/>
                  </a:lnTo>
                  <a:cubicBezTo>
                    <a:pt x="5706" y="2809"/>
                    <a:pt x="5570" y="2660"/>
                    <a:pt x="5445" y="2500"/>
                  </a:cubicBezTo>
                  <a:cubicBezTo>
                    <a:pt x="4899" y="1791"/>
                    <a:pt x="4661" y="890"/>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4" name="Google Shape;974;p53"/>
            <p:cNvSpPr/>
            <p:nvPr/>
          </p:nvSpPr>
          <p:spPr>
            <a:xfrm>
              <a:off x="6702075" y="1935900"/>
              <a:ext cx="133000" cy="94575"/>
            </a:xfrm>
            <a:custGeom>
              <a:avLst/>
              <a:gdLst/>
              <a:ahLst/>
              <a:cxnLst/>
              <a:rect l="l" t="t" r="r" b="b"/>
              <a:pathLst>
                <a:path w="5320" h="3783" extrusionOk="0">
                  <a:moveTo>
                    <a:pt x="3668" y="0"/>
                  </a:moveTo>
                  <a:cubicBezTo>
                    <a:pt x="3665" y="0"/>
                    <a:pt x="3662" y="0"/>
                    <a:pt x="3659" y="0"/>
                  </a:cubicBezTo>
                  <a:lnTo>
                    <a:pt x="1662" y="0"/>
                  </a:lnTo>
                  <a:cubicBezTo>
                    <a:pt x="941" y="0"/>
                    <a:pt x="293" y="437"/>
                    <a:pt x="28" y="1104"/>
                  </a:cubicBezTo>
                  <a:cubicBezTo>
                    <a:pt x="9" y="1154"/>
                    <a:pt x="1" y="1209"/>
                    <a:pt x="1" y="1260"/>
                  </a:cubicBezTo>
                  <a:lnTo>
                    <a:pt x="1" y="2660"/>
                  </a:lnTo>
                  <a:cubicBezTo>
                    <a:pt x="1" y="2722"/>
                    <a:pt x="12" y="2784"/>
                    <a:pt x="40" y="2843"/>
                  </a:cubicBezTo>
                  <a:cubicBezTo>
                    <a:pt x="317" y="3416"/>
                    <a:pt x="894" y="3779"/>
                    <a:pt x="1529" y="3783"/>
                  </a:cubicBezTo>
                  <a:lnTo>
                    <a:pt x="3787" y="3783"/>
                  </a:lnTo>
                  <a:cubicBezTo>
                    <a:pt x="4423" y="3779"/>
                    <a:pt x="5000" y="3416"/>
                    <a:pt x="5277" y="2843"/>
                  </a:cubicBezTo>
                  <a:cubicBezTo>
                    <a:pt x="5304" y="2784"/>
                    <a:pt x="5320" y="2722"/>
                    <a:pt x="5320" y="2660"/>
                  </a:cubicBezTo>
                  <a:lnTo>
                    <a:pt x="5320" y="1260"/>
                  </a:lnTo>
                  <a:cubicBezTo>
                    <a:pt x="5320" y="1209"/>
                    <a:pt x="5308" y="1154"/>
                    <a:pt x="5289" y="1104"/>
                  </a:cubicBezTo>
                  <a:cubicBezTo>
                    <a:pt x="5025" y="440"/>
                    <a:pt x="4382" y="0"/>
                    <a:pt x="3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5" name="Google Shape;975;p53"/>
            <p:cNvSpPr/>
            <p:nvPr/>
          </p:nvSpPr>
          <p:spPr>
            <a:xfrm>
              <a:off x="6806500" y="2299925"/>
              <a:ext cx="8400" cy="3825"/>
            </a:xfrm>
            <a:custGeom>
              <a:avLst/>
              <a:gdLst/>
              <a:ahLst/>
              <a:cxnLst/>
              <a:rect l="l" t="t" r="r" b="b"/>
              <a:pathLst>
                <a:path w="336" h="153" extrusionOk="0">
                  <a:moveTo>
                    <a:pt x="0" y="0"/>
                  </a:moveTo>
                  <a:cubicBezTo>
                    <a:pt x="59" y="55"/>
                    <a:pt x="117" y="105"/>
                    <a:pt x="183" y="152"/>
                  </a:cubicBezTo>
                  <a:lnTo>
                    <a:pt x="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6" name="Google Shape;976;p53"/>
            <p:cNvSpPr/>
            <p:nvPr/>
          </p:nvSpPr>
          <p:spPr>
            <a:xfrm>
              <a:off x="6796350" y="2177375"/>
              <a:ext cx="100250" cy="96525"/>
            </a:xfrm>
            <a:custGeom>
              <a:avLst/>
              <a:gdLst/>
              <a:ahLst/>
              <a:cxnLst/>
              <a:rect l="l" t="t" r="r" b="b"/>
              <a:pathLst>
                <a:path w="4010" h="3861" extrusionOk="0">
                  <a:moveTo>
                    <a:pt x="2602" y="0"/>
                  </a:moveTo>
                  <a:cubicBezTo>
                    <a:pt x="1767" y="0"/>
                    <a:pt x="995" y="425"/>
                    <a:pt x="543" y="1123"/>
                  </a:cubicBezTo>
                  <a:cubicBezTo>
                    <a:pt x="1" y="1962"/>
                    <a:pt x="20" y="3046"/>
                    <a:pt x="597" y="3861"/>
                  </a:cubicBezTo>
                  <a:lnTo>
                    <a:pt x="4009" y="449"/>
                  </a:lnTo>
                  <a:cubicBezTo>
                    <a:pt x="3596" y="160"/>
                    <a:pt x="3105" y="4"/>
                    <a:pt x="2598" y="4"/>
                  </a:cubicBezTo>
                  <a:lnTo>
                    <a:pt x="2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7" name="Google Shape;977;p53"/>
            <p:cNvSpPr/>
            <p:nvPr/>
          </p:nvSpPr>
          <p:spPr>
            <a:xfrm>
              <a:off x="6826000" y="2203400"/>
              <a:ext cx="100125" cy="96550"/>
            </a:xfrm>
            <a:custGeom>
              <a:avLst/>
              <a:gdLst/>
              <a:ahLst/>
              <a:cxnLst/>
              <a:rect l="l" t="t" r="r" b="b"/>
              <a:pathLst>
                <a:path w="4005" h="3862" extrusionOk="0">
                  <a:moveTo>
                    <a:pt x="3412" y="1"/>
                  </a:moveTo>
                  <a:cubicBezTo>
                    <a:pt x="3413" y="1"/>
                    <a:pt x="3413" y="2"/>
                    <a:pt x="3414" y="3"/>
                  </a:cubicBezTo>
                  <a:lnTo>
                    <a:pt x="3414" y="3"/>
                  </a:lnTo>
                  <a:lnTo>
                    <a:pt x="3416" y="1"/>
                  </a:lnTo>
                  <a:close/>
                  <a:moveTo>
                    <a:pt x="3414" y="3"/>
                  </a:moveTo>
                  <a:lnTo>
                    <a:pt x="608" y="2808"/>
                  </a:lnTo>
                  <a:lnTo>
                    <a:pt x="0" y="3413"/>
                  </a:lnTo>
                  <a:cubicBezTo>
                    <a:pt x="308" y="3631"/>
                    <a:pt x="667" y="3775"/>
                    <a:pt x="1041" y="3834"/>
                  </a:cubicBezTo>
                  <a:cubicBezTo>
                    <a:pt x="1162" y="3853"/>
                    <a:pt x="1287" y="3861"/>
                    <a:pt x="1408" y="3861"/>
                  </a:cubicBezTo>
                  <a:cubicBezTo>
                    <a:pt x="2324" y="3861"/>
                    <a:pt x="3163" y="3350"/>
                    <a:pt x="3584" y="2539"/>
                  </a:cubicBezTo>
                  <a:cubicBezTo>
                    <a:pt x="4005" y="1729"/>
                    <a:pt x="3939" y="751"/>
                    <a:pt x="341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78" name="Google Shape;978;p53"/>
          <p:cNvGrpSpPr/>
          <p:nvPr/>
        </p:nvGrpSpPr>
        <p:grpSpPr>
          <a:xfrm>
            <a:off x="7218725" y="2726925"/>
            <a:ext cx="287725" cy="367900"/>
            <a:chOff x="7264975" y="1935875"/>
            <a:chExt cx="287725" cy="367900"/>
          </a:xfrm>
        </p:grpSpPr>
        <p:sp>
          <p:nvSpPr>
            <p:cNvPr id="979" name="Google Shape;979;p53"/>
            <p:cNvSpPr/>
            <p:nvPr/>
          </p:nvSpPr>
          <p:spPr>
            <a:xfrm>
              <a:off x="7338000" y="2222600"/>
              <a:ext cx="25175" cy="25075"/>
            </a:xfrm>
            <a:custGeom>
              <a:avLst/>
              <a:gdLst/>
              <a:ahLst/>
              <a:cxnLst/>
              <a:rect l="l" t="t" r="r" b="b"/>
              <a:pathLst>
                <a:path w="1007" h="1003" extrusionOk="0">
                  <a:moveTo>
                    <a:pt x="504" y="1"/>
                  </a:moveTo>
                  <a:cubicBezTo>
                    <a:pt x="231" y="1"/>
                    <a:pt x="9" y="219"/>
                    <a:pt x="9" y="492"/>
                  </a:cubicBezTo>
                  <a:cubicBezTo>
                    <a:pt x="1" y="773"/>
                    <a:pt x="223" y="1003"/>
                    <a:pt x="504" y="1003"/>
                  </a:cubicBezTo>
                  <a:cubicBezTo>
                    <a:pt x="781" y="1003"/>
                    <a:pt x="1007" y="773"/>
                    <a:pt x="999" y="492"/>
                  </a:cubicBezTo>
                  <a:lnTo>
                    <a:pt x="9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0" name="Google Shape;980;p53"/>
            <p:cNvSpPr/>
            <p:nvPr/>
          </p:nvSpPr>
          <p:spPr>
            <a:xfrm>
              <a:off x="7454700" y="2222600"/>
              <a:ext cx="28850" cy="24725"/>
            </a:xfrm>
            <a:custGeom>
              <a:avLst/>
              <a:gdLst/>
              <a:ahLst/>
              <a:cxnLst/>
              <a:rect l="l" t="t" r="r" b="b"/>
              <a:pathLst>
                <a:path w="1154" h="989" extrusionOk="0">
                  <a:moveTo>
                    <a:pt x="501" y="1"/>
                  </a:moveTo>
                  <a:cubicBezTo>
                    <a:pt x="499" y="1"/>
                    <a:pt x="497" y="1"/>
                    <a:pt x="496" y="1"/>
                  </a:cubicBezTo>
                  <a:lnTo>
                    <a:pt x="1" y="1"/>
                  </a:lnTo>
                  <a:lnTo>
                    <a:pt x="1" y="492"/>
                  </a:lnTo>
                  <a:cubicBezTo>
                    <a:pt x="1" y="791"/>
                    <a:pt x="246" y="989"/>
                    <a:pt x="499" y="989"/>
                  </a:cubicBezTo>
                  <a:cubicBezTo>
                    <a:pt x="620" y="989"/>
                    <a:pt x="743" y="944"/>
                    <a:pt x="843" y="843"/>
                  </a:cubicBezTo>
                  <a:cubicBezTo>
                    <a:pt x="1154" y="532"/>
                    <a:pt x="938"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1" name="Google Shape;981;p53"/>
            <p:cNvSpPr/>
            <p:nvPr/>
          </p:nvSpPr>
          <p:spPr>
            <a:xfrm>
              <a:off x="7264975" y="1935875"/>
              <a:ext cx="287725" cy="367900"/>
            </a:xfrm>
            <a:custGeom>
              <a:avLst/>
              <a:gdLst/>
              <a:ahLst/>
              <a:cxnLst/>
              <a:rect l="l" t="t" r="r" b="b"/>
              <a:pathLst>
                <a:path w="11509" h="14716" extrusionOk="0">
                  <a:moveTo>
                    <a:pt x="4341" y="10620"/>
                  </a:moveTo>
                  <a:cubicBezTo>
                    <a:pt x="4575" y="10620"/>
                    <a:pt x="4766" y="10811"/>
                    <a:pt x="4766" y="11045"/>
                  </a:cubicBezTo>
                  <a:lnTo>
                    <a:pt x="4766" y="11961"/>
                  </a:lnTo>
                  <a:cubicBezTo>
                    <a:pt x="4766" y="12503"/>
                    <a:pt x="4439" y="12994"/>
                    <a:pt x="3940" y="13201"/>
                  </a:cubicBezTo>
                  <a:cubicBezTo>
                    <a:pt x="3773" y="13270"/>
                    <a:pt x="3598" y="13303"/>
                    <a:pt x="3425" y="13303"/>
                  </a:cubicBezTo>
                  <a:cubicBezTo>
                    <a:pt x="3076" y="13303"/>
                    <a:pt x="2733" y="13167"/>
                    <a:pt x="2477" y="12909"/>
                  </a:cubicBezTo>
                  <a:cubicBezTo>
                    <a:pt x="1631" y="12066"/>
                    <a:pt x="2231" y="10620"/>
                    <a:pt x="3425" y="10620"/>
                  </a:cubicBezTo>
                  <a:close/>
                  <a:moveTo>
                    <a:pt x="8134" y="10619"/>
                  </a:moveTo>
                  <a:cubicBezTo>
                    <a:pt x="8872" y="10619"/>
                    <a:pt x="9477" y="11217"/>
                    <a:pt x="9477" y="11961"/>
                  </a:cubicBezTo>
                  <a:cubicBezTo>
                    <a:pt x="9477" y="12705"/>
                    <a:pt x="8872" y="13303"/>
                    <a:pt x="8134" y="13303"/>
                  </a:cubicBezTo>
                  <a:cubicBezTo>
                    <a:pt x="8118" y="13303"/>
                    <a:pt x="8101" y="13303"/>
                    <a:pt x="8085" y="13303"/>
                  </a:cubicBezTo>
                  <a:cubicBezTo>
                    <a:pt x="7344" y="13303"/>
                    <a:pt x="6743" y="12702"/>
                    <a:pt x="6743" y="11961"/>
                  </a:cubicBezTo>
                  <a:lnTo>
                    <a:pt x="6743" y="11045"/>
                  </a:lnTo>
                  <a:cubicBezTo>
                    <a:pt x="6743" y="10811"/>
                    <a:pt x="6934" y="10620"/>
                    <a:pt x="7168" y="10620"/>
                  </a:cubicBezTo>
                  <a:lnTo>
                    <a:pt x="8085" y="10620"/>
                  </a:lnTo>
                  <a:cubicBezTo>
                    <a:pt x="8101" y="10619"/>
                    <a:pt x="8118" y="10619"/>
                    <a:pt x="8134" y="10619"/>
                  </a:cubicBezTo>
                  <a:close/>
                  <a:moveTo>
                    <a:pt x="4295" y="1"/>
                  </a:moveTo>
                  <a:cubicBezTo>
                    <a:pt x="3992" y="1"/>
                    <a:pt x="3687" y="109"/>
                    <a:pt x="3444" y="329"/>
                  </a:cubicBezTo>
                  <a:lnTo>
                    <a:pt x="2095" y="1452"/>
                  </a:lnTo>
                  <a:cubicBezTo>
                    <a:pt x="1998" y="1530"/>
                    <a:pt x="1943" y="1651"/>
                    <a:pt x="1943" y="1775"/>
                  </a:cubicBezTo>
                  <a:lnTo>
                    <a:pt x="1943" y="4918"/>
                  </a:lnTo>
                  <a:cubicBezTo>
                    <a:pt x="1943" y="5047"/>
                    <a:pt x="2001" y="5172"/>
                    <a:pt x="2103" y="5250"/>
                  </a:cubicBezTo>
                  <a:lnTo>
                    <a:pt x="3635" y="6451"/>
                  </a:lnTo>
                  <a:lnTo>
                    <a:pt x="3635" y="9208"/>
                  </a:lnTo>
                  <a:lnTo>
                    <a:pt x="3425" y="9208"/>
                  </a:lnTo>
                  <a:cubicBezTo>
                    <a:pt x="1327" y="9208"/>
                    <a:pt x="1" y="11458"/>
                    <a:pt x="1015" y="13295"/>
                  </a:cubicBezTo>
                  <a:cubicBezTo>
                    <a:pt x="1483" y="14149"/>
                    <a:pt x="2372" y="14687"/>
                    <a:pt x="3347" y="14714"/>
                  </a:cubicBezTo>
                  <a:cubicBezTo>
                    <a:pt x="3373" y="14715"/>
                    <a:pt x="3398" y="14715"/>
                    <a:pt x="3424" y="14715"/>
                  </a:cubicBezTo>
                  <a:cubicBezTo>
                    <a:pt x="4366" y="14715"/>
                    <a:pt x="5248" y="14232"/>
                    <a:pt x="5757" y="13427"/>
                  </a:cubicBezTo>
                  <a:cubicBezTo>
                    <a:pt x="6262" y="14232"/>
                    <a:pt x="7140" y="14715"/>
                    <a:pt x="8085" y="14715"/>
                  </a:cubicBezTo>
                  <a:cubicBezTo>
                    <a:pt x="8111" y="14715"/>
                    <a:pt x="8137" y="14715"/>
                    <a:pt x="8163" y="14714"/>
                  </a:cubicBezTo>
                  <a:cubicBezTo>
                    <a:pt x="9138" y="14687"/>
                    <a:pt x="10023" y="14145"/>
                    <a:pt x="10495" y="13295"/>
                  </a:cubicBezTo>
                  <a:cubicBezTo>
                    <a:pt x="11509" y="11458"/>
                    <a:pt x="10183" y="9208"/>
                    <a:pt x="8085" y="9208"/>
                  </a:cubicBezTo>
                  <a:lnTo>
                    <a:pt x="7870" y="9208"/>
                  </a:lnTo>
                  <a:lnTo>
                    <a:pt x="7870" y="6451"/>
                  </a:lnTo>
                  <a:lnTo>
                    <a:pt x="9403" y="5250"/>
                  </a:lnTo>
                  <a:cubicBezTo>
                    <a:pt x="9508" y="5172"/>
                    <a:pt x="9567" y="5047"/>
                    <a:pt x="9567" y="4918"/>
                  </a:cubicBezTo>
                  <a:lnTo>
                    <a:pt x="9567" y="1775"/>
                  </a:lnTo>
                  <a:cubicBezTo>
                    <a:pt x="9567" y="1647"/>
                    <a:pt x="9512" y="1530"/>
                    <a:pt x="9415" y="1448"/>
                  </a:cubicBezTo>
                  <a:lnTo>
                    <a:pt x="8065" y="329"/>
                  </a:lnTo>
                  <a:cubicBezTo>
                    <a:pt x="7834" y="151"/>
                    <a:pt x="7561" y="64"/>
                    <a:pt x="7290" y="64"/>
                  </a:cubicBezTo>
                  <a:cubicBezTo>
                    <a:pt x="6925" y="64"/>
                    <a:pt x="6565" y="220"/>
                    <a:pt x="6314" y="520"/>
                  </a:cubicBezTo>
                  <a:cubicBezTo>
                    <a:pt x="5878" y="1046"/>
                    <a:pt x="5932" y="1818"/>
                    <a:pt x="6439" y="2278"/>
                  </a:cubicBezTo>
                  <a:lnTo>
                    <a:pt x="7024" y="2766"/>
                  </a:lnTo>
                  <a:lnTo>
                    <a:pt x="7024" y="3698"/>
                  </a:lnTo>
                  <a:lnTo>
                    <a:pt x="6182" y="4193"/>
                  </a:lnTo>
                  <a:lnTo>
                    <a:pt x="6182" y="9633"/>
                  </a:lnTo>
                  <a:cubicBezTo>
                    <a:pt x="6182" y="9867"/>
                    <a:pt x="5991" y="10054"/>
                    <a:pt x="5757" y="10054"/>
                  </a:cubicBezTo>
                  <a:cubicBezTo>
                    <a:pt x="5523" y="10054"/>
                    <a:pt x="5332" y="9867"/>
                    <a:pt x="5332" y="9633"/>
                  </a:cubicBezTo>
                  <a:lnTo>
                    <a:pt x="5332" y="4193"/>
                  </a:lnTo>
                  <a:lnTo>
                    <a:pt x="4485" y="3702"/>
                  </a:lnTo>
                  <a:lnTo>
                    <a:pt x="4485" y="2766"/>
                  </a:lnTo>
                  <a:lnTo>
                    <a:pt x="5070" y="2278"/>
                  </a:lnTo>
                  <a:cubicBezTo>
                    <a:pt x="5644" y="1838"/>
                    <a:pt x="5733" y="1011"/>
                    <a:pt x="5273" y="457"/>
                  </a:cubicBezTo>
                  <a:cubicBezTo>
                    <a:pt x="5020" y="156"/>
                    <a:pt x="4658"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982" name="Google Shape;982;p53"/>
          <p:cNvSpPr/>
          <p:nvPr/>
        </p:nvSpPr>
        <p:spPr>
          <a:xfrm>
            <a:off x="3527925" y="3336350"/>
            <a:ext cx="233600" cy="367850"/>
          </a:xfrm>
          <a:custGeom>
            <a:avLst/>
            <a:gdLst/>
            <a:ahLst/>
            <a:cxnLst/>
            <a:rect l="l" t="t" r="r" b="b"/>
            <a:pathLst>
              <a:path w="9344" h="14714" extrusionOk="0">
                <a:moveTo>
                  <a:pt x="6684" y="2403"/>
                </a:moveTo>
                <a:cubicBezTo>
                  <a:pt x="6606" y="2792"/>
                  <a:pt x="6493" y="3171"/>
                  <a:pt x="6337" y="3537"/>
                </a:cubicBezTo>
                <a:lnTo>
                  <a:pt x="3003" y="3537"/>
                </a:lnTo>
                <a:cubicBezTo>
                  <a:pt x="2851" y="3171"/>
                  <a:pt x="2738" y="2792"/>
                  <a:pt x="2663" y="2403"/>
                </a:cubicBezTo>
                <a:close/>
                <a:moveTo>
                  <a:pt x="6341" y="11177"/>
                </a:moveTo>
                <a:cubicBezTo>
                  <a:pt x="6493" y="11539"/>
                  <a:pt x="6606" y="11917"/>
                  <a:pt x="6684" y="12307"/>
                </a:cubicBezTo>
                <a:lnTo>
                  <a:pt x="2663" y="12307"/>
                </a:lnTo>
                <a:cubicBezTo>
                  <a:pt x="2738" y="11917"/>
                  <a:pt x="2855" y="11539"/>
                  <a:pt x="3007" y="11177"/>
                </a:cubicBezTo>
                <a:close/>
                <a:moveTo>
                  <a:pt x="1275" y="0"/>
                </a:moveTo>
                <a:cubicBezTo>
                  <a:pt x="573" y="0"/>
                  <a:pt x="4" y="570"/>
                  <a:pt x="4" y="1272"/>
                </a:cubicBezTo>
                <a:lnTo>
                  <a:pt x="4" y="2180"/>
                </a:lnTo>
                <a:cubicBezTo>
                  <a:pt x="0" y="4426"/>
                  <a:pt x="1123" y="6524"/>
                  <a:pt x="2995" y="7768"/>
                </a:cubicBezTo>
                <a:lnTo>
                  <a:pt x="4184" y="8564"/>
                </a:lnTo>
                <a:cubicBezTo>
                  <a:pt x="4875" y="9024"/>
                  <a:pt x="5463" y="9625"/>
                  <a:pt x="5904" y="10330"/>
                </a:cubicBezTo>
                <a:lnTo>
                  <a:pt x="3451" y="10330"/>
                </a:lnTo>
                <a:cubicBezTo>
                  <a:pt x="3631" y="10042"/>
                  <a:pt x="3833" y="9773"/>
                  <a:pt x="4059" y="9519"/>
                </a:cubicBezTo>
                <a:cubicBezTo>
                  <a:pt x="3946" y="9430"/>
                  <a:pt x="3833" y="9348"/>
                  <a:pt x="3712" y="9270"/>
                </a:cubicBezTo>
                <a:lnTo>
                  <a:pt x="2523" y="8474"/>
                </a:lnTo>
                <a:cubicBezTo>
                  <a:pt x="2277" y="8310"/>
                  <a:pt x="2043" y="8135"/>
                  <a:pt x="1821" y="7944"/>
                </a:cubicBezTo>
                <a:cubicBezTo>
                  <a:pt x="655" y="9188"/>
                  <a:pt x="4" y="10830"/>
                  <a:pt x="4" y="12534"/>
                </a:cubicBezTo>
                <a:lnTo>
                  <a:pt x="4" y="13442"/>
                </a:lnTo>
                <a:cubicBezTo>
                  <a:pt x="4" y="14144"/>
                  <a:pt x="577" y="14713"/>
                  <a:pt x="1279" y="14713"/>
                </a:cubicBezTo>
                <a:cubicBezTo>
                  <a:pt x="1981" y="14713"/>
                  <a:pt x="2550" y="14144"/>
                  <a:pt x="2550" y="13442"/>
                </a:cubicBezTo>
                <a:cubicBezTo>
                  <a:pt x="2550" y="13349"/>
                  <a:pt x="2550" y="13251"/>
                  <a:pt x="2558" y="13158"/>
                </a:cubicBezTo>
                <a:lnTo>
                  <a:pt x="6789" y="13158"/>
                </a:lnTo>
                <a:cubicBezTo>
                  <a:pt x="6793" y="13251"/>
                  <a:pt x="6797" y="13349"/>
                  <a:pt x="6797" y="13442"/>
                </a:cubicBezTo>
                <a:cubicBezTo>
                  <a:pt x="6797" y="14144"/>
                  <a:pt x="7366" y="14713"/>
                  <a:pt x="8068" y="14713"/>
                </a:cubicBezTo>
                <a:cubicBezTo>
                  <a:pt x="8774" y="14713"/>
                  <a:pt x="9343" y="14144"/>
                  <a:pt x="9343" y="13442"/>
                </a:cubicBezTo>
                <a:lnTo>
                  <a:pt x="9343" y="12534"/>
                </a:lnTo>
                <a:cubicBezTo>
                  <a:pt x="9343" y="10287"/>
                  <a:pt x="8224" y="8189"/>
                  <a:pt x="6352" y="6946"/>
                </a:cubicBezTo>
                <a:lnTo>
                  <a:pt x="5163" y="6154"/>
                </a:lnTo>
                <a:cubicBezTo>
                  <a:pt x="4473" y="5694"/>
                  <a:pt x="3884" y="5089"/>
                  <a:pt x="3443" y="4387"/>
                </a:cubicBezTo>
                <a:lnTo>
                  <a:pt x="5896" y="4387"/>
                </a:lnTo>
                <a:cubicBezTo>
                  <a:pt x="5721" y="4672"/>
                  <a:pt x="5514" y="4945"/>
                  <a:pt x="5288" y="5195"/>
                </a:cubicBezTo>
                <a:cubicBezTo>
                  <a:pt x="5397" y="5284"/>
                  <a:pt x="5514" y="5366"/>
                  <a:pt x="5631" y="5444"/>
                </a:cubicBezTo>
                <a:lnTo>
                  <a:pt x="6820" y="6240"/>
                </a:lnTo>
                <a:cubicBezTo>
                  <a:pt x="7066" y="6400"/>
                  <a:pt x="7304" y="6579"/>
                  <a:pt x="7526" y="6770"/>
                </a:cubicBezTo>
                <a:cubicBezTo>
                  <a:pt x="8692" y="5526"/>
                  <a:pt x="9340" y="3884"/>
                  <a:pt x="9340" y="2180"/>
                </a:cubicBezTo>
                <a:lnTo>
                  <a:pt x="9340" y="1272"/>
                </a:lnTo>
                <a:cubicBezTo>
                  <a:pt x="9340" y="570"/>
                  <a:pt x="8770" y="0"/>
                  <a:pt x="8068" y="0"/>
                </a:cubicBezTo>
                <a:cubicBezTo>
                  <a:pt x="7362" y="0"/>
                  <a:pt x="6793" y="570"/>
                  <a:pt x="6793" y="1272"/>
                </a:cubicBezTo>
                <a:cubicBezTo>
                  <a:pt x="6793" y="1365"/>
                  <a:pt x="6789" y="1463"/>
                  <a:pt x="6785" y="1552"/>
                </a:cubicBezTo>
                <a:lnTo>
                  <a:pt x="2558" y="1552"/>
                </a:lnTo>
                <a:cubicBezTo>
                  <a:pt x="2550" y="1459"/>
                  <a:pt x="2550" y="1365"/>
                  <a:pt x="2550" y="1272"/>
                </a:cubicBezTo>
                <a:cubicBezTo>
                  <a:pt x="2546" y="570"/>
                  <a:pt x="1977"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983" name="Google Shape;983;p53"/>
          <p:cNvGrpSpPr/>
          <p:nvPr/>
        </p:nvGrpSpPr>
        <p:grpSpPr>
          <a:xfrm>
            <a:off x="1707100" y="3336350"/>
            <a:ext cx="190925" cy="367850"/>
            <a:chOff x="1771050" y="2545300"/>
            <a:chExt cx="190925" cy="367850"/>
          </a:xfrm>
        </p:grpSpPr>
        <p:sp>
          <p:nvSpPr>
            <p:cNvPr id="984" name="Google Shape;984;p53"/>
            <p:cNvSpPr/>
            <p:nvPr/>
          </p:nvSpPr>
          <p:spPr>
            <a:xfrm>
              <a:off x="1827500" y="2796325"/>
              <a:ext cx="77925" cy="60175"/>
            </a:xfrm>
            <a:custGeom>
              <a:avLst/>
              <a:gdLst/>
              <a:ahLst/>
              <a:cxnLst/>
              <a:rect l="l" t="t" r="r" b="b"/>
              <a:pathLst>
                <a:path w="3117" h="2407" extrusionOk="0">
                  <a:moveTo>
                    <a:pt x="0" y="1"/>
                  </a:moveTo>
                  <a:lnTo>
                    <a:pt x="0" y="2407"/>
                  </a:lnTo>
                  <a:lnTo>
                    <a:pt x="3116" y="2407"/>
                  </a:lnTo>
                  <a:lnTo>
                    <a:pt x="3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5" name="Google Shape;985;p53"/>
            <p:cNvSpPr/>
            <p:nvPr/>
          </p:nvSpPr>
          <p:spPr>
            <a:xfrm>
              <a:off x="1827500" y="2725650"/>
              <a:ext cx="77925" cy="49550"/>
            </a:xfrm>
            <a:custGeom>
              <a:avLst/>
              <a:gdLst/>
              <a:ahLst/>
              <a:cxnLst/>
              <a:rect l="l" t="t" r="r" b="b"/>
              <a:pathLst>
                <a:path w="3117" h="1982" extrusionOk="0">
                  <a:moveTo>
                    <a:pt x="0" y="1"/>
                  </a:moveTo>
                  <a:lnTo>
                    <a:pt x="0" y="1982"/>
                  </a:lnTo>
                  <a:lnTo>
                    <a:pt x="3116" y="1982"/>
                  </a:lnTo>
                  <a:lnTo>
                    <a:pt x="3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6" name="Google Shape;986;p53"/>
            <p:cNvSpPr/>
            <p:nvPr/>
          </p:nvSpPr>
          <p:spPr>
            <a:xfrm>
              <a:off x="1771050" y="2545300"/>
              <a:ext cx="190925" cy="367850"/>
            </a:xfrm>
            <a:custGeom>
              <a:avLst/>
              <a:gdLst/>
              <a:ahLst/>
              <a:cxnLst/>
              <a:rect l="l" t="t" r="r" b="b"/>
              <a:pathLst>
                <a:path w="7637" h="14714" extrusionOk="0">
                  <a:moveTo>
                    <a:pt x="5795" y="6364"/>
                  </a:moveTo>
                  <a:cubicBezTo>
                    <a:pt x="6029" y="6364"/>
                    <a:pt x="6220" y="6556"/>
                    <a:pt x="6220" y="6790"/>
                  </a:cubicBezTo>
                  <a:lnTo>
                    <a:pt x="6220" y="12873"/>
                  </a:lnTo>
                  <a:cubicBezTo>
                    <a:pt x="6220" y="13107"/>
                    <a:pt x="6029" y="13298"/>
                    <a:pt x="5795" y="13298"/>
                  </a:cubicBezTo>
                  <a:lnTo>
                    <a:pt x="1833" y="13298"/>
                  </a:lnTo>
                  <a:cubicBezTo>
                    <a:pt x="1599" y="13298"/>
                    <a:pt x="1412" y="13107"/>
                    <a:pt x="1412" y="12873"/>
                  </a:cubicBezTo>
                  <a:lnTo>
                    <a:pt x="1412" y="6790"/>
                  </a:lnTo>
                  <a:cubicBezTo>
                    <a:pt x="1412" y="6556"/>
                    <a:pt x="1599" y="6364"/>
                    <a:pt x="1833" y="6364"/>
                  </a:cubicBezTo>
                  <a:close/>
                  <a:moveTo>
                    <a:pt x="3249" y="0"/>
                  </a:moveTo>
                  <a:cubicBezTo>
                    <a:pt x="2703" y="0"/>
                    <a:pt x="2258" y="441"/>
                    <a:pt x="2258" y="987"/>
                  </a:cubicBezTo>
                  <a:lnTo>
                    <a:pt x="2258" y="1837"/>
                  </a:lnTo>
                  <a:lnTo>
                    <a:pt x="1272" y="1837"/>
                  </a:lnTo>
                  <a:cubicBezTo>
                    <a:pt x="570" y="1837"/>
                    <a:pt x="1" y="2406"/>
                    <a:pt x="1" y="3112"/>
                  </a:cubicBezTo>
                  <a:lnTo>
                    <a:pt x="1" y="13438"/>
                  </a:lnTo>
                  <a:cubicBezTo>
                    <a:pt x="1" y="14140"/>
                    <a:pt x="570" y="14710"/>
                    <a:pt x="1272" y="14713"/>
                  </a:cubicBezTo>
                  <a:lnTo>
                    <a:pt x="6365" y="14713"/>
                  </a:lnTo>
                  <a:cubicBezTo>
                    <a:pt x="7067" y="14710"/>
                    <a:pt x="7636" y="14140"/>
                    <a:pt x="7636" y="13438"/>
                  </a:cubicBezTo>
                  <a:lnTo>
                    <a:pt x="7636" y="3112"/>
                  </a:lnTo>
                  <a:cubicBezTo>
                    <a:pt x="7636" y="2406"/>
                    <a:pt x="7067" y="1837"/>
                    <a:pt x="6365" y="1837"/>
                  </a:cubicBezTo>
                  <a:lnTo>
                    <a:pt x="5374" y="1837"/>
                  </a:lnTo>
                  <a:lnTo>
                    <a:pt x="5374" y="987"/>
                  </a:lnTo>
                  <a:cubicBezTo>
                    <a:pt x="5370" y="441"/>
                    <a:pt x="4930" y="0"/>
                    <a:pt x="4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87" name="Google Shape;987;p53"/>
          <p:cNvGrpSpPr/>
          <p:nvPr/>
        </p:nvGrpSpPr>
        <p:grpSpPr>
          <a:xfrm>
            <a:off x="7168863" y="3336350"/>
            <a:ext cx="387450" cy="367800"/>
            <a:chOff x="7242650" y="2545300"/>
            <a:chExt cx="387450" cy="367800"/>
          </a:xfrm>
        </p:grpSpPr>
        <p:sp>
          <p:nvSpPr>
            <p:cNvPr id="988" name="Google Shape;988;p53"/>
            <p:cNvSpPr/>
            <p:nvPr/>
          </p:nvSpPr>
          <p:spPr>
            <a:xfrm>
              <a:off x="7320175" y="2612475"/>
              <a:ext cx="242575" cy="233425"/>
            </a:xfrm>
            <a:custGeom>
              <a:avLst/>
              <a:gdLst/>
              <a:ahLst/>
              <a:cxnLst/>
              <a:rect l="l" t="t" r="r" b="b"/>
              <a:pathLst>
                <a:path w="9703" h="9337" extrusionOk="0">
                  <a:moveTo>
                    <a:pt x="5771" y="991"/>
                  </a:moveTo>
                  <a:cubicBezTo>
                    <a:pt x="6005" y="991"/>
                    <a:pt x="6197" y="1178"/>
                    <a:pt x="6197" y="1416"/>
                  </a:cubicBezTo>
                  <a:cubicBezTo>
                    <a:pt x="6197" y="1650"/>
                    <a:pt x="6005" y="1841"/>
                    <a:pt x="5771" y="1841"/>
                  </a:cubicBezTo>
                  <a:lnTo>
                    <a:pt x="5744" y="1841"/>
                  </a:lnTo>
                  <a:cubicBezTo>
                    <a:pt x="5506" y="1841"/>
                    <a:pt x="5319" y="1650"/>
                    <a:pt x="5319" y="1416"/>
                  </a:cubicBezTo>
                  <a:cubicBezTo>
                    <a:pt x="5319" y="1178"/>
                    <a:pt x="5506" y="991"/>
                    <a:pt x="5744" y="991"/>
                  </a:cubicBezTo>
                  <a:close/>
                  <a:moveTo>
                    <a:pt x="2771" y="1415"/>
                  </a:moveTo>
                  <a:cubicBezTo>
                    <a:pt x="2880" y="1415"/>
                    <a:pt x="2989" y="1457"/>
                    <a:pt x="3073" y="1541"/>
                  </a:cubicBezTo>
                  <a:lnTo>
                    <a:pt x="3638" y="2106"/>
                  </a:lnTo>
                  <a:cubicBezTo>
                    <a:pt x="3802" y="2270"/>
                    <a:pt x="3802" y="2539"/>
                    <a:pt x="3638" y="2703"/>
                  </a:cubicBezTo>
                  <a:cubicBezTo>
                    <a:pt x="3555" y="2786"/>
                    <a:pt x="3445" y="2828"/>
                    <a:pt x="3337" y="2828"/>
                  </a:cubicBezTo>
                  <a:cubicBezTo>
                    <a:pt x="3228" y="2828"/>
                    <a:pt x="3120" y="2786"/>
                    <a:pt x="3038" y="2703"/>
                  </a:cubicBezTo>
                  <a:lnTo>
                    <a:pt x="2472" y="2137"/>
                  </a:lnTo>
                  <a:cubicBezTo>
                    <a:pt x="2305" y="1973"/>
                    <a:pt x="2305" y="1704"/>
                    <a:pt x="2472" y="1541"/>
                  </a:cubicBezTo>
                  <a:cubicBezTo>
                    <a:pt x="2554" y="1457"/>
                    <a:pt x="2663" y="1415"/>
                    <a:pt x="2771" y="1415"/>
                  </a:cubicBezTo>
                  <a:close/>
                  <a:moveTo>
                    <a:pt x="7184" y="2476"/>
                  </a:moveTo>
                  <a:cubicBezTo>
                    <a:pt x="7807" y="2476"/>
                    <a:pt x="8314" y="2981"/>
                    <a:pt x="8314" y="3607"/>
                  </a:cubicBezTo>
                  <a:cubicBezTo>
                    <a:pt x="8314" y="4233"/>
                    <a:pt x="7807" y="4739"/>
                    <a:pt x="7184" y="4739"/>
                  </a:cubicBezTo>
                  <a:cubicBezTo>
                    <a:pt x="7175" y="4739"/>
                    <a:pt x="7165" y="4738"/>
                    <a:pt x="7156" y="4738"/>
                  </a:cubicBezTo>
                  <a:lnTo>
                    <a:pt x="6310" y="4738"/>
                  </a:lnTo>
                  <a:cubicBezTo>
                    <a:pt x="6300" y="4738"/>
                    <a:pt x="6291" y="4739"/>
                    <a:pt x="6281" y="4739"/>
                  </a:cubicBezTo>
                  <a:cubicBezTo>
                    <a:pt x="5659" y="4739"/>
                    <a:pt x="5151" y="4233"/>
                    <a:pt x="5151" y="3607"/>
                  </a:cubicBezTo>
                  <a:cubicBezTo>
                    <a:pt x="5151" y="2981"/>
                    <a:pt x="5659" y="2476"/>
                    <a:pt x="6281" y="2476"/>
                  </a:cubicBezTo>
                  <a:cubicBezTo>
                    <a:pt x="6291" y="2476"/>
                    <a:pt x="6300" y="2476"/>
                    <a:pt x="6310" y="2476"/>
                  </a:cubicBezTo>
                  <a:lnTo>
                    <a:pt x="7156" y="2476"/>
                  </a:lnTo>
                  <a:cubicBezTo>
                    <a:pt x="7165" y="2476"/>
                    <a:pt x="7175" y="2476"/>
                    <a:pt x="7184" y="2476"/>
                  </a:cubicBezTo>
                  <a:close/>
                  <a:moveTo>
                    <a:pt x="3479" y="4598"/>
                  </a:moveTo>
                  <a:cubicBezTo>
                    <a:pt x="4102" y="4598"/>
                    <a:pt x="4609" y="5105"/>
                    <a:pt x="4609" y="5729"/>
                  </a:cubicBezTo>
                  <a:cubicBezTo>
                    <a:pt x="4609" y="6353"/>
                    <a:pt x="4102" y="6860"/>
                    <a:pt x="3479" y="6860"/>
                  </a:cubicBezTo>
                  <a:lnTo>
                    <a:pt x="2628" y="6860"/>
                  </a:lnTo>
                  <a:cubicBezTo>
                    <a:pt x="2004" y="6860"/>
                    <a:pt x="1498" y="6353"/>
                    <a:pt x="1498" y="5729"/>
                  </a:cubicBezTo>
                  <a:cubicBezTo>
                    <a:pt x="1498" y="5105"/>
                    <a:pt x="2004" y="4598"/>
                    <a:pt x="2628" y="4598"/>
                  </a:cubicBezTo>
                  <a:close/>
                  <a:moveTo>
                    <a:pt x="6727" y="5935"/>
                  </a:moveTo>
                  <a:cubicBezTo>
                    <a:pt x="6837" y="5935"/>
                    <a:pt x="6948" y="5979"/>
                    <a:pt x="7031" y="6068"/>
                  </a:cubicBezTo>
                  <a:lnTo>
                    <a:pt x="7600" y="6633"/>
                  </a:lnTo>
                  <a:cubicBezTo>
                    <a:pt x="7764" y="6797"/>
                    <a:pt x="7764" y="7066"/>
                    <a:pt x="7600" y="7234"/>
                  </a:cubicBezTo>
                  <a:cubicBezTo>
                    <a:pt x="7517" y="7316"/>
                    <a:pt x="7407" y="7357"/>
                    <a:pt x="7299" y="7357"/>
                  </a:cubicBezTo>
                  <a:cubicBezTo>
                    <a:pt x="7190" y="7357"/>
                    <a:pt x="7082" y="7316"/>
                    <a:pt x="7000" y="7234"/>
                  </a:cubicBezTo>
                  <a:lnTo>
                    <a:pt x="6434" y="6665"/>
                  </a:lnTo>
                  <a:cubicBezTo>
                    <a:pt x="6259" y="6501"/>
                    <a:pt x="6259" y="6228"/>
                    <a:pt x="6427" y="6060"/>
                  </a:cubicBezTo>
                  <a:cubicBezTo>
                    <a:pt x="6509" y="5977"/>
                    <a:pt x="6618" y="5935"/>
                    <a:pt x="6727" y="5935"/>
                  </a:cubicBezTo>
                  <a:close/>
                  <a:moveTo>
                    <a:pt x="4356" y="7499"/>
                  </a:moveTo>
                  <a:cubicBezTo>
                    <a:pt x="4590" y="7499"/>
                    <a:pt x="4781" y="7686"/>
                    <a:pt x="4781" y="7924"/>
                  </a:cubicBezTo>
                  <a:cubicBezTo>
                    <a:pt x="4781" y="8158"/>
                    <a:pt x="4590" y="8345"/>
                    <a:pt x="4356" y="8345"/>
                  </a:cubicBezTo>
                  <a:lnTo>
                    <a:pt x="4329" y="8345"/>
                  </a:lnTo>
                  <a:cubicBezTo>
                    <a:pt x="4095" y="8345"/>
                    <a:pt x="3904" y="8158"/>
                    <a:pt x="3904" y="7924"/>
                  </a:cubicBezTo>
                  <a:cubicBezTo>
                    <a:pt x="3904" y="7686"/>
                    <a:pt x="4095" y="7499"/>
                    <a:pt x="4329" y="7499"/>
                  </a:cubicBezTo>
                  <a:close/>
                  <a:moveTo>
                    <a:pt x="5034" y="0"/>
                  </a:moveTo>
                  <a:cubicBezTo>
                    <a:pt x="3147" y="0"/>
                    <a:pt x="1443" y="1135"/>
                    <a:pt x="722" y="2882"/>
                  </a:cubicBezTo>
                  <a:cubicBezTo>
                    <a:pt x="0" y="4625"/>
                    <a:pt x="398" y="6633"/>
                    <a:pt x="1735" y="7971"/>
                  </a:cubicBezTo>
                  <a:cubicBezTo>
                    <a:pt x="2627" y="8863"/>
                    <a:pt x="3821" y="9336"/>
                    <a:pt x="5035" y="9336"/>
                  </a:cubicBezTo>
                  <a:cubicBezTo>
                    <a:pt x="5636" y="9336"/>
                    <a:pt x="6243" y="9220"/>
                    <a:pt x="6820" y="8981"/>
                  </a:cubicBezTo>
                  <a:cubicBezTo>
                    <a:pt x="8567" y="8259"/>
                    <a:pt x="9702" y="6555"/>
                    <a:pt x="9702" y="4668"/>
                  </a:cubicBezTo>
                  <a:cubicBezTo>
                    <a:pt x="9702" y="2090"/>
                    <a:pt x="7612" y="4"/>
                    <a:pt x="5034"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89" name="Google Shape;989;p53"/>
            <p:cNvSpPr/>
            <p:nvPr/>
          </p:nvSpPr>
          <p:spPr>
            <a:xfrm>
              <a:off x="7376900" y="2748650"/>
              <a:ext cx="37075" cy="14175"/>
            </a:xfrm>
            <a:custGeom>
              <a:avLst/>
              <a:gdLst/>
              <a:ahLst/>
              <a:cxnLst/>
              <a:rect l="l" t="t" r="r" b="b"/>
              <a:pathLst>
                <a:path w="1483" h="567" extrusionOk="0">
                  <a:moveTo>
                    <a:pt x="359" y="1"/>
                  </a:moveTo>
                  <a:cubicBezTo>
                    <a:pt x="1" y="13"/>
                    <a:pt x="1" y="551"/>
                    <a:pt x="359" y="566"/>
                  </a:cubicBezTo>
                  <a:lnTo>
                    <a:pt x="1210" y="566"/>
                  </a:lnTo>
                  <a:cubicBezTo>
                    <a:pt x="1362" y="559"/>
                    <a:pt x="1482" y="434"/>
                    <a:pt x="1482" y="282"/>
                  </a:cubicBezTo>
                  <a:cubicBezTo>
                    <a:pt x="1482" y="130"/>
                    <a:pt x="1362" y="5"/>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90" name="Google Shape;990;p53"/>
            <p:cNvSpPr/>
            <p:nvPr/>
          </p:nvSpPr>
          <p:spPr>
            <a:xfrm>
              <a:off x="7242650" y="2545300"/>
              <a:ext cx="387450" cy="367800"/>
            </a:xfrm>
            <a:custGeom>
              <a:avLst/>
              <a:gdLst/>
              <a:ahLst/>
              <a:cxnLst/>
              <a:rect l="l" t="t" r="r" b="b"/>
              <a:pathLst>
                <a:path w="15498" h="14712" extrusionOk="0">
                  <a:moveTo>
                    <a:pt x="8137" y="1838"/>
                  </a:moveTo>
                  <a:cubicBezTo>
                    <a:pt x="8848" y="1838"/>
                    <a:pt x="9566" y="1975"/>
                    <a:pt x="10249" y="2258"/>
                  </a:cubicBezTo>
                  <a:cubicBezTo>
                    <a:pt x="12308" y="3112"/>
                    <a:pt x="13653" y="5124"/>
                    <a:pt x="13653" y="7355"/>
                  </a:cubicBezTo>
                  <a:cubicBezTo>
                    <a:pt x="13649" y="10401"/>
                    <a:pt x="11181" y="12869"/>
                    <a:pt x="8135" y="12873"/>
                  </a:cubicBezTo>
                  <a:cubicBezTo>
                    <a:pt x="5905" y="12873"/>
                    <a:pt x="3893" y="11528"/>
                    <a:pt x="3039" y="9469"/>
                  </a:cubicBezTo>
                  <a:cubicBezTo>
                    <a:pt x="2185" y="7406"/>
                    <a:pt x="2657" y="5031"/>
                    <a:pt x="4236" y="3451"/>
                  </a:cubicBezTo>
                  <a:cubicBezTo>
                    <a:pt x="5289" y="2398"/>
                    <a:pt x="6701" y="1838"/>
                    <a:pt x="8137" y="1838"/>
                  </a:cubicBezTo>
                  <a:close/>
                  <a:moveTo>
                    <a:pt x="8135" y="0"/>
                  </a:moveTo>
                  <a:cubicBezTo>
                    <a:pt x="6719" y="0"/>
                    <a:pt x="5295" y="407"/>
                    <a:pt x="4049" y="1240"/>
                  </a:cubicBezTo>
                  <a:cubicBezTo>
                    <a:pt x="1132" y="3190"/>
                    <a:pt x="1" y="6926"/>
                    <a:pt x="1342" y="10170"/>
                  </a:cubicBezTo>
                  <a:cubicBezTo>
                    <a:pt x="2499" y="12957"/>
                    <a:pt x="5208" y="14712"/>
                    <a:pt x="8134" y="14712"/>
                  </a:cubicBezTo>
                  <a:cubicBezTo>
                    <a:pt x="8610" y="14712"/>
                    <a:pt x="9092" y="14665"/>
                    <a:pt x="9574" y="14569"/>
                  </a:cubicBezTo>
                  <a:cubicBezTo>
                    <a:pt x="13014" y="13887"/>
                    <a:pt x="15494" y="10865"/>
                    <a:pt x="15494" y="7355"/>
                  </a:cubicBezTo>
                  <a:cubicBezTo>
                    <a:pt x="15498" y="5401"/>
                    <a:pt x="14722" y="3529"/>
                    <a:pt x="13338" y="2153"/>
                  </a:cubicBezTo>
                  <a:cubicBezTo>
                    <a:pt x="11917" y="732"/>
                    <a:pt x="10033" y="0"/>
                    <a:pt x="813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91" name="Google Shape;991;p53"/>
            <p:cNvSpPr/>
            <p:nvPr/>
          </p:nvSpPr>
          <p:spPr>
            <a:xfrm>
              <a:off x="7468825" y="2695625"/>
              <a:ext cx="37075" cy="14150"/>
            </a:xfrm>
            <a:custGeom>
              <a:avLst/>
              <a:gdLst/>
              <a:ahLst/>
              <a:cxnLst/>
              <a:rect l="l" t="t" r="r" b="b"/>
              <a:pathLst>
                <a:path w="1483" h="566" extrusionOk="0">
                  <a:moveTo>
                    <a:pt x="364" y="1"/>
                  </a:moveTo>
                  <a:cubicBezTo>
                    <a:pt x="1" y="16"/>
                    <a:pt x="1" y="550"/>
                    <a:pt x="364" y="566"/>
                  </a:cubicBezTo>
                  <a:lnTo>
                    <a:pt x="1210" y="566"/>
                  </a:lnTo>
                  <a:cubicBezTo>
                    <a:pt x="1362" y="562"/>
                    <a:pt x="1483" y="437"/>
                    <a:pt x="1483" y="285"/>
                  </a:cubicBezTo>
                  <a:cubicBezTo>
                    <a:pt x="1483" y="133"/>
                    <a:pt x="1362" y="8"/>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92" name="Google Shape;992;p53"/>
          <p:cNvGrpSpPr/>
          <p:nvPr/>
        </p:nvGrpSpPr>
        <p:grpSpPr>
          <a:xfrm>
            <a:off x="2862063" y="2174750"/>
            <a:ext cx="332550" cy="367850"/>
            <a:chOff x="2948050" y="1383700"/>
            <a:chExt cx="332550" cy="367850"/>
          </a:xfrm>
        </p:grpSpPr>
        <p:sp>
          <p:nvSpPr>
            <p:cNvPr id="993" name="Google Shape;993;p53"/>
            <p:cNvSpPr/>
            <p:nvPr/>
          </p:nvSpPr>
          <p:spPr>
            <a:xfrm>
              <a:off x="3011700" y="1493375"/>
              <a:ext cx="35425" cy="35425"/>
            </a:xfrm>
            <a:custGeom>
              <a:avLst/>
              <a:gdLst/>
              <a:ahLst/>
              <a:cxnLst/>
              <a:rect l="l" t="t" r="r" b="b"/>
              <a:pathLst>
                <a:path w="1417" h="1417" extrusionOk="0">
                  <a:moveTo>
                    <a:pt x="145" y="1"/>
                  </a:moveTo>
                  <a:cubicBezTo>
                    <a:pt x="63" y="1"/>
                    <a:pt x="1" y="63"/>
                    <a:pt x="1" y="141"/>
                  </a:cubicBezTo>
                  <a:lnTo>
                    <a:pt x="1" y="1272"/>
                  </a:lnTo>
                  <a:cubicBezTo>
                    <a:pt x="1" y="1350"/>
                    <a:pt x="63" y="1416"/>
                    <a:pt x="145" y="1416"/>
                  </a:cubicBezTo>
                  <a:lnTo>
                    <a:pt x="1276" y="1416"/>
                  </a:lnTo>
                  <a:cubicBezTo>
                    <a:pt x="1354" y="1416"/>
                    <a:pt x="1416" y="1350"/>
                    <a:pt x="1416" y="1272"/>
                  </a:cubicBezTo>
                  <a:lnTo>
                    <a:pt x="1416" y="141"/>
                  </a:lnTo>
                  <a:cubicBezTo>
                    <a:pt x="1416" y="63"/>
                    <a:pt x="1354" y="1"/>
                    <a:pt x="1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4" name="Google Shape;994;p53"/>
            <p:cNvSpPr/>
            <p:nvPr/>
          </p:nvSpPr>
          <p:spPr>
            <a:xfrm>
              <a:off x="2948050" y="1429725"/>
              <a:ext cx="247750" cy="321825"/>
            </a:xfrm>
            <a:custGeom>
              <a:avLst/>
              <a:gdLst/>
              <a:ahLst/>
              <a:cxnLst/>
              <a:rect l="l" t="t" r="r" b="b"/>
              <a:pathLst>
                <a:path w="9910" h="12873" extrusionOk="0">
                  <a:moveTo>
                    <a:pt x="7798" y="1697"/>
                  </a:moveTo>
                  <a:cubicBezTo>
                    <a:pt x="8033" y="1697"/>
                    <a:pt x="8225" y="1885"/>
                    <a:pt x="8225" y="2122"/>
                  </a:cubicBezTo>
                  <a:cubicBezTo>
                    <a:pt x="8225" y="2355"/>
                    <a:pt x="8033" y="2547"/>
                    <a:pt x="7798" y="2547"/>
                  </a:cubicBezTo>
                  <a:cubicBezTo>
                    <a:pt x="7793" y="2547"/>
                    <a:pt x="7789" y="2547"/>
                    <a:pt x="7784" y="2547"/>
                  </a:cubicBezTo>
                  <a:lnTo>
                    <a:pt x="5522" y="2547"/>
                  </a:lnTo>
                  <a:cubicBezTo>
                    <a:pt x="5517" y="2547"/>
                    <a:pt x="5513" y="2547"/>
                    <a:pt x="5508" y="2547"/>
                  </a:cubicBezTo>
                  <a:cubicBezTo>
                    <a:pt x="5273" y="2547"/>
                    <a:pt x="5081" y="2355"/>
                    <a:pt x="5081" y="2122"/>
                  </a:cubicBezTo>
                  <a:cubicBezTo>
                    <a:pt x="5081" y="1885"/>
                    <a:pt x="5273" y="1697"/>
                    <a:pt x="5508" y="1697"/>
                  </a:cubicBezTo>
                  <a:cubicBezTo>
                    <a:pt x="5513" y="1697"/>
                    <a:pt x="5517" y="1697"/>
                    <a:pt x="5522" y="1697"/>
                  </a:cubicBezTo>
                  <a:lnTo>
                    <a:pt x="7784" y="1697"/>
                  </a:lnTo>
                  <a:cubicBezTo>
                    <a:pt x="7789" y="1697"/>
                    <a:pt x="7793" y="1697"/>
                    <a:pt x="7798" y="1697"/>
                  </a:cubicBezTo>
                  <a:close/>
                  <a:moveTo>
                    <a:pt x="3822" y="1697"/>
                  </a:moveTo>
                  <a:cubicBezTo>
                    <a:pt x="4368" y="1697"/>
                    <a:pt x="4812" y="2141"/>
                    <a:pt x="4812" y="2687"/>
                  </a:cubicBezTo>
                  <a:lnTo>
                    <a:pt x="4812" y="3818"/>
                  </a:lnTo>
                  <a:cubicBezTo>
                    <a:pt x="4812" y="4364"/>
                    <a:pt x="4368" y="4809"/>
                    <a:pt x="3822" y="4809"/>
                  </a:cubicBezTo>
                  <a:lnTo>
                    <a:pt x="2691" y="4809"/>
                  </a:lnTo>
                  <a:cubicBezTo>
                    <a:pt x="2141" y="4809"/>
                    <a:pt x="1701" y="4364"/>
                    <a:pt x="1701" y="3818"/>
                  </a:cubicBezTo>
                  <a:lnTo>
                    <a:pt x="1701" y="2687"/>
                  </a:lnTo>
                  <a:cubicBezTo>
                    <a:pt x="1701" y="2141"/>
                    <a:pt x="2141" y="1697"/>
                    <a:pt x="2691" y="1697"/>
                  </a:cubicBezTo>
                  <a:close/>
                  <a:moveTo>
                    <a:pt x="1275" y="0"/>
                  </a:moveTo>
                  <a:cubicBezTo>
                    <a:pt x="574" y="0"/>
                    <a:pt x="0" y="570"/>
                    <a:pt x="0" y="1272"/>
                  </a:cubicBezTo>
                  <a:lnTo>
                    <a:pt x="0" y="11602"/>
                  </a:lnTo>
                  <a:cubicBezTo>
                    <a:pt x="0" y="12304"/>
                    <a:pt x="574" y="12873"/>
                    <a:pt x="1275" y="12873"/>
                  </a:cubicBezTo>
                  <a:lnTo>
                    <a:pt x="5475" y="12873"/>
                  </a:lnTo>
                  <a:cubicBezTo>
                    <a:pt x="4816" y="12144"/>
                    <a:pt x="4629" y="11099"/>
                    <a:pt x="4996" y="10186"/>
                  </a:cubicBezTo>
                  <a:lnTo>
                    <a:pt x="2122" y="10186"/>
                  </a:lnTo>
                  <a:cubicBezTo>
                    <a:pt x="2117" y="10186"/>
                    <a:pt x="2112" y="10186"/>
                    <a:pt x="2107" y="10186"/>
                  </a:cubicBezTo>
                  <a:cubicBezTo>
                    <a:pt x="1872" y="10186"/>
                    <a:pt x="1681" y="9998"/>
                    <a:pt x="1681" y="9761"/>
                  </a:cubicBezTo>
                  <a:cubicBezTo>
                    <a:pt x="1681" y="9524"/>
                    <a:pt x="1872" y="9336"/>
                    <a:pt x="2107" y="9336"/>
                  </a:cubicBezTo>
                  <a:cubicBezTo>
                    <a:pt x="2112" y="9336"/>
                    <a:pt x="2117" y="9336"/>
                    <a:pt x="2122" y="9336"/>
                  </a:cubicBezTo>
                  <a:lnTo>
                    <a:pt x="5557" y="9336"/>
                  </a:lnTo>
                  <a:lnTo>
                    <a:pt x="5561" y="9328"/>
                  </a:lnTo>
                  <a:lnTo>
                    <a:pt x="6692" y="8205"/>
                  </a:lnTo>
                  <a:lnTo>
                    <a:pt x="2126" y="8205"/>
                  </a:lnTo>
                  <a:cubicBezTo>
                    <a:pt x="1888" y="8205"/>
                    <a:pt x="1701" y="8014"/>
                    <a:pt x="1701" y="7780"/>
                  </a:cubicBezTo>
                  <a:cubicBezTo>
                    <a:pt x="1701" y="7546"/>
                    <a:pt x="1888" y="7355"/>
                    <a:pt x="2126" y="7355"/>
                  </a:cubicBezTo>
                  <a:lnTo>
                    <a:pt x="7074" y="7355"/>
                  </a:lnTo>
                  <a:lnTo>
                    <a:pt x="7074" y="6840"/>
                  </a:lnTo>
                  <a:cubicBezTo>
                    <a:pt x="6891" y="6665"/>
                    <a:pt x="6747" y="6454"/>
                    <a:pt x="6649" y="6220"/>
                  </a:cubicBezTo>
                  <a:cubicBezTo>
                    <a:pt x="6626" y="6224"/>
                    <a:pt x="6602" y="6224"/>
                    <a:pt x="6579" y="6224"/>
                  </a:cubicBezTo>
                  <a:lnTo>
                    <a:pt x="2126" y="6224"/>
                  </a:lnTo>
                  <a:cubicBezTo>
                    <a:pt x="1888" y="6224"/>
                    <a:pt x="1701" y="6033"/>
                    <a:pt x="1701" y="5799"/>
                  </a:cubicBezTo>
                  <a:cubicBezTo>
                    <a:pt x="1701" y="5565"/>
                    <a:pt x="1888" y="5374"/>
                    <a:pt x="2126" y="5374"/>
                  </a:cubicBezTo>
                  <a:lnTo>
                    <a:pt x="6517" y="5374"/>
                  </a:lnTo>
                  <a:cubicBezTo>
                    <a:pt x="6559" y="4797"/>
                    <a:pt x="6875" y="4270"/>
                    <a:pt x="7371" y="3962"/>
                  </a:cubicBezTo>
                  <a:lnTo>
                    <a:pt x="5518" y="3962"/>
                  </a:lnTo>
                  <a:cubicBezTo>
                    <a:pt x="5280" y="3962"/>
                    <a:pt x="5093" y="3771"/>
                    <a:pt x="5093" y="3537"/>
                  </a:cubicBezTo>
                  <a:cubicBezTo>
                    <a:pt x="5093" y="3303"/>
                    <a:pt x="5280" y="3112"/>
                    <a:pt x="5518" y="3112"/>
                  </a:cubicBezTo>
                  <a:lnTo>
                    <a:pt x="7780" y="3112"/>
                  </a:lnTo>
                  <a:cubicBezTo>
                    <a:pt x="8014" y="3112"/>
                    <a:pt x="8205" y="3303"/>
                    <a:pt x="8205" y="3537"/>
                  </a:cubicBezTo>
                  <a:cubicBezTo>
                    <a:pt x="8205" y="3588"/>
                    <a:pt x="8197" y="3639"/>
                    <a:pt x="8178" y="3686"/>
                  </a:cubicBezTo>
                  <a:cubicBezTo>
                    <a:pt x="8232" y="3682"/>
                    <a:pt x="8291" y="3678"/>
                    <a:pt x="8345" y="3678"/>
                  </a:cubicBezTo>
                  <a:lnTo>
                    <a:pt x="9909" y="3678"/>
                  </a:lnTo>
                  <a:lnTo>
                    <a:pt x="9909" y="1272"/>
                  </a:lnTo>
                  <a:cubicBezTo>
                    <a:pt x="9905" y="570"/>
                    <a:pt x="9336" y="0"/>
                    <a:pt x="8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5" name="Google Shape;995;p53"/>
            <p:cNvSpPr/>
            <p:nvPr/>
          </p:nvSpPr>
          <p:spPr>
            <a:xfrm>
              <a:off x="3117000" y="1542900"/>
              <a:ext cx="136125" cy="120250"/>
            </a:xfrm>
            <a:custGeom>
              <a:avLst/>
              <a:gdLst/>
              <a:ahLst/>
              <a:cxnLst/>
              <a:rect l="l" t="t" r="r" b="b"/>
              <a:pathLst>
                <a:path w="5445" h="4810" extrusionOk="0">
                  <a:moveTo>
                    <a:pt x="1591" y="1"/>
                  </a:moveTo>
                  <a:cubicBezTo>
                    <a:pt x="1127" y="1"/>
                    <a:pt x="726" y="321"/>
                    <a:pt x="624" y="773"/>
                  </a:cubicBezTo>
                  <a:cubicBezTo>
                    <a:pt x="519" y="1225"/>
                    <a:pt x="745" y="1685"/>
                    <a:pt x="1166" y="1884"/>
                  </a:cubicBezTo>
                  <a:lnTo>
                    <a:pt x="1166" y="3643"/>
                  </a:lnTo>
                  <a:lnTo>
                    <a:pt x="0" y="4809"/>
                  </a:lnTo>
                  <a:lnTo>
                    <a:pt x="5444" y="4809"/>
                  </a:lnTo>
                  <a:lnTo>
                    <a:pt x="4278" y="3643"/>
                  </a:lnTo>
                  <a:lnTo>
                    <a:pt x="4278" y="1884"/>
                  </a:lnTo>
                  <a:cubicBezTo>
                    <a:pt x="4695" y="1685"/>
                    <a:pt x="4922" y="1225"/>
                    <a:pt x="4820" y="773"/>
                  </a:cubicBezTo>
                  <a:cubicBezTo>
                    <a:pt x="4719" y="321"/>
                    <a:pt x="4317" y="1"/>
                    <a:pt x="3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6" name="Google Shape;996;p53"/>
            <p:cNvSpPr/>
            <p:nvPr/>
          </p:nvSpPr>
          <p:spPr>
            <a:xfrm>
              <a:off x="3077600" y="1684275"/>
              <a:ext cx="203000" cy="67275"/>
            </a:xfrm>
            <a:custGeom>
              <a:avLst/>
              <a:gdLst/>
              <a:ahLst/>
              <a:cxnLst/>
              <a:rect l="l" t="t" r="r" b="b"/>
              <a:pathLst>
                <a:path w="8120" h="2691" extrusionOk="0">
                  <a:moveTo>
                    <a:pt x="773" y="0"/>
                  </a:moveTo>
                  <a:cubicBezTo>
                    <a:pt x="1" y="1147"/>
                    <a:pt x="824" y="2691"/>
                    <a:pt x="2204" y="2691"/>
                  </a:cubicBezTo>
                  <a:lnTo>
                    <a:pt x="6396" y="2691"/>
                  </a:lnTo>
                  <a:cubicBezTo>
                    <a:pt x="7348" y="2687"/>
                    <a:pt x="8120" y="1919"/>
                    <a:pt x="8120" y="963"/>
                  </a:cubicBezTo>
                  <a:cubicBezTo>
                    <a:pt x="8120" y="620"/>
                    <a:pt x="8018" y="285"/>
                    <a:pt x="7823" y="0"/>
                  </a:cubicBezTo>
                  <a:cubicBezTo>
                    <a:pt x="7816" y="2"/>
                    <a:pt x="7808" y="3"/>
                    <a:pt x="7801" y="3"/>
                  </a:cubicBezTo>
                  <a:cubicBezTo>
                    <a:pt x="7793" y="3"/>
                    <a:pt x="7786" y="2"/>
                    <a:pt x="7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7" name="Google Shape;997;p53"/>
            <p:cNvSpPr/>
            <p:nvPr/>
          </p:nvSpPr>
          <p:spPr>
            <a:xfrm>
              <a:off x="3005475" y="1383700"/>
              <a:ext cx="132900" cy="24800"/>
            </a:xfrm>
            <a:custGeom>
              <a:avLst/>
              <a:gdLst/>
              <a:ahLst/>
              <a:cxnLst/>
              <a:rect l="l" t="t" r="r" b="b"/>
              <a:pathLst>
                <a:path w="5316" h="992" extrusionOk="0">
                  <a:moveTo>
                    <a:pt x="1240" y="1"/>
                  </a:moveTo>
                  <a:cubicBezTo>
                    <a:pt x="648" y="1"/>
                    <a:pt x="133" y="414"/>
                    <a:pt x="0" y="991"/>
                  </a:cubicBezTo>
                  <a:lnTo>
                    <a:pt x="5315" y="991"/>
                  </a:lnTo>
                  <a:cubicBezTo>
                    <a:pt x="5179" y="410"/>
                    <a:pt x="4664" y="1"/>
                    <a:pt x="4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98" name="Google Shape;998;p53"/>
          <p:cNvGrpSpPr/>
          <p:nvPr/>
        </p:nvGrpSpPr>
        <p:grpSpPr>
          <a:xfrm>
            <a:off x="1041650" y="3336300"/>
            <a:ext cx="289550" cy="367900"/>
            <a:chOff x="1105600" y="2545250"/>
            <a:chExt cx="289550" cy="367900"/>
          </a:xfrm>
        </p:grpSpPr>
        <p:sp>
          <p:nvSpPr>
            <p:cNvPr id="999" name="Google Shape;999;p53"/>
            <p:cNvSpPr/>
            <p:nvPr/>
          </p:nvSpPr>
          <p:spPr>
            <a:xfrm>
              <a:off x="1319475" y="2545250"/>
              <a:ext cx="51025" cy="48025"/>
            </a:xfrm>
            <a:custGeom>
              <a:avLst/>
              <a:gdLst/>
              <a:ahLst/>
              <a:cxnLst/>
              <a:rect l="l" t="t" r="r" b="b"/>
              <a:pathLst>
                <a:path w="2041" h="1921" extrusionOk="0">
                  <a:moveTo>
                    <a:pt x="648" y="1"/>
                  </a:moveTo>
                  <a:cubicBezTo>
                    <a:pt x="425" y="1"/>
                    <a:pt x="202" y="59"/>
                    <a:pt x="1" y="178"/>
                  </a:cubicBezTo>
                  <a:cubicBezTo>
                    <a:pt x="204" y="279"/>
                    <a:pt x="387" y="412"/>
                    <a:pt x="547" y="572"/>
                  </a:cubicBezTo>
                  <a:lnTo>
                    <a:pt x="1350" y="1375"/>
                  </a:lnTo>
                  <a:cubicBezTo>
                    <a:pt x="1510" y="1535"/>
                    <a:pt x="1642" y="1718"/>
                    <a:pt x="1744" y="1921"/>
                  </a:cubicBezTo>
                  <a:cubicBezTo>
                    <a:pt x="2040" y="1422"/>
                    <a:pt x="1958" y="782"/>
                    <a:pt x="1549" y="373"/>
                  </a:cubicBezTo>
                  <a:cubicBezTo>
                    <a:pt x="1304" y="128"/>
                    <a:pt x="978"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0" name="Google Shape;1000;p53"/>
            <p:cNvSpPr/>
            <p:nvPr/>
          </p:nvSpPr>
          <p:spPr>
            <a:xfrm>
              <a:off x="1191575" y="2565250"/>
              <a:ext cx="158925" cy="153225"/>
            </a:xfrm>
            <a:custGeom>
              <a:avLst/>
              <a:gdLst/>
              <a:ahLst/>
              <a:cxnLst/>
              <a:rect l="l" t="t" r="r" b="b"/>
              <a:pathLst>
                <a:path w="6357" h="6129" extrusionOk="0">
                  <a:moveTo>
                    <a:pt x="4157" y="1"/>
                  </a:moveTo>
                  <a:cubicBezTo>
                    <a:pt x="3832" y="1"/>
                    <a:pt x="3506" y="125"/>
                    <a:pt x="3257" y="372"/>
                  </a:cubicBezTo>
                  <a:lnTo>
                    <a:pt x="1256" y="2373"/>
                  </a:lnTo>
                  <a:cubicBezTo>
                    <a:pt x="921" y="2708"/>
                    <a:pt x="800" y="3199"/>
                    <a:pt x="940" y="3652"/>
                  </a:cubicBezTo>
                  <a:lnTo>
                    <a:pt x="531" y="4003"/>
                  </a:lnTo>
                  <a:cubicBezTo>
                    <a:pt x="145" y="4326"/>
                    <a:pt x="0" y="4861"/>
                    <a:pt x="176" y="5336"/>
                  </a:cubicBezTo>
                  <a:cubicBezTo>
                    <a:pt x="351" y="5812"/>
                    <a:pt x="804" y="6128"/>
                    <a:pt x="1311" y="6128"/>
                  </a:cubicBezTo>
                  <a:lnTo>
                    <a:pt x="1361" y="6128"/>
                  </a:lnTo>
                  <a:cubicBezTo>
                    <a:pt x="1697" y="6112"/>
                    <a:pt x="2013" y="5960"/>
                    <a:pt x="2231" y="5703"/>
                  </a:cubicBezTo>
                  <a:lnTo>
                    <a:pt x="2578" y="5290"/>
                  </a:lnTo>
                  <a:cubicBezTo>
                    <a:pt x="2703" y="5330"/>
                    <a:pt x="2832" y="5349"/>
                    <a:pt x="2960" y="5349"/>
                  </a:cubicBezTo>
                  <a:cubicBezTo>
                    <a:pt x="3293" y="5349"/>
                    <a:pt x="3619" y="5217"/>
                    <a:pt x="3861" y="4978"/>
                  </a:cubicBezTo>
                  <a:lnTo>
                    <a:pt x="5858" y="2977"/>
                  </a:lnTo>
                  <a:cubicBezTo>
                    <a:pt x="6357" y="2478"/>
                    <a:pt x="6357" y="1671"/>
                    <a:pt x="5858" y="1176"/>
                  </a:cubicBezTo>
                  <a:lnTo>
                    <a:pt x="5058" y="372"/>
                  </a:lnTo>
                  <a:cubicBezTo>
                    <a:pt x="4809" y="125"/>
                    <a:pt x="4483" y="1"/>
                    <a:pt x="4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1" name="Google Shape;1001;p53"/>
            <p:cNvSpPr/>
            <p:nvPr/>
          </p:nvSpPr>
          <p:spPr>
            <a:xfrm>
              <a:off x="1304950" y="2646875"/>
              <a:ext cx="83875" cy="175800"/>
            </a:xfrm>
            <a:custGeom>
              <a:avLst/>
              <a:gdLst/>
              <a:ahLst/>
              <a:cxnLst/>
              <a:rect l="l" t="t" r="r" b="b"/>
              <a:pathLst>
                <a:path w="3355" h="7032" extrusionOk="0">
                  <a:moveTo>
                    <a:pt x="2184" y="1"/>
                  </a:moveTo>
                  <a:cubicBezTo>
                    <a:pt x="2106" y="110"/>
                    <a:pt x="2025" y="215"/>
                    <a:pt x="1931" y="309"/>
                  </a:cubicBezTo>
                  <a:lnTo>
                    <a:pt x="184" y="2056"/>
                  </a:lnTo>
                  <a:cubicBezTo>
                    <a:pt x="695" y="2918"/>
                    <a:pt x="621" y="4002"/>
                    <a:pt x="1" y="4786"/>
                  </a:cubicBezTo>
                  <a:cubicBezTo>
                    <a:pt x="79" y="4832"/>
                    <a:pt x="157" y="4883"/>
                    <a:pt x="235" y="4934"/>
                  </a:cubicBezTo>
                  <a:cubicBezTo>
                    <a:pt x="862" y="5355"/>
                    <a:pt x="1346" y="5955"/>
                    <a:pt x="1627" y="6661"/>
                  </a:cubicBezTo>
                  <a:lnTo>
                    <a:pt x="1775" y="7032"/>
                  </a:lnTo>
                  <a:cubicBezTo>
                    <a:pt x="2785" y="6049"/>
                    <a:pt x="3350" y="4700"/>
                    <a:pt x="3350" y="3292"/>
                  </a:cubicBezTo>
                  <a:cubicBezTo>
                    <a:pt x="3354" y="2465"/>
                    <a:pt x="3155" y="1646"/>
                    <a:pt x="2777" y="909"/>
                  </a:cubicBezTo>
                  <a:cubicBezTo>
                    <a:pt x="2613" y="586"/>
                    <a:pt x="2411" y="282"/>
                    <a:pt x="2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2" name="Google Shape;1002;p53"/>
            <p:cNvSpPr/>
            <p:nvPr/>
          </p:nvSpPr>
          <p:spPr>
            <a:xfrm>
              <a:off x="1105600" y="2746800"/>
              <a:ext cx="126450" cy="77925"/>
            </a:xfrm>
            <a:custGeom>
              <a:avLst/>
              <a:gdLst/>
              <a:ahLst/>
              <a:cxnLst/>
              <a:rect l="l" t="t" r="r" b="b"/>
              <a:pathLst>
                <a:path w="5058" h="3117" extrusionOk="0">
                  <a:moveTo>
                    <a:pt x="1275" y="1"/>
                  </a:moveTo>
                  <a:cubicBezTo>
                    <a:pt x="573" y="1"/>
                    <a:pt x="4" y="570"/>
                    <a:pt x="4" y="1276"/>
                  </a:cubicBezTo>
                  <a:lnTo>
                    <a:pt x="4" y="1841"/>
                  </a:lnTo>
                  <a:cubicBezTo>
                    <a:pt x="0" y="2543"/>
                    <a:pt x="573" y="3113"/>
                    <a:pt x="1275" y="3117"/>
                  </a:cubicBezTo>
                  <a:lnTo>
                    <a:pt x="2398" y="3117"/>
                  </a:lnTo>
                  <a:lnTo>
                    <a:pt x="2578" y="2664"/>
                  </a:lnTo>
                  <a:cubicBezTo>
                    <a:pt x="3014" y="1572"/>
                    <a:pt x="3927" y="750"/>
                    <a:pt x="5058" y="430"/>
                  </a:cubicBezTo>
                  <a:cubicBezTo>
                    <a:pt x="4816" y="157"/>
                    <a:pt x="4469"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3" name="Google Shape;1003;p53"/>
            <p:cNvSpPr/>
            <p:nvPr/>
          </p:nvSpPr>
          <p:spPr>
            <a:xfrm>
              <a:off x="1119225" y="2775175"/>
              <a:ext cx="275925" cy="137975"/>
            </a:xfrm>
            <a:custGeom>
              <a:avLst/>
              <a:gdLst/>
              <a:ahLst/>
              <a:cxnLst/>
              <a:rect l="l" t="t" r="r" b="b"/>
              <a:pathLst>
                <a:path w="11037" h="5519" extrusionOk="0">
                  <a:moveTo>
                    <a:pt x="6108" y="1697"/>
                  </a:moveTo>
                  <a:cubicBezTo>
                    <a:pt x="6342" y="1697"/>
                    <a:pt x="6533" y="1888"/>
                    <a:pt x="6533" y="2122"/>
                  </a:cubicBezTo>
                  <a:cubicBezTo>
                    <a:pt x="6533" y="2356"/>
                    <a:pt x="6342" y="2547"/>
                    <a:pt x="6108" y="2547"/>
                  </a:cubicBezTo>
                  <a:lnTo>
                    <a:pt x="4977" y="2547"/>
                  </a:lnTo>
                  <a:cubicBezTo>
                    <a:pt x="4743" y="2547"/>
                    <a:pt x="4552" y="2356"/>
                    <a:pt x="4552" y="2122"/>
                  </a:cubicBezTo>
                  <a:cubicBezTo>
                    <a:pt x="4552" y="1888"/>
                    <a:pt x="4743" y="1697"/>
                    <a:pt x="4977" y="1697"/>
                  </a:cubicBezTo>
                  <a:close/>
                  <a:moveTo>
                    <a:pt x="5542" y="1"/>
                  </a:moveTo>
                  <a:cubicBezTo>
                    <a:pt x="4345" y="1"/>
                    <a:pt x="3265" y="730"/>
                    <a:pt x="2820" y="1841"/>
                  </a:cubicBezTo>
                  <a:lnTo>
                    <a:pt x="2427" y="2828"/>
                  </a:lnTo>
                  <a:lnTo>
                    <a:pt x="1370" y="2828"/>
                  </a:lnTo>
                  <a:cubicBezTo>
                    <a:pt x="1363" y="2828"/>
                    <a:pt x="1355" y="2828"/>
                    <a:pt x="1348" y="2828"/>
                  </a:cubicBezTo>
                  <a:cubicBezTo>
                    <a:pt x="605" y="2828"/>
                    <a:pt x="1" y="3428"/>
                    <a:pt x="1" y="4173"/>
                  </a:cubicBezTo>
                  <a:cubicBezTo>
                    <a:pt x="1" y="4919"/>
                    <a:pt x="605" y="5519"/>
                    <a:pt x="1348" y="5519"/>
                  </a:cubicBezTo>
                  <a:cubicBezTo>
                    <a:pt x="1355" y="5519"/>
                    <a:pt x="1363" y="5519"/>
                    <a:pt x="1370" y="5518"/>
                  </a:cubicBezTo>
                  <a:lnTo>
                    <a:pt x="9719" y="5518"/>
                  </a:lnTo>
                  <a:cubicBezTo>
                    <a:pt x="10448" y="5503"/>
                    <a:pt x="11037" y="4906"/>
                    <a:pt x="11037" y="4173"/>
                  </a:cubicBezTo>
                  <a:cubicBezTo>
                    <a:pt x="11037" y="3440"/>
                    <a:pt x="10448" y="2843"/>
                    <a:pt x="9719" y="2828"/>
                  </a:cubicBezTo>
                  <a:lnTo>
                    <a:pt x="8662" y="2828"/>
                  </a:lnTo>
                  <a:lnTo>
                    <a:pt x="8264" y="1841"/>
                  </a:lnTo>
                  <a:cubicBezTo>
                    <a:pt x="7820" y="730"/>
                    <a:pt x="6743" y="1"/>
                    <a:pt x="5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04" name="Google Shape;1004;p53"/>
          <p:cNvGrpSpPr/>
          <p:nvPr/>
        </p:nvGrpSpPr>
        <p:grpSpPr>
          <a:xfrm>
            <a:off x="7773975" y="3371650"/>
            <a:ext cx="369225" cy="333625"/>
            <a:chOff x="7837925" y="2580600"/>
            <a:chExt cx="369225" cy="333625"/>
          </a:xfrm>
        </p:grpSpPr>
        <p:sp>
          <p:nvSpPr>
            <p:cNvPr id="1005" name="Google Shape;1005;p53"/>
            <p:cNvSpPr/>
            <p:nvPr/>
          </p:nvSpPr>
          <p:spPr>
            <a:xfrm>
              <a:off x="7837925" y="2722150"/>
              <a:ext cx="369225" cy="192075"/>
            </a:xfrm>
            <a:custGeom>
              <a:avLst/>
              <a:gdLst/>
              <a:ahLst/>
              <a:cxnLst/>
              <a:rect l="l" t="t" r="r" b="b"/>
              <a:pathLst>
                <a:path w="14769" h="7683" extrusionOk="0">
                  <a:moveTo>
                    <a:pt x="442" y="0"/>
                  </a:moveTo>
                  <a:cubicBezTo>
                    <a:pt x="212" y="0"/>
                    <a:pt x="28" y="190"/>
                    <a:pt x="28" y="421"/>
                  </a:cubicBezTo>
                  <a:lnTo>
                    <a:pt x="28" y="3748"/>
                  </a:lnTo>
                  <a:cubicBezTo>
                    <a:pt x="1" y="5912"/>
                    <a:pt x="1752" y="7682"/>
                    <a:pt x="3916" y="7682"/>
                  </a:cubicBezTo>
                  <a:cubicBezTo>
                    <a:pt x="6084" y="7682"/>
                    <a:pt x="7831" y="5912"/>
                    <a:pt x="7808" y="3748"/>
                  </a:cubicBezTo>
                  <a:lnTo>
                    <a:pt x="7808" y="3077"/>
                  </a:lnTo>
                  <a:lnTo>
                    <a:pt x="13540" y="2609"/>
                  </a:lnTo>
                  <a:cubicBezTo>
                    <a:pt x="14238" y="2551"/>
                    <a:pt x="14769" y="1954"/>
                    <a:pt x="14737" y="1252"/>
                  </a:cubicBezTo>
                  <a:cubicBezTo>
                    <a:pt x="14710" y="554"/>
                    <a:pt x="14133" y="0"/>
                    <a:pt x="13431" y="0"/>
                  </a:cubicBezTo>
                  <a:lnTo>
                    <a:pt x="449" y="0"/>
                  </a:lnTo>
                  <a:cubicBezTo>
                    <a:pt x="447" y="0"/>
                    <a:pt x="445" y="0"/>
                    <a:pt x="44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06" name="Google Shape;1006;p53"/>
            <p:cNvSpPr/>
            <p:nvPr/>
          </p:nvSpPr>
          <p:spPr>
            <a:xfrm>
              <a:off x="7853525" y="2580600"/>
              <a:ext cx="164700" cy="120325"/>
            </a:xfrm>
            <a:custGeom>
              <a:avLst/>
              <a:gdLst/>
              <a:ahLst/>
              <a:cxnLst/>
              <a:rect l="l" t="t" r="r" b="b"/>
              <a:pathLst>
                <a:path w="6588" h="4813" extrusionOk="0">
                  <a:moveTo>
                    <a:pt x="3308" y="2266"/>
                  </a:moveTo>
                  <a:cubicBezTo>
                    <a:pt x="3545" y="2266"/>
                    <a:pt x="3733" y="2453"/>
                    <a:pt x="3733" y="2691"/>
                  </a:cubicBezTo>
                  <a:cubicBezTo>
                    <a:pt x="3733" y="2925"/>
                    <a:pt x="3545" y="3116"/>
                    <a:pt x="3308" y="3116"/>
                  </a:cubicBezTo>
                  <a:lnTo>
                    <a:pt x="3280" y="3116"/>
                  </a:lnTo>
                  <a:cubicBezTo>
                    <a:pt x="3046" y="3116"/>
                    <a:pt x="2855" y="2925"/>
                    <a:pt x="2855" y="2691"/>
                  </a:cubicBezTo>
                  <a:cubicBezTo>
                    <a:pt x="2855" y="2453"/>
                    <a:pt x="3046" y="2266"/>
                    <a:pt x="3280" y="2266"/>
                  </a:cubicBezTo>
                  <a:close/>
                  <a:moveTo>
                    <a:pt x="3294" y="0"/>
                  </a:moveTo>
                  <a:cubicBezTo>
                    <a:pt x="2811" y="0"/>
                    <a:pt x="2329" y="250"/>
                    <a:pt x="2075" y="749"/>
                  </a:cubicBezTo>
                  <a:lnTo>
                    <a:pt x="1" y="4812"/>
                  </a:lnTo>
                  <a:lnTo>
                    <a:pt x="2485" y="4812"/>
                  </a:lnTo>
                  <a:cubicBezTo>
                    <a:pt x="2251" y="4812"/>
                    <a:pt x="2064" y="4621"/>
                    <a:pt x="2064" y="4387"/>
                  </a:cubicBezTo>
                  <a:cubicBezTo>
                    <a:pt x="2064" y="4153"/>
                    <a:pt x="2251" y="3962"/>
                    <a:pt x="2489" y="3962"/>
                  </a:cubicBezTo>
                  <a:lnTo>
                    <a:pt x="2516" y="3962"/>
                  </a:lnTo>
                  <a:cubicBezTo>
                    <a:pt x="2521" y="3962"/>
                    <a:pt x="2525" y="3962"/>
                    <a:pt x="2530" y="3962"/>
                  </a:cubicBezTo>
                  <a:cubicBezTo>
                    <a:pt x="2762" y="3962"/>
                    <a:pt x="2953" y="4150"/>
                    <a:pt x="2953" y="4387"/>
                  </a:cubicBezTo>
                  <a:cubicBezTo>
                    <a:pt x="2953" y="4619"/>
                    <a:pt x="2769" y="4805"/>
                    <a:pt x="2544" y="4812"/>
                  </a:cubicBezTo>
                  <a:lnTo>
                    <a:pt x="4184" y="4812"/>
                  </a:lnTo>
                  <a:cubicBezTo>
                    <a:pt x="3959" y="4805"/>
                    <a:pt x="3776" y="4619"/>
                    <a:pt x="3776" y="4387"/>
                  </a:cubicBezTo>
                  <a:cubicBezTo>
                    <a:pt x="3776" y="4150"/>
                    <a:pt x="3967" y="3962"/>
                    <a:pt x="4198" y="3962"/>
                  </a:cubicBezTo>
                  <a:cubicBezTo>
                    <a:pt x="4203" y="3962"/>
                    <a:pt x="4208" y="3962"/>
                    <a:pt x="4212" y="3962"/>
                  </a:cubicBezTo>
                  <a:lnTo>
                    <a:pt x="4240" y="3962"/>
                  </a:lnTo>
                  <a:cubicBezTo>
                    <a:pt x="4470" y="3970"/>
                    <a:pt x="4653" y="4157"/>
                    <a:pt x="4653" y="4387"/>
                  </a:cubicBezTo>
                  <a:cubicBezTo>
                    <a:pt x="4653" y="4617"/>
                    <a:pt x="4470" y="4804"/>
                    <a:pt x="4240" y="4812"/>
                  </a:cubicBezTo>
                  <a:lnTo>
                    <a:pt x="6587" y="4812"/>
                  </a:lnTo>
                  <a:lnTo>
                    <a:pt x="4513" y="749"/>
                  </a:lnTo>
                  <a:cubicBezTo>
                    <a:pt x="4259" y="250"/>
                    <a:pt x="3777" y="0"/>
                    <a:pt x="3294" y="0"/>
                  </a:cubicBezTo>
                  <a:close/>
                  <a:moveTo>
                    <a:pt x="2516" y="4812"/>
                  </a:moveTo>
                  <a:cubicBezTo>
                    <a:pt x="2521" y="4812"/>
                    <a:pt x="2525" y="4812"/>
                    <a:pt x="2530" y="4812"/>
                  </a:cubicBezTo>
                  <a:cubicBezTo>
                    <a:pt x="2535" y="4812"/>
                    <a:pt x="2539" y="4812"/>
                    <a:pt x="2544" y="4812"/>
                  </a:cubicBezTo>
                  <a:close/>
                  <a:moveTo>
                    <a:pt x="4184" y="4812"/>
                  </a:moveTo>
                  <a:lnTo>
                    <a:pt x="4184" y="4812"/>
                  </a:lnTo>
                  <a:cubicBezTo>
                    <a:pt x="4189" y="4812"/>
                    <a:pt x="4194" y="4812"/>
                    <a:pt x="4198" y="4812"/>
                  </a:cubicBezTo>
                  <a:cubicBezTo>
                    <a:pt x="4203" y="4812"/>
                    <a:pt x="4208" y="4812"/>
                    <a:pt x="4212" y="4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07" name="Google Shape;1007;p53"/>
          <p:cNvGrpSpPr/>
          <p:nvPr/>
        </p:nvGrpSpPr>
        <p:grpSpPr>
          <a:xfrm>
            <a:off x="7774613" y="1622200"/>
            <a:ext cx="367950" cy="367850"/>
            <a:chOff x="7839100" y="831150"/>
            <a:chExt cx="367950" cy="367850"/>
          </a:xfrm>
        </p:grpSpPr>
        <p:sp>
          <p:nvSpPr>
            <p:cNvPr id="1008" name="Google Shape;1008;p53"/>
            <p:cNvSpPr/>
            <p:nvPr/>
          </p:nvSpPr>
          <p:spPr>
            <a:xfrm>
              <a:off x="8000550" y="1054250"/>
              <a:ext cx="43000" cy="40975"/>
            </a:xfrm>
            <a:custGeom>
              <a:avLst/>
              <a:gdLst/>
              <a:ahLst/>
              <a:cxnLst/>
              <a:rect l="l" t="t" r="r" b="b"/>
              <a:pathLst>
                <a:path w="1720" h="1639" extrusionOk="0">
                  <a:moveTo>
                    <a:pt x="461" y="1"/>
                  </a:moveTo>
                  <a:cubicBezTo>
                    <a:pt x="353" y="1"/>
                    <a:pt x="246" y="42"/>
                    <a:pt x="164" y="123"/>
                  </a:cubicBezTo>
                  <a:cubicBezTo>
                    <a:pt x="4" y="287"/>
                    <a:pt x="0" y="548"/>
                    <a:pt x="156" y="716"/>
                  </a:cubicBezTo>
                  <a:lnTo>
                    <a:pt x="956" y="1515"/>
                  </a:lnTo>
                  <a:cubicBezTo>
                    <a:pt x="1038" y="1597"/>
                    <a:pt x="1146" y="1638"/>
                    <a:pt x="1255" y="1638"/>
                  </a:cubicBezTo>
                  <a:cubicBezTo>
                    <a:pt x="1363" y="1638"/>
                    <a:pt x="1472" y="1597"/>
                    <a:pt x="1556" y="1515"/>
                  </a:cubicBezTo>
                  <a:cubicBezTo>
                    <a:pt x="1720" y="1348"/>
                    <a:pt x="1720" y="1078"/>
                    <a:pt x="1556" y="915"/>
                  </a:cubicBezTo>
                  <a:lnTo>
                    <a:pt x="753" y="115"/>
                  </a:lnTo>
                  <a:cubicBezTo>
                    <a:pt x="671" y="39"/>
                    <a:pt x="566" y="1"/>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09" name="Google Shape;1009;p53"/>
            <p:cNvSpPr/>
            <p:nvPr/>
          </p:nvSpPr>
          <p:spPr>
            <a:xfrm>
              <a:off x="7950725" y="954925"/>
              <a:ext cx="43325" cy="41250"/>
            </a:xfrm>
            <a:custGeom>
              <a:avLst/>
              <a:gdLst/>
              <a:ahLst/>
              <a:cxnLst/>
              <a:rect l="l" t="t" r="r" b="b"/>
              <a:pathLst>
                <a:path w="1733" h="1650" extrusionOk="0">
                  <a:moveTo>
                    <a:pt x="1267" y="0"/>
                  </a:moveTo>
                  <a:cubicBezTo>
                    <a:pt x="1158" y="0"/>
                    <a:pt x="1050" y="42"/>
                    <a:pt x="968" y="126"/>
                  </a:cubicBezTo>
                  <a:lnTo>
                    <a:pt x="164" y="926"/>
                  </a:lnTo>
                  <a:cubicBezTo>
                    <a:pt x="1" y="1089"/>
                    <a:pt x="1" y="1359"/>
                    <a:pt x="164" y="1526"/>
                  </a:cubicBezTo>
                  <a:cubicBezTo>
                    <a:pt x="248" y="1608"/>
                    <a:pt x="357" y="1649"/>
                    <a:pt x="466" y="1649"/>
                  </a:cubicBezTo>
                  <a:cubicBezTo>
                    <a:pt x="575" y="1649"/>
                    <a:pt x="683" y="1608"/>
                    <a:pt x="765" y="1526"/>
                  </a:cubicBezTo>
                  <a:lnTo>
                    <a:pt x="1568" y="727"/>
                  </a:lnTo>
                  <a:cubicBezTo>
                    <a:pt x="1732" y="559"/>
                    <a:pt x="1732" y="290"/>
                    <a:pt x="1568" y="126"/>
                  </a:cubicBezTo>
                  <a:cubicBezTo>
                    <a:pt x="1484" y="42"/>
                    <a:pt x="1375" y="0"/>
                    <a:pt x="126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0" name="Google Shape;1010;p53"/>
            <p:cNvSpPr/>
            <p:nvPr/>
          </p:nvSpPr>
          <p:spPr>
            <a:xfrm>
              <a:off x="7839100" y="831150"/>
              <a:ext cx="367950" cy="367850"/>
            </a:xfrm>
            <a:custGeom>
              <a:avLst/>
              <a:gdLst/>
              <a:ahLst/>
              <a:cxnLst/>
              <a:rect l="l" t="t" r="r" b="b"/>
              <a:pathLst>
                <a:path w="14718" h="14714" extrusionOk="0">
                  <a:moveTo>
                    <a:pt x="5729" y="4102"/>
                  </a:moveTo>
                  <a:cubicBezTo>
                    <a:pt x="6055" y="4102"/>
                    <a:pt x="6380" y="4227"/>
                    <a:pt x="6630" y="4477"/>
                  </a:cubicBezTo>
                  <a:cubicBezTo>
                    <a:pt x="7129" y="4972"/>
                    <a:pt x="7129" y="5779"/>
                    <a:pt x="6630" y="6278"/>
                  </a:cubicBezTo>
                  <a:lnTo>
                    <a:pt x="5834" y="7078"/>
                  </a:lnTo>
                  <a:cubicBezTo>
                    <a:pt x="5585" y="7325"/>
                    <a:pt x="5258" y="7449"/>
                    <a:pt x="4932" y="7449"/>
                  </a:cubicBezTo>
                  <a:cubicBezTo>
                    <a:pt x="4606" y="7449"/>
                    <a:pt x="4280" y="7325"/>
                    <a:pt x="4033" y="7078"/>
                  </a:cubicBezTo>
                  <a:lnTo>
                    <a:pt x="4029" y="7078"/>
                  </a:lnTo>
                  <a:cubicBezTo>
                    <a:pt x="3530" y="6579"/>
                    <a:pt x="3530" y="5775"/>
                    <a:pt x="4029" y="5276"/>
                  </a:cubicBezTo>
                  <a:lnTo>
                    <a:pt x="4828" y="4477"/>
                  </a:lnTo>
                  <a:cubicBezTo>
                    <a:pt x="5078" y="4227"/>
                    <a:pt x="5403" y="4102"/>
                    <a:pt x="5729" y="4102"/>
                  </a:cubicBezTo>
                  <a:close/>
                  <a:moveTo>
                    <a:pt x="9317" y="4102"/>
                  </a:moveTo>
                  <a:cubicBezTo>
                    <a:pt x="9644" y="4102"/>
                    <a:pt x="9971" y="4227"/>
                    <a:pt x="10221" y="4477"/>
                  </a:cubicBezTo>
                  <a:lnTo>
                    <a:pt x="11021" y="5276"/>
                  </a:lnTo>
                  <a:cubicBezTo>
                    <a:pt x="11516" y="5771"/>
                    <a:pt x="11516" y="6579"/>
                    <a:pt x="11021" y="7078"/>
                  </a:cubicBezTo>
                  <a:lnTo>
                    <a:pt x="11017" y="7078"/>
                  </a:lnTo>
                  <a:cubicBezTo>
                    <a:pt x="10767" y="7325"/>
                    <a:pt x="10442" y="7449"/>
                    <a:pt x="10116" y="7449"/>
                  </a:cubicBezTo>
                  <a:cubicBezTo>
                    <a:pt x="9791" y="7449"/>
                    <a:pt x="9465" y="7325"/>
                    <a:pt x="9215" y="7078"/>
                  </a:cubicBezTo>
                  <a:lnTo>
                    <a:pt x="8416" y="6278"/>
                  </a:lnTo>
                  <a:cubicBezTo>
                    <a:pt x="7917" y="5779"/>
                    <a:pt x="7921" y="4972"/>
                    <a:pt x="8416" y="4473"/>
                  </a:cubicBezTo>
                  <a:cubicBezTo>
                    <a:pt x="8665" y="4226"/>
                    <a:pt x="8991" y="4102"/>
                    <a:pt x="9317" y="4102"/>
                  </a:cubicBezTo>
                  <a:close/>
                  <a:moveTo>
                    <a:pt x="10469" y="8327"/>
                  </a:moveTo>
                  <a:cubicBezTo>
                    <a:pt x="10577" y="8327"/>
                    <a:pt x="10685" y="8368"/>
                    <a:pt x="10767" y="8450"/>
                  </a:cubicBezTo>
                  <a:cubicBezTo>
                    <a:pt x="10935" y="8618"/>
                    <a:pt x="10935" y="8895"/>
                    <a:pt x="10763" y="9059"/>
                  </a:cubicBezTo>
                  <a:lnTo>
                    <a:pt x="10732" y="9086"/>
                  </a:lnTo>
                  <a:cubicBezTo>
                    <a:pt x="10650" y="9165"/>
                    <a:pt x="10545" y="9204"/>
                    <a:pt x="10440" y="9204"/>
                  </a:cubicBezTo>
                  <a:cubicBezTo>
                    <a:pt x="10332" y="9204"/>
                    <a:pt x="10223" y="9162"/>
                    <a:pt x="10140" y="9078"/>
                  </a:cubicBezTo>
                  <a:cubicBezTo>
                    <a:pt x="9976" y="8914"/>
                    <a:pt x="9972" y="8653"/>
                    <a:pt x="10132" y="8485"/>
                  </a:cubicBezTo>
                  <a:lnTo>
                    <a:pt x="10163" y="8458"/>
                  </a:lnTo>
                  <a:cubicBezTo>
                    <a:pt x="10246" y="8371"/>
                    <a:pt x="10358" y="8327"/>
                    <a:pt x="10469" y="8327"/>
                  </a:cubicBezTo>
                  <a:close/>
                  <a:moveTo>
                    <a:pt x="4210" y="8332"/>
                  </a:moveTo>
                  <a:cubicBezTo>
                    <a:pt x="4318" y="8332"/>
                    <a:pt x="4427" y="8374"/>
                    <a:pt x="4509" y="8458"/>
                  </a:cubicBezTo>
                  <a:lnTo>
                    <a:pt x="4540" y="8485"/>
                  </a:lnTo>
                  <a:cubicBezTo>
                    <a:pt x="4703" y="8653"/>
                    <a:pt x="4703" y="8918"/>
                    <a:pt x="4540" y="9086"/>
                  </a:cubicBezTo>
                  <a:cubicBezTo>
                    <a:pt x="4456" y="9168"/>
                    <a:pt x="4347" y="9209"/>
                    <a:pt x="4238" y="9209"/>
                  </a:cubicBezTo>
                  <a:cubicBezTo>
                    <a:pt x="4129" y="9209"/>
                    <a:pt x="4021" y="9168"/>
                    <a:pt x="3939" y="9086"/>
                  </a:cubicBezTo>
                  <a:lnTo>
                    <a:pt x="3908" y="9059"/>
                  </a:lnTo>
                  <a:cubicBezTo>
                    <a:pt x="3744" y="8891"/>
                    <a:pt x="3744" y="8622"/>
                    <a:pt x="3908" y="8458"/>
                  </a:cubicBezTo>
                  <a:cubicBezTo>
                    <a:pt x="3992" y="8374"/>
                    <a:pt x="4101" y="8332"/>
                    <a:pt x="4210" y="8332"/>
                  </a:cubicBezTo>
                  <a:close/>
                  <a:moveTo>
                    <a:pt x="6912" y="8063"/>
                  </a:moveTo>
                  <a:cubicBezTo>
                    <a:pt x="7238" y="8063"/>
                    <a:pt x="7564" y="8187"/>
                    <a:pt x="7811" y="8435"/>
                  </a:cubicBezTo>
                  <a:lnTo>
                    <a:pt x="8611" y="9238"/>
                  </a:lnTo>
                  <a:cubicBezTo>
                    <a:pt x="9110" y="9733"/>
                    <a:pt x="9110" y="10541"/>
                    <a:pt x="8611" y="11040"/>
                  </a:cubicBezTo>
                  <a:cubicBezTo>
                    <a:pt x="8361" y="11287"/>
                    <a:pt x="8036" y="11411"/>
                    <a:pt x="7710" y="11411"/>
                  </a:cubicBezTo>
                  <a:cubicBezTo>
                    <a:pt x="7384" y="11411"/>
                    <a:pt x="7059" y="11287"/>
                    <a:pt x="6809" y="11040"/>
                  </a:cubicBezTo>
                  <a:lnTo>
                    <a:pt x="6010" y="10236"/>
                  </a:lnTo>
                  <a:cubicBezTo>
                    <a:pt x="5515" y="9737"/>
                    <a:pt x="5515" y="8934"/>
                    <a:pt x="6010" y="8435"/>
                  </a:cubicBezTo>
                  <a:cubicBezTo>
                    <a:pt x="6259" y="8187"/>
                    <a:pt x="6586" y="8063"/>
                    <a:pt x="6912" y="8063"/>
                  </a:cubicBezTo>
                  <a:close/>
                  <a:moveTo>
                    <a:pt x="7340" y="0"/>
                  </a:moveTo>
                  <a:cubicBezTo>
                    <a:pt x="6634" y="0"/>
                    <a:pt x="6064" y="569"/>
                    <a:pt x="6064" y="1275"/>
                  </a:cubicBezTo>
                  <a:lnTo>
                    <a:pt x="6064" y="1408"/>
                  </a:lnTo>
                  <a:cubicBezTo>
                    <a:pt x="5581" y="1509"/>
                    <a:pt x="5113" y="1669"/>
                    <a:pt x="4668" y="1887"/>
                  </a:cubicBezTo>
                  <a:lnTo>
                    <a:pt x="4239" y="1143"/>
                  </a:lnTo>
                  <a:cubicBezTo>
                    <a:pt x="4161" y="1006"/>
                    <a:pt x="4017" y="930"/>
                    <a:pt x="3870" y="930"/>
                  </a:cubicBezTo>
                  <a:cubicBezTo>
                    <a:pt x="3798" y="930"/>
                    <a:pt x="3725" y="948"/>
                    <a:pt x="3658" y="987"/>
                  </a:cubicBezTo>
                  <a:cubicBezTo>
                    <a:pt x="3456" y="1104"/>
                    <a:pt x="3385" y="1361"/>
                    <a:pt x="3502" y="1564"/>
                  </a:cubicBezTo>
                  <a:lnTo>
                    <a:pt x="3931" y="2312"/>
                  </a:lnTo>
                  <a:cubicBezTo>
                    <a:pt x="3284" y="2749"/>
                    <a:pt x="2730" y="3307"/>
                    <a:pt x="2290" y="3954"/>
                  </a:cubicBezTo>
                  <a:lnTo>
                    <a:pt x="1545" y="3525"/>
                  </a:lnTo>
                  <a:cubicBezTo>
                    <a:pt x="1479" y="3489"/>
                    <a:pt x="1409" y="3471"/>
                    <a:pt x="1339" y="3471"/>
                  </a:cubicBezTo>
                  <a:cubicBezTo>
                    <a:pt x="1193" y="3471"/>
                    <a:pt x="1051" y="3548"/>
                    <a:pt x="972" y="3685"/>
                  </a:cubicBezTo>
                  <a:cubicBezTo>
                    <a:pt x="859" y="3884"/>
                    <a:pt x="921" y="4137"/>
                    <a:pt x="1120" y="4258"/>
                  </a:cubicBezTo>
                  <a:lnTo>
                    <a:pt x="1865" y="4687"/>
                  </a:lnTo>
                  <a:cubicBezTo>
                    <a:pt x="1646" y="5132"/>
                    <a:pt x="1486" y="5600"/>
                    <a:pt x="1385" y="6083"/>
                  </a:cubicBezTo>
                  <a:lnTo>
                    <a:pt x="1252" y="6083"/>
                  </a:lnTo>
                  <a:cubicBezTo>
                    <a:pt x="558" y="6095"/>
                    <a:pt x="1" y="6664"/>
                    <a:pt x="1" y="7359"/>
                  </a:cubicBezTo>
                  <a:cubicBezTo>
                    <a:pt x="1" y="8049"/>
                    <a:pt x="558" y="8618"/>
                    <a:pt x="1252" y="8630"/>
                  </a:cubicBezTo>
                  <a:lnTo>
                    <a:pt x="1385" y="8630"/>
                  </a:lnTo>
                  <a:cubicBezTo>
                    <a:pt x="1486" y="9113"/>
                    <a:pt x="1646" y="9581"/>
                    <a:pt x="1865" y="10026"/>
                  </a:cubicBezTo>
                  <a:lnTo>
                    <a:pt x="1120" y="10455"/>
                  </a:lnTo>
                  <a:cubicBezTo>
                    <a:pt x="917" y="10572"/>
                    <a:pt x="847" y="10833"/>
                    <a:pt x="964" y="11036"/>
                  </a:cubicBezTo>
                  <a:cubicBezTo>
                    <a:pt x="1042" y="11172"/>
                    <a:pt x="1184" y="11248"/>
                    <a:pt x="1332" y="11248"/>
                  </a:cubicBezTo>
                  <a:cubicBezTo>
                    <a:pt x="1404" y="11248"/>
                    <a:pt x="1477" y="11230"/>
                    <a:pt x="1545" y="11192"/>
                  </a:cubicBezTo>
                  <a:lnTo>
                    <a:pt x="2290" y="10759"/>
                  </a:lnTo>
                  <a:cubicBezTo>
                    <a:pt x="2726" y="11406"/>
                    <a:pt x="3284" y="11964"/>
                    <a:pt x="3931" y="12401"/>
                  </a:cubicBezTo>
                  <a:lnTo>
                    <a:pt x="3502" y="13149"/>
                  </a:lnTo>
                  <a:cubicBezTo>
                    <a:pt x="3382" y="13352"/>
                    <a:pt x="3452" y="13610"/>
                    <a:pt x="3655" y="13727"/>
                  </a:cubicBezTo>
                  <a:cubicBezTo>
                    <a:pt x="3722" y="13766"/>
                    <a:pt x="3796" y="13784"/>
                    <a:pt x="3869" y="13784"/>
                  </a:cubicBezTo>
                  <a:cubicBezTo>
                    <a:pt x="4015" y="13784"/>
                    <a:pt x="4158" y="13710"/>
                    <a:pt x="4236" y="13574"/>
                  </a:cubicBezTo>
                  <a:lnTo>
                    <a:pt x="4664" y="12826"/>
                  </a:lnTo>
                  <a:cubicBezTo>
                    <a:pt x="5109" y="13044"/>
                    <a:pt x="5577" y="13204"/>
                    <a:pt x="6061" y="13305"/>
                  </a:cubicBezTo>
                  <a:lnTo>
                    <a:pt x="6061" y="13442"/>
                  </a:lnTo>
                  <a:cubicBezTo>
                    <a:pt x="6061" y="14144"/>
                    <a:pt x="6630" y="14713"/>
                    <a:pt x="7336" y="14713"/>
                  </a:cubicBezTo>
                  <a:cubicBezTo>
                    <a:pt x="8038" y="14713"/>
                    <a:pt x="8607" y="14144"/>
                    <a:pt x="8607" y="13442"/>
                  </a:cubicBezTo>
                  <a:lnTo>
                    <a:pt x="8607" y="13309"/>
                  </a:lnTo>
                  <a:cubicBezTo>
                    <a:pt x="9091" y="13204"/>
                    <a:pt x="9558" y="13044"/>
                    <a:pt x="10003" y="12830"/>
                  </a:cubicBezTo>
                  <a:lnTo>
                    <a:pt x="10432" y="13574"/>
                  </a:lnTo>
                  <a:cubicBezTo>
                    <a:pt x="10510" y="13710"/>
                    <a:pt x="10652" y="13786"/>
                    <a:pt x="10798" y="13786"/>
                  </a:cubicBezTo>
                  <a:cubicBezTo>
                    <a:pt x="10871" y="13786"/>
                    <a:pt x="10945" y="13767"/>
                    <a:pt x="11013" y="13727"/>
                  </a:cubicBezTo>
                  <a:cubicBezTo>
                    <a:pt x="11216" y="13610"/>
                    <a:pt x="11286" y="13352"/>
                    <a:pt x="11169" y="13149"/>
                  </a:cubicBezTo>
                  <a:lnTo>
                    <a:pt x="10736" y="12401"/>
                  </a:lnTo>
                  <a:cubicBezTo>
                    <a:pt x="11383" y="11964"/>
                    <a:pt x="11941" y="11406"/>
                    <a:pt x="12378" y="10759"/>
                  </a:cubicBezTo>
                  <a:lnTo>
                    <a:pt x="13127" y="11192"/>
                  </a:lnTo>
                  <a:cubicBezTo>
                    <a:pt x="13193" y="11230"/>
                    <a:pt x="13266" y="11248"/>
                    <a:pt x="13337" y="11248"/>
                  </a:cubicBezTo>
                  <a:cubicBezTo>
                    <a:pt x="13483" y="11248"/>
                    <a:pt x="13625" y="11172"/>
                    <a:pt x="13704" y="11036"/>
                  </a:cubicBezTo>
                  <a:cubicBezTo>
                    <a:pt x="13825" y="10833"/>
                    <a:pt x="13754" y="10572"/>
                    <a:pt x="13552" y="10455"/>
                  </a:cubicBezTo>
                  <a:lnTo>
                    <a:pt x="12803" y="10026"/>
                  </a:lnTo>
                  <a:cubicBezTo>
                    <a:pt x="13021" y="9581"/>
                    <a:pt x="13181" y="9113"/>
                    <a:pt x="13283" y="8630"/>
                  </a:cubicBezTo>
                  <a:lnTo>
                    <a:pt x="13419" y="8630"/>
                  </a:lnTo>
                  <a:cubicBezTo>
                    <a:pt x="13429" y="8630"/>
                    <a:pt x="13438" y="8630"/>
                    <a:pt x="13447" y="8630"/>
                  </a:cubicBezTo>
                  <a:cubicBezTo>
                    <a:pt x="14148" y="8630"/>
                    <a:pt x="14718" y="8059"/>
                    <a:pt x="14718" y="7359"/>
                  </a:cubicBezTo>
                  <a:cubicBezTo>
                    <a:pt x="14718" y="6654"/>
                    <a:pt x="14148" y="6083"/>
                    <a:pt x="13447" y="6083"/>
                  </a:cubicBezTo>
                  <a:cubicBezTo>
                    <a:pt x="13438" y="6083"/>
                    <a:pt x="13429" y="6083"/>
                    <a:pt x="13419" y="6083"/>
                  </a:cubicBezTo>
                  <a:lnTo>
                    <a:pt x="13286" y="6083"/>
                  </a:lnTo>
                  <a:cubicBezTo>
                    <a:pt x="13185" y="5600"/>
                    <a:pt x="13021" y="5132"/>
                    <a:pt x="12807" y="4687"/>
                  </a:cubicBezTo>
                  <a:lnTo>
                    <a:pt x="13552" y="4258"/>
                  </a:lnTo>
                  <a:cubicBezTo>
                    <a:pt x="13762" y="4145"/>
                    <a:pt x="13836" y="3880"/>
                    <a:pt x="13715" y="3673"/>
                  </a:cubicBezTo>
                  <a:cubicBezTo>
                    <a:pt x="13638" y="3537"/>
                    <a:pt x="13496" y="3462"/>
                    <a:pt x="13349" y="3462"/>
                  </a:cubicBezTo>
                  <a:cubicBezTo>
                    <a:pt x="13273" y="3462"/>
                    <a:pt x="13196" y="3483"/>
                    <a:pt x="13127" y="3525"/>
                  </a:cubicBezTo>
                  <a:lnTo>
                    <a:pt x="12382" y="3954"/>
                  </a:lnTo>
                  <a:cubicBezTo>
                    <a:pt x="11941" y="3307"/>
                    <a:pt x="11383" y="2749"/>
                    <a:pt x="10740" y="2312"/>
                  </a:cubicBezTo>
                  <a:lnTo>
                    <a:pt x="11169" y="1568"/>
                  </a:lnTo>
                  <a:cubicBezTo>
                    <a:pt x="11294" y="1361"/>
                    <a:pt x="11228" y="1096"/>
                    <a:pt x="11021" y="975"/>
                  </a:cubicBezTo>
                  <a:cubicBezTo>
                    <a:pt x="10955" y="937"/>
                    <a:pt x="10882" y="919"/>
                    <a:pt x="10811" y="919"/>
                  </a:cubicBezTo>
                  <a:cubicBezTo>
                    <a:pt x="10660" y="919"/>
                    <a:pt x="10513" y="1000"/>
                    <a:pt x="10436" y="1143"/>
                  </a:cubicBezTo>
                  <a:lnTo>
                    <a:pt x="10003" y="1887"/>
                  </a:lnTo>
                  <a:cubicBezTo>
                    <a:pt x="9562" y="1669"/>
                    <a:pt x="9094" y="1509"/>
                    <a:pt x="8611" y="1408"/>
                  </a:cubicBezTo>
                  <a:lnTo>
                    <a:pt x="8611" y="1275"/>
                  </a:lnTo>
                  <a:cubicBezTo>
                    <a:pt x="8611" y="569"/>
                    <a:pt x="8042" y="0"/>
                    <a:pt x="73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1" name="Google Shape;1011;p53"/>
            <p:cNvSpPr/>
            <p:nvPr/>
          </p:nvSpPr>
          <p:spPr>
            <a:xfrm>
              <a:off x="8060500" y="955075"/>
              <a:ext cx="43025" cy="40950"/>
            </a:xfrm>
            <a:custGeom>
              <a:avLst/>
              <a:gdLst/>
              <a:ahLst/>
              <a:cxnLst/>
              <a:rect l="l" t="t" r="r" b="b"/>
              <a:pathLst>
                <a:path w="1721" h="1638" extrusionOk="0">
                  <a:moveTo>
                    <a:pt x="465" y="1"/>
                  </a:moveTo>
                  <a:cubicBezTo>
                    <a:pt x="358" y="1"/>
                    <a:pt x="251" y="42"/>
                    <a:pt x="168" y="124"/>
                  </a:cubicBezTo>
                  <a:cubicBezTo>
                    <a:pt x="4" y="288"/>
                    <a:pt x="1" y="553"/>
                    <a:pt x="160" y="721"/>
                  </a:cubicBezTo>
                  <a:lnTo>
                    <a:pt x="960" y="1520"/>
                  </a:lnTo>
                  <a:cubicBezTo>
                    <a:pt x="1042" y="1599"/>
                    <a:pt x="1148" y="1638"/>
                    <a:pt x="1254" y="1638"/>
                  </a:cubicBezTo>
                  <a:cubicBezTo>
                    <a:pt x="1363" y="1638"/>
                    <a:pt x="1473" y="1596"/>
                    <a:pt x="1556" y="1512"/>
                  </a:cubicBezTo>
                  <a:cubicBezTo>
                    <a:pt x="1720" y="1349"/>
                    <a:pt x="1720" y="1087"/>
                    <a:pt x="1560" y="920"/>
                  </a:cubicBezTo>
                  <a:lnTo>
                    <a:pt x="761" y="120"/>
                  </a:lnTo>
                  <a:cubicBezTo>
                    <a:pt x="678" y="41"/>
                    <a:pt x="57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1012" name="Google Shape;1012;p53"/>
          <p:cNvSpPr/>
          <p:nvPr/>
        </p:nvSpPr>
        <p:spPr>
          <a:xfrm>
            <a:off x="7819900" y="2174825"/>
            <a:ext cx="277375" cy="369150"/>
          </a:xfrm>
          <a:custGeom>
            <a:avLst/>
            <a:gdLst/>
            <a:ahLst/>
            <a:cxnLst/>
            <a:rect l="l" t="t" r="r" b="b"/>
            <a:pathLst>
              <a:path w="11095" h="14766" extrusionOk="0">
                <a:moveTo>
                  <a:pt x="8092" y="7469"/>
                </a:moveTo>
                <a:cubicBezTo>
                  <a:pt x="8806" y="7469"/>
                  <a:pt x="9379" y="8058"/>
                  <a:pt x="9367" y="8772"/>
                </a:cubicBezTo>
                <a:lnTo>
                  <a:pt x="9367" y="9903"/>
                </a:lnTo>
                <a:cubicBezTo>
                  <a:pt x="9352" y="10593"/>
                  <a:pt x="8786" y="11151"/>
                  <a:pt x="8092" y="11151"/>
                </a:cubicBezTo>
                <a:cubicBezTo>
                  <a:pt x="7398" y="11151"/>
                  <a:pt x="6833" y="10593"/>
                  <a:pt x="6821" y="9903"/>
                </a:cubicBezTo>
                <a:lnTo>
                  <a:pt x="6821" y="8772"/>
                </a:lnTo>
                <a:cubicBezTo>
                  <a:pt x="6805" y="8058"/>
                  <a:pt x="7379" y="7469"/>
                  <a:pt x="8092" y="7469"/>
                </a:cubicBezTo>
                <a:close/>
                <a:moveTo>
                  <a:pt x="2149" y="7481"/>
                </a:moveTo>
                <a:cubicBezTo>
                  <a:pt x="2391" y="7481"/>
                  <a:pt x="2582" y="7680"/>
                  <a:pt x="2574" y="7922"/>
                </a:cubicBezTo>
                <a:lnTo>
                  <a:pt x="2574" y="8912"/>
                </a:lnTo>
                <a:lnTo>
                  <a:pt x="3424" y="8912"/>
                </a:lnTo>
                <a:lnTo>
                  <a:pt x="3424" y="7922"/>
                </a:lnTo>
                <a:cubicBezTo>
                  <a:pt x="3424" y="7688"/>
                  <a:pt x="3615" y="7497"/>
                  <a:pt x="3849" y="7497"/>
                </a:cubicBezTo>
                <a:cubicBezTo>
                  <a:pt x="4083" y="7497"/>
                  <a:pt x="4274" y="7688"/>
                  <a:pt x="4274" y="7922"/>
                </a:cubicBezTo>
                <a:lnTo>
                  <a:pt x="4274" y="10749"/>
                </a:lnTo>
                <a:cubicBezTo>
                  <a:pt x="4274" y="10983"/>
                  <a:pt x="4083" y="11174"/>
                  <a:pt x="3849" y="11174"/>
                </a:cubicBezTo>
                <a:cubicBezTo>
                  <a:pt x="3615" y="11174"/>
                  <a:pt x="3424" y="10983"/>
                  <a:pt x="3424" y="10749"/>
                </a:cubicBezTo>
                <a:lnTo>
                  <a:pt x="3424" y="9758"/>
                </a:lnTo>
                <a:lnTo>
                  <a:pt x="2574" y="9758"/>
                </a:lnTo>
                <a:lnTo>
                  <a:pt x="2574" y="10749"/>
                </a:lnTo>
                <a:cubicBezTo>
                  <a:pt x="2582" y="10991"/>
                  <a:pt x="2391" y="11190"/>
                  <a:pt x="2149" y="11190"/>
                </a:cubicBezTo>
                <a:cubicBezTo>
                  <a:pt x="1911" y="11190"/>
                  <a:pt x="1720" y="10991"/>
                  <a:pt x="1728" y="10749"/>
                </a:cubicBezTo>
                <a:lnTo>
                  <a:pt x="1728" y="9337"/>
                </a:lnTo>
                <a:lnTo>
                  <a:pt x="1728" y="7922"/>
                </a:lnTo>
                <a:cubicBezTo>
                  <a:pt x="1720" y="7680"/>
                  <a:pt x="1911" y="7481"/>
                  <a:pt x="2149" y="7481"/>
                </a:cubicBezTo>
                <a:close/>
                <a:moveTo>
                  <a:pt x="5702" y="9193"/>
                </a:moveTo>
                <a:cubicBezTo>
                  <a:pt x="6131" y="9193"/>
                  <a:pt x="6509" y="9474"/>
                  <a:pt x="6634" y="9887"/>
                </a:cubicBezTo>
                <a:cubicBezTo>
                  <a:pt x="6762" y="10301"/>
                  <a:pt x="6599" y="10745"/>
                  <a:pt x="6244" y="10983"/>
                </a:cubicBezTo>
                <a:lnTo>
                  <a:pt x="5745" y="11314"/>
                </a:lnTo>
                <a:lnTo>
                  <a:pt x="6255" y="11314"/>
                </a:lnTo>
                <a:cubicBezTo>
                  <a:pt x="6260" y="11314"/>
                  <a:pt x="6265" y="11314"/>
                  <a:pt x="6269" y="11314"/>
                </a:cubicBezTo>
                <a:cubicBezTo>
                  <a:pt x="6501" y="11314"/>
                  <a:pt x="6692" y="11502"/>
                  <a:pt x="6692" y="11739"/>
                </a:cubicBezTo>
                <a:cubicBezTo>
                  <a:pt x="6692" y="11976"/>
                  <a:pt x="6501" y="12165"/>
                  <a:pt x="6269" y="12165"/>
                </a:cubicBezTo>
                <a:cubicBezTo>
                  <a:pt x="6265" y="12165"/>
                  <a:pt x="6260" y="12165"/>
                  <a:pt x="6255" y="12165"/>
                </a:cubicBezTo>
                <a:lnTo>
                  <a:pt x="4980" y="12165"/>
                </a:lnTo>
                <a:cubicBezTo>
                  <a:pt x="4746" y="12165"/>
                  <a:pt x="4555" y="11973"/>
                  <a:pt x="4555" y="11739"/>
                </a:cubicBezTo>
                <a:cubicBezTo>
                  <a:pt x="4555" y="11334"/>
                  <a:pt x="4758" y="10952"/>
                  <a:pt x="5097" y="10726"/>
                </a:cubicBezTo>
                <a:lnTo>
                  <a:pt x="5772" y="10277"/>
                </a:lnTo>
                <a:cubicBezTo>
                  <a:pt x="5876" y="10208"/>
                  <a:pt x="5831" y="10043"/>
                  <a:pt x="5706" y="10043"/>
                </a:cubicBezTo>
                <a:cubicBezTo>
                  <a:pt x="5705" y="10043"/>
                  <a:pt x="5703" y="10043"/>
                  <a:pt x="5702" y="10043"/>
                </a:cubicBezTo>
                <a:lnTo>
                  <a:pt x="4980" y="10043"/>
                </a:lnTo>
                <a:cubicBezTo>
                  <a:pt x="4746" y="10043"/>
                  <a:pt x="4555" y="9852"/>
                  <a:pt x="4555" y="9618"/>
                </a:cubicBezTo>
                <a:cubicBezTo>
                  <a:pt x="4555" y="9384"/>
                  <a:pt x="4746" y="9193"/>
                  <a:pt x="4980" y="9193"/>
                </a:cubicBezTo>
                <a:close/>
                <a:moveTo>
                  <a:pt x="5546" y="1"/>
                </a:moveTo>
                <a:cubicBezTo>
                  <a:pt x="5427" y="1"/>
                  <a:pt x="5308" y="50"/>
                  <a:pt x="5222" y="150"/>
                </a:cubicBezTo>
                <a:cubicBezTo>
                  <a:pt x="5210" y="166"/>
                  <a:pt x="3923" y="1675"/>
                  <a:pt x="2652" y="3511"/>
                </a:cubicBezTo>
                <a:cubicBezTo>
                  <a:pt x="909" y="6027"/>
                  <a:pt x="28" y="7941"/>
                  <a:pt x="28" y="9193"/>
                </a:cubicBezTo>
                <a:cubicBezTo>
                  <a:pt x="1" y="12262"/>
                  <a:pt x="2481" y="14766"/>
                  <a:pt x="5546" y="14766"/>
                </a:cubicBezTo>
                <a:cubicBezTo>
                  <a:pt x="8615" y="14766"/>
                  <a:pt x="11095" y="12262"/>
                  <a:pt x="11064" y="9193"/>
                </a:cubicBezTo>
                <a:cubicBezTo>
                  <a:pt x="11064" y="7941"/>
                  <a:pt x="10186" y="6027"/>
                  <a:pt x="8443" y="3511"/>
                </a:cubicBezTo>
                <a:cubicBezTo>
                  <a:pt x="7172" y="1675"/>
                  <a:pt x="5881" y="162"/>
                  <a:pt x="5869" y="150"/>
                </a:cubicBezTo>
                <a:cubicBezTo>
                  <a:pt x="5784" y="50"/>
                  <a:pt x="5665"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3" name="Google Shape;1013;p53"/>
          <p:cNvSpPr/>
          <p:nvPr/>
        </p:nvSpPr>
        <p:spPr>
          <a:xfrm>
            <a:off x="7947950" y="2383475"/>
            <a:ext cx="21275" cy="49175"/>
          </a:xfrm>
          <a:custGeom>
            <a:avLst/>
            <a:gdLst/>
            <a:ahLst/>
            <a:cxnLst/>
            <a:rect l="l" t="t" r="r" b="b"/>
            <a:pathLst>
              <a:path w="851" h="1967" extrusionOk="0">
                <a:moveTo>
                  <a:pt x="425" y="1"/>
                </a:moveTo>
                <a:cubicBezTo>
                  <a:pt x="191" y="1"/>
                  <a:pt x="0" y="188"/>
                  <a:pt x="0" y="426"/>
                </a:cubicBezTo>
                <a:lnTo>
                  <a:pt x="0" y="1557"/>
                </a:lnTo>
                <a:cubicBezTo>
                  <a:pt x="8" y="1783"/>
                  <a:pt x="195" y="1966"/>
                  <a:pt x="425" y="1966"/>
                </a:cubicBezTo>
                <a:cubicBezTo>
                  <a:pt x="655" y="1966"/>
                  <a:pt x="842" y="1783"/>
                  <a:pt x="850" y="1557"/>
                </a:cubicBezTo>
                <a:lnTo>
                  <a:pt x="850" y="426"/>
                </a:lnTo>
                <a:cubicBezTo>
                  <a:pt x="850" y="188"/>
                  <a:pt x="659" y="1"/>
                  <a:pt x="42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nvGrpSpPr>
          <p:cNvPr id="1014" name="Google Shape;1014;p53"/>
          <p:cNvGrpSpPr/>
          <p:nvPr/>
        </p:nvGrpSpPr>
        <p:grpSpPr>
          <a:xfrm>
            <a:off x="7178663" y="1622200"/>
            <a:ext cx="367850" cy="367950"/>
            <a:chOff x="7222975" y="831150"/>
            <a:chExt cx="367850" cy="367950"/>
          </a:xfrm>
        </p:grpSpPr>
        <p:sp>
          <p:nvSpPr>
            <p:cNvPr id="1015" name="Google Shape;1015;p53"/>
            <p:cNvSpPr/>
            <p:nvPr/>
          </p:nvSpPr>
          <p:spPr>
            <a:xfrm>
              <a:off x="7364900" y="976200"/>
              <a:ext cx="80950" cy="77775"/>
            </a:xfrm>
            <a:custGeom>
              <a:avLst/>
              <a:gdLst/>
              <a:ahLst/>
              <a:cxnLst/>
              <a:rect l="l" t="t" r="r" b="b"/>
              <a:pathLst>
                <a:path w="3238" h="3111" extrusionOk="0">
                  <a:moveTo>
                    <a:pt x="1672" y="1"/>
                  </a:moveTo>
                  <a:cubicBezTo>
                    <a:pt x="1044" y="1"/>
                    <a:pt x="479" y="382"/>
                    <a:pt x="243" y="960"/>
                  </a:cubicBezTo>
                  <a:cubicBezTo>
                    <a:pt x="1" y="1541"/>
                    <a:pt x="134" y="2212"/>
                    <a:pt x="578" y="2656"/>
                  </a:cubicBezTo>
                  <a:cubicBezTo>
                    <a:pt x="875" y="2953"/>
                    <a:pt x="1273" y="3111"/>
                    <a:pt x="1677" y="3111"/>
                  </a:cubicBezTo>
                  <a:cubicBezTo>
                    <a:pt x="1879" y="3111"/>
                    <a:pt x="2081" y="3072"/>
                    <a:pt x="2274" y="2992"/>
                  </a:cubicBezTo>
                  <a:cubicBezTo>
                    <a:pt x="2855" y="2754"/>
                    <a:pt x="3234" y="2184"/>
                    <a:pt x="3238" y="1557"/>
                  </a:cubicBezTo>
                  <a:cubicBezTo>
                    <a:pt x="3234" y="695"/>
                    <a:pt x="2540" y="1"/>
                    <a:pt x="1682" y="1"/>
                  </a:cubicBezTo>
                  <a:cubicBezTo>
                    <a:pt x="1679" y="1"/>
                    <a:pt x="1675" y="1"/>
                    <a:pt x="167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6" name="Google Shape;1016;p53"/>
            <p:cNvSpPr/>
            <p:nvPr/>
          </p:nvSpPr>
          <p:spPr>
            <a:xfrm>
              <a:off x="7222975" y="831150"/>
              <a:ext cx="367850" cy="367950"/>
            </a:xfrm>
            <a:custGeom>
              <a:avLst/>
              <a:gdLst/>
              <a:ahLst/>
              <a:cxnLst/>
              <a:rect l="l" t="t" r="r" b="b"/>
              <a:pathLst>
                <a:path w="14714" h="14718" extrusionOk="0">
                  <a:moveTo>
                    <a:pt x="7357" y="850"/>
                  </a:moveTo>
                  <a:cubicBezTo>
                    <a:pt x="7855" y="851"/>
                    <a:pt x="8381" y="1370"/>
                    <a:pt x="8817" y="2277"/>
                  </a:cubicBezTo>
                  <a:cubicBezTo>
                    <a:pt x="8306" y="2527"/>
                    <a:pt x="7819" y="2812"/>
                    <a:pt x="7355" y="3131"/>
                  </a:cubicBezTo>
                  <a:cubicBezTo>
                    <a:pt x="6887" y="2812"/>
                    <a:pt x="6399" y="2527"/>
                    <a:pt x="5892" y="2277"/>
                  </a:cubicBezTo>
                  <a:cubicBezTo>
                    <a:pt x="6329" y="1370"/>
                    <a:pt x="6854" y="851"/>
                    <a:pt x="7357" y="850"/>
                  </a:cubicBezTo>
                  <a:close/>
                  <a:moveTo>
                    <a:pt x="5580" y="3071"/>
                  </a:moveTo>
                  <a:cubicBezTo>
                    <a:pt x="5938" y="3250"/>
                    <a:pt x="6287" y="3448"/>
                    <a:pt x="6622" y="3666"/>
                  </a:cubicBezTo>
                  <a:cubicBezTo>
                    <a:pt x="6423" y="3822"/>
                    <a:pt x="6224" y="3985"/>
                    <a:pt x="6025" y="4153"/>
                  </a:cubicBezTo>
                  <a:cubicBezTo>
                    <a:pt x="5768" y="4173"/>
                    <a:pt x="5510" y="4200"/>
                    <a:pt x="5261" y="4231"/>
                  </a:cubicBezTo>
                  <a:cubicBezTo>
                    <a:pt x="5343" y="3838"/>
                    <a:pt x="5448" y="3448"/>
                    <a:pt x="5580" y="3071"/>
                  </a:cubicBezTo>
                  <a:close/>
                  <a:moveTo>
                    <a:pt x="9133" y="3069"/>
                  </a:moveTo>
                  <a:cubicBezTo>
                    <a:pt x="9262" y="3447"/>
                    <a:pt x="9367" y="3837"/>
                    <a:pt x="9453" y="4231"/>
                  </a:cubicBezTo>
                  <a:lnTo>
                    <a:pt x="9449" y="4231"/>
                  </a:lnTo>
                  <a:cubicBezTo>
                    <a:pt x="9199" y="4200"/>
                    <a:pt x="8942" y="4173"/>
                    <a:pt x="8681" y="4153"/>
                  </a:cubicBezTo>
                  <a:cubicBezTo>
                    <a:pt x="8486" y="3985"/>
                    <a:pt x="8283" y="3822"/>
                    <a:pt x="8084" y="3666"/>
                  </a:cubicBezTo>
                  <a:cubicBezTo>
                    <a:pt x="8423" y="3447"/>
                    <a:pt x="8770" y="3244"/>
                    <a:pt x="9133" y="3069"/>
                  </a:cubicBezTo>
                  <a:close/>
                  <a:moveTo>
                    <a:pt x="3572" y="2488"/>
                  </a:moveTo>
                  <a:cubicBezTo>
                    <a:pt x="3919" y="2488"/>
                    <a:pt x="4337" y="2570"/>
                    <a:pt x="4797" y="2734"/>
                  </a:cubicBezTo>
                  <a:cubicBezTo>
                    <a:pt x="4617" y="3268"/>
                    <a:pt x="4473" y="3814"/>
                    <a:pt x="4368" y="4371"/>
                  </a:cubicBezTo>
                  <a:cubicBezTo>
                    <a:pt x="3814" y="4473"/>
                    <a:pt x="3268" y="4617"/>
                    <a:pt x="2734" y="4800"/>
                  </a:cubicBezTo>
                  <a:cubicBezTo>
                    <a:pt x="2395" y="3849"/>
                    <a:pt x="2398" y="3108"/>
                    <a:pt x="2753" y="2757"/>
                  </a:cubicBezTo>
                  <a:cubicBezTo>
                    <a:pt x="2933" y="2578"/>
                    <a:pt x="3213" y="2488"/>
                    <a:pt x="3572" y="2488"/>
                  </a:cubicBezTo>
                  <a:close/>
                  <a:moveTo>
                    <a:pt x="11137" y="2485"/>
                  </a:moveTo>
                  <a:cubicBezTo>
                    <a:pt x="11496" y="2485"/>
                    <a:pt x="11779" y="2576"/>
                    <a:pt x="11960" y="2757"/>
                  </a:cubicBezTo>
                  <a:cubicBezTo>
                    <a:pt x="12315" y="3108"/>
                    <a:pt x="12319" y="3849"/>
                    <a:pt x="11984" y="4800"/>
                  </a:cubicBezTo>
                  <a:cubicBezTo>
                    <a:pt x="11449" y="4617"/>
                    <a:pt x="10900" y="4473"/>
                    <a:pt x="10346" y="4371"/>
                  </a:cubicBezTo>
                  <a:cubicBezTo>
                    <a:pt x="10244" y="3814"/>
                    <a:pt x="10100" y="3268"/>
                    <a:pt x="9917" y="2734"/>
                  </a:cubicBezTo>
                  <a:cubicBezTo>
                    <a:pt x="10380" y="2568"/>
                    <a:pt x="10794" y="2485"/>
                    <a:pt x="11137" y="2485"/>
                  </a:cubicBezTo>
                  <a:close/>
                  <a:moveTo>
                    <a:pt x="4231" y="5261"/>
                  </a:moveTo>
                  <a:lnTo>
                    <a:pt x="4231" y="5261"/>
                  </a:lnTo>
                  <a:cubicBezTo>
                    <a:pt x="4200" y="5514"/>
                    <a:pt x="4173" y="5771"/>
                    <a:pt x="4157" y="6029"/>
                  </a:cubicBezTo>
                  <a:cubicBezTo>
                    <a:pt x="3986" y="6228"/>
                    <a:pt x="3822" y="6427"/>
                    <a:pt x="3670" y="6625"/>
                  </a:cubicBezTo>
                  <a:cubicBezTo>
                    <a:pt x="3447" y="6290"/>
                    <a:pt x="3249" y="5939"/>
                    <a:pt x="3069" y="5580"/>
                  </a:cubicBezTo>
                  <a:cubicBezTo>
                    <a:pt x="3451" y="5452"/>
                    <a:pt x="3837" y="5346"/>
                    <a:pt x="4231" y="5261"/>
                  </a:cubicBezTo>
                  <a:close/>
                  <a:moveTo>
                    <a:pt x="10482" y="5264"/>
                  </a:moveTo>
                  <a:lnTo>
                    <a:pt x="10482" y="5264"/>
                  </a:lnTo>
                  <a:cubicBezTo>
                    <a:pt x="10876" y="5346"/>
                    <a:pt x="11266" y="5452"/>
                    <a:pt x="11648" y="5580"/>
                  </a:cubicBezTo>
                  <a:cubicBezTo>
                    <a:pt x="11469" y="5939"/>
                    <a:pt x="11266" y="6290"/>
                    <a:pt x="11048" y="6629"/>
                  </a:cubicBezTo>
                  <a:cubicBezTo>
                    <a:pt x="10892" y="6427"/>
                    <a:pt x="10728" y="6228"/>
                    <a:pt x="10560" y="6029"/>
                  </a:cubicBezTo>
                  <a:cubicBezTo>
                    <a:pt x="10541" y="5771"/>
                    <a:pt x="10513" y="5514"/>
                    <a:pt x="10482" y="5264"/>
                  </a:cubicBezTo>
                  <a:close/>
                  <a:moveTo>
                    <a:pt x="2278" y="5896"/>
                  </a:moveTo>
                  <a:cubicBezTo>
                    <a:pt x="2523" y="6403"/>
                    <a:pt x="2812" y="6891"/>
                    <a:pt x="3132" y="7359"/>
                  </a:cubicBezTo>
                  <a:cubicBezTo>
                    <a:pt x="2812" y="7823"/>
                    <a:pt x="2523" y="8310"/>
                    <a:pt x="2278" y="8821"/>
                  </a:cubicBezTo>
                  <a:cubicBezTo>
                    <a:pt x="1369" y="8384"/>
                    <a:pt x="850" y="7858"/>
                    <a:pt x="850" y="7359"/>
                  </a:cubicBezTo>
                  <a:lnTo>
                    <a:pt x="846" y="7359"/>
                  </a:lnTo>
                  <a:cubicBezTo>
                    <a:pt x="846" y="6855"/>
                    <a:pt x="1365" y="6329"/>
                    <a:pt x="2278" y="5896"/>
                  </a:cubicBezTo>
                  <a:close/>
                  <a:moveTo>
                    <a:pt x="12436" y="5896"/>
                  </a:moveTo>
                  <a:cubicBezTo>
                    <a:pt x="13345" y="6329"/>
                    <a:pt x="13863" y="6855"/>
                    <a:pt x="13863" y="7359"/>
                  </a:cubicBezTo>
                  <a:cubicBezTo>
                    <a:pt x="13863" y="7862"/>
                    <a:pt x="13345" y="8384"/>
                    <a:pt x="12436" y="8817"/>
                  </a:cubicBezTo>
                  <a:lnTo>
                    <a:pt x="12436" y="8821"/>
                  </a:lnTo>
                  <a:cubicBezTo>
                    <a:pt x="12186" y="8314"/>
                    <a:pt x="11902" y="7823"/>
                    <a:pt x="11582" y="7359"/>
                  </a:cubicBezTo>
                  <a:cubicBezTo>
                    <a:pt x="11902" y="6891"/>
                    <a:pt x="12186" y="6403"/>
                    <a:pt x="12436" y="5896"/>
                  </a:cubicBezTo>
                  <a:close/>
                  <a:moveTo>
                    <a:pt x="3670" y="8088"/>
                  </a:moveTo>
                  <a:cubicBezTo>
                    <a:pt x="3822" y="8287"/>
                    <a:pt x="3986" y="8485"/>
                    <a:pt x="4157" y="8684"/>
                  </a:cubicBezTo>
                  <a:cubicBezTo>
                    <a:pt x="4173" y="8946"/>
                    <a:pt x="4200" y="9199"/>
                    <a:pt x="4231" y="9453"/>
                  </a:cubicBezTo>
                  <a:cubicBezTo>
                    <a:pt x="3837" y="9367"/>
                    <a:pt x="3451" y="9262"/>
                    <a:pt x="3069" y="9133"/>
                  </a:cubicBezTo>
                  <a:cubicBezTo>
                    <a:pt x="3249" y="8774"/>
                    <a:pt x="3447" y="8423"/>
                    <a:pt x="3670" y="8088"/>
                  </a:cubicBezTo>
                  <a:close/>
                  <a:moveTo>
                    <a:pt x="11048" y="8088"/>
                  </a:moveTo>
                  <a:cubicBezTo>
                    <a:pt x="11266" y="8423"/>
                    <a:pt x="11469" y="8774"/>
                    <a:pt x="11648" y="9133"/>
                  </a:cubicBezTo>
                  <a:cubicBezTo>
                    <a:pt x="11266" y="9262"/>
                    <a:pt x="10876" y="9367"/>
                    <a:pt x="10482" y="9453"/>
                  </a:cubicBezTo>
                  <a:cubicBezTo>
                    <a:pt x="10513" y="9199"/>
                    <a:pt x="10541" y="8946"/>
                    <a:pt x="10560" y="8684"/>
                  </a:cubicBezTo>
                  <a:cubicBezTo>
                    <a:pt x="10728" y="8485"/>
                    <a:pt x="10892" y="8287"/>
                    <a:pt x="11048" y="8088"/>
                  </a:cubicBezTo>
                  <a:close/>
                  <a:moveTo>
                    <a:pt x="7359" y="4952"/>
                  </a:moveTo>
                  <a:cubicBezTo>
                    <a:pt x="7698" y="4952"/>
                    <a:pt x="8026" y="4960"/>
                    <a:pt x="8341" y="4980"/>
                  </a:cubicBezTo>
                  <a:cubicBezTo>
                    <a:pt x="8583" y="5194"/>
                    <a:pt x="8825" y="5420"/>
                    <a:pt x="9059" y="5658"/>
                  </a:cubicBezTo>
                  <a:cubicBezTo>
                    <a:pt x="9297" y="5892"/>
                    <a:pt x="9519" y="6130"/>
                    <a:pt x="9734" y="6372"/>
                  </a:cubicBezTo>
                  <a:cubicBezTo>
                    <a:pt x="9753" y="6692"/>
                    <a:pt x="9765" y="7019"/>
                    <a:pt x="9765" y="7359"/>
                  </a:cubicBezTo>
                  <a:cubicBezTo>
                    <a:pt x="9765" y="7694"/>
                    <a:pt x="9753" y="8021"/>
                    <a:pt x="9734" y="8341"/>
                  </a:cubicBezTo>
                  <a:cubicBezTo>
                    <a:pt x="9523" y="8579"/>
                    <a:pt x="9297" y="8817"/>
                    <a:pt x="9059" y="9059"/>
                  </a:cubicBezTo>
                  <a:cubicBezTo>
                    <a:pt x="8821" y="9297"/>
                    <a:pt x="8583" y="9523"/>
                    <a:pt x="8341" y="9733"/>
                  </a:cubicBezTo>
                  <a:cubicBezTo>
                    <a:pt x="8026" y="9753"/>
                    <a:pt x="7694" y="9761"/>
                    <a:pt x="7359" y="9761"/>
                  </a:cubicBezTo>
                  <a:cubicBezTo>
                    <a:pt x="7023" y="9761"/>
                    <a:pt x="6692" y="9753"/>
                    <a:pt x="6376" y="9733"/>
                  </a:cubicBezTo>
                  <a:cubicBezTo>
                    <a:pt x="6134" y="9523"/>
                    <a:pt x="5896" y="9297"/>
                    <a:pt x="5658" y="9059"/>
                  </a:cubicBezTo>
                  <a:cubicBezTo>
                    <a:pt x="5421" y="8821"/>
                    <a:pt x="5194" y="8579"/>
                    <a:pt x="4984" y="8341"/>
                  </a:cubicBezTo>
                  <a:cubicBezTo>
                    <a:pt x="4964" y="8021"/>
                    <a:pt x="4953" y="7694"/>
                    <a:pt x="4953" y="7359"/>
                  </a:cubicBezTo>
                  <a:cubicBezTo>
                    <a:pt x="4953" y="7019"/>
                    <a:pt x="4964" y="6692"/>
                    <a:pt x="4984" y="6372"/>
                  </a:cubicBezTo>
                  <a:cubicBezTo>
                    <a:pt x="5194" y="6134"/>
                    <a:pt x="5421" y="5896"/>
                    <a:pt x="5658" y="5658"/>
                  </a:cubicBezTo>
                  <a:cubicBezTo>
                    <a:pt x="5896" y="5417"/>
                    <a:pt x="6134" y="5190"/>
                    <a:pt x="6376" y="4980"/>
                  </a:cubicBezTo>
                  <a:cubicBezTo>
                    <a:pt x="6692" y="4960"/>
                    <a:pt x="7019" y="4952"/>
                    <a:pt x="7359" y="4952"/>
                  </a:cubicBezTo>
                  <a:close/>
                  <a:moveTo>
                    <a:pt x="5261" y="10482"/>
                  </a:moveTo>
                  <a:lnTo>
                    <a:pt x="5261" y="10482"/>
                  </a:lnTo>
                  <a:cubicBezTo>
                    <a:pt x="5514" y="10513"/>
                    <a:pt x="5772" y="10541"/>
                    <a:pt x="6029" y="10560"/>
                  </a:cubicBezTo>
                  <a:cubicBezTo>
                    <a:pt x="6228" y="10732"/>
                    <a:pt x="6427" y="10892"/>
                    <a:pt x="6626" y="11048"/>
                  </a:cubicBezTo>
                  <a:cubicBezTo>
                    <a:pt x="6290" y="11266"/>
                    <a:pt x="5939" y="11465"/>
                    <a:pt x="5581" y="11644"/>
                  </a:cubicBezTo>
                  <a:cubicBezTo>
                    <a:pt x="5452" y="11266"/>
                    <a:pt x="5347" y="10876"/>
                    <a:pt x="5261" y="10482"/>
                  </a:cubicBezTo>
                  <a:close/>
                  <a:moveTo>
                    <a:pt x="9453" y="10486"/>
                  </a:moveTo>
                  <a:lnTo>
                    <a:pt x="9453" y="10486"/>
                  </a:lnTo>
                  <a:cubicBezTo>
                    <a:pt x="9371" y="10875"/>
                    <a:pt x="9262" y="11265"/>
                    <a:pt x="9134" y="11646"/>
                  </a:cubicBezTo>
                  <a:lnTo>
                    <a:pt x="9134" y="11646"/>
                  </a:lnTo>
                  <a:cubicBezTo>
                    <a:pt x="8772" y="11467"/>
                    <a:pt x="8426" y="11269"/>
                    <a:pt x="8088" y="11048"/>
                  </a:cubicBezTo>
                  <a:cubicBezTo>
                    <a:pt x="8287" y="10892"/>
                    <a:pt x="8486" y="10732"/>
                    <a:pt x="8685" y="10560"/>
                  </a:cubicBezTo>
                  <a:cubicBezTo>
                    <a:pt x="8946" y="10541"/>
                    <a:pt x="9199" y="10513"/>
                    <a:pt x="9453" y="10486"/>
                  </a:cubicBezTo>
                  <a:close/>
                  <a:moveTo>
                    <a:pt x="2734" y="9917"/>
                  </a:moveTo>
                  <a:lnTo>
                    <a:pt x="2734" y="9917"/>
                  </a:lnTo>
                  <a:cubicBezTo>
                    <a:pt x="3268" y="10096"/>
                    <a:pt x="3818" y="10240"/>
                    <a:pt x="4372" y="10342"/>
                  </a:cubicBezTo>
                  <a:cubicBezTo>
                    <a:pt x="4473" y="10899"/>
                    <a:pt x="4617" y="11445"/>
                    <a:pt x="4801" y="11980"/>
                  </a:cubicBezTo>
                  <a:cubicBezTo>
                    <a:pt x="4337" y="12144"/>
                    <a:pt x="3919" y="12227"/>
                    <a:pt x="3573" y="12227"/>
                  </a:cubicBezTo>
                  <a:cubicBezTo>
                    <a:pt x="3214" y="12227"/>
                    <a:pt x="2932" y="12138"/>
                    <a:pt x="2753" y="11960"/>
                  </a:cubicBezTo>
                  <a:lnTo>
                    <a:pt x="2757" y="11960"/>
                  </a:lnTo>
                  <a:cubicBezTo>
                    <a:pt x="2402" y="11605"/>
                    <a:pt x="2398" y="10864"/>
                    <a:pt x="2734" y="9917"/>
                  </a:cubicBezTo>
                  <a:close/>
                  <a:moveTo>
                    <a:pt x="11984" y="9917"/>
                  </a:moveTo>
                  <a:lnTo>
                    <a:pt x="11984" y="9917"/>
                  </a:lnTo>
                  <a:cubicBezTo>
                    <a:pt x="12319" y="10864"/>
                    <a:pt x="12315" y="11605"/>
                    <a:pt x="11960" y="11960"/>
                  </a:cubicBezTo>
                  <a:cubicBezTo>
                    <a:pt x="11779" y="12141"/>
                    <a:pt x="11496" y="12232"/>
                    <a:pt x="11137" y="12232"/>
                  </a:cubicBezTo>
                  <a:cubicBezTo>
                    <a:pt x="10794" y="12232"/>
                    <a:pt x="10380" y="12149"/>
                    <a:pt x="9917" y="11983"/>
                  </a:cubicBezTo>
                  <a:cubicBezTo>
                    <a:pt x="10100" y="11449"/>
                    <a:pt x="10244" y="10899"/>
                    <a:pt x="10346" y="10346"/>
                  </a:cubicBezTo>
                  <a:cubicBezTo>
                    <a:pt x="10900" y="10240"/>
                    <a:pt x="11449" y="10096"/>
                    <a:pt x="11984" y="9917"/>
                  </a:cubicBezTo>
                  <a:close/>
                  <a:moveTo>
                    <a:pt x="7359" y="11582"/>
                  </a:moveTo>
                  <a:cubicBezTo>
                    <a:pt x="7823" y="11902"/>
                    <a:pt x="8314" y="12186"/>
                    <a:pt x="8821" y="12436"/>
                  </a:cubicBezTo>
                  <a:cubicBezTo>
                    <a:pt x="8384" y="13344"/>
                    <a:pt x="7862" y="13867"/>
                    <a:pt x="7359" y="13867"/>
                  </a:cubicBezTo>
                  <a:cubicBezTo>
                    <a:pt x="6856" y="13867"/>
                    <a:pt x="6329" y="13344"/>
                    <a:pt x="5896" y="12436"/>
                  </a:cubicBezTo>
                  <a:cubicBezTo>
                    <a:pt x="6403" y="12186"/>
                    <a:pt x="6895" y="11902"/>
                    <a:pt x="7359" y="11582"/>
                  </a:cubicBezTo>
                  <a:close/>
                  <a:moveTo>
                    <a:pt x="7359" y="0"/>
                  </a:moveTo>
                  <a:cubicBezTo>
                    <a:pt x="6493" y="0"/>
                    <a:pt x="5705" y="686"/>
                    <a:pt x="5116" y="1946"/>
                  </a:cubicBezTo>
                  <a:cubicBezTo>
                    <a:pt x="4546" y="1741"/>
                    <a:pt x="4027" y="1638"/>
                    <a:pt x="3572" y="1638"/>
                  </a:cubicBezTo>
                  <a:cubicBezTo>
                    <a:pt x="2981" y="1638"/>
                    <a:pt x="2499" y="1811"/>
                    <a:pt x="2153" y="2156"/>
                  </a:cubicBezTo>
                  <a:cubicBezTo>
                    <a:pt x="1544" y="2765"/>
                    <a:pt x="1470" y="3810"/>
                    <a:pt x="1946" y="5116"/>
                  </a:cubicBezTo>
                  <a:cubicBezTo>
                    <a:pt x="687" y="5705"/>
                    <a:pt x="0" y="6493"/>
                    <a:pt x="0" y="7359"/>
                  </a:cubicBezTo>
                  <a:cubicBezTo>
                    <a:pt x="0" y="8220"/>
                    <a:pt x="687" y="9008"/>
                    <a:pt x="1946" y="9601"/>
                  </a:cubicBezTo>
                  <a:cubicBezTo>
                    <a:pt x="1474" y="10907"/>
                    <a:pt x="1544" y="11952"/>
                    <a:pt x="2153" y="12561"/>
                  </a:cubicBezTo>
                  <a:cubicBezTo>
                    <a:pt x="2500" y="12908"/>
                    <a:pt x="2983" y="13079"/>
                    <a:pt x="3572" y="13079"/>
                  </a:cubicBezTo>
                  <a:cubicBezTo>
                    <a:pt x="4025" y="13079"/>
                    <a:pt x="4547" y="12974"/>
                    <a:pt x="5116" y="12771"/>
                  </a:cubicBezTo>
                  <a:cubicBezTo>
                    <a:pt x="5705" y="14027"/>
                    <a:pt x="6493" y="14717"/>
                    <a:pt x="7359" y="14717"/>
                  </a:cubicBezTo>
                  <a:cubicBezTo>
                    <a:pt x="8221" y="14717"/>
                    <a:pt x="9008" y="14027"/>
                    <a:pt x="9601" y="12771"/>
                  </a:cubicBezTo>
                  <a:cubicBezTo>
                    <a:pt x="10170" y="12974"/>
                    <a:pt x="10689" y="13079"/>
                    <a:pt x="11141" y="13079"/>
                  </a:cubicBezTo>
                  <a:cubicBezTo>
                    <a:pt x="11734" y="13079"/>
                    <a:pt x="12214" y="12908"/>
                    <a:pt x="12561" y="12561"/>
                  </a:cubicBezTo>
                  <a:cubicBezTo>
                    <a:pt x="13169" y="11952"/>
                    <a:pt x="13243" y="10907"/>
                    <a:pt x="12767" y="9601"/>
                  </a:cubicBezTo>
                  <a:cubicBezTo>
                    <a:pt x="14027" y="9008"/>
                    <a:pt x="14713" y="8220"/>
                    <a:pt x="14713" y="7359"/>
                  </a:cubicBezTo>
                  <a:cubicBezTo>
                    <a:pt x="14713" y="6493"/>
                    <a:pt x="14027" y="5705"/>
                    <a:pt x="12767" y="5116"/>
                  </a:cubicBezTo>
                  <a:cubicBezTo>
                    <a:pt x="13239" y="3806"/>
                    <a:pt x="13169" y="2765"/>
                    <a:pt x="12561" y="2153"/>
                  </a:cubicBezTo>
                  <a:cubicBezTo>
                    <a:pt x="12215" y="1809"/>
                    <a:pt x="11733" y="1636"/>
                    <a:pt x="11142" y="1636"/>
                  </a:cubicBezTo>
                  <a:cubicBezTo>
                    <a:pt x="10687" y="1636"/>
                    <a:pt x="10167" y="1739"/>
                    <a:pt x="9597" y="1946"/>
                  </a:cubicBezTo>
                  <a:cubicBezTo>
                    <a:pt x="9008" y="686"/>
                    <a:pt x="8221"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017" name="Google Shape;1017;p53"/>
          <p:cNvGrpSpPr/>
          <p:nvPr/>
        </p:nvGrpSpPr>
        <p:grpSpPr>
          <a:xfrm>
            <a:off x="5960238" y="2175075"/>
            <a:ext cx="304200" cy="367525"/>
            <a:chOff x="6056600" y="1384025"/>
            <a:chExt cx="304200" cy="367525"/>
          </a:xfrm>
        </p:grpSpPr>
        <p:sp>
          <p:nvSpPr>
            <p:cNvPr id="1018" name="Google Shape;1018;p53"/>
            <p:cNvSpPr/>
            <p:nvPr/>
          </p:nvSpPr>
          <p:spPr>
            <a:xfrm>
              <a:off x="6118400" y="1709525"/>
              <a:ext cx="180575" cy="42025"/>
            </a:xfrm>
            <a:custGeom>
              <a:avLst/>
              <a:gdLst/>
              <a:ahLst/>
              <a:cxnLst/>
              <a:rect l="l" t="t" r="r" b="b"/>
              <a:pathLst>
                <a:path w="7223" h="1681" extrusionOk="0">
                  <a:moveTo>
                    <a:pt x="278" y="0"/>
                  </a:moveTo>
                  <a:cubicBezTo>
                    <a:pt x="1" y="827"/>
                    <a:pt x="613" y="1681"/>
                    <a:pt x="1487" y="1681"/>
                  </a:cubicBezTo>
                  <a:lnTo>
                    <a:pt x="5737" y="1681"/>
                  </a:lnTo>
                  <a:cubicBezTo>
                    <a:pt x="6611" y="1681"/>
                    <a:pt x="7223" y="827"/>
                    <a:pt x="6946" y="0"/>
                  </a:cubicBezTo>
                  <a:lnTo>
                    <a:pt x="6946" y="0"/>
                  </a:lnTo>
                  <a:cubicBezTo>
                    <a:pt x="6595" y="86"/>
                    <a:pt x="6236" y="125"/>
                    <a:pt x="5874" y="125"/>
                  </a:cubicBezTo>
                  <a:lnTo>
                    <a:pt x="1350" y="125"/>
                  </a:lnTo>
                  <a:cubicBezTo>
                    <a:pt x="987" y="125"/>
                    <a:pt x="629" y="86"/>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19" name="Google Shape;1019;p53"/>
            <p:cNvSpPr/>
            <p:nvPr/>
          </p:nvSpPr>
          <p:spPr>
            <a:xfrm>
              <a:off x="6056600" y="1384025"/>
              <a:ext cx="304200" cy="173050"/>
            </a:xfrm>
            <a:custGeom>
              <a:avLst/>
              <a:gdLst/>
              <a:ahLst/>
              <a:cxnLst/>
              <a:rect l="l" t="t" r="r" b="b"/>
              <a:pathLst>
                <a:path w="12168" h="6922" extrusionOk="0">
                  <a:moveTo>
                    <a:pt x="9655" y="0"/>
                  </a:moveTo>
                  <a:cubicBezTo>
                    <a:pt x="9051" y="0"/>
                    <a:pt x="8482" y="369"/>
                    <a:pt x="8260" y="967"/>
                  </a:cubicBezTo>
                  <a:lnTo>
                    <a:pt x="6918" y="4656"/>
                  </a:lnTo>
                  <a:lnTo>
                    <a:pt x="1272" y="4656"/>
                  </a:lnTo>
                  <a:cubicBezTo>
                    <a:pt x="570" y="4660"/>
                    <a:pt x="1" y="5229"/>
                    <a:pt x="1" y="5931"/>
                  </a:cubicBezTo>
                  <a:lnTo>
                    <a:pt x="1" y="6921"/>
                  </a:lnTo>
                  <a:lnTo>
                    <a:pt x="12167" y="6921"/>
                  </a:lnTo>
                  <a:lnTo>
                    <a:pt x="12167" y="5931"/>
                  </a:lnTo>
                  <a:cubicBezTo>
                    <a:pt x="12167" y="5229"/>
                    <a:pt x="11598" y="4660"/>
                    <a:pt x="10892" y="4656"/>
                  </a:cubicBezTo>
                  <a:lnTo>
                    <a:pt x="10085" y="4656"/>
                  </a:lnTo>
                  <a:lnTo>
                    <a:pt x="11056" y="1984"/>
                  </a:lnTo>
                  <a:cubicBezTo>
                    <a:pt x="11329" y="1216"/>
                    <a:pt x="10931" y="370"/>
                    <a:pt x="10163" y="89"/>
                  </a:cubicBezTo>
                  <a:cubicBezTo>
                    <a:pt x="9995" y="29"/>
                    <a:pt x="9824" y="0"/>
                    <a:pt x="9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0" name="Google Shape;1020;p53"/>
            <p:cNvSpPr/>
            <p:nvPr/>
          </p:nvSpPr>
          <p:spPr>
            <a:xfrm>
              <a:off x="6056600" y="1578300"/>
              <a:ext cx="304200" cy="113200"/>
            </a:xfrm>
            <a:custGeom>
              <a:avLst/>
              <a:gdLst/>
              <a:ahLst/>
              <a:cxnLst/>
              <a:rect l="l" t="t" r="r" b="b"/>
              <a:pathLst>
                <a:path w="12168" h="4528" extrusionOk="0">
                  <a:moveTo>
                    <a:pt x="1" y="0"/>
                  </a:moveTo>
                  <a:lnTo>
                    <a:pt x="1" y="706"/>
                  </a:lnTo>
                  <a:cubicBezTo>
                    <a:pt x="1" y="2816"/>
                    <a:pt x="1709" y="4524"/>
                    <a:pt x="3822" y="4528"/>
                  </a:cubicBezTo>
                  <a:lnTo>
                    <a:pt x="8346" y="4528"/>
                  </a:lnTo>
                  <a:cubicBezTo>
                    <a:pt x="10455" y="4524"/>
                    <a:pt x="12163" y="2816"/>
                    <a:pt x="12167" y="706"/>
                  </a:cubicBezTo>
                  <a:lnTo>
                    <a:pt x="121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21" name="Google Shape;1021;p53"/>
          <p:cNvGrpSpPr/>
          <p:nvPr/>
        </p:nvGrpSpPr>
        <p:grpSpPr>
          <a:xfrm>
            <a:off x="4136825" y="3915575"/>
            <a:ext cx="240750" cy="367900"/>
            <a:chOff x="4217350" y="3124525"/>
            <a:chExt cx="240750" cy="367900"/>
          </a:xfrm>
        </p:grpSpPr>
        <p:sp>
          <p:nvSpPr>
            <p:cNvPr id="1022" name="Google Shape;1022;p53"/>
            <p:cNvSpPr/>
            <p:nvPr/>
          </p:nvSpPr>
          <p:spPr>
            <a:xfrm>
              <a:off x="4217350" y="3392375"/>
              <a:ext cx="219375" cy="100050"/>
            </a:xfrm>
            <a:custGeom>
              <a:avLst/>
              <a:gdLst/>
              <a:ahLst/>
              <a:cxnLst/>
              <a:rect l="l" t="t" r="r" b="b"/>
              <a:pathLst>
                <a:path w="8775" h="4002" extrusionOk="0">
                  <a:moveTo>
                    <a:pt x="336" y="1"/>
                  </a:moveTo>
                  <a:lnTo>
                    <a:pt x="9" y="1650"/>
                  </a:lnTo>
                  <a:lnTo>
                    <a:pt x="9" y="1654"/>
                  </a:lnTo>
                  <a:lnTo>
                    <a:pt x="9" y="1666"/>
                  </a:lnTo>
                  <a:cubicBezTo>
                    <a:pt x="9" y="1670"/>
                    <a:pt x="5" y="1685"/>
                    <a:pt x="5" y="1693"/>
                  </a:cubicBezTo>
                  <a:cubicBezTo>
                    <a:pt x="1" y="1705"/>
                    <a:pt x="5" y="1721"/>
                    <a:pt x="5" y="1732"/>
                  </a:cubicBezTo>
                  <a:lnTo>
                    <a:pt x="5" y="1736"/>
                  </a:lnTo>
                  <a:lnTo>
                    <a:pt x="5" y="2727"/>
                  </a:lnTo>
                  <a:cubicBezTo>
                    <a:pt x="5" y="3429"/>
                    <a:pt x="574" y="3998"/>
                    <a:pt x="1276" y="4002"/>
                  </a:cubicBezTo>
                  <a:lnTo>
                    <a:pt x="7504" y="4002"/>
                  </a:lnTo>
                  <a:cubicBezTo>
                    <a:pt x="8206" y="3998"/>
                    <a:pt x="8775" y="3429"/>
                    <a:pt x="8775" y="2727"/>
                  </a:cubicBezTo>
                  <a:lnTo>
                    <a:pt x="8775" y="1736"/>
                  </a:lnTo>
                  <a:lnTo>
                    <a:pt x="8771" y="1736"/>
                  </a:lnTo>
                  <a:lnTo>
                    <a:pt x="8771" y="1732"/>
                  </a:lnTo>
                  <a:cubicBezTo>
                    <a:pt x="8775" y="1721"/>
                    <a:pt x="8775" y="1705"/>
                    <a:pt x="8771" y="1693"/>
                  </a:cubicBezTo>
                  <a:cubicBezTo>
                    <a:pt x="8771" y="1685"/>
                    <a:pt x="8771" y="1674"/>
                    <a:pt x="8767" y="1666"/>
                  </a:cubicBezTo>
                  <a:cubicBezTo>
                    <a:pt x="8767" y="1662"/>
                    <a:pt x="8767" y="1658"/>
                    <a:pt x="8767" y="1654"/>
                  </a:cubicBezTo>
                  <a:cubicBezTo>
                    <a:pt x="8767" y="1654"/>
                    <a:pt x="8767" y="1650"/>
                    <a:pt x="8767" y="1650"/>
                  </a:cubicBezTo>
                  <a:lnTo>
                    <a:pt x="8440" y="1"/>
                  </a:lnTo>
                  <a:cubicBezTo>
                    <a:pt x="8241" y="118"/>
                    <a:pt x="8015" y="180"/>
                    <a:pt x="7788" y="180"/>
                  </a:cubicBezTo>
                  <a:lnTo>
                    <a:pt x="7609" y="180"/>
                  </a:lnTo>
                  <a:lnTo>
                    <a:pt x="7835" y="1311"/>
                  </a:lnTo>
                  <a:lnTo>
                    <a:pt x="4809" y="1311"/>
                  </a:lnTo>
                  <a:lnTo>
                    <a:pt x="4809" y="180"/>
                  </a:lnTo>
                  <a:lnTo>
                    <a:pt x="3959" y="180"/>
                  </a:lnTo>
                  <a:lnTo>
                    <a:pt x="3959" y="1311"/>
                  </a:lnTo>
                  <a:lnTo>
                    <a:pt x="941" y="1311"/>
                  </a:lnTo>
                  <a:lnTo>
                    <a:pt x="1167" y="180"/>
                  </a:lnTo>
                  <a:lnTo>
                    <a:pt x="988" y="180"/>
                  </a:lnTo>
                  <a:cubicBezTo>
                    <a:pt x="761" y="180"/>
                    <a:pt x="535" y="118"/>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3" name="Google Shape;1023;p53"/>
            <p:cNvSpPr/>
            <p:nvPr/>
          </p:nvSpPr>
          <p:spPr>
            <a:xfrm>
              <a:off x="4288150" y="3124525"/>
              <a:ext cx="77800" cy="95525"/>
            </a:xfrm>
            <a:custGeom>
              <a:avLst/>
              <a:gdLst/>
              <a:ahLst/>
              <a:cxnLst/>
              <a:rect l="l" t="t" r="r" b="b"/>
              <a:pathLst>
                <a:path w="3112" h="3821" extrusionOk="0">
                  <a:moveTo>
                    <a:pt x="1554" y="1"/>
                  </a:moveTo>
                  <a:cubicBezTo>
                    <a:pt x="1441" y="1"/>
                    <a:pt x="1328" y="46"/>
                    <a:pt x="1244" y="135"/>
                  </a:cubicBezTo>
                  <a:cubicBezTo>
                    <a:pt x="1033" y="365"/>
                    <a:pt x="835" y="607"/>
                    <a:pt x="647" y="857"/>
                  </a:cubicBezTo>
                  <a:cubicBezTo>
                    <a:pt x="211" y="1446"/>
                    <a:pt x="0" y="1906"/>
                    <a:pt x="0" y="2264"/>
                  </a:cubicBezTo>
                  <a:cubicBezTo>
                    <a:pt x="0" y="3122"/>
                    <a:pt x="694" y="3816"/>
                    <a:pt x="1556" y="3820"/>
                  </a:cubicBezTo>
                  <a:cubicBezTo>
                    <a:pt x="2414" y="3816"/>
                    <a:pt x="3108" y="3122"/>
                    <a:pt x="3112" y="2264"/>
                  </a:cubicBezTo>
                  <a:cubicBezTo>
                    <a:pt x="3112" y="1906"/>
                    <a:pt x="2897" y="1446"/>
                    <a:pt x="2461" y="857"/>
                  </a:cubicBezTo>
                  <a:cubicBezTo>
                    <a:pt x="2274" y="607"/>
                    <a:pt x="2075" y="365"/>
                    <a:pt x="1864" y="135"/>
                  </a:cubicBezTo>
                  <a:cubicBezTo>
                    <a:pt x="1780" y="46"/>
                    <a:pt x="1667" y="1"/>
                    <a:pt x="1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4" name="Google Shape;1024;p53"/>
            <p:cNvSpPr/>
            <p:nvPr/>
          </p:nvSpPr>
          <p:spPr>
            <a:xfrm>
              <a:off x="4231400" y="3232025"/>
              <a:ext cx="226700" cy="143625"/>
            </a:xfrm>
            <a:custGeom>
              <a:avLst/>
              <a:gdLst/>
              <a:ahLst/>
              <a:cxnLst/>
              <a:rect l="l" t="t" r="r" b="b"/>
              <a:pathLst>
                <a:path w="9068" h="5745" extrusionOk="0">
                  <a:moveTo>
                    <a:pt x="2547" y="0"/>
                  </a:moveTo>
                  <a:lnTo>
                    <a:pt x="2547" y="2632"/>
                  </a:lnTo>
                  <a:lnTo>
                    <a:pt x="1276" y="2632"/>
                  </a:lnTo>
                  <a:cubicBezTo>
                    <a:pt x="570" y="2636"/>
                    <a:pt x="0" y="3205"/>
                    <a:pt x="0" y="3907"/>
                  </a:cubicBezTo>
                  <a:lnTo>
                    <a:pt x="0" y="5323"/>
                  </a:lnTo>
                  <a:cubicBezTo>
                    <a:pt x="0" y="5557"/>
                    <a:pt x="192" y="5744"/>
                    <a:pt x="426" y="5744"/>
                  </a:cubicBezTo>
                  <a:lnTo>
                    <a:pt x="7223" y="5744"/>
                  </a:lnTo>
                  <a:cubicBezTo>
                    <a:pt x="7456" y="5744"/>
                    <a:pt x="7644" y="5557"/>
                    <a:pt x="7644" y="5323"/>
                  </a:cubicBezTo>
                  <a:lnTo>
                    <a:pt x="7644" y="4613"/>
                  </a:lnTo>
                  <a:lnTo>
                    <a:pt x="8213" y="4613"/>
                  </a:lnTo>
                  <a:lnTo>
                    <a:pt x="8213" y="5038"/>
                  </a:lnTo>
                  <a:cubicBezTo>
                    <a:pt x="8201" y="5276"/>
                    <a:pt x="8396" y="5475"/>
                    <a:pt x="8634" y="5475"/>
                  </a:cubicBezTo>
                  <a:cubicBezTo>
                    <a:pt x="8876" y="5475"/>
                    <a:pt x="9067" y="5276"/>
                    <a:pt x="9059" y="5038"/>
                  </a:cubicBezTo>
                  <a:lnTo>
                    <a:pt x="9059" y="3342"/>
                  </a:lnTo>
                  <a:cubicBezTo>
                    <a:pt x="9059" y="3104"/>
                    <a:pt x="8868" y="2917"/>
                    <a:pt x="8634" y="2917"/>
                  </a:cubicBezTo>
                  <a:cubicBezTo>
                    <a:pt x="8400" y="2917"/>
                    <a:pt x="8209" y="3108"/>
                    <a:pt x="8209" y="3342"/>
                  </a:cubicBezTo>
                  <a:lnTo>
                    <a:pt x="8209" y="3767"/>
                  </a:lnTo>
                  <a:lnTo>
                    <a:pt x="7636" y="3767"/>
                  </a:lnTo>
                  <a:cubicBezTo>
                    <a:pt x="7562" y="3120"/>
                    <a:pt x="7016" y="2632"/>
                    <a:pt x="6369" y="2632"/>
                  </a:cubicBezTo>
                  <a:lnTo>
                    <a:pt x="5093" y="2632"/>
                  </a:lnTo>
                  <a:lnTo>
                    <a:pt x="5093" y="0"/>
                  </a:lnTo>
                  <a:cubicBezTo>
                    <a:pt x="4705" y="246"/>
                    <a:pt x="4264" y="369"/>
                    <a:pt x="3822" y="369"/>
                  </a:cubicBezTo>
                  <a:cubicBezTo>
                    <a:pt x="3379" y="369"/>
                    <a:pt x="2937" y="246"/>
                    <a:pt x="2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25" name="Google Shape;1025;p53"/>
          <p:cNvGrpSpPr/>
          <p:nvPr/>
        </p:nvGrpSpPr>
        <p:grpSpPr>
          <a:xfrm>
            <a:off x="2265225" y="2174750"/>
            <a:ext cx="332575" cy="367850"/>
            <a:chOff x="2329175" y="1383700"/>
            <a:chExt cx="332575" cy="367850"/>
          </a:xfrm>
        </p:grpSpPr>
        <p:sp>
          <p:nvSpPr>
            <p:cNvPr id="1026" name="Google Shape;1026;p53"/>
            <p:cNvSpPr/>
            <p:nvPr/>
          </p:nvSpPr>
          <p:spPr>
            <a:xfrm>
              <a:off x="2329175" y="1661075"/>
              <a:ext cx="332575" cy="90475"/>
            </a:xfrm>
            <a:custGeom>
              <a:avLst/>
              <a:gdLst/>
              <a:ahLst/>
              <a:cxnLst/>
              <a:rect l="l" t="t" r="r" b="b"/>
              <a:pathLst>
                <a:path w="13303" h="3619" extrusionOk="0">
                  <a:moveTo>
                    <a:pt x="7359" y="0"/>
                  </a:moveTo>
                  <a:lnTo>
                    <a:pt x="7359" y="932"/>
                  </a:lnTo>
                  <a:lnTo>
                    <a:pt x="1276" y="932"/>
                  </a:lnTo>
                  <a:cubicBezTo>
                    <a:pt x="570" y="932"/>
                    <a:pt x="1" y="1501"/>
                    <a:pt x="1" y="2203"/>
                  </a:cubicBezTo>
                  <a:lnTo>
                    <a:pt x="1" y="3194"/>
                  </a:lnTo>
                  <a:cubicBezTo>
                    <a:pt x="1" y="3428"/>
                    <a:pt x="192" y="3619"/>
                    <a:pt x="426" y="3619"/>
                  </a:cubicBezTo>
                  <a:lnTo>
                    <a:pt x="12877" y="3619"/>
                  </a:lnTo>
                  <a:cubicBezTo>
                    <a:pt x="13111" y="3619"/>
                    <a:pt x="13302" y="3428"/>
                    <a:pt x="13302" y="3194"/>
                  </a:cubicBezTo>
                  <a:lnTo>
                    <a:pt x="13302" y="2203"/>
                  </a:lnTo>
                  <a:cubicBezTo>
                    <a:pt x="13298" y="1501"/>
                    <a:pt x="12729" y="932"/>
                    <a:pt x="12027" y="932"/>
                  </a:cubicBezTo>
                  <a:lnTo>
                    <a:pt x="9906" y="932"/>
                  </a:lnTo>
                  <a:lnTo>
                    <a:pt x="9906" y="0"/>
                  </a:lnTo>
                  <a:cubicBezTo>
                    <a:pt x="9516" y="244"/>
                    <a:pt x="9073" y="366"/>
                    <a:pt x="8631" y="366"/>
                  </a:cubicBezTo>
                  <a:cubicBezTo>
                    <a:pt x="8189" y="366"/>
                    <a:pt x="7747" y="244"/>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7" name="Google Shape;1027;p53"/>
            <p:cNvSpPr/>
            <p:nvPr/>
          </p:nvSpPr>
          <p:spPr>
            <a:xfrm>
              <a:off x="2470650" y="1528775"/>
              <a:ext cx="157850" cy="121000"/>
            </a:xfrm>
            <a:custGeom>
              <a:avLst/>
              <a:gdLst/>
              <a:ahLst/>
              <a:cxnLst/>
              <a:rect l="l" t="t" r="r" b="b"/>
              <a:pathLst>
                <a:path w="6314" h="4840" extrusionOk="0">
                  <a:moveTo>
                    <a:pt x="261" y="0"/>
                  </a:moveTo>
                  <a:cubicBezTo>
                    <a:pt x="94" y="215"/>
                    <a:pt x="0" y="484"/>
                    <a:pt x="0" y="757"/>
                  </a:cubicBezTo>
                  <a:cubicBezTo>
                    <a:pt x="0" y="1432"/>
                    <a:pt x="550" y="1981"/>
                    <a:pt x="1225" y="1981"/>
                  </a:cubicBezTo>
                  <a:lnTo>
                    <a:pt x="2012" y="1981"/>
                  </a:lnTo>
                  <a:cubicBezTo>
                    <a:pt x="1611" y="2492"/>
                    <a:pt x="1416" y="2910"/>
                    <a:pt x="1416" y="3257"/>
                  </a:cubicBezTo>
                  <a:cubicBezTo>
                    <a:pt x="1400" y="4126"/>
                    <a:pt x="2102" y="4840"/>
                    <a:pt x="2972" y="4840"/>
                  </a:cubicBezTo>
                  <a:cubicBezTo>
                    <a:pt x="3841" y="4840"/>
                    <a:pt x="4543" y="4126"/>
                    <a:pt x="4527" y="3257"/>
                  </a:cubicBezTo>
                  <a:cubicBezTo>
                    <a:pt x="4527" y="2910"/>
                    <a:pt x="4332" y="2492"/>
                    <a:pt x="3927" y="1981"/>
                  </a:cubicBezTo>
                  <a:lnTo>
                    <a:pt x="4719" y="1981"/>
                  </a:lnTo>
                  <a:cubicBezTo>
                    <a:pt x="5740" y="1981"/>
                    <a:pt x="6313" y="804"/>
                    <a:pt x="5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8" name="Google Shape;1028;p53"/>
            <p:cNvSpPr/>
            <p:nvPr/>
          </p:nvSpPr>
          <p:spPr>
            <a:xfrm>
              <a:off x="2371600" y="1383700"/>
              <a:ext cx="223275" cy="279450"/>
            </a:xfrm>
            <a:custGeom>
              <a:avLst/>
              <a:gdLst/>
              <a:ahLst/>
              <a:cxnLst/>
              <a:rect l="l" t="t" r="r" b="b"/>
              <a:pathLst>
                <a:path w="8931" h="11178" extrusionOk="0">
                  <a:moveTo>
                    <a:pt x="1275" y="1"/>
                  </a:moveTo>
                  <a:cubicBezTo>
                    <a:pt x="573" y="1"/>
                    <a:pt x="0" y="570"/>
                    <a:pt x="4" y="1276"/>
                  </a:cubicBezTo>
                  <a:lnTo>
                    <a:pt x="4" y="11177"/>
                  </a:lnTo>
                  <a:lnTo>
                    <a:pt x="2550" y="11177"/>
                  </a:lnTo>
                  <a:lnTo>
                    <a:pt x="2550" y="3822"/>
                  </a:lnTo>
                  <a:lnTo>
                    <a:pt x="5662" y="3822"/>
                  </a:lnTo>
                  <a:lnTo>
                    <a:pt x="5662" y="4353"/>
                  </a:lnTo>
                  <a:lnTo>
                    <a:pt x="5062" y="4953"/>
                  </a:lnTo>
                  <a:lnTo>
                    <a:pt x="8809" y="4953"/>
                  </a:lnTo>
                  <a:lnTo>
                    <a:pt x="8209" y="4353"/>
                  </a:lnTo>
                  <a:lnTo>
                    <a:pt x="8209" y="2126"/>
                  </a:lnTo>
                  <a:lnTo>
                    <a:pt x="8489" y="2126"/>
                  </a:lnTo>
                  <a:cubicBezTo>
                    <a:pt x="8494" y="2126"/>
                    <a:pt x="8499" y="2126"/>
                    <a:pt x="8503" y="2126"/>
                  </a:cubicBezTo>
                  <a:cubicBezTo>
                    <a:pt x="8739" y="2126"/>
                    <a:pt x="8930" y="1934"/>
                    <a:pt x="8930" y="1701"/>
                  </a:cubicBezTo>
                  <a:cubicBezTo>
                    <a:pt x="8930" y="1464"/>
                    <a:pt x="8739" y="1276"/>
                    <a:pt x="8504" y="1276"/>
                  </a:cubicBezTo>
                  <a:cubicBezTo>
                    <a:pt x="8499" y="1276"/>
                    <a:pt x="8494" y="1276"/>
                    <a:pt x="8489" y="1276"/>
                  </a:cubicBezTo>
                  <a:lnTo>
                    <a:pt x="5378" y="1276"/>
                  </a:lnTo>
                  <a:cubicBezTo>
                    <a:pt x="5373" y="1276"/>
                    <a:pt x="5368" y="1276"/>
                    <a:pt x="5364" y="1276"/>
                  </a:cubicBezTo>
                  <a:cubicBezTo>
                    <a:pt x="5132" y="1276"/>
                    <a:pt x="4941" y="1464"/>
                    <a:pt x="4941" y="1701"/>
                  </a:cubicBezTo>
                  <a:cubicBezTo>
                    <a:pt x="4941" y="1934"/>
                    <a:pt x="5132" y="2126"/>
                    <a:pt x="5364" y="2126"/>
                  </a:cubicBezTo>
                  <a:cubicBezTo>
                    <a:pt x="5368" y="2126"/>
                    <a:pt x="5373" y="2126"/>
                    <a:pt x="5378" y="2126"/>
                  </a:cubicBezTo>
                  <a:lnTo>
                    <a:pt x="5662" y="2126"/>
                  </a:lnTo>
                  <a:lnTo>
                    <a:pt x="5662" y="2972"/>
                  </a:lnTo>
                  <a:lnTo>
                    <a:pt x="2550" y="2972"/>
                  </a:lnTo>
                  <a:lnTo>
                    <a:pt x="2550" y="1276"/>
                  </a:lnTo>
                  <a:cubicBezTo>
                    <a:pt x="2550" y="570"/>
                    <a:pt x="1977" y="1"/>
                    <a:pt x="1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29" name="Google Shape;1029;p53"/>
          <p:cNvGrpSpPr/>
          <p:nvPr/>
        </p:nvGrpSpPr>
        <p:grpSpPr>
          <a:xfrm>
            <a:off x="4746875" y="3915625"/>
            <a:ext cx="256925" cy="367850"/>
            <a:chOff x="4841775" y="3124575"/>
            <a:chExt cx="256925" cy="367850"/>
          </a:xfrm>
        </p:grpSpPr>
        <p:sp>
          <p:nvSpPr>
            <p:cNvPr id="1030" name="Google Shape;1030;p53"/>
            <p:cNvSpPr/>
            <p:nvPr/>
          </p:nvSpPr>
          <p:spPr>
            <a:xfrm>
              <a:off x="4873850" y="3354450"/>
              <a:ext cx="192775" cy="137975"/>
            </a:xfrm>
            <a:custGeom>
              <a:avLst/>
              <a:gdLst/>
              <a:ahLst/>
              <a:cxnLst/>
              <a:rect l="l" t="t" r="r" b="b"/>
              <a:pathLst>
                <a:path w="7711" h="5519" extrusionOk="0">
                  <a:moveTo>
                    <a:pt x="2993" y="3183"/>
                  </a:moveTo>
                  <a:cubicBezTo>
                    <a:pt x="2998" y="3183"/>
                    <a:pt x="3003" y="3183"/>
                    <a:pt x="3007" y="3183"/>
                  </a:cubicBezTo>
                  <a:lnTo>
                    <a:pt x="4704" y="3183"/>
                  </a:lnTo>
                  <a:cubicBezTo>
                    <a:pt x="4934" y="3191"/>
                    <a:pt x="5117" y="3378"/>
                    <a:pt x="5117" y="3608"/>
                  </a:cubicBezTo>
                  <a:cubicBezTo>
                    <a:pt x="5117" y="3834"/>
                    <a:pt x="4934" y="4025"/>
                    <a:pt x="4704" y="4029"/>
                  </a:cubicBezTo>
                  <a:lnTo>
                    <a:pt x="3007" y="4029"/>
                  </a:lnTo>
                  <a:cubicBezTo>
                    <a:pt x="3000" y="4030"/>
                    <a:pt x="2994" y="4030"/>
                    <a:pt x="2987" y="4030"/>
                  </a:cubicBezTo>
                  <a:cubicBezTo>
                    <a:pt x="2754" y="4030"/>
                    <a:pt x="2567" y="3839"/>
                    <a:pt x="2567" y="3608"/>
                  </a:cubicBezTo>
                  <a:cubicBezTo>
                    <a:pt x="2567" y="3371"/>
                    <a:pt x="2758" y="3183"/>
                    <a:pt x="2993" y="3183"/>
                  </a:cubicBezTo>
                  <a:close/>
                  <a:moveTo>
                    <a:pt x="1304" y="1"/>
                  </a:moveTo>
                  <a:cubicBezTo>
                    <a:pt x="628" y="1"/>
                    <a:pt x="75" y="530"/>
                    <a:pt x="36" y="1202"/>
                  </a:cubicBezTo>
                  <a:cubicBezTo>
                    <a:pt x="1" y="1877"/>
                    <a:pt x="496" y="2462"/>
                    <a:pt x="1167" y="2536"/>
                  </a:cubicBezTo>
                  <a:lnTo>
                    <a:pt x="1167" y="4244"/>
                  </a:lnTo>
                  <a:cubicBezTo>
                    <a:pt x="1167" y="4946"/>
                    <a:pt x="1740" y="5515"/>
                    <a:pt x="2442" y="5519"/>
                  </a:cubicBezTo>
                  <a:lnTo>
                    <a:pt x="5269" y="5519"/>
                  </a:lnTo>
                  <a:cubicBezTo>
                    <a:pt x="5971" y="5515"/>
                    <a:pt x="6540" y="4946"/>
                    <a:pt x="6544" y="4244"/>
                  </a:cubicBezTo>
                  <a:lnTo>
                    <a:pt x="6544" y="2536"/>
                  </a:lnTo>
                  <a:cubicBezTo>
                    <a:pt x="7215" y="2462"/>
                    <a:pt x="7710" y="1877"/>
                    <a:pt x="7671" y="1202"/>
                  </a:cubicBezTo>
                  <a:cubicBezTo>
                    <a:pt x="7636" y="530"/>
                    <a:pt x="7083" y="1"/>
                    <a:pt x="6407" y="1"/>
                  </a:cubicBezTo>
                  <a:cubicBezTo>
                    <a:pt x="6405" y="1"/>
                    <a:pt x="6402" y="1"/>
                    <a:pt x="6400" y="1"/>
                  </a:cubicBezTo>
                  <a:lnTo>
                    <a:pt x="1311" y="1"/>
                  </a:lnTo>
                  <a:cubicBezTo>
                    <a:pt x="1309" y="1"/>
                    <a:pt x="1306" y="1"/>
                    <a:pt x="1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1" name="Google Shape;1031;p53"/>
            <p:cNvSpPr/>
            <p:nvPr/>
          </p:nvSpPr>
          <p:spPr>
            <a:xfrm>
              <a:off x="4841775" y="3124575"/>
              <a:ext cx="256925" cy="210025"/>
            </a:xfrm>
            <a:custGeom>
              <a:avLst/>
              <a:gdLst/>
              <a:ahLst/>
              <a:cxnLst/>
              <a:rect l="l" t="t" r="r" b="b"/>
              <a:pathLst>
                <a:path w="10277" h="8401" extrusionOk="0">
                  <a:moveTo>
                    <a:pt x="5137" y="1"/>
                  </a:moveTo>
                  <a:cubicBezTo>
                    <a:pt x="5137" y="1"/>
                    <a:pt x="5138" y="1"/>
                    <a:pt x="5138" y="1"/>
                  </a:cubicBezTo>
                  <a:lnTo>
                    <a:pt x="5138" y="1"/>
                  </a:lnTo>
                  <a:cubicBezTo>
                    <a:pt x="5139" y="1"/>
                    <a:pt x="5140" y="1"/>
                    <a:pt x="5140" y="1"/>
                  </a:cubicBezTo>
                  <a:close/>
                  <a:moveTo>
                    <a:pt x="5138" y="1"/>
                  </a:moveTo>
                  <a:lnTo>
                    <a:pt x="5138" y="1"/>
                  </a:lnTo>
                  <a:cubicBezTo>
                    <a:pt x="3135" y="2"/>
                    <a:pt x="1350" y="1257"/>
                    <a:pt x="675" y="3140"/>
                  </a:cubicBezTo>
                  <a:cubicBezTo>
                    <a:pt x="1" y="5023"/>
                    <a:pt x="582" y="7129"/>
                    <a:pt x="2130" y="8400"/>
                  </a:cubicBezTo>
                  <a:cubicBezTo>
                    <a:pt x="2269" y="8368"/>
                    <a:pt x="2412" y="8349"/>
                    <a:pt x="2554" y="8349"/>
                  </a:cubicBezTo>
                  <a:cubicBezTo>
                    <a:pt x="2568" y="8349"/>
                    <a:pt x="2581" y="8349"/>
                    <a:pt x="2594" y="8350"/>
                  </a:cubicBezTo>
                  <a:lnTo>
                    <a:pt x="4715" y="8350"/>
                  </a:lnTo>
                  <a:lnTo>
                    <a:pt x="4715" y="7156"/>
                  </a:lnTo>
                  <a:cubicBezTo>
                    <a:pt x="4045" y="6965"/>
                    <a:pt x="3585" y="6353"/>
                    <a:pt x="3585" y="5659"/>
                  </a:cubicBezTo>
                  <a:lnTo>
                    <a:pt x="3585" y="5519"/>
                  </a:lnTo>
                  <a:cubicBezTo>
                    <a:pt x="3577" y="5277"/>
                    <a:pt x="3768" y="5078"/>
                    <a:pt x="4006" y="5078"/>
                  </a:cubicBezTo>
                  <a:cubicBezTo>
                    <a:pt x="4247" y="5078"/>
                    <a:pt x="4439" y="5277"/>
                    <a:pt x="4431" y="5519"/>
                  </a:cubicBezTo>
                  <a:lnTo>
                    <a:pt x="4431" y="5659"/>
                  </a:lnTo>
                  <a:cubicBezTo>
                    <a:pt x="4415" y="6061"/>
                    <a:pt x="4739" y="6392"/>
                    <a:pt x="5140" y="6392"/>
                  </a:cubicBezTo>
                  <a:cubicBezTo>
                    <a:pt x="5538" y="6392"/>
                    <a:pt x="5862" y="6061"/>
                    <a:pt x="5846" y="5659"/>
                  </a:cubicBezTo>
                  <a:lnTo>
                    <a:pt x="5846" y="5519"/>
                  </a:lnTo>
                  <a:cubicBezTo>
                    <a:pt x="5846" y="5285"/>
                    <a:pt x="6033" y="5094"/>
                    <a:pt x="6271" y="5094"/>
                  </a:cubicBezTo>
                  <a:cubicBezTo>
                    <a:pt x="6505" y="5094"/>
                    <a:pt x="6696" y="5285"/>
                    <a:pt x="6696" y="5519"/>
                  </a:cubicBezTo>
                  <a:lnTo>
                    <a:pt x="6696" y="5659"/>
                  </a:lnTo>
                  <a:cubicBezTo>
                    <a:pt x="6692" y="6353"/>
                    <a:pt x="6232" y="6965"/>
                    <a:pt x="5562" y="7156"/>
                  </a:cubicBezTo>
                  <a:lnTo>
                    <a:pt x="5562" y="8350"/>
                  </a:lnTo>
                  <a:lnTo>
                    <a:pt x="7687" y="8350"/>
                  </a:lnTo>
                  <a:cubicBezTo>
                    <a:pt x="7843" y="8350"/>
                    <a:pt x="7999" y="8365"/>
                    <a:pt x="8151" y="8400"/>
                  </a:cubicBezTo>
                  <a:cubicBezTo>
                    <a:pt x="9695" y="7129"/>
                    <a:pt x="10276" y="5023"/>
                    <a:pt x="9602" y="3140"/>
                  </a:cubicBezTo>
                  <a:cubicBezTo>
                    <a:pt x="8923" y="1257"/>
                    <a:pt x="7138" y="2"/>
                    <a:pt x="5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32" name="Google Shape;1032;p53"/>
          <p:cNvSpPr/>
          <p:nvPr/>
        </p:nvSpPr>
        <p:spPr>
          <a:xfrm>
            <a:off x="6560825" y="1622200"/>
            <a:ext cx="367850" cy="367850"/>
          </a:xfrm>
          <a:custGeom>
            <a:avLst/>
            <a:gdLst/>
            <a:ahLst/>
            <a:cxnLst/>
            <a:rect l="l" t="t" r="r" b="b"/>
            <a:pathLst>
              <a:path w="14714" h="14714" extrusionOk="0">
                <a:moveTo>
                  <a:pt x="5364" y="1556"/>
                </a:moveTo>
                <a:cubicBezTo>
                  <a:pt x="5368" y="1556"/>
                  <a:pt x="5373" y="1556"/>
                  <a:pt x="5378" y="1556"/>
                </a:cubicBezTo>
                <a:lnTo>
                  <a:pt x="5943" y="1556"/>
                </a:lnTo>
                <a:cubicBezTo>
                  <a:pt x="6173" y="1564"/>
                  <a:pt x="6353" y="1751"/>
                  <a:pt x="6353" y="1981"/>
                </a:cubicBezTo>
                <a:cubicBezTo>
                  <a:pt x="6353" y="2211"/>
                  <a:pt x="6173" y="2398"/>
                  <a:pt x="5943" y="2406"/>
                </a:cubicBezTo>
                <a:lnTo>
                  <a:pt x="5378" y="2406"/>
                </a:lnTo>
                <a:cubicBezTo>
                  <a:pt x="5373" y="2406"/>
                  <a:pt x="5368" y="2406"/>
                  <a:pt x="5364" y="2406"/>
                </a:cubicBezTo>
                <a:cubicBezTo>
                  <a:pt x="5128" y="2406"/>
                  <a:pt x="4937" y="2218"/>
                  <a:pt x="4937" y="1981"/>
                </a:cubicBezTo>
                <a:cubicBezTo>
                  <a:pt x="4937" y="1744"/>
                  <a:pt x="5128" y="1556"/>
                  <a:pt x="5364" y="1556"/>
                </a:cubicBezTo>
                <a:close/>
                <a:moveTo>
                  <a:pt x="3682" y="3112"/>
                </a:moveTo>
                <a:cubicBezTo>
                  <a:pt x="3915" y="3112"/>
                  <a:pt x="4103" y="3303"/>
                  <a:pt x="4103" y="3537"/>
                </a:cubicBezTo>
                <a:lnTo>
                  <a:pt x="4103" y="5803"/>
                </a:lnTo>
                <a:cubicBezTo>
                  <a:pt x="4103" y="6037"/>
                  <a:pt x="3915" y="6224"/>
                  <a:pt x="3682" y="6224"/>
                </a:cubicBezTo>
                <a:cubicBezTo>
                  <a:pt x="3444" y="6224"/>
                  <a:pt x="3256" y="6037"/>
                  <a:pt x="3256" y="5803"/>
                </a:cubicBezTo>
                <a:lnTo>
                  <a:pt x="3256" y="5093"/>
                </a:lnTo>
                <a:lnTo>
                  <a:pt x="2406" y="5093"/>
                </a:lnTo>
                <a:lnTo>
                  <a:pt x="2406" y="5803"/>
                </a:lnTo>
                <a:cubicBezTo>
                  <a:pt x="2406" y="6037"/>
                  <a:pt x="2215" y="6224"/>
                  <a:pt x="1981" y="6224"/>
                </a:cubicBezTo>
                <a:cubicBezTo>
                  <a:pt x="1747" y="6224"/>
                  <a:pt x="1556" y="6037"/>
                  <a:pt x="1556" y="5803"/>
                </a:cubicBezTo>
                <a:lnTo>
                  <a:pt x="1556" y="3537"/>
                </a:lnTo>
                <a:cubicBezTo>
                  <a:pt x="1556" y="3303"/>
                  <a:pt x="1747" y="3112"/>
                  <a:pt x="1981" y="3112"/>
                </a:cubicBezTo>
                <a:cubicBezTo>
                  <a:pt x="2215" y="3112"/>
                  <a:pt x="2406" y="3303"/>
                  <a:pt x="2406" y="3537"/>
                </a:cubicBezTo>
                <a:lnTo>
                  <a:pt x="2406" y="4243"/>
                </a:lnTo>
                <a:lnTo>
                  <a:pt x="3256" y="4243"/>
                </a:lnTo>
                <a:lnTo>
                  <a:pt x="3256" y="3537"/>
                </a:lnTo>
                <a:cubicBezTo>
                  <a:pt x="3256" y="3303"/>
                  <a:pt x="3444" y="3112"/>
                  <a:pt x="3682" y="3112"/>
                </a:cubicBezTo>
                <a:close/>
                <a:moveTo>
                  <a:pt x="5943" y="8489"/>
                </a:moveTo>
                <a:cubicBezTo>
                  <a:pt x="6177" y="8489"/>
                  <a:pt x="6368" y="8677"/>
                  <a:pt x="6368" y="8914"/>
                </a:cubicBezTo>
                <a:cubicBezTo>
                  <a:pt x="6368" y="9148"/>
                  <a:pt x="6177" y="9336"/>
                  <a:pt x="5943" y="9340"/>
                </a:cubicBezTo>
                <a:lnTo>
                  <a:pt x="5378" y="9340"/>
                </a:lnTo>
                <a:cubicBezTo>
                  <a:pt x="5144" y="9340"/>
                  <a:pt x="4953" y="9148"/>
                  <a:pt x="4953" y="8914"/>
                </a:cubicBezTo>
                <a:cubicBezTo>
                  <a:pt x="4953" y="8677"/>
                  <a:pt x="5144" y="8489"/>
                  <a:pt x="5378" y="8489"/>
                </a:cubicBezTo>
                <a:close/>
                <a:moveTo>
                  <a:pt x="12877" y="8489"/>
                </a:moveTo>
                <a:cubicBezTo>
                  <a:pt x="13111" y="8489"/>
                  <a:pt x="13302" y="8677"/>
                  <a:pt x="13302" y="8914"/>
                </a:cubicBezTo>
                <a:cubicBezTo>
                  <a:pt x="13302" y="9148"/>
                  <a:pt x="13111" y="9336"/>
                  <a:pt x="12877" y="9340"/>
                </a:cubicBezTo>
                <a:lnTo>
                  <a:pt x="12311" y="9340"/>
                </a:lnTo>
                <a:cubicBezTo>
                  <a:pt x="12073" y="9340"/>
                  <a:pt x="11886" y="9148"/>
                  <a:pt x="11886" y="8914"/>
                </a:cubicBezTo>
                <a:cubicBezTo>
                  <a:pt x="11886" y="8677"/>
                  <a:pt x="12073" y="8489"/>
                  <a:pt x="12311" y="8489"/>
                </a:cubicBezTo>
                <a:close/>
                <a:moveTo>
                  <a:pt x="1985" y="10044"/>
                </a:moveTo>
                <a:cubicBezTo>
                  <a:pt x="2108" y="10044"/>
                  <a:pt x="2232" y="10096"/>
                  <a:pt x="2321" y="10213"/>
                </a:cubicBezTo>
                <a:lnTo>
                  <a:pt x="3256" y="11461"/>
                </a:lnTo>
                <a:lnTo>
                  <a:pt x="3256" y="10470"/>
                </a:lnTo>
                <a:cubicBezTo>
                  <a:pt x="3256" y="10236"/>
                  <a:pt x="3444" y="10045"/>
                  <a:pt x="3682" y="10045"/>
                </a:cubicBezTo>
                <a:cubicBezTo>
                  <a:pt x="3915" y="10045"/>
                  <a:pt x="4103" y="10236"/>
                  <a:pt x="4103" y="10470"/>
                </a:cubicBezTo>
                <a:lnTo>
                  <a:pt x="4103" y="12732"/>
                </a:lnTo>
                <a:cubicBezTo>
                  <a:pt x="4103" y="12994"/>
                  <a:pt x="3891" y="13159"/>
                  <a:pt x="3673" y="13159"/>
                </a:cubicBezTo>
                <a:cubicBezTo>
                  <a:pt x="3551" y="13159"/>
                  <a:pt x="3427" y="13106"/>
                  <a:pt x="3338" y="12990"/>
                </a:cubicBezTo>
                <a:lnTo>
                  <a:pt x="2406" y="11742"/>
                </a:lnTo>
                <a:lnTo>
                  <a:pt x="2406" y="12732"/>
                </a:lnTo>
                <a:cubicBezTo>
                  <a:pt x="2406" y="12966"/>
                  <a:pt x="2215" y="13157"/>
                  <a:pt x="1981" y="13157"/>
                </a:cubicBezTo>
                <a:cubicBezTo>
                  <a:pt x="1747" y="13157"/>
                  <a:pt x="1556" y="12966"/>
                  <a:pt x="1556" y="12732"/>
                </a:cubicBezTo>
                <a:lnTo>
                  <a:pt x="1556" y="10470"/>
                </a:lnTo>
                <a:cubicBezTo>
                  <a:pt x="1556" y="10209"/>
                  <a:pt x="1768" y="10044"/>
                  <a:pt x="1985" y="10044"/>
                </a:cubicBezTo>
                <a:close/>
                <a:moveTo>
                  <a:pt x="10611" y="10045"/>
                </a:moveTo>
                <a:cubicBezTo>
                  <a:pt x="10845" y="10045"/>
                  <a:pt x="11036" y="10236"/>
                  <a:pt x="11036" y="10470"/>
                </a:cubicBezTo>
                <a:cubicBezTo>
                  <a:pt x="11036" y="10704"/>
                  <a:pt x="10845" y="10895"/>
                  <a:pt x="10611" y="10895"/>
                </a:cubicBezTo>
                <a:lnTo>
                  <a:pt x="9340" y="10895"/>
                </a:lnTo>
                <a:lnTo>
                  <a:pt x="9340" y="11176"/>
                </a:lnTo>
                <a:lnTo>
                  <a:pt x="10186" y="11176"/>
                </a:lnTo>
                <a:cubicBezTo>
                  <a:pt x="10191" y="11176"/>
                  <a:pt x="10196" y="11176"/>
                  <a:pt x="10200" y="11176"/>
                </a:cubicBezTo>
                <a:cubicBezTo>
                  <a:pt x="10436" y="11176"/>
                  <a:pt x="10627" y="11364"/>
                  <a:pt x="10627" y="11601"/>
                </a:cubicBezTo>
                <a:cubicBezTo>
                  <a:pt x="10627" y="11838"/>
                  <a:pt x="10436" y="12027"/>
                  <a:pt x="10200" y="12027"/>
                </a:cubicBezTo>
                <a:cubicBezTo>
                  <a:pt x="10196" y="12027"/>
                  <a:pt x="10191" y="12026"/>
                  <a:pt x="10186" y="12026"/>
                </a:cubicBezTo>
                <a:lnTo>
                  <a:pt x="9340" y="12026"/>
                </a:lnTo>
                <a:lnTo>
                  <a:pt x="9340" y="12732"/>
                </a:lnTo>
                <a:cubicBezTo>
                  <a:pt x="9348" y="12974"/>
                  <a:pt x="9153" y="13173"/>
                  <a:pt x="8915" y="13173"/>
                </a:cubicBezTo>
                <a:cubicBezTo>
                  <a:pt x="8673" y="13173"/>
                  <a:pt x="8482" y="12974"/>
                  <a:pt x="8490" y="12732"/>
                </a:cubicBezTo>
                <a:lnTo>
                  <a:pt x="8490" y="10470"/>
                </a:lnTo>
                <a:cubicBezTo>
                  <a:pt x="8490" y="10236"/>
                  <a:pt x="8681" y="10045"/>
                  <a:pt x="8915" y="10045"/>
                </a:cubicBezTo>
                <a:close/>
                <a:moveTo>
                  <a:pt x="1275" y="0"/>
                </a:moveTo>
                <a:cubicBezTo>
                  <a:pt x="574" y="0"/>
                  <a:pt x="0" y="569"/>
                  <a:pt x="0" y="1275"/>
                </a:cubicBezTo>
                <a:lnTo>
                  <a:pt x="0" y="6508"/>
                </a:lnTo>
                <a:cubicBezTo>
                  <a:pt x="0" y="6820"/>
                  <a:pt x="117" y="7125"/>
                  <a:pt x="328" y="7359"/>
                </a:cubicBezTo>
                <a:cubicBezTo>
                  <a:pt x="117" y="7589"/>
                  <a:pt x="0" y="7893"/>
                  <a:pt x="0" y="8205"/>
                </a:cubicBezTo>
                <a:lnTo>
                  <a:pt x="0" y="13442"/>
                </a:lnTo>
                <a:cubicBezTo>
                  <a:pt x="0" y="14144"/>
                  <a:pt x="574" y="14713"/>
                  <a:pt x="1275" y="14713"/>
                </a:cubicBezTo>
                <a:lnTo>
                  <a:pt x="6509" y="14713"/>
                </a:lnTo>
                <a:cubicBezTo>
                  <a:pt x="6750" y="14497"/>
                  <a:pt x="7055" y="14388"/>
                  <a:pt x="7359" y="14388"/>
                </a:cubicBezTo>
                <a:cubicBezTo>
                  <a:pt x="7663" y="14388"/>
                  <a:pt x="7967" y="14497"/>
                  <a:pt x="8209" y="14713"/>
                </a:cubicBezTo>
                <a:lnTo>
                  <a:pt x="13442" y="14713"/>
                </a:lnTo>
                <a:cubicBezTo>
                  <a:pt x="14144" y="14713"/>
                  <a:pt x="14713" y="14144"/>
                  <a:pt x="14713" y="13442"/>
                </a:cubicBezTo>
                <a:lnTo>
                  <a:pt x="14713" y="8205"/>
                </a:lnTo>
                <a:cubicBezTo>
                  <a:pt x="14713" y="7503"/>
                  <a:pt x="14144" y="6933"/>
                  <a:pt x="13442" y="6933"/>
                </a:cubicBezTo>
                <a:lnTo>
                  <a:pt x="7784" y="6933"/>
                </a:lnTo>
                <a:lnTo>
                  <a:pt x="7784" y="1275"/>
                </a:lnTo>
                <a:cubicBezTo>
                  <a:pt x="7780" y="569"/>
                  <a:pt x="7211" y="0"/>
                  <a:pt x="6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33" name="Google Shape;1033;p53"/>
          <p:cNvGrpSpPr/>
          <p:nvPr/>
        </p:nvGrpSpPr>
        <p:grpSpPr>
          <a:xfrm>
            <a:off x="5928025" y="1622025"/>
            <a:ext cx="368625" cy="368025"/>
            <a:chOff x="5991775" y="830975"/>
            <a:chExt cx="368625" cy="368025"/>
          </a:xfrm>
        </p:grpSpPr>
        <p:sp>
          <p:nvSpPr>
            <p:cNvPr id="1034" name="Google Shape;1034;p53"/>
            <p:cNvSpPr/>
            <p:nvPr/>
          </p:nvSpPr>
          <p:spPr>
            <a:xfrm>
              <a:off x="5991775" y="1008000"/>
              <a:ext cx="367850" cy="191000"/>
            </a:xfrm>
            <a:custGeom>
              <a:avLst/>
              <a:gdLst/>
              <a:ahLst/>
              <a:cxnLst/>
              <a:rect l="l" t="t" r="r" b="b"/>
              <a:pathLst>
                <a:path w="14714" h="7640" extrusionOk="0">
                  <a:moveTo>
                    <a:pt x="4808" y="1"/>
                  </a:moveTo>
                  <a:cubicBezTo>
                    <a:pt x="4768" y="1"/>
                    <a:pt x="4728" y="2"/>
                    <a:pt x="4688" y="4"/>
                  </a:cubicBezTo>
                  <a:cubicBezTo>
                    <a:pt x="3420" y="70"/>
                    <a:pt x="2422" y="1107"/>
                    <a:pt x="2406" y="2375"/>
                  </a:cubicBezTo>
                  <a:cubicBezTo>
                    <a:pt x="987" y="2757"/>
                    <a:pt x="0" y="4044"/>
                    <a:pt x="0" y="5514"/>
                  </a:cubicBezTo>
                  <a:cubicBezTo>
                    <a:pt x="0" y="5752"/>
                    <a:pt x="187" y="5939"/>
                    <a:pt x="425" y="5939"/>
                  </a:cubicBezTo>
                  <a:lnTo>
                    <a:pt x="6751" y="5939"/>
                  </a:lnTo>
                  <a:lnTo>
                    <a:pt x="7250" y="4640"/>
                  </a:lnTo>
                  <a:lnTo>
                    <a:pt x="7250" y="4636"/>
                  </a:lnTo>
                  <a:cubicBezTo>
                    <a:pt x="7476" y="4071"/>
                    <a:pt x="7983" y="3662"/>
                    <a:pt x="8587" y="3560"/>
                  </a:cubicBezTo>
                  <a:lnTo>
                    <a:pt x="9547" y="3400"/>
                  </a:lnTo>
                  <a:cubicBezTo>
                    <a:pt x="9571" y="3396"/>
                    <a:pt x="9595" y="3394"/>
                    <a:pt x="9618" y="3394"/>
                  </a:cubicBezTo>
                  <a:cubicBezTo>
                    <a:pt x="9824" y="3394"/>
                    <a:pt x="10003" y="3541"/>
                    <a:pt x="10038" y="3747"/>
                  </a:cubicBezTo>
                  <a:cubicBezTo>
                    <a:pt x="10077" y="3977"/>
                    <a:pt x="9921" y="4196"/>
                    <a:pt x="9687" y="4235"/>
                  </a:cubicBezTo>
                  <a:lnTo>
                    <a:pt x="8724" y="4399"/>
                  </a:lnTo>
                  <a:cubicBezTo>
                    <a:pt x="8416" y="4449"/>
                    <a:pt x="8158" y="4656"/>
                    <a:pt x="8037" y="4948"/>
                  </a:cubicBezTo>
                  <a:lnTo>
                    <a:pt x="7659" y="5939"/>
                  </a:lnTo>
                  <a:lnTo>
                    <a:pt x="11032" y="5939"/>
                  </a:lnTo>
                  <a:cubicBezTo>
                    <a:pt x="12163" y="5939"/>
                    <a:pt x="13142" y="5151"/>
                    <a:pt x="13384" y="4048"/>
                  </a:cubicBezTo>
                  <a:cubicBezTo>
                    <a:pt x="13676" y="4188"/>
                    <a:pt x="13863" y="4484"/>
                    <a:pt x="13863" y="4812"/>
                  </a:cubicBezTo>
                  <a:cubicBezTo>
                    <a:pt x="13863" y="5904"/>
                    <a:pt x="12974" y="6789"/>
                    <a:pt x="11882" y="6793"/>
                  </a:cubicBezTo>
                  <a:lnTo>
                    <a:pt x="9055" y="6793"/>
                  </a:lnTo>
                  <a:cubicBezTo>
                    <a:pt x="9048" y="6793"/>
                    <a:pt x="9041" y="6792"/>
                    <a:pt x="9035" y="6792"/>
                  </a:cubicBezTo>
                  <a:cubicBezTo>
                    <a:pt x="8802" y="6792"/>
                    <a:pt x="8615" y="6983"/>
                    <a:pt x="8615" y="7214"/>
                  </a:cubicBezTo>
                  <a:cubicBezTo>
                    <a:pt x="8615" y="7451"/>
                    <a:pt x="8806" y="7639"/>
                    <a:pt x="9041" y="7639"/>
                  </a:cubicBezTo>
                  <a:cubicBezTo>
                    <a:pt x="9046" y="7639"/>
                    <a:pt x="9050" y="7639"/>
                    <a:pt x="9055" y="7639"/>
                  </a:cubicBezTo>
                  <a:lnTo>
                    <a:pt x="11882" y="7639"/>
                  </a:lnTo>
                  <a:cubicBezTo>
                    <a:pt x="13442" y="7639"/>
                    <a:pt x="14710" y="6372"/>
                    <a:pt x="14713" y="4812"/>
                  </a:cubicBezTo>
                  <a:cubicBezTo>
                    <a:pt x="14710" y="4024"/>
                    <a:pt x="14171" y="3342"/>
                    <a:pt x="13411" y="3159"/>
                  </a:cubicBezTo>
                  <a:cubicBezTo>
                    <a:pt x="13220" y="1993"/>
                    <a:pt x="12214" y="1135"/>
                    <a:pt x="11032" y="1131"/>
                  </a:cubicBezTo>
                  <a:lnTo>
                    <a:pt x="11028" y="1131"/>
                  </a:lnTo>
                  <a:cubicBezTo>
                    <a:pt x="10806" y="1131"/>
                    <a:pt x="10584" y="1162"/>
                    <a:pt x="10369" y="1224"/>
                  </a:cubicBezTo>
                  <a:lnTo>
                    <a:pt x="7199" y="2129"/>
                  </a:lnTo>
                  <a:cubicBezTo>
                    <a:pt x="7059" y="910"/>
                    <a:pt x="6024" y="1"/>
                    <a:pt x="4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5" name="Google Shape;1035;p53"/>
            <p:cNvSpPr/>
            <p:nvPr/>
          </p:nvSpPr>
          <p:spPr>
            <a:xfrm>
              <a:off x="6157900" y="830975"/>
              <a:ext cx="202500" cy="198275"/>
            </a:xfrm>
            <a:custGeom>
              <a:avLst/>
              <a:gdLst/>
              <a:ahLst/>
              <a:cxnLst/>
              <a:rect l="l" t="t" r="r" b="b"/>
              <a:pathLst>
                <a:path w="8100" h="7931" extrusionOk="0">
                  <a:moveTo>
                    <a:pt x="5781" y="1"/>
                  </a:moveTo>
                  <a:cubicBezTo>
                    <a:pt x="5672" y="1"/>
                    <a:pt x="5563" y="42"/>
                    <a:pt x="5479" y="124"/>
                  </a:cubicBezTo>
                  <a:cubicBezTo>
                    <a:pt x="5311" y="292"/>
                    <a:pt x="5315" y="569"/>
                    <a:pt x="5487" y="732"/>
                  </a:cubicBezTo>
                  <a:lnTo>
                    <a:pt x="5651" y="896"/>
                  </a:lnTo>
                  <a:lnTo>
                    <a:pt x="4742" y="1805"/>
                  </a:lnTo>
                  <a:lnTo>
                    <a:pt x="4001" y="1060"/>
                  </a:lnTo>
                  <a:cubicBezTo>
                    <a:pt x="3918" y="981"/>
                    <a:pt x="3812" y="942"/>
                    <a:pt x="3705" y="942"/>
                  </a:cubicBezTo>
                  <a:cubicBezTo>
                    <a:pt x="3596" y="942"/>
                    <a:pt x="3487" y="983"/>
                    <a:pt x="3405" y="1064"/>
                  </a:cubicBezTo>
                  <a:cubicBezTo>
                    <a:pt x="3241" y="1228"/>
                    <a:pt x="3241" y="1493"/>
                    <a:pt x="3401" y="1660"/>
                  </a:cubicBezTo>
                  <a:lnTo>
                    <a:pt x="3681" y="1937"/>
                  </a:lnTo>
                  <a:lnTo>
                    <a:pt x="3120" y="2499"/>
                  </a:lnTo>
                  <a:lnTo>
                    <a:pt x="4001" y="3376"/>
                  </a:lnTo>
                  <a:cubicBezTo>
                    <a:pt x="4173" y="3540"/>
                    <a:pt x="4173" y="3813"/>
                    <a:pt x="4005" y="3981"/>
                  </a:cubicBezTo>
                  <a:cubicBezTo>
                    <a:pt x="3922" y="4065"/>
                    <a:pt x="3814" y="4107"/>
                    <a:pt x="3705" y="4107"/>
                  </a:cubicBezTo>
                  <a:cubicBezTo>
                    <a:pt x="3594" y="4107"/>
                    <a:pt x="3483" y="4064"/>
                    <a:pt x="3401" y="3977"/>
                  </a:cubicBezTo>
                  <a:lnTo>
                    <a:pt x="2519" y="3095"/>
                  </a:lnTo>
                  <a:lnTo>
                    <a:pt x="733" y="4885"/>
                  </a:lnTo>
                  <a:cubicBezTo>
                    <a:pt x="620" y="4998"/>
                    <a:pt x="577" y="5166"/>
                    <a:pt x="628" y="5318"/>
                  </a:cubicBezTo>
                  <a:lnTo>
                    <a:pt x="1010" y="6461"/>
                  </a:lnTo>
                  <a:lnTo>
                    <a:pt x="269" y="7202"/>
                  </a:lnTo>
                  <a:cubicBezTo>
                    <a:pt x="0" y="7471"/>
                    <a:pt x="191" y="7927"/>
                    <a:pt x="570" y="7927"/>
                  </a:cubicBezTo>
                  <a:lnTo>
                    <a:pt x="570" y="7931"/>
                  </a:lnTo>
                  <a:cubicBezTo>
                    <a:pt x="683" y="7931"/>
                    <a:pt x="788" y="7884"/>
                    <a:pt x="870" y="7806"/>
                  </a:cubicBezTo>
                  <a:lnTo>
                    <a:pt x="1611" y="7065"/>
                  </a:lnTo>
                  <a:lnTo>
                    <a:pt x="2753" y="7444"/>
                  </a:lnTo>
                  <a:cubicBezTo>
                    <a:pt x="2797" y="7458"/>
                    <a:pt x="2843" y="7465"/>
                    <a:pt x="2888" y="7465"/>
                  </a:cubicBezTo>
                  <a:cubicBezTo>
                    <a:pt x="2998" y="7465"/>
                    <a:pt x="3106" y="7422"/>
                    <a:pt x="3186" y="7342"/>
                  </a:cubicBezTo>
                  <a:lnTo>
                    <a:pt x="6134" y="4394"/>
                  </a:lnTo>
                  <a:lnTo>
                    <a:pt x="6415" y="4675"/>
                  </a:lnTo>
                  <a:cubicBezTo>
                    <a:pt x="6498" y="4762"/>
                    <a:pt x="6609" y="4805"/>
                    <a:pt x="6720" y="4805"/>
                  </a:cubicBezTo>
                  <a:cubicBezTo>
                    <a:pt x="6828" y="4805"/>
                    <a:pt x="6937" y="4764"/>
                    <a:pt x="7019" y="4679"/>
                  </a:cubicBezTo>
                  <a:cubicBezTo>
                    <a:pt x="7191" y="4511"/>
                    <a:pt x="7187" y="4238"/>
                    <a:pt x="7016" y="4074"/>
                  </a:cubicBezTo>
                  <a:lnTo>
                    <a:pt x="6271" y="3329"/>
                  </a:lnTo>
                  <a:lnTo>
                    <a:pt x="7179" y="2425"/>
                  </a:lnTo>
                  <a:lnTo>
                    <a:pt x="7339" y="2589"/>
                  </a:lnTo>
                  <a:cubicBezTo>
                    <a:pt x="7422" y="2667"/>
                    <a:pt x="7527" y="2706"/>
                    <a:pt x="7633" y="2706"/>
                  </a:cubicBezTo>
                  <a:cubicBezTo>
                    <a:pt x="7743" y="2706"/>
                    <a:pt x="7853" y="2664"/>
                    <a:pt x="7936" y="2581"/>
                  </a:cubicBezTo>
                  <a:cubicBezTo>
                    <a:pt x="8100" y="2417"/>
                    <a:pt x="8100" y="2152"/>
                    <a:pt x="7940" y="1988"/>
                  </a:cubicBezTo>
                  <a:lnTo>
                    <a:pt x="6087" y="132"/>
                  </a:lnTo>
                  <a:cubicBezTo>
                    <a:pt x="6004" y="45"/>
                    <a:pt x="5893" y="1"/>
                    <a:pt x="5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36" name="Google Shape;1036;p53"/>
          <p:cNvGrpSpPr/>
          <p:nvPr/>
        </p:nvGrpSpPr>
        <p:grpSpPr>
          <a:xfrm>
            <a:off x="5294725" y="1622800"/>
            <a:ext cx="404125" cy="367875"/>
            <a:chOff x="5358675" y="831750"/>
            <a:chExt cx="404125" cy="367875"/>
          </a:xfrm>
        </p:grpSpPr>
        <p:sp>
          <p:nvSpPr>
            <p:cNvPr id="1037" name="Google Shape;1037;p53"/>
            <p:cNvSpPr/>
            <p:nvPr/>
          </p:nvSpPr>
          <p:spPr>
            <a:xfrm>
              <a:off x="5595950" y="1017450"/>
              <a:ext cx="38350" cy="59875"/>
            </a:xfrm>
            <a:custGeom>
              <a:avLst/>
              <a:gdLst/>
              <a:ahLst/>
              <a:cxnLst/>
              <a:rect l="l" t="t" r="r" b="b"/>
              <a:pathLst>
                <a:path w="1534" h="2395" extrusionOk="0">
                  <a:moveTo>
                    <a:pt x="1530" y="0"/>
                  </a:moveTo>
                  <a:lnTo>
                    <a:pt x="1471" y="8"/>
                  </a:lnTo>
                  <a:lnTo>
                    <a:pt x="1420" y="16"/>
                  </a:lnTo>
                  <a:cubicBezTo>
                    <a:pt x="1381" y="20"/>
                    <a:pt x="1346" y="27"/>
                    <a:pt x="1311" y="35"/>
                  </a:cubicBezTo>
                  <a:cubicBezTo>
                    <a:pt x="1108" y="78"/>
                    <a:pt x="914" y="156"/>
                    <a:pt x="738" y="265"/>
                  </a:cubicBezTo>
                  <a:cubicBezTo>
                    <a:pt x="711" y="281"/>
                    <a:pt x="687" y="296"/>
                    <a:pt x="664" y="312"/>
                  </a:cubicBezTo>
                  <a:cubicBezTo>
                    <a:pt x="641" y="332"/>
                    <a:pt x="617" y="347"/>
                    <a:pt x="598" y="363"/>
                  </a:cubicBezTo>
                  <a:cubicBezTo>
                    <a:pt x="551" y="398"/>
                    <a:pt x="508" y="437"/>
                    <a:pt x="465" y="476"/>
                  </a:cubicBezTo>
                  <a:cubicBezTo>
                    <a:pt x="391" y="550"/>
                    <a:pt x="321" y="632"/>
                    <a:pt x="262" y="718"/>
                  </a:cubicBezTo>
                  <a:lnTo>
                    <a:pt x="243" y="753"/>
                  </a:lnTo>
                  <a:cubicBezTo>
                    <a:pt x="227" y="792"/>
                    <a:pt x="204" y="835"/>
                    <a:pt x="176" y="870"/>
                  </a:cubicBezTo>
                  <a:cubicBezTo>
                    <a:pt x="153" y="909"/>
                    <a:pt x="134" y="956"/>
                    <a:pt x="114" y="998"/>
                  </a:cubicBezTo>
                  <a:cubicBezTo>
                    <a:pt x="110" y="1006"/>
                    <a:pt x="110" y="1014"/>
                    <a:pt x="106" y="1022"/>
                  </a:cubicBezTo>
                  <a:cubicBezTo>
                    <a:pt x="98" y="1037"/>
                    <a:pt x="91" y="1057"/>
                    <a:pt x="87" y="1076"/>
                  </a:cubicBezTo>
                  <a:lnTo>
                    <a:pt x="71" y="1119"/>
                  </a:lnTo>
                  <a:cubicBezTo>
                    <a:pt x="67" y="1135"/>
                    <a:pt x="63" y="1150"/>
                    <a:pt x="59" y="1166"/>
                  </a:cubicBezTo>
                  <a:cubicBezTo>
                    <a:pt x="52" y="1189"/>
                    <a:pt x="44" y="1217"/>
                    <a:pt x="40" y="1244"/>
                  </a:cubicBezTo>
                  <a:cubicBezTo>
                    <a:pt x="32" y="1271"/>
                    <a:pt x="28" y="1303"/>
                    <a:pt x="20" y="1334"/>
                  </a:cubicBezTo>
                  <a:cubicBezTo>
                    <a:pt x="17" y="1365"/>
                    <a:pt x="17" y="1384"/>
                    <a:pt x="13" y="1408"/>
                  </a:cubicBezTo>
                  <a:cubicBezTo>
                    <a:pt x="9" y="1431"/>
                    <a:pt x="5" y="1466"/>
                    <a:pt x="5" y="1498"/>
                  </a:cubicBezTo>
                  <a:lnTo>
                    <a:pt x="5" y="1540"/>
                  </a:lnTo>
                  <a:cubicBezTo>
                    <a:pt x="1" y="1665"/>
                    <a:pt x="13" y="1794"/>
                    <a:pt x="36" y="1919"/>
                  </a:cubicBezTo>
                  <a:cubicBezTo>
                    <a:pt x="48" y="1997"/>
                    <a:pt x="67" y="2075"/>
                    <a:pt x="91" y="2149"/>
                  </a:cubicBezTo>
                  <a:cubicBezTo>
                    <a:pt x="102" y="2180"/>
                    <a:pt x="114" y="2211"/>
                    <a:pt x="126" y="2242"/>
                  </a:cubicBezTo>
                  <a:lnTo>
                    <a:pt x="130" y="2258"/>
                  </a:lnTo>
                  <a:cubicBezTo>
                    <a:pt x="141" y="2289"/>
                    <a:pt x="153" y="2320"/>
                    <a:pt x="169" y="2352"/>
                  </a:cubicBezTo>
                  <a:lnTo>
                    <a:pt x="173" y="2363"/>
                  </a:lnTo>
                  <a:cubicBezTo>
                    <a:pt x="176" y="2371"/>
                    <a:pt x="180" y="2383"/>
                    <a:pt x="188" y="2394"/>
                  </a:cubicBezTo>
                  <a:cubicBezTo>
                    <a:pt x="999" y="1860"/>
                    <a:pt x="1498" y="971"/>
                    <a:pt x="1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8" name="Google Shape;1038;p53"/>
            <p:cNvSpPr/>
            <p:nvPr/>
          </p:nvSpPr>
          <p:spPr>
            <a:xfrm>
              <a:off x="5485800" y="1017450"/>
              <a:ext cx="38325" cy="59875"/>
            </a:xfrm>
            <a:custGeom>
              <a:avLst/>
              <a:gdLst/>
              <a:ahLst/>
              <a:cxnLst/>
              <a:rect l="l" t="t" r="r" b="b"/>
              <a:pathLst>
                <a:path w="1533" h="2395" extrusionOk="0">
                  <a:moveTo>
                    <a:pt x="0" y="0"/>
                  </a:moveTo>
                  <a:cubicBezTo>
                    <a:pt x="36" y="967"/>
                    <a:pt x="535" y="1860"/>
                    <a:pt x="1350" y="2394"/>
                  </a:cubicBezTo>
                  <a:cubicBezTo>
                    <a:pt x="1354" y="2383"/>
                    <a:pt x="1358" y="2375"/>
                    <a:pt x="1361" y="2363"/>
                  </a:cubicBezTo>
                  <a:lnTo>
                    <a:pt x="1369" y="2352"/>
                  </a:lnTo>
                  <a:cubicBezTo>
                    <a:pt x="1381" y="2320"/>
                    <a:pt x="1393" y="2289"/>
                    <a:pt x="1404" y="2258"/>
                  </a:cubicBezTo>
                  <a:cubicBezTo>
                    <a:pt x="1404" y="2254"/>
                    <a:pt x="1408" y="2250"/>
                    <a:pt x="1412" y="2246"/>
                  </a:cubicBezTo>
                  <a:cubicBezTo>
                    <a:pt x="1424" y="2211"/>
                    <a:pt x="1432" y="2180"/>
                    <a:pt x="1443" y="2149"/>
                  </a:cubicBezTo>
                  <a:cubicBezTo>
                    <a:pt x="1502" y="1958"/>
                    <a:pt x="1533" y="1759"/>
                    <a:pt x="1529" y="1560"/>
                  </a:cubicBezTo>
                  <a:cubicBezTo>
                    <a:pt x="1529" y="1318"/>
                    <a:pt x="1471" y="1080"/>
                    <a:pt x="1358" y="866"/>
                  </a:cubicBezTo>
                  <a:cubicBezTo>
                    <a:pt x="1330" y="831"/>
                    <a:pt x="1307" y="792"/>
                    <a:pt x="1291" y="749"/>
                  </a:cubicBezTo>
                  <a:cubicBezTo>
                    <a:pt x="1163" y="550"/>
                    <a:pt x="991" y="382"/>
                    <a:pt x="788" y="261"/>
                  </a:cubicBezTo>
                  <a:lnTo>
                    <a:pt x="776" y="254"/>
                  </a:lnTo>
                  <a:cubicBezTo>
                    <a:pt x="769" y="250"/>
                    <a:pt x="757" y="242"/>
                    <a:pt x="745" y="238"/>
                  </a:cubicBezTo>
                  <a:cubicBezTo>
                    <a:pt x="582" y="144"/>
                    <a:pt x="406" y="78"/>
                    <a:pt x="223" y="35"/>
                  </a:cubicBezTo>
                  <a:cubicBezTo>
                    <a:pt x="188" y="27"/>
                    <a:pt x="153" y="20"/>
                    <a:pt x="114" y="16"/>
                  </a:cubicBezTo>
                  <a:lnTo>
                    <a:pt x="82" y="12"/>
                  </a:lnTo>
                  <a:lnTo>
                    <a:pt x="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9" name="Google Shape;1039;p53"/>
            <p:cNvSpPr/>
            <p:nvPr/>
          </p:nvSpPr>
          <p:spPr>
            <a:xfrm>
              <a:off x="5526650" y="940825"/>
              <a:ext cx="66800" cy="25650"/>
            </a:xfrm>
            <a:custGeom>
              <a:avLst/>
              <a:gdLst/>
              <a:ahLst/>
              <a:cxnLst/>
              <a:rect l="l" t="t" r="r" b="b"/>
              <a:pathLst>
                <a:path w="2672" h="1026" extrusionOk="0">
                  <a:moveTo>
                    <a:pt x="1336" y="0"/>
                  </a:moveTo>
                  <a:cubicBezTo>
                    <a:pt x="878" y="0"/>
                    <a:pt x="420" y="105"/>
                    <a:pt x="0" y="316"/>
                  </a:cubicBezTo>
                  <a:cubicBezTo>
                    <a:pt x="8" y="331"/>
                    <a:pt x="20" y="343"/>
                    <a:pt x="32" y="355"/>
                  </a:cubicBezTo>
                  <a:cubicBezTo>
                    <a:pt x="39" y="370"/>
                    <a:pt x="43" y="370"/>
                    <a:pt x="51" y="378"/>
                  </a:cubicBezTo>
                  <a:cubicBezTo>
                    <a:pt x="71" y="406"/>
                    <a:pt x="94" y="433"/>
                    <a:pt x="117" y="456"/>
                  </a:cubicBezTo>
                  <a:cubicBezTo>
                    <a:pt x="375" y="749"/>
                    <a:pt x="726" y="944"/>
                    <a:pt x="1112" y="1010"/>
                  </a:cubicBezTo>
                  <a:cubicBezTo>
                    <a:pt x="1166" y="1018"/>
                    <a:pt x="1217" y="1022"/>
                    <a:pt x="1272" y="1026"/>
                  </a:cubicBezTo>
                  <a:cubicBezTo>
                    <a:pt x="1291" y="1022"/>
                    <a:pt x="1315" y="1022"/>
                    <a:pt x="1334" y="1022"/>
                  </a:cubicBezTo>
                  <a:cubicBezTo>
                    <a:pt x="1357" y="1022"/>
                    <a:pt x="1381" y="1022"/>
                    <a:pt x="1400" y="1026"/>
                  </a:cubicBezTo>
                  <a:cubicBezTo>
                    <a:pt x="1798" y="1010"/>
                    <a:pt x="2180" y="831"/>
                    <a:pt x="2492" y="523"/>
                  </a:cubicBezTo>
                  <a:cubicBezTo>
                    <a:pt x="2516" y="499"/>
                    <a:pt x="2535" y="480"/>
                    <a:pt x="2555" y="456"/>
                  </a:cubicBezTo>
                  <a:cubicBezTo>
                    <a:pt x="2574" y="437"/>
                    <a:pt x="2601" y="409"/>
                    <a:pt x="2621" y="382"/>
                  </a:cubicBezTo>
                  <a:lnTo>
                    <a:pt x="2640" y="355"/>
                  </a:lnTo>
                  <a:cubicBezTo>
                    <a:pt x="2652" y="343"/>
                    <a:pt x="2664" y="331"/>
                    <a:pt x="2672" y="316"/>
                  </a:cubicBezTo>
                  <a:cubicBezTo>
                    <a:pt x="2252" y="105"/>
                    <a:pt x="1794" y="0"/>
                    <a:pt x="1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0" name="Google Shape;1040;p53"/>
            <p:cNvSpPr/>
            <p:nvPr/>
          </p:nvSpPr>
          <p:spPr>
            <a:xfrm>
              <a:off x="5358675" y="831750"/>
              <a:ext cx="404125" cy="367875"/>
            </a:xfrm>
            <a:custGeom>
              <a:avLst/>
              <a:gdLst/>
              <a:ahLst/>
              <a:cxnLst/>
              <a:rect l="l" t="t" r="r" b="b"/>
              <a:pathLst>
                <a:path w="16165" h="14715" extrusionOk="0">
                  <a:moveTo>
                    <a:pt x="10095" y="1502"/>
                  </a:moveTo>
                  <a:cubicBezTo>
                    <a:pt x="10177" y="1502"/>
                    <a:pt x="10263" y="1528"/>
                    <a:pt x="10342" y="1587"/>
                  </a:cubicBezTo>
                  <a:cubicBezTo>
                    <a:pt x="11368" y="2324"/>
                    <a:pt x="11976" y="3509"/>
                    <a:pt x="11976" y="4769"/>
                  </a:cubicBezTo>
                  <a:cubicBezTo>
                    <a:pt x="11976" y="4854"/>
                    <a:pt x="11972" y="4940"/>
                    <a:pt x="11968" y="5026"/>
                  </a:cubicBezTo>
                  <a:cubicBezTo>
                    <a:pt x="12046" y="5065"/>
                    <a:pt x="12120" y="5104"/>
                    <a:pt x="12194" y="5147"/>
                  </a:cubicBezTo>
                  <a:cubicBezTo>
                    <a:pt x="13286" y="5779"/>
                    <a:pt x="14008" y="6898"/>
                    <a:pt x="14136" y="8153"/>
                  </a:cubicBezTo>
                  <a:cubicBezTo>
                    <a:pt x="14156" y="8341"/>
                    <a:pt x="14047" y="8520"/>
                    <a:pt x="13871" y="8590"/>
                  </a:cubicBezTo>
                  <a:cubicBezTo>
                    <a:pt x="13820" y="8611"/>
                    <a:pt x="13766" y="8621"/>
                    <a:pt x="13713" y="8621"/>
                  </a:cubicBezTo>
                  <a:cubicBezTo>
                    <a:pt x="13585" y="8621"/>
                    <a:pt x="13459" y="8563"/>
                    <a:pt x="13376" y="8458"/>
                  </a:cubicBezTo>
                  <a:cubicBezTo>
                    <a:pt x="13162" y="8181"/>
                    <a:pt x="12896" y="7947"/>
                    <a:pt x="12592" y="7775"/>
                  </a:cubicBezTo>
                  <a:cubicBezTo>
                    <a:pt x="12366" y="7643"/>
                    <a:pt x="12124" y="7545"/>
                    <a:pt x="11871" y="7487"/>
                  </a:cubicBezTo>
                  <a:cubicBezTo>
                    <a:pt x="11824" y="8711"/>
                    <a:pt x="11184" y="9842"/>
                    <a:pt x="10159" y="10520"/>
                  </a:cubicBezTo>
                  <a:cubicBezTo>
                    <a:pt x="10334" y="10696"/>
                    <a:pt x="10533" y="10848"/>
                    <a:pt x="10744" y="10973"/>
                  </a:cubicBezTo>
                  <a:cubicBezTo>
                    <a:pt x="11048" y="11148"/>
                    <a:pt x="11383" y="11265"/>
                    <a:pt x="11730" y="11312"/>
                  </a:cubicBezTo>
                  <a:cubicBezTo>
                    <a:pt x="12152" y="11371"/>
                    <a:pt x="12237" y="11944"/>
                    <a:pt x="11847" y="12119"/>
                  </a:cubicBezTo>
                  <a:cubicBezTo>
                    <a:pt x="11333" y="12351"/>
                    <a:pt x="10782" y="12466"/>
                    <a:pt x="10233" y="12466"/>
                  </a:cubicBezTo>
                  <a:cubicBezTo>
                    <a:pt x="9554" y="12466"/>
                    <a:pt x="8877" y="12291"/>
                    <a:pt x="8271" y="11944"/>
                  </a:cubicBezTo>
                  <a:cubicBezTo>
                    <a:pt x="8197" y="11901"/>
                    <a:pt x="8127" y="11854"/>
                    <a:pt x="8057" y="11807"/>
                  </a:cubicBezTo>
                  <a:cubicBezTo>
                    <a:pt x="7983" y="11854"/>
                    <a:pt x="7913" y="11901"/>
                    <a:pt x="7839" y="11944"/>
                  </a:cubicBezTo>
                  <a:cubicBezTo>
                    <a:pt x="7233" y="12291"/>
                    <a:pt x="6556" y="12466"/>
                    <a:pt x="5877" y="12466"/>
                  </a:cubicBezTo>
                  <a:cubicBezTo>
                    <a:pt x="5328" y="12466"/>
                    <a:pt x="4777" y="12351"/>
                    <a:pt x="4263" y="12119"/>
                  </a:cubicBezTo>
                  <a:cubicBezTo>
                    <a:pt x="3873" y="11944"/>
                    <a:pt x="3958" y="11371"/>
                    <a:pt x="4380" y="11312"/>
                  </a:cubicBezTo>
                  <a:cubicBezTo>
                    <a:pt x="4727" y="11265"/>
                    <a:pt x="5062" y="11148"/>
                    <a:pt x="5366" y="10973"/>
                  </a:cubicBezTo>
                  <a:cubicBezTo>
                    <a:pt x="5581" y="10848"/>
                    <a:pt x="5776" y="10696"/>
                    <a:pt x="5951" y="10520"/>
                  </a:cubicBezTo>
                  <a:cubicBezTo>
                    <a:pt x="4926" y="9842"/>
                    <a:pt x="4286" y="8711"/>
                    <a:pt x="4239" y="7487"/>
                  </a:cubicBezTo>
                  <a:cubicBezTo>
                    <a:pt x="3986" y="7545"/>
                    <a:pt x="3744" y="7643"/>
                    <a:pt x="3522" y="7775"/>
                  </a:cubicBezTo>
                  <a:cubicBezTo>
                    <a:pt x="3214" y="7947"/>
                    <a:pt x="2948" y="8181"/>
                    <a:pt x="2734" y="8458"/>
                  </a:cubicBezTo>
                  <a:cubicBezTo>
                    <a:pt x="2645" y="8573"/>
                    <a:pt x="2523" y="8624"/>
                    <a:pt x="2403" y="8624"/>
                  </a:cubicBezTo>
                  <a:cubicBezTo>
                    <a:pt x="2171" y="8624"/>
                    <a:pt x="1947" y="8435"/>
                    <a:pt x="1977" y="8157"/>
                  </a:cubicBezTo>
                  <a:cubicBezTo>
                    <a:pt x="2102" y="6902"/>
                    <a:pt x="2824" y="5782"/>
                    <a:pt x="3919" y="5151"/>
                  </a:cubicBezTo>
                  <a:cubicBezTo>
                    <a:pt x="3990" y="5108"/>
                    <a:pt x="4068" y="5065"/>
                    <a:pt x="4142" y="5030"/>
                  </a:cubicBezTo>
                  <a:cubicBezTo>
                    <a:pt x="4138" y="4944"/>
                    <a:pt x="4134" y="4858"/>
                    <a:pt x="4134" y="4772"/>
                  </a:cubicBezTo>
                  <a:cubicBezTo>
                    <a:pt x="4134" y="3509"/>
                    <a:pt x="4742" y="2324"/>
                    <a:pt x="5768" y="1587"/>
                  </a:cubicBezTo>
                  <a:cubicBezTo>
                    <a:pt x="5847" y="1528"/>
                    <a:pt x="5933" y="1502"/>
                    <a:pt x="6015" y="1502"/>
                  </a:cubicBezTo>
                  <a:cubicBezTo>
                    <a:pt x="6290" y="1502"/>
                    <a:pt x="6533" y="1787"/>
                    <a:pt x="6407" y="2090"/>
                  </a:cubicBezTo>
                  <a:cubicBezTo>
                    <a:pt x="6275" y="2413"/>
                    <a:pt x="6209" y="2764"/>
                    <a:pt x="6209" y="3115"/>
                  </a:cubicBezTo>
                  <a:cubicBezTo>
                    <a:pt x="6209" y="3388"/>
                    <a:pt x="6248" y="3661"/>
                    <a:pt x="6329" y="3922"/>
                  </a:cubicBezTo>
                  <a:cubicBezTo>
                    <a:pt x="6871" y="3649"/>
                    <a:pt x="7462" y="3513"/>
                    <a:pt x="8053" y="3513"/>
                  </a:cubicBezTo>
                  <a:cubicBezTo>
                    <a:pt x="8644" y="3513"/>
                    <a:pt x="9235" y="3649"/>
                    <a:pt x="9777" y="3922"/>
                  </a:cubicBezTo>
                  <a:cubicBezTo>
                    <a:pt x="9859" y="3661"/>
                    <a:pt x="9901" y="3388"/>
                    <a:pt x="9901" y="3115"/>
                  </a:cubicBezTo>
                  <a:cubicBezTo>
                    <a:pt x="9901" y="2764"/>
                    <a:pt x="9835" y="2413"/>
                    <a:pt x="9703" y="2090"/>
                  </a:cubicBezTo>
                  <a:cubicBezTo>
                    <a:pt x="9577" y="1787"/>
                    <a:pt x="9820" y="1502"/>
                    <a:pt x="10095" y="1502"/>
                  </a:cubicBezTo>
                  <a:close/>
                  <a:moveTo>
                    <a:pt x="8077" y="0"/>
                  </a:moveTo>
                  <a:cubicBezTo>
                    <a:pt x="6194" y="0"/>
                    <a:pt x="4311" y="719"/>
                    <a:pt x="2874" y="2156"/>
                  </a:cubicBezTo>
                  <a:cubicBezTo>
                    <a:pt x="12" y="5018"/>
                    <a:pt x="0" y="9659"/>
                    <a:pt x="2851" y="12537"/>
                  </a:cubicBezTo>
                  <a:cubicBezTo>
                    <a:pt x="4290" y="13988"/>
                    <a:pt x="6184" y="14714"/>
                    <a:pt x="8078" y="14714"/>
                  </a:cubicBezTo>
                  <a:cubicBezTo>
                    <a:pt x="9961" y="14714"/>
                    <a:pt x="11844" y="13996"/>
                    <a:pt x="13282" y="12560"/>
                  </a:cubicBezTo>
                  <a:cubicBezTo>
                    <a:pt x="16164" y="9678"/>
                    <a:pt x="16152" y="4999"/>
                    <a:pt x="13255" y="2132"/>
                  </a:cubicBezTo>
                  <a:cubicBezTo>
                    <a:pt x="11822" y="711"/>
                    <a:pt x="9950" y="0"/>
                    <a:pt x="8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1" name="Google Shape;1041;p53"/>
            <p:cNvSpPr/>
            <p:nvPr/>
          </p:nvSpPr>
          <p:spPr>
            <a:xfrm>
              <a:off x="5439875" y="914000"/>
              <a:ext cx="240350" cy="208275"/>
            </a:xfrm>
            <a:custGeom>
              <a:avLst/>
              <a:gdLst/>
              <a:ahLst/>
              <a:cxnLst/>
              <a:rect l="l" t="t" r="r" b="b"/>
              <a:pathLst>
                <a:path w="9614" h="8331" extrusionOk="0">
                  <a:moveTo>
                    <a:pt x="2118" y="1"/>
                  </a:moveTo>
                  <a:cubicBezTo>
                    <a:pt x="1869" y="453"/>
                    <a:pt x="1736" y="964"/>
                    <a:pt x="1736" y="1482"/>
                  </a:cubicBezTo>
                  <a:cubicBezTo>
                    <a:pt x="1736" y="1635"/>
                    <a:pt x="1748" y="1787"/>
                    <a:pt x="1767" y="1939"/>
                  </a:cubicBezTo>
                  <a:cubicBezTo>
                    <a:pt x="1798" y="2134"/>
                    <a:pt x="1689" y="2325"/>
                    <a:pt x="1506" y="2395"/>
                  </a:cubicBezTo>
                  <a:cubicBezTo>
                    <a:pt x="878" y="2645"/>
                    <a:pt x="348" y="3089"/>
                    <a:pt x="1" y="3666"/>
                  </a:cubicBezTo>
                  <a:cubicBezTo>
                    <a:pt x="430" y="3448"/>
                    <a:pt x="898" y="3315"/>
                    <a:pt x="1377" y="3284"/>
                  </a:cubicBezTo>
                  <a:cubicBezTo>
                    <a:pt x="1389" y="3284"/>
                    <a:pt x="1397" y="3280"/>
                    <a:pt x="1409" y="3280"/>
                  </a:cubicBezTo>
                  <a:cubicBezTo>
                    <a:pt x="1464" y="3277"/>
                    <a:pt x="1519" y="3276"/>
                    <a:pt x="1574" y="3276"/>
                  </a:cubicBezTo>
                  <a:cubicBezTo>
                    <a:pt x="1675" y="3276"/>
                    <a:pt x="1776" y="3280"/>
                    <a:pt x="1876" y="3288"/>
                  </a:cubicBezTo>
                  <a:lnTo>
                    <a:pt x="1915" y="3296"/>
                  </a:lnTo>
                  <a:lnTo>
                    <a:pt x="1958" y="3300"/>
                  </a:lnTo>
                  <a:lnTo>
                    <a:pt x="2032" y="3307"/>
                  </a:lnTo>
                  <a:lnTo>
                    <a:pt x="2060" y="3311"/>
                  </a:lnTo>
                  <a:lnTo>
                    <a:pt x="2134" y="3327"/>
                  </a:lnTo>
                  <a:lnTo>
                    <a:pt x="2157" y="3331"/>
                  </a:lnTo>
                  <a:lnTo>
                    <a:pt x="2251" y="3346"/>
                  </a:lnTo>
                  <a:cubicBezTo>
                    <a:pt x="2485" y="3401"/>
                    <a:pt x="2715" y="3483"/>
                    <a:pt x="2933" y="3600"/>
                  </a:cubicBezTo>
                  <a:cubicBezTo>
                    <a:pt x="2972" y="3619"/>
                    <a:pt x="3011" y="3643"/>
                    <a:pt x="3050" y="3666"/>
                  </a:cubicBezTo>
                  <a:cubicBezTo>
                    <a:pt x="3401" y="3873"/>
                    <a:pt x="3694" y="4165"/>
                    <a:pt x="3896" y="4516"/>
                  </a:cubicBezTo>
                  <a:lnTo>
                    <a:pt x="3900" y="4524"/>
                  </a:lnTo>
                  <a:lnTo>
                    <a:pt x="3908" y="4532"/>
                  </a:lnTo>
                  <a:cubicBezTo>
                    <a:pt x="4247" y="5129"/>
                    <a:pt x="4314" y="5842"/>
                    <a:pt x="4091" y="6540"/>
                  </a:cubicBezTo>
                  <a:cubicBezTo>
                    <a:pt x="4084" y="6571"/>
                    <a:pt x="4072" y="6603"/>
                    <a:pt x="4064" y="6634"/>
                  </a:cubicBezTo>
                  <a:lnTo>
                    <a:pt x="4052" y="6657"/>
                  </a:lnTo>
                  <a:cubicBezTo>
                    <a:pt x="4045" y="6685"/>
                    <a:pt x="4033" y="6716"/>
                    <a:pt x="4021" y="6743"/>
                  </a:cubicBezTo>
                  <a:cubicBezTo>
                    <a:pt x="4017" y="6755"/>
                    <a:pt x="4013" y="6766"/>
                    <a:pt x="4010" y="6778"/>
                  </a:cubicBezTo>
                  <a:lnTo>
                    <a:pt x="3990" y="6825"/>
                  </a:lnTo>
                  <a:cubicBezTo>
                    <a:pt x="3908" y="7008"/>
                    <a:pt x="3815" y="7184"/>
                    <a:pt x="3701" y="7351"/>
                  </a:cubicBezTo>
                  <a:cubicBezTo>
                    <a:pt x="3698" y="7355"/>
                    <a:pt x="3694" y="7363"/>
                    <a:pt x="3690" y="7367"/>
                  </a:cubicBezTo>
                  <a:cubicBezTo>
                    <a:pt x="3425" y="7749"/>
                    <a:pt x="3085" y="8077"/>
                    <a:pt x="2691" y="8330"/>
                  </a:cubicBezTo>
                  <a:cubicBezTo>
                    <a:pt x="3210" y="8318"/>
                    <a:pt x="3717" y="8178"/>
                    <a:pt x="4169" y="7921"/>
                  </a:cubicBezTo>
                  <a:cubicBezTo>
                    <a:pt x="4302" y="7843"/>
                    <a:pt x="4427" y="7757"/>
                    <a:pt x="4548" y="7663"/>
                  </a:cubicBezTo>
                  <a:cubicBezTo>
                    <a:pt x="4624" y="7601"/>
                    <a:pt x="4716" y="7570"/>
                    <a:pt x="4809" y="7570"/>
                  </a:cubicBezTo>
                  <a:cubicBezTo>
                    <a:pt x="4903" y="7570"/>
                    <a:pt x="4996" y="7601"/>
                    <a:pt x="5074" y="7663"/>
                  </a:cubicBezTo>
                  <a:cubicBezTo>
                    <a:pt x="5195" y="7757"/>
                    <a:pt x="5320" y="7843"/>
                    <a:pt x="5452" y="7921"/>
                  </a:cubicBezTo>
                  <a:cubicBezTo>
                    <a:pt x="5901" y="8178"/>
                    <a:pt x="6408" y="8318"/>
                    <a:pt x="6926" y="8330"/>
                  </a:cubicBezTo>
                  <a:cubicBezTo>
                    <a:pt x="6533" y="8077"/>
                    <a:pt x="6193" y="7749"/>
                    <a:pt x="5928" y="7363"/>
                  </a:cubicBezTo>
                  <a:cubicBezTo>
                    <a:pt x="5924" y="7355"/>
                    <a:pt x="5920" y="7351"/>
                    <a:pt x="5913" y="7344"/>
                  </a:cubicBezTo>
                  <a:cubicBezTo>
                    <a:pt x="5803" y="7180"/>
                    <a:pt x="5706" y="7004"/>
                    <a:pt x="5628" y="6821"/>
                  </a:cubicBezTo>
                  <a:cubicBezTo>
                    <a:pt x="5620" y="6805"/>
                    <a:pt x="5616" y="6786"/>
                    <a:pt x="5608" y="6770"/>
                  </a:cubicBezTo>
                  <a:cubicBezTo>
                    <a:pt x="5601" y="6755"/>
                    <a:pt x="5597" y="6747"/>
                    <a:pt x="5593" y="6735"/>
                  </a:cubicBezTo>
                  <a:cubicBezTo>
                    <a:pt x="5581" y="6708"/>
                    <a:pt x="5573" y="6681"/>
                    <a:pt x="5562" y="6653"/>
                  </a:cubicBezTo>
                  <a:cubicBezTo>
                    <a:pt x="5558" y="6646"/>
                    <a:pt x="5558" y="6638"/>
                    <a:pt x="5554" y="6630"/>
                  </a:cubicBezTo>
                  <a:cubicBezTo>
                    <a:pt x="5542" y="6599"/>
                    <a:pt x="5534" y="6568"/>
                    <a:pt x="5523" y="6536"/>
                  </a:cubicBezTo>
                  <a:cubicBezTo>
                    <a:pt x="5480" y="6404"/>
                    <a:pt x="5448" y="6267"/>
                    <a:pt x="5429" y="6127"/>
                  </a:cubicBezTo>
                  <a:cubicBezTo>
                    <a:pt x="5409" y="6006"/>
                    <a:pt x="5398" y="5881"/>
                    <a:pt x="5398" y="5760"/>
                  </a:cubicBezTo>
                  <a:lnTo>
                    <a:pt x="5398" y="5647"/>
                  </a:lnTo>
                  <a:cubicBezTo>
                    <a:pt x="5398" y="5581"/>
                    <a:pt x="5402" y="5511"/>
                    <a:pt x="5409" y="5444"/>
                  </a:cubicBezTo>
                  <a:cubicBezTo>
                    <a:pt x="5413" y="5409"/>
                    <a:pt x="5421" y="5370"/>
                    <a:pt x="5425" y="5335"/>
                  </a:cubicBezTo>
                  <a:cubicBezTo>
                    <a:pt x="5433" y="5285"/>
                    <a:pt x="5441" y="5242"/>
                    <a:pt x="5452" y="5199"/>
                  </a:cubicBezTo>
                  <a:lnTo>
                    <a:pt x="5464" y="5136"/>
                  </a:lnTo>
                  <a:lnTo>
                    <a:pt x="5464" y="5129"/>
                  </a:lnTo>
                  <a:cubicBezTo>
                    <a:pt x="5472" y="5109"/>
                    <a:pt x="5476" y="5090"/>
                    <a:pt x="5480" y="5074"/>
                  </a:cubicBezTo>
                  <a:cubicBezTo>
                    <a:pt x="5499" y="4996"/>
                    <a:pt x="5526" y="4922"/>
                    <a:pt x="5554" y="4852"/>
                  </a:cubicBezTo>
                  <a:cubicBezTo>
                    <a:pt x="5558" y="4840"/>
                    <a:pt x="5562" y="4828"/>
                    <a:pt x="5565" y="4817"/>
                  </a:cubicBezTo>
                  <a:cubicBezTo>
                    <a:pt x="5604" y="4715"/>
                    <a:pt x="5651" y="4622"/>
                    <a:pt x="5706" y="4528"/>
                  </a:cubicBezTo>
                  <a:lnTo>
                    <a:pt x="5710" y="4520"/>
                  </a:lnTo>
                  <a:lnTo>
                    <a:pt x="5718" y="4509"/>
                  </a:lnTo>
                  <a:cubicBezTo>
                    <a:pt x="5745" y="4458"/>
                    <a:pt x="5780" y="4407"/>
                    <a:pt x="5815" y="4360"/>
                  </a:cubicBezTo>
                  <a:cubicBezTo>
                    <a:pt x="5936" y="4181"/>
                    <a:pt x="6088" y="4017"/>
                    <a:pt x="6256" y="3877"/>
                  </a:cubicBezTo>
                  <a:cubicBezTo>
                    <a:pt x="6275" y="3861"/>
                    <a:pt x="6299" y="3842"/>
                    <a:pt x="6318" y="3826"/>
                  </a:cubicBezTo>
                  <a:cubicBezTo>
                    <a:pt x="6341" y="3811"/>
                    <a:pt x="6349" y="3803"/>
                    <a:pt x="6365" y="3795"/>
                  </a:cubicBezTo>
                  <a:lnTo>
                    <a:pt x="6369" y="3787"/>
                  </a:lnTo>
                  <a:cubicBezTo>
                    <a:pt x="6380" y="3783"/>
                    <a:pt x="6388" y="3775"/>
                    <a:pt x="6396" y="3772"/>
                  </a:cubicBezTo>
                  <a:lnTo>
                    <a:pt x="6423" y="3752"/>
                  </a:lnTo>
                  <a:cubicBezTo>
                    <a:pt x="6458" y="3725"/>
                    <a:pt x="6494" y="3701"/>
                    <a:pt x="6529" y="3682"/>
                  </a:cubicBezTo>
                  <a:cubicBezTo>
                    <a:pt x="6786" y="3522"/>
                    <a:pt x="7071" y="3409"/>
                    <a:pt x="7363" y="3343"/>
                  </a:cubicBezTo>
                  <a:cubicBezTo>
                    <a:pt x="7394" y="3339"/>
                    <a:pt x="7426" y="3331"/>
                    <a:pt x="7457" y="3327"/>
                  </a:cubicBezTo>
                  <a:lnTo>
                    <a:pt x="7480" y="3319"/>
                  </a:lnTo>
                  <a:lnTo>
                    <a:pt x="7554" y="3307"/>
                  </a:lnTo>
                  <a:lnTo>
                    <a:pt x="7589" y="3304"/>
                  </a:lnTo>
                  <a:lnTo>
                    <a:pt x="7652" y="3296"/>
                  </a:lnTo>
                  <a:lnTo>
                    <a:pt x="7702" y="3288"/>
                  </a:lnTo>
                  <a:lnTo>
                    <a:pt x="7734" y="3288"/>
                  </a:lnTo>
                  <a:cubicBezTo>
                    <a:pt x="7838" y="3278"/>
                    <a:pt x="7943" y="3272"/>
                    <a:pt x="8048" y="3272"/>
                  </a:cubicBezTo>
                  <a:cubicBezTo>
                    <a:pt x="8101" y="3272"/>
                    <a:pt x="8153" y="3274"/>
                    <a:pt x="8205" y="3276"/>
                  </a:cubicBezTo>
                  <a:lnTo>
                    <a:pt x="8237" y="3280"/>
                  </a:lnTo>
                  <a:cubicBezTo>
                    <a:pt x="8716" y="3311"/>
                    <a:pt x="9184" y="3444"/>
                    <a:pt x="9613" y="3662"/>
                  </a:cubicBezTo>
                  <a:cubicBezTo>
                    <a:pt x="9344" y="3222"/>
                    <a:pt x="8970" y="2851"/>
                    <a:pt x="8521" y="2594"/>
                  </a:cubicBezTo>
                  <a:cubicBezTo>
                    <a:pt x="8389" y="2516"/>
                    <a:pt x="8252" y="2450"/>
                    <a:pt x="8112" y="2395"/>
                  </a:cubicBezTo>
                  <a:cubicBezTo>
                    <a:pt x="7925" y="2321"/>
                    <a:pt x="7816" y="2134"/>
                    <a:pt x="7847" y="1939"/>
                  </a:cubicBezTo>
                  <a:cubicBezTo>
                    <a:pt x="7870" y="1787"/>
                    <a:pt x="7878" y="1635"/>
                    <a:pt x="7882" y="1482"/>
                  </a:cubicBezTo>
                  <a:cubicBezTo>
                    <a:pt x="7878" y="964"/>
                    <a:pt x="7749" y="453"/>
                    <a:pt x="7496" y="1"/>
                  </a:cubicBezTo>
                  <a:cubicBezTo>
                    <a:pt x="7476" y="496"/>
                    <a:pt x="7348" y="979"/>
                    <a:pt x="7125" y="1420"/>
                  </a:cubicBezTo>
                  <a:cubicBezTo>
                    <a:pt x="7121" y="1428"/>
                    <a:pt x="7118" y="1440"/>
                    <a:pt x="7110" y="1447"/>
                  </a:cubicBezTo>
                  <a:cubicBezTo>
                    <a:pt x="7032" y="1603"/>
                    <a:pt x="6938" y="1752"/>
                    <a:pt x="6829" y="1892"/>
                  </a:cubicBezTo>
                  <a:lnTo>
                    <a:pt x="6825" y="1896"/>
                  </a:lnTo>
                  <a:cubicBezTo>
                    <a:pt x="6802" y="1927"/>
                    <a:pt x="6778" y="1958"/>
                    <a:pt x="6751" y="1989"/>
                  </a:cubicBezTo>
                  <a:lnTo>
                    <a:pt x="6735" y="2013"/>
                  </a:lnTo>
                  <a:cubicBezTo>
                    <a:pt x="6708" y="2044"/>
                    <a:pt x="6677" y="2075"/>
                    <a:pt x="6650" y="2110"/>
                  </a:cubicBezTo>
                  <a:cubicBezTo>
                    <a:pt x="6166" y="2633"/>
                    <a:pt x="5542" y="2929"/>
                    <a:pt x="4879" y="2953"/>
                  </a:cubicBezTo>
                  <a:lnTo>
                    <a:pt x="4727" y="2953"/>
                  </a:lnTo>
                  <a:cubicBezTo>
                    <a:pt x="4684" y="2953"/>
                    <a:pt x="4641" y="2949"/>
                    <a:pt x="4598" y="2945"/>
                  </a:cubicBezTo>
                  <a:cubicBezTo>
                    <a:pt x="4240" y="2910"/>
                    <a:pt x="3896" y="2797"/>
                    <a:pt x="3588" y="2613"/>
                  </a:cubicBezTo>
                  <a:lnTo>
                    <a:pt x="3584" y="2613"/>
                  </a:lnTo>
                  <a:lnTo>
                    <a:pt x="3538" y="2586"/>
                  </a:lnTo>
                  <a:lnTo>
                    <a:pt x="3530" y="2582"/>
                  </a:lnTo>
                  <a:lnTo>
                    <a:pt x="3510" y="2570"/>
                  </a:lnTo>
                  <a:cubicBezTo>
                    <a:pt x="3308" y="2442"/>
                    <a:pt x="3124" y="2286"/>
                    <a:pt x="2964" y="2110"/>
                  </a:cubicBezTo>
                  <a:cubicBezTo>
                    <a:pt x="2937" y="2079"/>
                    <a:pt x="2910" y="2048"/>
                    <a:pt x="2883" y="2013"/>
                  </a:cubicBezTo>
                  <a:lnTo>
                    <a:pt x="2863" y="1989"/>
                  </a:lnTo>
                  <a:cubicBezTo>
                    <a:pt x="2840" y="1962"/>
                    <a:pt x="2816" y="1931"/>
                    <a:pt x="2789" y="1900"/>
                  </a:cubicBezTo>
                  <a:lnTo>
                    <a:pt x="2785" y="1892"/>
                  </a:lnTo>
                  <a:cubicBezTo>
                    <a:pt x="2680" y="1752"/>
                    <a:pt x="2586" y="1603"/>
                    <a:pt x="2504" y="1451"/>
                  </a:cubicBezTo>
                  <a:cubicBezTo>
                    <a:pt x="2500" y="1440"/>
                    <a:pt x="2496" y="1432"/>
                    <a:pt x="2493" y="1424"/>
                  </a:cubicBezTo>
                  <a:cubicBezTo>
                    <a:pt x="2266" y="979"/>
                    <a:pt x="2142" y="496"/>
                    <a:pt x="2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42" name="Google Shape;1042;p53"/>
          <p:cNvGrpSpPr/>
          <p:nvPr/>
        </p:nvGrpSpPr>
        <p:grpSpPr>
          <a:xfrm>
            <a:off x="4691413" y="1685850"/>
            <a:ext cx="367850" cy="304200"/>
            <a:chOff x="4760475" y="894800"/>
            <a:chExt cx="367850" cy="304200"/>
          </a:xfrm>
        </p:grpSpPr>
        <p:sp>
          <p:nvSpPr>
            <p:cNvPr id="1043" name="Google Shape;1043;p53"/>
            <p:cNvSpPr/>
            <p:nvPr/>
          </p:nvSpPr>
          <p:spPr>
            <a:xfrm>
              <a:off x="4852800" y="967225"/>
              <a:ext cx="46325" cy="46350"/>
            </a:xfrm>
            <a:custGeom>
              <a:avLst/>
              <a:gdLst/>
              <a:ahLst/>
              <a:cxnLst/>
              <a:rect l="l" t="t" r="r" b="b"/>
              <a:pathLst>
                <a:path w="1853" h="1854" extrusionOk="0">
                  <a:moveTo>
                    <a:pt x="929" y="1"/>
                  </a:moveTo>
                  <a:cubicBezTo>
                    <a:pt x="570" y="254"/>
                    <a:pt x="258" y="566"/>
                    <a:pt x="0" y="925"/>
                  </a:cubicBezTo>
                  <a:cubicBezTo>
                    <a:pt x="258" y="1284"/>
                    <a:pt x="570" y="1596"/>
                    <a:pt x="929" y="1853"/>
                  </a:cubicBezTo>
                  <a:cubicBezTo>
                    <a:pt x="1283" y="1596"/>
                    <a:pt x="1599" y="1284"/>
                    <a:pt x="1853" y="925"/>
                  </a:cubicBezTo>
                  <a:cubicBezTo>
                    <a:pt x="1728" y="746"/>
                    <a:pt x="1584" y="578"/>
                    <a:pt x="1428" y="422"/>
                  </a:cubicBezTo>
                  <a:cubicBezTo>
                    <a:pt x="1272" y="270"/>
                    <a:pt x="1104" y="126"/>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4" name="Google Shape;1044;p53"/>
            <p:cNvSpPr/>
            <p:nvPr/>
          </p:nvSpPr>
          <p:spPr>
            <a:xfrm>
              <a:off x="4897150" y="1011500"/>
              <a:ext cx="13475" cy="12975"/>
            </a:xfrm>
            <a:custGeom>
              <a:avLst/>
              <a:gdLst/>
              <a:ahLst/>
              <a:cxnLst/>
              <a:rect l="l" t="t" r="r" b="b"/>
              <a:pathLst>
                <a:path w="539" h="519" extrusionOk="0">
                  <a:moveTo>
                    <a:pt x="492" y="0"/>
                  </a:moveTo>
                  <a:lnTo>
                    <a:pt x="492" y="0"/>
                  </a:lnTo>
                  <a:cubicBezTo>
                    <a:pt x="414" y="86"/>
                    <a:pt x="336" y="168"/>
                    <a:pt x="254" y="254"/>
                  </a:cubicBezTo>
                  <a:cubicBezTo>
                    <a:pt x="172" y="336"/>
                    <a:pt x="87" y="414"/>
                    <a:pt x="1" y="488"/>
                  </a:cubicBezTo>
                  <a:cubicBezTo>
                    <a:pt x="86" y="508"/>
                    <a:pt x="165" y="519"/>
                    <a:pt x="234" y="519"/>
                  </a:cubicBezTo>
                  <a:cubicBezTo>
                    <a:pt x="334" y="519"/>
                    <a:pt x="411" y="497"/>
                    <a:pt x="453" y="453"/>
                  </a:cubicBezTo>
                  <a:cubicBezTo>
                    <a:pt x="527" y="378"/>
                    <a:pt x="539" y="211"/>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5" name="Google Shape;1045;p53"/>
            <p:cNvSpPr/>
            <p:nvPr/>
          </p:nvSpPr>
          <p:spPr>
            <a:xfrm>
              <a:off x="4841400" y="956125"/>
              <a:ext cx="13375" cy="12975"/>
            </a:xfrm>
            <a:custGeom>
              <a:avLst/>
              <a:gdLst/>
              <a:ahLst/>
              <a:cxnLst/>
              <a:rect l="l" t="t" r="r" b="b"/>
              <a:pathLst>
                <a:path w="535" h="519" extrusionOk="0">
                  <a:moveTo>
                    <a:pt x="308" y="0"/>
                  </a:moveTo>
                  <a:cubicBezTo>
                    <a:pt x="207" y="0"/>
                    <a:pt x="125" y="24"/>
                    <a:pt x="82" y="67"/>
                  </a:cubicBezTo>
                  <a:cubicBezTo>
                    <a:pt x="12" y="137"/>
                    <a:pt x="0" y="308"/>
                    <a:pt x="47" y="519"/>
                  </a:cubicBezTo>
                  <a:cubicBezTo>
                    <a:pt x="121" y="437"/>
                    <a:pt x="199" y="351"/>
                    <a:pt x="285" y="265"/>
                  </a:cubicBezTo>
                  <a:cubicBezTo>
                    <a:pt x="367" y="184"/>
                    <a:pt x="453" y="106"/>
                    <a:pt x="534" y="31"/>
                  </a:cubicBezTo>
                  <a:cubicBezTo>
                    <a:pt x="460" y="12"/>
                    <a:pt x="382"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6" name="Google Shape;1046;p53"/>
            <p:cNvSpPr/>
            <p:nvPr/>
          </p:nvSpPr>
          <p:spPr>
            <a:xfrm>
              <a:off x="4897150" y="956125"/>
              <a:ext cx="13475" cy="12975"/>
            </a:xfrm>
            <a:custGeom>
              <a:avLst/>
              <a:gdLst/>
              <a:ahLst/>
              <a:cxnLst/>
              <a:rect l="l" t="t" r="r" b="b"/>
              <a:pathLst>
                <a:path w="539" h="519" extrusionOk="0">
                  <a:moveTo>
                    <a:pt x="231" y="0"/>
                  </a:moveTo>
                  <a:cubicBezTo>
                    <a:pt x="153" y="4"/>
                    <a:pt x="75" y="12"/>
                    <a:pt x="1" y="31"/>
                  </a:cubicBezTo>
                  <a:cubicBezTo>
                    <a:pt x="87" y="106"/>
                    <a:pt x="172" y="184"/>
                    <a:pt x="254" y="265"/>
                  </a:cubicBezTo>
                  <a:cubicBezTo>
                    <a:pt x="336" y="351"/>
                    <a:pt x="414" y="437"/>
                    <a:pt x="492" y="519"/>
                  </a:cubicBezTo>
                  <a:cubicBezTo>
                    <a:pt x="539" y="308"/>
                    <a:pt x="527" y="141"/>
                    <a:pt x="453" y="67"/>
                  </a:cubicBezTo>
                  <a:cubicBezTo>
                    <a:pt x="410" y="24"/>
                    <a:pt x="332"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7" name="Google Shape;1047;p53"/>
            <p:cNvSpPr/>
            <p:nvPr/>
          </p:nvSpPr>
          <p:spPr>
            <a:xfrm>
              <a:off x="4760475" y="894800"/>
              <a:ext cx="367850" cy="169850"/>
            </a:xfrm>
            <a:custGeom>
              <a:avLst/>
              <a:gdLst/>
              <a:ahLst/>
              <a:cxnLst/>
              <a:rect l="l" t="t" r="r" b="b"/>
              <a:pathLst>
                <a:path w="14714" h="6794" extrusionOk="0">
                  <a:moveTo>
                    <a:pt x="10752" y="1697"/>
                  </a:moveTo>
                  <a:cubicBezTo>
                    <a:pt x="10986" y="1697"/>
                    <a:pt x="11177" y="1888"/>
                    <a:pt x="11177" y="2122"/>
                  </a:cubicBezTo>
                  <a:cubicBezTo>
                    <a:pt x="11177" y="2356"/>
                    <a:pt x="10986" y="2547"/>
                    <a:pt x="10752" y="2547"/>
                  </a:cubicBezTo>
                  <a:lnTo>
                    <a:pt x="9055" y="2547"/>
                  </a:lnTo>
                  <a:cubicBezTo>
                    <a:pt x="8821" y="2547"/>
                    <a:pt x="8630" y="2356"/>
                    <a:pt x="8630" y="2122"/>
                  </a:cubicBezTo>
                  <a:cubicBezTo>
                    <a:pt x="8630" y="1888"/>
                    <a:pt x="8821" y="1697"/>
                    <a:pt x="9055" y="1697"/>
                  </a:cubicBezTo>
                  <a:close/>
                  <a:moveTo>
                    <a:pt x="10752" y="3397"/>
                  </a:moveTo>
                  <a:cubicBezTo>
                    <a:pt x="10986" y="3397"/>
                    <a:pt x="11177" y="3584"/>
                    <a:pt x="11177" y="3822"/>
                  </a:cubicBezTo>
                  <a:cubicBezTo>
                    <a:pt x="11177" y="4056"/>
                    <a:pt x="10986" y="4247"/>
                    <a:pt x="10752" y="4247"/>
                  </a:cubicBezTo>
                  <a:lnTo>
                    <a:pt x="8490" y="4247"/>
                  </a:lnTo>
                  <a:cubicBezTo>
                    <a:pt x="8252" y="4247"/>
                    <a:pt x="8065" y="4056"/>
                    <a:pt x="8065" y="3822"/>
                  </a:cubicBezTo>
                  <a:cubicBezTo>
                    <a:pt x="8065" y="3584"/>
                    <a:pt x="8252" y="3397"/>
                    <a:pt x="8490" y="3397"/>
                  </a:cubicBezTo>
                  <a:close/>
                  <a:moveTo>
                    <a:pt x="10752" y="5093"/>
                  </a:moveTo>
                  <a:cubicBezTo>
                    <a:pt x="10986" y="5093"/>
                    <a:pt x="11177" y="5284"/>
                    <a:pt x="11177" y="5518"/>
                  </a:cubicBezTo>
                  <a:cubicBezTo>
                    <a:pt x="11177" y="5752"/>
                    <a:pt x="10986" y="5943"/>
                    <a:pt x="10752" y="5943"/>
                  </a:cubicBezTo>
                  <a:lnTo>
                    <a:pt x="8490" y="5943"/>
                  </a:lnTo>
                  <a:cubicBezTo>
                    <a:pt x="8252" y="5943"/>
                    <a:pt x="8065" y="5752"/>
                    <a:pt x="8065" y="5518"/>
                  </a:cubicBezTo>
                  <a:cubicBezTo>
                    <a:pt x="8065" y="5284"/>
                    <a:pt x="8252" y="5093"/>
                    <a:pt x="8490" y="5093"/>
                  </a:cubicBezTo>
                  <a:close/>
                  <a:moveTo>
                    <a:pt x="3543" y="1605"/>
                  </a:moveTo>
                  <a:cubicBezTo>
                    <a:pt x="3742" y="1605"/>
                    <a:pt x="3958" y="1643"/>
                    <a:pt x="4189" y="1720"/>
                  </a:cubicBezTo>
                  <a:cubicBezTo>
                    <a:pt x="4337" y="1771"/>
                    <a:pt x="4477" y="1829"/>
                    <a:pt x="4618" y="1903"/>
                  </a:cubicBezTo>
                  <a:cubicBezTo>
                    <a:pt x="4996" y="1708"/>
                    <a:pt x="5366" y="1607"/>
                    <a:pt x="5695" y="1607"/>
                  </a:cubicBezTo>
                  <a:cubicBezTo>
                    <a:pt x="6023" y="1607"/>
                    <a:pt x="6310" y="1708"/>
                    <a:pt x="6521" y="1919"/>
                  </a:cubicBezTo>
                  <a:cubicBezTo>
                    <a:pt x="6938" y="2340"/>
                    <a:pt x="6922" y="3062"/>
                    <a:pt x="6536" y="3822"/>
                  </a:cubicBezTo>
                  <a:cubicBezTo>
                    <a:pt x="6926" y="4579"/>
                    <a:pt x="6942" y="5304"/>
                    <a:pt x="6521" y="5721"/>
                  </a:cubicBezTo>
                  <a:cubicBezTo>
                    <a:pt x="6310" y="5932"/>
                    <a:pt x="6022" y="6033"/>
                    <a:pt x="5694" y="6033"/>
                  </a:cubicBezTo>
                  <a:cubicBezTo>
                    <a:pt x="5366" y="6033"/>
                    <a:pt x="4996" y="5932"/>
                    <a:pt x="4618" y="5737"/>
                  </a:cubicBezTo>
                  <a:cubicBezTo>
                    <a:pt x="4477" y="5811"/>
                    <a:pt x="4337" y="5869"/>
                    <a:pt x="4189" y="5920"/>
                  </a:cubicBezTo>
                  <a:cubicBezTo>
                    <a:pt x="3978" y="5994"/>
                    <a:pt x="3760" y="6033"/>
                    <a:pt x="3541" y="6037"/>
                  </a:cubicBezTo>
                  <a:cubicBezTo>
                    <a:pt x="3210" y="6037"/>
                    <a:pt x="2925" y="5932"/>
                    <a:pt x="2719" y="5721"/>
                  </a:cubicBezTo>
                  <a:cubicBezTo>
                    <a:pt x="2297" y="5300"/>
                    <a:pt x="2313" y="4579"/>
                    <a:pt x="2699" y="3822"/>
                  </a:cubicBezTo>
                  <a:cubicBezTo>
                    <a:pt x="2313" y="3062"/>
                    <a:pt x="2297" y="2340"/>
                    <a:pt x="2719" y="1919"/>
                  </a:cubicBezTo>
                  <a:cubicBezTo>
                    <a:pt x="2929" y="1711"/>
                    <a:pt x="3210" y="1605"/>
                    <a:pt x="3543" y="1605"/>
                  </a:cubicBezTo>
                  <a:close/>
                  <a:moveTo>
                    <a:pt x="1276" y="0"/>
                  </a:moveTo>
                  <a:cubicBezTo>
                    <a:pt x="570" y="0"/>
                    <a:pt x="1" y="570"/>
                    <a:pt x="1" y="1276"/>
                  </a:cubicBezTo>
                  <a:lnTo>
                    <a:pt x="1" y="6794"/>
                  </a:lnTo>
                  <a:lnTo>
                    <a:pt x="14714" y="6794"/>
                  </a:lnTo>
                  <a:lnTo>
                    <a:pt x="14714" y="1276"/>
                  </a:lnTo>
                  <a:cubicBezTo>
                    <a:pt x="14714" y="570"/>
                    <a:pt x="14144" y="0"/>
                    <a:pt x="13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8" name="Google Shape;1048;p53"/>
            <p:cNvSpPr/>
            <p:nvPr/>
          </p:nvSpPr>
          <p:spPr>
            <a:xfrm>
              <a:off x="4760475" y="1085875"/>
              <a:ext cx="367850" cy="42425"/>
            </a:xfrm>
            <a:custGeom>
              <a:avLst/>
              <a:gdLst/>
              <a:ahLst/>
              <a:cxnLst/>
              <a:rect l="l" t="t" r="r" b="b"/>
              <a:pathLst>
                <a:path w="14714" h="1697" extrusionOk="0">
                  <a:moveTo>
                    <a:pt x="1" y="1"/>
                  </a:moveTo>
                  <a:lnTo>
                    <a:pt x="1" y="422"/>
                  </a:lnTo>
                  <a:cubicBezTo>
                    <a:pt x="1" y="1124"/>
                    <a:pt x="570" y="1693"/>
                    <a:pt x="1276" y="1697"/>
                  </a:cubicBezTo>
                  <a:lnTo>
                    <a:pt x="13442" y="1697"/>
                  </a:lnTo>
                  <a:cubicBezTo>
                    <a:pt x="14144" y="1693"/>
                    <a:pt x="14714" y="1124"/>
                    <a:pt x="14714" y="422"/>
                  </a:cubicBezTo>
                  <a:lnTo>
                    <a:pt x="14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9" name="Google Shape;1049;p53"/>
            <p:cNvSpPr/>
            <p:nvPr/>
          </p:nvSpPr>
          <p:spPr>
            <a:xfrm>
              <a:off x="4841400" y="1011500"/>
              <a:ext cx="13375" cy="13000"/>
            </a:xfrm>
            <a:custGeom>
              <a:avLst/>
              <a:gdLst/>
              <a:ahLst/>
              <a:cxnLst/>
              <a:rect l="l" t="t" r="r" b="b"/>
              <a:pathLst>
                <a:path w="535" h="520" extrusionOk="0">
                  <a:moveTo>
                    <a:pt x="47" y="0"/>
                  </a:moveTo>
                  <a:cubicBezTo>
                    <a:pt x="0" y="211"/>
                    <a:pt x="12" y="382"/>
                    <a:pt x="82" y="453"/>
                  </a:cubicBezTo>
                  <a:cubicBezTo>
                    <a:pt x="127" y="497"/>
                    <a:pt x="207" y="519"/>
                    <a:pt x="310" y="519"/>
                  </a:cubicBezTo>
                  <a:cubicBezTo>
                    <a:pt x="377" y="519"/>
                    <a:pt x="453" y="510"/>
                    <a:pt x="534" y="492"/>
                  </a:cubicBezTo>
                  <a:cubicBezTo>
                    <a:pt x="453" y="417"/>
                    <a:pt x="367" y="336"/>
                    <a:pt x="285" y="254"/>
                  </a:cubicBezTo>
                  <a:cubicBezTo>
                    <a:pt x="199" y="168"/>
                    <a:pt x="121" y="86"/>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0" name="Google Shape;1050;p53"/>
            <p:cNvSpPr/>
            <p:nvPr/>
          </p:nvSpPr>
          <p:spPr>
            <a:xfrm>
              <a:off x="4848500" y="1149450"/>
              <a:ext cx="191800" cy="49550"/>
            </a:xfrm>
            <a:custGeom>
              <a:avLst/>
              <a:gdLst/>
              <a:ahLst/>
              <a:cxnLst/>
              <a:rect l="l" t="t" r="r" b="b"/>
              <a:pathLst>
                <a:path w="7672" h="1982" extrusionOk="0">
                  <a:moveTo>
                    <a:pt x="1717" y="0"/>
                  </a:moveTo>
                  <a:lnTo>
                    <a:pt x="1717" y="1135"/>
                  </a:lnTo>
                  <a:lnTo>
                    <a:pt x="442" y="1135"/>
                  </a:lnTo>
                  <a:cubicBezTo>
                    <a:pt x="435" y="1135"/>
                    <a:pt x="428" y="1134"/>
                    <a:pt x="421" y="1134"/>
                  </a:cubicBezTo>
                  <a:cubicBezTo>
                    <a:pt x="189" y="1134"/>
                    <a:pt x="1" y="1325"/>
                    <a:pt x="1" y="1556"/>
                  </a:cubicBezTo>
                  <a:cubicBezTo>
                    <a:pt x="1" y="1793"/>
                    <a:pt x="192" y="1981"/>
                    <a:pt x="427" y="1981"/>
                  </a:cubicBezTo>
                  <a:cubicBezTo>
                    <a:pt x="432" y="1981"/>
                    <a:pt x="437" y="1981"/>
                    <a:pt x="442" y="1981"/>
                  </a:cubicBezTo>
                  <a:lnTo>
                    <a:pt x="7231" y="1981"/>
                  </a:lnTo>
                  <a:cubicBezTo>
                    <a:pt x="7235" y="1981"/>
                    <a:pt x="7240" y="1981"/>
                    <a:pt x="7245" y="1981"/>
                  </a:cubicBezTo>
                  <a:cubicBezTo>
                    <a:pt x="7480" y="1981"/>
                    <a:pt x="7671" y="1793"/>
                    <a:pt x="7671" y="1556"/>
                  </a:cubicBezTo>
                  <a:cubicBezTo>
                    <a:pt x="7671" y="1325"/>
                    <a:pt x="7484" y="1134"/>
                    <a:pt x="7251" y="1134"/>
                  </a:cubicBezTo>
                  <a:cubicBezTo>
                    <a:pt x="7245" y="1134"/>
                    <a:pt x="7238" y="1135"/>
                    <a:pt x="7231" y="1135"/>
                  </a:cubicBezTo>
                  <a:lnTo>
                    <a:pt x="5959" y="1135"/>
                  </a:lnTo>
                  <a:lnTo>
                    <a:pt x="59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51" name="Google Shape;1051;p53"/>
          <p:cNvGrpSpPr/>
          <p:nvPr/>
        </p:nvGrpSpPr>
        <p:grpSpPr>
          <a:xfrm>
            <a:off x="4792900" y="3336350"/>
            <a:ext cx="164875" cy="367750"/>
            <a:chOff x="4883800" y="2545300"/>
            <a:chExt cx="164875" cy="367750"/>
          </a:xfrm>
        </p:grpSpPr>
        <p:sp>
          <p:nvSpPr>
            <p:cNvPr id="1052" name="Google Shape;1052;p53"/>
            <p:cNvSpPr/>
            <p:nvPr/>
          </p:nvSpPr>
          <p:spPr>
            <a:xfrm>
              <a:off x="4883800" y="2545300"/>
              <a:ext cx="164875" cy="367750"/>
            </a:xfrm>
            <a:custGeom>
              <a:avLst/>
              <a:gdLst/>
              <a:ahLst/>
              <a:cxnLst/>
              <a:rect l="l" t="t" r="r" b="b"/>
              <a:pathLst>
                <a:path w="6595" h="14710" extrusionOk="0">
                  <a:moveTo>
                    <a:pt x="3296" y="6930"/>
                  </a:moveTo>
                  <a:cubicBezTo>
                    <a:pt x="3534" y="6930"/>
                    <a:pt x="3721" y="7121"/>
                    <a:pt x="3721" y="7355"/>
                  </a:cubicBezTo>
                  <a:lnTo>
                    <a:pt x="3721" y="10397"/>
                  </a:lnTo>
                  <a:cubicBezTo>
                    <a:pt x="4349" y="10603"/>
                    <a:pt x="4731" y="11235"/>
                    <a:pt x="4625" y="11886"/>
                  </a:cubicBezTo>
                  <a:cubicBezTo>
                    <a:pt x="4520" y="12538"/>
                    <a:pt x="3955" y="13013"/>
                    <a:pt x="3296" y="13013"/>
                  </a:cubicBezTo>
                  <a:cubicBezTo>
                    <a:pt x="2637" y="13013"/>
                    <a:pt x="2075" y="12538"/>
                    <a:pt x="1970" y="11886"/>
                  </a:cubicBezTo>
                  <a:cubicBezTo>
                    <a:pt x="1865" y="11235"/>
                    <a:pt x="2247" y="10603"/>
                    <a:pt x="2875" y="10397"/>
                  </a:cubicBezTo>
                  <a:lnTo>
                    <a:pt x="2875" y="7355"/>
                  </a:lnTo>
                  <a:cubicBezTo>
                    <a:pt x="2875" y="7121"/>
                    <a:pt x="3062" y="6930"/>
                    <a:pt x="3296" y="6930"/>
                  </a:cubicBezTo>
                  <a:close/>
                  <a:moveTo>
                    <a:pt x="3296" y="0"/>
                  </a:moveTo>
                  <a:cubicBezTo>
                    <a:pt x="2282" y="0"/>
                    <a:pt x="1459" y="823"/>
                    <a:pt x="1459" y="1837"/>
                  </a:cubicBezTo>
                  <a:lnTo>
                    <a:pt x="1459" y="9246"/>
                  </a:lnTo>
                  <a:cubicBezTo>
                    <a:pt x="426" y="10030"/>
                    <a:pt x="1" y="11387"/>
                    <a:pt x="406" y="12619"/>
                  </a:cubicBezTo>
                  <a:cubicBezTo>
                    <a:pt x="812" y="13852"/>
                    <a:pt x="1954" y="14694"/>
                    <a:pt x="3253" y="14710"/>
                  </a:cubicBezTo>
                  <a:lnTo>
                    <a:pt x="3300" y="14710"/>
                  </a:lnTo>
                  <a:cubicBezTo>
                    <a:pt x="4602" y="14710"/>
                    <a:pt x="5764" y="13875"/>
                    <a:pt x="6181" y="12639"/>
                  </a:cubicBezTo>
                  <a:cubicBezTo>
                    <a:pt x="6595" y="11403"/>
                    <a:pt x="6177" y="10038"/>
                    <a:pt x="5136" y="9246"/>
                  </a:cubicBezTo>
                  <a:lnTo>
                    <a:pt x="5136" y="5799"/>
                  </a:lnTo>
                  <a:lnTo>
                    <a:pt x="3865" y="5799"/>
                  </a:lnTo>
                  <a:cubicBezTo>
                    <a:pt x="3627" y="5799"/>
                    <a:pt x="3440" y="5608"/>
                    <a:pt x="3440" y="5374"/>
                  </a:cubicBezTo>
                  <a:cubicBezTo>
                    <a:pt x="3440" y="5140"/>
                    <a:pt x="3627" y="4949"/>
                    <a:pt x="3865" y="4949"/>
                  </a:cubicBezTo>
                  <a:lnTo>
                    <a:pt x="5136" y="4949"/>
                  </a:lnTo>
                  <a:lnTo>
                    <a:pt x="5136" y="4383"/>
                  </a:lnTo>
                  <a:lnTo>
                    <a:pt x="3865" y="4383"/>
                  </a:lnTo>
                  <a:cubicBezTo>
                    <a:pt x="3860" y="4384"/>
                    <a:pt x="3855" y="4384"/>
                    <a:pt x="3851" y="4384"/>
                  </a:cubicBezTo>
                  <a:cubicBezTo>
                    <a:pt x="3615" y="4384"/>
                    <a:pt x="3424" y="4195"/>
                    <a:pt x="3424" y="3958"/>
                  </a:cubicBezTo>
                  <a:cubicBezTo>
                    <a:pt x="3424" y="3727"/>
                    <a:pt x="3612" y="3537"/>
                    <a:pt x="3844" y="3537"/>
                  </a:cubicBezTo>
                  <a:cubicBezTo>
                    <a:pt x="3851" y="3537"/>
                    <a:pt x="3858" y="3537"/>
                    <a:pt x="3865" y="3537"/>
                  </a:cubicBezTo>
                  <a:lnTo>
                    <a:pt x="5136" y="3537"/>
                  </a:lnTo>
                  <a:lnTo>
                    <a:pt x="5136" y="2968"/>
                  </a:lnTo>
                  <a:lnTo>
                    <a:pt x="3865" y="2968"/>
                  </a:lnTo>
                  <a:cubicBezTo>
                    <a:pt x="3860" y="2968"/>
                    <a:pt x="3855" y="2968"/>
                    <a:pt x="3851" y="2968"/>
                  </a:cubicBezTo>
                  <a:cubicBezTo>
                    <a:pt x="3615" y="2968"/>
                    <a:pt x="3424" y="2780"/>
                    <a:pt x="3424" y="2547"/>
                  </a:cubicBezTo>
                  <a:cubicBezTo>
                    <a:pt x="3424" y="2310"/>
                    <a:pt x="3615" y="2122"/>
                    <a:pt x="3851" y="2122"/>
                  </a:cubicBezTo>
                  <a:cubicBezTo>
                    <a:pt x="3855" y="2122"/>
                    <a:pt x="3860" y="2122"/>
                    <a:pt x="3865" y="2122"/>
                  </a:cubicBezTo>
                  <a:lnTo>
                    <a:pt x="5136" y="2122"/>
                  </a:lnTo>
                  <a:lnTo>
                    <a:pt x="5136" y="1837"/>
                  </a:lnTo>
                  <a:cubicBezTo>
                    <a:pt x="5136" y="823"/>
                    <a:pt x="4313" y="0"/>
                    <a:pt x="3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3" name="Google Shape;1053;p53"/>
            <p:cNvSpPr/>
            <p:nvPr/>
          </p:nvSpPr>
          <p:spPr>
            <a:xfrm>
              <a:off x="4949700" y="2824700"/>
              <a:ext cx="28875" cy="24750"/>
            </a:xfrm>
            <a:custGeom>
              <a:avLst/>
              <a:gdLst/>
              <a:ahLst/>
              <a:cxnLst/>
              <a:rect l="l" t="t" r="r" b="b"/>
              <a:pathLst>
                <a:path w="1155" h="990" extrusionOk="0">
                  <a:moveTo>
                    <a:pt x="660" y="1"/>
                  </a:moveTo>
                  <a:cubicBezTo>
                    <a:pt x="219" y="1"/>
                    <a:pt x="1" y="531"/>
                    <a:pt x="313" y="843"/>
                  </a:cubicBezTo>
                  <a:cubicBezTo>
                    <a:pt x="414" y="944"/>
                    <a:pt x="538" y="990"/>
                    <a:pt x="660" y="990"/>
                  </a:cubicBezTo>
                  <a:cubicBezTo>
                    <a:pt x="913" y="990"/>
                    <a:pt x="1155" y="793"/>
                    <a:pt x="1155" y="496"/>
                  </a:cubicBezTo>
                  <a:cubicBezTo>
                    <a:pt x="1155" y="223"/>
                    <a:pt x="933" y="1"/>
                    <a:pt x="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54" name="Google Shape;1054;p53"/>
          <p:cNvGrpSpPr/>
          <p:nvPr/>
        </p:nvGrpSpPr>
        <p:grpSpPr>
          <a:xfrm>
            <a:off x="5394213" y="3336350"/>
            <a:ext cx="205150" cy="367850"/>
            <a:chOff x="5483650" y="2545300"/>
            <a:chExt cx="205150" cy="367850"/>
          </a:xfrm>
        </p:grpSpPr>
        <p:sp>
          <p:nvSpPr>
            <p:cNvPr id="1055" name="Google Shape;1055;p53"/>
            <p:cNvSpPr/>
            <p:nvPr/>
          </p:nvSpPr>
          <p:spPr>
            <a:xfrm>
              <a:off x="5653375" y="2642300"/>
              <a:ext cx="33075" cy="26825"/>
            </a:xfrm>
            <a:custGeom>
              <a:avLst/>
              <a:gdLst/>
              <a:ahLst/>
              <a:cxnLst/>
              <a:rect l="l" t="t" r="r" b="b"/>
              <a:pathLst>
                <a:path w="1323" h="1073" extrusionOk="0">
                  <a:moveTo>
                    <a:pt x="133" y="0"/>
                  </a:moveTo>
                  <a:lnTo>
                    <a:pt x="1" y="328"/>
                  </a:lnTo>
                  <a:lnTo>
                    <a:pt x="1" y="847"/>
                  </a:lnTo>
                  <a:lnTo>
                    <a:pt x="734" y="1057"/>
                  </a:lnTo>
                  <a:cubicBezTo>
                    <a:pt x="772" y="1068"/>
                    <a:pt x="810" y="1073"/>
                    <a:pt x="848" y="1073"/>
                  </a:cubicBezTo>
                  <a:cubicBezTo>
                    <a:pt x="1032" y="1073"/>
                    <a:pt x="1205" y="952"/>
                    <a:pt x="1257" y="765"/>
                  </a:cubicBezTo>
                  <a:cubicBezTo>
                    <a:pt x="1323" y="539"/>
                    <a:pt x="1190" y="305"/>
                    <a:pt x="968" y="238"/>
                  </a:cubicBezTo>
                  <a:lnTo>
                    <a:pt x="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6" name="Google Shape;1056;p53"/>
            <p:cNvSpPr/>
            <p:nvPr/>
          </p:nvSpPr>
          <p:spPr>
            <a:xfrm>
              <a:off x="5540200" y="2824700"/>
              <a:ext cx="77825" cy="35325"/>
            </a:xfrm>
            <a:custGeom>
              <a:avLst/>
              <a:gdLst/>
              <a:ahLst/>
              <a:cxnLst/>
              <a:rect l="l" t="t" r="r" b="b"/>
              <a:pathLst>
                <a:path w="3113" h="1413" extrusionOk="0">
                  <a:moveTo>
                    <a:pt x="145" y="1"/>
                  </a:moveTo>
                  <a:cubicBezTo>
                    <a:pt x="67" y="1"/>
                    <a:pt x="0" y="63"/>
                    <a:pt x="0" y="141"/>
                  </a:cubicBezTo>
                  <a:lnTo>
                    <a:pt x="0" y="1272"/>
                  </a:lnTo>
                  <a:cubicBezTo>
                    <a:pt x="0" y="1350"/>
                    <a:pt x="67" y="1412"/>
                    <a:pt x="145" y="1412"/>
                  </a:cubicBezTo>
                  <a:lnTo>
                    <a:pt x="2972" y="1412"/>
                  </a:lnTo>
                  <a:cubicBezTo>
                    <a:pt x="3050" y="1412"/>
                    <a:pt x="3112" y="1350"/>
                    <a:pt x="3112" y="1272"/>
                  </a:cubicBezTo>
                  <a:lnTo>
                    <a:pt x="3112" y="141"/>
                  </a:lnTo>
                  <a:cubicBezTo>
                    <a:pt x="3112" y="63"/>
                    <a:pt x="3050" y="1"/>
                    <a:pt x="2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7" name="Google Shape;1057;p53"/>
            <p:cNvSpPr/>
            <p:nvPr/>
          </p:nvSpPr>
          <p:spPr>
            <a:xfrm>
              <a:off x="5490175" y="2545300"/>
              <a:ext cx="141975" cy="88450"/>
            </a:xfrm>
            <a:custGeom>
              <a:avLst/>
              <a:gdLst/>
              <a:ahLst/>
              <a:cxnLst/>
              <a:rect l="l" t="t" r="r" b="b"/>
              <a:pathLst>
                <a:path w="5679" h="3538" extrusionOk="0">
                  <a:moveTo>
                    <a:pt x="1861" y="0"/>
                  </a:moveTo>
                  <a:cubicBezTo>
                    <a:pt x="1740" y="0"/>
                    <a:pt x="1623" y="51"/>
                    <a:pt x="1545" y="141"/>
                  </a:cubicBezTo>
                  <a:lnTo>
                    <a:pt x="410" y="1416"/>
                  </a:lnTo>
                  <a:cubicBezTo>
                    <a:pt x="375" y="1455"/>
                    <a:pt x="344" y="1506"/>
                    <a:pt x="329" y="1560"/>
                  </a:cubicBezTo>
                  <a:lnTo>
                    <a:pt x="134" y="2141"/>
                  </a:lnTo>
                  <a:cubicBezTo>
                    <a:pt x="1" y="2527"/>
                    <a:pt x="67" y="2956"/>
                    <a:pt x="305" y="3288"/>
                  </a:cubicBezTo>
                  <a:cubicBezTo>
                    <a:pt x="371" y="3381"/>
                    <a:pt x="449" y="3463"/>
                    <a:pt x="539" y="3537"/>
                  </a:cubicBezTo>
                  <a:lnTo>
                    <a:pt x="5679" y="3537"/>
                  </a:lnTo>
                  <a:lnTo>
                    <a:pt x="5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8" name="Google Shape;1058;p53"/>
            <p:cNvSpPr/>
            <p:nvPr/>
          </p:nvSpPr>
          <p:spPr>
            <a:xfrm>
              <a:off x="5526050" y="2654875"/>
              <a:ext cx="106100" cy="21275"/>
            </a:xfrm>
            <a:custGeom>
              <a:avLst/>
              <a:gdLst/>
              <a:ahLst/>
              <a:cxnLst/>
              <a:rect l="l" t="t" r="r" b="b"/>
              <a:pathLst>
                <a:path w="4244" h="851" extrusionOk="0">
                  <a:moveTo>
                    <a:pt x="1" y="0"/>
                  </a:moveTo>
                  <a:lnTo>
                    <a:pt x="1" y="851"/>
                  </a:lnTo>
                  <a:lnTo>
                    <a:pt x="4244" y="851"/>
                  </a:lnTo>
                  <a:lnTo>
                    <a:pt x="4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9" name="Google Shape;1059;p53"/>
            <p:cNvSpPr/>
            <p:nvPr/>
          </p:nvSpPr>
          <p:spPr>
            <a:xfrm>
              <a:off x="5653375" y="2545300"/>
              <a:ext cx="35425" cy="71475"/>
            </a:xfrm>
            <a:custGeom>
              <a:avLst/>
              <a:gdLst/>
              <a:ahLst/>
              <a:cxnLst/>
              <a:rect l="l" t="t" r="r" b="b"/>
              <a:pathLst>
                <a:path w="1417" h="2859" extrusionOk="0">
                  <a:moveTo>
                    <a:pt x="1" y="0"/>
                  </a:moveTo>
                  <a:lnTo>
                    <a:pt x="1" y="2859"/>
                  </a:lnTo>
                  <a:lnTo>
                    <a:pt x="1062" y="2679"/>
                  </a:lnTo>
                  <a:cubicBezTo>
                    <a:pt x="1264" y="2648"/>
                    <a:pt x="1416" y="2469"/>
                    <a:pt x="1416" y="2262"/>
                  </a:cubicBezTo>
                  <a:lnTo>
                    <a:pt x="1416" y="422"/>
                  </a:lnTo>
                  <a:cubicBezTo>
                    <a:pt x="1416" y="188"/>
                    <a:pt x="1225" y="0"/>
                    <a:pt x="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0" name="Google Shape;1060;p53"/>
            <p:cNvSpPr/>
            <p:nvPr/>
          </p:nvSpPr>
          <p:spPr>
            <a:xfrm>
              <a:off x="5483650" y="2697375"/>
              <a:ext cx="190925" cy="215775"/>
            </a:xfrm>
            <a:custGeom>
              <a:avLst/>
              <a:gdLst/>
              <a:ahLst/>
              <a:cxnLst/>
              <a:rect l="l" t="t" r="r" b="b"/>
              <a:pathLst>
                <a:path w="7637" h="8631" extrusionOk="0">
                  <a:moveTo>
                    <a:pt x="4683" y="2828"/>
                  </a:moveTo>
                  <a:cubicBezTo>
                    <a:pt x="4914" y="2828"/>
                    <a:pt x="5105" y="3016"/>
                    <a:pt x="5105" y="3253"/>
                  </a:cubicBezTo>
                  <a:cubicBezTo>
                    <a:pt x="5105" y="3490"/>
                    <a:pt x="4914" y="3678"/>
                    <a:pt x="4683" y="3678"/>
                  </a:cubicBezTo>
                  <a:cubicBezTo>
                    <a:pt x="4678" y="3678"/>
                    <a:pt x="4673" y="3678"/>
                    <a:pt x="4668" y="3678"/>
                  </a:cubicBezTo>
                  <a:lnTo>
                    <a:pt x="2968" y="3678"/>
                  </a:lnTo>
                  <a:cubicBezTo>
                    <a:pt x="2742" y="3670"/>
                    <a:pt x="2559" y="3483"/>
                    <a:pt x="2559" y="3253"/>
                  </a:cubicBezTo>
                  <a:cubicBezTo>
                    <a:pt x="2559" y="3023"/>
                    <a:pt x="2742" y="2836"/>
                    <a:pt x="2968" y="2828"/>
                  </a:cubicBezTo>
                  <a:lnTo>
                    <a:pt x="4668" y="2828"/>
                  </a:lnTo>
                  <a:cubicBezTo>
                    <a:pt x="4673" y="2828"/>
                    <a:pt x="4678" y="2828"/>
                    <a:pt x="4683" y="2828"/>
                  </a:cubicBezTo>
                  <a:close/>
                  <a:moveTo>
                    <a:pt x="5234" y="4243"/>
                  </a:moveTo>
                  <a:cubicBezTo>
                    <a:pt x="5780" y="4243"/>
                    <a:pt x="6224" y="4688"/>
                    <a:pt x="6224" y="5234"/>
                  </a:cubicBezTo>
                  <a:lnTo>
                    <a:pt x="6224" y="6365"/>
                  </a:lnTo>
                  <a:cubicBezTo>
                    <a:pt x="6224" y="6911"/>
                    <a:pt x="5780" y="7355"/>
                    <a:pt x="5234" y="7355"/>
                  </a:cubicBezTo>
                  <a:lnTo>
                    <a:pt x="2407" y="7355"/>
                  </a:lnTo>
                  <a:cubicBezTo>
                    <a:pt x="1861" y="7355"/>
                    <a:pt x="1416" y="6911"/>
                    <a:pt x="1416" y="6365"/>
                  </a:cubicBezTo>
                  <a:lnTo>
                    <a:pt x="1416" y="5234"/>
                  </a:lnTo>
                  <a:cubicBezTo>
                    <a:pt x="1416" y="4688"/>
                    <a:pt x="1861" y="4243"/>
                    <a:pt x="2407" y="4243"/>
                  </a:cubicBezTo>
                  <a:close/>
                  <a:moveTo>
                    <a:pt x="1100" y="1"/>
                  </a:moveTo>
                  <a:lnTo>
                    <a:pt x="375" y="722"/>
                  </a:lnTo>
                  <a:cubicBezTo>
                    <a:pt x="133" y="960"/>
                    <a:pt x="1" y="1288"/>
                    <a:pt x="1" y="1623"/>
                  </a:cubicBezTo>
                  <a:lnTo>
                    <a:pt x="1" y="7355"/>
                  </a:lnTo>
                  <a:cubicBezTo>
                    <a:pt x="1" y="8057"/>
                    <a:pt x="570" y="8627"/>
                    <a:pt x="1276" y="8630"/>
                  </a:cubicBezTo>
                  <a:lnTo>
                    <a:pt x="6365" y="8630"/>
                  </a:lnTo>
                  <a:cubicBezTo>
                    <a:pt x="7067" y="8627"/>
                    <a:pt x="7636" y="8057"/>
                    <a:pt x="7636" y="7355"/>
                  </a:cubicBezTo>
                  <a:lnTo>
                    <a:pt x="7636" y="3889"/>
                  </a:lnTo>
                  <a:cubicBezTo>
                    <a:pt x="7636" y="3549"/>
                    <a:pt x="7503" y="3226"/>
                    <a:pt x="7262" y="2988"/>
                  </a:cubicBezTo>
                  <a:lnTo>
                    <a:pt x="6065" y="1787"/>
                  </a:lnTo>
                  <a:cubicBezTo>
                    <a:pt x="5987" y="1709"/>
                    <a:pt x="5940" y="1600"/>
                    <a:pt x="5940" y="1486"/>
                  </a:cubicBezTo>
                  <a:lnTo>
                    <a:pt x="59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61" name="Google Shape;1061;p53"/>
          <p:cNvGrpSpPr/>
          <p:nvPr/>
        </p:nvGrpSpPr>
        <p:grpSpPr>
          <a:xfrm>
            <a:off x="7224638" y="2174750"/>
            <a:ext cx="275900" cy="367850"/>
            <a:chOff x="7308475" y="1383700"/>
            <a:chExt cx="275900" cy="367850"/>
          </a:xfrm>
        </p:grpSpPr>
        <p:sp>
          <p:nvSpPr>
            <p:cNvPr id="1062" name="Google Shape;1062;p53"/>
            <p:cNvSpPr/>
            <p:nvPr/>
          </p:nvSpPr>
          <p:spPr>
            <a:xfrm>
              <a:off x="7471175" y="1501275"/>
              <a:ext cx="56575" cy="41650"/>
            </a:xfrm>
            <a:custGeom>
              <a:avLst/>
              <a:gdLst/>
              <a:ahLst/>
              <a:cxnLst/>
              <a:rect l="l" t="t" r="r" b="b"/>
              <a:pathLst>
                <a:path w="2263" h="1666" extrusionOk="0">
                  <a:moveTo>
                    <a:pt x="1" y="1"/>
                  </a:moveTo>
                  <a:lnTo>
                    <a:pt x="1" y="675"/>
                  </a:lnTo>
                  <a:cubicBezTo>
                    <a:pt x="1" y="1221"/>
                    <a:pt x="445" y="1666"/>
                    <a:pt x="991" y="1666"/>
                  </a:cubicBezTo>
                  <a:lnTo>
                    <a:pt x="1841" y="1666"/>
                  </a:lnTo>
                  <a:cubicBezTo>
                    <a:pt x="2075" y="1666"/>
                    <a:pt x="2262" y="1475"/>
                    <a:pt x="2262" y="1241"/>
                  </a:cubicBezTo>
                  <a:lnTo>
                    <a:pt x="2262" y="648"/>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63" name="Google Shape;1063;p53"/>
            <p:cNvSpPr/>
            <p:nvPr/>
          </p:nvSpPr>
          <p:spPr>
            <a:xfrm>
              <a:off x="7372125" y="1606575"/>
              <a:ext cx="148600" cy="84925"/>
            </a:xfrm>
            <a:custGeom>
              <a:avLst/>
              <a:gdLst/>
              <a:ahLst/>
              <a:cxnLst/>
              <a:rect l="l" t="t" r="r" b="b"/>
              <a:pathLst>
                <a:path w="5944" h="3397" extrusionOk="0">
                  <a:moveTo>
                    <a:pt x="2701" y="565"/>
                  </a:moveTo>
                  <a:cubicBezTo>
                    <a:pt x="2937" y="565"/>
                    <a:pt x="3128" y="758"/>
                    <a:pt x="3128" y="991"/>
                  </a:cubicBezTo>
                  <a:cubicBezTo>
                    <a:pt x="3128" y="1228"/>
                    <a:pt x="2937" y="1416"/>
                    <a:pt x="2702" y="1416"/>
                  </a:cubicBezTo>
                  <a:cubicBezTo>
                    <a:pt x="2697" y="1416"/>
                    <a:pt x="2692" y="1416"/>
                    <a:pt x="2687" y="1416"/>
                  </a:cubicBezTo>
                  <a:lnTo>
                    <a:pt x="991" y="1416"/>
                  </a:lnTo>
                  <a:cubicBezTo>
                    <a:pt x="761" y="1408"/>
                    <a:pt x="582" y="1221"/>
                    <a:pt x="582" y="991"/>
                  </a:cubicBezTo>
                  <a:cubicBezTo>
                    <a:pt x="582" y="761"/>
                    <a:pt x="761" y="574"/>
                    <a:pt x="991" y="566"/>
                  </a:cubicBezTo>
                  <a:lnTo>
                    <a:pt x="2687" y="566"/>
                  </a:lnTo>
                  <a:cubicBezTo>
                    <a:pt x="2692" y="566"/>
                    <a:pt x="2697" y="565"/>
                    <a:pt x="2701" y="565"/>
                  </a:cubicBezTo>
                  <a:close/>
                  <a:moveTo>
                    <a:pt x="5238" y="1981"/>
                  </a:moveTo>
                  <a:cubicBezTo>
                    <a:pt x="5472" y="1981"/>
                    <a:pt x="5659" y="2172"/>
                    <a:pt x="5659" y="2406"/>
                  </a:cubicBezTo>
                  <a:cubicBezTo>
                    <a:pt x="5659" y="2640"/>
                    <a:pt x="5472" y="2831"/>
                    <a:pt x="5238" y="2831"/>
                  </a:cubicBezTo>
                  <a:lnTo>
                    <a:pt x="991" y="2831"/>
                  </a:lnTo>
                  <a:cubicBezTo>
                    <a:pt x="757" y="2831"/>
                    <a:pt x="566" y="2640"/>
                    <a:pt x="566" y="2406"/>
                  </a:cubicBezTo>
                  <a:cubicBezTo>
                    <a:pt x="566" y="2172"/>
                    <a:pt x="757" y="1981"/>
                    <a:pt x="991" y="1981"/>
                  </a:cubicBezTo>
                  <a:close/>
                  <a:moveTo>
                    <a:pt x="1" y="0"/>
                  </a:moveTo>
                  <a:lnTo>
                    <a:pt x="1" y="3397"/>
                  </a:lnTo>
                  <a:lnTo>
                    <a:pt x="5944" y="3397"/>
                  </a:lnTo>
                  <a:lnTo>
                    <a:pt x="5944" y="0"/>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64" name="Google Shape;1064;p53"/>
            <p:cNvSpPr/>
            <p:nvPr/>
          </p:nvSpPr>
          <p:spPr>
            <a:xfrm>
              <a:off x="7308475" y="1443850"/>
              <a:ext cx="275900" cy="307700"/>
            </a:xfrm>
            <a:custGeom>
              <a:avLst/>
              <a:gdLst/>
              <a:ahLst/>
              <a:cxnLst/>
              <a:rect l="l" t="t" r="r" b="b"/>
              <a:pathLst>
                <a:path w="11036" h="12308" extrusionOk="0">
                  <a:moveTo>
                    <a:pt x="6450" y="1416"/>
                  </a:moveTo>
                  <a:cubicBezTo>
                    <a:pt x="6489" y="1416"/>
                    <a:pt x="6528" y="1420"/>
                    <a:pt x="6567" y="1432"/>
                  </a:cubicBezTo>
                  <a:lnTo>
                    <a:pt x="9106" y="2157"/>
                  </a:lnTo>
                  <a:cubicBezTo>
                    <a:pt x="9410" y="2243"/>
                    <a:pt x="9620" y="2524"/>
                    <a:pt x="9620" y="2840"/>
                  </a:cubicBezTo>
                  <a:lnTo>
                    <a:pt x="9620" y="3538"/>
                  </a:lnTo>
                  <a:cubicBezTo>
                    <a:pt x="9620" y="4240"/>
                    <a:pt x="9051" y="4809"/>
                    <a:pt x="8349" y="4809"/>
                  </a:cubicBezTo>
                  <a:lnTo>
                    <a:pt x="7499" y="4809"/>
                  </a:lnTo>
                  <a:cubicBezTo>
                    <a:pt x="6481" y="4809"/>
                    <a:pt x="5658" y="3986"/>
                    <a:pt x="5658" y="2972"/>
                  </a:cubicBezTo>
                  <a:lnTo>
                    <a:pt x="5658" y="2208"/>
                  </a:lnTo>
                  <a:cubicBezTo>
                    <a:pt x="5658" y="1771"/>
                    <a:pt x="6013" y="1416"/>
                    <a:pt x="6450" y="1416"/>
                  </a:cubicBezTo>
                  <a:close/>
                  <a:moveTo>
                    <a:pt x="8915" y="5659"/>
                  </a:moveTo>
                  <a:cubicBezTo>
                    <a:pt x="9149" y="5659"/>
                    <a:pt x="9340" y="5850"/>
                    <a:pt x="9340" y="6084"/>
                  </a:cubicBezTo>
                  <a:lnTo>
                    <a:pt x="9340" y="10327"/>
                  </a:lnTo>
                  <a:cubicBezTo>
                    <a:pt x="9340" y="10561"/>
                    <a:pt x="9149" y="10752"/>
                    <a:pt x="8915" y="10752"/>
                  </a:cubicBezTo>
                  <a:lnTo>
                    <a:pt x="2122" y="10752"/>
                  </a:lnTo>
                  <a:cubicBezTo>
                    <a:pt x="1888" y="10752"/>
                    <a:pt x="1696" y="10561"/>
                    <a:pt x="1696" y="10327"/>
                  </a:cubicBezTo>
                  <a:lnTo>
                    <a:pt x="1696" y="6084"/>
                  </a:lnTo>
                  <a:cubicBezTo>
                    <a:pt x="1696" y="5850"/>
                    <a:pt x="1888" y="5659"/>
                    <a:pt x="2122" y="5659"/>
                  </a:cubicBezTo>
                  <a:close/>
                  <a:moveTo>
                    <a:pt x="2687" y="1"/>
                  </a:moveTo>
                  <a:cubicBezTo>
                    <a:pt x="2597" y="1"/>
                    <a:pt x="2508" y="32"/>
                    <a:pt x="2433" y="87"/>
                  </a:cubicBezTo>
                  <a:lnTo>
                    <a:pt x="511" y="1530"/>
                  </a:lnTo>
                  <a:cubicBezTo>
                    <a:pt x="191" y="1767"/>
                    <a:pt x="0" y="2146"/>
                    <a:pt x="0" y="2547"/>
                  </a:cubicBezTo>
                  <a:lnTo>
                    <a:pt x="0" y="11037"/>
                  </a:lnTo>
                  <a:cubicBezTo>
                    <a:pt x="0" y="11739"/>
                    <a:pt x="569" y="12308"/>
                    <a:pt x="1275" y="12308"/>
                  </a:cubicBezTo>
                  <a:lnTo>
                    <a:pt x="9765" y="12308"/>
                  </a:lnTo>
                  <a:cubicBezTo>
                    <a:pt x="10467" y="12308"/>
                    <a:pt x="11036" y="11739"/>
                    <a:pt x="11036" y="11037"/>
                  </a:cubicBezTo>
                  <a:lnTo>
                    <a:pt x="11036" y="2840"/>
                  </a:lnTo>
                  <a:cubicBezTo>
                    <a:pt x="11032" y="1892"/>
                    <a:pt x="10404" y="1058"/>
                    <a:pt x="9496" y="796"/>
                  </a:cubicBezTo>
                  <a:lnTo>
                    <a:pt x="6766" y="16"/>
                  </a:lnTo>
                  <a:cubicBezTo>
                    <a:pt x="6731" y="5"/>
                    <a:pt x="6688" y="1"/>
                    <a:pt x="6649"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65" name="Google Shape;1065;p53"/>
            <p:cNvSpPr/>
            <p:nvPr/>
          </p:nvSpPr>
          <p:spPr>
            <a:xfrm>
              <a:off x="7365000" y="1383700"/>
              <a:ext cx="120325" cy="40775"/>
            </a:xfrm>
            <a:custGeom>
              <a:avLst/>
              <a:gdLst/>
              <a:ahLst/>
              <a:cxnLst/>
              <a:rect l="l" t="t" r="r" b="b"/>
              <a:pathLst>
                <a:path w="4813" h="1631" extrusionOk="0">
                  <a:moveTo>
                    <a:pt x="426" y="1"/>
                  </a:moveTo>
                  <a:cubicBezTo>
                    <a:pt x="192" y="1"/>
                    <a:pt x="5" y="192"/>
                    <a:pt x="1" y="426"/>
                  </a:cubicBezTo>
                  <a:lnTo>
                    <a:pt x="1" y="1631"/>
                  </a:lnTo>
                  <a:cubicBezTo>
                    <a:pt x="137" y="1584"/>
                    <a:pt x="282" y="1557"/>
                    <a:pt x="426" y="1557"/>
                  </a:cubicBezTo>
                  <a:lnTo>
                    <a:pt x="4388" y="1557"/>
                  </a:lnTo>
                  <a:cubicBezTo>
                    <a:pt x="4509" y="1557"/>
                    <a:pt x="4626" y="1572"/>
                    <a:pt x="4739" y="1607"/>
                  </a:cubicBezTo>
                  <a:lnTo>
                    <a:pt x="4813" y="1627"/>
                  </a:lnTo>
                  <a:lnTo>
                    <a:pt x="4813" y="426"/>
                  </a:lnTo>
                  <a:cubicBezTo>
                    <a:pt x="4813" y="192"/>
                    <a:pt x="4622" y="1"/>
                    <a:pt x="4388"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066" name="Google Shape;1066;p53"/>
          <p:cNvGrpSpPr/>
          <p:nvPr/>
        </p:nvGrpSpPr>
        <p:grpSpPr>
          <a:xfrm>
            <a:off x="6599488" y="2174775"/>
            <a:ext cx="290525" cy="367900"/>
            <a:chOff x="6682300" y="1383725"/>
            <a:chExt cx="290525" cy="367900"/>
          </a:xfrm>
        </p:grpSpPr>
        <p:sp>
          <p:nvSpPr>
            <p:cNvPr id="1067" name="Google Shape;1067;p53"/>
            <p:cNvSpPr/>
            <p:nvPr/>
          </p:nvSpPr>
          <p:spPr>
            <a:xfrm>
              <a:off x="6838175" y="1549925"/>
              <a:ext cx="12800" cy="12800"/>
            </a:xfrm>
            <a:custGeom>
              <a:avLst/>
              <a:gdLst/>
              <a:ahLst/>
              <a:cxnLst/>
              <a:rect l="l" t="t" r="r" b="b"/>
              <a:pathLst>
                <a:path w="512" h="512" extrusionOk="0">
                  <a:moveTo>
                    <a:pt x="426" y="1"/>
                  </a:moveTo>
                  <a:cubicBezTo>
                    <a:pt x="192" y="1"/>
                    <a:pt x="1" y="192"/>
                    <a:pt x="1" y="426"/>
                  </a:cubicBezTo>
                  <a:lnTo>
                    <a:pt x="1" y="511"/>
                  </a:lnTo>
                  <a:lnTo>
                    <a:pt x="86" y="511"/>
                  </a:lnTo>
                  <a:cubicBezTo>
                    <a:pt x="320" y="511"/>
                    <a:pt x="511" y="320"/>
                    <a:pt x="511" y="86"/>
                  </a:cubicBezTo>
                  <a:lnTo>
                    <a:pt x="5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8" name="Google Shape;1068;p53"/>
            <p:cNvSpPr/>
            <p:nvPr/>
          </p:nvSpPr>
          <p:spPr>
            <a:xfrm>
              <a:off x="6682300" y="1383725"/>
              <a:ext cx="290525" cy="367900"/>
            </a:xfrm>
            <a:custGeom>
              <a:avLst/>
              <a:gdLst/>
              <a:ahLst/>
              <a:cxnLst/>
              <a:rect l="l" t="t" r="r" b="b"/>
              <a:pathLst>
                <a:path w="11621" h="14716" extrusionOk="0">
                  <a:moveTo>
                    <a:pt x="7791" y="2971"/>
                  </a:moveTo>
                  <a:cubicBezTo>
                    <a:pt x="8493" y="2975"/>
                    <a:pt x="9063" y="3541"/>
                    <a:pt x="9063" y="4246"/>
                  </a:cubicBezTo>
                  <a:lnTo>
                    <a:pt x="9067" y="10470"/>
                  </a:lnTo>
                  <a:cubicBezTo>
                    <a:pt x="9063" y="11172"/>
                    <a:pt x="8493" y="11741"/>
                    <a:pt x="7791" y="11741"/>
                  </a:cubicBezTo>
                  <a:lnTo>
                    <a:pt x="3829" y="11741"/>
                  </a:lnTo>
                  <a:cubicBezTo>
                    <a:pt x="3128" y="11741"/>
                    <a:pt x="2558" y="11172"/>
                    <a:pt x="2558" y="10470"/>
                  </a:cubicBezTo>
                  <a:lnTo>
                    <a:pt x="2558" y="4246"/>
                  </a:lnTo>
                  <a:cubicBezTo>
                    <a:pt x="2558" y="3541"/>
                    <a:pt x="3128" y="2971"/>
                    <a:pt x="3829" y="2971"/>
                  </a:cubicBezTo>
                  <a:close/>
                  <a:moveTo>
                    <a:pt x="1846" y="1"/>
                  </a:moveTo>
                  <a:cubicBezTo>
                    <a:pt x="1457" y="1"/>
                    <a:pt x="1065" y="145"/>
                    <a:pt x="757" y="448"/>
                  </a:cubicBezTo>
                  <a:cubicBezTo>
                    <a:pt x="0" y="1193"/>
                    <a:pt x="195" y="2460"/>
                    <a:pt x="1143" y="2944"/>
                  </a:cubicBezTo>
                  <a:lnTo>
                    <a:pt x="1143" y="11773"/>
                  </a:lnTo>
                  <a:cubicBezTo>
                    <a:pt x="195" y="12252"/>
                    <a:pt x="0" y="13520"/>
                    <a:pt x="757" y="14265"/>
                  </a:cubicBezTo>
                  <a:cubicBezTo>
                    <a:pt x="1065" y="14570"/>
                    <a:pt x="1458" y="14715"/>
                    <a:pt x="1847" y="14715"/>
                  </a:cubicBezTo>
                  <a:cubicBezTo>
                    <a:pt x="2411" y="14715"/>
                    <a:pt x="2967" y="14409"/>
                    <a:pt x="3245" y="13843"/>
                  </a:cubicBezTo>
                  <a:lnTo>
                    <a:pt x="8376" y="13843"/>
                  </a:lnTo>
                  <a:cubicBezTo>
                    <a:pt x="8654" y="14410"/>
                    <a:pt x="9211" y="14716"/>
                    <a:pt x="9776" y="14716"/>
                  </a:cubicBezTo>
                  <a:cubicBezTo>
                    <a:pt x="10164" y="14716"/>
                    <a:pt x="10556" y="14572"/>
                    <a:pt x="10864" y="14268"/>
                  </a:cubicBezTo>
                  <a:cubicBezTo>
                    <a:pt x="11621" y="13520"/>
                    <a:pt x="11426" y="12252"/>
                    <a:pt x="10478" y="11773"/>
                  </a:cubicBezTo>
                  <a:lnTo>
                    <a:pt x="10478" y="2944"/>
                  </a:lnTo>
                  <a:cubicBezTo>
                    <a:pt x="11426" y="2460"/>
                    <a:pt x="11621" y="1193"/>
                    <a:pt x="10864" y="448"/>
                  </a:cubicBezTo>
                  <a:cubicBezTo>
                    <a:pt x="10556" y="145"/>
                    <a:pt x="10164" y="1"/>
                    <a:pt x="9775" y="1"/>
                  </a:cubicBezTo>
                  <a:cubicBezTo>
                    <a:pt x="9210" y="1"/>
                    <a:pt x="8654" y="306"/>
                    <a:pt x="8376" y="869"/>
                  </a:cubicBezTo>
                  <a:lnTo>
                    <a:pt x="3245" y="869"/>
                  </a:lnTo>
                  <a:cubicBezTo>
                    <a:pt x="2967" y="306"/>
                    <a:pt x="2411"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9" name="Google Shape;1069;p53"/>
            <p:cNvSpPr/>
            <p:nvPr/>
          </p:nvSpPr>
          <p:spPr>
            <a:xfrm>
              <a:off x="6804150" y="1549925"/>
              <a:ext cx="12800" cy="12800"/>
            </a:xfrm>
            <a:custGeom>
              <a:avLst/>
              <a:gdLst/>
              <a:ahLst/>
              <a:cxnLst/>
              <a:rect l="l" t="t" r="r" b="b"/>
              <a:pathLst>
                <a:path w="512" h="512" extrusionOk="0">
                  <a:moveTo>
                    <a:pt x="4" y="1"/>
                  </a:moveTo>
                  <a:lnTo>
                    <a:pt x="4" y="86"/>
                  </a:lnTo>
                  <a:cubicBezTo>
                    <a:pt x="1" y="320"/>
                    <a:pt x="192" y="511"/>
                    <a:pt x="426" y="511"/>
                  </a:cubicBezTo>
                  <a:lnTo>
                    <a:pt x="511" y="511"/>
                  </a:lnTo>
                  <a:lnTo>
                    <a:pt x="511" y="426"/>
                  </a:lnTo>
                  <a:cubicBezTo>
                    <a:pt x="511" y="192"/>
                    <a:pt x="320"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0" name="Google Shape;1070;p53"/>
            <p:cNvSpPr/>
            <p:nvPr/>
          </p:nvSpPr>
          <p:spPr>
            <a:xfrm>
              <a:off x="6767400" y="1479250"/>
              <a:ext cx="120325" cy="176875"/>
            </a:xfrm>
            <a:custGeom>
              <a:avLst/>
              <a:gdLst/>
              <a:ahLst/>
              <a:cxnLst/>
              <a:rect l="l" t="t" r="r" b="b"/>
              <a:pathLst>
                <a:path w="4813" h="7075" extrusionOk="0">
                  <a:moveTo>
                    <a:pt x="3764" y="1981"/>
                  </a:moveTo>
                  <a:cubicBezTo>
                    <a:pt x="3998" y="1981"/>
                    <a:pt x="4189" y="2169"/>
                    <a:pt x="4189" y="2403"/>
                  </a:cubicBezTo>
                  <a:lnTo>
                    <a:pt x="4189" y="2913"/>
                  </a:lnTo>
                  <a:cubicBezTo>
                    <a:pt x="4189" y="3615"/>
                    <a:pt x="3619" y="4185"/>
                    <a:pt x="2913" y="4185"/>
                  </a:cubicBezTo>
                  <a:lnTo>
                    <a:pt x="2832" y="4185"/>
                  </a:lnTo>
                  <a:lnTo>
                    <a:pt x="2832" y="4668"/>
                  </a:lnTo>
                  <a:cubicBezTo>
                    <a:pt x="2832" y="4902"/>
                    <a:pt x="2640" y="5093"/>
                    <a:pt x="2406" y="5093"/>
                  </a:cubicBezTo>
                  <a:cubicBezTo>
                    <a:pt x="2172" y="5093"/>
                    <a:pt x="1981" y="4902"/>
                    <a:pt x="1981" y="4668"/>
                  </a:cubicBezTo>
                  <a:lnTo>
                    <a:pt x="1981" y="4185"/>
                  </a:lnTo>
                  <a:lnTo>
                    <a:pt x="1900" y="4185"/>
                  </a:lnTo>
                  <a:cubicBezTo>
                    <a:pt x="1194" y="4185"/>
                    <a:pt x="624" y="3615"/>
                    <a:pt x="624" y="2913"/>
                  </a:cubicBezTo>
                  <a:lnTo>
                    <a:pt x="624" y="2403"/>
                  </a:lnTo>
                  <a:cubicBezTo>
                    <a:pt x="624" y="2169"/>
                    <a:pt x="815" y="1981"/>
                    <a:pt x="1049" y="1981"/>
                  </a:cubicBezTo>
                  <a:lnTo>
                    <a:pt x="1560" y="1981"/>
                  </a:lnTo>
                  <a:cubicBezTo>
                    <a:pt x="1800" y="2198"/>
                    <a:pt x="2103" y="2306"/>
                    <a:pt x="2407" y="2306"/>
                  </a:cubicBezTo>
                  <a:cubicBezTo>
                    <a:pt x="2711" y="2306"/>
                    <a:pt x="3015" y="2198"/>
                    <a:pt x="3257" y="1981"/>
                  </a:cubicBezTo>
                  <a:close/>
                  <a:moveTo>
                    <a:pt x="425" y="0"/>
                  </a:moveTo>
                  <a:cubicBezTo>
                    <a:pt x="192" y="0"/>
                    <a:pt x="0" y="188"/>
                    <a:pt x="0" y="425"/>
                  </a:cubicBezTo>
                  <a:lnTo>
                    <a:pt x="0" y="6649"/>
                  </a:lnTo>
                  <a:cubicBezTo>
                    <a:pt x="0" y="6883"/>
                    <a:pt x="192" y="7074"/>
                    <a:pt x="425" y="7074"/>
                  </a:cubicBezTo>
                  <a:lnTo>
                    <a:pt x="4387" y="7074"/>
                  </a:lnTo>
                  <a:cubicBezTo>
                    <a:pt x="4621" y="7074"/>
                    <a:pt x="4813" y="6883"/>
                    <a:pt x="4813" y="6649"/>
                  </a:cubicBezTo>
                  <a:lnTo>
                    <a:pt x="4813" y="425"/>
                  </a:lnTo>
                  <a:cubicBezTo>
                    <a:pt x="4813" y="188"/>
                    <a:pt x="4621" y="0"/>
                    <a:pt x="4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71" name="Google Shape;1071;p53"/>
          <p:cNvSpPr/>
          <p:nvPr/>
        </p:nvSpPr>
        <p:spPr>
          <a:xfrm>
            <a:off x="4069563" y="1749500"/>
            <a:ext cx="375275" cy="240650"/>
          </a:xfrm>
          <a:custGeom>
            <a:avLst/>
            <a:gdLst/>
            <a:ahLst/>
            <a:cxnLst/>
            <a:rect l="l" t="t" r="r" b="b"/>
            <a:pathLst>
              <a:path w="15011" h="9626" extrusionOk="0">
                <a:moveTo>
                  <a:pt x="4813" y="1"/>
                </a:moveTo>
                <a:cubicBezTo>
                  <a:pt x="4310" y="1"/>
                  <a:pt x="3877" y="352"/>
                  <a:pt x="3776" y="847"/>
                </a:cubicBezTo>
                <a:cubicBezTo>
                  <a:pt x="3670" y="1338"/>
                  <a:pt x="3928" y="1834"/>
                  <a:pt x="4388" y="2033"/>
                </a:cubicBezTo>
                <a:lnTo>
                  <a:pt x="4388" y="2875"/>
                </a:lnTo>
                <a:cubicBezTo>
                  <a:pt x="3635" y="3043"/>
                  <a:pt x="3046" y="3631"/>
                  <a:pt x="2879" y="4388"/>
                </a:cubicBezTo>
                <a:lnTo>
                  <a:pt x="2036" y="4388"/>
                </a:lnTo>
                <a:cubicBezTo>
                  <a:pt x="1863" y="3995"/>
                  <a:pt x="1477" y="3750"/>
                  <a:pt x="1061" y="3750"/>
                </a:cubicBezTo>
                <a:cubicBezTo>
                  <a:pt x="990" y="3750"/>
                  <a:pt x="919" y="3757"/>
                  <a:pt x="847" y="3772"/>
                </a:cubicBezTo>
                <a:cubicBezTo>
                  <a:pt x="356" y="3877"/>
                  <a:pt x="1" y="4310"/>
                  <a:pt x="1" y="4813"/>
                </a:cubicBezTo>
                <a:cubicBezTo>
                  <a:pt x="1" y="5316"/>
                  <a:pt x="356" y="5749"/>
                  <a:pt x="847" y="5850"/>
                </a:cubicBezTo>
                <a:cubicBezTo>
                  <a:pt x="921" y="5866"/>
                  <a:pt x="995" y="5874"/>
                  <a:pt x="1068" y="5874"/>
                </a:cubicBezTo>
                <a:cubicBezTo>
                  <a:pt x="1480" y="5874"/>
                  <a:pt x="1864" y="5629"/>
                  <a:pt x="2036" y="5238"/>
                </a:cubicBezTo>
                <a:lnTo>
                  <a:pt x="2879" y="5238"/>
                </a:lnTo>
                <a:cubicBezTo>
                  <a:pt x="3046" y="5991"/>
                  <a:pt x="3635" y="6579"/>
                  <a:pt x="4388" y="6747"/>
                </a:cubicBezTo>
                <a:lnTo>
                  <a:pt x="4388" y="7589"/>
                </a:lnTo>
                <a:cubicBezTo>
                  <a:pt x="3928" y="7792"/>
                  <a:pt x="3670" y="8287"/>
                  <a:pt x="3776" y="8779"/>
                </a:cubicBezTo>
                <a:cubicBezTo>
                  <a:pt x="3877" y="9274"/>
                  <a:pt x="4310" y="9625"/>
                  <a:pt x="4813" y="9625"/>
                </a:cubicBezTo>
                <a:cubicBezTo>
                  <a:pt x="5316" y="9625"/>
                  <a:pt x="5749" y="9274"/>
                  <a:pt x="5854" y="8779"/>
                </a:cubicBezTo>
                <a:cubicBezTo>
                  <a:pt x="5955" y="8287"/>
                  <a:pt x="5698" y="7792"/>
                  <a:pt x="5238" y="7589"/>
                </a:cubicBezTo>
                <a:lnTo>
                  <a:pt x="5238" y="6747"/>
                </a:lnTo>
                <a:cubicBezTo>
                  <a:pt x="5991" y="6579"/>
                  <a:pt x="6583" y="5991"/>
                  <a:pt x="6747" y="5234"/>
                </a:cubicBezTo>
                <a:lnTo>
                  <a:pt x="7972" y="5234"/>
                </a:lnTo>
                <a:cubicBezTo>
                  <a:pt x="8139" y="5991"/>
                  <a:pt x="8728" y="6579"/>
                  <a:pt x="9485" y="6747"/>
                </a:cubicBezTo>
                <a:lnTo>
                  <a:pt x="9485" y="7589"/>
                </a:lnTo>
                <a:cubicBezTo>
                  <a:pt x="9024" y="7788"/>
                  <a:pt x="8767" y="8287"/>
                  <a:pt x="8868" y="8779"/>
                </a:cubicBezTo>
                <a:cubicBezTo>
                  <a:pt x="8974" y="9270"/>
                  <a:pt x="9407" y="9621"/>
                  <a:pt x="9910" y="9621"/>
                </a:cubicBezTo>
                <a:cubicBezTo>
                  <a:pt x="10413" y="9621"/>
                  <a:pt x="10846" y="9270"/>
                  <a:pt x="10947" y="8779"/>
                </a:cubicBezTo>
                <a:cubicBezTo>
                  <a:pt x="11048" y="8287"/>
                  <a:pt x="10795" y="7788"/>
                  <a:pt x="10335" y="7589"/>
                </a:cubicBezTo>
                <a:lnTo>
                  <a:pt x="10335" y="6747"/>
                </a:lnTo>
                <a:cubicBezTo>
                  <a:pt x="11087" y="6579"/>
                  <a:pt x="11676" y="5991"/>
                  <a:pt x="11844" y="5234"/>
                </a:cubicBezTo>
                <a:lnTo>
                  <a:pt x="12686" y="5234"/>
                </a:lnTo>
                <a:cubicBezTo>
                  <a:pt x="12868" y="5653"/>
                  <a:pt x="13264" y="5872"/>
                  <a:pt x="13662" y="5872"/>
                </a:cubicBezTo>
                <a:cubicBezTo>
                  <a:pt x="13997" y="5872"/>
                  <a:pt x="14334" y="5717"/>
                  <a:pt x="14546" y="5394"/>
                </a:cubicBezTo>
                <a:cubicBezTo>
                  <a:pt x="15010" y="4688"/>
                  <a:pt x="14503" y="3752"/>
                  <a:pt x="13661" y="3752"/>
                </a:cubicBezTo>
                <a:cubicBezTo>
                  <a:pt x="13658" y="3752"/>
                  <a:pt x="13655" y="3752"/>
                  <a:pt x="13651" y="3752"/>
                </a:cubicBezTo>
                <a:cubicBezTo>
                  <a:pt x="13234" y="3752"/>
                  <a:pt x="12852" y="4001"/>
                  <a:pt x="12686" y="4388"/>
                </a:cubicBezTo>
                <a:lnTo>
                  <a:pt x="11844" y="4388"/>
                </a:lnTo>
                <a:cubicBezTo>
                  <a:pt x="11676" y="3631"/>
                  <a:pt x="11087" y="3043"/>
                  <a:pt x="10335" y="2875"/>
                </a:cubicBezTo>
                <a:lnTo>
                  <a:pt x="10335" y="2033"/>
                </a:lnTo>
                <a:cubicBezTo>
                  <a:pt x="10795" y="1834"/>
                  <a:pt x="11048" y="1338"/>
                  <a:pt x="10947" y="847"/>
                </a:cubicBezTo>
                <a:cubicBezTo>
                  <a:pt x="10846" y="352"/>
                  <a:pt x="10413" y="1"/>
                  <a:pt x="9910" y="1"/>
                </a:cubicBezTo>
                <a:cubicBezTo>
                  <a:pt x="9407" y="1"/>
                  <a:pt x="8974" y="352"/>
                  <a:pt x="8868" y="847"/>
                </a:cubicBezTo>
                <a:cubicBezTo>
                  <a:pt x="8767" y="1338"/>
                  <a:pt x="9024" y="1834"/>
                  <a:pt x="9485" y="2033"/>
                </a:cubicBezTo>
                <a:lnTo>
                  <a:pt x="9485" y="2875"/>
                </a:lnTo>
                <a:cubicBezTo>
                  <a:pt x="8728" y="3043"/>
                  <a:pt x="8139" y="3631"/>
                  <a:pt x="7972" y="4388"/>
                </a:cubicBezTo>
                <a:lnTo>
                  <a:pt x="6747" y="4388"/>
                </a:lnTo>
                <a:cubicBezTo>
                  <a:pt x="6583" y="3631"/>
                  <a:pt x="5991" y="3043"/>
                  <a:pt x="5238" y="2875"/>
                </a:cubicBezTo>
                <a:lnTo>
                  <a:pt x="5238" y="2033"/>
                </a:lnTo>
                <a:cubicBezTo>
                  <a:pt x="5698" y="1834"/>
                  <a:pt x="5955" y="1338"/>
                  <a:pt x="5850" y="847"/>
                </a:cubicBezTo>
                <a:cubicBezTo>
                  <a:pt x="5749" y="352"/>
                  <a:pt x="5316" y="1"/>
                  <a:pt x="4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72" name="Google Shape;1072;p53"/>
          <p:cNvGrpSpPr/>
          <p:nvPr/>
        </p:nvGrpSpPr>
        <p:grpSpPr>
          <a:xfrm>
            <a:off x="3460800" y="1653950"/>
            <a:ext cx="367850" cy="336075"/>
            <a:chOff x="3529275" y="862900"/>
            <a:chExt cx="367850" cy="336075"/>
          </a:xfrm>
        </p:grpSpPr>
        <p:sp>
          <p:nvSpPr>
            <p:cNvPr id="1073" name="Google Shape;1073;p53"/>
            <p:cNvSpPr/>
            <p:nvPr/>
          </p:nvSpPr>
          <p:spPr>
            <a:xfrm>
              <a:off x="3773775" y="862900"/>
              <a:ext cx="49075" cy="67025"/>
            </a:xfrm>
            <a:custGeom>
              <a:avLst/>
              <a:gdLst/>
              <a:ahLst/>
              <a:cxnLst/>
              <a:rect l="l" t="t" r="r" b="b"/>
              <a:pathLst>
                <a:path w="1963" h="2681" extrusionOk="0">
                  <a:moveTo>
                    <a:pt x="973" y="1"/>
                  </a:moveTo>
                  <a:cubicBezTo>
                    <a:pt x="500" y="1"/>
                    <a:pt x="89" y="336"/>
                    <a:pt x="1" y="808"/>
                  </a:cubicBezTo>
                  <a:cubicBezTo>
                    <a:pt x="258" y="953"/>
                    <a:pt x="492" y="1136"/>
                    <a:pt x="699" y="1351"/>
                  </a:cubicBezTo>
                  <a:lnTo>
                    <a:pt x="1962" y="2680"/>
                  </a:lnTo>
                  <a:lnTo>
                    <a:pt x="1962" y="996"/>
                  </a:lnTo>
                  <a:cubicBezTo>
                    <a:pt x="1962" y="481"/>
                    <a:pt x="1576" y="52"/>
                    <a:pt x="1065" y="5"/>
                  </a:cubicBezTo>
                  <a:cubicBezTo>
                    <a:pt x="1034" y="2"/>
                    <a:pt x="1004"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4" name="Google Shape;1074;p53"/>
            <p:cNvSpPr/>
            <p:nvPr/>
          </p:nvSpPr>
          <p:spPr>
            <a:xfrm>
              <a:off x="3603475" y="862900"/>
              <a:ext cx="49150" cy="67025"/>
            </a:xfrm>
            <a:custGeom>
              <a:avLst/>
              <a:gdLst/>
              <a:ahLst/>
              <a:cxnLst/>
              <a:rect l="l" t="t" r="r" b="b"/>
              <a:pathLst>
                <a:path w="1966" h="2681" extrusionOk="0">
                  <a:moveTo>
                    <a:pt x="993" y="1"/>
                  </a:moveTo>
                  <a:cubicBezTo>
                    <a:pt x="962" y="1"/>
                    <a:pt x="932" y="2"/>
                    <a:pt x="901" y="5"/>
                  </a:cubicBezTo>
                  <a:cubicBezTo>
                    <a:pt x="390" y="52"/>
                    <a:pt x="0" y="481"/>
                    <a:pt x="4" y="996"/>
                  </a:cubicBezTo>
                  <a:lnTo>
                    <a:pt x="4" y="2680"/>
                  </a:lnTo>
                  <a:lnTo>
                    <a:pt x="1268" y="1351"/>
                  </a:lnTo>
                  <a:cubicBezTo>
                    <a:pt x="1470" y="1136"/>
                    <a:pt x="1708" y="953"/>
                    <a:pt x="1966" y="808"/>
                  </a:cubicBezTo>
                  <a:cubicBezTo>
                    <a:pt x="1878" y="336"/>
                    <a:pt x="1463" y="1"/>
                    <a:pt x="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5" name="Google Shape;1075;p53"/>
            <p:cNvSpPr/>
            <p:nvPr/>
          </p:nvSpPr>
          <p:spPr>
            <a:xfrm>
              <a:off x="3529275" y="1092900"/>
              <a:ext cx="102600" cy="106075"/>
            </a:xfrm>
            <a:custGeom>
              <a:avLst/>
              <a:gdLst/>
              <a:ahLst/>
              <a:cxnLst/>
              <a:rect l="l" t="t" r="r" b="b"/>
              <a:pathLst>
                <a:path w="4104" h="4243" extrusionOk="0">
                  <a:moveTo>
                    <a:pt x="1771" y="0"/>
                  </a:moveTo>
                  <a:cubicBezTo>
                    <a:pt x="792" y="0"/>
                    <a:pt x="1" y="792"/>
                    <a:pt x="1" y="1767"/>
                  </a:cubicBezTo>
                  <a:lnTo>
                    <a:pt x="1" y="2477"/>
                  </a:lnTo>
                  <a:cubicBezTo>
                    <a:pt x="1" y="3327"/>
                    <a:pt x="609" y="4056"/>
                    <a:pt x="1444" y="4212"/>
                  </a:cubicBezTo>
                  <a:cubicBezTo>
                    <a:pt x="1553" y="4232"/>
                    <a:pt x="1662" y="4242"/>
                    <a:pt x="1770" y="4242"/>
                  </a:cubicBezTo>
                  <a:cubicBezTo>
                    <a:pt x="2490" y="4242"/>
                    <a:pt x="3153" y="3804"/>
                    <a:pt x="3421" y="3112"/>
                  </a:cubicBezTo>
                  <a:lnTo>
                    <a:pt x="4103" y="3112"/>
                  </a:lnTo>
                  <a:lnTo>
                    <a:pt x="4103" y="219"/>
                  </a:lnTo>
                  <a:lnTo>
                    <a:pt x="3389" y="792"/>
                  </a:lnTo>
                  <a:cubicBezTo>
                    <a:pt x="3152" y="308"/>
                    <a:pt x="2660" y="0"/>
                    <a:pt x="2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6" name="Google Shape;1076;p53"/>
            <p:cNvSpPr/>
            <p:nvPr/>
          </p:nvSpPr>
          <p:spPr>
            <a:xfrm>
              <a:off x="3794550" y="1092900"/>
              <a:ext cx="102575" cy="106075"/>
            </a:xfrm>
            <a:custGeom>
              <a:avLst/>
              <a:gdLst/>
              <a:ahLst/>
              <a:cxnLst/>
              <a:rect l="l" t="t" r="r" b="b"/>
              <a:pathLst>
                <a:path w="4103" h="4243" extrusionOk="0">
                  <a:moveTo>
                    <a:pt x="1981" y="0"/>
                  </a:moveTo>
                  <a:cubicBezTo>
                    <a:pt x="1439" y="0"/>
                    <a:pt x="952" y="305"/>
                    <a:pt x="714" y="788"/>
                  </a:cubicBezTo>
                  <a:lnTo>
                    <a:pt x="0" y="219"/>
                  </a:lnTo>
                  <a:lnTo>
                    <a:pt x="0" y="3112"/>
                  </a:lnTo>
                  <a:lnTo>
                    <a:pt x="683" y="3112"/>
                  </a:lnTo>
                  <a:cubicBezTo>
                    <a:pt x="951" y="3804"/>
                    <a:pt x="1611" y="4242"/>
                    <a:pt x="2330" y="4242"/>
                  </a:cubicBezTo>
                  <a:cubicBezTo>
                    <a:pt x="2437" y="4242"/>
                    <a:pt x="2547" y="4232"/>
                    <a:pt x="2656" y="4212"/>
                  </a:cubicBezTo>
                  <a:cubicBezTo>
                    <a:pt x="3494" y="4056"/>
                    <a:pt x="4099" y="3327"/>
                    <a:pt x="4103" y="2477"/>
                  </a:cubicBezTo>
                  <a:lnTo>
                    <a:pt x="4103" y="1767"/>
                  </a:lnTo>
                  <a:cubicBezTo>
                    <a:pt x="4099" y="792"/>
                    <a:pt x="3311" y="0"/>
                    <a:pt x="2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7" name="Google Shape;1077;p53"/>
            <p:cNvSpPr/>
            <p:nvPr/>
          </p:nvSpPr>
          <p:spPr>
            <a:xfrm>
              <a:off x="3653000" y="1036250"/>
              <a:ext cx="120425" cy="155725"/>
            </a:xfrm>
            <a:custGeom>
              <a:avLst/>
              <a:gdLst/>
              <a:ahLst/>
              <a:cxnLst/>
              <a:rect l="l" t="t" r="r" b="b"/>
              <a:pathLst>
                <a:path w="4817" h="6229" extrusionOk="0">
                  <a:moveTo>
                    <a:pt x="2972" y="1841"/>
                  </a:moveTo>
                  <a:cubicBezTo>
                    <a:pt x="3206" y="1841"/>
                    <a:pt x="3397" y="2032"/>
                    <a:pt x="3397" y="2266"/>
                  </a:cubicBezTo>
                  <a:cubicBezTo>
                    <a:pt x="3397" y="2500"/>
                    <a:pt x="3206" y="2691"/>
                    <a:pt x="2972" y="2691"/>
                  </a:cubicBezTo>
                  <a:lnTo>
                    <a:pt x="1841" y="2691"/>
                  </a:lnTo>
                  <a:cubicBezTo>
                    <a:pt x="1607" y="2691"/>
                    <a:pt x="1416" y="2500"/>
                    <a:pt x="1416" y="2266"/>
                  </a:cubicBezTo>
                  <a:cubicBezTo>
                    <a:pt x="1416" y="2032"/>
                    <a:pt x="1607" y="1841"/>
                    <a:pt x="1841" y="1841"/>
                  </a:cubicBezTo>
                  <a:close/>
                  <a:moveTo>
                    <a:pt x="3537" y="3538"/>
                  </a:moveTo>
                  <a:cubicBezTo>
                    <a:pt x="3771" y="3538"/>
                    <a:pt x="3962" y="3729"/>
                    <a:pt x="3962" y="3963"/>
                  </a:cubicBezTo>
                  <a:cubicBezTo>
                    <a:pt x="3962" y="4197"/>
                    <a:pt x="3771" y="4388"/>
                    <a:pt x="3537" y="4388"/>
                  </a:cubicBezTo>
                  <a:lnTo>
                    <a:pt x="1275" y="4388"/>
                  </a:lnTo>
                  <a:cubicBezTo>
                    <a:pt x="1041" y="4388"/>
                    <a:pt x="850" y="4197"/>
                    <a:pt x="850" y="3963"/>
                  </a:cubicBezTo>
                  <a:cubicBezTo>
                    <a:pt x="850" y="3729"/>
                    <a:pt x="1041" y="3538"/>
                    <a:pt x="1275" y="3538"/>
                  </a:cubicBezTo>
                  <a:close/>
                  <a:moveTo>
                    <a:pt x="1556" y="1"/>
                  </a:moveTo>
                  <a:cubicBezTo>
                    <a:pt x="1435" y="1"/>
                    <a:pt x="1318" y="55"/>
                    <a:pt x="1236" y="149"/>
                  </a:cubicBezTo>
                  <a:lnTo>
                    <a:pt x="0" y="1561"/>
                  </a:lnTo>
                  <a:lnTo>
                    <a:pt x="0" y="5640"/>
                  </a:lnTo>
                  <a:lnTo>
                    <a:pt x="1084" y="6182"/>
                  </a:lnTo>
                  <a:cubicBezTo>
                    <a:pt x="1143" y="6213"/>
                    <a:pt x="1209" y="6224"/>
                    <a:pt x="1275" y="6228"/>
                  </a:cubicBezTo>
                  <a:lnTo>
                    <a:pt x="3537" y="6228"/>
                  </a:lnTo>
                  <a:cubicBezTo>
                    <a:pt x="3603" y="6224"/>
                    <a:pt x="3670" y="6213"/>
                    <a:pt x="3728" y="6182"/>
                  </a:cubicBezTo>
                  <a:lnTo>
                    <a:pt x="4816" y="5640"/>
                  </a:lnTo>
                  <a:lnTo>
                    <a:pt x="4816" y="1561"/>
                  </a:lnTo>
                  <a:lnTo>
                    <a:pt x="3576" y="145"/>
                  </a:lnTo>
                  <a:cubicBezTo>
                    <a:pt x="3494" y="55"/>
                    <a:pt x="3377"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8" name="Google Shape;1078;p53"/>
            <p:cNvSpPr/>
            <p:nvPr/>
          </p:nvSpPr>
          <p:spPr>
            <a:xfrm>
              <a:off x="3589325" y="894900"/>
              <a:ext cx="247650" cy="188475"/>
            </a:xfrm>
            <a:custGeom>
              <a:avLst/>
              <a:gdLst/>
              <a:ahLst/>
              <a:cxnLst/>
              <a:rect l="l" t="t" r="r" b="b"/>
              <a:pathLst>
                <a:path w="9906" h="7539" extrusionOk="0">
                  <a:moveTo>
                    <a:pt x="3982" y="0"/>
                  </a:moveTo>
                  <a:cubicBezTo>
                    <a:pt x="3401" y="0"/>
                    <a:pt x="2848" y="238"/>
                    <a:pt x="2446" y="659"/>
                  </a:cubicBezTo>
                  <a:lnTo>
                    <a:pt x="586" y="2613"/>
                  </a:lnTo>
                  <a:cubicBezTo>
                    <a:pt x="211" y="3007"/>
                    <a:pt x="1" y="3529"/>
                    <a:pt x="1" y="4075"/>
                  </a:cubicBezTo>
                  <a:lnTo>
                    <a:pt x="1" y="7090"/>
                  </a:lnTo>
                  <a:cubicBezTo>
                    <a:pt x="399" y="7140"/>
                    <a:pt x="777" y="7296"/>
                    <a:pt x="1093" y="7538"/>
                  </a:cubicBezTo>
                  <a:lnTo>
                    <a:pt x="1241" y="7421"/>
                  </a:lnTo>
                  <a:lnTo>
                    <a:pt x="3148" y="5241"/>
                  </a:lnTo>
                  <a:cubicBezTo>
                    <a:pt x="3390" y="4964"/>
                    <a:pt x="3737" y="4809"/>
                    <a:pt x="4107" y="4809"/>
                  </a:cubicBezTo>
                  <a:lnTo>
                    <a:pt x="5803" y="4809"/>
                  </a:lnTo>
                  <a:cubicBezTo>
                    <a:pt x="6170" y="4809"/>
                    <a:pt x="6517" y="4964"/>
                    <a:pt x="6759" y="5241"/>
                  </a:cubicBezTo>
                  <a:lnTo>
                    <a:pt x="8666" y="7421"/>
                  </a:lnTo>
                  <a:lnTo>
                    <a:pt x="8810" y="7538"/>
                  </a:lnTo>
                  <a:cubicBezTo>
                    <a:pt x="9130" y="7293"/>
                    <a:pt x="9508" y="7137"/>
                    <a:pt x="9906" y="7090"/>
                  </a:cubicBezTo>
                  <a:lnTo>
                    <a:pt x="9906" y="4071"/>
                  </a:lnTo>
                  <a:cubicBezTo>
                    <a:pt x="9906" y="3526"/>
                    <a:pt x="9695" y="3003"/>
                    <a:pt x="9321" y="2609"/>
                  </a:cubicBezTo>
                  <a:lnTo>
                    <a:pt x="7461" y="659"/>
                  </a:lnTo>
                  <a:cubicBezTo>
                    <a:pt x="7059" y="238"/>
                    <a:pt x="6505" y="0"/>
                    <a:pt x="5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79" name="Google Shape;1079;p53"/>
          <p:cNvGrpSpPr/>
          <p:nvPr/>
        </p:nvGrpSpPr>
        <p:grpSpPr>
          <a:xfrm>
            <a:off x="1034325" y="1622200"/>
            <a:ext cx="304875" cy="367850"/>
            <a:chOff x="1098275" y="831150"/>
            <a:chExt cx="304875" cy="367850"/>
          </a:xfrm>
        </p:grpSpPr>
        <p:sp>
          <p:nvSpPr>
            <p:cNvPr id="1080" name="Google Shape;1080;p53"/>
            <p:cNvSpPr/>
            <p:nvPr/>
          </p:nvSpPr>
          <p:spPr>
            <a:xfrm>
              <a:off x="1126950" y="1032750"/>
              <a:ext cx="77800" cy="77825"/>
            </a:xfrm>
            <a:custGeom>
              <a:avLst/>
              <a:gdLst/>
              <a:ahLst/>
              <a:cxnLst/>
              <a:rect l="l" t="t" r="r" b="b"/>
              <a:pathLst>
                <a:path w="3112" h="3113" extrusionOk="0">
                  <a:moveTo>
                    <a:pt x="0" y="0"/>
                  </a:moveTo>
                  <a:lnTo>
                    <a:pt x="0" y="1556"/>
                  </a:lnTo>
                  <a:cubicBezTo>
                    <a:pt x="0" y="2414"/>
                    <a:pt x="698" y="3112"/>
                    <a:pt x="1556" y="3112"/>
                  </a:cubicBezTo>
                  <a:cubicBezTo>
                    <a:pt x="2414" y="3112"/>
                    <a:pt x="3108" y="2414"/>
                    <a:pt x="3112" y="1556"/>
                  </a:cubicBezTo>
                  <a:lnTo>
                    <a:pt x="31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1" name="Google Shape;1081;p53"/>
            <p:cNvSpPr/>
            <p:nvPr/>
          </p:nvSpPr>
          <p:spPr>
            <a:xfrm>
              <a:off x="1296675" y="1032750"/>
              <a:ext cx="77825" cy="77825"/>
            </a:xfrm>
            <a:custGeom>
              <a:avLst/>
              <a:gdLst/>
              <a:ahLst/>
              <a:cxnLst/>
              <a:rect l="l" t="t" r="r" b="b"/>
              <a:pathLst>
                <a:path w="3113" h="3113" extrusionOk="0">
                  <a:moveTo>
                    <a:pt x="0" y="0"/>
                  </a:moveTo>
                  <a:lnTo>
                    <a:pt x="0" y="1556"/>
                  </a:lnTo>
                  <a:cubicBezTo>
                    <a:pt x="4" y="2414"/>
                    <a:pt x="698" y="3112"/>
                    <a:pt x="1556" y="3112"/>
                  </a:cubicBezTo>
                  <a:cubicBezTo>
                    <a:pt x="2414" y="3112"/>
                    <a:pt x="3112" y="2414"/>
                    <a:pt x="3112" y="1556"/>
                  </a:cubicBezTo>
                  <a:lnTo>
                    <a:pt x="31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2" name="Google Shape;1082;p53"/>
            <p:cNvSpPr/>
            <p:nvPr/>
          </p:nvSpPr>
          <p:spPr>
            <a:xfrm>
              <a:off x="1098275" y="831150"/>
              <a:ext cx="304875" cy="367850"/>
            </a:xfrm>
            <a:custGeom>
              <a:avLst/>
              <a:gdLst/>
              <a:ahLst/>
              <a:cxnLst/>
              <a:rect l="l" t="t" r="r" b="b"/>
              <a:pathLst>
                <a:path w="12195" h="14714" extrusionOk="0">
                  <a:moveTo>
                    <a:pt x="5604" y="0"/>
                  </a:moveTo>
                  <a:cubicBezTo>
                    <a:pt x="5015" y="0"/>
                    <a:pt x="4544" y="476"/>
                    <a:pt x="4544" y="1061"/>
                  </a:cubicBezTo>
                  <a:cubicBezTo>
                    <a:pt x="4544" y="1646"/>
                    <a:pt x="5015" y="2121"/>
                    <a:pt x="5604" y="2121"/>
                  </a:cubicBezTo>
                  <a:lnTo>
                    <a:pt x="5674" y="2121"/>
                  </a:lnTo>
                  <a:lnTo>
                    <a:pt x="5674" y="5592"/>
                  </a:lnTo>
                  <a:cubicBezTo>
                    <a:pt x="5312" y="5721"/>
                    <a:pt x="5027" y="6005"/>
                    <a:pt x="4898" y="6368"/>
                  </a:cubicBezTo>
                  <a:lnTo>
                    <a:pt x="4259" y="6368"/>
                  </a:lnTo>
                  <a:lnTo>
                    <a:pt x="4259" y="3256"/>
                  </a:lnTo>
                  <a:lnTo>
                    <a:pt x="4399" y="3256"/>
                  </a:lnTo>
                  <a:cubicBezTo>
                    <a:pt x="4633" y="3256"/>
                    <a:pt x="4824" y="3065"/>
                    <a:pt x="4824" y="2831"/>
                  </a:cubicBezTo>
                  <a:cubicBezTo>
                    <a:pt x="4824" y="2593"/>
                    <a:pt x="4633" y="2406"/>
                    <a:pt x="4399" y="2406"/>
                  </a:cubicBezTo>
                  <a:lnTo>
                    <a:pt x="1007" y="2406"/>
                  </a:lnTo>
                  <a:cubicBezTo>
                    <a:pt x="769" y="2406"/>
                    <a:pt x="582" y="2593"/>
                    <a:pt x="582" y="2831"/>
                  </a:cubicBezTo>
                  <a:cubicBezTo>
                    <a:pt x="582" y="3065"/>
                    <a:pt x="769" y="3256"/>
                    <a:pt x="1007" y="3256"/>
                  </a:cubicBezTo>
                  <a:lnTo>
                    <a:pt x="1147" y="3256"/>
                  </a:lnTo>
                  <a:lnTo>
                    <a:pt x="1147" y="3677"/>
                  </a:lnTo>
                  <a:lnTo>
                    <a:pt x="2278" y="3677"/>
                  </a:lnTo>
                  <a:cubicBezTo>
                    <a:pt x="2512" y="3677"/>
                    <a:pt x="2703" y="3868"/>
                    <a:pt x="2703" y="4102"/>
                  </a:cubicBezTo>
                  <a:cubicBezTo>
                    <a:pt x="2703" y="4336"/>
                    <a:pt x="2512" y="4527"/>
                    <a:pt x="2278" y="4527"/>
                  </a:cubicBezTo>
                  <a:lnTo>
                    <a:pt x="1147" y="4527"/>
                  </a:lnTo>
                  <a:lnTo>
                    <a:pt x="1147" y="4952"/>
                  </a:lnTo>
                  <a:lnTo>
                    <a:pt x="2278" y="4952"/>
                  </a:lnTo>
                  <a:cubicBezTo>
                    <a:pt x="2512" y="4952"/>
                    <a:pt x="2703" y="5140"/>
                    <a:pt x="2703" y="5378"/>
                  </a:cubicBezTo>
                  <a:cubicBezTo>
                    <a:pt x="2703" y="5612"/>
                    <a:pt x="2512" y="5803"/>
                    <a:pt x="2278" y="5803"/>
                  </a:cubicBezTo>
                  <a:lnTo>
                    <a:pt x="1147" y="5803"/>
                  </a:lnTo>
                  <a:lnTo>
                    <a:pt x="1147" y="6368"/>
                  </a:lnTo>
                  <a:lnTo>
                    <a:pt x="437" y="6368"/>
                  </a:lnTo>
                  <a:cubicBezTo>
                    <a:pt x="433" y="6368"/>
                    <a:pt x="428" y="6368"/>
                    <a:pt x="423" y="6368"/>
                  </a:cubicBezTo>
                  <a:cubicBezTo>
                    <a:pt x="192" y="6368"/>
                    <a:pt x="1" y="6556"/>
                    <a:pt x="1" y="6789"/>
                  </a:cubicBezTo>
                  <a:cubicBezTo>
                    <a:pt x="1" y="7026"/>
                    <a:pt x="192" y="7214"/>
                    <a:pt x="423" y="7214"/>
                  </a:cubicBezTo>
                  <a:cubicBezTo>
                    <a:pt x="428" y="7214"/>
                    <a:pt x="433" y="7214"/>
                    <a:pt x="437" y="7214"/>
                  </a:cubicBezTo>
                  <a:lnTo>
                    <a:pt x="4898" y="7214"/>
                  </a:lnTo>
                  <a:cubicBezTo>
                    <a:pt x="5027" y="7577"/>
                    <a:pt x="5312" y="7862"/>
                    <a:pt x="5674" y="7990"/>
                  </a:cubicBezTo>
                  <a:lnTo>
                    <a:pt x="5674" y="12026"/>
                  </a:lnTo>
                  <a:lnTo>
                    <a:pt x="1287" y="12026"/>
                  </a:lnTo>
                  <a:cubicBezTo>
                    <a:pt x="582" y="12026"/>
                    <a:pt x="12" y="12596"/>
                    <a:pt x="12" y="13298"/>
                  </a:cubicBezTo>
                  <a:lnTo>
                    <a:pt x="12" y="14288"/>
                  </a:lnTo>
                  <a:cubicBezTo>
                    <a:pt x="12" y="14522"/>
                    <a:pt x="203" y="14713"/>
                    <a:pt x="437" y="14713"/>
                  </a:cubicBezTo>
                  <a:lnTo>
                    <a:pt x="11758" y="14713"/>
                  </a:lnTo>
                  <a:cubicBezTo>
                    <a:pt x="11992" y="14713"/>
                    <a:pt x="12179" y="14522"/>
                    <a:pt x="12179" y="14288"/>
                  </a:cubicBezTo>
                  <a:lnTo>
                    <a:pt x="12179" y="13298"/>
                  </a:lnTo>
                  <a:cubicBezTo>
                    <a:pt x="12179" y="12596"/>
                    <a:pt x="11610" y="12026"/>
                    <a:pt x="10908" y="12026"/>
                  </a:cubicBezTo>
                  <a:lnTo>
                    <a:pt x="6521" y="12026"/>
                  </a:lnTo>
                  <a:lnTo>
                    <a:pt x="6521" y="7990"/>
                  </a:lnTo>
                  <a:cubicBezTo>
                    <a:pt x="6883" y="7862"/>
                    <a:pt x="7168" y="7577"/>
                    <a:pt x="7297" y="7214"/>
                  </a:cubicBezTo>
                  <a:lnTo>
                    <a:pt x="11758" y="7214"/>
                  </a:lnTo>
                  <a:cubicBezTo>
                    <a:pt x="11763" y="7214"/>
                    <a:pt x="11767" y="7214"/>
                    <a:pt x="11772" y="7214"/>
                  </a:cubicBezTo>
                  <a:cubicBezTo>
                    <a:pt x="12003" y="7214"/>
                    <a:pt x="12195" y="7026"/>
                    <a:pt x="12195" y="6789"/>
                  </a:cubicBezTo>
                  <a:cubicBezTo>
                    <a:pt x="12195" y="6556"/>
                    <a:pt x="12003" y="6364"/>
                    <a:pt x="11772" y="6364"/>
                  </a:cubicBezTo>
                  <a:cubicBezTo>
                    <a:pt x="11767" y="6364"/>
                    <a:pt x="11762" y="6364"/>
                    <a:pt x="11758" y="6364"/>
                  </a:cubicBezTo>
                  <a:lnTo>
                    <a:pt x="11048" y="6364"/>
                  </a:lnTo>
                  <a:lnTo>
                    <a:pt x="11048" y="3256"/>
                  </a:lnTo>
                  <a:lnTo>
                    <a:pt x="11192" y="3256"/>
                  </a:lnTo>
                  <a:cubicBezTo>
                    <a:pt x="11426" y="3256"/>
                    <a:pt x="11614" y="3065"/>
                    <a:pt x="11614" y="2831"/>
                  </a:cubicBezTo>
                  <a:cubicBezTo>
                    <a:pt x="11614" y="2593"/>
                    <a:pt x="11426" y="2406"/>
                    <a:pt x="11192" y="2406"/>
                  </a:cubicBezTo>
                  <a:lnTo>
                    <a:pt x="7796" y="2406"/>
                  </a:lnTo>
                  <a:cubicBezTo>
                    <a:pt x="7562" y="2406"/>
                    <a:pt x="7371" y="2593"/>
                    <a:pt x="7371" y="2831"/>
                  </a:cubicBezTo>
                  <a:cubicBezTo>
                    <a:pt x="7371" y="3065"/>
                    <a:pt x="7562" y="3256"/>
                    <a:pt x="7796" y="3256"/>
                  </a:cubicBezTo>
                  <a:lnTo>
                    <a:pt x="7936" y="3256"/>
                  </a:lnTo>
                  <a:lnTo>
                    <a:pt x="7936" y="3677"/>
                  </a:lnTo>
                  <a:lnTo>
                    <a:pt x="9071" y="3677"/>
                  </a:lnTo>
                  <a:cubicBezTo>
                    <a:pt x="9305" y="3677"/>
                    <a:pt x="9492" y="3868"/>
                    <a:pt x="9492" y="4102"/>
                  </a:cubicBezTo>
                  <a:cubicBezTo>
                    <a:pt x="9492" y="4336"/>
                    <a:pt x="9305" y="4527"/>
                    <a:pt x="9071" y="4527"/>
                  </a:cubicBezTo>
                  <a:lnTo>
                    <a:pt x="7936" y="4527"/>
                  </a:lnTo>
                  <a:lnTo>
                    <a:pt x="7936" y="4952"/>
                  </a:lnTo>
                  <a:lnTo>
                    <a:pt x="9071" y="4952"/>
                  </a:lnTo>
                  <a:cubicBezTo>
                    <a:pt x="9305" y="4952"/>
                    <a:pt x="9492" y="5140"/>
                    <a:pt x="9492" y="5378"/>
                  </a:cubicBezTo>
                  <a:cubicBezTo>
                    <a:pt x="9492" y="5612"/>
                    <a:pt x="9305" y="5803"/>
                    <a:pt x="9071" y="5803"/>
                  </a:cubicBezTo>
                  <a:lnTo>
                    <a:pt x="7936" y="5803"/>
                  </a:lnTo>
                  <a:lnTo>
                    <a:pt x="7936" y="6368"/>
                  </a:lnTo>
                  <a:lnTo>
                    <a:pt x="7297" y="6368"/>
                  </a:lnTo>
                  <a:cubicBezTo>
                    <a:pt x="7168" y="6005"/>
                    <a:pt x="6883" y="5721"/>
                    <a:pt x="6521" y="5592"/>
                  </a:cubicBezTo>
                  <a:lnTo>
                    <a:pt x="6521" y="2121"/>
                  </a:lnTo>
                  <a:lnTo>
                    <a:pt x="6595" y="2121"/>
                  </a:lnTo>
                  <a:cubicBezTo>
                    <a:pt x="7180" y="2121"/>
                    <a:pt x="7655" y="1646"/>
                    <a:pt x="7655" y="1061"/>
                  </a:cubicBezTo>
                  <a:cubicBezTo>
                    <a:pt x="7655" y="476"/>
                    <a:pt x="7180" y="0"/>
                    <a:pt x="6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83" name="Google Shape;1083;p53"/>
          <p:cNvSpPr/>
          <p:nvPr/>
        </p:nvSpPr>
        <p:spPr>
          <a:xfrm>
            <a:off x="2838863" y="1622175"/>
            <a:ext cx="378950" cy="367900"/>
          </a:xfrm>
          <a:custGeom>
            <a:avLst/>
            <a:gdLst/>
            <a:ahLst/>
            <a:cxnLst/>
            <a:rect l="l" t="t" r="r" b="b"/>
            <a:pathLst>
              <a:path w="15158" h="14716" extrusionOk="0">
                <a:moveTo>
                  <a:pt x="11818" y="0"/>
                </a:moveTo>
                <a:cubicBezTo>
                  <a:pt x="11710" y="0"/>
                  <a:pt x="11601" y="42"/>
                  <a:pt x="11519" y="126"/>
                </a:cubicBezTo>
                <a:lnTo>
                  <a:pt x="9484" y="2161"/>
                </a:lnTo>
                <a:cubicBezTo>
                  <a:pt x="9418" y="2224"/>
                  <a:pt x="9375" y="2310"/>
                  <a:pt x="9363" y="2399"/>
                </a:cubicBezTo>
                <a:lnTo>
                  <a:pt x="9145" y="3936"/>
                </a:lnTo>
                <a:lnTo>
                  <a:pt x="3553" y="9528"/>
                </a:lnTo>
                <a:lnTo>
                  <a:pt x="1576" y="10428"/>
                </a:lnTo>
                <a:cubicBezTo>
                  <a:pt x="304" y="11006"/>
                  <a:pt x="0" y="12675"/>
                  <a:pt x="991" y="13661"/>
                </a:cubicBezTo>
                <a:lnTo>
                  <a:pt x="1459" y="14129"/>
                </a:lnTo>
                <a:cubicBezTo>
                  <a:pt x="1856" y="14527"/>
                  <a:pt x="2365" y="14716"/>
                  <a:pt x="2869" y="14716"/>
                </a:cubicBezTo>
                <a:cubicBezTo>
                  <a:pt x="3614" y="14716"/>
                  <a:pt x="4347" y="14303"/>
                  <a:pt x="4691" y="13544"/>
                </a:cubicBezTo>
                <a:lnTo>
                  <a:pt x="5588" y="11567"/>
                </a:lnTo>
                <a:lnTo>
                  <a:pt x="11180" y="5975"/>
                </a:lnTo>
                <a:lnTo>
                  <a:pt x="12717" y="5757"/>
                </a:lnTo>
                <a:cubicBezTo>
                  <a:pt x="12810" y="5741"/>
                  <a:pt x="12892" y="5698"/>
                  <a:pt x="12958" y="5636"/>
                </a:cubicBezTo>
                <a:lnTo>
                  <a:pt x="14994" y="3600"/>
                </a:lnTo>
                <a:cubicBezTo>
                  <a:pt x="15158" y="3433"/>
                  <a:pt x="15158" y="3164"/>
                  <a:pt x="14990" y="3000"/>
                </a:cubicBezTo>
                <a:lnTo>
                  <a:pt x="12120" y="126"/>
                </a:lnTo>
                <a:cubicBezTo>
                  <a:pt x="12036" y="42"/>
                  <a:pt x="11927" y="0"/>
                  <a:pt x="11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84" name="Google Shape;1084;p53"/>
          <p:cNvGrpSpPr/>
          <p:nvPr/>
        </p:nvGrpSpPr>
        <p:grpSpPr>
          <a:xfrm>
            <a:off x="6009475" y="3336325"/>
            <a:ext cx="205725" cy="367875"/>
            <a:chOff x="6103000" y="2545275"/>
            <a:chExt cx="205725" cy="367875"/>
          </a:xfrm>
        </p:grpSpPr>
        <p:sp>
          <p:nvSpPr>
            <p:cNvPr id="1085" name="Google Shape;1085;p53"/>
            <p:cNvSpPr/>
            <p:nvPr/>
          </p:nvSpPr>
          <p:spPr>
            <a:xfrm>
              <a:off x="6103000" y="2545275"/>
              <a:ext cx="156200" cy="109625"/>
            </a:xfrm>
            <a:custGeom>
              <a:avLst/>
              <a:gdLst/>
              <a:ahLst/>
              <a:cxnLst/>
              <a:rect l="l" t="t" r="r" b="b"/>
              <a:pathLst>
                <a:path w="6248" h="4385" extrusionOk="0">
                  <a:moveTo>
                    <a:pt x="986" y="1"/>
                  </a:moveTo>
                  <a:cubicBezTo>
                    <a:pt x="442" y="1"/>
                    <a:pt x="1" y="444"/>
                    <a:pt x="1" y="988"/>
                  </a:cubicBezTo>
                  <a:cubicBezTo>
                    <a:pt x="1" y="1536"/>
                    <a:pt x="442" y="1979"/>
                    <a:pt x="986" y="1979"/>
                  </a:cubicBezTo>
                  <a:cubicBezTo>
                    <a:pt x="996" y="1979"/>
                    <a:pt x="1005" y="1979"/>
                    <a:pt x="1015" y="1978"/>
                  </a:cubicBezTo>
                  <a:lnTo>
                    <a:pt x="1720" y="1978"/>
                  </a:lnTo>
                  <a:cubicBezTo>
                    <a:pt x="2344" y="1982"/>
                    <a:pt x="2894" y="2388"/>
                    <a:pt x="3074" y="2988"/>
                  </a:cubicBezTo>
                  <a:cubicBezTo>
                    <a:pt x="2457" y="3086"/>
                    <a:pt x="2005" y="3620"/>
                    <a:pt x="2001" y="4244"/>
                  </a:cubicBezTo>
                  <a:lnTo>
                    <a:pt x="2001" y="4384"/>
                  </a:lnTo>
                  <a:lnTo>
                    <a:pt x="6248" y="4384"/>
                  </a:lnTo>
                  <a:lnTo>
                    <a:pt x="6248" y="4244"/>
                  </a:lnTo>
                  <a:cubicBezTo>
                    <a:pt x="6248" y="3585"/>
                    <a:pt x="5745" y="3035"/>
                    <a:pt x="5090" y="2977"/>
                  </a:cubicBezTo>
                  <a:cubicBezTo>
                    <a:pt x="4875" y="1277"/>
                    <a:pt x="3432" y="1"/>
                    <a:pt x="1720" y="1"/>
                  </a:cubicBezTo>
                  <a:lnTo>
                    <a:pt x="1015" y="1"/>
                  </a:lnTo>
                  <a:cubicBezTo>
                    <a:pt x="1005" y="1"/>
                    <a:pt x="996" y="1"/>
                    <a:pt x="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6" name="Google Shape;1086;p53"/>
            <p:cNvSpPr/>
            <p:nvPr/>
          </p:nvSpPr>
          <p:spPr>
            <a:xfrm>
              <a:off x="6230925" y="2676125"/>
              <a:ext cx="77800" cy="99075"/>
            </a:xfrm>
            <a:custGeom>
              <a:avLst/>
              <a:gdLst/>
              <a:ahLst/>
              <a:cxnLst/>
              <a:rect l="l" t="t" r="r" b="b"/>
              <a:pathLst>
                <a:path w="3112" h="3963" extrusionOk="0">
                  <a:moveTo>
                    <a:pt x="0" y="1"/>
                  </a:moveTo>
                  <a:lnTo>
                    <a:pt x="0" y="3963"/>
                  </a:lnTo>
                  <a:lnTo>
                    <a:pt x="3112" y="3963"/>
                  </a:lnTo>
                  <a:lnTo>
                    <a:pt x="3112" y="1276"/>
                  </a:lnTo>
                  <a:cubicBezTo>
                    <a:pt x="3112" y="570"/>
                    <a:pt x="2543"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7" name="Google Shape;1087;p53"/>
            <p:cNvSpPr/>
            <p:nvPr/>
          </p:nvSpPr>
          <p:spPr>
            <a:xfrm>
              <a:off x="6202550" y="2683150"/>
              <a:ext cx="7125" cy="92050"/>
            </a:xfrm>
            <a:custGeom>
              <a:avLst/>
              <a:gdLst/>
              <a:ahLst/>
              <a:cxnLst/>
              <a:rect l="l" t="t" r="r" b="b"/>
              <a:pathLst>
                <a:path w="285" h="3682" extrusionOk="0">
                  <a:moveTo>
                    <a:pt x="0" y="0"/>
                  </a:moveTo>
                  <a:lnTo>
                    <a:pt x="0" y="3682"/>
                  </a:lnTo>
                  <a:lnTo>
                    <a:pt x="285" y="3682"/>
                  </a:lnTo>
                  <a:lnTo>
                    <a:pt x="2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8" name="Google Shape;1088;p53"/>
            <p:cNvSpPr/>
            <p:nvPr/>
          </p:nvSpPr>
          <p:spPr>
            <a:xfrm>
              <a:off x="6103500" y="2676125"/>
              <a:ext cx="77900" cy="99075"/>
            </a:xfrm>
            <a:custGeom>
              <a:avLst/>
              <a:gdLst/>
              <a:ahLst/>
              <a:cxnLst/>
              <a:rect l="l" t="t" r="r" b="b"/>
              <a:pathLst>
                <a:path w="3116" h="3963" extrusionOk="0">
                  <a:moveTo>
                    <a:pt x="1275" y="1"/>
                  </a:moveTo>
                  <a:cubicBezTo>
                    <a:pt x="573" y="1"/>
                    <a:pt x="4" y="570"/>
                    <a:pt x="0" y="1276"/>
                  </a:cubicBezTo>
                  <a:lnTo>
                    <a:pt x="0" y="3963"/>
                  </a:lnTo>
                  <a:lnTo>
                    <a:pt x="3116" y="3963"/>
                  </a:lnTo>
                  <a:lnTo>
                    <a:pt x="3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9" name="Google Shape;1089;p53"/>
            <p:cNvSpPr/>
            <p:nvPr/>
          </p:nvSpPr>
          <p:spPr>
            <a:xfrm>
              <a:off x="6103600" y="2796325"/>
              <a:ext cx="205125" cy="116825"/>
            </a:xfrm>
            <a:custGeom>
              <a:avLst/>
              <a:gdLst/>
              <a:ahLst/>
              <a:cxnLst/>
              <a:rect l="l" t="t" r="r" b="b"/>
              <a:pathLst>
                <a:path w="8205" h="4673" extrusionOk="0">
                  <a:moveTo>
                    <a:pt x="0" y="1"/>
                  </a:moveTo>
                  <a:lnTo>
                    <a:pt x="0" y="3397"/>
                  </a:lnTo>
                  <a:cubicBezTo>
                    <a:pt x="0" y="4099"/>
                    <a:pt x="569" y="4669"/>
                    <a:pt x="1271" y="4672"/>
                  </a:cubicBezTo>
                  <a:lnTo>
                    <a:pt x="6930" y="4672"/>
                  </a:lnTo>
                  <a:cubicBezTo>
                    <a:pt x="7636" y="4669"/>
                    <a:pt x="8205" y="4099"/>
                    <a:pt x="8205" y="3397"/>
                  </a:cubicBezTo>
                  <a:lnTo>
                    <a:pt x="8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5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grpSp>
        <p:nvGrpSpPr>
          <p:cNvPr id="1095" name="Google Shape;1095;p54"/>
          <p:cNvGrpSpPr/>
          <p:nvPr/>
        </p:nvGrpSpPr>
        <p:grpSpPr>
          <a:xfrm>
            <a:off x="652539" y="2398428"/>
            <a:ext cx="293010" cy="2187820"/>
            <a:chOff x="1181575" y="3753500"/>
            <a:chExt cx="228825" cy="1708300"/>
          </a:xfrm>
        </p:grpSpPr>
        <p:sp>
          <p:nvSpPr>
            <p:cNvPr id="1096" name="Google Shape;1096;p54"/>
            <p:cNvSpPr/>
            <p:nvPr/>
          </p:nvSpPr>
          <p:spPr>
            <a:xfrm>
              <a:off x="1181575" y="3753500"/>
              <a:ext cx="228825" cy="1708300"/>
            </a:xfrm>
            <a:custGeom>
              <a:avLst/>
              <a:gdLst/>
              <a:ahLst/>
              <a:cxnLst/>
              <a:rect l="l" t="t" r="r" b="b"/>
              <a:pathLst>
                <a:path w="9153" h="68332" extrusionOk="0">
                  <a:moveTo>
                    <a:pt x="4583" y="1"/>
                  </a:moveTo>
                  <a:cubicBezTo>
                    <a:pt x="3257" y="1"/>
                    <a:pt x="2185" y="1073"/>
                    <a:pt x="2185" y="2399"/>
                  </a:cubicBezTo>
                  <a:lnTo>
                    <a:pt x="2185" y="60640"/>
                  </a:lnTo>
                  <a:cubicBezTo>
                    <a:pt x="670" y="61685"/>
                    <a:pt x="0" y="63601"/>
                    <a:pt x="550" y="65370"/>
                  </a:cubicBezTo>
                  <a:cubicBezTo>
                    <a:pt x="1099" y="67126"/>
                    <a:pt x="2734" y="68332"/>
                    <a:pt x="4583" y="68332"/>
                  </a:cubicBezTo>
                  <a:cubicBezTo>
                    <a:pt x="6433" y="68332"/>
                    <a:pt x="8054" y="67126"/>
                    <a:pt x="8604" y="65370"/>
                  </a:cubicBezTo>
                  <a:cubicBezTo>
                    <a:pt x="9153" y="63601"/>
                    <a:pt x="8496" y="61685"/>
                    <a:pt x="6969" y="60640"/>
                  </a:cubicBezTo>
                  <a:lnTo>
                    <a:pt x="6969" y="2399"/>
                  </a:lnTo>
                  <a:cubicBezTo>
                    <a:pt x="6969" y="1073"/>
                    <a:pt x="5897" y="1"/>
                    <a:pt x="4583"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4"/>
            <p:cNvSpPr/>
            <p:nvPr/>
          </p:nvSpPr>
          <p:spPr>
            <a:xfrm>
              <a:off x="1263300" y="3780975"/>
              <a:ext cx="65375" cy="442600"/>
            </a:xfrm>
            <a:custGeom>
              <a:avLst/>
              <a:gdLst/>
              <a:ahLst/>
              <a:cxnLst/>
              <a:rect l="l" t="t" r="r" b="b"/>
              <a:pathLst>
                <a:path w="2615" h="17704" extrusionOk="0">
                  <a:moveTo>
                    <a:pt x="1314" y="1"/>
                  </a:moveTo>
                  <a:cubicBezTo>
                    <a:pt x="591" y="14"/>
                    <a:pt x="1" y="617"/>
                    <a:pt x="14" y="1341"/>
                  </a:cubicBezTo>
                  <a:lnTo>
                    <a:pt x="14" y="17596"/>
                  </a:lnTo>
                  <a:cubicBezTo>
                    <a:pt x="885" y="17663"/>
                    <a:pt x="1743" y="17703"/>
                    <a:pt x="2601" y="17703"/>
                  </a:cubicBezTo>
                  <a:lnTo>
                    <a:pt x="2601" y="1341"/>
                  </a:lnTo>
                  <a:cubicBezTo>
                    <a:pt x="2614" y="617"/>
                    <a:pt x="2038" y="14"/>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4"/>
            <p:cNvSpPr/>
            <p:nvPr/>
          </p:nvSpPr>
          <p:spPr>
            <a:xfrm>
              <a:off x="1212050" y="4220875"/>
              <a:ext cx="167875" cy="1213475"/>
            </a:xfrm>
            <a:custGeom>
              <a:avLst/>
              <a:gdLst/>
              <a:ahLst/>
              <a:cxnLst/>
              <a:rect l="l" t="t" r="r" b="b"/>
              <a:pathLst>
                <a:path w="6715" h="48539" extrusionOk="0">
                  <a:moveTo>
                    <a:pt x="2064" y="0"/>
                  </a:moveTo>
                  <a:lnTo>
                    <a:pt x="2064" y="42588"/>
                  </a:lnTo>
                  <a:cubicBezTo>
                    <a:pt x="738" y="43191"/>
                    <a:pt x="1" y="44652"/>
                    <a:pt x="322" y="46072"/>
                  </a:cubicBezTo>
                  <a:cubicBezTo>
                    <a:pt x="631" y="47506"/>
                    <a:pt x="1890" y="48538"/>
                    <a:pt x="3364" y="48538"/>
                  </a:cubicBezTo>
                  <a:cubicBezTo>
                    <a:pt x="4825" y="48538"/>
                    <a:pt x="6098" y="47506"/>
                    <a:pt x="6406" y="46072"/>
                  </a:cubicBezTo>
                  <a:cubicBezTo>
                    <a:pt x="6715" y="44652"/>
                    <a:pt x="5991" y="43191"/>
                    <a:pt x="4651" y="42588"/>
                  </a:cubicBezTo>
                  <a:lnTo>
                    <a:pt x="4651" y="121"/>
                  </a:lnTo>
                  <a:cubicBezTo>
                    <a:pt x="3793" y="107"/>
                    <a:pt x="2935" y="80"/>
                    <a:pt x="2064" y="0"/>
                  </a:cubicBezTo>
                  <a:close/>
                </a:path>
              </a:pathLst>
            </a:custGeom>
            <a:solidFill>
              <a:srgbClr val="CE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4"/>
            <p:cNvSpPr/>
            <p:nvPr/>
          </p:nvSpPr>
          <p:spPr>
            <a:xfrm>
              <a:off x="1218075" y="4685875"/>
              <a:ext cx="171900" cy="748475"/>
            </a:xfrm>
            <a:custGeom>
              <a:avLst/>
              <a:gdLst/>
              <a:ahLst/>
              <a:cxnLst/>
              <a:rect l="l" t="t" r="r" b="b"/>
              <a:pathLst>
                <a:path w="6876" h="29939" extrusionOk="0">
                  <a:moveTo>
                    <a:pt x="4410" y="0"/>
                  </a:moveTo>
                  <a:cubicBezTo>
                    <a:pt x="3485" y="8041"/>
                    <a:pt x="3552" y="16162"/>
                    <a:pt x="2373" y="24551"/>
                  </a:cubicBezTo>
                  <a:cubicBezTo>
                    <a:pt x="2166" y="25195"/>
                    <a:pt x="1455" y="26649"/>
                    <a:pt x="512" y="26649"/>
                  </a:cubicBezTo>
                  <a:cubicBezTo>
                    <a:pt x="356" y="26649"/>
                    <a:pt x="195" y="26610"/>
                    <a:pt x="28" y="26521"/>
                  </a:cubicBezTo>
                  <a:cubicBezTo>
                    <a:pt x="14" y="26615"/>
                    <a:pt x="1" y="26708"/>
                    <a:pt x="1" y="26816"/>
                  </a:cubicBezTo>
                  <a:cubicBezTo>
                    <a:pt x="1" y="28647"/>
                    <a:pt x="1509" y="29939"/>
                    <a:pt x="3130" y="29939"/>
                  </a:cubicBezTo>
                  <a:cubicBezTo>
                    <a:pt x="3692" y="29939"/>
                    <a:pt x="4267" y="29784"/>
                    <a:pt x="4798" y="29442"/>
                  </a:cubicBezTo>
                  <a:cubicBezTo>
                    <a:pt x="6876" y="28102"/>
                    <a:pt x="6661" y="25007"/>
                    <a:pt x="4410" y="23988"/>
                  </a:cubicBezTo>
                  <a:lnTo>
                    <a:pt x="4410" y="0"/>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4"/>
            <p:cNvSpPr/>
            <p:nvPr/>
          </p:nvSpPr>
          <p:spPr>
            <a:xfrm>
              <a:off x="1236175" y="387445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4"/>
            <p:cNvSpPr/>
            <p:nvPr/>
          </p:nvSpPr>
          <p:spPr>
            <a:xfrm>
              <a:off x="1236175" y="3921350"/>
              <a:ext cx="46600" cy="5375"/>
            </a:xfrm>
            <a:custGeom>
              <a:avLst/>
              <a:gdLst/>
              <a:ahLst/>
              <a:cxnLst/>
              <a:rect l="l" t="t" r="r" b="b"/>
              <a:pathLst>
                <a:path w="1864" h="215"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4"/>
            <p:cNvSpPr/>
            <p:nvPr/>
          </p:nvSpPr>
          <p:spPr>
            <a:xfrm>
              <a:off x="1236175" y="396860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4"/>
            <p:cNvSpPr/>
            <p:nvPr/>
          </p:nvSpPr>
          <p:spPr>
            <a:xfrm>
              <a:off x="1236175" y="4015825"/>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4"/>
            <p:cNvSpPr/>
            <p:nvPr/>
          </p:nvSpPr>
          <p:spPr>
            <a:xfrm>
              <a:off x="1236175" y="4062725"/>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4"/>
            <p:cNvSpPr/>
            <p:nvPr/>
          </p:nvSpPr>
          <p:spPr>
            <a:xfrm>
              <a:off x="1236175" y="410997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4"/>
            <p:cNvSpPr/>
            <p:nvPr/>
          </p:nvSpPr>
          <p:spPr>
            <a:xfrm>
              <a:off x="1236175" y="4157200"/>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4"/>
            <p:cNvSpPr/>
            <p:nvPr/>
          </p:nvSpPr>
          <p:spPr>
            <a:xfrm>
              <a:off x="1236175" y="4204100"/>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4"/>
            <p:cNvSpPr/>
            <p:nvPr/>
          </p:nvSpPr>
          <p:spPr>
            <a:xfrm>
              <a:off x="1236175" y="4251350"/>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4"/>
            <p:cNvSpPr/>
            <p:nvPr/>
          </p:nvSpPr>
          <p:spPr>
            <a:xfrm>
              <a:off x="1236175" y="429860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4"/>
            <p:cNvSpPr/>
            <p:nvPr/>
          </p:nvSpPr>
          <p:spPr>
            <a:xfrm>
              <a:off x="1236175" y="4345500"/>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4"/>
            <p:cNvSpPr/>
            <p:nvPr/>
          </p:nvSpPr>
          <p:spPr>
            <a:xfrm>
              <a:off x="1236175" y="4392725"/>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4"/>
            <p:cNvSpPr/>
            <p:nvPr/>
          </p:nvSpPr>
          <p:spPr>
            <a:xfrm>
              <a:off x="1236175" y="443997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4"/>
            <p:cNvSpPr/>
            <p:nvPr/>
          </p:nvSpPr>
          <p:spPr>
            <a:xfrm>
              <a:off x="1236175" y="4486875"/>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4"/>
            <p:cNvSpPr/>
            <p:nvPr/>
          </p:nvSpPr>
          <p:spPr>
            <a:xfrm>
              <a:off x="1236175" y="4534100"/>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4"/>
            <p:cNvSpPr/>
            <p:nvPr/>
          </p:nvSpPr>
          <p:spPr>
            <a:xfrm>
              <a:off x="1236175" y="458135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4"/>
            <p:cNvSpPr/>
            <p:nvPr/>
          </p:nvSpPr>
          <p:spPr>
            <a:xfrm>
              <a:off x="1236175" y="4628250"/>
              <a:ext cx="46600" cy="5375"/>
            </a:xfrm>
            <a:custGeom>
              <a:avLst/>
              <a:gdLst/>
              <a:ahLst/>
              <a:cxnLst/>
              <a:rect l="l" t="t" r="r" b="b"/>
              <a:pathLst>
                <a:path w="1864" h="215"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4"/>
            <p:cNvSpPr/>
            <p:nvPr/>
          </p:nvSpPr>
          <p:spPr>
            <a:xfrm>
              <a:off x="1236175" y="4675500"/>
              <a:ext cx="46600" cy="5375"/>
            </a:xfrm>
            <a:custGeom>
              <a:avLst/>
              <a:gdLst/>
              <a:ahLst/>
              <a:cxnLst/>
              <a:rect l="l" t="t" r="r" b="b"/>
              <a:pathLst>
                <a:path w="1864" h="215" extrusionOk="0">
                  <a:moveTo>
                    <a:pt x="1" y="0"/>
                  </a:moveTo>
                  <a:lnTo>
                    <a:pt x="1" y="214"/>
                  </a:lnTo>
                  <a:lnTo>
                    <a:pt x="1863" y="214"/>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4"/>
            <p:cNvSpPr/>
            <p:nvPr/>
          </p:nvSpPr>
          <p:spPr>
            <a:xfrm>
              <a:off x="1236175" y="4722725"/>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4"/>
            <p:cNvSpPr/>
            <p:nvPr/>
          </p:nvSpPr>
          <p:spPr>
            <a:xfrm>
              <a:off x="1236175" y="476997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4"/>
            <p:cNvSpPr/>
            <p:nvPr/>
          </p:nvSpPr>
          <p:spPr>
            <a:xfrm>
              <a:off x="1236175" y="4816875"/>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4"/>
            <p:cNvSpPr/>
            <p:nvPr/>
          </p:nvSpPr>
          <p:spPr>
            <a:xfrm>
              <a:off x="1236175" y="4864100"/>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4"/>
            <p:cNvSpPr/>
            <p:nvPr/>
          </p:nvSpPr>
          <p:spPr>
            <a:xfrm>
              <a:off x="1236175" y="491135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4"/>
            <p:cNvSpPr/>
            <p:nvPr/>
          </p:nvSpPr>
          <p:spPr>
            <a:xfrm>
              <a:off x="1236175" y="4958250"/>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4"/>
            <p:cNvSpPr/>
            <p:nvPr/>
          </p:nvSpPr>
          <p:spPr>
            <a:xfrm>
              <a:off x="1236175" y="5005475"/>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4"/>
            <p:cNvSpPr/>
            <p:nvPr/>
          </p:nvSpPr>
          <p:spPr>
            <a:xfrm>
              <a:off x="1236175" y="505272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4"/>
            <p:cNvSpPr/>
            <p:nvPr/>
          </p:nvSpPr>
          <p:spPr>
            <a:xfrm>
              <a:off x="1236175" y="5099625"/>
              <a:ext cx="46600" cy="5375"/>
            </a:xfrm>
            <a:custGeom>
              <a:avLst/>
              <a:gdLst/>
              <a:ahLst/>
              <a:cxnLst/>
              <a:rect l="l" t="t" r="r" b="b"/>
              <a:pathLst>
                <a:path w="1864" h="215"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4"/>
            <p:cNvSpPr/>
            <p:nvPr/>
          </p:nvSpPr>
          <p:spPr>
            <a:xfrm>
              <a:off x="1236175" y="5146875"/>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4"/>
            <p:cNvSpPr/>
            <p:nvPr/>
          </p:nvSpPr>
          <p:spPr>
            <a:xfrm>
              <a:off x="1236175" y="5194100"/>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54"/>
          <p:cNvGrpSpPr/>
          <p:nvPr/>
        </p:nvGrpSpPr>
        <p:grpSpPr>
          <a:xfrm>
            <a:off x="995948" y="1167727"/>
            <a:ext cx="1140707" cy="1140707"/>
            <a:chOff x="1273025" y="1904175"/>
            <a:chExt cx="1308300" cy="1308300"/>
          </a:xfrm>
        </p:grpSpPr>
        <p:sp>
          <p:nvSpPr>
            <p:cNvPr id="1130" name="Google Shape;1130;p54"/>
            <p:cNvSpPr/>
            <p:nvPr/>
          </p:nvSpPr>
          <p:spPr>
            <a:xfrm>
              <a:off x="1273025" y="1904175"/>
              <a:ext cx="1308300" cy="1308300"/>
            </a:xfrm>
            <a:custGeom>
              <a:avLst/>
              <a:gdLst/>
              <a:ahLst/>
              <a:cxnLst/>
              <a:rect l="l" t="t" r="r" b="b"/>
              <a:pathLst>
                <a:path w="52332" h="52332" extrusionOk="0">
                  <a:moveTo>
                    <a:pt x="26173" y="1"/>
                  </a:moveTo>
                  <a:cubicBezTo>
                    <a:pt x="11713" y="1"/>
                    <a:pt x="1" y="11713"/>
                    <a:pt x="1" y="26173"/>
                  </a:cubicBezTo>
                  <a:cubicBezTo>
                    <a:pt x="1" y="40619"/>
                    <a:pt x="11713" y="52331"/>
                    <a:pt x="26173" y="52331"/>
                  </a:cubicBezTo>
                  <a:cubicBezTo>
                    <a:pt x="40619" y="52331"/>
                    <a:pt x="52331" y="40619"/>
                    <a:pt x="52331" y="26173"/>
                  </a:cubicBezTo>
                  <a:cubicBezTo>
                    <a:pt x="52331" y="11713"/>
                    <a:pt x="40619" y="1"/>
                    <a:pt x="26173"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4"/>
            <p:cNvSpPr/>
            <p:nvPr/>
          </p:nvSpPr>
          <p:spPr>
            <a:xfrm>
              <a:off x="1319925" y="1951425"/>
              <a:ext cx="1214500" cy="1214475"/>
            </a:xfrm>
            <a:custGeom>
              <a:avLst/>
              <a:gdLst/>
              <a:ahLst/>
              <a:cxnLst/>
              <a:rect l="l" t="t" r="r" b="b"/>
              <a:pathLst>
                <a:path w="48580" h="48579" extrusionOk="0">
                  <a:moveTo>
                    <a:pt x="24297" y="0"/>
                  </a:moveTo>
                  <a:cubicBezTo>
                    <a:pt x="10896" y="0"/>
                    <a:pt x="1" y="10895"/>
                    <a:pt x="1" y="24283"/>
                  </a:cubicBezTo>
                  <a:cubicBezTo>
                    <a:pt x="1" y="37670"/>
                    <a:pt x="10896" y="48579"/>
                    <a:pt x="24297" y="48579"/>
                  </a:cubicBezTo>
                  <a:cubicBezTo>
                    <a:pt x="37684" y="48579"/>
                    <a:pt x="48579" y="37684"/>
                    <a:pt x="48579" y="24283"/>
                  </a:cubicBezTo>
                  <a:cubicBezTo>
                    <a:pt x="48579" y="10895"/>
                    <a:pt x="37684" y="0"/>
                    <a:pt x="24297"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4"/>
            <p:cNvSpPr/>
            <p:nvPr/>
          </p:nvSpPr>
          <p:spPr>
            <a:xfrm>
              <a:off x="1727325" y="2134850"/>
              <a:ext cx="543750" cy="481425"/>
            </a:xfrm>
            <a:custGeom>
              <a:avLst/>
              <a:gdLst/>
              <a:ahLst/>
              <a:cxnLst/>
              <a:rect l="l" t="t" r="r" b="b"/>
              <a:pathLst>
                <a:path w="21750" h="19257" extrusionOk="0">
                  <a:moveTo>
                    <a:pt x="10100" y="1"/>
                  </a:moveTo>
                  <a:cubicBezTo>
                    <a:pt x="8331" y="1"/>
                    <a:pt x="6901" y="1364"/>
                    <a:pt x="5267" y="2433"/>
                  </a:cubicBezTo>
                  <a:cubicBezTo>
                    <a:pt x="3216" y="3773"/>
                    <a:pt x="1300" y="5475"/>
                    <a:pt x="483" y="7820"/>
                  </a:cubicBezTo>
                  <a:cubicBezTo>
                    <a:pt x="121" y="8811"/>
                    <a:pt x="0" y="9910"/>
                    <a:pt x="295" y="10915"/>
                  </a:cubicBezTo>
                  <a:cubicBezTo>
                    <a:pt x="590" y="11907"/>
                    <a:pt x="1394" y="12805"/>
                    <a:pt x="2412" y="13033"/>
                  </a:cubicBezTo>
                  <a:cubicBezTo>
                    <a:pt x="2628" y="13082"/>
                    <a:pt x="2844" y="13103"/>
                    <a:pt x="3061" y="13103"/>
                  </a:cubicBezTo>
                  <a:cubicBezTo>
                    <a:pt x="4030" y="13103"/>
                    <a:pt x="5017" y="12698"/>
                    <a:pt x="5999" y="12698"/>
                  </a:cubicBezTo>
                  <a:cubicBezTo>
                    <a:pt x="6099" y="12698"/>
                    <a:pt x="6199" y="12702"/>
                    <a:pt x="6299" y="12711"/>
                  </a:cubicBezTo>
                  <a:cubicBezTo>
                    <a:pt x="7960" y="12872"/>
                    <a:pt x="9153" y="14333"/>
                    <a:pt x="10091" y="15713"/>
                  </a:cubicBezTo>
                  <a:cubicBezTo>
                    <a:pt x="11016" y="17107"/>
                    <a:pt x="12007" y="18634"/>
                    <a:pt x="13602" y="19130"/>
                  </a:cubicBezTo>
                  <a:cubicBezTo>
                    <a:pt x="13888" y="19216"/>
                    <a:pt x="14183" y="19257"/>
                    <a:pt x="14478" y="19257"/>
                  </a:cubicBezTo>
                  <a:cubicBezTo>
                    <a:pt x="16062" y="19257"/>
                    <a:pt x="17650" y="18085"/>
                    <a:pt x="17944" y="16503"/>
                  </a:cubicBezTo>
                  <a:cubicBezTo>
                    <a:pt x="18279" y="14748"/>
                    <a:pt x="17220" y="12979"/>
                    <a:pt x="17475" y="11210"/>
                  </a:cubicBezTo>
                  <a:cubicBezTo>
                    <a:pt x="17502" y="10888"/>
                    <a:pt x="17622" y="10580"/>
                    <a:pt x="17810" y="10339"/>
                  </a:cubicBezTo>
                  <a:cubicBezTo>
                    <a:pt x="18252" y="9830"/>
                    <a:pt x="19030" y="9843"/>
                    <a:pt x="19673" y="9642"/>
                  </a:cubicBezTo>
                  <a:cubicBezTo>
                    <a:pt x="20892" y="9254"/>
                    <a:pt x="21670" y="7954"/>
                    <a:pt x="21710" y="6667"/>
                  </a:cubicBezTo>
                  <a:cubicBezTo>
                    <a:pt x="21750" y="5394"/>
                    <a:pt x="21160" y="4161"/>
                    <a:pt x="20370" y="3156"/>
                  </a:cubicBezTo>
                  <a:cubicBezTo>
                    <a:pt x="19498" y="2073"/>
                    <a:pt x="18261" y="1159"/>
                    <a:pt x="16878" y="1159"/>
                  </a:cubicBezTo>
                  <a:cubicBezTo>
                    <a:pt x="16858" y="1159"/>
                    <a:pt x="16838" y="1159"/>
                    <a:pt x="16818" y="1159"/>
                  </a:cubicBezTo>
                  <a:cubicBezTo>
                    <a:pt x="16162" y="1186"/>
                    <a:pt x="15519" y="1414"/>
                    <a:pt x="14862" y="1414"/>
                  </a:cubicBezTo>
                  <a:cubicBezTo>
                    <a:pt x="14850" y="1414"/>
                    <a:pt x="14838" y="1414"/>
                    <a:pt x="14826" y="1414"/>
                  </a:cubicBezTo>
                  <a:cubicBezTo>
                    <a:pt x="13714" y="1414"/>
                    <a:pt x="12693" y="806"/>
                    <a:pt x="11672" y="355"/>
                  </a:cubicBezTo>
                  <a:cubicBezTo>
                    <a:pt x="11114" y="107"/>
                    <a:pt x="10594" y="1"/>
                    <a:pt x="10100"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4"/>
            <p:cNvSpPr/>
            <p:nvPr/>
          </p:nvSpPr>
          <p:spPr>
            <a:xfrm>
              <a:off x="2080775" y="2219825"/>
              <a:ext cx="148000" cy="102500"/>
            </a:xfrm>
            <a:custGeom>
              <a:avLst/>
              <a:gdLst/>
              <a:ahLst/>
              <a:cxnLst/>
              <a:rect l="l" t="t" r="r" b="b"/>
              <a:pathLst>
                <a:path w="5920" h="4100" extrusionOk="0">
                  <a:moveTo>
                    <a:pt x="2081" y="1"/>
                  </a:moveTo>
                  <a:cubicBezTo>
                    <a:pt x="1321" y="1"/>
                    <a:pt x="639" y="323"/>
                    <a:pt x="335" y="1124"/>
                  </a:cubicBezTo>
                  <a:cubicBezTo>
                    <a:pt x="0" y="2035"/>
                    <a:pt x="442" y="3121"/>
                    <a:pt x="1247" y="3657"/>
                  </a:cubicBezTo>
                  <a:cubicBezTo>
                    <a:pt x="1700" y="3959"/>
                    <a:pt x="2243" y="4099"/>
                    <a:pt x="2791" y="4099"/>
                  </a:cubicBezTo>
                  <a:cubicBezTo>
                    <a:pt x="3215" y="4099"/>
                    <a:pt x="3642" y="4016"/>
                    <a:pt x="4034" y="3858"/>
                  </a:cubicBezTo>
                  <a:cubicBezTo>
                    <a:pt x="4423" y="3724"/>
                    <a:pt x="4744" y="3469"/>
                    <a:pt x="4972" y="3148"/>
                  </a:cubicBezTo>
                  <a:cubicBezTo>
                    <a:pt x="5920" y="1651"/>
                    <a:pt x="3800" y="1"/>
                    <a:pt x="2081"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4"/>
            <p:cNvSpPr/>
            <p:nvPr/>
          </p:nvSpPr>
          <p:spPr>
            <a:xfrm>
              <a:off x="1985275" y="2207300"/>
              <a:ext cx="60675" cy="44000"/>
            </a:xfrm>
            <a:custGeom>
              <a:avLst/>
              <a:gdLst/>
              <a:ahLst/>
              <a:cxnLst/>
              <a:rect l="l" t="t" r="r" b="b"/>
              <a:pathLst>
                <a:path w="2427" h="1760" extrusionOk="0">
                  <a:moveTo>
                    <a:pt x="1718" y="0"/>
                  </a:moveTo>
                  <a:cubicBezTo>
                    <a:pt x="1474" y="0"/>
                    <a:pt x="1190" y="78"/>
                    <a:pt x="926" y="205"/>
                  </a:cubicBezTo>
                  <a:cubicBezTo>
                    <a:pt x="443" y="432"/>
                    <a:pt x="14" y="808"/>
                    <a:pt x="1" y="1143"/>
                  </a:cubicBezTo>
                  <a:cubicBezTo>
                    <a:pt x="1" y="1496"/>
                    <a:pt x="384" y="1760"/>
                    <a:pt x="739" y="1760"/>
                  </a:cubicBezTo>
                  <a:cubicBezTo>
                    <a:pt x="747" y="1760"/>
                    <a:pt x="756" y="1759"/>
                    <a:pt x="765" y="1759"/>
                  </a:cubicBezTo>
                  <a:cubicBezTo>
                    <a:pt x="1140" y="1732"/>
                    <a:pt x="1448" y="1518"/>
                    <a:pt x="1756" y="1317"/>
                  </a:cubicBezTo>
                  <a:cubicBezTo>
                    <a:pt x="2051" y="1102"/>
                    <a:pt x="2427" y="781"/>
                    <a:pt x="2333" y="406"/>
                  </a:cubicBezTo>
                  <a:cubicBezTo>
                    <a:pt x="2259" y="118"/>
                    <a:pt x="2018" y="0"/>
                    <a:pt x="1718"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4"/>
            <p:cNvSpPr/>
            <p:nvPr/>
          </p:nvSpPr>
          <p:spPr>
            <a:xfrm>
              <a:off x="2083275" y="2348050"/>
              <a:ext cx="41075" cy="35625"/>
            </a:xfrm>
            <a:custGeom>
              <a:avLst/>
              <a:gdLst/>
              <a:ahLst/>
              <a:cxnLst/>
              <a:rect l="l" t="t" r="r" b="b"/>
              <a:pathLst>
                <a:path w="1643" h="1425" extrusionOk="0">
                  <a:moveTo>
                    <a:pt x="909" y="0"/>
                  </a:moveTo>
                  <a:cubicBezTo>
                    <a:pt x="428" y="0"/>
                    <a:pt x="1" y="763"/>
                    <a:pt x="275" y="1168"/>
                  </a:cubicBezTo>
                  <a:cubicBezTo>
                    <a:pt x="383" y="1302"/>
                    <a:pt x="543" y="1396"/>
                    <a:pt x="718" y="1409"/>
                  </a:cubicBezTo>
                  <a:cubicBezTo>
                    <a:pt x="763" y="1420"/>
                    <a:pt x="810" y="1425"/>
                    <a:pt x="856" y="1425"/>
                  </a:cubicBezTo>
                  <a:cubicBezTo>
                    <a:pt x="988" y="1425"/>
                    <a:pt x="1122" y="1384"/>
                    <a:pt x="1240" y="1315"/>
                  </a:cubicBezTo>
                  <a:cubicBezTo>
                    <a:pt x="1642" y="994"/>
                    <a:pt x="1522" y="56"/>
                    <a:pt x="945" y="2"/>
                  </a:cubicBezTo>
                  <a:cubicBezTo>
                    <a:pt x="933" y="1"/>
                    <a:pt x="921" y="0"/>
                    <a:pt x="909"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4"/>
            <p:cNvSpPr/>
            <p:nvPr/>
          </p:nvSpPr>
          <p:spPr>
            <a:xfrm>
              <a:off x="1933700" y="2495500"/>
              <a:ext cx="41900" cy="46925"/>
            </a:xfrm>
            <a:custGeom>
              <a:avLst/>
              <a:gdLst/>
              <a:ahLst/>
              <a:cxnLst/>
              <a:rect l="l" t="t" r="r" b="b"/>
              <a:pathLst>
                <a:path w="1676" h="1877" fill="none" extrusionOk="0">
                  <a:moveTo>
                    <a:pt x="1675" y="0"/>
                  </a:moveTo>
                  <a:cubicBezTo>
                    <a:pt x="1260" y="429"/>
                    <a:pt x="416" y="1448"/>
                    <a:pt x="0" y="1876"/>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4"/>
            <p:cNvSpPr/>
            <p:nvPr/>
          </p:nvSpPr>
          <p:spPr>
            <a:xfrm>
              <a:off x="1952125" y="2519625"/>
              <a:ext cx="39875" cy="47925"/>
            </a:xfrm>
            <a:custGeom>
              <a:avLst/>
              <a:gdLst/>
              <a:ahLst/>
              <a:cxnLst/>
              <a:rect l="l" t="t" r="r" b="b"/>
              <a:pathLst>
                <a:path w="1595" h="1917" fill="none" extrusionOk="0">
                  <a:moveTo>
                    <a:pt x="1595" y="0"/>
                  </a:moveTo>
                  <a:cubicBezTo>
                    <a:pt x="1287" y="536"/>
                    <a:pt x="429" y="1461"/>
                    <a:pt x="0" y="1917"/>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4"/>
            <p:cNvSpPr/>
            <p:nvPr/>
          </p:nvSpPr>
          <p:spPr>
            <a:xfrm>
              <a:off x="2082100" y="2609400"/>
              <a:ext cx="11100" cy="41575"/>
            </a:xfrm>
            <a:custGeom>
              <a:avLst/>
              <a:gdLst/>
              <a:ahLst/>
              <a:cxnLst/>
              <a:rect l="l" t="t" r="r" b="b"/>
              <a:pathLst>
                <a:path w="444" h="1663" fill="none" extrusionOk="0">
                  <a:moveTo>
                    <a:pt x="1" y="1"/>
                  </a:moveTo>
                  <a:cubicBezTo>
                    <a:pt x="121" y="563"/>
                    <a:pt x="269" y="1113"/>
                    <a:pt x="443" y="166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4"/>
            <p:cNvSpPr/>
            <p:nvPr/>
          </p:nvSpPr>
          <p:spPr>
            <a:xfrm>
              <a:off x="2110925" y="2615425"/>
              <a:ext cx="15100" cy="30525"/>
            </a:xfrm>
            <a:custGeom>
              <a:avLst/>
              <a:gdLst/>
              <a:ahLst/>
              <a:cxnLst/>
              <a:rect l="l" t="t" r="r" b="b"/>
              <a:pathLst>
                <a:path w="604" h="1221" fill="none" extrusionOk="0">
                  <a:moveTo>
                    <a:pt x="27" y="41"/>
                  </a:moveTo>
                  <a:cubicBezTo>
                    <a:pt x="14" y="68"/>
                    <a:pt x="0" y="1"/>
                    <a:pt x="27" y="1"/>
                  </a:cubicBezTo>
                  <a:cubicBezTo>
                    <a:pt x="67" y="1"/>
                    <a:pt x="81" y="41"/>
                    <a:pt x="81" y="68"/>
                  </a:cubicBezTo>
                  <a:cubicBezTo>
                    <a:pt x="215" y="470"/>
                    <a:pt x="389" y="859"/>
                    <a:pt x="603" y="122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4"/>
            <p:cNvSpPr/>
            <p:nvPr/>
          </p:nvSpPr>
          <p:spPr>
            <a:xfrm>
              <a:off x="2151450" y="2585275"/>
              <a:ext cx="19475" cy="28175"/>
            </a:xfrm>
            <a:custGeom>
              <a:avLst/>
              <a:gdLst/>
              <a:ahLst/>
              <a:cxnLst/>
              <a:rect l="l" t="t" r="r" b="b"/>
              <a:pathLst>
                <a:path w="779" h="1127" fill="none" extrusionOk="0">
                  <a:moveTo>
                    <a:pt x="1" y="1"/>
                  </a:moveTo>
                  <a:lnTo>
                    <a:pt x="778" y="1126"/>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4"/>
            <p:cNvSpPr/>
            <p:nvPr/>
          </p:nvSpPr>
          <p:spPr>
            <a:xfrm>
              <a:off x="2164200" y="2554450"/>
              <a:ext cx="30500" cy="21475"/>
            </a:xfrm>
            <a:custGeom>
              <a:avLst/>
              <a:gdLst/>
              <a:ahLst/>
              <a:cxnLst/>
              <a:rect l="l" t="t" r="r" b="b"/>
              <a:pathLst>
                <a:path w="1220" h="859" fill="none" extrusionOk="0">
                  <a:moveTo>
                    <a:pt x="0" y="1"/>
                  </a:moveTo>
                  <a:lnTo>
                    <a:pt x="1220" y="859"/>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4"/>
            <p:cNvSpPr/>
            <p:nvPr/>
          </p:nvSpPr>
          <p:spPr>
            <a:xfrm>
              <a:off x="2170225" y="2507550"/>
              <a:ext cx="42900" cy="2375"/>
            </a:xfrm>
            <a:custGeom>
              <a:avLst/>
              <a:gdLst/>
              <a:ahLst/>
              <a:cxnLst/>
              <a:rect l="l" t="t" r="r" b="b"/>
              <a:pathLst>
                <a:path w="1716" h="95" fill="none" extrusionOk="0">
                  <a:moveTo>
                    <a:pt x="0" y="14"/>
                  </a:moveTo>
                  <a:cubicBezTo>
                    <a:pt x="563" y="95"/>
                    <a:pt x="1139" y="81"/>
                    <a:pt x="1716"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4"/>
            <p:cNvSpPr/>
            <p:nvPr/>
          </p:nvSpPr>
          <p:spPr>
            <a:xfrm>
              <a:off x="2162175" y="2464350"/>
              <a:ext cx="31850" cy="5700"/>
            </a:xfrm>
            <a:custGeom>
              <a:avLst/>
              <a:gdLst/>
              <a:ahLst/>
              <a:cxnLst/>
              <a:rect l="l" t="t" r="r" b="b"/>
              <a:pathLst>
                <a:path w="1274" h="228" fill="none" extrusionOk="0">
                  <a:moveTo>
                    <a:pt x="1" y="228"/>
                  </a:moveTo>
                  <a:cubicBezTo>
                    <a:pt x="416" y="121"/>
                    <a:pt x="845" y="40"/>
                    <a:pt x="1274"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4"/>
            <p:cNvSpPr/>
            <p:nvPr/>
          </p:nvSpPr>
          <p:spPr>
            <a:xfrm>
              <a:off x="2157500" y="2399675"/>
              <a:ext cx="35200" cy="31175"/>
            </a:xfrm>
            <a:custGeom>
              <a:avLst/>
              <a:gdLst/>
              <a:ahLst/>
              <a:cxnLst/>
              <a:rect l="l" t="t" r="r" b="b"/>
              <a:pathLst>
                <a:path w="1408" h="1247" fill="none" extrusionOk="0">
                  <a:moveTo>
                    <a:pt x="0" y="1"/>
                  </a:moveTo>
                  <a:cubicBezTo>
                    <a:pt x="335" y="349"/>
                    <a:pt x="978" y="1033"/>
                    <a:pt x="1407" y="1247"/>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4"/>
            <p:cNvSpPr/>
            <p:nvPr/>
          </p:nvSpPr>
          <p:spPr>
            <a:xfrm>
              <a:off x="2178925" y="2370200"/>
              <a:ext cx="28500" cy="43575"/>
            </a:xfrm>
            <a:custGeom>
              <a:avLst/>
              <a:gdLst/>
              <a:ahLst/>
              <a:cxnLst/>
              <a:rect l="l" t="t" r="r" b="b"/>
              <a:pathLst>
                <a:path w="1140" h="1743" fill="none" extrusionOk="0">
                  <a:moveTo>
                    <a:pt x="1" y="0"/>
                  </a:moveTo>
                  <a:cubicBezTo>
                    <a:pt x="215" y="295"/>
                    <a:pt x="992" y="1407"/>
                    <a:pt x="1140" y="1743"/>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4"/>
            <p:cNvSpPr/>
            <p:nvPr/>
          </p:nvSpPr>
          <p:spPr>
            <a:xfrm>
              <a:off x="2234200" y="2367850"/>
              <a:ext cx="21475" cy="31850"/>
            </a:xfrm>
            <a:custGeom>
              <a:avLst/>
              <a:gdLst/>
              <a:ahLst/>
              <a:cxnLst/>
              <a:rect l="l" t="t" r="r" b="b"/>
              <a:pathLst>
                <a:path w="859" h="1274" fill="none" extrusionOk="0">
                  <a:moveTo>
                    <a:pt x="1" y="1"/>
                  </a:moveTo>
                  <a:cubicBezTo>
                    <a:pt x="269" y="443"/>
                    <a:pt x="550" y="858"/>
                    <a:pt x="858" y="1274"/>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4"/>
            <p:cNvSpPr/>
            <p:nvPr/>
          </p:nvSpPr>
          <p:spPr>
            <a:xfrm>
              <a:off x="2261350" y="2339700"/>
              <a:ext cx="19450" cy="12425"/>
            </a:xfrm>
            <a:custGeom>
              <a:avLst/>
              <a:gdLst/>
              <a:ahLst/>
              <a:cxnLst/>
              <a:rect l="l" t="t" r="r" b="b"/>
              <a:pathLst>
                <a:path w="778" h="497" fill="none" extrusionOk="0">
                  <a:moveTo>
                    <a:pt x="0" y="1"/>
                  </a:moveTo>
                  <a:lnTo>
                    <a:pt x="778" y="497"/>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4"/>
            <p:cNvSpPr/>
            <p:nvPr/>
          </p:nvSpPr>
          <p:spPr>
            <a:xfrm>
              <a:off x="2267375" y="2298500"/>
              <a:ext cx="30500" cy="6400"/>
            </a:xfrm>
            <a:custGeom>
              <a:avLst/>
              <a:gdLst/>
              <a:ahLst/>
              <a:cxnLst/>
              <a:rect l="l" t="t" r="r" b="b"/>
              <a:pathLst>
                <a:path w="1220" h="256" fill="none" extrusionOk="0">
                  <a:moveTo>
                    <a:pt x="1" y="255"/>
                  </a:moveTo>
                  <a:lnTo>
                    <a:pt x="1220" y="1"/>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4"/>
            <p:cNvSpPr/>
            <p:nvPr/>
          </p:nvSpPr>
          <p:spPr>
            <a:xfrm>
              <a:off x="2261000" y="2241550"/>
              <a:ext cx="36875" cy="17450"/>
            </a:xfrm>
            <a:custGeom>
              <a:avLst/>
              <a:gdLst/>
              <a:ahLst/>
              <a:cxnLst/>
              <a:rect l="l" t="t" r="r" b="b"/>
              <a:pathLst>
                <a:path w="1475" h="698" fill="none" extrusionOk="0">
                  <a:moveTo>
                    <a:pt x="1" y="697"/>
                  </a:moveTo>
                  <a:lnTo>
                    <a:pt x="1475" y="0"/>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4"/>
            <p:cNvSpPr/>
            <p:nvPr/>
          </p:nvSpPr>
          <p:spPr>
            <a:xfrm>
              <a:off x="2229525" y="2182250"/>
              <a:ext cx="25475" cy="25150"/>
            </a:xfrm>
            <a:custGeom>
              <a:avLst/>
              <a:gdLst/>
              <a:ahLst/>
              <a:cxnLst/>
              <a:rect l="l" t="t" r="r" b="b"/>
              <a:pathLst>
                <a:path w="1019" h="1006" fill="none" extrusionOk="0">
                  <a:moveTo>
                    <a:pt x="0" y="1006"/>
                  </a:moveTo>
                  <a:lnTo>
                    <a:pt x="1019" y="0"/>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4"/>
            <p:cNvSpPr/>
            <p:nvPr/>
          </p:nvSpPr>
          <p:spPr>
            <a:xfrm>
              <a:off x="2199375" y="2149075"/>
              <a:ext cx="32850" cy="49950"/>
            </a:xfrm>
            <a:custGeom>
              <a:avLst/>
              <a:gdLst/>
              <a:ahLst/>
              <a:cxnLst/>
              <a:rect l="l" t="t" r="r" b="b"/>
              <a:pathLst>
                <a:path w="1314" h="1998" fill="none" extrusionOk="0">
                  <a:moveTo>
                    <a:pt x="483" y="1314"/>
                  </a:moveTo>
                  <a:cubicBezTo>
                    <a:pt x="0" y="1998"/>
                    <a:pt x="416" y="1260"/>
                    <a:pt x="442" y="1220"/>
                  </a:cubicBezTo>
                  <a:cubicBezTo>
                    <a:pt x="710" y="805"/>
                    <a:pt x="1005" y="403"/>
                    <a:pt x="1313"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4"/>
            <p:cNvSpPr/>
            <p:nvPr/>
          </p:nvSpPr>
          <p:spPr>
            <a:xfrm>
              <a:off x="2165525" y="2139025"/>
              <a:ext cx="5725" cy="35875"/>
            </a:xfrm>
            <a:custGeom>
              <a:avLst/>
              <a:gdLst/>
              <a:ahLst/>
              <a:cxnLst/>
              <a:rect l="l" t="t" r="r" b="b"/>
              <a:pathLst>
                <a:path w="229" h="1435" fill="none" extrusionOk="0">
                  <a:moveTo>
                    <a:pt x="1" y="1435"/>
                  </a:moveTo>
                  <a:cubicBezTo>
                    <a:pt x="121" y="966"/>
                    <a:pt x="202" y="483"/>
                    <a:pt x="228"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4"/>
            <p:cNvSpPr/>
            <p:nvPr/>
          </p:nvSpPr>
          <p:spPr>
            <a:xfrm>
              <a:off x="2136375" y="2117600"/>
              <a:ext cx="2375" cy="58650"/>
            </a:xfrm>
            <a:custGeom>
              <a:avLst/>
              <a:gdLst/>
              <a:ahLst/>
              <a:cxnLst/>
              <a:rect l="l" t="t" r="r" b="b"/>
              <a:pathLst>
                <a:path w="95" h="2346" fill="none" extrusionOk="0">
                  <a:moveTo>
                    <a:pt x="95" y="2345"/>
                  </a:moveTo>
                  <a:cubicBezTo>
                    <a:pt x="81" y="1769"/>
                    <a:pt x="14" y="563"/>
                    <a:pt x="1"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4"/>
            <p:cNvSpPr/>
            <p:nvPr/>
          </p:nvSpPr>
          <p:spPr>
            <a:xfrm>
              <a:off x="2103225" y="2132675"/>
              <a:ext cx="12400" cy="46250"/>
            </a:xfrm>
            <a:custGeom>
              <a:avLst/>
              <a:gdLst/>
              <a:ahLst/>
              <a:cxnLst/>
              <a:rect l="l" t="t" r="r" b="b"/>
              <a:pathLst>
                <a:path w="496" h="1850" fill="none" extrusionOk="0">
                  <a:moveTo>
                    <a:pt x="496" y="1849"/>
                  </a:moveTo>
                  <a:cubicBezTo>
                    <a:pt x="349" y="1407"/>
                    <a:pt x="0" y="469"/>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4"/>
            <p:cNvSpPr/>
            <p:nvPr/>
          </p:nvSpPr>
          <p:spPr>
            <a:xfrm>
              <a:off x="2078750" y="2121275"/>
              <a:ext cx="1050" cy="49600"/>
            </a:xfrm>
            <a:custGeom>
              <a:avLst/>
              <a:gdLst/>
              <a:ahLst/>
              <a:cxnLst/>
              <a:rect l="l" t="t" r="r" b="b"/>
              <a:pathLst>
                <a:path w="42" h="1984" fill="none" extrusionOk="0">
                  <a:moveTo>
                    <a:pt x="1" y="1984"/>
                  </a:moveTo>
                  <a:cubicBezTo>
                    <a:pt x="41" y="1796"/>
                    <a:pt x="41" y="1609"/>
                    <a:pt x="1" y="1408"/>
                  </a:cubicBezTo>
                  <a:lnTo>
                    <a:pt x="1" y="1"/>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4"/>
            <p:cNvSpPr/>
            <p:nvPr/>
          </p:nvSpPr>
          <p:spPr>
            <a:xfrm>
              <a:off x="2040225" y="2116250"/>
              <a:ext cx="13775" cy="53300"/>
            </a:xfrm>
            <a:custGeom>
              <a:avLst/>
              <a:gdLst/>
              <a:ahLst/>
              <a:cxnLst/>
              <a:rect l="l" t="t" r="r" b="b"/>
              <a:pathLst>
                <a:path w="551" h="2132" fill="none" extrusionOk="0">
                  <a:moveTo>
                    <a:pt x="1" y="2131"/>
                  </a:moveTo>
                  <a:cubicBezTo>
                    <a:pt x="135" y="1408"/>
                    <a:pt x="309" y="697"/>
                    <a:pt x="55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4"/>
            <p:cNvSpPr/>
            <p:nvPr/>
          </p:nvSpPr>
          <p:spPr>
            <a:xfrm>
              <a:off x="1996000" y="2107550"/>
              <a:ext cx="1025" cy="48600"/>
            </a:xfrm>
            <a:custGeom>
              <a:avLst/>
              <a:gdLst/>
              <a:ahLst/>
              <a:cxnLst/>
              <a:rect l="l" t="t" r="r" b="b"/>
              <a:pathLst>
                <a:path w="41" h="1944" fill="none" extrusionOk="0">
                  <a:moveTo>
                    <a:pt x="1" y="1943"/>
                  </a:moveTo>
                  <a:cubicBezTo>
                    <a:pt x="14" y="978"/>
                    <a:pt x="14" y="295"/>
                    <a:pt x="41"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4"/>
            <p:cNvSpPr/>
            <p:nvPr/>
          </p:nvSpPr>
          <p:spPr>
            <a:xfrm>
              <a:off x="1950100" y="2084425"/>
              <a:ext cx="14775" cy="58325"/>
            </a:xfrm>
            <a:custGeom>
              <a:avLst/>
              <a:gdLst/>
              <a:ahLst/>
              <a:cxnLst/>
              <a:rect l="l" t="t" r="r" b="b"/>
              <a:pathLst>
                <a:path w="591" h="2333" fill="none" extrusionOk="0">
                  <a:moveTo>
                    <a:pt x="1" y="0"/>
                  </a:moveTo>
                  <a:cubicBezTo>
                    <a:pt x="148" y="791"/>
                    <a:pt x="349" y="1568"/>
                    <a:pt x="591" y="233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1910900" y="2112225"/>
              <a:ext cx="18450" cy="39550"/>
            </a:xfrm>
            <a:custGeom>
              <a:avLst/>
              <a:gdLst/>
              <a:ahLst/>
              <a:cxnLst/>
              <a:rect l="l" t="t" r="r" b="b"/>
              <a:pathLst>
                <a:path w="738" h="1582" fill="none" extrusionOk="0">
                  <a:moveTo>
                    <a:pt x="1" y="1"/>
                  </a:moveTo>
                  <a:cubicBezTo>
                    <a:pt x="242" y="523"/>
                    <a:pt x="483" y="1059"/>
                    <a:pt x="738" y="158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a:off x="1846575" y="2136350"/>
              <a:ext cx="49625" cy="41225"/>
            </a:xfrm>
            <a:custGeom>
              <a:avLst/>
              <a:gdLst/>
              <a:ahLst/>
              <a:cxnLst/>
              <a:rect l="l" t="t" r="r" b="b"/>
              <a:pathLst>
                <a:path w="1985" h="1649" fill="none" extrusionOk="0">
                  <a:moveTo>
                    <a:pt x="1984" y="1649"/>
                  </a:moveTo>
                  <a:lnTo>
                    <a:pt x="1" y="1"/>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a:off x="1819775" y="2161475"/>
              <a:ext cx="49625" cy="32525"/>
            </a:xfrm>
            <a:custGeom>
              <a:avLst/>
              <a:gdLst/>
              <a:ahLst/>
              <a:cxnLst/>
              <a:rect l="l" t="t" r="r" b="b"/>
              <a:pathLst>
                <a:path w="1985" h="1301" fill="none" extrusionOk="0">
                  <a:moveTo>
                    <a:pt x="1984" y="1301"/>
                  </a:moveTo>
                  <a:cubicBezTo>
                    <a:pt x="1582" y="845"/>
                    <a:pt x="631" y="322"/>
                    <a:pt x="1"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a:off x="1904200" y="2464350"/>
              <a:ext cx="45925" cy="40875"/>
            </a:xfrm>
            <a:custGeom>
              <a:avLst/>
              <a:gdLst/>
              <a:ahLst/>
              <a:cxnLst/>
              <a:rect l="l" t="t" r="r" b="b"/>
              <a:pathLst>
                <a:path w="1837" h="1635" fill="none" extrusionOk="0">
                  <a:moveTo>
                    <a:pt x="1837" y="0"/>
                  </a:moveTo>
                  <a:cubicBezTo>
                    <a:pt x="1462" y="402"/>
                    <a:pt x="497" y="1394"/>
                    <a:pt x="1" y="1635"/>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4"/>
            <p:cNvSpPr/>
            <p:nvPr/>
          </p:nvSpPr>
          <p:spPr>
            <a:xfrm>
              <a:off x="1860325" y="2450275"/>
              <a:ext cx="16775" cy="44250"/>
            </a:xfrm>
            <a:custGeom>
              <a:avLst/>
              <a:gdLst/>
              <a:ahLst/>
              <a:cxnLst/>
              <a:rect l="l" t="t" r="r" b="b"/>
              <a:pathLst>
                <a:path w="671" h="1770" fill="none" extrusionOk="0">
                  <a:moveTo>
                    <a:pt x="670" y="0"/>
                  </a:moveTo>
                  <a:cubicBezTo>
                    <a:pt x="469" y="590"/>
                    <a:pt x="242" y="1179"/>
                    <a:pt x="0" y="1769"/>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4"/>
            <p:cNvSpPr/>
            <p:nvPr/>
          </p:nvSpPr>
          <p:spPr>
            <a:xfrm>
              <a:off x="1811075" y="2455300"/>
              <a:ext cx="12750" cy="46575"/>
            </a:xfrm>
            <a:custGeom>
              <a:avLst/>
              <a:gdLst/>
              <a:ahLst/>
              <a:cxnLst/>
              <a:rect l="l" t="t" r="r" b="b"/>
              <a:pathLst>
                <a:path w="510" h="1863" fill="none" extrusionOk="0">
                  <a:moveTo>
                    <a:pt x="510" y="0"/>
                  </a:moveTo>
                  <a:cubicBezTo>
                    <a:pt x="389" y="630"/>
                    <a:pt x="228" y="1260"/>
                    <a:pt x="0" y="1863"/>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4"/>
            <p:cNvSpPr/>
            <p:nvPr/>
          </p:nvSpPr>
          <p:spPr>
            <a:xfrm>
              <a:off x="1737700" y="2426825"/>
              <a:ext cx="32200" cy="52275"/>
            </a:xfrm>
            <a:custGeom>
              <a:avLst/>
              <a:gdLst/>
              <a:ahLst/>
              <a:cxnLst/>
              <a:rect l="l" t="t" r="r" b="b"/>
              <a:pathLst>
                <a:path w="1288" h="2091" fill="none" extrusionOk="0">
                  <a:moveTo>
                    <a:pt x="1287" y="0"/>
                  </a:moveTo>
                  <a:cubicBezTo>
                    <a:pt x="1033" y="389"/>
                    <a:pt x="242" y="1702"/>
                    <a:pt x="1" y="209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4"/>
            <p:cNvSpPr/>
            <p:nvPr/>
          </p:nvSpPr>
          <p:spPr>
            <a:xfrm>
              <a:off x="1699500" y="2413075"/>
              <a:ext cx="39225" cy="21800"/>
            </a:xfrm>
            <a:custGeom>
              <a:avLst/>
              <a:gdLst/>
              <a:ahLst/>
              <a:cxnLst/>
              <a:rect l="l" t="t" r="r" b="b"/>
              <a:pathLst>
                <a:path w="1569" h="872" fill="none" extrusionOk="0">
                  <a:moveTo>
                    <a:pt x="1569" y="1"/>
                  </a:moveTo>
                  <a:cubicBezTo>
                    <a:pt x="1019" y="242"/>
                    <a:pt x="497" y="537"/>
                    <a:pt x="1" y="87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4"/>
            <p:cNvSpPr/>
            <p:nvPr/>
          </p:nvSpPr>
          <p:spPr>
            <a:xfrm>
              <a:off x="1678075" y="2356800"/>
              <a:ext cx="55300" cy="5375"/>
            </a:xfrm>
            <a:custGeom>
              <a:avLst/>
              <a:gdLst/>
              <a:ahLst/>
              <a:cxnLst/>
              <a:rect l="l" t="t" r="r" b="b"/>
              <a:pathLst>
                <a:path w="2212" h="215" fill="none" extrusionOk="0">
                  <a:moveTo>
                    <a:pt x="2211" y="215"/>
                  </a:moveTo>
                  <a:cubicBezTo>
                    <a:pt x="1474" y="201"/>
                    <a:pt x="724" y="134"/>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4"/>
            <p:cNvSpPr/>
            <p:nvPr/>
          </p:nvSpPr>
          <p:spPr>
            <a:xfrm>
              <a:off x="1676400" y="2321625"/>
              <a:ext cx="63675" cy="20125"/>
            </a:xfrm>
            <a:custGeom>
              <a:avLst/>
              <a:gdLst/>
              <a:ahLst/>
              <a:cxnLst/>
              <a:rect l="l" t="t" r="r" b="b"/>
              <a:pathLst>
                <a:path w="2547" h="805" fill="none" extrusionOk="0">
                  <a:moveTo>
                    <a:pt x="2546" y="804"/>
                  </a:moveTo>
                  <a:cubicBezTo>
                    <a:pt x="1689" y="590"/>
                    <a:pt x="831" y="322"/>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1701850" y="2286100"/>
              <a:ext cx="46925" cy="23475"/>
            </a:xfrm>
            <a:custGeom>
              <a:avLst/>
              <a:gdLst/>
              <a:ahLst/>
              <a:cxnLst/>
              <a:rect l="l" t="t" r="r" b="b"/>
              <a:pathLst>
                <a:path w="1877" h="939" fill="none" extrusionOk="0">
                  <a:moveTo>
                    <a:pt x="1877" y="939"/>
                  </a:moveTo>
                  <a:cubicBezTo>
                    <a:pt x="1368" y="684"/>
                    <a:pt x="510" y="255"/>
                    <a:pt x="1"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4"/>
            <p:cNvSpPr/>
            <p:nvPr/>
          </p:nvSpPr>
          <p:spPr>
            <a:xfrm>
              <a:off x="1710900" y="2237875"/>
              <a:ext cx="62000" cy="36525"/>
            </a:xfrm>
            <a:custGeom>
              <a:avLst/>
              <a:gdLst/>
              <a:ahLst/>
              <a:cxnLst/>
              <a:rect l="l" t="t" r="r" b="b"/>
              <a:pathLst>
                <a:path w="2480" h="1461" fill="none" extrusionOk="0">
                  <a:moveTo>
                    <a:pt x="2480" y="1461"/>
                  </a:moveTo>
                  <a:cubicBezTo>
                    <a:pt x="1609" y="1059"/>
                    <a:pt x="764" y="576"/>
                    <a:pt x="1"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4"/>
            <p:cNvSpPr/>
            <p:nvPr/>
          </p:nvSpPr>
          <p:spPr>
            <a:xfrm>
              <a:off x="1751100" y="2207700"/>
              <a:ext cx="44600" cy="32525"/>
            </a:xfrm>
            <a:custGeom>
              <a:avLst/>
              <a:gdLst/>
              <a:ahLst/>
              <a:cxnLst/>
              <a:rect l="l" t="t" r="r" b="b"/>
              <a:pathLst>
                <a:path w="1784" h="1301" fill="none" extrusionOk="0">
                  <a:moveTo>
                    <a:pt x="1783" y="1301"/>
                  </a:moveTo>
                  <a:cubicBezTo>
                    <a:pt x="1220" y="939"/>
                    <a:pt x="564" y="349"/>
                    <a:pt x="1"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4"/>
            <p:cNvSpPr/>
            <p:nvPr/>
          </p:nvSpPr>
          <p:spPr>
            <a:xfrm>
              <a:off x="1780600" y="2186950"/>
              <a:ext cx="50925" cy="33850"/>
            </a:xfrm>
            <a:custGeom>
              <a:avLst/>
              <a:gdLst/>
              <a:ahLst/>
              <a:cxnLst/>
              <a:rect l="l" t="t" r="r" b="b"/>
              <a:pathLst>
                <a:path w="2037" h="1354" fill="none" extrusionOk="0">
                  <a:moveTo>
                    <a:pt x="2037" y="1354"/>
                  </a:moveTo>
                  <a:cubicBezTo>
                    <a:pt x="1407" y="1112"/>
                    <a:pt x="549" y="389"/>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4"/>
            <p:cNvSpPr/>
            <p:nvPr/>
          </p:nvSpPr>
          <p:spPr>
            <a:xfrm>
              <a:off x="1979250" y="2575225"/>
              <a:ext cx="33875" cy="45925"/>
            </a:xfrm>
            <a:custGeom>
              <a:avLst/>
              <a:gdLst/>
              <a:ahLst/>
              <a:cxnLst/>
              <a:rect l="l" t="t" r="r" b="b"/>
              <a:pathLst>
                <a:path w="1355" h="1837" fill="none" extrusionOk="0">
                  <a:moveTo>
                    <a:pt x="1354" y="1"/>
                  </a:moveTo>
                  <a:cubicBezTo>
                    <a:pt x="845" y="564"/>
                    <a:pt x="389" y="1180"/>
                    <a:pt x="1" y="1837"/>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4"/>
            <p:cNvSpPr/>
            <p:nvPr/>
          </p:nvSpPr>
          <p:spPr>
            <a:xfrm>
              <a:off x="2021475" y="2604375"/>
              <a:ext cx="24800" cy="64350"/>
            </a:xfrm>
            <a:custGeom>
              <a:avLst/>
              <a:gdLst/>
              <a:ahLst/>
              <a:cxnLst/>
              <a:rect l="l" t="t" r="r" b="b"/>
              <a:pathLst>
                <a:path w="992" h="2574" fill="none" extrusionOk="0">
                  <a:moveTo>
                    <a:pt x="992" y="1"/>
                  </a:moveTo>
                  <a:cubicBezTo>
                    <a:pt x="630" y="845"/>
                    <a:pt x="308" y="1703"/>
                    <a:pt x="0" y="2574"/>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4"/>
            <p:cNvSpPr/>
            <p:nvPr/>
          </p:nvSpPr>
          <p:spPr>
            <a:xfrm>
              <a:off x="1746750" y="2733025"/>
              <a:ext cx="88800" cy="38225"/>
            </a:xfrm>
            <a:custGeom>
              <a:avLst/>
              <a:gdLst/>
              <a:ahLst/>
              <a:cxnLst/>
              <a:rect l="l" t="t" r="r" b="b"/>
              <a:pathLst>
                <a:path w="3552" h="1529" fill="none" extrusionOk="0">
                  <a:moveTo>
                    <a:pt x="1" y="1528"/>
                  </a:moveTo>
                  <a:cubicBezTo>
                    <a:pt x="161" y="1193"/>
                    <a:pt x="925" y="577"/>
                    <a:pt x="1287" y="590"/>
                  </a:cubicBezTo>
                  <a:cubicBezTo>
                    <a:pt x="1475" y="590"/>
                    <a:pt x="1662" y="657"/>
                    <a:pt x="1863" y="671"/>
                  </a:cubicBezTo>
                  <a:cubicBezTo>
                    <a:pt x="2480" y="738"/>
                    <a:pt x="3043" y="362"/>
                    <a:pt x="3552"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4"/>
            <p:cNvSpPr/>
            <p:nvPr/>
          </p:nvSpPr>
          <p:spPr>
            <a:xfrm>
              <a:off x="1732350" y="2672050"/>
              <a:ext cx="92150" cy="49950"/>
            </a:xfrm>
            <a:custGeom>
              <a:avLst/>
              <a:gdLst/>
              <a:ahLst/>
              <a:cxnLst/>
              <a:rect l="l" t="t" r="r" b="b"/>
              <a:pathLst>
                <a:path w="3686" h="1998" fill="none" extrusionOk="0">
                  <a:moveTo>
                    <a:pt x="0" y="1997"/>
                  </a:moveTo>
                  <a:cubicBezTo>
                    <a:pt x="107" y="1997"/>
                    <a:pt x="174" y="1890"/>
                    <a:pt x="215" y="1796"/>
                  </a:cubicBezTo>
                  <a:cubicBezTo>
                    <a:pt x="429" y="1341"/>
                    <a:pt x="617" y="764"/>
                    <a:pt x="1099" y="657"/>
                  </a:cubicBezTo>
                  <a:cubicBezTo>
                    <a:pt x="1300" y="630"/>
                    <a:pt x="1501" y="644"/>
                    <a:pt x="1702" y="684"/>
                  </a:cubicBezTo>
                  <a:cubicBezTo>
                    <a:pt x="2426" y="764"/>
                    <a:pt x="3163" y="510"/>
                    <a:pt x="3686"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4"/>
            <p:cNvSpPr/>
            <p:nvPr/>
          </p:nvSpPr>
          <p:spPr>
            <a:xfrm>
              <a:off x="1706550" y="2579925"/>
              <a:ext cx="70050" cy="52625"/>
            </a:xfrm>
            <a:custGeom>
              <a:avLst/>
              <a:gdLst/>
              <a:ahLst/>
              <a:cxnLst/>
              <a:rect l="l" t="t" r="r" b="b"/>
              <a:pathLst>
                <a:path w="2802" h="2105" fill="none" extrusionOk="0">
                  <a:moveTo>
                    <a:pt x="0" y="2104"/>
                  </a:moveTo>
                  <a:cubicBezTo>
                    <a:pt x="0" y="1850"/>
                    <a:pt x="670" y="1032"/>
                    <a:pt x="912" y="938"/>
                  </a:cubicBezTo>
                  <a:cubicBezTo>
                    <a:pt x="1166" y="858"/>
                    <a:pt x="1421" y="804"/>
                    <a:pt x="1676" y="764"/>
                  </a:cubicBezTo>
                  <a:cubicBezTo>
                    <a:pt x="2131" y="644"/>
                    <a:pt x="2533" y="376"/>
                    <a:pt x="2801"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1645900" y="2441900"/>
              <a:ext cx="14100" cy="93825"/>
            </a:xfrm>
            <a:custGeom>
              <a:avLst/>
              <a:gdLst/>
              <a:ahLst/>
              <a:cxnLst/>
              <a:rect l="l" t="t" r="r" b="b"/>
              <a:pathLst>
                <a:path w="564" h="3753" fill="none" extrusionOk="0">
                  <a:moveTo>
                    <a:pt x="162" y="3752"/>
                  </a:moveTo>
                  <a:cubicBezTo>
                    <a:pt x="1" y="3297"/>
                    <a:pt x="14" y="2171"/>
                    <a:pt x="215" y="1742"/>
                  </a:cubicBezTo>
                  <a:cubicBezTo>
                    <a:pt x="296" y="1595"/>
                    <a:pt x="363" y="1434"/>
                    <a:pt x="430" y="1273"/>
                  </a:cubicBezTo>
                  <a:cubicBezTo>
                    <a:pt x="564" y="844"/>
                    <a:pt x="363" y="389"/>
                    <a:pt x="162"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4"/>
            <p:cNvSpPr/>
            <p:nvPr/>
          </p:nvSpPr>
          <p:spPr>
            <a:xfrm>
              <a:off x="1541375" y="2476725"/>
              <a:ext cx="69375" cy="56325"/>
            </a:xfrm>
            <a:custGeom>
              <a:avLst/>
              <a:gdLst/>
              <a:ahLst/>
              <a:cxnLst/>
              <a:rect l="l" t="t" r="r" b="b"/>
              <a:pathLst>
                <a:path w="2775" h="2253" fill="none" extrusionOk="0">
                  <a:moveTo>
                    <a:pt x="2775" y="2252"/>
                  </a:moveTo>
                  <a:cubicBezTo>
                    <a:pt x="2400" y="2105"/>
                    <a:pt x="2064" y="1850"/>
                    <a:pt x="1823" y="1515"/>
                  </a:cubicBezTo>
                  <a:cubicBezTo>
                    <a:pt x="1689" y="1274"/>
                    <a:pt x="1595" y="1006"/>
                    <a:pt x="1435" y="765"/>
                  </a:cubicBezTo>
                  <a:cubicBezTo>
                    <a:pt x="1113" y="282"/>
                    <a:pt x="577" y="1"/>
                    <a:pt x="1" y="14"/>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4"/>
            <p:cNvSpPr/>
            <p:nvPr/>
          </p:nvSpPr>
          <p:spPr>
            <a:xfrm>
              <a:off x="1494150" y="2543400"/>
              <a:ext cx="102875" cy="31175"/>
            </a:xfrm>
            <a:custGeom>
              <a:avLst/>
              <a:gdLst/>
              <a:ahLst/>
              <a:cxnLst/>
              <a:rect l="l" t="t" r="r" b="b"/>
              <a:pathLst>
                <a:path w="4115" h="1247" fill="none" extrusionOk="0">
                  <a:moveTo>
                    <a:pt x="0" y="41"/>
                  </a:moveTo>
                  <a:cubicBezTo>
                    <a:pt x="282" y="41"/>
                    <a:pt x="550" y="1"/>
                    <a:pt x="844" y="1"/>
                  </a:cubicBezTo>
                  <a:cubicBezTo>
                    <a:pt x="1327" y="14"/>
                    <a:pt x="1796" y="94"/>
                    <a:pt x="2265" y="242"/>
                  </a:cubicBezTo>
                  <a:cubicBezTo>
                    <a:pt x="2533" y="295"/>
                    <a:pt x="2788" y="403"/>
                    <a:pt x="3029" y="550"/>
                  </a:cubicBezTo>
                  <a:cubicBezTo>
                    <a:pt x="3243" y="711"/>
                    <a:pt x="4114" y="979"/>
                    <a:pt x="4074" y="1247"/>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1520275" y="2632525"/>
              <a:ext cx="79750" cy="39225"/>
            </a:xfrm>
            <a:custGeom>
              <a:avLst/>
              <a:gdLst/>
              <a:ahLst/>
              <a:cxnLst/>
              <a:rect l="l" t="t" r="r" b="b"/>
              <a:pathLst>
                <a:path w="3190" h="1569" fill="none" extrusionOk="0">
                  <a:moveTo>
                    <a:pt x="108" y="1568"/>
                  </a:moveTo>
                  <a:lnTo>
                    <a:pt x="0" y="1448"/>
                  </a:lnTo>
                  <a:cubicBezTo>
                    <a:pt x="121" y="965"/>
                    <a:pt x="604" y="670"/>
                    <a:pt x="1099" y="778"/>
                  </a:cubicBezTo>
                  <a:cubicBezTo>
                    <a:pt x="1233" y="818"/>
                    <a:pt x="1367" y="885"/>
                    <a:pt x="1515" y="912"/>
                  </a:cubicBezTo>
                  <a:cubicBezTo>
                    <a:pt x="1957" y="992"/>
                    <a:pt x="2882" y="322"/>
                    <a:pt x="3190"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4"/>
            <p:cNvSpPr/>
            <p:nvPr/>
          </p:nvSpPr>
          <p:spPr>
            <a:xfrm>
              <a:off x="1550750" y="2752450"/>
              <a:ext cx="72075" cy="38900"/>
            </a:xfrm>
            <a:custGeom>
              <a:avLst/>
              <a:gdLst/>
              <a:ahLst/>
              <a:cxnLst/>
              <a:rect l="l" t="t" r="r" b="b"/>
              <a:pathLst>
                <a:path w="2883" h="1556" fill="none" extrusionOk="0">
                  <a:moveTo>
                    <a:pt x="1" y="1555"/>
                  </a:moveTo>
                  <a:cubicBezTo>
                    <a:pt x="81" y="1113"/>
                    <a:pt x="564" y="872"/>
                    <a:pt x="966" y="1073"/>
                  </a:cubicBezTo>
                  <a:cubicBezTo>
                    <a:pt x="1019" y="1113"/>
                    <a:pt x="1073" y="1140"/>
                    <a:pt x="1140" y="1153"/>
                  </a:cubicBezTo>
                  <a:cubicBezTo>
                    <a:pt x="1207" y="1153"/>
                    <a:pt x="1287" y="1126"/>
                    <a:pt x="1341" y="1086"/>
                  </a:cubicBezTo>
                  <a:cubicBezTo>
                    <a:pt x="1636" y="899"/>
                    <a:pt x="2587" y="188"/>
                    <a:pt x="2882"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4"/>
            <p:cNvSpPr/>
            <p:nvPr/>
          </p:nvSpPr>
          <p:spPr>
            <a:xfrm>
              <a:off x="1604375" y="2850625"/>
              <a:ext cx="49925" cy="70050"/>
            </a:xfrm>
            <a:custGeom>
              <a:avLst/>
              <a:gdLst/>
              <a:ahLst/>
              <a:cxnLst/>
              <a:rect l="l" t="t" r="r" b="b"/>
              <a:pathLst>
                <a:path w="1997" h="2802" fill="none" extrusionOk="0">
                  <a:moveTo>
                    <a:pt x="228" y="2801"/>
                  </a:moveTo>
                  <a:cubicBezTo>
                    <a:pt x="0" y="2520"/>
                    <a:pt x="14" y="2118"/>
                    <a:pt x="255" y="1836"/>
                  </a:cubicBezTo>
                  <a:cubicBezTo>
                    <a:pt x="469" y="1608"/>
                    <a:pt x="791" y="1541"/>
                    <a:pt x="1072" y="1421"/>
                  </a:cubicBezTo>
                  <a:cubicBezTo>
                    <a:pt x="1354" y="1287"/>
                    <a:pt x="1997" y="309"/>
                    <a:pt x="1930"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1697175" y="2910925"/>
              <a:ext cx="31500" cy="70050"/>
            </a:xfrm>
            <a:custGeom>
              <a:avLst/>
              <a:gdLst/>
              <a:ahLst/>
              <a:cxnLst/>
              <a:rect l="l" t="t" r="r" b="b"/>
              <a:pathLst>
                <a:path w="1260" h="2802" fill="none" extrusionOk="0">
                  <a:moveTo>
                    <a:pt x="241" y="0"/>
                  </a:moveTo>
                  <a:cubicBezTo>
                    <a:pt x="40" y="94"/>
                    <a:pt x="0" y="389"/>
                    <a:pt x="94" y="590"/>
                  </a:cubicBezTo>
                  <a:cubicBezTo>
                    <a:pt x="215" y="778"/>
                    <a:pt x="375" y="939"/>
                    <a:pt x="550" y="1059"/>
                  </a:cubicBezTo>
                  <a:cubicBezTo>
                    <a:pt x="804" y="1274"/>
                    <a:pt x="1005" y="1542"/>
                    <a:pt x="1139" y="1850"/>
                  </a:cubicBezTo>
                  <a:cubicBezTo>
                    <a:pt x="1260" y="2171"/>
                    <a:pt x="1233" y="2520"/>
                    <a:pt x="1045" y="280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4"/>
            <p:cNvSpPr/>
            <p:nvPr/>
          </p:nvSpPr>
          <p:spPr>
            <a:xfrm>
              <a:off x="1754125" y="2881775"/>
              <a:ext cx="64000" cy="49600"/>
            </a:xfrm>
            <a:custGeom>
              <a:avLst/>
              <a:gdLst/>
              <a:ahLst/>
              <a:cxnLst/>
              <a:rect l="l" t="t" r="r" b="b"/>
              <a:pathLst>
                <a:path w="2560" h="1984" fill="none" extrusionOk="0">
                  <a:moveTo>
                    <a:pt x="0" y="1"/>
                  </a:moveTo>
                  <a:cubicBezTo>
                    <a:pt x="603" y="255"/>
                    <a:pt x="1260" y="577"/>
                    <a:pt x="1488" y="1193"/>
                  </a:cubicBezTo>
                  <a:cubicBezTo>
                    <a:pt x="1515" y="1287"/>
                    <a:pt x="1555" y="1367"/>
                    <a:pt x="1595" y="1448"/>
                  </a:cubicBezTo>
                  <a:cubicBezTo>
                    <a:pt x="1823" y="1769"/>
                    <a:pt x="2412" y="1635"/>
                    <a:pt x="2560" y="1984"/>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4"/>
            <p:cNvSpPr/>
            <p:nvPr/>
          </p:nvSpPr>
          <p:spPr>
            <a:xfrm>
              <a:off x="1756125" y="2812425"/>
              <a:ext cx="86475" cy="28500"/>
            </a:xfrm>
            <a:custGeom>
              <a:avLst/>
              <a:gdLst/>
              <a:ahLst/>
              <a:cxnLst/>
              <a:rect l="l" t="t" r="r" b="b"/>
              <a:pathLst>
                <a:path w="3459" h="1140" fill="none" extrusionOk="0">
                  <a:moveTo>
                    <a:pt x="1" y="563"/>
                  </a:moveTo>
                  <a:cubicBezTo>
                    <a:pt x="1" y="496"/>
                    <a:pt x="416" y="282"/>
                    <a:pt x="456" y="228"/>
                  </a:cubicBezTo>
                  <a:cubicBezTo>
                    <a:pt x="617" y="1"/>
                    <a:pt x="966" y="27"/>
                    <a:pt x="1193" y="188"/>
                  </a:cubicBezTo>
                  <a:cubicBezTo>
                    <a:pt x="1421" y="349"/>
                    <a:pt x="1569" y="590"/>
                    <a:pt x="1783" y="764"/>
                  </a:cubicBezTo>
                  <a:cubicBezTo>
                    <a:pt x="2239" y="1140"/>
                    <a:pt x="2949" y="1126"/>
                    <a:pt x="3458" y="83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4"/>
            <p:cNvSpPr/>
            <p:nvPr/>
          </p:nvSpPr>
          <p:spPr>
            <a:xfrm>
              <a:off x="1515575" y="2695850"/>
              <a:ext cx="95175" cy="31500"/>
            </a:xfrm>
            <a:custGeom>
              <a:avLst/>
              <a:gdLst/>
              <a:ahLst/>
              <a:cxnLst/>
              <a:rect l="l" t="t" r="r" b="b"/>
              <a:pathLst>
                <a:path w="3807" h="1260" fill="none" extrusionOk="0">
                  <a:moveTo>
                    <a:pt x="1" y="1260"/>
                  </a:moveTo>
                  <a:cubicBezTo>
                    <a:pt x="215" y="1153"/>
                    <a:pt x="430" y="1032"/>
                    <a:pt x="617" y="885"/>
                  </a:cubicBezTo>
                  <a:cubicBezTo>
                    <a:pt x="885" y="737"/>
                    <a:pt x="1167" y="630"/>
                    <a:pt x="1462" y="563"/>
                  </a:cubicBezTo>
                  <a:cubicBezTo>
                    <a:pt x="1917" y="442"/>
                    <a:pt x="3338" y="134"/>
                    <a:pt x="3807"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4"/>
            <p:cNvSpPr/>
            <p:nvPr/>
          </p:nvSpPr>
          <p:spPr>
            <a:xfrm>
              <a:off x="1719625" y="2621800"/>
              <a:ext cx="70025" cy="27500"/>
            </a:xfrm>
            <a:custGeom>
              <a:avLst/>
              <a:gdLst/>
              <a:ahLst/>
              <a:cxnLst/>
              <a:rect l="l" t="t" r="r" b="b"/>
              <a:pathLst>
                <a:path w="2801" h="1100" fill="none" extrusionOk="0">
                  <a:moveTo>
                    <a:pt x="255" y="979"/>
                  </a:moveTo>
                  <a:cubicBezTo>
                    <a:pt x="268" y="872"/>
                    <a:pt x="94" y="818"/>
                    <a:pt x="40" y="912"/>
                  </a:cubicBezTo>
                  <a:cubicBezTo>
                    <a:pt x="0" y="1019"/>
                    <a:pt x="174" y="1099"/>
                    <a:pt x="241" y="1019"/>
                  </a:cubicBezTo>
                  <a:cubicBezTo>
                    <a:pt x="415" y="764"/>
                    <a:pt x="724" y="604"/>
                    <a:pt x="1045" y="604"/>
                  </a:cubicBezTo>
                  <a:cubicBezTo>
                    <a:pt x="1233" y="604"/>
                    <a:pt x="1421" y="671"/>
                    <a:pt x="1622" y="697"/>
                  </a:cubicBezTo>
                  <a:cubicBezTo>
                    <a:pt x="2117" y="724"/>
                    <a:pt x="2586" y="443"/>
                    <a:pt x="2801"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4"/>
            <p:cNvSpPr/>
            <p:nvPr/>
          </p:nvSpPr>
          <p:spPr>
            <a:xfrm>
              <a:off x="1682100" y="2503200"/>
              <a:ext cx="48925" cy="70375"/>
            </a:xfrm>
            <a:custGeom>
              <a:avLst/>
              <a:gdLst/>
              <a:ahLst/>
              <a:cxnLst/>
              <a:rect l="l" t="t" r="r" b="b"/>
              <a:pathLst>
                <a:path w="1957" h="2815" fill="none" extrusionOk="0">
                  <a:moveTo>
                    <a:pt x="0" y="2815"/>
                  </a:moveTo>
                  <a:cubicBezTo>
                    <a:pt x="54" y="2493"/>
                    <a:pt x="442" y="1180"/>
                    <a:pt x="751" y="1073"/>
                  </a:cubicBezTo>
                  <a:cubicBezTo>
                    <a:pt x="871" y="1046"/>
                    <a:pt x="1005" y="1019"/>
                    <a:pt x="1126" y="1019"/>
                  </a:cubicBezTo>
                  <a:cubicBezTo>
                    <a:pt x="1622" y="939"/>
                    <a:pt x="1957" y="496"/>
                    <a:pt x="1903"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1556800" y="2818450"/>
              <a:ext cx="85125" cy="61350"/>
            </a:xfrm>
            <a:custGeom>
              <a:avLst/>
              <a:gdLst/>
              <a:ahLst/>
              <a:cxnLst/>
              <a:rect l="l" t="t" r="r" b="b"/>
              <a:pathLst>
                <a:path w="3405" h="2454" fill="none" extrusionOk="0">
                  <a:moveTo>
                    <a:pt x="3404" y="1"/>
                  </a:moveTo>
                  <a:cubicBezTo>
                    <a:pt x="3015" y="255"/>
                    <a:pt x="1917" y="885"/>
                    <a:pt x="1622" y="1247"/>
                  </a:cubicBezTo>
                  <a:cubicBezTo>
                    <a:pt x="1514" y="1381"/>
                    <a:pt x="1394" y="1488"/>
                    <a:pt x="1260" y="1582"/>
                  </a:cubicBezTo>
                  <a:cubicBezTo>
                    <a:pt x="978" y="1730"/>
                    <a:pt x="590" y="1609"/>
                    <a:pt x="322" y="1783"/>
                  </a:cubicBezTo>
                  <a:cubicBezTo>
                    <a:pt x="94" y="1917"/>
                    <a:pt x="0" y="2199"/>
                    <a:pt x="94" y="2453"/>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4"/>
            <p:cNvSpPr/>
            <p:nvPr/>
          </p:nvSpPr>
          <p:spPr>
            <a:xfrm>
              <a:off x="1639875" y="2902875"/>
              <a:ext cx="34200" cy="84125"/>
            </a:xfrm>
            <a:custGeom>
              <a:avLst/>
              <a:gdLst/>
              <a:ahLst/>
              <a:cxnLst/>
              <a:rect l="l" t="t" r="r" b="b"/>
              <a:pathLst>
                <a:path w="1368" h="3365" fill="none" extrusionOk="0">
                  <a:moveTo>
                    <a:pt x="1368" y="1"/>
                  </a:moveTo>
                  <a:cubicBezTo>
                    <a:pt x="1032" y="215"/>
                    <a:pt x="858" y="604"/>
                    <a:pt x="697" y="979"/>
                  </a:cubicBezTo>
                  <a:cubicBezTo>
                    <a:pt x="563" y="1274"/>
                    <a:pt x="429" y="1609"/>
                    <a:pt x="510" y="1931"/>
                  </a:cubicBezTo>
                  <a:cubicBezTo>
                    <a:pt x="550" y="2105"/>
                    <a:pt x="644" y="2279"/>
                    <a:pt x="617" y="2467"/>
                  </a:cubicBezTo>
                  <a:cubicBezTo>
                    <a:pt x="563" y="2828"/>
                    <a:pt x="1" y="2989"/>
                    <a:pt x="1" y="3364"/>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4"/>
            <p:cNvSpPr/>
            <p:nvPr/>
          </p:nvSpPr>
          <p:spPr>
            <a:xfrm>
              <a:off x="1732000" y="2895175"/>
              <a:ext cx="66025" cy="74075"/>
            </a:xfrm>
            <a:custGeom>
              <a:avLst/>
              <a:gdLst/>
              <a:ahLst/>
              <a:cxnLst/>
              <a:rect l="l" t="t" r="r" b="b"/>
              <a:pathLst>
                <a:path w="2641" h="2963" fill="none" extrusionOk="0">
                  <a:moveTo>
                    <a:pt x="1" y="1"/>
                  </a:moveTo>
                  <a:cubicBezTo>
                    <a:pt x="202" y="510"/>
                    <a:pt x="1341" y="1032"/>
                    <a:pt x="1649" y="1475"/>
                  </a:cubicBezTo>
                  <a:cubicBezTo>
                    <a:pt x="1837" y="1729"/>
                    <a:pt x="1837" y="2078"/>
                    <a:pt x="1944" y="2373"/>
                  </a:cubicBezTo>
                  <a:cubicBezTo>
                    <a:pt x="2038" y="2667"/>
                    <a:pt x="2346" y="2962"/>
                    <a:pt x="2641" y="2842"/>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p:nvPr/>
          </p:nvSpPr>
          <p:spPr>
            <a:xfrm>
              <a:off x="1483425" y="2586950"/>
              <a:ext cx="115275" cy="29525"/>
            </a:xfrm>
            <a:custGeom>
              <a:avLst/>
              <a:gdLst/>
              <a:ahLst/>
              <a:cxnLst/>
              <a:rect l="l" t="t" r="r" b="b"/>
              <a:pathLst>
                <a:path w="4611" h="1181" fill="none" extrusionOk="0">
                  <a:moveTo>
                    <a:pt x="67" y="403"/>
                  </a:moveTo>
                  <a:cubicBezTo>
                    <a:pt x="0" y="550"/>
                    <a:pt x="228" y="657"/>
                    <a:pt x="402" y="617"/>
                  </a:cubicBezTo>
                  <a:cubicBezTo>
                    <a:pt x="684" y="564"/>
                    <a:pt x="925" y="363"/>
                    <a:pt x="1180" y="215"/>
                  </a:cubicBezTo>
                  <a:cubicBezTo>
                    <a:pt x="1448" y="68"/>
                    <a:pt x="1783" y="1"/>
                    <a:pt x="2024" y="188"/>
                  </a:cubicBezTo>
                  <a:cubicBezTo>
                    <a:pt x="2131" y="282"/>
                    <a:pt x="2198" y="416"/>
                    <a:pt x="2305" y="523"/>
                  </a:cubicBezTo>
                  <a:cubicBezTo>
                    <a:pt x="2547" y="724"/>
                    <a:pt x="2895" y="657"/>
                    <a:pt x="3190" y="644"/>
                  </a:cubicBezTo>
                  <a:cubicBezTo>
                    <a:pt x="3498" y="617"/>
                    <a:pt x="4584" y="885"/>
                    <a:pt x="4610" y="118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4"/>
            <p:cNvSpPr/>
            <p:nvPr/>
          </p:nvSpPr>
          <p:spPr>
            <a:xfrm>
              <a:off x="1581250" y="2518925"/>
              <a:ext cx="186975" cy="399150"/>
            </a:xfrm>
            <a:custGeom>
              <a:avLst/>
              <a:gdLst/>
              <a:ahLst/>
              <a:cxnLst/>
              <a:rect l="l" t="t" r="r" b="b"/>
              <a:pathLst>
                <a:path w="7479" h="15966" extrusionOk="0">
                  <a:moveTo>
                    <a:pt x="2130" y="1"/>
                  </a:moveTo>
                  <a:cubicBezTo>
                    <a:pt x="1289" y="1"/>
                    <a:pt x="526" y="512"/>
                    <a:pt x="349" y="1663"/>
                  </a:cubicBezTo>
                  <a:cubicBezTo>
                    <a:pt x="0" y="4075"/>
                    <a:pt x="483" y="6903"/>
                    <a:pt x="1032" y="9235"/>
                  </a:cubicBezTo>
                  <a:cubicBezTo>
                    <a:pt x="1408" y="10776"/>
                    <a:pt x="1903" y="12277"/>
                    <a:pt x="2547" y="13724"/>
                  </a:cubicBezTo>
                  <a:cubicBezTo>
                    <a:pt x="2962" y="14675"/>
                    <a:pt x="3579" y="15707"/>
                    <a:pt x="4584" y="15922"/>
                  </a:cubicBezTo>
                  <a:cubicBezTo>
                    <a:pt x="4713" y="15951"/>
                    <a:pt x="4843" y="15965"/>
                    <a:pt x="4972" y="15965"/>
                  </a:cubicBezTo>
                  <a:cubicBezTo>
                    <a:pt x="5779" y="15965"/>
                    <a:pt x="6551" y="15418"/>
                    <a:pt x="6956" y="14702"/>
                  </a:cubicBezTo>
                  <a:cubicBezTo>
                    <a:pt x="7425" y="13871"/>
                    <a:pt x="7478" y="12866"/>
                    <a:pt x="7384" y="11915"/>
                  </a:cubicBezTo>
                  <a:cubicBezTo>
                    <a:pt x="7277" y="10776"/>
                    <a:pt x="6969" y="9650"/>
                    <a:pt x="6661" y="8538"/>
                  </a:cubicBezTo>
                  <a:lnTo>
                    <a:pt x="5602" y="4692"/>
                  </a:lnTo>
                  <a:cubicBezTo>
                    <a:pt x="5280" y="3526"/>
                    <a:pt x="4959" y="2347"/>
                    <a:pt x="4329" y="1315"/>
                  </a:cubicBezTo>
                  <a:cubicBezTo>
                    <a:pt x="3828" y="478"/>
                    <a:pt x="2942" y="1"/>
                    <a:pt x="2130"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4"/>
            <p:cNvSpPr/>
            <p:nvPr/>
          </p:nvSpPr>
          <p:spPr>
            <a:xfrm>
              <a:off x="1645900" y="2772500"/>
              <a:ext cx="57650" cy="93325"/>
            </a:xfrm>
            <a:custGeom>
              <a:avLst/>
              <a:gdLst/>
              <a:ahLst/>
              <a:cxnLst/>
              <a:rect l="l" t="t" r="r" b="b"/>
              <a:pathLst>
                <a:path w="2306" h="3733" extrusionOk="0">
                  <a:moveTo>
                    <a:pt x="963" y="1"/>
                  </a:moveTo>
                  <a:cubicBezTo>
                    <a:pt x="951" y="1"/>
                    <a:pt x="938" y="1"/>
                    <a:pt x="926" y="3"/>
                  </a:cubicBezTo>
                  <a:cubicBezTo>
                    <a:pt x="1" y="123"/>
                    <a:pt x="1234" y="2737"/>
                    <a:pt x="1421" y="3192"/>
                  </a:cubicBezTo>
                  <a:cubicBezTo>
                    <a:pt x="1488" y="3380"/>
                    <a:pt x="1596" y="3541"/>
                    <a:pt x="1743" y="3661"/>
                  </a:cubicBezTo>
                  <a:cubicBezTo>
                    <a:pt x="1808" y="3710"/>
                    <a:pt x="1883" y="3732"/>
                    <a:pt x="1958" y="3732"/>
                  </a:cubicBezTo>
                  <a:cubicBezTo>
                    <a:pt x="2070" y="3732"/>
                    <a:pt x="2180" y="3682"/>
                    <a:pt x="2252" y="3594"/>
                  </a:cubicBezTo>
                  <a:cubicBezTo>
                    <a:pt x="2292" y="3501"/>
                    <a:pt x="2306" y="3393"/>
                    <a:pt x="2279" y="3286"/>
                  </a:cubicBezTo>
                  <a:cubicBezTo>
                    <a:pt x="2226" y="2746"/>
                    <a:pt x="1720" y="1"/>
                    <a:pt x="963"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4"/>
            <p:cNvSpPr/>
            <p:nvPr/>
          </p:nvSpPr>
          <p:spPr>
            <a:xfrm>
              <a:off x="2018800" y="2789100"/>
              <a:ext cx="160900" cy="111875"/>
            </a:xfrm>
            <a:custGeom>
              <a:avLst/>
              <a:gdLst/>
              <a:ahLst/>
              <a:cxnLst/>
              <a:rect l="l" t="t" r="r" b="b"/>
              <a:pathLst>
                <a:path w="6436" h="4475" extrusionOk="0">
                  <a:moveTo>
                    <a:pt x="3107" y="1"/>
                  </a:moveTo>
                  <a:cubicBezTo>
                    <a:pt x="2961" y="1"/>
                    <a:pt x="2818" y="12"/>
                    <a:pt x="2680" y="36"/>
                  </a:cubicBezTo>
                  <a:cubicBezTo>
                    <a:pt x="1086" y="317"/>
                    <a:pt x="0" y="2475"/>
                    <a:pt x="268" y="3949"/>
                  </a:cubicBezTo>
                  <a:cubicBezTo>
                    <a:pt x="318" y="4188"/>
                    <a:pt x="464" y="4475"/>
                    <a:pt x="692" y="4475"/>
                  </a:cubicBezTo>
                  <a:cubicBezTo>
                    <a:pt x="707" y="4475"/>
                    <a:pt x="722" y="4474"/>
                    <a:pt x="737" y="4471"/>
                  </a:cubicBezTo>
                  <a:cubicBezTo>
                    <a:pt x="818" y="4445"/>
                    <a:pt x="871" y="4418"/>
                    <a:pt x="938" y="4364"/>
                  </a:cubicBezTo>
                  <a:cubicBezTo>
                    <a:pt x="1193" y="4163"/>
                    <a:pt x="1367" y="3868"/>
                    <a:pt x="1595" y="3614"/>
                  </a:cubicBezTo>
                  <a:cubicBezTo>
                    <a:pt x="1809" y="3359"/>
                    <a:pt x="2091" y="3131"/>
                    <a:pt x="2426" y="3118"/>
                  </a:cubicBezTo>
                  <a:cubicBezTo>
                    <a:pt x="2908" y="3118"/>
                    <a:pt x="3256" y="3560"/>
                    <a:pt x="3685" y="3761"/>
                  </a:cubicBezTo>
                  <a:cubicBezTo>
                    <a:pt x="3868" y="3853"/>
                    <a:pt x="4068" y="3895"/>
                    <a:pt x="4268" y="3895"/>
                  </a:cubicBezTo>
                  <a:cubicBezTo>
                    <a:pt x="4891" y="3895"/>
                    <a:pt x="5529" y="3491"/>
                    <a:pt x="5762" y="2904"/>
                  </a:cubicBezTo>
                  <a:cubicBezTo>
                    <a:pt x="6435" y="1240"/>
                    <a:pt x="4630" y="1"/>
                    <a:pt x="3107"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54"/>
          <p:cNvGrpSpPr/>
          <p:nvPr/>
        </p:nvGrpSpPr>
        <p:grpSpPr>
          <a:xfrm>
            <a:off x="2368888" y="3310221"/>
            <a:ext cx="773570" cy="1208081"/>
            <a:chOff x="2250625" y="841288"/>
            <a:chExt cx="338750" cy="529025"/>
          </a:xfrm>
        </p:grpSpPr>
        <p:sp>
          <p:nvSpPr>
            <p:cNvPr id="1198" name="Google Shape;1198;p54"/>
            <p:cNvSpPr/>
            <p:nvPr/>
          </p:nvSpPr>
          <p:spPr>
            <a:xfrm>
              <a:off x="2275425" y="853013"/>
              <a:ext cx="289150" cy="503225"/>
            </a:xfrm>
            <a:custGeom>
              <a:avLst/>
              <a:gdLst/>
              <a:ahLst/>
              <a:cxnLst/>
              <a:rect l="l" t="t" r="r" b="b"/>
              <a:pathLst>
                <a:path w="11566" h="20129" extrusionOk="0">
                  <a:moveTo>
                    <a:pt x="0" y="0"/>
                  </a:moveTo>
                  <a:lnTo>
                    <a:pt x="0" y="20128"/>
                  </a:lnTo>
                  <a:lnTo>
                    <a:pt x="11565" y="20128"/>
                  </a:lnTo>
                  <a:lnTo>
                    <a:pt x="115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4"/>
            <p:cNvSpPr/>
            <p:nvPr/>
          </p:nvSpPr>
          <p:spPr>
            <a:xfrm>
              <a:off x="2262025" y="853013"/>
              <a:ext cx="315950" cy="517300"/>
            </a:xfrm>
            <a:custGeom>
              <a:avLst/>
              <a:gdLst/>
              <a:ahLst/>
              <a:cxnLst/>
              <a:rect l="l" t="t" r="r" b="b"/>
              <a:pathLst>
                <a:path w="12638" h="20692" extrusionOk="0">
                  <a:moveTo>
                    <a:pt x="0" y="0"/>
                  </a:moveTo>
                  <a:lnTo>
                    <a:pt x="0" y="19646"/>
                  </a:lnTo>
                  <a:cubicBezTo>
                    <a:pt x="0" y="20222"/>
                    <a:pt x="469" y="20691"/>
                    <a:pt x="1032" y="20691"/>
                  </a:cubicBezTo>
                  <a:lnTo>
                    <a:pt x="11592" y="20691"/>
                  </a:lnTo>
                  <a:cubicBezTo>
                    <a:pt x="12168" y="20691"/>
                    <a:pt x="12637" y="20222"/>
                    <a:pt x="12637" y="19646"/>
                  </a:cubicBezTo>
                  <a:lnTo>
                    <a:pt x="12637" y="0"/>
                  </a:lnTo>
                  <a:lnTo>
                    <a:pt x="12115" y="0"/>
                  </a:lnTo>
                  <a:lnTo>
                    <a:pt x="12115" y="19097"/>
                  </a:lnTo>
                  <a:cubicBezTo>
                    <a:pt x="12101" y="19673"/>
                    <a:pt x="11646" y="20142"/>
                    <a:pt x="11070" y="20142"/>
                  </a:cubicBezTo>
                  <a:lnTo>
                    <a:pt x="1568" y="20142"/>
                  </a:lnTo>
                  <a:cubicBezTo>
                    <a:pt x="992" y="20142"/>
                    <a:pt x="536" y="19673"/>
                    <a:pt x="536" y="19097"/>
                  </a:cubicBezTo>
                  <a:lnTo>
                    <a:pt x="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4"/>
            <p:cNvSpPr/>
            <p:nvPr/>
          </p:nvSpPr>
          <p:spPr>
            <a:xfrm>
              <a:off x="2275425" y="1055363"/>
              <a:ext cx="289475" cy="300875"/>
            </a:xfrm>
            <a:custGeom>
              <a:avLst/>
              <a:gdLst/>
              <a:ahLst/>
              <a:cxnLst/>
              <a:rect l="l" t="t" r="r" b="b"/>
              <a:pathLst>
                <a:path w="11579" h="12035" extrusionOk="0">
                  <a:moveTo>
                    <a:pt x="0" y="0"/>
                  </a:moveTo>
                  <a:lnTo>
                    <a:pt x="0" y="11029"/>
                  </a:lnTo>
                  <a:cubicBezTo>
                    <a:pt x="0" y="11579"/>
                    <a:pt x="456" y="12034"/>
                    <a:pt x="1019" y="12034"/>
                  </a:cubicBezTo>
                  <a:lnTo>
                    <a:pt x="10560" y="12034"/>
                  </a:lnTo>
                  <a:cubicBezTo>
                    <a:pt x="11123" y="12034"/>
                    <a:pt x="11579" y="11579"/>
                    <a:pt x="11579" y="11029"/>
                  </a:cubicBezTo>
                  <a:lnTo>
                    <a:pt x="11579" y="0"/>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4"/>
            <p:cNvSpPr/>
            <p:nvPr/>
          </p:nvSpPr>
          <p:spPr>
            <a:xfrm>
              <a:off x="2250625" y="841288"/>
              <a:ext cx="338750" cy="21800"/>
            </a:xfrm>
            <a:custGeom>
              <a:avLst/>
              <a:gdLst/>
              <a:ahLst/>
              <a:cxnLst/>
              <a:rect l="l" t="t" r="r" b="b"/>
              <a:pathLst>
                <a:path w="13550" h="872" extrusionOk="0">
                  <a:moveTo>
                    <a:pt x="443" y="0"/>
                  </a:moveTo>
                  <a:cubicBezTo>
                    <a:pt x="202" y="0"/>
                    <a:pt x="1" y="188"/>
                    <a:pt x="1" y="443"/>
                  </a:cubicBezTo>
                  <a:cubicBezTo>
                    <a:pt x="1" y="670"/>
                    <a:pt x="202" y="871"/>
                    <a:pt x="443" y="871"/>
                  </a:cubicBezTo>
                  <a:lnTo>
                    <a:pt x="13107" y="871"/>
                  </a:lnTo>
                  <a:cubicBezTo>
                    <a:pt x="13348" y="871"/>
                    <a:pt x="13549" y="684"/>
                    <a:pt x="13549" y="443"/>
                  </a:cubicBezTo>
                  <a:cubicBezTo>
                    <a:pt x="13549" y="188"/>
                    <a:pt x="13361" y="0"/>
                    <a:pt x="13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2302225" y="877788"/>
              <a:ext cx="21125" cy="465050"/>
            </a:xfrm>
            <a:custGeom>
              <a:avLst/>
              <a:gdLst/>
              <a:ahLst/>
              <a:cxnLst/>
              <a:rect l="l" t="t" r="r" b="b"/>
              <a:pathLst>
                <a:path w="845" h="18602" extrusionOk="0">
                  <a:moveTo>
                    <a:pt x="1" y="1"/>
                  </a:moveTo>
                  <a:lnTo>
                    <a:pt x="1" y="18601"/>
                  </a:lnTo>
                  <a:lnTo>
                    <a:pt x="845" y="18601"/>
                  </a:lnTo>
                  <a:lnTo>
                    <a:pt x="8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54"/>
          <p:cNvGrpSpPr/>
          <p:nvPr/>
        </p:nvGrpSpPr>
        <p:grpSpPr>
          <a:xfrm>
            <a:off x="1221561" y="2373633"/>
            <a:ext cx="616801" cy="2186449"/>
            <a:chOff x="3986050" y="808650"/>
            <a:chExt cx="294500" cy="1043950"/>
          </a:xfrm>
        </p:grpSpPr>
        <p:sp>
          <p:nvSpPr>
            <p:cNvPr id="1204" name="Google Shape;1204;p54"/>
            <p:cNvSpPr/>
            <p:nvPr/>
          </p:nvSpPr>
          <p:spPr>
            <a:xfrm>
              <a:off x="3986700" y="808650"/>
              <a:ext cx="262025" cy="429200"/>
            </a:xfrm>
            <a:custGeom>
              <a:avLst/>
              <a:gdLst/>
              <a:ahLst/>
              <a:cxnLst/>
              <a:rect l="l" t="t" r="r" b="b"/>
              <a:pathLst>
                <a:path w="10481" h="17168" extrusionOk="0">
                  <a:moveTo>
                    <a:pt x="4946" y="1"/>
                  </a:moveTo>
                  <a:lnTo>
                    <a:pt x="4946" y="1"/>
                  </a:lnTo>
                  <a:cubicBezTo>
                    <a:pt x="4772" y="1126"/>
                    <a:pt x="3177" y="1435"/>
                    <a:pt x="2681" y="2467"/>
                  </a:cubicBezTo>
                  <a:cubicBezTo>
                    <a:pt x="2319" y="3230"/>
                    <a:pt x="2668" y="4155"/>
                    <a:pt x="3190" y="4812"/>
                  </a:cubicBezTo>
                  <a:cubicBezTo>
                    <a:pt x="3713" y="5482"/>
                    <a:pt x="4396" y="6018"/>
                    <a:pt x="4825" y="6741"/>
                  </a:cubicBezTo>
                  <a:cubicBezTo>
                    <a:pt x="5201" y="7358"/>
                    <a:pt x="5241" y="8095"/>
                    <a:pt x="4678" y="8604"/>
                  </a:cubicBezTo>
                  <a:cubicBezTo>
                    <a:pt x="4329" y="8872"/>
                    <a:pt x="3954" y="9073"/>
                    <a:pt x="3539" y="9221"/>
                  </a:cubicBezTo>
                  <a:cubicBezTo>
                    <a:pt x="2976" y="9435"/>
                    <a:pt x="2440" y="9716"/>
                    <a:pt x="1944" y="10078"/>
                  </a:cubicBezTo>
                  <a:cubicBezTo>
                    <a:pt x="885" y="10869"/>
                    <a:pt x="1" y="12598"/>
                    <a:pt x="1381" y="13562"/>
                  </a:cubicBezTo>
                  <a:cubicBezTo>
                    <a:pt x="2453" y="14313"/>
                    <a:pt x="4490" y="14460"/>
                    <a:pt x="4758" y="16042"/>
                  </a:cubicBezTo>
                  <a:cubicBezTo>
                    <a:pt x="4785" y="16176"/>
                    <a:pt x="4758" y="17167"/>
                    <a:pt x="4584" y="17167"/>
                  </a:cubicBezTo>
                  <a:lnTo>
                    <a:pt x="6621" y="17167"/>
                  </a:lnTo>
                  <a:cubicBezTo>
                    <a:pt x="6889" y="17167"/>
                    <a:pt x="7707" y="16149"/>
                    <a:pt x="7894" y="15948"/>
                  </a:cubicBezTo>
                  <a:cubicBezTo>
                    <a:pt x="8363" y="15452"/>
                    <a:pt x="8872" y="14903"/>
                    <a:pt x="9154" y="14273"/>
                  </a:cubicBezTo>
                  <a:cubicBezTo>
                    <a:pt x="9489" y="13536"/>
                    <a:pt x="9194" y="12678"/>
                    <a:pt x="8484" y="12303"/>
                  </a:cubicBezTo>
                  <a:cubicBezTo>
                    <a:pt x="7988" y="12035"/>
                    <a:pt x="7385" y="12035"/>
                    <a:pt x="6835" y="11874"/>
                  </a:cubicBezTo>
                  <a:cubicBezTo>
                    <a:pt x="6701" y="11834"/>
                    <a:pt x="6567" y="11780"/>
                    <a:pt x="6433" y="11713"/>
                  </a:cubicBezTo>
                  <a:cubicBezTo>
                    <a:pt x="6286" y="11646"/>
                    <a:pt x="6165" y="11526"/>
                    <a:pt x="6098" y="11378"/>
                  </a:cubicBezTo>
                  <a:cubicBezTo>
                    <a:pt x="5978" y="11043"/>
                    <a:pt x="6286" y="10708"/>
                    <a:pt x="6581" y="10480"/>
                  </a:cubicBezTo>
                  <a:cubicBezTo>
                    <a:pt x="7653" y="9623"/>
                    <a:pt x="10480" y="8041"/>
                    <a:pt x="9234" y="6313"/>
                  </a:cubicBezTo>
                  <a:cubicBezTo>
                    <a:pt x="8819" y="5736"/>
                    <a:pt x="8095" y="5509"/>
                    <a:pt x="7398" y="5401"/>
                  </a:cubicBezTo>
                  <a:cubicBezTo>
                    <a:pt x="6715" y="5308"/>
                    <a:pt x="6005" y="5321"/>
                    <a:pt x="5335" y="5093"/>
                  </a:cubicBezTo>
                  <a:cubicBezTo>
                    <a:pt x="4705" y="4905"/>
                    <a:pt x="4182" y="4477"/>
                    <a:pt x="3847" y="3914"/>
                  </a:cubicBezTo>
                  <a:cubicBezTo>
                    <a:pt x="3525" y="3338"/>
                    <a:pt x="3539" y="2627"/>
                    <a:pt x="3874" y="2064"/>
                  </a:cubicBezTo>
                  <a:cubicBezTo>
                    <a:pt x="4088" y="1716"/>
                    <a:pt x="4423" y="1461"/>
                    <a:pt x="4691" y="1140"/>
                  </a:cubicBezTo>
                  <a:cubicBezTo>
                    <a:pt x="4959" y="818"/>
                    <a:pt x="5134" y="363"/>
                    <a:pt x="4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3986050" y="1237800"/>
              <a:ext cx="294500" cy="614800"/>
            </a:xfrm>
            <a:custGeom>
              <a:avLst/>
              <a:gdLst/>
              <a:ahLst/>
              <a:cxnLst/>
              <a:rect l="l" t="t" r="r" b="b"/>
              <a:pathLst>
                <a:path w="11780" h="24592" extrusionOk="0">
                  <a:moveTo>
                    <a:pt x="8255" y="283"/>
                  </a:moveTo>
                  <a:cubicBezTo>
                    <a:pt x="8510" y="283"/>
                    <a:pt x="8724" y="470"/>
                    <a:pt x="8738" y="725"/>
                  </a:cubicBezTo>
                  <a:cubicBezTo>
                    <a:pt x="8764" y="993"/>
                    <a:pt x="8376" y="1207"/>
                    <a:pt x="8376" y="1207"/>
                  </a:cubicBezTo>
                  <a:lnTo>
                    <a:pt x="8376" y="5777"/>
                  </a:lnTo>
                  <a:cubicBezTo>
                    <a:pt x="8563" y="5871"/>
                    <a:pt x="8671" y="6072"/>
                    <a:pt x="8671" y="6273"/>
                  </a:cubicBezTo>
                  <a:lnTo>
                    <a:pt x="8456" y="12478"/>
                  </a:lnTo>
                  <a:cubicBezTo>
                    <a:pt x="8443" y="13188"/>
                    <a:pt x="8764" y="13871"/>
                    <a:pt x="9327" y="14300"/>
                  </a:cubicBezTo>
                  <a:cubicBezTo>
                    <a:pt x="10694" y="15359"/>
                    <a:pt x="11485" y="16994"/>
                    <a:pt x="11485" y="18709"/>
                  </a:cubicBezTo>
                  <a:cubicBezTo>
                    <a:pt x="11485" y="21805"/>
                    <a:pt x="10265" y="24324"/>
                    <a:pt x="5883" y="24324"/>
                  </a:cubicBezTo>
                  <a:cubicBezTo>
                    <a:pt x="1501" y="24324"/>
                    <a:pt x="282" y="21805"/>
                    <a:pt x="282" y="18709"/>
                  </a:cubicBezTo>
                  <a:cubicBezTo>
                    <a:pt x="282" y="16994"/>
                    <a:pt x="1072" y="15359"/>
                    <a:pt x="2439" y="14300"/>
                  </a:cubicBezTo>
                  <a:cubicBezTo>
                    <a:pt x="3002" y="13871"/>
                    <a:pt x="3324" y="13188"/>
                    <a:pt x="3310" y="12478"/>
                  </a:cubicBezTo>
                  <a:lnTo>
                    <a:pt x="3096" y="6233"/>
                  </a:lnTo>
                  <a:cubicBezTo>
                    <a:pt x="3096" y="6018"/>
                    <a:pt x="3203" y="5831"/>
                    <a:pt x="3377" y="5737"/>
                  </a:cubicBezTo>
                  <a:lnTo>
                    <a:pt x="3391" y="5737"/>
                  </a:lnTo>
                  <a:lnTo>
                    <a:pt x="3391" y="1207"/>
                  </a:lnTo>
                  <a:cubicBezTo>
                    <a:pt x="3391" y="1207"/>
                    <a:pt x="3002" y="993"/>
                    <a:pt x="3015" y="725"/>
                  </a:cubicBezTo>
                  <a:cubicBezTo>
                    <a:pt x="3042" y="470"/>
                    <a:pt x="3257" y="283"/>
                    <a:pt x="3511" y="283"/>
                  </a:cubicBezTo>
                  <a:close/>
                  <a:moveTo>
                    <a:pt x="3487" y="1"/>
                  </a:moveTo>
                  <a:cubicBezTo>
                    <a:pt x="3096" y="1"/>
                    <a:pt x="2774" y="318"/>
                    <a:pt x="2747" y="712"/>
                  </a:cubicBezTo>
                  <a:cubicBezTo>
                    <a:pt x="2734" y="980"/>
                    <a:pt x="2868" y="1248"/>
                    <a:pt x="3109" y="1395"/>
                  </a:cubicBezTo>
                  <a:lnTo>
                    <a:pt x="3109" y="5576"/>
                  </a:lnTo>
                  <a:cubicBezTo>
                    <a:pt x="2922" y="5737"/>
                    <a:pt x="2814" y="5978"/>
                    <a:pt x="2814" y="6233"/>
                  </a:cubicBezTo>
                  <a:lnTo>
                    <a:pt x="3029" y="12478"/>
                  </a:lnTo>
                  <a:cubicBezTo>
                    <a:pt x="3042" y="13094"/>
                    <a:pt x="2761" y="13697"/>
                    <a:pt x="2265" y="14072"/>
                  </a:cubicBezTo>
                  <a:cubicBezTo>
                    <a:pt x="831" y="15185"/>
                    <a:pt x="0" y="16900"/>
                    <a:pt x="0" y="18709"/>
                  </a:cubicBezTo>
                  <a:cubicBezTo>
                    <a:pt x="0" y="22609"/>
                    <a:pt x="1984" y="24592"/>
                    <a:pt x="5883" y="24592"/>
                  </a:cubicBezTo>
                  <a:cubicBezTo>
                    <a:pt x="9783" y="24592"/>
                    <a:pt x="11766" y="22609"/>
                    <a:pt x="11766" y="18709"/>
                  </a:cubicBezTo>
                  <a:cubicBezTo>
                    <a:pt x="11780" y="16900"/>
                    <a:pt x="10935" y="15185"/>
                    <a:pt x="9515" y="14072"/>
                  </a:cubicBezTo>
                  <a:cubicBezTo>
                    <a:pt x="9019" y="13697"/>
                    <a:pt x="8738" y="13107"/>
                    <a:pt x="8738" y="12478"/>
                  </a:cubicBezTo>
                  <a:lnTo>
                    <a:pt x="8965" y="6273"/>
                  </a:lnTo>
                  <a:cubicBezTo>
                    <a:pt x="8965" y="6018"/>
                    <a:pt x="8858" y="5777"/>
                    <a:pt x="8671" y="5616"/>
                  </a:cubicBezTo>
                  <a:lnTo>
                    <a:pt x="8671" y="1395"/>
                  </a:lnTo>
                  <a:cubicBezTo>
                    <a:pt x="8912" y="1248"/>
                    <a:pt x="9046" y="980"/>
                    <a:pt x="9032" y="712"/>
                  </a:cubicBezTo>
                  <a:cubicBezTo>
                    <a:pt x="9006" y="318"/>
                    <a:pt x="8684" y="1"/>
                    <a:pt x="8293" y="1"/>
                  </a:cubicBezTo>
                  <a:cubicBezTo>
                    <a:pt x="8285" y="1"/>
                    <a:pt x="8277" y="1"/>
                    <a:pt x="8269" y="1"/>
                  </a:cubicBezTo>
                  <a:lnTo>
                    <a:pt x="3511" y="1"/>
                  </a:lnTo>
                  <a:cubicBezTo>
                    <a:pt x="3503" y="1"/>
                    <a:pt x="3495" y="1"/>
                    <a:pt x="3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3993075" y="1244525"/>
              <a:ext cx="280100" cy="601050"/>
            </a:xfrm>
            <a:custGeom>
              <a:avLst/>
              <a:gdLst/>
              <a:ahLst/>
              <a:cxnLst/>
              <a:rect l="l" t="t" r="r" b="b"/>
              <a:pathLst>
                <a:path w="11204" h="24042" extrusionOk="0">
                  <a:moveTo>
                    <a:pt x="3230" y="0"/>
                  </a:moveTo>
                  <a:cubicBezTo>
                    <a:pt x="2976" y="0"/>
                    <a:pt x="2761" y="188"/>
                    <a:pt x="2748" y="443"/>
                  </a:cubicBezTo>
                  <a:cubicBezTo>
                    <a:pt x="2734" y="711"/>
                    <a:pt x="3110" y="938"/>
                    <a:pt x="3110" y="938"/>
                  </a:cubicBezTo>
                  <a:lnTo>
                    <a:pt x="3110" y="5454"/>
                  </a:lnTo>
                  <a:lnTo>
                    <a:pt x="3096" y="5454"/>
                  </a:lnTo>
                  <a:cubicBezTo>
                    <a:pt x="2922" y="5548"/>
                    <a:pt x="2815" y="5749"/>
                    <a:pt x="2815" y="5950"/>
                  </a:cubicBezTo>
                  <a:lnTo>
                    <a:pt x="3029" y="12195"/>
                  </a:lnTo>
                  <a:cubicBezTo>
                    <a:pt x="3043" y="12905"/>
                    <a:pt x="2721" y="13589"/>
                    <a:pt x="2158" y="14018"/>
                  </a:cubicBezTo>
                  <a:cubicBezTo>
                    <a:pt x="791" y="15076"/>
                    <a:pt x="1" y="16711"/>
                    <a:pt x="1" y="18440"/>
                  </a:cubicBezTo>
                  <a:cubicBezTo>
                    <a:pt x="1" y="21522"/>
                    <a:pt x="1220" y="24042"/>
                    <a:pt x="5602" y="24042"/>
                  </a:cubicBezTo>
                  <a:cubicBezTo>
                    <a:pt x="9984" y="24042"/>
                    <a:pt x="11204" y="21522"/>
                    <a:pt x="11204" y="18440"/>
                  </a:cubicBezTo>
                  <a:cubicBezTo>
                    <a:pt x="11204" y="16711"/>
                    <a:pt x="10413" y="15090"/>
                    <a:pt x="9060" y="14031"/>
                  </a:cubicBezTo>
                  <a:cubicBezTo>
                    <a:pt x="8483" y="13602"/>
                    <a:pt x="8162" y="12919"/>
                    <a:pt x="8175" y="12209"/>
                  </a:cubicBezTo>
                  <a:lnTo>
                    <a:pt x="8390" y="5991"/>
                  </a:lnTo>
                  <a:cubicBezTo>
                    <a:pt x="8390" y="5790"/>
                    <a:pt x="8282" y="5589"/>
                    <a:pt x="8095" y="5495"/>
                  </a:cubicBezTo>
                  <a:lnTo>
                    <a:pt x="8095" y="938"/>
                  </a:lnTo>
                  <a:cubicBezTo>
                    <a:pt x="8095" y="938"/>
                    <a:pt x="8470" y="711"/>
                    <a:pt x="8457" y="443"/>
                  </a:cubicBezTo>
                  <a:cubicBezTo>
                    <a:pt x="8443" y="188"/>
                    <a:pt x="8229" y="0"/>
                    <a:pt x="7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4063775" y="1381200"/>
              <a:ext cx="139050" cy="25"/>
            </a:xfrm>
            <a:custGeom>
              <a:avLst/>
              <a:gdLst/>
              <a:ahLst/>
              <a:cxnLst/>
              <a:rect l="l" t="t" r="r" b="b"/>
              <a:pathLst>
                <a:path w="5562" h="1" fill="none" extrusionOk="0">
                  <a:moveTo>
                    <a:pt x="0" y="1"/>
                  </a:moveTo>
                  <a:lnTo>
                    <a:pt x="5562" y="1"/>
                  </a:lnTo>
                </a:path>
              </a:pathLst>
            </a:custGeom>
            <a:solidFill>
              <a:srgbClr val="E1E7EC"/>
            </a:solidFill>
            <a:ln w="50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4063775" y="1266625"/>
              <a:ext cx="139050" cy="25"/>
            </a:xfrm>
            <a:custGeom>
              <a:avLst/>
              <a:gdLst/>
              <a:ahLst/>
              <a:cxnLst/>
              <a:rect l="l" t="t" r="r" b="b"/>
              <a:pathLst>
                <a:path w="5562" h="1" fill="none" extrusionOk="0">
                  <a:moveTo>
                    <a:pt x="0" y="1"/>
                  </a:moveTo>
                  <a:lnTo>
                    <a:pt x="5562" y="1"/>
                  </a:lnTo>
                </a:path>
              </a:pathLst>
            </a:custGeom>
            <a:noFill/>
            <a:ln w="50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3999100" y="1672675"/>
              <a:ext cx="268375" cy="169550"/>
            </a:xfrm>
            <a:custGeom>
              <a:avLst/>
              <a:gdLst/>
              <a:ahLst/>
              <a:cxnLst/>
              <a:rect l="l" t="t" r="r" b="b"/>
              <a:pathLst>
                <a:path w="10735" h="6782" extrusionOk="0">
                  <a:moveTo>
                    <a:pt x="202" y="1"/>
                  </a:moveTo>
                  <a:cubicBezTo>
                    <a:pt x="68" y="456"/>
                    <a:pt x="1" y="939"/>
                    <a:pt x="1" y="1421"/>
                  </a:cubicBezTo>
                  <a:cubicBezTo>
                    <a:pt x="1" y="4369"/>
                    <a:pt x="1180" y="6782"/>
                    <a:pt x="5361" y="6782"/>
                  </a:cubicBezTo>
                  <a:cubicBezTo>
                    <a:pt x="9556" y="6782"/>
                    <a:pt x="10722" y="4383"/>
                    <a:pt x="10722" y="1421"/>
                  </a:cubicBezTo>
                  <a:cubicBezTo>
                    <a:pt x="10735" y="939"/>
                    <a:pt x="10668" y="456"/>
                    <a:pt x="10547"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4071150" y="1248200"/>
              <a:ext cx="13750" cy="11425"/>
            </a:xfrm>
            <a:custGeom>
              <a:avLst/>
              <a:gdLst/>
              <a:ahLst/>
              <a:cxnLst/>
              <a:rect l="l" t="t" r="r" b="b"/>
              <a:pathLst>
                <a:path w="550" h="457" extrusionOk="0">
                  <a:moveTo>
                    <a:pt x="228" y="1"/>
                  </a:moveTo>
                  <a:cubicBezTo>
                    <a:pt x="107" y="1"/>
                    <a:pt x="0" y="108"/>
                    <a:pt x="0" y="229"/>
                  </a:cubicBezTo>
                  <a:cubicBezTo>
                    <a:pt x="0" y="363"/>
                    <a:pt x="107" y="456"/>
                    <a:pt x="228" y="456"/>
                  </a:cubicBezTo>
                  <a:lnTo>
                    <a:pt x="322" y="456"/>
                  </a:lnTo>
                  <a:cubicBezTo>
                    <a:pt x="456" y="456"/>
                    <a:pt x="549" y="363"/>
                    <a:pt x="549" y="229"/>
                  </a:cubicBezTo>
                  <a:cubicBezTo>
                    <a:pt x="549" y="108"/>
                    <a:pt x="456" y="1"/>
                    <a:pt x="322" y="1"/>
                  </a:cubicBezTo>
                  <a:close/>
                </a:path>
              </a:pathLst>
            </a:custGeom>
            <a:solidFill>
              <a:srgbClr val="D6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4079175" y="1276025"/>
              <a:ext cx="13775" cy="97175"/>
            </a:xfrm>
            <a:custGeom>
              <a:avLst/>
              <a:gdLst/>
              <a:ahLst/>
              <a:cxnLst/>
              <a:rect l="l" t="t" r="r" b="b"/>
              <a:pathLst>
                <a:path w="551" h="3887" extrusionOk="0">
                  <a:moveTo>
                    <a:pt x="269" y="0"/>
                  </a:moveTo>
                  <a:cubicBezTo>
                    <a:pt x="121" y="0"/>
                    <a:pt x="1" y="121"/>
                    <a:pt x="1" y="281"/>
                  </a:cubicBezTo>
                  <a:lnTo>
                    <a:pt x="1" y="3605"/>
                  </a:lnTo>
                  <a:cubicBezTo>
                    <a:pt x="1" y="3752"/>
                    <a:pt x="121" y="3886"/>
                    <a:pt x="269" y="3886"/>
                  </a:cubicBezTo>
                  <a:cubicBezTo>
                    <a:pt x="416" y="3886"/>
                    <a:pt x="550" y="3766"/>
                    <a:pt x="550" y="3605"/>
                  </a:cubicBezTo>
                  <a:lnTo>
                    <a:pt x="550" y="281"/>
                  </a:lnTo>
                  <a:cubicBezTo>
                    <a:pt x="550" y="121"/>
                    <a:pt x="429" y="0"/>
                    <a:pt x="269" y="0"/>
                  </a:cubicBezTo>
                  <a:close/>
                </a:path>
              </a:pathLst>
            </a:custGeom>
            <a:solidFill>
              <a:srgbClr val="D6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4016875" y="1744700"/>
              <a:ext cx="44900" cy="67700"/>
            </a:xfrm>
            <a:custGeom>
              <a:avLst/>
              <a:gdLst/>
              <a:ahLst/>
              <a:cxnLst/>
              <a:rect l="l" t="t" r="r" b="b"/>
              <a:pathLst>
                <a:path w="1796" h="2708" fill="none" extrusionOk="0">
                  <a:moveTo>
                    <a:pt x="0" y="1"/>
                  </a:moveTo>
                  <a:cubicBezTo>
                    <a:pt x="402" y="1488"/>
                    <a:pt x="1246" y="2319"/>
                    <a:pt x="1796" y="2708"/>
                  </a:cubicBezTo>
                </a:path>
              </a:pathLst>
            </a:custGeom>
            <a:noFill/>
            <a:ln w="14400" cap="rnd" cmpd="sng">
              <a:solidFill>
                <a:srgbClr val="D6DCB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4009825" y="1396275"/>
              <a:ext cx="74750" cy="309925"/>
            </a:xfrm>
            <a:custGeom>
              <a:avLst/>
              <a:gdLst/>
              <a:ahLst/>
              <a:cxnLst/>
              <a:rect l="l" t="t" r="r" b="b"/>
              <a:pathLst>
                <a:path w="2990" h="12397" fill="none" extrusionOk="0">
                  <a:moveTo>
                    <a:pt x="2721" y="1"/>
                  </a:moveTo>
                  <a:lnTo>
                    <a:pt x="2989" y="6822"/>
                  </a:lnTo>
                  <a:cubicBezTo>
                    <a:pt x="2989" y="7144"/>
                    <a:pt x="2734" y="7452"/>
                    <a:pt x="2507" y="7680"/>
                  </a:cubicBezTo>
                  <a:cubicBezTo>
                    <a:pt x="1743" y="8457"/>
                    <a:pt x="1" y="10454"/>
                    <a:pt x="68" y="12397"/>
                  </a:cubicBezTo>
                </a:path>
              </a:pathLst>
            </a:custGeom>
            <a:noFill/>
            <a:ln w="14400" cap="rnd" cmpd="sng">
              <a:solidFill>
                <a:srgbClr val="D6DCB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54"/>
          <p:cNvGrpSpPr/>
          <p:nvPr/>
        </p:nvGrpSpPr>
        <p:grpSpPr>
          <a:xfrm>
            <a:off x="5466875" y="1973700"/>
            <a:ext cx="3209200" cy="2529100"/>
            <a:chOff x="2240250" y="2477750"/>
            <a:chExt cx="3209200" cy="2529100"/>
          </a:xfrm>
        </p:grpSpPr>
        <p:sp>
          <p:nvSpPr>
            <p:cNvPr id="1215" name="Google Shape;1215;p54"/>
            <p:cNvSpPr/>
            <p:nvPr/>
          </p:nvSpPr>
          <p:spPr>
            <a:xfrm>
              <a:off x="4016200" y="2811750"/>
              <a:ext cx="539400" cy="23475"/>
            </a:xfrm>
            <a:custGeom>
              <a:avLst/>
              <a:gdLst/>
              <a:ahLst/>
              <a:cxnLst/>
              <a:rect l="l" t="t" r="r" b="b"/>
              <a:pathLst>
                <a:path w="21576" h="939" extrusionOk="0">
                  <a:moveTo>
                    <a:pt x="0" y="1"/>
                  </a:moveTo>
                  <a:lnTo>
                    <a:pt x="0" y="939"/>
                  </a:lnTo>
                  <a:lnTo>
                    <a:pt x="21576" y="939"/>
                  </a:lnTo>
                  <a:lnTo>
                    <a:pt x="21576" y="1"/>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4016200" y="2792650"/>
              <a:ext cx="70375" cy="61675"/>
            </a:xfrm>
            <a:custGeom>
              <a:avLst/>
              <a:gdLst/>
              <a:ahLst/>
              <a:cxnLst/>
              <a:rect l="l" t="t" r="r" b="b"/>
              <a:pathLst>
                <a:path w="2815" h="2467" extrusionOk="0">
                  <a:moveTo>
                    <a:pt x="0" y="1"/>
                  </a:moveTo>
                  <a:lnTo>
                    <a:pt x="0" y="2467"/>
                  </a:lnTo>
                  <a:lnTo>
                    <a:pt x="2814" y="2467"/>
                  </a:lnTo>
                  <a:lnTo>
                    <a:pt x="281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4181025" y="3677800"/>
              <a:ext cx="619150" cy="23125"/>
            </a:xfrm>
            <a:custGeom>
              <a:avLst/>
              <a:gdLst/>
              <a:ahLst/>
              <a:cxnLst/>
              <a:rect l="l" t="t" r="r" b="b"/>
              <a:pathLst>
                <a:path w="24766" h="925" extrusionOk="0">
                  <a:moveTo>
                    <a:pt x="1" y="0"/>
                  </a:moveTo>
                  <a:lnTo>
                    <a:pt x="1" y="925"/>
                  </a:lnTo>
                  <a:lnTo>
                    <a:pt x="24765" y="925"/>
                  </a:lnTo>
                  <a:lnTo>
                    <a:pt x="24765" y="0"/>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3815175" y="4127725"/>
              <a:ext cx="748475" cy="23150"/>
            </a:xfrm>
            <a:custGeom>
              <a:avLst/>
              <a:gdLst/>
              <a:ahLst/>
              <a:cxnLst/>
              <a:rect l="l" t="t" r="r" b="b"/>
              <a:pathLst>
                <a:path w="29939" h="926" extrusionOk="0">
                  <a:moveTo>
                    <a:pt x="1" y="1"/>
                  </a:moveTo>
                  <a:lnTo>
                    <a:pt x="1" y="925"/>
                  </a:lnTo>
                  <a:lnTo>
                    <a:pt x="29938" y="925"/>
                  </a:lnTo>
                  <a:lnTo>
                    <a:pt x="29938" y="1"/>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3768275" y="4107950"/>
              <a:ext cx="70375" cy="61350"/>
            </a:xfrm>
            <a:custGeom>
              <a:avLst/>
              <a:gdLst/>
              <a:ahLst/>
              <a:cxnLst/>
              <a:rect l="l" t="t" r="r" b="b"/>
              <a:pathLst>
                <a:path w="2815" h="2454" extrusionOk="0">
                  <a:moveTo>
                    <a:pt x="1" y="1"/>
                  </a:moveTo>
                  <a:lnTo>
                    <a:pt x="1" y="2453"/>
                  </a:lnTo>
                  <a:lnTo>
                    <a:pt x="2815" y="2453"/>
                  </a:lnTo>
                  <a:lnTo>
                    <a:pt x="2815"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2918325" y="3645300"/>
              <a:ext cx="799400" cy="510250"/>
            </a:xfrm>
            <a:custGeom>
              <a:avLst/>
              <a:gdLst/>
              <a:ahLst/>
              <a:cxnLst/>
              <a:rect l="l" t="t" r="r" b="b"/>
              <a:pathLst>
                <a:path w="31976" h="20410" extrusionOk="0">
                  <a:moveTo>
                    <a:pt x="23077" y="0"/>
                  </a:moveTo>
                  <a:cubicBezTo>
                    <a:pt x="16993" y="0"/>
                    <a:pt x="12678" y="3592"/>
                    <a:pt x="0" y="19177"/>
                  </a:cubicBezTo>
                  <a:lnTo>
                    <a:pt x="1528" y="20410"/>
                  </a:lnTo>
                  <a:cubicBezTo>
                    <a:pt x="14460" y="4503"/>
                    <a:pt x="18078" y="1957"/>
                    <a:pt x="23077" y="1957"/>
                  </a:cubicBezTo>
                  <a:cubicBezTo>
                    <a:pt x="28558" y="1957"/>
                    <a:pt x="30005" y="7170"/>
                    <a:pt x="30005" y="9930"/>
                  </a:cubicBezTo>
                  <a:lnTo>
                    <a:pt x="31975" y="9930"/>
                  </a:lnTo>
                  <a:cubicBezTo>
                    <a:pt x="31975" y="5937"/>
                    <a:pt x="29616" y="0"/>
                    <a:pt x="23077"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3362575" y="4296250"/>
              <a:ext cx="641250" cy="538400"/>
            </a:xfrm>
            <a:custGeom>
              <a:avLst/>
              <a:gdLst/>
              <a:ahLst/>
              <a:cxnLst/>
              <a:rect l="l" t="t" r="r" b="b"/>
              <a:pathLst>
                <a:path w="25650" h="21536" extrusionOk="0">
                  <a:moveTo>
                    <a:pt x="9086" y="0"/>
                  </a:moveTo>
                  <a:lnTo>
                    <a:pt x="563" y="18855"/>
                  </a:lnTo>
                  <a:cubicBezTo>
                    <a:pt x="0" y="20115"/>
                    <a:pt x="911" y="21535"/>
                    <a:pt x="2292" y="21535"/>
                  </a:cubicBezTo>
                  <a:lnTo>
                    <a:pt x="23344" y="21535"/>
                  </a:lnTo>
                  <a:cubicBezTo>
                    <a:pt x="24725" y="21535"/>
                    <a:pt x="25649" y="20115"/>
                    <a:pt x="25073" y="18855"/>
                  </a:cubicBezTo>
                  <a:lnTo>
                    <a:pt x="16564" y="0"/>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3589700" y="3918675"/>
              <a:ext cx="186975" cy="377600"/>
            </a:xfrm>
            <a:custGeom>
              <a:avLst/>
              <a:gdLst/>
              <a:ahLst/>
              <a:cxnLst/>
              <a:rect l="l" t="t" r="r" b="b"/>
              <a:pathLst>
                <a:path w="7479" h="15104" extrusionOk="0">
                  <a:moveTo>
                    <a:pt x="1" y="0"/>
                  </a:moveTo>
                  <a:lnTo>
                    <a:pt x="1" y="15103"/>
                  </a:lnTo>
                  <a:lnTo>
                    <a:pt x="7479" y="15103"/>
                  </a:lnTo>
                  <a:lnTo>
                    <a:pt x="7479" y="0"/>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3560575" y="3889850"/>
              <a:ext cx="246925" cy="42925"/>
            </a:xfrm>
            <a:custGeom>
              <a:avLst/>
              <a:gdLst/>
              <a:ahLst/>
              <a:cxnLst/>
              <a:rect l="l" t="t" r="r" b="b"/>
              <a:pathLst>
                <a:path w="9877" h="1717" extrusionOk="0">
                  <a:moveTo>
                    <a:pt x="214" y="1"/>
                  </a:moveTo>
                  <a:cubicBezTo>
                    <a:pt x="94" y="1"/>
                    <a:pt x="0" y="95"/>
                    <a:pt x="0" y="215"/>
                  </a:cubicBezTo>
                  <a:lnTo>
                    <a:pt x="0" y="1488"/>
                  </a:lnTo>
                  <a:cubicBezTo>
                    <a:pt x="0" y="1609"/>
                    <a:pt x="94" y="1716"/>
                    <a:pt x="214" y="1716"/>
                  </a:cubicBezTo>
                  <a:lnTo>
                    <a:pt x="9662" y="1716"/>
                  </a:lnTo>
                  <a:cubicBezTo>
                    <a:pt x="9783" y="1716"/>
                    <a:pt x="9877" y="1609"/>
                    <a:pt x="9877" y="1488"/>
                  </a:cubicBezTo>
                  <a:lnTo>
                    <a:pt x="9877" y="215"/>
                  </a:lnTo>
                  <a:cubicBezTo>
                    <a:pt x="9877" y="95"/>
                    <a:pt x="9783" y="1"/>
                    <a:pt x="9662" y="1"/>
                  </a:cubicBezTo>
                  <a:close/>
                </a:path>
              </a:pathLst>
            </a:custGeom>
            <a:solidFill>
              <a:srgbClr val="BD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3816525" y="2665675"/>
              <a:ext cx="186975" cy="681800"/>
            </a:xfrm>
            <a:custGeom>
              <a:avLst/>
              <a:gdLst/>
              <a:ahLst/>
              <a:cxnLst/>
              <a:rect l="l" t="t" r="r" b="b"/>
              <a:pathLst>
                <a:path w="7479" h="27272" extrusionOk="0">
                  <a:moveTo>
                    <a:pt x="0" y="1"/>
                  </a:moveTo>
                  <a:lnTo>
                    <a:pt x="0" y="23613"/>
                  </a:lnTo>
                  <a:cubicBezTo>
                    <a:pt x="41" y="25637"/>
                    <a:pt x="1702" y="27272"/>
                    <a:pt x="3739" y="27272"/>
                  </a:cubicBezTo>
                  <a:cubicBezTo>
                    <a:pt x="5776" y="27272"/>
                    <a:pt x="7438" y="25637"/>
                    <a:pt x="7478" y="23613"/>
                  </a:cubicBezTo>
                  <a:lnTo>
                    <a:pt x="7478"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3841650" y="3028525"/>
              <a:ext cx="137050" cy="288800"/>
            </a:xfrm>
            <a:custGeom>
              <a:avLst/>
              <a:gdLst/>
              <a:ahLst/>
              <a:cxnLst/>
              <a:rect l="l" t="t" r="r" b="b"/>
              <a:pathLst>
                <a:path w="5482" h="11552" extrusionOk="0">
                  <a:moveTo>
                    <a:pt x="0" y="0"/>
                  </a:moveTo>
                  <a:lnTo>
                    <a:pt x="0" y="8805"/>
                  </a:lnTo>
                  <a:cubicBezTo>
                    <a:pt x="0" y="10319"/>
                    <a:pt x="1220" y="11552"/>
                    <a:pt x="2734" y="11552"/>
                  </a:cubicBezTo>
                  <a:cubicBezTo>
                    <a:pt x="4248" y="11552"/>
                    <a:pt x="5481" y="10319"/>
                    <a:pt x="5481" y="8805"/>
                  </a:cubicBezTo>
                  <a:lnTo>
                    <a:pt x="5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3787050" y="2629850"/>
              <a:ext cx="247250" cy="42900"/>
            </a:xfrm>
            <a:custGeom>
              <a:avLst/>
              <a:gdLst/>
              <a:ahLst/>
              <a:cxnLst/>
              <a:rect l="l" t="t" r="r" b="b"/>
              <a:pathLst>
                <a:path w="9890" h="1716" extrusionOk="0">
                  <a:moveTo>
                    <a:pt x="228" y="0"/>
                  </a:moveTo>
                  <a:cubicBezTo>
                    <a:pt x="107" y="0"/>
                    <a:pt x="0" y="94"/>
                    <a:pt x="0" y="215"/>
                  </a:cubicBezTo>
                  <a:lnTo>
                    <a:pt x="0" y="1488"/>
                  </a:lnTo>
                  <a:cubicBezTo>
                    <a:pt x="0" y="1608"/>
                    <a:pt x="107" y="1715"/>
                    <a:pt x="228" y="1715"/>
                  </a:cubicBezTo>
                  <a:lnTo>
                    <a:pt x="9662" y="1715"/>
                  </a:lnTo>
                  <a:cubicBezTo>
                    <a:pt x="9783" y="1715"/>
                    <a:pt x="9890" y="1608"/>
                    <a:pt x="9890" y="1488"/>
                  </a:cubicBezTo>
                  <a:lnTo>
                    <a:pt x="9890" y="215"/>
                  </a:lnTo>
                  <a:cubicBezTo>
                    <a:pt x="9890" y="94"/>
                    <a:pt x="9783" y="0"/>
                    <a:pt x="9662" y="0"/>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3415175" y="4498250"/>
              <a:ext cx="535725" cy="309600"/>
            </a:xfrm>
            <a:custGeom>
              <a:avLst/>
              <a:gdLst/>
              <a:ahLst/>
              <a:cxnLst/>
              <a:rect l="l" t="t" r="r" b="b"/>
              <a:pathLst>
                <a:path w="21429" h="12384" extrusionOk="0">
                  <a:moveTo>
                    <a:pt x="5066" y="1"/>
                  </a:moveTo>
                  <a:lnTo>
                    <a:pt x="482" y="10145"/>
                  </a:lnTo>
                  <a:cubicBezTo>
                    <a:pt x="0" y="11204"/>
                    <a:pt x="777" y="12383"/>
                    <a:pt x="1916" y="12383"/>
                  </a:cubicBezTo>
                  <a:lnTo>
                    <a:pt x="19512" y="12383"/>
                  </a:lnTo>
                  <a:cubicBezTo>
                    <a:pt x="20664" y="12383"/>
                    <a:pt x="21428" y="11204"/>
                    <a:pt x="20959" y="10145"/>
                  </a:cubicBezTo>
                  <a:lnTo>
                    <a:pt x="16389" y="1"/>
                  </a:lnTo>
                  <a:close/>
                </a:path>
              </a:pathLst>
            </a:custGeom>
            <a:solidFill>
              <a:srgbClr val="9B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3529075" y="4465775"/>
              <a:ext cx="88125" cy="75275"/>
            </a:xfrm>
            <a:custGeom>
              <a:avLst/>
              <a:gdLst/>
              <a:ahLst/>
              <a:cxnLst/>
              <a:rect l="l" t="t" r="r" b="b"/>
              <a:pathLst>
                <a:path w="3525" h="3011" extrusionOk="0">
                  <a:moveTo>
                    <a:pt x="2024" y="0"/>
                  </a:moveTo>
                  <a:cubicBezTo>
                    <a:pt x="684" y="0"/>
                    <a:pt x="0" y="1622"/>
                    <a:pt x="952" y="2573"/>
                  </a:cubicBezTo>
                  <a:cubicBezTo>
                    <a:pt x="1258" y="2875"/>
                    <a:pt x="1634" y="3010"/>
                    <a:pt x="2002" y="3010"/>
                  </a:cubicBezTo>
                  <a:cubicBezTo>
                    <a:pt x="2779" y="3010"/>
                    <a:pt x="3525" y="2410"/>
                    <a:pt x="3525" y="1501"/>
                  </a:cubicBezTo>
                  <a:cubicBezTo>
                    <a:pt x="3525" y="670"/>
                    <a:pt x="2855"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3626900" y="4472475"/>
              <a:ext cx="20450" cy="17775"/>
            </a:xfrm>
            <a:custGeom>
              <a:avLst/>
              <a:gdLst/>
              <a:ahLst/>
              <a:cxnLst/>
              <a:rect l="l" t="t" r="r" b="b"/>
              <a:pathLst>
                <a:path w="818" h="711" extrusionOk="0">
                  <a:moveTo>
                    <a:pt x="469" y="0"/>
                  </a:moveTo>
                  <a:cubicBezTo>
                    <a:pt x="161" y="0"/>
                    <a:pt x="0" y="389"/>
                    <a:pt x="215" y="603"/>
                  </a:cubicBezTo>
                  <a:cubicBezTo>
                    <a:pt x="289" y="677"/>
                    <a:pt x="379" y="710"/>
                    <a:pt x="467" y="710"/>
                  </a:cubicBezTo>
                  <a:cubicBezTo>
                    <a:pt x="647" y="710"/>
                    <a:pt x="818" y="570"/>
                    <a:pt x="818" y="362"/>
                  </a:cubicBezTo>
                  <a:cubicBezTo>
                    <a:pt x="818" y="161"/>
                    <a:pt x="670" y="0"/>
                    <a:pt x="469" y="0"/>
                  </a:cubicBezTo>
                  <a:close/>
                </a:path>
              </a:pathLst>
            </a:custGeom>
            <a:solidFill>
              <a:srgbClr val="9B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3699600" y="4479825"/>
              <a:ext cx="41575" cy="35650"/>
            </a:xfrm>
            <a:custGeom>
              <a:avLst/>
              <a:gdLst/>
              <a:ahLst/>
              <a:cxnLst/>
              <a:rect l="l" t="t" r="r" b="b"/>
              <a:pathLst>
                <a:path w="1663" h="1426" extrusionOk="0">
                  <a:moveTo>
                    <a:pt x="952" y="1"/>
                  </a:moveTo>
                  <a:cubicBezTo>
                    <a:pt x="309" y="1"/>
                    <a:pt x="0" y="765"/>
                    <a:pt x="443" y="1220"/>
                  </a:cubicBezTo>
                  <a:cubicBezTo>
                    <a:pt x="588" y="1362"/>
                    <a:pt x="766" y="1425"/>
                    <a:pt x="940" y="1425"/>
                  </a:cubicBezTo>
                  <a:cubicBezTo>
                    <a:pt x="1309" y="1425"/>
                    <a:pt x="1662" y="1139"/>
                    <a:pt x="1662" y="711"/>
                  </a:cubicBezTo>
                  <a:cubicBezTo>
                    <a:pt x="1649" y="323"/>
                    <a:pt x="1340" y="1"/>
                    <a:pt x="9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3741800" y="4444650"/>
              <a:ext cx="70725" cy="70725"/>
            </a:xfrm>
            <a:custGeom>
              <a:avLst/>
              <a:gdLst/>
              <a:ahLst/>
              <a:cxnLst/>
              <a:rect l="l" t="t" r="r" b="b"/>
              <a:pathLst>
                <a:path w="2829" h="2829" extrusionOk="0">
                  <a:moveTo>
                    <a:pt x="1421" y="1"/>
                  </a:moveTo>
                  <a:cubicBezTo>
                    <a:pt x="631" y="1"/>
                    <a:pt x="1" y="631"/>
                    <a:pt x="1" y="1408"/>
                  </a:cubicBezTo>
                  <a:cubicBezTo>
                    <a:pt x="1" y="2199"/>
                    <a:pt x="631" y="2828"/>
                    <a:pt x="1421" y="2828"/>
                  </a:cubicBezTo>
                  <a:cubicBezTo>
                    <a:pt x="2199" y="2828"/>
                    <a:pt x="2829" y="2199"/>
                    <a:pt x="2829" y="1408"/>
                  </a:cubicBezTo>
                  <a:cubicBezTo>
                    <a:pt x="2829" y="631"/>
                    <a:pt x="2199" y="1"/>
                    <a:pt x="14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3777000" y="2751800"/>
              <a:ext cx="256650" cy="144750"/>
            </a:xfrm>
            <a:custGeom>
              <a:avLst/>
              <a:gdLst/>
              <a:ahLst/>
              <a:cxnLst/>
              <a:rect l="l" t="t" r="r" b="b"/>
              <a:pathLst>
                <a:path w="10266" h="5790" extrusionOk="0">
                  <a:moveTo>
                    <a:pt x="121" y="0"/>
                  </a:moveTo>
                  <a:cubicBezTo>
                    <a:pt x="54" y="0"/>
                    <a:pt x="0" y="54"/>
                    <a:pt x="0" y="121"/>
                  </a:cubicBezTo>
                  <a:lnTo>
                    <a:pt x="0" y="5669"/>
                  </a:lnTo>
                  <a:cubicBezTo>
                    <a:pt x="0" y="5736"/>
                    <a:pt x="54" y="5789"/>
                    <a:pt x="121" y="5789"/>
                  </a:cubicBezTo>
                  <a:lnTo>
                    <a:pt x="10145" y="5789"/>
                  </a:lnTo>
                  <a:cubicBezTo>
                    <a:pt x="10212" y="5789"/>
                    <a:pt x="10265" y="5736"/>
                    <a:pt x="10265" y="5669"/>
                  </a:cubicBezTo>
                  <a:lnTo>
                    <a:pt x="10265" y="121"/>
                  </a:lnTo>
                  <a:cubicBezTo>
                    <a:pt x="10265" y="54"/>
                    <a:pt x="10212" y="0"/>
                    <a:pt x="10145"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4881550" y="3486825"/>
              <a:ext cx="187300" cy="681800"/>
            </a:xfrm>
            <a:custGeom>
              <a:avLst/>
              <a:gdLst/>
              <a:ahLst/>
              <a:cxnLst/>
              <a:rect l="l" t="t" r="r" b="b"/>
              <a:pathLst>
                <a:path w="7492" h="27272" extrusionOk="0">
                  <a:moveTo>
                    <a:pt x="1" y="1"/>
                  </a:moveTo>
                  <a:lnTo>
                    <a:pt x="1" y="23613"/>
                  </a:lnTo>
                  <a:cubicBezTo>
                    <a:pt x="41" y="25650"/>
                    <a:pt x="1716" y="27271"/>
                    <a:pt x="3740" y="27271"/>
                  </a:cubicBezTo>
                  <a:cubicBezTo>
                    <a:pt x="5777" y="27271"/>
                    <a:pt x="7438" y="25650"/>
                    <a:pt x="7492" y="23613"/>
                  </a:cubicBezTo>
                  <a:lnTo>
                    <a:pt x="7492"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4852400" y="3457675"/>
              <a:ext cx="246950" cy="43250"/>
            </a:xfrm>
            <a:custGeom>
              <a:avLst/>
              <a:gdLst/>
              <a:ahLst/>
              <a:cxnLst/>
              <a:rect l="l" t="t" r="r" b="b"/>
              <a:pathLst>
                <a:path w="9878" h="1730" extrusionOk="0">
                  <a:moveTo>
                    <a:pt x="9877" y="590"/>
                  </a:moveTo>
                  <a:cubicBezTo>
                    <a:pt x="9877" y="635"/>
                    <a:pt x="9874" y="681"/>
                    <a:pt x="9868" y="728"/>
                  </a:cubicBezTo>
                  <a:lnTo>
                    <a:pt x="9868" y="728"/>
                  </a:lnTo>
                  <a:cubicBezTo>
                    <a:pt x="9874" y="771"/>
                    <a:pt x="9877" y="814"/>
                    <a:pt x="9877" y="858"/>
                  </a:cubicBezTo>
                  <a:lnTo>
                    <a:pt x="9877" y="590"/>
                  </a:lnTo>
                  <a:close/>
                  <a:moveTo>
                    <a:pt x="859" y="1"/>
                  </a:moveTo>
                  <a:cubicBezTo>
                    <a:pt x="390" y="1"/>
                    <a:pt x="1" y="389"/>
                    <a:pt x="1" y="858"/>
                  </a:cubicBezTo>
                  <a:cubicBezTo>
                    <a:pt x="1" y="1341"/>
                    <a:pt x="390" y="1729"/>
                    <a:pt x="859" y="1729"/>
                  </a:cubicBezTo>
                  <a:lnTo>
                    <a:pt x="9020" y="1729"/>
                  </a:lnTo>
                  <a:cubicBezTo>
                    <a:pt x="9457" y="1729"/>
                    <a:pt x="9806" y="1180"/>
                    <a:pt x="9868" y="728"/>
                  </a:cubicBezTo>
                  <a:lnTo>
                    <a:pt x="9868" y="728"/>
                  </a:lnTo>
                  <a:cubicBezTo>
                    <a:pt x="9806" y="319"/>
                    <a:pt x="9457" y="1"/>
                    <a:pt x="9020" y="1"/>
                  </a:cubicBezTo>
                  <a:close/>
                </a:path>
              </a:pathLst>
            </a:custGeom>
            <a:solidFill>
              <a:srgbClr val="BD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4"/>
            <p:cNvSpPr/>
            <p:nvPr/>
          </p:nvSpPr>
          <p:spPr>
            <a:xfrm>
              <a:off x="4842350" y="3620825"/>
              <a:ext cx="256650" cy="144775"/>
            </a:xfrm>
            <a:custGeom>
              <a:avLst/>
              <a:gdLst/>
              <a:ahLst/>
              <a:cxnLst/>
              <a:rect l="l" t="t" r="r" b="b"/>
              <a:pathLst>
                <a:path w="10266" h="5791" extrusionOk="0">
                  <a:moveTo>
                    <a:pt x="122" y="1"/>
                  </a:moveTo>
                  <a:cubicBezTo>
                    <a:pt x="55" y="1"/>
                    <a:pt x="1" y="55"/>
                    <a:pt x="1" y="122"/>
                  </a:cubicBezTo>
                  <a:lnTo>
                    <a:pt x="1" y="5656"/>
                  </a:lnTo>
                  <a:cubicBezTo>
                    <a:pt x="1" y="5737"/>
                    <a:pt x="55" y="5790"/>
                    <a:pt x="122" y="5790"/>
                  </a:cubicBezTo>
                  <a:lnTo>
                    <a:pt x="10145" y="5790"/>
                  </a:lnTo>
                  <a:cubicBezTo>
                    <a:pt x="10212" y="5790"/>
                    <a:pt x="10266" y="5737"/>
                    <a:pt x="10266" y="5656"/>
                  </a:cubicBezTo>
                  <a:lnTo>
                    <a:pt x="10266" y="122"/>
                  </a:lnTo>
                  <a:cubicBezTo>
                    <a:pt x="10266" y="55"/>
                    <a:pt x="10212" y="1"/>
                    <a:pt x="10145"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p:nvPr/>
          </p:nvSpPr>
          <p:spPr>
            <a:xfrm>
              <a:off x="3551175" y="4068425"/>
              <a:ext cx="257000" cy="144750"/>
            </a:xfrm>
            <a:custGeom>
              <a:avLst/>
              <a:gdLst/>
              <a:ahLst/>
              <a:cxnLst/>
              <a:rect l="l" t="t" r="r" b="b"/>
              <a:pathLst>
                <a:path w="10280" h="5790" extrusionOk="0">
                  <a:moveTo>
                    <a:pt x="135" y="1"/>
                  </a:moveTo>
                  <a:cubicBezTo>
                    <a:pt x="68" y="1"/>
                    <a:pt x="1" y="54"/>
                    <a:pt x="1" y="121"/>
                  </a:cubicBezTo>
                  <a:lnTo>
                    <a:pt x="1" y="5669"/>
                  </a:lnTo>
                  <a:cubicBezTo>
                    <a:pt x="1" y="5736"/>
                    <a:pt x="68" y="5790"/>
                    <a:pt x="135" y="5790"/>
                  </a:cubicBezTo>
                  <a:lnTo>
                    <a:pt x="10145" y="5790"/>
                  </a:lnTo>
                  <a:cubicBezTo>
                    <a:pt x="10226" y="5790"/>
                    <a:pt x="10279" y="5736"/>
                    <a:pt x="10279" y="5669"/>
                  </a:cubicBezTo>
                  <a:lnTo>
                    <a:pt x="10279" y="121"/>
                  </a:lnTo>
                  <a:cubicBezTo>
                    <a:pt x="10279" y="54"/>
                    <a:pt x="10226" y="1"/>
                    <a:pt x="10145"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4543175" y="4003600"/>
              <a:ext cx="871100" cy="793350"/>
            </a:xfrm>
            <a:custGeom>
              <a:avLst/>
              <a:gdLst/>
              <a:ahLst/>
              <a:cxnLst/>
              <a:rect l="l" t="t" r="r" b="b"/>
              <a:pathLst>
                <a:path w="34844" h="31734" extrusionOk="0">
                  <a:moveTo>
                    <a:pt x="17422" y="1"/>
                  </a:moveTo>
                  <a:cubicBezTo>
                    <a:pt x="13362" y="1"/>
                    <a:pt x="9301" y="1548"/>
                    <a:pt x="6206" y="4644"/>
                  </a:cubicBezTo>
                  <a:cubicBezTo>
                    <a:pt x="1" y="10849"/>
                    <a:pt x="1" y="20886"/>
                    <a:pt x="6206" y="27090"/>
                  </a:cubicBezTo>
                  <a:cubicBezTo>
                    <a:pt x="9301" y="30186"/>
                    <a:pt x="13362" y="31734"/>
                    <a:pt x="17422" y="31734"/>
                  </a:cubicBezTo>
                  <a:cubicBezTo>
                    <a:pt x="21483" y="31734"/>
                    <a:pt x="25543" y="30186"/>
                    <a:pt x="28639" y="27090"/>
                  </a:cubicBezTo>
                  <a:cubicBezTo>
                    <a:pt x="34843" y="20886"/>
                    <a:pt x="34843" y="10849"/>
                    <a:pt x="28639" y="4644"/>
                  </a:cubicBezTo>
                  <a:cubicBezTo>
                    <a:pt x="25543" y="1548"/>
                    <a:pt x="21483" y="1"/>
                    <a:pt x="17422"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4"/>
            <p:cNvSpPr/>
            <p:nvPr/>
          </p:nvSpPr>
          <p:spPr>
            <a:xfrm>
              <a:off x="4573000" y="4321700"/>
              <a:ext cx="811775" cy="442925"/>
            </a:xfrm>
            <a:custGeom>
              <a:avLst/>
              <a:gdLst/>
              <a:ahLst/>
              <a:cxnLst/>
              <a:rect l="l" t="t" r="r" b="b"/>
              <a:pathLst>
                <a:path w="32471" h="17717" extrusionOk="0">
                  <a:moveTo>
                    <a:pt x="2011" y="1"/>
                  </a:moveTo>
                  <a:cubicBezTo>
                    <a:pt x="1" y="9100"/>
                    <a:pt x="6915" y="17717"/>
                    <a:pt x="16229" y="17717"/>
                  </a:cubicBezTo>
                  <a:cubicBezTo>
                    <a:pt x="25543" y="17717"/>
                    <a:pt x="32471" y="9100"/>
                    <a:pt x="30447"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4"/>
            <p:cNvSpPr/>
            <p:nvPr/>
          </p:nvSpPr>
          <p:spPr>
            <a:xfrm>
              <a:off x="4777025" y="3657350"/>
              <a:ext cx="70375" cy="61675"/>
            </a:xfrm>
            <a:custGeom>
              <a:avLst/>
              <a:gdLst/>
              <a:ahLst/>
              <a:cxnLst/>
              <a:rect l="l" t="t" r="r" b="b"/>
              <a:pathLst>
                <a:path w="2815" h="2467" extrusionOk="0">
                  <a:moveTo>
                    <a:pt x="1" y="1"/>
                  </a:moveTo>
                  <a:lnTo>
                    <a:pt x="1" y="2466"/>
                  </a:lnTo>
                  <a:lnTo>
                    <a:pt x="2815" y="2466"/>
                  </a:lnTo>
                  <a:lnTo>
                    <a:pt x="2815"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4"/>
            <p:cNvSpPr/>
            <p:nvPr/>
          </p:nvSpPr>
          <p:spPr>
            <a:xfrm>
              <a:off x="4527775" y="2726325"/>
              <a:ext cx="69700" cy="202375"/>
            </a:xfrm>
            <a:custGeom>
              <a:avLst/>
              <a:gdLst/>
              <a:ahLst/>
              <a:cxnLst/>
              <a:rect l="l" t="t" r="r" b="b"/>
              <a:pathLst>
                <a:path w="2788" h="8095" extrusionOk="0">
                  <a:moveTo>
                    <a:pt x="134" y="1"/>
                  </a:moveTo>
                  <a:cubicBezTo>
                    <a:pt x="54" y="1"/>
                    <a:pt x="0" y="68"/>
                    <a:pt x="0" y="135"/>
                  </a:cubicBezTo>
                  <a:lnTo>
                    <a:pt x="0" y="7961"/>
                  </a:lnTo>
                  <a:cubicBezTo>
                    <a:pt x="0" y="8028"/>
                    <a:pt x="54" y="8095"/>
                    <a:pt x="134" y="8095"/>
                  </a:cubicBezTo>
                  <a:lnTo>
                    <a:pt x="2654" y="8095"/>
                  </a:lnTo>
                  <a:cubicBezTo>
                    <a:pt x="2734" y="8095"/>
                    <a:pt x="2788" y="8028"/>
                    <a:pt x="2788" y="7961"/>
                  </a:cubicBezTo>
                  <a:lnTo>
                    <a:pt x="2788" y="135"/>
                  </a:lnTo>
                  <a:cubicBezTo>
                    <a:pt x="2788" y="68"/>
                    <a:pt x="2734" y="1"/>
                    <a:pt x="2654"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4"/>
            <p:cNvSpPr/>
            <p:nvPr/>
          </p:nvSpPr>
          <p:spPr>
            <a:xfrm>
              <a:off x="4151550" y="3587000"/>
              <a:ext cx="70050" cy="202375"/>
            </a:xfrm>
            <a:custGeom>
              <a:avLst/>
              <a:gdLst/>
              <a:ahLst/>
              <a:cxnLst/>
              <a:rect l="l" t="t" r="r" b="b"/>
              <a:pathLst>
                <a:path w="2802" h="8095" extrusionOk="0">
                  <a:moveTo>
                    <a:pt x="134" y="0"/>
                  </a:moveTo>
                  <a:cubicBezTo>
                    <a:pt x="54" y="0"/>
                    <a:pt x="0" y="54"/>
                    <a:pt x="0" y="134"/>
                  </a:cubicBezTo>
                  <a:lnTo>
                    <a:pt x="0" y="7961"/>
                  </a:lnTo>
                  <a:cubicBezTo>
                    <a:pt x="0" y="8028"/>
                    <a:pt x="54" y="8095"/>
                    <a:pt x="134" y="8095"/>
                  </a:cubicBezTo>
                  <a:lnTo>
                    <a:pt x="2654" y="8095"/>
                  </a:lnTo>
                  <a:cubicBezTo>
                    <a:pt x="2734" y="8095"/>
                    <a:pt x="2801" y="8028"/>
                    <a:pt x="2801" y="7961"/>
                  </a:cubicBezTo>
                  <a:lnTo>
                    <a:pt x="2801" y="134"/>
                  </a:lnTo>
                  <a:cubicBezTo>
                    <a:pt x="2801" y="54"/>
                    <a:pt x="2734" y="0"/>
                    <a:pt x="2654"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4"/>
            <p:cNvSpPr/>
            <p:nvPr/>
          </p:nvSpPr>
          <p:spPr>
            <a:xfrm>
              <a:off x="4523075" y="4039625"/>
              <a:ext cx="70050" cy="202025"/>
            </a:xfrm>
            <a:custGeom>
              <a:avLst/>
              <a:gdLst/>
              <a:ahLst/>
              <a:cxnLst/>
              <a:rect l="l" t="t" r="r" b="b"/>
              <a:pathLst>
                <a:path w="2802" h="8081" extrusionOk="0">
                  <a:moveTo>
                    <a:pt x="148" y="0"/>
                  </a:moveTo>
                  <a:cubicBezTo>
                    <a:pt x="68" y="0"/>
                    <a:pt x="1" y="54"/>
                    <a:pt x="1" y="134"/>
                  </a:cubicBezTo>
                  <a:lnTo>
                    <a:pt x="1" y="7947"/>
                  </a:lnTo>
                  <a:cubicBezTo>
                    <a:pt x="1" y="8027"/>
                    <a:pt x="68" y="8081"/>
                    <a:pt x="148" y="8081"/>
                  </a:cubicBezTo>
                  <a:lnTo>
                    <a:pt x="2668" y="8081"/>
                  </a:lnTo>
                  <a:cubicBezTo>
                    <a:pt x="2735" y="8081"/>
                    <a:pt x="2802" y="8027"/>
                    <a:pt x="2802" y="7947"/>
                  </a:cubicBezTo>
                  <a:lnTo>
                    <a:pt x="2802" y="134"/>
                  </a:lnTo>
                  <a:cubicBezTo>
                    <a:pt x="2802" y="54"/>
                    <a:pt x="2735" y="0"/>
                    <a:pt x="2668"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4"/>
            <p:cNvSpPr/>
            <p:nvPr/>
          </p:nvSpPr>
          <p:spPr>
            <a:xfrm>
              <a:off x="4341500" y="2477750"/>
              <a:ext cx="37875" cy="2484550"/>
            </a:xfrm>
            <a:custGeom>
              <a:avLst/>
              <a:gdLst/>
              <a:ahLst/>
              <a:cxnLst/>
              <a:rect l="l" t="t" r="r" b="b"/>
              <a:pathLst>
                <a:path w="1515" h="99382" extrusionOk="0">
                  <a:moveTo>
                    <a:pt x="1" y="0"/>
                  </a:moveTo>
                  <a:lnTo>
                    <a:pt x="1" y="99381"/>
                  </a:lnTo>
                  <a:lnTo>
                    <a:pt x="1515" y="99381"/>
                  </a:lnTo>
                  <a:lnTo>
                    <a:pt x="1515" y="0"/>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4"/>
            <p:cNvSpPr/>
            <p:nvPr/>
          </p:nvSpPr>
          <p:spPr>
            <a:xfrm>
              <a:off x="3308950" y="4917700"/>
              <a:ext cx="2140500" cy="89150"/>
            </a:xfrm>
            <a:custGeom>
              <a:avLst/>
              <a:gdLst/>
              <a:ahLst/>
              <a:cxnLst/>
              <a:rect l="l" t="t" r="r" b="b"/>
              <a:pathLst>
                <a:path w="85620" h="3566" extrusionOk="0">
                  <a:moveTo>
                    <a:pt x="1" y="1"/>
                  </a:moveTo>
                  <a:lnTo>
                    <a:pt x="1" y="3566"/>
                  </a:lnTo>
                  <a:lnTo>
                    <a:pt x="85619" y="3566"/>
                  </a:lnTo>
                  <a:lnTo>
                    <a:pt x="85619"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4"/>
            <p:cNvSpPr/>
            <p:nvPr/>
          </p:nvSpPr>
          <p:spPr>
            <a:xfrm>
              <a:off x="2561850" y="3684825"/>
              <a:ext cx="198025" cy="723675"/>
            </a:xfrm>
            <a:custGeom>
              <a:avLst/>
              <a:gdLst/>
              <a:ahLst/>
              <a:cxnLst/>
              <a:rect l="l" t="t" r="r" b="b"/>
              <a:pathLst>
                <a:path w="7921" h="28947" extrusionOk="0">
                  <a:moveTo>
                    <a:pt x="1" y="1"/>
                  </a:moveTo>
                  <a:lnTo>
                    <a:pt x="1" y="24993"/>
                  </a:lnTo>
                  <a:cubicBezTo>
                    <a:pt x="1" y="27178"/>
                    <a:pt x="1770" y="28947"/>
                    <a:pt x="3954" y="28947"/>
                  </a:cubicBezTo>
                  <a:cubicBezTo>
                    <a:pt x="6152" y="28947"/>
                    <a:pt x="7921" y="27178"/>
                    <a:pt x="7921" y="24993"/>
                  </a:cubicBezTo>
                  <a:lnTo>
                    <a:pt x="7921"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4"/>
            <p:cNvSpPr/>
            <p:nvPr/>
          </p:nvSpPr>
          <p:spPr>
            <a:xfrm>
              <a:off x="2523325" y="3654000"/>
              <a:ext cx="268725" cy="45250"/>
            </a:xfrm>
            <a:custGeom>
              <a:avLst/>
              <a:gdLst/>
              <a:ahLst/>
              <a:cxnLst/>
              <a:rect l="l" t="t" r="r" b="b"/>
              <a:pathLst>
                <a:path w="10749" h="1810" extrusionOk="0">
                  <a:moveTo>
                    <a:pt x="1207" y="1"/>
                  </a:moveTo>
                  <a:cubicBezTo>
                    <a:pt x="1" y="1"/>
                    <a:pt x="1" y="1810"/>
                    <a:pt x="1207" y="1810"/>
                  </a:cubicBezTo>
                  <a:lnTo>
                    <a:pt x="9850" y="1810"/>
                  </a:lnTo>
                  <a:cubicBezTo>
                    <a:pt x="10346" y="1810"/>
                    <a:pt x="10748" y="1408"/>
                    <a:pt x="10748" y="899"/>
                  </a:cubicBezTo>
                  <a:cubicBezTo>
                    <a:pt x="10748" y="403"/>
                    <a:pt x="10346" y="1"/>
                    <a:pt x="9850" y="1"/>
                  </a:cubicBezTo>
                  <a:close/>
                </a:path>
              </a:pathLst>
            </a:custGeom>
            <a:solidFill>
              <a:srgbClr val="BD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4"/>
            <p:cNvSpPr/>
            <p:nvPr/>
          </p:nvSpPr>
          <p:spPr>
            <a:xfrm>
              <a:off x="2240250" y="4231700"/>
              <a:ext cx="844600" cy="775150"/>
            </a:xfrm>
            <a:custGeom>
              <a:avLst/>
              <a:gdLst/>
              <a:ahLst/>
              <a:cxnLst/>
              <a:rect l="l" t="t" r="r" b="b"/>
              <a:pathLst>
                <a:path w="33784" h="31006" extrusionOk="0">
                  <a:moveTo>
                    <a:pt x="16967" y="1"/>
                  </a:moveTo>
                  <a:cubicBezTo>
                    <a:pt x="14179" y="1"/>
                    <a:pt x="11388" y="695"/>
                    <a:pt x="8858" y="2086"/>
                  </a:cubicBezTo>
                  <a:cubicBezTo>
                    <a:pt x="3658" y="4954"/>
                    <a:pt x="348" y="10355"/>
                    <a:pt x="174" y="16305"/>
                  </a:cubicBezTo>
                  <a:cubicBezTo>
                    <a:pt x="0" y="22241"/>
                    <a:pt x="2975" y="27830"/>
                    <a:pt x="8000" y="31006"/>
                  </a:cubicBezTo>
                  <a:lnTo>
                    <a:pt x="25944" y="31006"/>
                  </a:lnTo>
                  <a:cubicBezTo>
                    <a:pt x="30822" y="27937"/>
                    <a:pt x="33784" y="22563"/>
                    <a:pt x="33770" y="16801"/>
                  </a:cubicBezTo>
                  <a:cubicBezTo>
                    <a:pt x="33770" y="10864"/>
                    <a:pt x="30635" y="5356"/>
                    <a:pt x="25515" y="2341"/>
                  </a:cubicBezTo>
                  <a:cubicBezTo>
                    <a:pt x="22880" y="782"/>
                    <a:pt x="19925" y="1"/>
                    <a:pt x="16967"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4"/>
            <p:cNvSpPr/>
            <p:nvPr/>
          </p:nvSpPr>
          <p:spPr>
            <a:xfrm>
              <a:off x="2656000" y="4109625"/>
              <a:ext cx="323650" cy="375800"/>
            </a:xfrm>
            <a:custGeom>
              <a:avLst/>
              <a:gdLst/>
              <a:ahLst/>
              <a:cxnLst/>
              <a:rect l="l" t="t" r="r" b="b"/>
              <a:pathLst>
                <a:path w="12946" h="15032" extrusionOk="0">
                  <a:moveTo>
                    <a:pt x="9328" y="1"/>
                  </a:moveTo>
                  <a:lnTo>
                    <a:pt x="724" y="11432"/>
                  </a:lnTo>
                  <a:cubicBezTo>
                    <a:pt x="1" y="12437"/>
                    <a:pt x="202" y="13831"/>
                    <a:pt x="1193" y="14581"/>
                  </a:cubicBezTo>
                  <a:cubicBezTo>
                    <a:pt x="1602" y="14885"/>
                    <a:pt x="2081" y="15032"/>
                    <a:pt x="2557" y="15032"/>
                  </a:cubicBezTo>
                  <a:cubicBezTo>
                    <a:pt x="3235" y="15032"/>
                    <a:pt x="3907" y="14733"/>
                    <a:pt x="4356" y="14166"/>
                  </a:cubicBezTo>
                  <a:lnTo>
                    <a:pt x="12946" y="2721"/>
                  </a:lnTo>
                  <a:lnTo>
                    <a:pt x="9328"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4"/>
            <p:cNvSpPr/>
            <p:nvPr/>
          </p:nvSpPr>
          <p:spPr>
            <a:xfrm>
              <a:off x="2870425" y="4085925"/>
              <a:ext cx="133700" cy="108175"/>
            </a:xfrm>
            <a:custGeom>
              <a:avLst/>
              <a:gdLst/>
              <a:ahLst/>
              <a:cxnLst/>
              <a:rect l="l" t="t" r="r" b="b"/>
              <a:pathLst>
                <a:path w="5348" h="4327" extrusionOk="0">
                  <a:moveTo>
                    <a:pt x="621" y="1"/>
                  </a:moveTo>
                  <a:cubicBezTo>
                    <a:pt x="578" y="1"/>
                    <a:pt x="534" y="19"/>
                    <a:pt x="509" y="51"/>
                  </a:cubicBezTo>
                  <a:lnTo>
                    <a:pt x="40" y="681"/>
                  </a:lnTo>
                  <a:cubicBezTo>
                    <a:pt x="0" y="734"/>
                    <a:pt x="14" y="815"/>
                    <a:pt x="67" y="868"/>
                  </a:cubicBezTo>
                  <a:lnTo>
                    <a:pt x="4650" y="4299"/>
                  </a:lnTo>
                  <a:cubicBezTo>
                    <a:pt x="4674" y="4317"/>
                    <a:pt x="4702" y="4327"/>
                    <a:pt x="4731" y="4327"/>
                  </a:cubicBezTo>
                  <a:cubicBezTo>
                    <a:pt x="4769" y="4327"/>
                    <a:pt x="4808" y="4310"/>
                    <a:pt x="4838" y="4272"/>
                  </a:cubicBezTo>
                  <a:lnTo>
                    <a:pt x="5294" y="3656"/>
                  </a:lnTo>
                  <a:cubicBezTo>
                    <a:pt x="5347" y="3589"/>
                    <a:pt x="5334" y="3508"/>
                    <a:pt x="5267" y="3468"/>
                  </a:cubicBezTo>
                  <a:lnTo>
                    <a:pt x="697" y="24"/>
                  </a:lnTo>
                  <a:cubicBezTo>
                    <a:pt x="676" y="8"/>
                    <a:pt x="648" y="1"/>
                    <a:pt x="621"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4"/>
            <p:cNvSpPr/>
            <p:nvPr/>
          </p:nvSpPr>
          <p:spPr>
            <a:xfrm>
              <a:off x="2255650" y="4577650"/>
              <a:ext cx="794375" cy="391350"/>
            </a:xfrm>
            <a:custGeom>
              <a:avLst/>
              <a:gdLst/>
              <a:ahLst/>
              <a:cxnLst/>
              <a:rect l="l" t="t" r="r" b="b"/>
              <a:pathLst>
                <a:path w="31775" h="15654" extrusionOk="0">
                  <a:moveTo>
                    <a:pt x="1300" y="1"/>
                  </a:moveTo>
                  <a:cubicBezTo>
                    <a:pt x="0" y="5897"/>
                    <a:pt x="2252" y="12022"/>
                    <a:pt x="7090" y="15653"/>
                  </a:cubicBezTo>
                  <a:lnTo>
                    <a:pt x="25623" y="15653"/>
                  </a:lnTo>
                  <a:cubicBezTo>
                    <a:pt x="29496" y="12732"/>
                    <a:pt x="31774" y="8176"/>
                    <a:pt x="31774" y="3324"/>
                  </a:cubicBezTo>
                  <a:cubicBezTo>
                    <a:pt x="31774" y="2212"/>
                    <a:pt x="31653" y="1086"/>
                    <a:pt x="3141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4"/>
            <p:cNvSpPr/>
            <p:nvPr/>
          </p:nvSpPr>
          <p:spPr>
            <a:xfrm>
              <a:off x="2843625" y="4508150"/>
              <a:ext cx="153450" cy="140050"/>
            </a:xfrm>
            <a:custGeom>
              <a:avLst/>
              <a:gdLst/>
              <a:ahLst/>
              <a:cxnLst/>
              <a:rect l="l" t="t" r="r" b="b"/>
              <a:pathLst>
                <a:path w="6138" h="5602" extrusionOk="0">
                  <a:moveTo>
                    <a:pt x="3069" y="0"/>
                  </a:moveTo>
                  <a:cubicBezTo>
                    <a:pt x="2352" y="0"/>
                    <a:pt x="1635" y="275"/>
                    <a:pt x="1086" y="824"/>
                  </a:cubicBezTo>
                  <a:cubicBezTo>
                    <a:pt x="0" y="1923"/>
                    <a:pt x="0" y="3692"/>
                    <a:pt x="1086" y="4778"/>
                  </a:cubicBezTo>
                  <a:cubicBezTo>
                    <a:pt x="1635" y="5327"/>
                    <a:pt x="2352" y="5602"/>
                    <a:pt x="3069" y="5602"/>
                  </a:cubicBezTo>
                  <a:cubicBezTo>
                    <a:pt x="3786" y="5602"/>
                    <a:pt x="4503" y="5327"/>
                    <a:pt x="5052" y="4778"/>
                  </a:cubicBezTo>
                  <a:cubicBezTo>
                    <a:pt x="6138" y="3692"/>
                    <a:pt x="6138" y="1923"/>
                    <a:pt x="5052" y="824"/>
                  </a:cubicBezTo>
                  <a:cubicBezTo>
                    <a:pt x="4503" y="275"/>
                    <a:pt x="3786" y="0"/>
                    <a:pt x="3069" y="0"/>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4"/>
            <p:cNvSpPr/>
            <p:nvPr/>
          </p:nvSpPr>
          <p:spPr>
            <a:xfrm>
              <a:off x="2785325" y="4559225"/>
              <a:ext cx="48925" cy="41950"/>
            </a:xfrm>
            <a:custGeom>
              <a:avLst/>
              <a:gdLst/>
              <a:ahLst/>
              <a:cxnLst/>
              <a:rect l="l" t="t" r="r" b="b"/>
              <a:pathLst>
                <a:path w="1957" h="1678" extrusionOk="0">
                  <a:moveTo>
                    <a:pt x="1126" y="1"/>
                  </a:moveTo>
                  <a:cubicBezTo>
                    <a:pt x="376" y="1"/>
                    <a:pt x="0" y="899"/>
                    <a:pt x="536" y="1435"/>
                  </a:cubicBezTo>
                  <a:cubicBezTo>
                    <a:pt x="704" y="1603"/>
                    <a:pt x="911" y="1678"/>
                    <a:pt x="1114" y="1678"/>
                  </a:cubicBezTo>
                  <a:cubicBezTo>
                    <a:pt x="1543" y="1678"/>
                    <a:pt x="1957" y="1341"/>
                    <a:pt x="1957" y="832"/>
                  </a:cubicBezTo>
                  <a:cubicBezTo>
                    <a:pt x="1957" y="376"/>
                    <a:pt x="1582" y="1"/>
                    <a:pt x="1126"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4"/>
            <p:cNvSpPr/>
            <p:nvPr/>
          </p:nvSpPr>
          <p:spPr>
            <a:xfrm>
              <a:off x="2321650" y="4503075"/>
              <a:ext cx="149775" cy="135775"/>
            </a:xfrm>
            <a:custGeom>
              <a:avLst/>
              <a:gdLst/>
              <a:ahLst/>
              <a:cxnLst/>
              <a:rect l="l" t="t" r="r" b="b"/>
              <a:pathLst>
                <a:path w="5991" h="5431" extrusionOk="0">
                  <a:moveTo>
                    <a:pt x="2984" y="1"/>
                  </a:moveTo>
                  <a:cubicBezTo>
                    <a:pt x="1756" y="1"/>
                    <a:pt x="647" y="838"/>
                    <a:pt x="349" y="2086"/>
                  </a:cubicBezTo>
                  <a:cubicBezTo>
                    <a:pt x="0" y="3547"/>
                    <a:pt x="912" y="5021"/>
                    <a:pt x="2372" y="5356"/>
                  </a:cubicBezTo>
                  <a:cubicBezTo>
                    <a:pt x="2585" y="5407"/>
                    <a:pt x="2798" y="5431"/>
                    <a:pt x="3007" y="5431"/>
                  </a:cubicBezTo>
                  <a:cubicBezTo>
                    <a:pt x="4235" y="5431"/>
                    <a:pt x="5345" y="4594"/>
                    <a:pt x="5642" y="3346"/>
                  </a:cubicBezTo>
                  <a:cubicBezTo>
                    <a:pt x="5991" y="1885"/>
                    <a:pt x="5079" y="411"/>
                    <a:pt x="3619" y="76"/>
                  </a:cubicBezTo>
                  <a:cubicBezTo>
                    <a:pt x="3406" y="25"/>
                    <a:pt x="3193" y="1"/>
                    <a:pt x="2984"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4"/>
            <p:cNvSpPr/>
            <p:nvPr/>
          </p:nvSpPr>
          <p:spPr>
            <a:xfrm>
              <a:off x="2418475" y="4733100"/>
              <a:ext cx="91150" cy="78125"/>
            </a:xfrm>
            <a:custGeom>
              <a:avLst/>
              <a:gdLst/>
              <a:ahLst/>
              <a:cxnLst/>
              <a:rect l="l" t="t" r="r" b="b"/>
              <a:pathLst>
                <a:path w="3646" h="3125" extrusionOk="0">
                  <a:moveTo>
                    <a:pt x="2077" y="1"/>
                  </a:moveTo>
                  <a:cubicBezTo>
                    <a:pt x="697" y="1"/>
                    <a:pt x="0" y="1676"/>
                    <a:pt x="979" y="2668"/>
                  </a:cubicBezTo>
                  <a:cubicBezTo>
                    <a:pt x="1294" y="2983"/>
                    <a:pt x="1683" y="3124"/>
                    <a:pt x="2066" y="3124"/>
                  </a:cubicBezTo>
                  <a:cubicBezTo>
                    <a:pt x="2870" y="3124"/>
                    <a:pt x="3645" y="2500"/>
                    <a:pt x="3645" y="1555"/>
                  </a:cubicBezTo>
                  <a:cubicBezTo>
                    <a:pt x="3645" y="698"/>
                    <a:pt x="2949" y="1"/>
                    <a:pt x="2077"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4"/>
            <p:cNvSpPr/>
            <p:nvPr/>
          </p:nvSpPr>
          <p:spPr>
            <a:xfrm>
              <a:off x="2531375" y="4696250"/>
              <a:ext cx="35200" cy="29875"/>
            </a:xfrm>
            <a:custGeom>
              <a:avLst/>
              <a:gdLst/>
              <a:ahLst/>
              <a:cxnLst/>
              <a:rect l="l" t="t" r="r" b="b"/>
              <a:pathLst>
                <a:path w="1408" h="1195" extrusionOk="0">
                  <a:moveTo>
                    <a:pt x="804" y="1"/>
                  </a:moveTo>
                  <a:cubicBezTo>
                    <a:pt x="268" y="1"/>
                    <a:pt x="0" y="644"/>
                    <a:pt x="376" y="1019"/>
                  </a:cubicBezTo>
                  <a:cubicBezTo>
                    <a:pt x="501" y="1140"/>
                    <a:pt x="652" y="1194"/>
                    <a:pt x="800" y="1194"/>
                  </a:cubicBezTo>
                  <a:cubicBezTo>
                    <a:pt x="1112" y="1194"/>
                    <a:pt x="1408" y="954"/>
                    <a:pt x="1408" y="591"/>
                  </a:cubicBezTo>
                  <a:cubicBezTo>
                    <a:pt x="1408" y="269"/>
                    <a:pt x="1140" y="1"/>
                    <a:pt x="804"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4"/>
            <p:cNvSpPr/>
            <p:nvPr/>
          </p:nvSpPr>
          <p:spPr>
            <a:xfrm>
              <a:off x="2542100" y="4830950"/>
              <a:ext cx="100525" cy="86125"/>
            </a:xfrm>
            <a:custGeom>
              <a:avLst/>
              <a:gdLst/>
              <a:ahLst/>
              <a:cxnLst/>
              <a:rect l="l" t="t" r="r" b="b"/>
              <a:pathLst>
                <a:path w="4021" h="3445" extrusionOk="0">
                  <a:moveTo>
                    <a:pt x="2292" y="0"/>
                  </a:moveTo>
                  <a:cubicBezTo>
                    <a:pt x="764" y="0"/>
                    <a:pt x="0" y="1849"/>
                    <a:pt x="1072" y="2935"/>
                  </a:cubicBezTo>
                  <a:cubicBezTo>
                    <a:pt x="1424" y="3287"/>
                    <a:pt x="1858" y="3444"/>
                    <a:pt x="2284" y="3444"/>
                  </a:cubicBezTo>
                  <a:cubicBezTo>
                    <a:pt x="3170" y="3444"/>
                    <a:pt x="4021" y="2761"/>
                    <a:pt x="4021" y="1729"/>
                  </a:cubicBezTo>
                  <a:cubicBezTo>
                    <a:pt x="4021" y="777"/>
                    <a:pt x="3243" y="0"/>
                    <a:pt x="2292"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4"/>
            <p:cNvSpPr/>
            <p:nvPr/>
          </p:nvSpPr>
          <p:spPr>
            <a:xfrm>
              <a:off x="2741425" y="4629250"/>
              <a:ext cx="161850" cy="161850"/>
            </a:xfrm>
            <a:custGeom>
              <a:avLst/>
              <a:gdLst/>
              <a:ahLst/>
              <a:cxnLst/>
              <a:rect l="l" t="t" r="r" b="b"/>
              <a:pathLst>
                <a:path w="6474" h="6474" extrusionOk="0">
                  <a:moveTo>
                    <a:pt x="3244" y="1"/>
                  </a:moveTo>
                  <a:cubicBezTo>
                    <a:pt x="1448" y="1"/>
                    <a:pt x="1" y="1448"/>
                    <a:pt x="1" y="3230"/>
                  </a:cubicBezTo>
                  <a:cubicBezTo>
                    <a:pt x="1" y="5026"/>
                    <a:pt x="1448" y="6473"/>
                    <a:pt x="3244" y="6473"/>
                  </a:cubicBezTo>
                  <a:cubicBezTo>
                    <a:pt x="5026" y="6473"/>
                    <a:pt x="6473" y="5026"/>
                    <a:pt x="6473" y="3230"/>
                  </a:cubicBezTo>
                  <a:cubicBezTo>
                    <a:pt x="6473" y="1448"/>
                    <a:pt x="5026" y="1"/>
                    <a:pt x="3244"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4"/>
            <p:cNvSpPr/>
            <p:nvPr/>
          </p:nvSpPr>
          <p:spPr>
            <a:xfrm>
              <a:off x="2931400" y="4684200"/>
              <a:ext cx="33850" cy="33850"/>
            </a:xfrm>
            <a:custGeom>
              <a:avLst/>
              <a:gdLst/>
              <a:ahLst/>
              <a:cxnLst/>
              <a:rect l="l" t="t" r="r" b="b"/>
              <a:pathLst>
                <a:path w="1354" h="1354" extrusionOk="0">
                  <a:moveTo>
                    <a:pt x="684" y="0"/>
                  </a:moveTo>
                  <a:cubicBezTo>
                    <a:pt x="295" y="0"/>
                    <a:pt x="0" y="295"/>
                    <a:pt x="0" y="671"/>
                  </a:cubicBezTo>
                  <a:cubicBezTo>
                    <a:pt x="0" y="1059"/>
                    <a:pt x="295" y="1354"/>
                    <a:pt x="684" y="1354"/>
                  </a:cubicBezTo>
                  <a:cubicBezTo>
                    <a:pt x="1059" y="1354"/>
                    <a:pt x="1354" y="1059"/>
                    <a:pt x="1354" y="671"/>
                  </a:cubicBezTo>
                  <a:cubicBezTo>
                    <a:pt x="1354" y="295"/>
                    <a:pt x="1059" y="0"/>
                    <a:pt x="684"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4"/>
            <p:cNvSpPr/>
            <p:nvPr/>
          </p:nvSpPr>
          <p:spPr>
            <a:xfrm>
              <a:off x="2892525" y="4812175"/>
              <a:ext cx="23825" cy="23825"/>
            </a:xfrm>
            <a:custGeom>
              <a:avLst/>
              <a:gdLst/>
              <a:ahLst/>
              <a:cxnLst/>
              <a:rect l="l" t="t" r="r" b="b"/>
              <a:pathLst>
                <a:path w="953" h="953" extrusionOk="0">
                  <a:moveTo>
                    <a:pt x="470" y="1"/>
                  </a:moveTo>
                  <a:cubicBezTo>
                    <a:pt x="215" y="1"/>
                    <a:pt x="1" y="215"/>
                    <a:pt x="1" y="470"/>
                  </a:cubicBezTo>
                  <a:cubicBezTo>
                    <a:pt x="1" y="738"/>
                    <a:pt x="215" y="952"/>
                    <a:pt x="470" y="952"/>
                  </a:cubicBezTo>
                  <a:cubicBezTo>
                    <a:pt x="738" y="952"/>
                    <a:pt x="952" y="738"/>
                    <a:pt x="952" y="470"/>
                  </a:cubicBezTo>
                  <a:cubicBezTo>
                    <a:pt x="952" y="215"/>
                    <a:pt x="738" y="1"/>
                    <a:pt x="470"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4"/>
            <p:cNvSpPr/>
            <p:nvPr/>
          </p:nvSpPr>
          <p:spPr>
            <a:xfrm>
              <a:off x="2713300" y="4308050"/>
              <a:ext cx="322975" cy="284000"/>
            </a:xfrm>
            <a:custGeom>
              <a:avLst/>
              <a:gdLst/>
              <a:ahLst/>
              <a:cxnLst/>
              <a:rect l="l" t="t" r="r" b="b"/>
              <a:pathLst>
                <a:path w="12919" h="11360" extrusionOk="0">
                  <a:moveTo>
                    <a:pt x="2608" y="1"/>
                  </a:moveTo>
                  <a:cubicBezTo>
                    <a:pt x="2049" y="1"/>
                    <a:pt x="1585" y="155"/>
                    <a:pt x="1260" y="480"/>
                  </a:cubicBezTo>
                  <a:cubicBezTo>
                    <a:pt x="0" y="1739"/>
                    <a:pt x="1300" y="5090"/>
                    <a:pt x="4168" y="7957"/>
                  </a:cubicBezTo>
                  <a:cubicBezTo>
                    <a:pt x="6303" y="10093"/>
                    <a:pt x="8689" y="11359"/>
                    <a:pt x="10299" y="11359"/>
                  </a:cubicBezTo>
                  <a:cubicBezTo>
                    <a:pt x="10861" y="11359"/>
                    <a:pt x="11329" y="11205"/>
                    <a:pt x="11659" y="10879"/>
                  </a:cubicBezTo>
                  <a:cubicBezTo>
                    <a:pt x="12919" y="9619"/>
                    <a:pt x="11605" y="6269"/>
                    <a:pt x="8738" y="3401"/>
                  </a:cubicBezTo>
                  <a:cubicBezTo>
                    <a:pt x="6610" y="1273"/>
                    <a:pt x="4216" y="1"/>
                    <a:pt x="2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4"/>
            <p:cNvSpPr/>
            <p:nvPr/>
          </p:nvSpPr>
          <p:spPr>
            <a:xfrm>
              <a:off x="2971925" y="4611500"/>
              <a:ext cx="63350" cy="54600"/>
            </a:xfrm>
            <a:custGeom>
              <a:avLst/>
              <a:gdLst/>
              <a:ahLst/>
              <a:cxnLst/>
              <a:rect l="l" t="t" r="r" b="b"/>
              <a:pathLst>
                <a:path w="2534" h="2184" extrusionOk="0">
                  <a:moveTo>
                    <a:pt x="1448" y="0"/>
                  </a:moveTo>
                  <a:cubicBezTo>
                    <a:pt x="483" y="0"/>
                    <a:pt x="1" y="1180"/>
                    <a:pt x="684" y="1863"/>
                  </a:cubicBezTo>
                  <a:cubicBezTo>
                    <a:pt x="905" y="2084"/>
                    <a:pt x="1176" y="2183"/>
                    <a:pt x="1442" y="2183"/>
                  </a:cubicBezTo>
                  <a:cubicBezTo>
                    <a:pt x="1999" y="2183"/>
                    <a:pt x="2533" y="1748"/>
                    <a:pt x="2533" y="1086"/>
                  </a:cubicBezTo>
                  <a:cubicBezTo>
                    <a:pt x="2533" y="496"/>
                    <a:pt x="2051" y="0"/>
                    <a:pt x="1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4"/>
            <p:cNvSpPr/>
            <p:nvPr/>
          </p:nvSpPr>
          <p:spPr>
            <a:xfrm>
              <a:off x="3745150" y="4333025"/>
              <a:ext cx="174925" cy="373700"/>
            </a:xfrm>
            <a:custGeom>
              <a:avLst/>
              <a:gdLst/>
              <a:ahLst/>
              <a:cxnLst/>
              <a:rect l="l" t="t" r="r" b="b"/>
              <a:pathLst>
                <a:path w="6997" h="14948" extrusionOk="0">
                  <a:moveTo>
                    <a:pt x="283" y="1"/>
                  </a:moveTo>
                  <a:cubicBezTo>
                    <a:pt x="278" y="1"/>
                    <a:pt x="273" y="2"/>
                    <a:pt x="269" y="3"/>
                  </a:cubicBezTo>
                  <a:cubicBezTo>
                    <a:pt x="1" y="124"/>
                    <a:pt x="1220" y="3568"/>
                    <a:pt x="3003" y="7695"/>
                  </a:cubicBezTo>
                  <a:cubicBezTo>
                    <a:pt x="4756" y="11743"/>
                    <a:pt x="6393" y="14948"/>
                    <a:pt x="6714" y="14948"/>
                  </a:cubicBezTo>
                  <a:cubicBezTo>
                    <a:pt x="6719" y="14948"/>
                    <a:pt x="6724" y="14947"/>
                    <a:pt x="6728" y="14945"/>
                  </a:cubicBezTo>
                  <a:cubicBezTo>
                    <a:pt x="6996" y="14825"/>
                    <a:pt x="5777" y="11381"/>
                    <a:pt x="3994" y="7253"/>
                  </a:cubicBezTo>
                  <a:cubicBezTo>
                    <a:pt x="2241" y="3205"/>
                    <a:pt x="591" y="1"/>
                    <a:pt x="2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4"/>
            <p:cNvSpPr/>
            <p:nvPr/>
          </p:nvSpPr>
          <p:spPr>
            <a:xfrm>
              <a:off x="3547825" y="4635275"/>
              <a:ext cx="50950" cy="43325"/>
            </a:xfrm>
            <a:custGeom>
              <a:avLst/>
              <a:gdLst/>
              <a:ahLst/>
              <a:cxnLst/>
              <a:rect l="l" t="t" r="r" b="b"/>
              <a:pathLst>
                <a:path w="2038" h="1733" extrusionOk="0">
                  <a:moveTo>
                    <a:pt x="1167" y="1"/>
                  </a:moveTo>
                  <a:cubicBezTo>
                    <a:pt x="389" y="1"/>
                    <a:pt x="1" y="939"/>
                    <a:pt x="550" y="1475"/>
                  </a:cubicBezTo>
                  <a:cubicBezTo>
                    <a:pt x="728" y="1653"/>
                    <a:pt x="946" y="1733"/>
                    <a:pt x="1160" y="1733"/>
                  </a:cubicBezTo>
                  <a:cubicBezTo>
                    <a:pt x="1604" y="1733"/>
                    <a:pt x="2029" y="1388"/>
                    <a:pt x="2038" y="872"/>
                  </a:cubicBezTo>
                  <a:cubicBezTo>
                    <a:pt x="2038" y="390"/>
                    <a:pt x="1649"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4"/>
            <p:cNvSpPr/>
            <p:nvPr/>
          </p:nvSpPr>
          <p:spPr>
            <a:xfrm>
              <a:off x="3597425" y="4570300"/>
              <a:ext cx="61650" cy="61650"/>
            </a:xfrm>
            <a:custGeom>
              <a:avLst/>
              <a:gdLst/>
              <a:ahLst/>
              <a:cxnLst/>
              <a:rect l="l" t="t" r="r" b="b"/>
              <a:pathLst>
                <a:path w="2466" h="2466" extrusionOk="0">
                  <a:moveTo>
                    <a:pt x="1233" y="0"/>
                  </a:moveTo>
                  <a:cubicBezTo>
                    <a:pt x="563" y="0"/>
                    <a:pt x="0" y="563"/>
                    <a:pt x="0" y="1233"/>
                  </a:cubicBezTo>
                  <a:cubicBezTo>
                    <a:pt x="0" y="1916"/>
                    <a:pt x="563" y="2466"/>
                    <a:pt x="1233" y="2466"/>
                  </a:cubicBezTo>
                  <a:cubicBezTo>
                    <a:pt x="1916" y="2466"/>
                    <a:pt x="2466" y="1916"/>
                    <a:pt x="2466" y="1233"/>
                  </a:cubicBezTo>
                  <a:cubicBezTo>
                    <a:pt x="2466" y="563"/>
                    <a:pt x="1916" y="0"/>
                    <a:pt x="1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4"/>
            <p:cNvSpPr/>
            <p:nvPr/>
          </p:nvSpPr>
          <p:spPr>
            <a:xfrm>
              <a:off x="3633275" y="4683525"/>
              <a:ext cx="11750" cy="10000"/>
            </a:xfrm>
            <a:custGeom>
              <a:avLst/>
              <a:gdLst/>
              <a:ahLst/>
              <a:cxnLst/>
              <a:rect l="l" t="t" r="r" b="b"/>
              <a:pathLst>
                <a:path w="470" h="400" extrusionOk="0">
                  <a:moveTo>
                    <a:pt x="268" y="1"/>
                  </a:moveTo>
                  <a:cubicBezTo>
                    <a:pt x="94" y="1"/>
                    <a:pt x="0" y="215"/>
                    <a:pt x="121" y="336"/>
                  </a:cubicBezTo>
                  <a:cubicBezTo>
                    <a:pt x="165" y="380"/>
                    <a:pt x="218" y="399"/>
                    <a:pt x="269" y="399"/>
                  </a:cubicBezTo>
                  <a:cubicBezTo>
                    <a:pt x="373" y="399"/>
                    <a:pt x="469" y="319"/>
                    <a:pt x="469" y="202"/>
                  </a:cubicBezTo>
                  <a:cubicBezTo>
                    <a:pt x="469" y="94"/>
                    <a:pt x="375"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4"/>
            <p:cNvSpPr/>
            <p:nvPr/>
          </p:nvSpPr>
          <p:spPr>
            <a:xfrm>
              <a:off x="3760900" y="4624575"/>
              <a:ext cx="54650" cy="46575"/>
            </a:xfrm>
            <a:custGeom>
              <a:avLst/>
              <a:gdLst/>
              <a:ahLst/>
              <a:cxnLst/>
              <a:rect l="l" t="t" r="r" b="b"/>
              <a:pathLst>
                <a:path w="2186" h="1863" extrusionOk="0">
                  <a:moveTo>
                    <a:pt x="1247" y="0"/>
                  </a:moveTo>
                  <a:cubicBezTo>
                    <a:pt x="416" y="0"/>
                    <a:pt x="1" y="1005"/>
                    <a:pt x="590" y="1595"/>
                  </a:cubicBezTo>
                  <a:cubicBezTo>
                    <a:pt x="780" y="1780"/>
                    <a:pt x="1012" y="1863"/>
                    <a:pt x="1240" y="1863"/>
                  </a:cubicBezTo>
                  <a:cubicBezTo>
                    <a:pt x="1722" y="1863"/>
                    <a:pt x="2185" y="1493"/>
                    <a:pt x="2185" y="938"/>
                  </a:cubicBezTo>
                  <a:cubicBezTo>
                    <a:pt x="2185" y="416"/>
                    <a:pt x="1770" y="0"/>
                    <a:pt x="1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4"/>
            <p:cNvSpPr/>
            <p:nvPr/>
          </p:nvSpPr>
          <p:spPr>
            <a:xfrm>
              <a:off x="3790050" y="4717700"/>
              <a:ext cx="13775" cy="11625"/>
            </a:xfrm>
            <a:custGeom>
              <a:avLst/>
              <a:gdLst/>
              <a:ahLst/>
              <a:cxnLst/>
              <a:rect l="l" t="t" r="r" b="b"/>
              <a:pathLst>
                <a:path w="551" h="465" extrusionOk="0">
                  <a:moveTo>
                    <a:pt x="322" y="1"/>
                  </a:moveTo>
                  <a:cubicBezTo>
                    <a:pt x="108" y="1"/>
                    <a:pt x="1" y="255"/>
                    <a:pt x="148" y="403"/>
                  </a:cubicBezTo>
                  <a:cubicBezTo>
                    <a:pt x="195" y="445"/>
                    <a:pt x="253" y="465"/>
                    <a:pt x="310" y="465"/>
                  </a:cubicBezTo>
                  <a:cubicBezTo>
                    <a:pt x="432" y="465"/>
                    <a:pt x="550" y="375"/>
                    <a:pt x="550" y="228"/>
                  </a:cubicBezTo>
                  <a:cubicBezTo>
                    <a:pt x="550" y="108"/>
                    <a:pt x="443"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4"/>
            <p:cNvSpPr/>
            <p:nvPr/>
          </p:nvSpPr>
          <p:spPr>
            <a:xfrm>
              <a:off x="3647325" y="4742500"/>
              <a:ext cx="23475" cy="23475"/>
            </a:xfrm>
            <a:custGeom>
              <a:avLst/>
              <a:gdLst/>
              <a:ahLst/>
              <a:cxnLst/>
              <a:rect l="l" t="t" r="r" b="b"/>
              <a:pathLst>
                <a:path w="939" h="939" extrusionOk="0">
                  <a:moveTo>
                    <a:pt x="470" y="0"/>
                  </a:moveTo>
                  <a:cubicBezTo>
                    <a:pt x="215" y="0"/>
                    <a:pt x="1" y="215"/>
                    <a:pt x="1" y="469"/>
                  </a:cubicBezTo>
                  <a:cubicBezTo>
                    <a:pt x="1" y="724"/>
                    <a:pt x="215" y="938"/>
                    <a:pt x="470" y="938"/>
                  </a:cubicBezTo>
                  <a:cubicBezTo>
                    <a:pt x="725" y="938"/>
                    <a:pt x="939" y="724"/>
                    <a:pt x="939" y="469"/>
                  </a:cubicBezTo>
                  <a:cubicBezTo>
                    <a:pt x="939" y="215"/>
                    <a:pt x="725"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4"/>
            <p:cNvSpPr/>
            <p:nvPr/>
          </p:nvSpPr>
          <p:spPr>
            <a:xfrm>
              <a:off x="3471775" y="4744175"/>
              <a:ext cx="23475" cy="23475"/>
            </a:xfrm>
            <a:custGeom>
              <a:avLst/>
              <a:gdLst/>
              <a:ahLst/>
              <a:cxnLst/>
              <a:rect l="l" t="t" r="r" b="b"/>
              <a:pathLst>
                <a:path w="939" h="939" extrusionOk="0">
                  <a:moveTo>
                    <a:pt x="470" y="0"/>
                  </a:moveTo>
                  <a:cubicBezTo>
                    <a:pt x="215" y="0"/>
                    <a:pt x="1" y="215"/>
                    <a:pt x="1" y="469"/>
                  </a:cubicBezTo>
                  <a:cubicBezTo>
                    <a:pt x="1" y="724"/>
                    <a:pt x="215" y="938"/>
                    <a:pt x="470" y="938"/>
                  </a:cubicBezTo>
                  <a:cubicBezTo>
                    <a:pt x="724" y="938"/>
                    <a:pt x="939" y="724"/>
                    <a:pt x="939" y="469"/>
                  </a:cubicBezTo>
                  <a:cubicBezTo>
                    <a:pt x="939" y="215"/>
                    <a:pt x="724"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4"/>
            <p:cNvSpPr/>
            <p:nvPr/>
          </p:nvSpPr>
          <p:spPr>
            <a:xfrm>
              <a:off x="3787700" y="4676825"/>
              <a:ext cx="89475" cy="76650"/>
            </a:xfrm>
            <a:custGeom>
              <a:avLst/>
              <a:gdLst/>
              <a:ahLst/>
              <a:cxnLst/>
              <a:rect l="l" t="t" r="r" b="b"/>
              <a:pathLst>
                <a:path w="3579" h="3066" extrusionOk="0">
                  <a:moveTo>
                    <a:pt x="2038" y="1"/>
                  </a:moveTo>
                  <a:cubicBezTo>
                    <a:pt x="684" y="1"/>
                    <a:pt x="1" y="1649"/>
                    <a:pt x="966" y="2614"/>
                  </a:cubicBezTo>
                  <a:cubicBezTo>
                    <a:pt x="1278" y="2926"/>
                    <a:pt x="1661" y="3065"/>
                    <a:pt x="2037" y="3065"/>
                  </a:cubicBezTo>
                  <a:cubicBezTo>
                    <a:pt x="2824" y="3065"/>
                    <a:pt x="3579" y="2453"/>
                    <a:pt x="3579" y="1528"/>
                  </a:cubicBezTo>
                  <a:cubicBezTo>
                    <a:pt x="3579" y="684"/>
                    <a:pt x="2882"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4"/>
            <p:cNvSpPr/>
            <p:nvPr/>
          </p:nvSpPr>
          <p:spPr>
            <a:xfrm>
              <a:off x="4267800" y="3651325"/>
              <a:ext cx="185300" cy="74725"/>
            </a:xfrm>
            <a:custGeom>
              <a:avLst/>
              <a:gdLst/>
              <a:ahLst/>
              <a:cxnLst/>
              <a:rect l="l" t="t" r="r" b="b"/>
              <a:pathLst>
                <a:path w="7412" h="2989" extrusionOk="0">
                  <a:moveTo>
                    <a:pt x="0" y="0"/>
                  </a:moveTo>
                  <a:lnTo>
                    <a:pt x="0" y="2989"/>
                  </a:lnTo>
                  <a:lnTo>
                    <a:pt x="7411" y="2989"/>
                  </a:lnTo>
                  <a:lnTo>
                    <a:pt x="74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4"/>
            <p:cNvSpPr/>
            <p:nvPr/>
          </p:nvSpPr>
          <p:spPr>
            <a:xfrm>
              <a:off x="4323075" y="3596050"/>
              <a:ext cx="74400" cy="185275"/>
            </a:xfrm>
            <a:custGeom>
              <a:avLst/>
              <a:gdLst/>
              <a:ahLst/>
              <a:cxnLst/>
              <a:rect l="l" t="t" r="r" b="b"/>
              <a:pathLst>
                <a:path w="2976" h="7411" extrusionOk="0">
                  <a:moveTo>
                    <a:pt x="0" y="0"/>
                  </a:moveTo>
                  <a:lnTo>
                    <a:pt x="0" y="7411"/>
                  </a:lnTo>
                  <a:lnTo>
                    <a:pt x="2976" y="7411"/>
                  </a:lnTo>
                  <a:lnTo>
                    <a:pt x="2976"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4"/>
            <p:cNvSpPr/>
            <p:nvPr/>
          </p:nvSpPr>
          <p:spPr>
            <a:xfrm>
              <a:off x="4653750" y="4232600"/>
              <a:ext cx="174225" cy="174225"/>
            </a:xfrm>
            <a:custGeom>
              <a:avLst/>
              <a:gdLst/>
              <a:ahLst/>
              <a:cxnLst/>
              <a:rect l="l" t="t" r="r" b="b"/>
              <a:pathLst>
                <a:path w="6969" h="6969" extrusionOk="0">
                  <a:moveTo>
                    <a:pt x="3484" y="0"/>
                  </a:moveTo>
                  <a:cubicBezTo>
                    <a:pt x="1555" y="0"/>
                    <a:pt x="0" y="1568"/>
                    <a:pt x="0" y="3484"/>
                  </a:cubicBezTo>
                  <a:cubicBezTo>
                    <a:pt x="0" y="5414"/>
                    <a:pt x="1555" y="6969"/>
                    <a:pt x="3484" y="6969"/>
                  </a:cubicBezTo>
                  <a:cubicBezTo>
                    <a:pt x="5401" y="6969"/>
                    <a:pt x="6969" y="5414"/>
                    <a:pt x="6969" y="3484"/>
                  </a:cubicBezTo>
                  <a:cubicBezTo>
                    <a:pt x="6969" y="1568"/>
                    <a:pt x="5401" y="0"/>
                    <a:pt x="3484"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4"/>
            <p:cNvSpPr/>
            <p:nvPr/>
          </p:nvSpPr>
          <p:spPr>
            <a:xfrm>
              <a:off x="4795125" y="4285175"/>
              <a:ext cx="136700" cy="116800"/>
            </a:xfrm>
            <a:custGeom>
              <a:avLst/>
              <a:gdLst/>
              <a:ahLst/>
              <a:cxnLst/>
              <a:rect l="l" t="t" r="r" b="b"/>
              <a:pathLst>
                <a:path w="5468" h="4672" extrusionOk="0">
                  <a:moveTo>
                    <a:pt x="3136" y="1"/>
                  </a:moveTo>
                  <a:cubicBezTo>
                    <a:pt x="1046" y="1"/>
                    <a:pt x="0" y="2507"/>
                    <a:pt x="1474" y="3981"/>
                  </a:cubicBezTo>
                  <a:cubicBezTo>
                    <a:pt x="1951" y="4458"/>
                    <a:pt x="2537" y="4671"/>
                    <a:pt x="3112" y="4671"/>
                  </a:cubicBezTo>
                  <a:cubicBezTo>
                    <a:pt x="4315" y="4671"/>
                    <a:pt x="5468" y="3738"/>
                    <a:pt x="5468" y="2333"/>
                  </a:cubicBezTo>
                  <a:cubicBezTo>
                    <a:pt x="5468" y="1046"/>
                    <a:pt x="4423" y="1"/>
                    <a:pt x="3136"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4"/>
            <p:cNvSpPr/>
            <p:nvPr/>
          </p:nvSpPr>
          <p:spPr>
            <a:xfrm>
              <a:off x="4947550" y="4286200"/>
              <a:ext cx="61350" cy="61325"/>
            </a:xfrm>
            <a:custGeom>
              <a:avLst/>
              <a:gdLst/>
              <a:ahLst/>
              <a:cxnLst/>
              <a:rect l="l" t="t" r="r" b="b"/>
              <a:pathLst>
                <a:path w="2454" h="2453" extrusionOk="0">
                  <a:moveTo>
                    <a:pt x="1220" y="0"/>
                  </a:moveTo>
                  <a:cubicBezTo>
                    <a:pt x="550" y="0"/>
                    <a:pt x="1" y="550"/>
                    <a:pt x="1" y="1220"/>
                  </a:cubicBezTo>
                  <a:cubicBezTo>
                    <a:pt x="1" y="1903"/>
                    <a:pt x="550" y="2453"/>
                    <a:pt x="1220" y="2453"/>
                  </a:cubicBezTo>
                  <a:cubicBezTo>
                    <a:pt x="1904" y="2453"/>
                    <a:pt x="2453" y="1903"/>
                    <a:pt x="2453" y="1220"/>
                  </a:cubicBezTo>
                  <a:cubicBezTo>
                    <a:pt x="2453" y="550"/>
                    <a:pt x="1904" y="0"/>
                    <a:pt x="1220"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4"/>
            <p:cNvSpPr/>
            <p:nvPr/>
          </p:nvSpPr>
          <p:spPr>
            <a:xfrm>
              <a:off x="5078875" y="4222875"/>
              <a:ext cx="174250" cy="173900"/>
            </a:xfrm>
            <a:custGeom>
              <a:avLst/>
              <a:gdLst/>
              <a:ahLst/>
              <a:cxnLst/>
              <a:rect l="l" t="t" r="r" b="b"/>
              <a:pathLst>
                <a:path w="6970" h="6956" extrusionOk="0">
                  <a:moveTo>
                    <a:pt x="3485" y="0"/>
                  </a:moveTo>
                  <a:cubicBezTo>
                    <a:pt x="1569" y="0"/>
                    <a:pt x="1" y="1555"/>
                    <a:pt x="1" y="3485"/>
                  </a:cubicBezTo>
                  <a:cubicBezTo>
                    <a:pt x="1" y="5401"/>
                    <a:pt x="1569" y="6955"/>
                    <a:pt x="3485" y="6955"/>
                  </a:cubicBezTo>
                  <a:cubicBezTo>
                    <a:pt x="5415" y="6955"/>
                    <a:pt x="6969" y="5401"/>
                    <a:pt x="6969" y="3485"/>
                  </a:cubicBezTo>
                  <a:cubicBezTo>
                    <a:pt x="6969" y="1555"/>
                    <a:pt x="5415" y="0"/>
                    <a:pt x="3485"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4"/>
            <p:cNvSpPr/>
            <p:nvPr/>
          </p:nvSpPr>
          <p:spPr>
            <a:xfrm>
              <a:off x="5246075" y="4259400"/>
              <a:ext cx="91150" cy="91150"/>
            </a:xfrm>
            <a:custGeom>
              <a:avLst/>
              <a:gdLst/>
              <a:ahLst/>
              <a:cxnLst/>
              <a:rect l="l" t="t" r="r" b="b"/>
              <a:pathLst>
                <a:path w="3646" h="3646" extrusionOk="0">
                  <a:moveTo>
                    <a:pt x="1823" y="0"/>
                  </a:moveTo>
                  <a:cubicBezTo>
                    <a:pt x="817" y="0"/>
                    <a:pt x="0" y="818"/>
                    <a:pt x="0" y="1823"/>
                  </a:cubicBezTo>
                  <a:cubicBezTo>
                    <a:pt x="0" y="2828"/>
                    <a:pt x="817" y="3645"/>
                    <a:pt x="1823" y="3645"/>
                  </a:cubicBezTo>
                  <a:cubicBezTo>
                    <a:pt x="2828" y="3645"/>
                    <a:pt x="3645" y="2828"/>
                    <a:pt x="3645" y="1823"/>
                  </a:cubicBezTo>
                  <a:cubicBezTo>
                    <a:pt x="3645" y="818"/>
                    <a:pt x="2828" y="0"/>
                    <a:pt x="1823"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4"/>
            <p:cNvSpPr/>
            <p:nvPr/>
          </p:nvSpPr>
          <p:spPr>
            <a:xfrm>
              <a:off x="4755250" y="4431600"/>
              <a:ext cx="116275" cy="99350"/>
            </a:xfrm>
            <a:custGeom>
              <a:avLst/>
              <a:gdLst/>
              <a:ahLst/>
              <a:cxnLst/>
              <a:rect l="l" t="t" r="r" b="b"/>
              <a:pathLst>
                <a:path w="4651" h="3974" extrusionOk="0">
                  <a:moveTo>
                    <a:pt x="2678" y="0"/>
                  </a:moveTo>
                  <a:cubicBezTo>
                    <a:pt x="2670" y="0"/>
                    <a:pt x="2662" y="0"/>
                    <a:pt x="2654" y="0"/>
                  </a:cubicBezTo>
                  <a:cubicBezTo>
                    <a:pt x="885" y="0"/>
                    <a:pt x="1" y="2131"/>
                    <a:pt x="1260" y="3391"/>
                  </a:cubicBezTo>
                  <a:cubicBezTo>
                    <a:pt x="1663" y="3793"/>
                    <a:pt x="2159" y="3973"/>
                    <a:pt x="2646" y="3973"/>
                  </a:cubicBezTo>
                  <a:cubicBezTo>
                    <a:pt x="3668" y="3973"/>
                    <a:pt x="4651" y="3181"/>
                    <a:pt x="4651" y="1984"/>
                  </a:cubicBezTo>
                  <a:cubicBezTo>
                    <a:pt x="4651" y="893"/>
                    <a:pt x="3766" y="0"/>
                    <a:pt x="2678"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4"/>
            <p:cNvSpPr/>
            <p:nvPr/>
          </p:nvSpPr>
          <p:spPr>
            <a:xfrm>
              <a:off x="4902325" y="4438300"/>
              <a:ext cx="21800" cy="21800"/>
            </a:xfrm>
            <a:custGeom>
              <a:avLst/>
              <a:gdLst/>
              <a:ahLst/>
              <a:cxnLst/>
              <a:rect l="l" t="t" r="r" b="b"/>
              <a:pathLst>
                <a:path w="872" h="872" extrusionOk="0">
                  <a:moveTo>
                    <a:pt x="443" y="0"/>
                  </a:moveTo>
                  <a:cubicBezTo>
                    <a:pt x="202" y="0"/>
                    <a:pt x="1" y="201"/>
                    <a:pt x="1" y="442"/>
                  </a:cubicBezTo>
                  <a:cubicBezTo>
                    <a:pt x="1" y="684"/>
                    <a:pt x="202" y="871"/>
                    <a:pt x="443" y="871"/>
                  </a:cubicBezTo>
                  <a:cubicBezTo>
                    <a:pt x="684" y="871"/>
                    <a:pt x="872" y="684"/>
                    <a:pt x="872" y="442"/>
                  </a:cubicBezTo>
                  <a:cubicBezTo>
                    <a:pt x="872" y="201"/>
                    <a:pt x="684" y="0"/>
                    <a:pt x="443"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4"/>
            <p:cNvSpPr/>
            <p:nvPr/>
          </p:nvSpPr>
          <p:spPr>
            <a:xfrm>
              <a:off x="4917075" y="4541475"/>
              <a:ext cx="70700" cy="60850"/>
            </a:xfrm>
            <a:custGeom>
              <a:avLst/>
              <a:gdLst/>
              <a:ahLst/>
              <a:cxnLst/>
              <a:rect l="l" t="t" r="r" b="b"/>
              <a:pathLst>
                <a:path w="2828" h="2434" extrusionOk="0">
                  <a:moveTo>
                    <a:pt x="1622" y="1"/>
                  </a:moveTo>
                  <a:cubicBezTo>
                    <a:pt x="536" y="1"/>
                    <a:pt x="0" y="1314"/>
                    <a:pt x="764" y="2078"/>
                  </a:cubicBezTo>
                  <a:cubicBezTo>
                    <a:pt x="1010" y="2324"/>
                    <a:pt x="1312" y="2434"/>
                    <a:pt x="1608" y="2434"/>
                  </a:cubicBezTo>
                  <a:cubicBezTo>
                    <a:pt x="2230" y="2434"/>
                    <a:pt x="2828" y="1947"/>
                    <a:pt x="2828" y="1220"/>
                  </a:cubicBezTo>
                  <a:cubicBezTo>
                    <a:pt x="2828" y="550"/>
                    <a:pt x="2292" y="1"/>
                    <a:pt x="1622"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4"/>
            <p:cNvSpPr/>
            <p:nvPr/>
          </p:nvSpPr>
          <p:spPr>
            <a:xfrm>
              <a:off x="5116750" y="4428250"/>
              <a:ext cx="63675" cy="54575"/>
            </a:xfrm>
            <a:custGeom>
              <a:avLst/>
              <a:gdLst/>
              <a:ahLst/>
              <a:cxnLst/>
              <a:rect l="l" t="t" r="r" b="b"/>
              <a:pathLst>
                <a:path w="2547" h="2183" extrusionOk="0">
                  <a:moveTo>
                    <a:pt x="1461" y="0"/>
                  </a:moveTo>
                  <a:cubicBezTo>
                    <a:pt x="483" y="0"/>
                    <a:pt x="0" y="1179"/>
                    <a:pt x="684" y="1863"/>
                  </a:cubicBezTo>
                  <a:cubicBezTo>
                    <a:pt x="905" y="2084"/>
                    <a:pt x="1177" y="2183"/>
                    <a:pt x="1445" y="2183"/>
                  </a:cubicBezTo>
                  <a:cubicBezTo>
                    <a:pt x="2006" y="2183"/>
                    <a:pt x="2546" y="1748"/>
                    <a:pt x="2546" y="1086"/>
                  </a:cubicBezTo>
                  <a:cubicBezTo>
                    <a:pt x="2546" y="496"/>
                    <a:pt x="2051" y="0"/>
                    <a:pt x="1461"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4"/>
            <p:cNvSpPr/>
            <p:nvPr/>
          </p:nvSpPr>
          <p:spPr>
            <a:xfrm>
              <a:off x="5169675" y="4409825"/>
              <a:ext cx="105225" cy="90075"/>
            </a:xfrm>
            <a:custGeom>
              <a:avLst/>
              <a:gdLst/>
              <a:ahLst/>
              <a:cxnLst/>
              <a:rect l="l" t="t" r="r" b="b"/>
              <a:pathLst>
                <a:path w="4209" h="3603" extrusionOk="0">
                  <a:moveTo>
                    <a:pt x="2413" y="0"/>
                  </a:moveTo>
                  <a:cubicBezTo>
                    <a:pt x="805" y="0"/>
                    <a:pt x="1" y="1930"/>
                    <a:pt x="1140" y="3069"/>
                  </a:cubicBezTo>
                  <a:cubicBezTo>
                    <a:pt x="1504" y="3438"/>
                    <a:pt x="1954" y="3603"/>
                    <a:pt x="2397" y="3603"/>
                  </a:cubicBezTo>
                  <a:cubicBezTo>
                    <a:pt x="3320" y="3603"/>
                    <a:pt x="4208" y="2883"/>
                    <a:pt x="4208" y="1796"/>
                  </a:cubicBezTo>
                  <a:cubicBezTo>
                    <a:pt x="4208" y="804"/>
                    <a:pt x="3404" y="0"/>
                    <a:pt x="2413"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4"/>
            <p:cNvSpPr/>
            <p:nvPr/>
          </p:nvSpPr>
          <p:spPr>
            <a:xfrm>
              <a:off x="5138525" y="4589050"/>
              <a:ext cx="18450" cy="18450"/>
            </a:xfrm>
            <a:custGeom>
              <a:avLst/>
              <a:gdLst/>
              <a:ahLst/>
              <a:cxnLst/>
              <a:rect l="l" t="t" r="r" b="b"/>
              <a:pathLst>
                <a:path w="738" h="738" extrusionOk="0">
                  <a:moveTo>
                    <a:pt x="362" y="1"/>
                  </a:moveTo>
                  <a:cubicBezTo>
                    <a:pt x="161" y="1"/>
                    <a:pt x="0" y="161"/>
                    <a:pt x="0" y="376"/>
                  </a:cubicBezTo>
                  <a:cubicBezTo>
                    <a:pt x="0" y="577"/>
                    <a:pt x="161" y="738"/>
                    <a:pt x="362" y="738"/>
                  </a:cubicBezTo>
                  <a:cubicBezTo>
                    <a:pt x="577" y="738"/>
                    <a:pt x="737" y="577"/>
                    <a:pt x="737" y="376"/>
                  </a:cubicBezTo>
                  <a:cubicBezTo>
                    <a:pt x="737" y="161"/>
                    <a:pt x="577" y="1"/>
                    <a:pt x="362"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4"/>
            <p:cNvSpPr/>
            <p:nvPr/>
          </p:nvSpPr>
          <p:spPr>
            <a:xfrm>
              <a:off x="4865475" y="4658725"/>
              <a:ext cx="30850" cy="26725"/>
            </a:xfrm>
            <a:custGeom>
              <a:avLst/>
              <a:gdLst/>
              <a:ahLst/>
              <a:cxnLst/>
              <a:rect l="l" t="t" r="r" b="b"/>
              <a:pathLst>
                <a:path w="1234" h="1069" extrusionOk="0">
                  <a:moveTo>
                    <a:pt x="697" y="1"/>
                  </a:moveTo>
                  <a:cubicBezTo>
                    <a:pt x="228" y="1"/>
                    <a:pt x="1" y="577"/>
                    <a:pt x="322" y="912"/>
                  </a:cubicBezTo>
                  <a:cubicBezTo>
                    <a:pt x="430" y="1020"/>
                    <a:pt x="563" y="1068"/>
                    <a:pt x="694" y="1068"/>
                  </a:cubicBezTo>
                  <a:cubicBezTo>
                    <a:pt x="969" y="1068"/>
                    <a:pt x="1233" y="855"/>
                    <a:pt x="1233" y="537"/>
                  </a:cubicBezTo>
                  <a:cubicBezTo>
                    <a:pt x="1233" y="242"/>
                    <a:pt x="992" y="1"/>
                    <a:pt x="697"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4"/>
            <p:cNvSpPr/>
            <p:nvPr/>
          </p:nvSpPr>
          <p:spPr>
            <a:xfrm>
              <a:off x="4999475" y="4080925"/>
              <a:ext cx="322650" cy="284275"/>
            </a:xfrm>
            <a:custGeom>
              <a:avLst/>
              <a:gdLst/>
              <a:ahLst/>
              <a:cxnLst/>
              <a:rect l="l" t="t" r="r" b="b"/>
              <a:pathLst>
                <a:path w="12906" h="11371" extrusionOk="0">
                  <a:moveTo>
                    <a:pt x="2609" y="0"/>
                  </a:moveTo>
                  <a:cubicBezTo>
                    <a:pt x="2050" y="0"/>
                    <a:pt x="1586" y="154"/>
                    <a:pt x="1261" y="479"/>
                  </a:cubicBezTo>
                  <a:cubicBezTo>
                    <a:pt x="1" y="1739"/>
                    <a:pt x="1301" y="5089"/>
                    <a:pt x="4169" y="7970"/>
                  </a:cubicBezTo>
                  <a:cubicBezTo>
                    <a:pt x="6297" y="10098"/>
                    <a:pt x="8690" y="11370"/>
                    <a:pt x="10298" y="11370"/>
                  </a:cubicBezTo>
                  <a:cubicBezTo>
                    <a:pt x="10857" y="11370"/>
                    <a:pt x="11321" y="11216"/>
                    <a:pt x="11646" y="10891"/>
                  </a:cubicBezTo>
                  <a:cubicBezTo>
                    <a:pt x="12906" y="9632"/>
                    <a:pt x="11606" y="6281"/>
                    <a:pt x="8738" y="3400"/>
                  </a:cubicBezTo>
                  <a:cubicBezTo>
                    <a:pt x="6610" y="1272"/>
                    <a:pt x="4217" y="0"/>
                    <a:pt x="2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4"/>
            <p:cNvSpPr/>
            <p:nvPr/>
          </p:nvSpPr>
          <p:spPr>
            <a:xfrm>
              <a:off x="5258125" y="4385025"/>
              <a:ext cx="63350" cy="54275"/>
            </a:xfrm>
            <a:custGeom>
              <a:avLst/>
              <a:gdLst/>
              <a:ahLst/>
              <a:cxnLst/>
              <a:rect l="l" t="t" r="r" b="b"/>
              <a:pathLst>
                <a:path w="2534" h="2171" extrusionOk="0">
                  <a:moveTo>
                    <a:pt x="1448" y="0"/>
                  </a:moveTo>
                  <a:cubicBezTo>
                    <a:pt x="483" y="0"/>
                    <a:pt x="0" y="1166"/>
                    <a:pt x="684" y="1850"/>
                  </a:cubicBezTo>
                  <a:cubicBezTo>
                    <a:pt x="905" y="2071"/>
                    <a:pt x="1177" y="2170"/>
                    <a:pt x="1444" y="2170"/>
                  </a:cubicBezTo>
                  <a:cubicBezTo>
                    <a:pt x="2000" y="2170"/>
                    <a:pt x="2533" y="1738"/>
                    <a:pt x="2533" y="1086"/>
                  </a:cubicBezTo>
                  <a:cubicBezTo>
                    <a:pt x="2533" y="483"/>
                    <a:pt x="2051" y="0"/>
                    <a:pt x="1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4"/>
            <p:cNvSpPr/>
            <p:nvPr/>
          </p:nvSpPr>
          <p:spPr>
            <a:xfrm>
              <a:off x="4267800" y="2789975"/>
              <a:ext cx="185300" cy="74400"/>
            </a:xfrm>
            <a:custGeom>
              <a:avLst/>
              <a:gdLst/>
              <a:ahLst/>
              <a:cxnLst/>
              <a:rect l="l" t="t" r="r" b="b"/>
              <a:pathLst>
                <a:path w="7412" h="2976" extrusionOk="0">
                  <a:moveTo>
                    <a:pt x="0" y="1"/>
                  </a:moveTo>
                  <a:lnTo>
                    <a:pt x="0" y="2976"/>
                  </a:lnTo>
                  <a:lnTo>
                    <a:pt x="7411" y="2976"/>
                  </a:lnTo>
                  <a:lnTo>
                    <a:pt x="7411"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4"/>
            <p:cNvSpPr/>
            <p:nvPr/>
          </p:nvSpPr>
          <p:spPr>
            <a:xfrm>
              <a:off x="4323075" y="2734700"/>
              <a:ext cx="74725" cy="184950"/>
            </a:xfrm>
            <a:custGeom>
              <a:avLst/>
              <a:gdLst/>
              <a:ahLst/>
              <a:cxnLst/>
              <a:rect l="l" t="t" r="r" b="b"/>
              <a:pathLst>
                <a:path w="2989" h="7398" extrusionOk="0">
                  <a:moveTo>
                    <a:pt x="0" y="1"/>
                  </a:moveTo>
                  <a:lnTo>
                    <a:pt x="0" y="7398"/>
                  </a:lnTo>
                  <a:lnTo>
                    <a:pt x="2989" y="7398"/>
                  </a:lnTo>
                  <a:lnTo>
                    <a:pt x="2989"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4"/>
            <p:cNvSpPr/>
            <p:nvPr/>
          </p:nvSpPr>
          <p:spPr>
            <a:xfrm>
              <a:off x="3834275" y="3006750"/>
              <a:ext cx="48950" cy="42025"/>
            </a:xfrm>
            <a:custGeom>
              <a:avLst/>
              <a:gdLst/>
              <a:ahLst/>
              <a:cxnLst/>
              <a:rect l="l" t="t" r="r" b="b"/>
              <a:pathLst>
                <a:path w="1958" h="1681" extrusionOk="0">
                  <a:moveTo>
                    <a:pt x="1113" y="0"/>
                  </a:moveTo>
                  <a:cubicBezTo>
                    <a:pt x="362" y="0"/>
                    <a:pt x="1" y="911"/>
                    <a:pt x="523" y="1434"/>
                  </a:cubicBezTo>
                  <a:cubicBezTo>
                    <a:pt x="693" y="1604"/>
                    <a:pt x="904" y="1680"/>
                    <a:pt x="1111" y="1680"/>
                  </a:cubicBezTo>
                  <a:cubicBezTo>
                    <a:pt x="1542" y="1680"/>
                    <a:pt x="1957" y="1351"/>
                    <a:pt x="1957" y="844"/>
                  </a:cubicBezTo>
                  <a:cubicBezTo>
                    <a:pt x="1957" y="375"/>
                    <a:pt x="1582" y="0"/>
                    <a:pt x="1113" y="0"/>
                  </a:cubicBezTo>
                  <a:close/>
                </a:path>
              </a:pathLst>
            </a:custGeom>
            <a:solidFill>
              <a:srgbClr val="5A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4"/>
            <p:cNvSpPr/>
            <p:nvPr/>
          </p:nvSpPr>
          <p:spPr>
            <a:xfrm>
              <a:off x="3898275" y="3020800"/>
              <a:ext cx="16425" cy="13825"/>
            </a:xfrm>
            <a:custGeom>
              <a:avLst/>
              <a:gdLst/>
              <a:ahLst/>
              <a:cxnLst/>
              <a:rect l="l" t="t" r="r" b="b"/>
              <a:pathLst>
                <a:path w="657" h="553" extrusionOk="0">
                  <a:moveTo>
                    <a:pt x="375" y="1"/>
                  </a:moveTo>
                  <a:cubicBezTo>
                    <a:pt x="134" y="1"/>
                    <a:pt x="0" y="296"/>
                    <a:pt x="174" y="470"/>
                  </a:cubicBezTo>
                  <a:cubicBezTo>
                    <a:pt x="231" y="527"/>
                    <a:pt x="303" y="552"/>
                    <a:pt x="373" y="552"/>
                  </a:cubicBezTo>
                  <a:cubicBezTo>
                    <a:pt x="517" y="552"/>
                    <a:pt x="657" y="445"/>
                    <a:pt x="657" y="282"/>
                  </a:cubicBezTo>
                  <a:cubicBezTo>
                    <a:pt x="657" y="122"/>
                    <a:pt x="536" y="1"/>
                    <a:pt x="375" y="1"/>
                  </a:cubicBezTo>
                  <a:close/>
                </a:path>
              </a:pathLst>
            </a:custGeom>
            <a:solidFill>
              <a:srgbClr val="5A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4"/>
            <p:cNvSpPr/>
            <p:nvPr/>
          </p:nvSpPr>
          <p:spPr>
            <a:xfrm>
              <a:off x="3912000" y="2996700"/>
              <a:ext cx="52625" cy="45100"/>
            </a:xfrm>
            <a:custGeom>
              <a:avLst/>
              <a:gdLst/>
              <a:ahLst/>
              <a:cxnLst/>
              <a:rect l="l" t="t" r="r" b="b"/>
              <a:pathLst>
                <a:path w="2105" h="1804" extrusionOk="0">
                  <a:moveTo>
                    <a:pt x="1207" y="0"/>
                  </a:moveTo>
                  <a:cubicBezTo>
                    <a:pt x="403" y="0"/>
                    <a:pt x="1" y="965"/>
                    <a:pt x="563" y="1541"/>
                  </a:cubicBezTo>
                  <a:cubicBezTo>
                    <a:pt x="745" y="1722"/>
                    <a:pt x="969" y="1804"/>
                    <a:pt x="1190" y="1804"/>
                  </a:cubicBezTo>
                  <a:cubicBezTo>
                    <a:pt x="1655" y="1804"/>
                    <a:pt x="2105" y="1443"/>
                    <a:pt x="2105" y="898"/>
                  </a:cubicBezTo>
                  <a:cubicBezTo>
                    <a:pt x="2105" y="402"/>
                    <a:pt x="1702" y="0"/>
                    <a:pt x="1207" y="0"/>
                  </a:cubicBezTo>
                  <a:close/>
                </a:path>
              </a:pathLst>
            </a:custGeom>
            <a:solidFill>
              <a:srgbClr val="5A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4"/>
            <p:cNvSpPr/>
            <p:nvPr/>
          </p:nvSpPr>
          <p:spPr>
            <a:xfrm>
              <a:off x="3861750" y="3097875"/>
              <a:ext cx="32525" cy="28050"/>
            </a:xfrm>
            <a:custGeom>
              <a:avLst/>
              <a:gdLst/>
              <a:ahLst/>
              <a:cxnLst/>
              <a:rect l="l" t="t" r="r" b="b"/>
              <a:pathLst>
                <a:path w="1301" h="1122" extrusionOk="0">
                  <a:moveTo>
                    <a:pt x="751" y="0"/>
                  </a:moveTo>
                  <a:cubicBezTo>
                    <a:pt x="255" y="0"/>
                    <a:pt x="0" y="603"/>
                    <a:pt x="349" y="952"/>
                  </a:cubicBezTo>
                  <a:cubicBezTo>
                    <a:pt x="462" y="1069"/>
                    <a:pt x="603" y="1122"/>
                    <a:pt x="741" y="1122"/>
                  </a:cubicBezTo>
                  <a:cubicBezTo>
                    <a:pt x="1026" y="1122"/>
                    <a:pt x="1300" y="897"/>
                    <a:pt x="1300" y="563"/>
                  </a:cubicBezTo>
                  <a:cubicBezTo>
                    <a:pt x="1300" y="255"/>
                    <a:pt x="1059" y="0"/>
                    <a:pt x="751"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4"/>
            <p:cNvSpPr/>
            <p:nvPr/>
          </p:nvSpPr>
          <p:spPr>
            <a:xfrm>
              <a:off x="3887875" y="3152475"/>
              <a:ext cx="51300" cy="51625"/>
            </a:xfrm>
            <a:custGeom>
              <a:avLst/>
              <a:gdLst/>
              <a:ahLst/>
              <a:cxnLst/>
              <a:rect l="l" t="t" r="r" b="b"/>
              <a:pathLst>
                <a:path w="2052" h="2065" extrusionOk="0">
                  <a:moveTo>
                    <a:pt x="1033" y="1"/>
                  </a:moveTo>
                  <a:cubicBezTo>
                    <a:pt x="456" y="1"/>
                    <a:pt x="1" y="470"/>
                    <a:pt x="1" y="1032"/>
                  </a:cubicBezTo>
                  <a:cubicBezTo>
                    <a:pt x="1" y="1609"/>
                    <a:pt x="456" y="2064"/>
                    <a:pt x="1033" y="2064"/>
                  </a:cubicBezTo>
                  <a:cubicBezTo>
                    <a:pt x="1595" y="2064"/>
                    <a:pt x="2051" y="1609"/>
                    <a:pt x="2051" y="1032"/>
                  </a:cubicBezTo>
                  <a:cubicBezTo>
                    <a:pt x="2051" y="470"/>
                    <a:pt x="1595" y="1"/>
                    <a:pt x="1033"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4"/>
            <p:cNvSpPr/>
            <p:nvPr/>
          </p:nvSpPr>
          <p:spPr>
            <a:xfrm>
              <a:off x="3933450" y="3127350"/>
              <a:ext cx="11400" cy="9850"/>
            </a:xfrm>
            <a:custGeom>
              <a:avLst/>
              <a:gdLst/>
              <a:ahLst/>
              <a:cxnLst/>
              <a:rect l="l" t="t" r="r" b="b"/>
              <a:pathLst>
                <a:path w="456" h="394" extrusionOk="0">
                  <a:moveTo>
                    <a:pt x="255" y="0"/>
                  </a:moveTo>
                  <a:cubicBezTo>
                    <a:pt x="81" y="0"/>
                    <a:pt x="0" y="215"/>
                    <a:pt x="121" y="335"/>
                  </a:cubicBezTo>
                  <a:cubicBezTo>
                    <a:pt x="161" y="375"/>
                    <a:pt x="210" y="393"/>
                    <a:pt x="259" y="393"/>
                  </a:cubicBezTo>
                  <a:cubicBezTo>
                    <a:pt x="359" y="393"/>
                    <a:pt x="456" y="318"/>
                    <a:pt x="456" y="201"/>
                  </a:cubicBezTo>
                  <a:cubicBezTo>
                    <a:pt x="442" y="94"/>
                    <a:pt x="362" y="0"/>
                    <a:pt x="255"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4"/>
            <p:cNvSpPr/>
            <p:nvPr/>
          </p:nvSpPr>
          <p:spPr>
            <a:xfrm>
              <a:off x="3925400" y="3071725"/>
              <a:ext cx="31175" cy="31200"/>
            </a:xfrm>
            <a:custGeom>
              <a:avLst/>
              <a:gdLst/>
              <a:ahLst/>
              <a:cxnLst/>
              <a:rect l="l" t="t" r="r" b="b"/>
              <a:pathLst>
                <a:path w="1247" h="1248" extrusionOk="0">
                  <a:moveTo>
                    <a:pt x="617" y="1"/>
                  </a:moveTo>
                  <a:cubicBezTo>
                    <a:pt x="282" y="1"/>
                    <a:pt x="1" y="282"/>
                    <a:pt x="1" y="617"/>
                  </a:cubicBezTo>
                  <a:cubicBezTo>
                    <a:pt x="1" y="966"/>
                    <a:pt x="282" y="1247"/>
                    <a:pt x="617" y="1247"/>
                  </a:cubicBezTo>
                  <a:cubicBezTo>
                    <a:pt x="965" y="1247"/>
                    <a:pt x="1247" y="966"/>
                    <a:pt x="1247" y="617"/>
                  </a:cubicBezTo>
                  <a:cubicBezTo>
                    <a:pt x="1247" y="282"/>
                    <a:pt x="965" y="1"/>
                    <a:pt x="617"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4"/>
            <p:cNvSpPr/>
            <p:nvPr/>
          </p:nvSpPr>
          <p:spPr>
            <a:xfrm>
              <a:off x="3922050" y="3195350"/>
              <a:ext cx="19450" cy="16975"/>
            </a:xfrm>
            <a:custGeom>
              <a:avLst/>
              <a:gdLst/>
              <a:ahLst/>
              <a:cxnLst/>
              <a:rect l="l" t="t" r="r" b="b"/>
              <a:pathLst>
                <a:path w="778" h="679" extrusionOk="0">
                  <a:moveTo>
                    <a:pt x="443" y="1"/>
                  </a:moveTo>
                  <a:cubicBezTo>
                    <a:pt x="148" y="1"/>
                    <a:pt x="1" y="363"/>
                    <a:pt x="202" y="577"/>
                  </a:cubicBezTo>
                  <a:cubicBezTo>
                    <a:pt x="268" y="647"/>
                    <a:pt x="351" y="679"/>
                    <a:pt x="434" y="679"/>
                  </a:cubicBezTo>
                  <a:cubicBezTo>
                    <a:pt x="603" y="679"/>
                    <a:pt x="769" y="547"/>
                    <a:pt x="778" y="349"/>
                  </a:cubicBezTo>
                  <a:cubicBezTo>
                    <a:pt x="778" y="162"/>
                    <a:pt x="630" y="1"/>
                    <a:pt x="443"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4"/>
            <p:cNvSpPr/>
            <p:nvPr/>
          </p:nvSpPr>
          <p:spPr>
            <a:xfrm>
              <a:off x="3962250" y="2909925"/>
              <a:ext cx="21125" cy="297175"/>
            </a:xfrm>
            <a:custGeom>
              <a:avLst/>
              <a:gdLst/>
              <a:ahLst/>
              <a:cxnLst/>
              <a:rect l="l" t="t" r="r" b="b"/>
              <a:pathLst>
                <a:path w="845" h="11887" extrusionOk="0">
                  <a:moveTo>
                    <a:pt x="430" y="0"/>
                  </a:moveTo>
                  <a:cubicBezTo>
                    <a:pt x="202" y="0"/>
                    <a:pt x="1" y="2654"/>
                    <a:pt x="1" y="5937"/>
                  </a:cubicBezTo>
                  <a:cubicBezTo>
                    <a:pt x="1" y="9220"/>
                    <a:pt x="188" y="11887"/>
                    <a:pt x="430" y="11887"/>
                  </a:cubicBezTo>
                  <a:cubicBezTo>
                    <a:pt x="657" y="11887"/>
                    <a:pt x="845" y="9220"/>
                    <a:pt x="845" y="5937"/>
                  </a:cubicBezTo>
                  <a:cubicBezTo>
                    <a:pt x="845" y="2654"/>
                    <a:pt x="657" y="0"/>
                    <a:pt x="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54"/>
          <p:cNvGrpSpPr/>
          <p:nvPr/>
        </p:nvGrpSpPr>
        <p:grpSpPr>
          <a:xfrm rot="-1563643">
            <a:off x="3309970" y="2847304"/>
            <a:ext cx="1702704" cy="1774270"/>
            <a:chOff x="4465125" y="1062850"/>
            <a:chExt cx="1024850" cy="1067925"/>
          </a:xfrm>
        </p:grpSpPr>
        <p:sp>
          <p:nvSpPr>
            <p:cNvPr id="1299" name="Google Shape;1299;p54"/>
            <p:cNvSpPr/>
            <p:nvPr/>
          </p:nvSpPr>
          <p:spPr>
            <a:xfrm>
              <a:off x="5084250" y="1112300"/>
              <a:ext cx="124325" cy="85675"/>
            </a:xfrm>
            <a:custGeom>
              <a:avLst/>
              <a:gdLst/>
              <a:ahLst/>
              <a:cxnLst/>
              <a:rect l="l" t="t" r="r" b="b"/>
              <a:pathLst>
                <a:path w="4973" h="3427" extrusionOk="0">
                  <a:moveTo>
                    <a:pt x="2761" y="673"/>
                  </a:moveTo>
                  <a:cubicBezTo>
                    <a:pt x="3134" y="673"/>
                    <a:pt x="3416" y="1063"/>
                    <a:pt x="3243" y="1443"/>
                  </a:cubicBezTo>
                  <a:cubicBezTo>
                    <a:pt x="3156" y="1637"/>
                    <a:pt x="2963" y="1747"/>
                    <a:pt x="2762" y="1747"/>
                  </a:cubicBezTo>
                  <a:cubicBezTo>
                    <a:pt x="2685" y="1747"/>
                    <a:pt x="2607" y="1731"/>
                    <a:pt x="2533" y="1698"/>
                  </a:cubicBezTo>
                  <a:cubicBezTo>
                    <a:pt x="2104" y="1497"/>
                    <a:pt x="2131" y="867"/>
                    <a:pt x="2573" y="706"/>
                  </a:cubicBezTo>
                  <a:cubicBezTo>
                    <a:pt x="2637" y="684"/>
                    <a:pt x="2701" y="673"/>
                    <a:pt x="2761" y="673"/>
                  </a:cubicBezTo>
                  <a:close/>
                  <a:moveTo>
                    <a:pt x="2125" y="0"/>
                  </a:moveTo>
                  <a:cubicBezTo>
                    <a:pt x="1245" y="0"/>
                    <a:pt x="398" y="496"/>
                    <a:pt x="0" y="1349"/>
                  </a:cubicBezTo>
                  <a:lnTo>
                    <a:pt x="4423" y="3427"/>
                  </a:lnTo>
                  <a:cubicBezTo>
                    <a:pt x="4972" y="2247"/>
                    <a:pt x="4463" y="854"/>
                    <a:pt x="3297" y="304"/>
                  </a:cubicBezTo>
                  <a:lnTo>
                    <a:pt x="3123" y="224"/>
                  </a:lnTo>
                  <a:cubicBezTo>
                    <a:pt x="2801" y="72"/>
                    <a:pt x="2461" y="0"/>
                    <a:pt x="212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4"/>
            <p:cNvSpPr/>
            <p:nvPr/>
          </p:nvSpPr>
          <p:spPr>
            <a:xfrm>
              <a:off x="5084250" y="1146025"/>
              <a:ext cx="110575" cy="51950"/>
            </a:xfrm>
            <a:custGeom>
              <a:avLst/>
              <a:gdLst/>
              <a:ahLst/>
              <a:cxnLst/>
              <a:rect l="l" t="t" r="r" b="b"/>
              <a:pathLst>
                <a:path w="4423" h="2078" fill="none" extrusionOk="0">
                  <a:moveTo>
                    <a:pt x="0" y="0"/>
                  </a:moveTo>
                  <a:lnTo>
                    <a:pt x="4423" y="2078"/>
                  </a:lnTo>
                </a:path>
              </a:pathLst>
            </a:custGeom>
            <a:noFill/>
            <a:ln w="5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54"/>
            <p:cNvGrpSpPr/>
            <p:nvPr/>
          </p:nvGrpSpPr>
          <p:grpSpPr>
            <a:xfrm>
              <a:off x="4465125" y="1062850"/>
              <a:ext cx="1024850" cy="1067925"/>
              <a:chOff x="4465125" y="1062850"/>
              <a:chExt cx="1024850" cy="1067925"/>
            </a:xfrm>
          </p:grpSpPr>
          <p:sp>
            <p:nvSpPr>
              <p:cNvPr id="1302" name="Google Shape;1302;p54"/>
              <p:cNvSpPr/>
              <p:nvPr/>
            </p:nvSpPr>
            <p:spPr>
              <a:xfrm>
                <a:off x="4465125" y="1062850"/>
                <a:ext cx="950825" cy="1067925"/>
              </a:xfrm>
              <a:custGeom>
                <a:avLst/>
                <a:gdLst/>
                <a:ahLst/>
                <a:cxnLst/>
                <a:rect l="l" t="t" r="r" b="b"/>
                <a:pathLst>
                  <a:path w="38033" h="42717" extrusionOk="0">
                    <a:moveTo>
                      <a:pt x="15921" y="1"/>
                    </a:moveTo>
                    <a:cubicBezTo>
                      <a:pt x="15289" y="1"/>
                      <a:pt x="14684" y="359"/>
                      <a:pt x="14393" y="969"/>
                    </a:cubicBezTo>
                    <a:lnTo>
                      <a:pt x="403" y="30866"/>
                    </a:lnTo>
                    <a:cubicBezTo>
                      <a:pt x="0" y="31711"/>
                      <a:pt x="362" y="32716"/>
                      <a:pt x="1207" y="33104"/>
                    </a:cubicBezTo>
                    <a:lnTo>
                      <a:pt x="21375" y="42552"/>
                    </a:lnTo>
                    <a:cubicBezTo>
                      <a:pt x="21613" y="42663"/>
                      <a:pt x="21862" y="42716"/>
                      <a:pt x="22106" y="42716"/>
                    </a:cubicBezTo>
                    <a:cubicBezTo>
                      <a:pt x="22743" y="42716"/>
                      <a:pt x="23345" y="42358"/>
                      <a:pt x="23626" y="41748"/>
                    </a:cubicBezTo>
                    <a:lnTo>
                      <a:pt x="37630" y="11850"/>
                    </a:lnTo>
                    <a:cubicBezTo>
                      <a:pt x="38032" y="11006"/>
                      <a:pt x="37657" y="10001"/>
                      <a:pt x="36813" y="9612"/>
                    </a:cubicBezTo>
                    <a:lnTo>
                      <a:pt x="16644" y="165"/>
                    </a:lnTo>
                    <a:cubicBezTo>
                      <a:pt x="16410" y="53"/>
                      <a:pt x="16164" y="1"/>
                      <a:pt x="15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4"/>
              <p:cNvSpPr/>
              <p:nvPr/>
            </p:nvSpPr>
            <p:spPr>
              <a:xfrm>
                <a:off x="4496275" y="1091425"/>
                <a:ext cx="889850" cy="1008100"/>
              </a:xfrm>
              <a:custGeom>
                <a:avLst/>
                <a:gdLst/>
                <a:ahLst/>
                <a:cxnLst/>
                <a:rect l="l" t="t" r="r" b="b"/>
                <a:pathLst>
                  <a:path w="35594" h="40324" extrusionOk="0">
                    <a:moveTo>
                      <a:pt x="14179" y="0"/>
                    </a:moveTo>
                    <a:lnTo>
                      <a:pt x="1" y="30286"/>
                    </a:lnTo>
                    <a:lnTo>
                      <a:pt x="21402" y="40323"/>
                    </a:lnTo>
                    <a:lnTo>
                      <a:pt x="35594" y="10037"/>
                    </a:lnTo>
                    <a:lnTo>
                      <a:pt x="14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4"/>
              <p:cNvSpPr/>
              <p:nvPr/>
            </p:nvSpPr>
            <p:spPr>
              <a:xfrm>
                <a:off x="4986075" y="1251550"/>
                <a:ext cx="190000" cy="88800"/>
              </a:xfrm>
              <a:custGeom>
                <a:avLst/>
                <a:gdLst/>
                <a:ahLst/>
                <a:cxnLst/>
                <a:rect l="l" t="t" r="r" b="b"/>
                <a:pathLst>
                  <a:path w="7600" h="3552" fill="none" extrusionOk="0">
                    <a:moveTo>
                      <a:pt x="1" y="1"/>
                    </a:moveTo>
                    <a:lnTo>
                      <a:pt x="7599" y="355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4"/>
              <p:cNvSpPr/>
              <p:nvPr/>
            </p:nvSpPr>
            <p:spPr>
              <a:xfrm>
                <a:off x="4933475" y="1277350"/>
                <a:ext cx="349125" cy="163850"/>
              </a:xfrm>
              <a:custGeom>
                <a:avLst/>
                <a:gdLst/>
                <a:ahLst/>
                <a:cxnLst/>
                <a:rect l="l" t="t" r="r" b="b"/>
                <a:pathLst>
                  <a:path w="13965" h="6554" fill="none" extrusionOk="0">
                    <a:moveTo>
                      <a:pt x="1" y="1"/>
                    </a:moveTo>
                    <a:lnTo>
                      <a:pt x="13965"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4821250" y="1275675"/>
                <a:ext cx="441925" cy="207075"/>
              </a:xfrm>
              <a:custGeom>
                <a:avLst/>
                <a:gdLst/>
                <a:ahLst/>
                <a:cxnLst/>
                <a:rect l="l" t="t" r="r" b="b"/>
                <a:pathLst>
                  <a:path w="17677" h="8283" fill="none" extrusionOk="0">
                    <a:moveTo>
                      <a:pt x="1" y="1"/>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4801475" y="1317225"/>
                <a:ext cx="442275" cy="207075"/>
              </a:xfrm>
              <a:custGeom>
                <a:avLst/>
                <a:gdLst/>
                <a:ahLst/>
                <a:cxnLst/>
                <a:rect l="l" t="t" r="r" b="b"/>
                <a:pathLst>
                  <a:path w="17691" h="8283" fill="none" extrusionOk="0">
                    <a:moveTo>
                      <a:pt x="1" y="0"/>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4"/>
              <p:cNvSpPr/>
              <p:nvPr/>
            </p:nvSpPr>
            <p:spPr>
              <a:xfrm>
                <a:off x="4738500" y="1693450"/>
                <a:ext cx="349450" cy="163850"/>
              </a:xfrm>
              <a:custGeom>
                <a:avLst/>
                <a:gdLst/>
                <a:ahLst/>
                <a:cxnLst/>
                <a:rect l="l" t="t" r="r" b="b"/>
                <a:pathLst>
                  <a:path w="13978" h="6554" fill="none" extrusionOk="0">
                    <a:moveTo>
                      <a:pt x="1" y="1"/>
                    </a:moveTo>
                    <a:lnTo>
                      <a:pt x="13978"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4"/>
              <p:cNvSpPr/>
              <p:nvPr/>
            </p:nvSpPr>
            <p:spPr>
              <a:xfrm>
                <a:off x="4626275" y="1691775"/>
                <a:ext cx="442250" cy="207075"/>
              </a:xfrm>
              <a:custGeom>
                <a:avLst/>
                <a:gdLst/>
                <a:ahLst/>
                <a:cxnLst/>
                <a:rect l="l" t="t" r="r" b="b"/>
                <a:pathLst>
                  <a:path w="17690" h="8283" fill="none" extrusionOk="0">
                    <a:moveTo>
                      <a:pt x="0" y="1"/>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4606850" y="1733325"/>
                <a:ext cx="441900" cy="207075"/>
              </a:xfrm>
              <a:custGeom>
                <a:avLst/>
                <a:gdLst/>
                <a:ahLst/>
                <a:cxnLst/>
                <a:rect l="l" t="t" r="r" b="b"/>
                <a:pathLst>
                  <a:path w="17676" h="8283" fill="none" extrusionOk="0">
                    <a:moveTo>
                      <a:pt x="0" y="0"/>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4587400" y="1774850"/>
                <a:ext cx="441925" cy="207075"/>
              </a:xfrm>
              <a:custGeom>
                <a:avLst/>
                <a:gdLst/>
                <a:ahLst/>
                <a:cxnLst/>
                <a:rect l="l" t="t" r="r" b="b"/>
                <a:pathLst>
                  <a:path w="17677" h="8283" fill="none" extrusionOk="0">
                    <a:moveTo>
                      <a:pt x="1" y="1"/>
                    </a:moveTo>
                    <a:lnTo>
                      <a:pt x="17677" y="8283"/>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4567650" y="1816400"/>
                <a:ext cx="442250" cy="207075"/>
              </a:xfrm>
              <a:custGeom>
                <a:avLst/>
                <a:gdLst/>
                <a:ahLst/>
                <a:cxnLst/>
                <a:rect l="l" t="t" r="r" b="b"/>
                <a:pathLst>
                  <a:path w="17690" h="8283" fill="none" extrusionOk="0">
                    <a:moveTo>
                      <a:pt x="0" y="1"/>
                    </a:moveTo>
                    <a:lnTo>
                      <a:pt x="17689"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4782050" y="1358775"/>
                <a:ext cx="286150" cy="134025"/>
              </a:xfrm>
              <a:custGeom>
                <a:avLst/>
                <a:gdLst/>
                <a:ahLst/>
                <a:cxnLst/>
                <a:rect l="l" t="t" r="r" b="b"/>
                <a:pathLst>
                  <a:path w="11446" h="5361" fill="none" extrusionOk="0">
                    <a:moveTo>
                      <a:pt x="1" y="0"/>
                    </a:moveTo>
                    <a:lnTo>
                      <a:pt x="11445" y="5360"/>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4815550" y="1425425"/>
                <a:ext cx="199375" cy="93175"/>
              </a:xfrm>
              <a:custGeom>
                <a:avLst/>
                <a:gdLst/>
                <a:ahLst/>
                <a:cxnLst/>
                <a:rect l="l" t="t" r="r" b="b"/>
                <a:pathLst>
                  <a:path w="7975" h="3727" fill="none" extrusionOk="0">
                    <a:moveTo>
                      <a:pt x="1" y="1"/>
                    </a:moveTo>
                    <a:lnTo>
                      <a:pt x="7974" y="3726"/>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4743200" y="1442175"/>
                <a:ext cx="252300" cy="117950"/>
              </a:xfrm>
              <a:custGeom>
                <a:avLst/>
                <a:gdLst/>
                <a:ahLst/>
                <a:cxnLst/>
                <a:rect l="l" t="t" r="r" b="b"/>
                <a:pathLst>
                  <a:path w="10092" h="4718" fill="none" extrusionOk="0">
                    <a:moveTo>
                      <a:pt x="0" y="1"/>
                    </a:moveTo>
                    <a:lnTo>
                      <a:pt x="10091"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4"/>
              <p:cNvSpPr/>
              <p:nvPr/>
            </p:nvSpPr>
            <p:spPr>
              <a:xfrm>
                <a:off x="4723750" y="1483725"/>
                <a:ext cx="252300" cy="117950"/>
              </a:xfrm>
              <a:custGeom>
                <a:avLst/>
                <a:gdLst/>
                <a:ahLst/>
                <a:cxnLst/>
                <a:rect l="l" t="t" r="r" b="b"/>
                <a:pathLst>
                  <a:path w="10092" h="4718" fill="none" extrusionOk="0">
                    <a:moveTo>
                      <a:pt x="1" y="1"/>
                    </a:moveTo>
                    <a:lnTo>
                      <a:pt x="10092"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4"/>
              <p:cNvSpPr/>
              <p:nvPr/>
            </p:nvSpPr>
            <p:spPr>
              <a:xfrm>
                <a:off x="4704325" y="1525275"/>
                <a:ext cx="251975" cy="118275"/>
              </a:xfrm>
              <a:custGeom>
                <a:avLst/>
                <a:gdLst/>
                <a:ahLst/>
                <a:cxnLst/>
                <a:rect l="l" t="t" r="r" b="b"/>
                <a:pathLst>
                  <a:path w="10079" h="4731" fill="none" extrusionOk="0">
                    <a:moveTo>
                      <a:pt x="1" y="0"/>
                    </a:moveTo>
                    <a:lnTo>
                      <a:pt x="10078"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4"/>
              <p:cNvSpPr/>
              <p:nvPr/>
            </p:nvSpPr>
            <p:spPr>
              <a:xfrm>
                <a:off x="4684575" y="1566825"/>
                <a:ext cx="252275" cy="118275"/>
              </a:xfrm>
              <a:custGeom>
                <a:avLst/>
                <a:gdLst/>
                <a:ahLst/>
                <a:cxnLst/>
                <a:rect l="l" t="t" r="r" b="b"/>
                <a:pathLst>
                  <a:path w="10091" h="4731" fill="none" extrusionOk="0">
                    <a:moveTo>
                      <a:pt x="0" y="0"/>
                    </a:moveTo>
                    <a:lnTo>
                      <a:pt x="10091"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4"/>
              <p:cNvSpPr/>
              <p:nvPr/>
            </p:nvSpPr>
            <p:spPr>
              <a:xfrm>
                <a:off x="4665125" y="1608350"/>
                <a:ext cx="398700" cy="186975"/>
              </a:xfrm>
              <a:custGeom>
                <a:avLst/>
                <a:gdLst/>
                <a:ahLst/>
                <a:cxnLst/>
                <a:rect l="l" t="t" r="r" b="b"/>
                <a:pathLst>
                  <a:path w="15948" h="7479" fill="none" extrusionOk="0">
                    <a:moveTo>
                      <a:pt x="1" y="1"/>
                    </a:moveTo>
                    <a:lnTo>
                      <a:pt x="15948" y="747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4"/>
              <p:cNvSpPr/>
              <p:nvPr/>
            </p:nvSpPr>
            <p:spPr>
              <a:xfrm>
                <a:off x="4993800" y="1577850"/>
                <a:ext cx="129325" cy="128375"/>
              </a:xfrm>
              <a:custGeom>
                <a:avLst/>
                <a:gdLst/>
                <a:ahLst/>
                <a:cxnLst/>
                <a:rect l="l" t="t" r="r" b="b"/>
                <a:pathLst>
                  <a:path w="5173" h="5135" extrusionOk="0">
                    <a:moveTo>
                      <a:pt x="2872" y="1"/>
                    </a:moveTo>
                    <a:cubicBezTo>
                      <a:pt x="1948" y="1"/>
                      <a:pt x="1093" y="508"/>
                      <a:pt x="643" y="1315"/>
                    </a:cubicBezTo>
                    <a:cubicBezTo>
                      <a:pt x="0" y="2547"/>
                      <a:pt x="442" y="4075"/>
                      <a:pt x="1662" y="4785"/>
                    </a:cubicBezTo>
                    <a:cubicBezTo>
                      <a:pt x="2071" y="5022"/>
                      <a:pt x="2519" y="5135"/>
                      <a:pt x="2962" y="5135"/>
                    </a:cubicBezTo>
                    <a:cubicBezTo>
                      <a:pt x="3824" y="5135"/>
                      <a:pt x="4668" y="4707"/>
                      <a:pt x="5173" y="3928"/>
                    </a:cubicBezTo>
                    <a:lnTo>
                      <a:pt x="2908" y="2614"/>
                    </a:lnTo>
                    <a:lnTo>
                      <a:pt x="2908" y="1"/>
                    </a:lnTo>
                    <a:cubicBezTo>
                      <a:pt x="2896" y="1"/>
                      <a:pt x="2884" y="1"/>
                      <a:pt x="287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4"/>
              <p:cNvSpPr/>
              <p:nvPr/>
            </p:nvSpPr>
            <p:spPr>
              <a:xfrm>
                <a:off x="5066500" y="1577875"/>
                <a:ext cx="65350" cy="98175"/>
              </a:xfrm>
              <a:custGeom>
                <a:avLst/>
                <a:gdLst/>
                <a:ahLst/>
                <a:cxnLst/>
                <a:rect l="l" t="t" r="r" b="b"/>
                <a:pathLst>
                  <a:path w="2614" h="3927" extrusionOk="0">
                    <a:moveTo>
                      <a:pt x="0" y="0"/>
                    </a:moveTo>
                    <a:lnTo>
                      <a:pt x="0" y="2613"/>
                    </a:lnTo>
                    <a:lnTo>
                      <a:pt x="2265" y="3927"/>
                    </a:lnTo>
                    <a:cubicBezTo>
                      <a:pt x="2493" y="3525"/>
                      <a:pt x="2613" y="3082"/>
                      <a:pt x="2613" y="2613"/>
                    </a:cubicBezTo>
                    <a:cubicBezTo>
                      <a:pt x="2613" y="1180"/>
                      <a:pt x="1434" y="0"/>
                      <a:pt x="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4"/>
              <p:cNvSpPr/>
              <p:nvPr/>
            </p:nvSpPr>
            <p:spPr>
              <a:xfrm>
                <a:off x="4984750" y="1120900"/>
                <a:ext cx="272725" cy="154475"/>
              </a:xfrm>
              <a:custGeom>
                <a:avLst/>
                <a:gdLst/>
                <a:ahLst/>
                <a:cxnLst/>
                <a:rect l="l" t="t" r="r" b="b"/>
                <a:pathLst>
                  <a:path w="10909" h="6179" extrusionOk="0">
                    <a:moveTo>
                      <a:pt x="1823" y="0"/>
                    </a:moveTo>
                    <a:lnTo>
                      <a:pt x="0" y="1059"/>
                    </a:lnTo>
                    <a:lnTo>
                      <a:pt x="10909" y="6178"/>
                    </a:lnTo>
                    <a:lnTo>
                      <a:pt x="10560" y="4088"/>
                    </a:lnTo>
                    <a:lnTo>
                      <a:pt x="1823"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4"/>
              <p:cNvSpPr/>
              <p:nvPr/>
            </p:nvSpPr>
            <p:spPr>
              <a:xfrm>
                <a:off x="4997475" y="1136975"/>
                <a:ext cx="257650" cy="123975"/>
              </a:xfrm>
              <a:custGeom>
                <a:avLst/>
                <a:gdLst/>
                <a:ahLst/>
                <a:cxnLst/>
                <a:rect l="l" t="t" r="r" b="b"/>
                <a:pathLst>
                  <a:path w="10306" h="4959" extrusionOk="0">
                    <a:moveTo>
                      <a:pt x="215" y="1"/>
                    </a:moveTo>
                    <a:lnTo>
                      <a:pt x="1" y="121"/>
                    </a:lnTo>
                    <a:lnTo>
                      <a:pt x="10306" y="4959"/>
                    </a:lnTo>
                    <a:lnTo>
                      <a:pt x="10266" y="4704"/>
                    </a:lnTo>
                    <a:lnTo>
                      <a:pt x="215"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4"/>
              <p:cNvSpPr/>
              <p:nvPr/>
            </p:nvSpPr>
            <p:spPr>
              <a:xfrm>
                <a:off x="4944200" y="1120900"/>
                <a:ext cx="348125" cy="192325"/>
              </a:xfrm>
              <a:custGeom>
                <a:avLst/>
                <a:gdLst/>
                <a:ahLst/>
                <a:cxnLst/>
                <a:rect l="l" t="t" r="r" b="b"/>
                <a:pathLst>
                  <a:path w="13925" h="7693" extrusionOk="0">
                    <a:moveTo>
                      <a:pt x="711" y="0"/>
                    </a:moveTo>
                    <a:lnTo>
                      <a:pt x="1" y="1501"/>
                    </a:lnTo>
                    <a:lnTo>
                      <a:pt x="13227" y="7693"/>
                    </a:lnTo>
                    <a:lnTo>
                      <a:pt x="13924" y="6192"/>
                    </a:lnTo>
                    <a:lnTo>
                      <a:pt x="7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4"/>
              <p:cNvSpPr/>
              <p:nvPr/>
            </p:nvSpPr>
            <p:spPr>
              <a:xfrm>
                <a:off x="5249075" y="2011050"/>
                <a:ext cx="6725" cy="8825"/>
              </a:xfrm>
              <a:custGeom>
                <a:avLst/>
                <a:gdLst/>
                <a:ahLst/>
                <a:cxnLst/>
                <a:rect l="l" t="t" r="r" b="b"/>
                <a:pathLst>
                  <a:path w="269" h="353" extrusionOk="0">
                    <a:moveTo>
                      <a:pt x="94" y="1"/>
                    </a:moveTo>
                    <a:lnTo>
                      <a:pt x="14" y="228"/>
                    </a:lnTo>
                    <a:cubicBezTo>
                      <a:pt x="1" y="282"/>
                      <a:pt x="14" y="336"/>
                      <a:pt x="68" y="349"/>
                    </a:cubicBezTo>
                    <a:cubicBezTo>
                      <a:pt x="75" y="351"/>
                      <a:pt x="82" y="353"/>
                      <a:pt x="90" y="353"/>
                    </a:cubicBezTo>
                    <a:cubicBezTo>
                      <a:pt x="126" y="353"/>
                      <a:pt x="164" y="329"/>
                      <a:pt x="175" y="295"/>
                    </a:cubicBezTo>
                    <a:lnTo>
                      <a:pt x="269" y="68"/>
                    </a:lnTo>
                    <a:lnTo>
                      <a:pt x="9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4"/>
              <p:cNvSpPr/>
              <p:nvPr/>
            </p:nvSpPr>
            <p:spPr>
              <a:xfrm>
                <a:off x="5248750" y="1938700"/>
                <a:ext cx="49925" cy="76400"/>
              </a:xfrm>
              <a:custGeom>
                <a:avLst/>
                <a:gdLst/>
                <a:ahLst/>
                <a:cxnLst/>
                <a:rect l="l" t="t" r="r" b="b"/>
                <a:pathLst>
                  <a:path w="1997" h="3056" extrusionOk="0">
                    <a:moveTo>
                      <a:pt x="228" y="0"/>
                    </a:moveTo>
                    <a:cubicBezTo>
                      <a:pt x="14" y="603"/>
                      <a:pt x="0" y="1823"/>
                      <a:pt x="27" y="2466"/>
                    </a:cubicBezTo>
                    <a:lnTo>
                      <a:pt x="40" y="2962"/>
                    </a:lnTo>
                    <a:lnTo>
                      <a:pt x="295" y="3055"/>
                    </a:lnTo>
                    <a:lnTo>
                      <a:pt x="617" y="2680"/>
                    </a:lnTo>
                    <a:cubicBezTo>
                      <a:pt x="1032" y="2184"/>
                      <a:pt x="1796" y="1233"/>
                      <a:pt x="1997" y="630"/>
                    </a:cubicBezTo>
                    <a:lnTo>
                      <a:pt x="228" y="0"/>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4"/>
              <p:cNvSpPr/>
              <p:nvPr/>
            </p:nvSpPr>
            <p:spPr>
              <a:xfrm>
                <a:off x="5254450" y="1613050"/>
                <a:ext cx="164175" cy="341400"/>
              </a:xfrm>
              <a:custGeom>
                <a:avLst/>
                <a:gdLst/>
                <a:ahLst/>
                <a:cxnLst/>
                <a:rect l="l" t="t" r="r" b="b"/>
                <a:pathLst>
                  <a:path w="6567" h="13656" extrusionOk="0">
                    <a:moveTo>
                      <a:pt x="4369" y="0"/>
                    </a:moveTo>
                    <a:lnTo>
                      <a:pt x="0" y="13026"/>
                    </a:lnTo>
                    <a:lnTo>
                      <a:pt x="1769" y="13656"/>
                    </a:lnTo>
                    <a:lnTo>
                      <a:pt x="6566" y="764"/>
                    </a:lnTo>
                    <a:lnTo>
                      <a:pt x="4369"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4"/>
              <p:cNvSpPr/>
              <p:nvPr/>
            </p:nvSpPr>
            <p:spPr>
              <a:xfrm>
                <a:off x="5307025" y="1781900"/>
                <a:ext cx="49625" cy="17450"/>
              </a:xfrm>
              <a:custGeom>
                <a:avLst/>
                <a:gdLst/>
                <a:ahLst/>
                <a:cxnLst/>
                <a:rect l="l" t="t" r="r" b="b"/>
                <a:pathLst>
                  <a:path w="1985" h="698" fill="none" extrusionOk="0">
                    <a:moveTo>
                      <a:pt x="1" y="0"/>
                    </a:moveTo>
                    <a:lnTo>
                      <a:pt x="1984" y="697"/>
                    </a:lnTo>
                  </a:path>
                </a:pathLst>
              </a:custGeom>
              <a:noFill/>
              <a:ln w="4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4"/>
              <p:cNvSpPr/>
              <p:nvPr/>
            </p:nvSpPr>
            <p:spPr>
              <a:xfrm>
                <a:off x="5409550" y="1435450"/>
                <a:ext cx="65350" cy="81475"/>
              </a:xfrm>
              <a:custGeom>
                <a:avLst/>
                <a:gdLst/>
                <a:ahLst/>
                <a:cxnLst/>
                <a:rect l="l" t="t" r="r" b="b"/>
                <a:pathLst>
                  <a:path w="2614" h="3259" extrusionOk="0">
                    <a:moveTo>
                      <a:pt x="1579" y="1"/>
                    </a:moveTo>
                    <a:cubicBezTo>
                      <a:pt x="1200" y="1"/>
                      <a:pt x="848" y="239"/>
                      <a:pt x="711" y="618"/>
                    </a:cubicBezTo>
                    <a:lnTo>
                      <a:pt x="1" y="2642"/>
                    </a:lnTo>
                    <a:lnTo>
                      <a:pt x="1729" y="3258"/>
                    </a:lnTo>
                    <a:lnTo>
                      <a:pt x="2453" y="1235"/>
                    </a:lnTo>
                    <a:cubicBezTo>
                      <a:pt x="2614" y="752"/>
                      <a:pt x="2373" y="230"/>
                      <a:pt x="1890" y="55"/>
                    </a:cubicBezTo>
                    <a:cubicBezTo>
                      <a:pt x="1787" y="18"/>
                      <a:pt x="1682" y="1"/>
                      <a:pt x="157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4"/>
              <p:cNvSpPr/>
              <p:nvPr/>
            </p:nvSpPr>
            <p:spPr>
              <a:xfrm>
                <a:off x="5408875" y="1498125"/>
                <a:ext cx="81100" cy="210750"/>
              </a:xfrm>
              <a:custGeom>
                <a:avLst/>
                <a:gdLst/>
                <a:ahLst/>
                <a:cxnLst/>
                <a:rect l="l" t="t" r="r" b="b"/>
                <a:pathLst>
                  <a:path w="3244" h="8430" extrusionOk="0">
                    <a:moveTo>
                      <a:pt x="2936" y="1"/>
                    </a:moveTo>
                    <a:lnTo>
                      <a:pt x="1" y="8309"/>
                    </a:lnTo>
                    <a:lnTo>
                      <a:pt x="309" y="8430"/>
                    </a:lnTo>
                    <a:lnTo>
                      <a:pt x="3244" y="108"/>
                    </a:lnTo>
                    <a:lnTo>
                      <a:pt x="2936"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4"/>
              <p:cNvSpPr/>
              <p:nvPr/>
            </p:nvSpPr>
            <p:spPr>
              <a:xfrm>
                <a:off x="5401525" y="1664450"/>
                <a:ext cx="22125" cy="41425"/>
              </a:xfrm>
              <a:custGeom>
                <a:avLst/>
                <a:gdLst/>
                <a:ahLst/>
                <a:cxnLst/>
                <a:rect l="l" t="t" r="r" b="b"/>
                <a:pathLst>
                  <a:path w="885" h="1657" extrusionOk="0">
                    <a:moveTo>
                      <a:pt x="752" y="0"/>
                    </a:moveTo>
                    <a:cubicBezTo>
                      <a:pt x="593" y="0"/>
                      <a:pt x="441" y="92"/>
                      <a:pt x="389" y="249"/>
                    </a:cubicBezTo>
                    <a:lnTo>
                      <a:pt x="67" y="1174"/>
                    </a:lnTo>
                    <a:cubicBezTo>
                      <a:pt x="0" y="1375"/>
                      <a:pt x="94" y="1589"/>
                      <a:pt x="295" y="1656"/>
                    </a:cubicBezTo>
                    <a:lnTo>
                      <a:pt x="884" y="21"/>
                    </a:lnTo>
                    <a:cubicBezTo>
                      <a:pt x="841" y="7"/>
                      <a:pt x="796" y="0"/>
                      <a:pt x="75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4"/>
              <p:cNvSpPr/>
              <p:nvPr/>
            </p:nvSpPr>
            <p:spPr>
              <a:xfrm>
                <a:off x="5301350" y="1455575"/>
                <a:ext cx="175225" cy="345450"/>
              </a:xfrm>
              <a:custGeom>
                <a:avLst/>
                <a:gdLst/>
                <a:ahLst/>
                <a:cxnLst/>
                <a:rect l="l" t="t" r="r" b="b"/>
                <a:pathLst>
                  <a:path w="7009" h="13818" extrusionOk="0">
                    <a:moveTo>
                      <a:pt x="4583" y="1"/>
                    </a:moveTo>
                    <a:lnTo>
                      <a:pt x="0" y="12960"/>
                    </a:lnTo>
                    <a:lnTo>
                      <a:pt x="2426" y="13817"/>
                    </a:lnTo>
                    <a:lnTo>
                      <a:pt x="7009" y="859"/>
                    </a:lnTo>
                    <a:lnTo>
                      <a:pt x="4583"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4"/>
              <p:cNvSpPr/>
              <p:nvPr/>
            </p:nvSpPr>
            <p:spPr>
              <a:xfrm>
                <a:off x="5400850" y="1487075"/>
                <a:ext cx="64675" cy="32525"/>
              </a:xfrm>
              <a:custGeom>
                <a:avLst/>
                <a:gdLst/>
                <a:ahLst/>
                <a:cxnLst/>
                <a:rect l="l" t="t" r="r" b="b"/>
                <a:pathLst>
                  <a:path w="2587" h="1301" extrusionOk="0">
                    <a:moveTo>
                      <a:pt x="161" y="1"/>
                    </a:moveTo>
                    <a:lnTo>
                      <a:pt x="0" y="443"/>
                    </a:lnTo>
                    <a:lnTo>
                      <a:pt x="2426" y="1300"/>
                    </a:lnTo>
                    <a:lnTo>
                      <a:pt x="2587" y="858"/>
                    </a:lnTo>
                    <a:lnTo>
                      <a:pt x="161" y="1"/>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54"/>
          <p:cNvGrpSpPr/>
          <p:nvPr/>
        </p:nvGrpSpPr>
        <p:grpSpPr>
          <a:xfrm rot="-8974985">
            <a:off x="5090378" y="1213975"/>
            <a:ext cx="1380099" cy="1372693"/>
            <a:chOff x="5854150" y="1414663"/>
            <a:chExt cx="796725" cy="792450"/>
          </a:xfrm>
        </p:grpSpPr>
        <p:sp>
          <p:nvSpPr>
            <p:cNvPr id="1335" name="Google Shape;1335;p54"/>
            <p:cNvSpPr/>
            <p:nvPr/>
          </p:nvSpPr>
          <p:spPr>
            <a:xfrm>
              <a:off x="6016975" y="2048588"/>
              <a:ext cx="31175" cy="112600"/>
            </a:xfrm>
            <a:custGeom>
              <a:avLst/>
              <a:gdLst/>
              <a:ahLst/>
              <a:cxnLst/>
              <a:rect l="l" t="t" r="r" b="b"/>
              <a:pathLst>
                <a:path w="1247" h="4504" fill="none" extrusionOk="0">
                  <a:moveTo>
                    <a:pt x="1" y="4503"/>
                  </a:moveTo>
                  <a:lnTo>
                    <a:pt x="1247"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5999275" y="2146138"/>
              <a:ext cx="33800" cy="28650"/>
            </a:xfrm>
            <a:custGeom>
              <a:avLst/>
              <a:gdLst/>
              <a:ahLst/>
              <a:cxnLst/>
              <a:rect l="l" t="t" r="r" b="b"/>
              <a:pathLst>
                <a:path w="1352" h="1146" extrusionOk="0">
                  <a:moveTo>
                    <a:pt x="702" y="0"/>
                  </a:moveTo>
                  <a:cubicBezTo>
                    <a:pt x="290" y="0"/>
                    <a:pt x="1" y="465"/>
                    <a:pt x="226" y="856"/>
                  </a:cubicBezTo>
                  <a:cubicBezTo>
                    <a:pt x="333" y="1052"/>
                    <a:pt x="524" y="1145"/>
                    <a:pt x="716" y="1145"/>
                  </a:cubicBezTo>
                  <a:cubicBezTo>
                    <a:pt x="956" y="1145"/>
                    <a:pt x="1197" y="998"/>
                    <a:pt x="1271" y="722"/>
                  </a:cubicBezTo>
                  <a:cubicBezTo>
                    <a:pt x="1352" y="414"/>
                    <a:pt x="1178" y="106"/>
                    <a:pt x="869" y="25"/>
                  </a:cubicBezTo>
                  <a:cubicBezTo>
                    <a:pt x="812" y="8"/>
                    <a:pt x="756" y="0"/>
                    <a:pt x="70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6029700" y="2035063"/>
              <a:ext cx="34850" cy="28775"/>
            </a:xfrm>
            <a:custGeom>
              <a:avLst/>
              <a:gdLst/>
              <a:ahLst/>
              <a:cxnLst/>
              <a:rect l="l" t="t" r="r" b="b"/>
              <a:pathLst>
                <a:path w="1394" h="1151" extrusionOk="0">
                  <a:moveTo>
                    <a:pt x="726" y="1"/>
                  </a:moveTo>
                  <a:cubicBezTo>
                    <a:pt x="633" y="1"/>
                    <a:pt x="537" y="23"/>
                    <a:pt x="443" y="73"/>
                  </a:cubicBezTo>
                  <a:cubicBezTo>
                    <a:pt x="1" y="327"/>
                    <a:pt x="81" y="997"/>
                    <a:pt x="577" y="1131"/>
                  </a:cubicBezTo>
                  <a:cubicBezTo>
                    <a:pt x="628" y="1145"/>
                    <a:pt x="678" y="1151"/>
                    <a:pt x="728" y="1151"/>
                  </a:cubicBezTo>
                  <a:cubicBezTo>
                    <a:pt x="981" y="1151"/>
                    <a:pt x="1209" y="987"/>
                    <a:pt x="1287" y="729"/>
                  </a:cubicBezTo>
                  <a:cubicBezTo>
                    <a:pt x="1394" y="335"/>
                    <a:pt x="1086" y="1"/>
                    <a:pt x="72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5982125" y="2153663"/>
              <a:ext cx="63400" cy="53450"/>
            </a:xfrm>
            <a:custGeom>
              <a:avLst/>
              <a:gdLst/>
              <a:ahLst/>
              <a:cxnLst/>
              <a:rect l="l" t="t" r="r" b="b"/>
              <a:pathLst>
                <a:path w="2536" h="2138" extrusionOk="0">
                  <a:moveTo>
                    <a:pt x="1197" y="0"/>
                  </a:moveTo>
                  <a:cubicBezTo>
                    <a:pt x="749" y="0"/>
                    <a:pt x="304" y="275"/>
                    <a:pt x="162" y="783"/>
                  </a:cubicBezTo>
                  <a:cubicBezTo>
                    <a:pt x="1" y="1346"/>
                    <a:pt x="336" y="1935"/>
                    <a:pt x="899" y="2096"/>
                  </a:cubicBezTo>
                  <a:cubicBezTo>
                    <a:pt x="999" y="2124"/>
                    <a:pt x="1098" y="2137"/>
                    <a:pt x="1193" y="2137"/>
                  </a:cubicBezTo>
                  <a:cubicBezTo>
                    <a:pt x="1966" y="2137"/>
                    <a:pt x="2536" y="1281"/>
                    <a:pt x="2118" y="542"/>
                  </a:cubicBezTo>
                  <a:cubicBezTo>
                    <a:pt x="1911" y="174"/>
                    <a:pt x="1553" y="0"/>
                    <a:pt x="1197"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5904400" y="2013763"/>
              <a:ext cx="121325" cy="31500"/>
            </a:xfrm>
            <a:custGeom>
              <a:avLst/>
              <a:gdLst/>
              <a:ahLst/>
              <a:cxnLst/>
              <a:rect l="l" t="t" r="r" b="b"/>
              <a:pathLst>
                <a:path w="4853" h="1260" fill="none" extrusionOk="0">
                  <a:moveTo>
                    <a:pt x="1" y="1260"/>
                  </a:moveTo>
                  <a:lnTo>
                    <a:pt x="4852" y="0"/>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6008675" y="1999538"/>
              <a:ext cx="34450" cy="28775"/>
            </a:xfrm>
            <a:custGeom>
              <a:avLst/>
              <a:gdLst/>
              <a:ahLst/>
              <a:cxnLst/>
              <a:rect l="l" t="t" r="r" b="b"/>
              <a:pathLst>
                <a:path w="1378" h="1151" extrusionOk="0">
                  <a:moveTo>
                    <a:pt x="650" y="1"/>
                  </a:moveTo>
                  <a:cubicBezTo>
                    <a:pt x="303" y="1"/>
                    <a:pt x="0" y="330"/>
                    <a:pt x="105" y="716"/>
                  </a:cubicBezTo>
                  <a:cubicBezTo>
                    <a:pt x="173" y="976"/>
                    <a:pt x="402" y="1150"/>
                    <a:pt x="658" y="1150"/>
                  </a:cubicBezTo>
                  <a:cubicBezTo>
                    <a:pt x="705" y="1150"/>
                    <a:pt x="753" y="1144"/>
                    <a:pt x="802" y="1132"/>
                  </a:cubicBezTo>
                  <a:cubicBezTo>
                    <a:pt x="1298" y="998"/>
                    <a:pt x="1378" y="341"/>
                    <a:pt x="949" y="87"/>
                  </a:cubicBezTo>
                  <a:cubicBezTo>
                    <a:pt x="851" y="27"/>
                    <a:pt x="749" y="1"/>
                    <a:pt x="650"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5854150" y="2023888"/>
              <a:ext cx="63450" cy="53250"/>
            </a:xfrm>
            <a:custGeom>
              <a:avLst/>
              <a:gdLst/>
              <a:ahLst/>
              <a:cxnLst/>
              <a:rect l="l" t="t" r="r" b="b"/>
              <a:pathLst>
                <a:path w="2538" h="2130" extrusionOk="0">
                  <a:moveTo>
                    <a:pt x="1203" y="0"/>
                  </a:moveTo>
                  <a:cubicBezTo>
                    <a:pt x="1113" y="0"/>
                    <a:pt x="1020" y="12"/>
                    <a:pt x="925" y="37"/>
                  </a:cubicBezTo>
                  <a:cubicBezTo>
                    <a:pt x="349" y="185"/>
                    <a:pt x="1" y="761"/>
                    <a:pt x="162" y="1337"/>
                  </a:cubicBezTo>
                  <a:cubicBezTo>
                    <a:pt x="290" y="1850"/>
                    <a:pt x="737" y="2130"/>
                    <a:pt x="1190" y="2130"/>
                  </a:cubicBezTo>
                  <a:cubicBezTo>
                    <a:pt x="1540" y="2130"/>
                    <a:pt x="1894" y="1962"/>
                    <a:pt x="2105" y="1605"/>
                  </a:cubicBezTo>
                  <a:cubicBezTo>
                    <a:pt x="2537" y="873"/>
                    <a:pt x="1979" y="0"/>
                    <a:pt x="1203"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6104425" y="1967513"/>
              <a:ext cx="99175" cy="25825"/>
            </a:xfrm>
            <a:custGeom>
              <a:avLst/>
              <a:gdLst/>
              <a:ahLst/>
              <a:cxnLst/>
              <a:rect l="l" t="t" r="r" b="b"/>
              <a:pathLst>
                <a:path w="3967" h="1033" fill="none" extrusionOk="0">
                  <a:moveTo>
                    <a:pt x="3967" y="1"/>
                  </a:moveTo>
                  <a:lnTo>
                    <a:pt x="0" y="1033"/>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6187175" y="1953338"/>
              <a:ext cx="34200" cy="28675"/>
            </a:xfrm>
            <a:custGeom>
              <a:avLst/>
              <a:gdLst/>
              <a:ahLst/>
              <a:cxnLst/>
              <a:rect l="l" t="t" r="r" b="b"/>
              <a:pathLst>
                <a:path w="1368" h="1147" extrusionOk="0">
                  <a:moveTo>
                    <a:pt x="637" y="1"/>
                  </a:moveTo>
                  <a:cubicBezTo>
                    <a:pt x="591" y="1"/>
                    <a:pt x="544" y="6"/>
                    <a:pt x="496" y="18"/>
                  </a:cubicBezTo>
                  <a:cubicBezTo>
                    <a:pt x="188" y="99"/>
                    <a:pt x="0" y="407"/>
                    <a:pt x="81" y="715"/>
                  </a:cubicBezTo>
                  <a:cubicBezTo>
                    <a:pt x="156" y="995"/>
                    <a:pt x="398" y="1146"/>
                    <a:pt x="640" y="1146"/>
                  </a:cubicBezTo>
                  <a:cubicBezTo>
                    <a:pt x="827" y="1146"/>
                    <a:pt x="1015" y="1055"/>
                    <a:pt x="1126" y="863"/>
                  </a:cubicBezTo>
                  <a:cubicBezTo>
                    <a:pt x="1367" y="464"/>
                    <a:pt x="1054" y="1"/>
                    <a:pt x="637"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6087000" y="1978788"/>
              <a:ext cx="34550" cy="28575"/>
            </a:xfrm>
            <a:custGeom>
              <a:avLst/>
              <a:gdLst/>
              <a:ahLst/>
              <a:cxnLst/>
              <a:rect l="l" t="t" r="r" b="b"/>
              <a:pathLst>
                <a:path w="1382" h="1143" extrusionOk="0">
                  <a:moveTo>
                    <a:pt x="735" y="0"/>
                  </a:moveTo>
                  <a:cubicBezTo>
                    <a:pt x="687" y="0"/>
                    <a:pt x="639" y="6"/>
                    <a:pt x="590" y="19"/>
                  </a:cubicBezTo>
                  <a:cubicBezTo>
                    <a:pt x="94" y="139"/>
                    <a:pt x="0" y="809"/>
                    <a:pt x="443" y="1064"/>
                  </a:cubicBezTo>
                  <a:cubicBezTo>
                    <a:pt x="537" y="1118"/>
                    <a:pt x="635" y="1143"/>
                    <a:pt x="730" y="1143"/>
                  </a:cubicBezTo>
                  <a:cubicBezTo>
                    <a:pt x="1079" y="1143"/>
                    <a:pt x="1382" y="811"/>
                    <a:pt x="1287" y="421"/>
                  </a:cubicBezTo>
                  <a:cubicBezTo>
                    <a:pt x="1219" y="172"/>
                    <a:pt x="990" y="0"/>
                    <a:pt x="73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5947625" y="1890463"/>
              <a:ext cx="80775" cy="81775"/>
            </a:xfrm>
            <a:custGeom>
              <a:avLst/>
              <a:gdLst/>
              <a:ahLst/>
              <a:cxnLst/>
              <a:rect l="l" t="t" r="r" b="b"/>
              <a:pathLst>
                <a:path w="3231" h="3271" fill="none" extrusionOk="0">
                  <a:moveTo>
                    <a:pt x="1" y="0"/>
                  </a:moveTo>
                  <a:lnTo>
                    <a:pt x="3230" y="3270"/>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6011950" y="1957238"/>
              <a:ext cx="30175" cy="28625"/>
            </a:xfrm>
            <a:custGeom>
              <a:avLst/>
              <a:gdLst/>
              <a:ahLst/>
              <a:cxnLst/>
              <a:rect l="l" t="t" r="r" b="b"/>
              <a:pathLst>
                <a:path w="1207" h="1145" extrusionOk="0">
                  <a:moveTo>
                    <a:pt x="631" y="1"/>
                  </a:moveTo>
                  <a:cubicBezTo>
                    <a:pt x="490" y="1"/>
                    <a:pt x="346" y="53"/>
                    <a:pt x="228" y="170"/>
                  </a:cubicBezTo>
                  <a:cubicBezTo>
                    <a:pt x="1" y="398"/>
                    <a:pt x="1" y="760"/>
                    <a:pt x="228" y="975"/>
                  </a:cubicBezTo>
                  <a:cubicBezTo>
                    <a:pt x="346" y="1092"/>
                    <a:pt x="490" y="1144"/>
                    <a:pt x="631" y="1144"/>
                  </a:cubicBezTo>
                  <a:cubicBezTo>
                    <a:pt x="925" y="1144"/>
                    <a:pt x="1207" y="917"/>
                    <a:pt x="1207" y="572"/>
                  </a:cubicBezTo>
                  <a:cubicBezTo>
                    <a:pt x="1207" y="228"/>
                    <a:pt x="925" y="1"/>
                    <a:pt x="631"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5896700" y="1848163"/>
              <a:ext cx="71400" cy="53375"/>
            </a:xfrm>
            <a:custGeom>
              <a:avLst/>
              <a:gdLst/>
              <a:ahLst/>
              <a:cxnLst/>
              <a:rect l="l" t="t" r="r" b="b"/>
              <a:pathLst>
                <a:path w="2856" h="2135" extrusionOk="0">
                  <a:moveTo>
                    <a:pt x="1441" y="1"/>
                  </a:moveTo>
                  <a:cubicBezTo>
                    <a:pt x="1167" y="1"/>
                    <a:pt x="892" y="104"/>
                    <a:pt x="684" y="312"/>
                  </a:cubicBezTo>
                  <a:cubicBezTo>
                    <a:pt x="1" y="969"/>
                    <a:pt x="470" y="2121"/>
                    <a:pt x="1421" y="2135"/>
                  </a:cubicBezTo>
                  <a:cubicBezTo>
                    <a:pt x="2373" y="2135"/>
                    <a:pt x="2855" y="996"/>
                    <a:pt x="2198" y="312"/>
                  </a:cubicBezTo>
                  <a:cubicBezTo>
                    <a:pt x="1991" y="104"/>
                    <a:pt x="1716" y="1"/>
                    <a:pt x="1441"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6174450" y="2009388"/>
              <a:ext cx="31175" cy="113275"/>
            </a:xfrm>
            <a:custGeom>
              <a:avLst/>
              <a:gdLst/>
              <a:ahLst/>
              <a:cxnLst/>
              <a:rect l="l" t="t" r="r" b="b"/>
              <a:pathLst>
                <a:path w="1247" h="4531" fill="none" extrusionOk="0">
                  <a:moveTo>
                    <a:pt x="0" y="4530"/>
                  </a:moveTo>
                  <a:lnTo>
                    <a:pt x="1246"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6156375" y="2107688"/>
              <a:ext cx="34175" cy="28600"/>
            </a:xfrm>
            <a:custGeom>
              <a:avLst/>
              <a:gdLst/>
              <a:ahLst/>
              <a:cxnLst/>
              <a:rect l="l" t="t" r="r" b="b"/>
              <a:pathLst>
                <a:path w="1367" h="1144" extrusionOk="0">
                  <a:moveTo>
                    <a:pt x="726" y="1"/>
                  </a:moveTo>
                  <a:cubicBezTo>
                    <a:pt x="306" y="1"/>
                    <a:pt x="0" y="459"/>
                    <a:pt x="227" y="853"/>
                  </a:cubicBezTo>
                  <a:cubicBezTo>
                    <a:pt x="341" y="1050"/>
                    <a:pt x="534" y="1143"/>
                    <a:pt x="726" y="1143"/>
                  </a:cubicBezTo>
                  <a:cubicBezTo>
                    <a:pt x="964" y="1143"/>
                    <a:pt x="1198" y="1000"/>
                    <a:pt x="1273" y="732"/>
                  </a:cubicBezTo>
                  <a:cubicBezTo>
                    <a:pt x="1366" y="424"/>
                    <a:pt x="1179" y="102"/>
                    <a:pt x="884" y="22"/>
                  </a:cubicBezTo>
                  <a:cubicBezTo>
                    <a:pt x="830" y="8"/>
                    <a:pt x="777" y="1"/>
                    <a:pt x="72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6187500" y="1995538"/>
              <a:ext cx="34850" cy="28775"/>
            </a:xfrm>
            <a:custGeom>
              <a:avLst/>
              <a:gdLst/>
              <a:ahLst/>
              <a:cxnLst/>
              <a:rect l="l" t="t" r="r" b="b"/>
              <a:pathLst>
                <a:path w="1394" h="1151" extrusionOk="0">
                  <a:moveTo>
                    <a:pt x="721" y="0"/>
                  </a:moveTo>
                  <a:cubicBezTo>
                    <a:pt x="629" y="0"/>
                    <a:pt x="534" y="23"/>
                    <a:pt x="443" y="72"/>
                  </a:cubicBezTo>
                  <a:cubicBezTo>
                    <a:pt x="1" y="327"/>
                    <a:pt x="81" y="997"/>
                    <a:pt x="577" y="1131"/>
                  </a:cubicBezTo>
                  <a:cubicBezTo>
                    <a:pt x="628" y="1144"/>
                    <a:pt x="678" y="1151"/>
                    <a:pt x="728" y="1151"/>
                  </a:cubicBezTo>
                  <a:cubicBezTo>
                    <a:pt x="981" y="1151"/>
                    <a:pt x="1209" y="987"/>
                    <a:pt x="1287" y="729"/>
                  </a:cubicBezTo>
                  <a:cubicBezTo>
                    <a:pt x="1394" y="335"/>
                    <a:pt x="1077" y="0"/>
                    <a:pt x="72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6139600" y="2114263"/>
              <a:ext cx="63400" cy="53300"/>
            </a:xfrm>
            <a:custGeom>
              <a:avLst/>
              <a:gdLst/>
              <a:ahLst/>
              <a:cxnLst/>
              <a:rect l="l" t="t" r="r" b="b"/>
              <a:pathLst>
                <a:path w="2536" h="2132" extrusionOk="0">
                  <a:moveTo>
                    <a:pt x="1193" y="1"/>
                  </a:moveTo>
                  <a:cubicBezTo>
                    <a:pt x="746" y="1"/>
                    <a:pt x="303" y="271"/>
                    <a:pt x="161" y="778"/>
                  </a:cubicBezTo>
                  <a:cubicBezTo>
                    <a:pt x="0" y="1354"/>
                    <a:pt x="335" y="1943"/>
                    <a:pt x="898" y="2091"/>
                  </a:cubicBezTo>
                  <a:cubicBezTo>
                    <a:pt x="1000" y="2119"/>
                    <a:pt x="1100" y="2132"/>
                    <a:pt x="1196" y="2132"/>
                  </a:cubicBezTo>
                  <a:cubicBezTo>
                    <a:pt x="1976" y="2132"/>
                    <a:pt x="2535" y="1276"/>
                    <a:pt x="2118" y="536"/>
                  </a:cubicBezTo>
                  <a:cubicBezTo>
                    <a:pt x="1909" y="173"/>
                    <a:pt x="1550" y="1"/>
                    <a:pt x="1193"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6262225" y="1927988"/>
              <a:ext cx="99175" cy="25825"/>
            </a:xfrm>
            <a:custGeom>
              <a:avLst/>
              <a:gdLst/>
              <a:ahLst/>
              <a:cxnLst/>
              <a:rect l="l" t="t" r="r" b="b"/>
              <a:pathLst>
                <a:path w="3967" h="1033" fill="none" extrusionOk="0">
                  <a:moveTo>
                    <a:pt x="3967" y="0"/>
                  </a:moveTo>
                  <a:lnTo>
                    <a:pt x="0" y="1032"/>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6344625" y="1913813"/>
              <a:ext cx="34200" cy="28675"/>
            </a:xfrm>
            <a:custGeom>
              <a:avLst/>
              <a:gdLst/>
              <a:ahLst/>
              <a:cxnLst/>
              <a:rect l="l" t="t" r="r" b="b"/>
              <a:pathLst>
                <a:path w="1368" h="1147" extrusionOk="0">
                  <a:moveTo>
                    <a:pt x="641" y="0"/>
                  </a:moveTo>
                  <a:cubicBezTo>
                    <a:pt x="594" y="0"/>
                    <a:pt x="546" y="6"/>
                    <a:pt x="497" y="18"/>
                  </a:cubicBezTo>
                  <a:cubicBezTo>
                    <a:pt x="188" y="98"/>
                    <a:pt x="1" y="420"/>
                    <a:pt x="81" y="715"/>
                  </a:cubicBezTo>
                  <a:cubicBezTo>
                    <a:pt x="157" y="994"/>
                    <a:pt x="398" y="1146"/>
                    <a:pt x="640" y="1146"/>
                  </a:cubicBezTo>
                  <a:cubicBezTo>
                    <a:pt x="828" y="1146"/>
                    <a:pt x="1015" y="1055"/>
                    <a:pt x="1126" y="862"/>
                  </a:cubicBezTo>
                  <a:cubicBezTo>
                    <a:pt x="1368" y="464"/>
                    <a:pt x="1066" y="0"/>
                    <a:pt x="64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4"/>
            <p:cNvSpPr/>
            <p:nvPr/>
          </p:nvSpPr>
          <p:spPr>
            <a:xfrm>
              <a:off x="6244450" y="1939238"/>
              <a:ext cx="34825" cy="28725"/>
            </a:xfrm>
            <a:custGeom>
              <a:avLst/>
              <a:gdLst/>
              <a:ahLst/>
              <a:cxnLst/>
              <a:rect l="l" t="t" r="r" b="b"/>
              <a:pathLst>
                <a:path w="1393" h="1149" extrusionOk="0">
                  <a:moveTo>
                    <a:pt x="735" y="1"/>
                  </a:moveTo>
                  <a:cubicBezTo>
                    <a:pt x="687" y="1"/>
                    <a:pt x="639" y="7"/>
                    <a:pt x="591" y="19"/>
                  </a:cubicBezTo>
                  <a:cubicBezTo>
                    <a:pt x="95" y="153"/>
                    <a:pt x="1" y="810"/>
                    <a:pt x="443" y="1065"/>
                  </a:cubicBezTo>
                  <a:cubicBezTo>
                    <a:pt x="539" y="1123"/>
                    <a:pt x="640" y="1149"/>
                    <a:pt x="737" y="1149"/>
                  </a:cubicBezTo>
                  <a:cubicBezTo>
                    <a:pt x="1087" y="1149"/>
                    <a:pt x="1392" y="812"/>
                    <a:pt x="1287" y="435"/>
                  </a:cubicBezTo>
                  <a:cubicBezTo>
                    <a:pt x="1220" y="175"/>
                    <a:pt x="990" y="1"/>
                    <a:pt x="735"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4"/>
            <p:cNvSpPr/>
            <p:nvPr/>
          </p:nvSpPr>
          <p:spPr>
            <a:xfrm>
              <a:off x="6105425" y="1850938"/>
              <a:ext cx="80425" cy="81750"/>
            </a:xfrm>
            <a:custGeom>
              <a:avLst/>
              <a:gdLst/>
              <a:ahLst/>
              <a:cxnLst/>
              <a:rect l="l" t="t" r="r" b="b"/>
              <a:pathLst>
                <a:path w="3217" h="3270" fill="none" extrusionOk="0">
                  <a:moveTo>
                    <a:pt x="0" y="0"/>
                  </a:moveTo>
                  <a:lnTo>
                    <a:pt x="3217" y="3270"/>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a:off x="6086675" y="1837188"/>
              <a:ext cx="38200" cy="28500"/>
            </a:xfrm>
            <a:custGeom>
              <a:avLst/>
              <a:gdLst/>
              <a:ahLst/>
              <a:cxnLst/>
              <a:rect l="l" t="t" r="r" b="b"/>
              <a:pathLst>
                <a:path w="1528" h="1140" extrusionOk="0">
                  <a:moveTo>
                    <a:pt x="764" y="1"/>
                  </a:moveTo>
                  <a:cubicBezTo>
                    <a:pt x="255" y="1"/>
                    <a:pt x="0" y="617"/>
                    <a:pt x="362" y="979"/>
                  </a:cubicBezTo>
                  <a:cubicBezTo>
                    <a:pt x="476" y="1086"/>
                    <a:pt x="623" y="1140"/>
                    <a:pt x="771" y="1140"/>
                  </a:cubicBezTo>
                  <a:cubicBezTo>
                    <a:pt x="918" y="1140"/>
                    <a:pt x="1065" y="1086"/>
                    <a:pt x="1179" y="979"/>
                  </a:cubicBezTo>
                  <a:cubicBezTo>
                    <a:pt x="1528" y="617"/>
                    <a:pt x="1273" y="1"/>
                    <a:pt x="764"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4"/>
            <p:cNvSpPr/>
            <p:nvPr/>
          </p:nvSpPr>
          <p:spPr>
            <a:xfrm>
              <a:off x="6169425" y="1917713"/>
              <a:ext cx="30175" cy="28625"/>
            </a:xfrm>
            <a:custGeom>
              <a:avLst/>
              <a:gdLst/>
              <a:ahLst/>
              <a:cxnLst/>
              <a:rect l="l" t="t" r="r" b="b"/>
              <a:pathLst>
                <a:path w="1207" h="1145" extrusionOk="0">
                  <a:moveTo>
                    <a:pt x="631" y="0"/>
                  </a:moveTo>
                  <a:cubicBezTo>
                    <a:pt x="489" y="0"/>
                    <a:pt x="345" y="53"/>
                    <a:pt x="228" y="170"/>
                  </a:cubicBezTo>
                  <a:cubicBezTo>
                    <a:pt x="0" y="398"/>
                    <a:pt x="0" y="760"/>
                    <a:pt x="228" y="974"/>
                  </a:cubicBezTo>
                  <a:cubicBezTo>
                    <a:pt x="345" y="1092"/>
                    <a:pt x="489" y="1144"/>
                    <a:pt x="631" y="1144"/>
                  </a:cubicBezTo>
                  <a:cubicBezTo>
                    <a:pt x="925" y="1144"/>
                    <a:pt x="1206" y="916"/>
                    <a:pt x="1206" y="572"/>
                  </a:cubicBezTo>
                  <a:cubicBezTo>
                    <a:pt x="1206" y="228"/>
                    <a:pt x="925" y="0"/>
                    <a:pt x="63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4"/>
            <p:cNvSpPr/>
            <p:nvPr/>
          </p:nvSpPr>
          <p:spPr>
            <a:xfrm>
              <a:off x="6054500" y="1808663"/>
              <a:ext cx="71300" cy="53350"/>
            </a:xfrm>
            <a:custGeom>
              <a:avLst/>
              <a:gdLst/>
              <a:ahLst/>
              <a:cxnLst/>
              <a:rect l="l" t="t" r="r" b="b"/>
              <a:pathLst>
                <a:path w="2852" h="2134" extrusionOk="0">
                  <a:moveTo>
                    <a:pt x="1426" y="1"/>
                  </a:moveTo>
                  <a:cubicBezTo>
                    <a:pt x="1155" y="1"/>
                    <a:pt x="883" y="105"/>
                    <a:pt x="671" y="311"/>
                  </a:cubicBezTo>
                  <a:cubicBezTo>
                    <a:pt x="1" y="968"/>
                    <a:pt x="456" y="2120"/>
                    <a:pt x="1408" y="2133"/>
                  </a:cubicBezTo>
                  <a:cubicBezTo>
                    <a:pt x="1413" y="2133"/>
                    <a:pt x="1419" y="2134"/>
                    <a:pt x="1424" y="2134"/>
                  </a:cubicBezTo>
                  <a:cubicBezTo>
                    <a:pt x="2365" y="2134"/>
                    <a:pt x="2851" y="990"/>
                    <a:pt x="2185" y="324"/>
                  </a:cubicBezTo>
                  <a:cubicBezTo>
                    <a:pt x="1976" y="108"/>
                    <a:pt x="1702" y="1"/>
                    <a:pt x="1426"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4"/>
            <p:cNvSpPr/>
            <p:nvPr/>
          </p:nvSpPr>
          <p:spPr>
            <a:xfrm>
              <a:off x="6407275" y="1780238"/>
              <a:ext cx="25500" cy="92825"/>
            </a:xfrm>
            <a:custGeom>
              <a:avLst/>
              <a:gdLst/>
              <a:ahLst/>
              <a:cxnLst/>
              <a:rect l="l" t="t" r="r" b="b"/>
              <a:pathLst>
                <a:path w="1020" h="3713" fill="none" extrusionOk="0">
                  <a:moveTo>
                    <a:pt x="1" y="3713"/>
                  </a:moveTo>
                  <a:lnTo>
                    <a:pt x="1019"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4"/>
            <p:cNvSpPr/>
            <p:nvPr/>
          </p:nvSpPr>
          <p:spPr>
            <a:xfrm>
              <a:off x="6389200" y="1857763"/>
              <a:ext cx="34175" cy="28600"/>
            </a:xfrm>
            <a:custGeom>
              <a:avLst/>
              <a:gdLst/>
              <a:ahLst/>
              <a:cxnLst/>
              <a:rect l="l" t="t" r="r" b="b"/>
              <a:pathLst>
                <a:path w="1367" h="1144" extrusionOk="0">
                  <a:moveTo>
                    <a:pt x="726" y="1"/>
                  </a:moveTo>
                  <a:cubicBezTo>
                    <a:pt x="306" y="1"/>
                    <a:pt x="1" y="459"/>
                    <a:pt x="228" y="853"/>
                  </a:cubicBezTo>
                  <a:cubicBezTo>
                    <a:pt x="341" y="1050"/>
                    <a:pt x="535" y="1143"/>
                    <a:pt x="726" y="1143"/>
                  </a:cubicBezTo>
                  <a:cubicBezTo>
                    <a:pt x="964" y="1143"/>
                    <a:pt x="1199" y="999"/>
                    <a:pt x="1273" y="732"/>
                  </a:cubicBezTo>
                  <a:cubicBezTo>
                    <a:pt x="1367" y="424"/>
                    <a:pt x="1179" y="102"/>
                    <a:pt x="885" y="22"/>
                  </a:cubicBezTo>
                  <a:cubicBezTo>
                    <a:pt x="831" y="7"/>
                    <a:pt x="778" y="1"/>
                    <a:pt x="72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4"/>
            <p:cNvSpPr/>
            <p:nvPr/>
          </p:nvSpPr>
          <p:spPr>
            <a:xfrm>
              <a:off x="6414325" y="1766588"/>
              <a:ext cx="34825" cy="28700"/>
            </a:xfrm>
            <a:custGeom>
              <a:avLst/>
              <a:gdLst/>
              <a:ahLst/>
              <a:cxnLst/>
              <a:rect l="l" t="t" r="r" b="b"/>
              <a:pathLst>
                <a:path w="1393" h="1148" extrusionOk="0">
                  <a:moveTo>
                    <a:pt x="737" y="0"/>
                  </a:moveTo>
                  <a:cubicBezTo>
                    <a:pt x="644" y="0"/>
                    <a:pt x="548" y="24"/>
                    <a:pt x="456" y="78"/>
                  </a:cubicBezTo>
                  <a:cubicBezTo>
                    <a:pt x="0" y="332"/>
                    <a:pt x="81" y="989"/>
                    <a:pt x="576" y="1123"/>
                  </a:cubicBezTo>
                  <a:cubicBezTo>
                    <a:pt x="631" y="1139"/>
                    <a:pt x="685" y="1147"/>
                    <a:pt x="738" y="1147"/>
                  </a:cubicBezTo>
                  <a:cubicBezTo>
                    <a:pt x="987" y="1147"/>
                    <a:pt x="1209" y="977"/>
                    <a:pt x="1287" y="734"/>
                  </a:cubicBezTo>
                  <a:cubicBezTo>
                    <a:pt x="1393" y="342"/>
                    <a:pt x="1088" y="0"/>
                    <a:pt x="737"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4"/>
            <p:cNvSpPr/>
            <p:nvPr/>
          </p:nvSpPr>
          <p:spPr>
            <a:xfrm>
              <a:off x="6489350" y="1696813"/>
              <a:ext cx="112600" cy="28175"/>
            </a:xfrm>
            <a:custGeom>
              <a:avLst/>
              <a:gdLst/>
              <a:ahLst/>
              <a:cxnLst/>
              <a:rect l="l" t="t" r="r" b="b"/>
              <a:pathLst>
                <a:path w="4504" h="1127" fill="none" extrusionOk="0">
                  <a:moveTo>
                    <a:pt x="4504" y="1"/>
                  </a:moveTo>
                  <a:lnTo>
                    <a:pt x="1" y="1126"/>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4"/>
            <p:cNvSpPr/>
            <p:nvPr/>
          </p:nvSpPr>
          <p:spPr>
            <a:xfrm>
              <a:off x="6585500" y="1682888"/>
              <a:ext cx="34175" cy="28625"/>
            </a:xfrm>
            <a:custGeom>
              <a:avLst/>
              <a:gdLst/>
              <a:ahLst/>
              <a:cxnLst/>
              <a:rect l="l" t="t" r="r" b="b"/>
              <a:pathLst>
                <a:path w="1367" h="1145" extrusionOk="0">
                  <a:moveTo>
                    <a:pt x="651" y="1"/>
                  </a:moveTo>
                  <a:cubicBezTo>
                    <a:pt x="601" y="1"/>
                    <a:pt x="550" y="7"/>
                    <a:pt x="497" y="22"/>
                  </a:cubicBezTo>
                  <a:cubicBezTo>
                    <a:pt x="189" y="89"/>
                    <a:pt x="1" y="397"/>
                    <a:pt x="81" y="705"/>
                  </a:cubicBezTo>
                  <a:cubicBezTo>
                    <a:pt x="150" y="988"/>
                    <a:pt x="394" y="1144"/>
                    <a:pt x="640" y="1144"/>
                  </a:cubicBezTo>
                  <a:cubicBezTo>
                    <a:pt x="825" y="1144"/>
                    <a:pt x="1012" y="1056"/>
                    <a:pt x="1127" y="866"/>
                  </a:cubicBezTo>
                  <a:cubicBezTo>
                    <a:pt x="1366" y="471"/>
                    <a:pt x="1071" y="1"/>
                    <a:pt x="651"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4"/>
            <p:cNvSpPr/>
            <p:nvPr/>
          </p:nvSpPr>
          <p:spPr>
            <a:xfrm>
              <a:off x="6471600" y="1710413"/>
              <a:ext cx="34550" cy="28775"/>
            </a:xfrm>
            <a:custGeom>
              <a:avLst/>
              <a:gdLst/>
              <a:ahLst/>
              <a:cxnLst/>
              <a:rect l="l" t="t" r="r" b="b"/>
              <a:pathLst>
                <a:path w="1382" h="1151" extrusionOk="0">
                  <a:moveTo>
                    <a:pt x="734" y="1"/>
                  </a:moveTo>
                  <a:cubicBezTo>
                    <a:pt x="687" y="1"/>
                    <a:pt x="639" y="7"/>
                    <a:pt x="590" y="20"/>
                  </a:cubicBezTo>
                  <a:cubicBezTo>
                    <a:pt x="94" y="140"/>
                    <a:pt x="1" y="797"/>
                    <a:pt x="443" y="1065"/>
                  </a:cubicBezTo>
                  <a:cubicBezTo>
                    <a:pt x="538" y="1124"/>
                    <a:pt x="638" y="1151"/>
                    <a:pt x="735" y="1151"/>
                  </a:cubicBezTo>
                  <a:cubicBezTo>
                    <a:pt x="1077" y="1151"/>
                    <a:pt x="1381" y="821"/>
                    <a:pt x="1287" y="435"/>
                  </a:cubicBezTo>
                  <a:cubicBezTo>
                    <a:pt x="1219" y="175"/>
                    <a:pt x="990" y="1"/>
                    <a:pt x="734"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a:off x="6587775" y="1663813"/>
              <a:ext cx="63100" cy="53375"/>
            </a:xfrm>
            <a:custGeom>
              <a:avLst/>
              <a:gdLst/>
              <a:ahLst/>
              <a:cxnLst/>
              <a:rect l="l" t="t" r="r" b="b"/>
              <a:pathLst>
                <a:path w="2524" h="2135" extrusionOk="0">
                  <a:moveTo>
                    <a:pt x="1349" y="1"/>
                  </a:moveTo>
                  <a:cubicBezTo>
                    <a:pt x="998" y="1"/>
                    <a:pt x="644" y="171"/>
                    <a:pt x="433" y="530"/>
                  </a:cubicBezTo>
                  <a:cubicBezTo>
                    <a:pt x="0" y="1263"/>
                    <a:pt x="547" y="2135"/>
                    <a:pt x="1331" y="2135"/>
                  </a:cubicBezTo>
                  <a:cubicBezTo>
                    <a:pt x="1422" y="2135"/>
                    <a:pt x="1516" y="2123"/>
                    <a:pt x="1612" y="2098"/>
                  </a:cubicBezTo>
                  <a:cubicBezTo>
                    <a:pt x="2188" y="1951"/>
                    <a:pt x="2523" y="1374"/>
                    <a:pt x="2376" y="798"/>
                  </a:cubicBezTo>
                  <a:cubicBezTo>
                    <a:pt x="2240" y="279"/>
                    <a:pt x="1797" y="1"/>
                    <a:pt x="134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4"/>
            <p:cNvSpPr/>
            <p:nvPr/>
          </p:nvSpPr>
          <p:spPr>
            <a:xfrm>
              <a:off x="6457200" y="1578213"/>
              <a:ext cx="31525" cy="113950"/>
            </a:xfrm>
            <a:custGeom>
              <a:avLst/>
              <a:gdLst/>
              <a:ahLst/>
              <a:cxnLst/>
              <a:rect l="l" t="t" r="r" b="b"/>
              <a:pathLst>
                <a:path w="1261" h="4558" fill="none" extrusionOk="0">
                  <a:moveTo>
                    <a:pt x="1260" y="1"/>
                  </a:moveTo>
                  <a:lnTo>
                    <a:pt x="0" y="4557"/>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4"/>
            <p:cNvSpPr/>
            <p:nvPr/>
          </p:nvSpPr>
          <p:spPr>
            <a:xfrm>
              <a:off x="6472600" y="1564613"/>
              <a:ext cx="33875" cy="28575"/>
            </a:xfrm>
            <a:custGeom>
              <a:avLst/>
              <a:gdLst/>
              <a:ahLst/>
              <a:cxnLst/>
              <a:rect l="l" t="t" r="r" b="b"/>
              <a:pathLst>
                <a:path w="1355" h="1143" extrusionOk="0">
                  <a:moveTo>
                    <a:pt x="639" y="1"/>
                  </a:moveTo>
                  <a:cubicBezTo>
                    <a:pt x="397" y="1"/>
                    <a:pt x="156" y="148"/>
                    <a:pt x="81" y="424"/>
                  </a:cubicBezTo>
                  <a:cubicBezTo>
                    <a:pt x="1" y="719"/>
                    <a:pt x="175" y="1041"/>
                    <a:pt x="483" y="1121"/>
                  </a:cubicBezTo>
                  <a:cubicBezTo>
                    <a:pt x="537" y="1136"/>
                    <a:pt x="590" y="1142"/>
                    <a:pt x="641" y="1142"/>
                  </a:cubicBezTo>
                  <a:cubicBezTo>
                    <a:pt x="1059" y="1142"/>
                    <a:pt x="1355" y="684"/>
                    <a:pt x="1140" y="290"/>
                  </a:cubicBezTo>
                  <a:cubicBezTo>
                    <a:pt x="1027" y="94"/>
                    <a:pt x="833" y="1"/>
                    <a:pt x="639"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4"/>
            <p:cNvSpPr/>
            <p:nvPr/>
          </p:nvSpPr>
          <p:spPr>
            <a:xfrm>
              <a:off x="6440800" y="1677238"/>
              <a:ext cx="34850" cy="28775"/>
            </a:xfrm>
            <a:custGeom>
              <a:avLst/>
              <a:gdLst/>
              <a:ahLst/>
              <a:cxnLst/>
              <a:rect l="l" t="t" r="r" b="b"/>
              <a:pathLst>
                <a:path w="1394" h="1151" extrusionOk="0">
                  <a:moveTo>
                    <a:pt x="666" y="0"/>
                  </a:moveTo>
                  <a:cubicBezTo>
                    <a:pt x="414" y="0"/>
                    <a:pt x="185" y="164"/>
                    <a:pt x="107" y="422"/>
                  </a:cubicBezTo>
                  <a:cubicBezTo>
                    <a:pt x="1" y="816"/>
                    <a:pt x="309" y="1151"/>
                    <a:pt x="661" y="1151"/>
                  </a:cubicBezTo>
                  <a:cubicBezTo>
                    <a:pt x="753" y="1151"/>
                    <a:pt x="847" y="1128"/>
                    <a:pt x="938" y="1079"/>
                  </a:cubicBezTo>
                  <a:cubicBezTo>
                    <a:pt x="1393" y="824"/>
                    <a:pt x="1300" y="154"/>
                    <a:pt x="817" y="20"/>
                  </a:cubicBezTo>
                  <a:cubicBezTo>
                    <a:pt x="767" y="7"/>
                    <a:pt x="716" y="0"/>
                    <a:pt x="666"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4"/>
            <p:cNvSpPr/>
            <p:nvPr/>
          </p:nvSpPr>
          <p:spPr>
            <a:xfrm>
              <a:off x="6459825" y="1533988"/>
              <a:ext cx="63400" cy="53425"/>
            </a:xfrm>
            <a:custGeom>
              <a:avLst/>
              <a:gdLst/>
              <a:ahLst/>
              <a:cxnLst/>
              <a:rect l="l" t="t" r="r" b="b"/>
              <a:pathLst>
                <a:path w="2536" h="2137" extrusionOk="0">
                  <a:moveTo>
                    <a:pt x="1340" y="0"/>
                  </a:moveTo>
                  <a:cubicBezTo>
                    <a:pt x="560" y="0"/>
                    <a:pt x="1" y="856"/>
                    <a:pt x="418" y="1596"/>
                  </a:cubicBezTo>
                  <a:cubicBezTo>
                    <a:pt x="626" y="1963"/>
                    <a:pt x="983" y="2137"/>
                    <a:pt x="1339" y="2137"/>
                  </a:cubicBezTo>
                  <a:cubicBezTo>
                    <a:pt x="1787" y="2137"/>
                    <a:pt x="2233" y="1862"/>
                    <a:pt x="2375" y="1354"/>
                  </a:cubicBezTo>
                  <a:cubicBezTo>
                    <a:pt x="2535" y="778"/>
                    <a:pt x="2200" y="189"/>
                    <a:pt x="1638" y="41"/>
                  </a:cubicBezTo>
                  <a:cubicBezTo>
                    <a:pt x="1536" y="13"/>
                    <a:pt x="1436" y="0"/>
                    <a:pt x="1340"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4"/>
            <p:cNvSpPr/>
            <p:nvPr/>
          </p:nvSpPr>
          <p:spPr>
            <a:xfrm>
              <a:off x="6352675" y="1642538"/>
              <a:ext cx="60325" cy="61350"/>
            </a:xfrm>
            <a:custGeom>
              <a:avLst/>
              <a:gdLst/>
              <a:ahLst/>
              <a:cxnLst/>
              <a:rect l="l" t="t" r="r" b="b"/>
              <a:pathLst>
                <a:path w="2413" h="2454" fill="none" extrusionOk="0">
                  <a:moveTo>
                    <a:pt x="0" y="1"/>
                  </a:moveTo>
                  <a:lnTo>
                    <a:pt x="2413" y="2453"/>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4"/>
            <p:cNvSpPr/>
            <p:nvPr/>
          </p:nvSpPr>
          <p:spPr>
            <a:xfrm>
              <a:off x="6333900" y="1628463"/>
              <a:ext cx="38225" cy="28775"/>
            </a:xfrm>
            <a:custGeom>
              <a:avLst/>
              <a:gdLst/>
              <a:ahLst/>
              <a:cxnLst/>
              <a:rect l="l" t="t" r="r" b="b"/>
              <a:pathLst>
                <a:path w="1529" h="1151" extrusionOk="0">
                  <a:moveTo>
                    <a:pt x="765" y="1"/>
                  </a:moveTo>
                  <a:cubicBezTo>
                    <a:pt x="256" y="1"/>
                    <a:pt x="1" y="617"/>
                    <a:pt x="363" y="979"/>
                  </a:cubicBezTo>
                  <a:cubicBezTo>
                    <a:pt x="477" y="1093"/>
                    <a:pt x="624" y="1150"/>
                    <a:pt x="770" y="1150"/>
                  </a:cubicBezTo>
                  <a:cubicBezTo>
                    <a:pt x="916" y="1150"/>
                    <a:pt x="1060" y="1093"/>
                    <a:pt x="1167" y="979"/>
                  </a:cubicBezTo>
                  <a:cubicBezTo>
                    <a:pt x="1529" y="617"/>
                    <a:pt x="1274" y="1"/>
                    <a:pt x="765"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4"/>
            <p:cNvSpPr/>
            <p:nvPr/>
          </p:nvSpPr>
          <p:spPr>
            <a:xfrm>
              <a:off x="6396550" y="1688888"/>
              <a:ext cx="30175" cy="28625"/>
            </a:xfrm>
            <a:custGeom>
              <a:avLst/>
              <a:gdLst/>
              <a:ahLst/>
              <a:cxnLst/>
              <a:rect l="l" t="t" r="r" b="b"/>
              <a:pathLst>
                <a:path w="1207" h="1145" extrusionOk="0">
                  <a:moveTo>
                    <a:pt x="631" y="0"/>
                  </a:moveTo>
                  <a:cubicBezTo>
                    <a:pt x="490" y="0"/>
                    <a:pt x="346" y="53"/>
                    <a:pt x="229" y="170"/>
                  </a:cubicBezTo>
                  <a:cubicBezTo>
                    <a:pt x="1" y="385"/>
                    <a:pt x="1" y="747"/>
                    <a:pt x="229" y="974"/>
                  </a:cubicBezTo>
                  <a:cubicBezTo>
                    <a:pt x="346" y="1092"/>
                    <a:pt x="490" y="1144"/>
                    <a:pt x="631" y="1144"/>
                  </a:cubicBezTo>
                  <a:cubicBezTo>
                    <a:pt x="926" y="1144"/>
                    <a:pt x="1207" y="916"/>
                    <a:pt x="1207" y="572"/>
                  </a:cubicBezTo>
                  <a:cubicBezTo>
                    <a:pt x="1207" y="228"/>
                    <a:pt x="926" y="0"/>
                    <a:pt x="63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4"/>
            <p:cNvSpPr/>
            <p:nvPr/>
          </p:nvSpPr>
          <p:spPr>
            <a:xfrm>
              <a:off x="6206275" y="1638188"/>
              <a:ext cx="84100" cy="82775"/>
            </a:xfrm>
            <a:custGeom>
              <a:avLst/>
              <a:gdLst/>
              <a:ahLst/>
              <a:cxnLst/>
              <a:rect l="l" t="t" r="r" b="b"/>
              <a:pathLst>
                <a:path w="3364" h="3311" fill="none" extrusionOk="0">
                  <a:moveTo>
                    <a:pt x="0" y="3311"/>
                  </a:moveTo>
                  <a:lnTo>
                    <a:pt x="3364"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4"/>
            <p:cNvSpPr/>
            <p:nvPr/>
          </p:nvSpPr>
          <p:spPr>
            <a:xfrm>
              <a:off x="6192525" y="1705963"/>
              <a:ext cx="29850" cy="28875"/>
            </a:xfrm>
            <a:custGeom>
              <a:avLst/>
              <a:gdLst/>
              <a:ahLst/>
              <a:cxnLst/>
              <a:rect l="l" t="t" r="r" b="b"/>
              <a:pathLst>
                <a:path w="1194" h="1155" extrusionOk="0">
                  <a:moveTo>
                    <a:pt x="576" y="1"/>
                  </a:moveTo>
                  <a:cubicBezTo>
                    <a:pt x="282" y="1"/>
                    <a:pt x="1" y="229"/>
                    <a:pt x="1" y="573"/>
                  </a:cubicBezTo>
                  <a:cubicBezTo>
                    <a:pt x="1" y="920"/>
                    <a:pt x="287" y="1155"/>
                    <a:pt x="584" y="1155"/>
                  </a:cubicBezTo>
                  <a:cubicBezTo>
                    <a:pt x="723" y="1155"/>
                    <a:pt x="864" y="1103"/>
                    <a:pt x="979" y="988"/>
                  </a:cubicBezTo>
                  <a:cubicBezTo>
                    <a:pt x="1193" y="760"/>
                    <a:pt x="1193" y="399"/>
                    <a:pt x="979" y="171"/>
                  </a:cubicBezTo>
                  <a:cubicBezTo>
                    <a:pt x="862" y="53"/>
                    <a:pt x="717" y="1"/>
                    <a:pt x="57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4"/>
            <p:cNvSpPr/>
            <p:nvPr/>
          </p:nvSpPr>
          <p:spPr>
            <a:xfrm>
              <a:off x="6270600" y="1624463"/>
              <a:ext cx="38200" cy="28500"/>
            </a:xfrm>
            <a:custGeom>
              <a:avLst/>
              <a:gdLst/>
              <a:ahLst/>
              <a:cxnLst/>
              <a:rect l="l" t="t" r="r" b="b"/>
              <a:pathLst>
                <a:path w="1528" h="1140" extrusionOk="0">
                  <a:moveTo>
                    <a:pt x="764" y="0"/>
                  </a:moveTo>
                  <a:cubicBezTo>
                    <a:pt x="255" y="0"/>
                    <a:pt x="0" y="617"/>
                    <a:pt x="362" y="978"/>
                  </a:cubicBezTo>
                  <a:cubicBezTo>
                    <a:pt x="476" y="1086"/>
                    <a:pt x="623" y="1139"/>
                    <a:pt x="769" y="1139"/>
                  </a:cubicBezTo>
                  <a:cubicBezTo>
                    <a:pt x="915" y="1139"/>
                    <a:pt x="1059" y="1086"/>
                    <a:pt x="1166" y="978"/>
                  </a:cubicBezTo>
                  <a:cubicBezTo>
                    <a:pt x="1528" y="617"/>
                    <a:pt x="1273" y="0"/>
                    <a:pt x="764"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4"/>
            <p:cNvSpPr/>
            <p:nvPr/>
          </p:nvSpPr>
          <p:spPr>
            <a:xfrm>
              <a:off x="6163725" y="1707113"/>
              <a:ext cx="56200" cy="53550"/>
            </a:xfrm>
            <a:custGeom>
              <a:avLst/>
              <a:gdLst/>
              <a:ahLst/>
              <a:cxnLst/>
              <a:rect l="l" t="t" r="r" b="b"/>
              <a:pathLst>
                <a:path w="2248" h="2142" extrusionOk="0">
                  <a:moveTo>
                    <a:pt x="1170" y="1"/>
                  </a:moveTo>
                  <a:cubicBezTo>
                    <a:pt x="909" y="1"/>
                    <a:pt x="644" y="97"/>
                    <a:pt x="429" y="312"/>
                  </a:cubicBezTo>
                  <a:cubicBezTo>
                    <a:pt x="0" y="728"/>
                    <a:pt x="0" y="1398"/>
                    <a:pt x="416" y="1827"/>
                  </a:cubicBezTo>
                  <a:cubicBezTo>
                    <a:pt x="629" y="2044"/>
                    <a:pt x="894" y="2142"/>
                    <a:pt x="1156" y="2142"/>
                  </a:cubicBezTo>
                  <a:cubicBezTo>
                    <a:pt x="1700" y="2142"/>
                    <a:pt x="2229" y="1719"/>
                    <a:pt x="2238" y="1076"/>
                  </a:cubicBezTo>
                  <a:cubicBezTo>
                    <a:pt x="2247" y="430"/>
                    <a:pt x="1719" y="1"/>
                    <a:pt x="1170"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4"/>
            <p:cNvSpPr/>
            <p:nvPr/>
          </p:nvSpPr>
          <p:spPr>
            <a:xfrm>
              <a:off x="6189175" y="1510888"/>
              <a:ext cx="96525" cy="68700"/>
            </a:xfrm>
            <a:custGeom>
              <a:avLst/>
              <a:gdLst/>
              <a:ahLst/>
              <a:cxnLst/>
              <a:rect l="l" t="t" r="r" b="b"/>
              <a:pathLst>
                <a:path w="3861" h="2748" fill="none" extrusionOk="0">
                  <a:moveTo>
                    <a:pt x="1" y="0"/>
                  </a:moveTo>
                  <a:lnTo>
                    <a:pt x="3860" y="2747"/>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4"/>
            <p:cNvSpPr/>
            <p:nvPr/>
          </p:nvSpPr>
          <p:spPr>
            <a:xfrm>
              <a:off x="6171100" y="1496963"/>
              <a:ext cx="37400" cy="28675"/>
            </a:xfrm>
            <a:custGeom>
              <a:avLst/>
              <a:gdLst/>
              <a:ahLst/>
              <a:cxnLst/>
              <a:rect l="l" t="t" r="r" b="b"/>
              <a:pathLst>
                <a:path w="1496" h="1147" extrusionOk="0">
                  <a:moveTo>
                    <a:pt x="754" y="0"/>
                  </a:moveTo>
                  <a:cubicBezTo>
                    <a:pt x="722" y="0"/>
                    <a:pt x="690" y="3"/>
                    <a:pt x="657" y="8"/>
                  </a:cubicBezTo>
                  <a:cubicBezTo>
                    <a:pt x="147" y="88"/>
                    <a:pt x="0" y="745"/>
                    <a:pt x="416" y="1040"/>
                  </a:cubicBezTo>
                  <a:cubicBezTo>
                    <a:pt x="514" y="1113"/>
                    <a:pt x="629" y="1147"/>
                    <a:pt x="744" y="1147"/>
                  </a:cubicBezTo>
                  <a:cubicBezTo>
                    <a:pt x="925" y="1147"/>
                    <a:pt x="1105" y="1061"/>
                    <a:pt x="1220" y="906"/>
                  </a:cubicBezTo>
                  <a:cubicBezTo>
                    <a:pt x="1495" y="517"/>
                    <a:pt x="1209" y="0"/>
                    <a:pt x="754"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4"/>
            <p:cNvSpPr/>
            <p:nvPr/>
          </p:nvSpPr>
          <p:spPr>
            <a:xfrm>
              <a:off x="6268925" y="1564813"/>
              <a:ext cx="32000" cy="28825"/>
            </a:xfrm>
            <a:custGeom>
              <a:avLst/>
              <a:gdLst/>
              <a:ahLst/>
              <a:cxnLst/>
              <a:rect l="l" t="t" r="r" b="b"/>
              <a:pathLst>
                <a:path w="1280" h="1153" extrusionOk="0">
                  <a:moveTo>
                    <a:pt x="648" y="1"/>
                  </a:moveTo>
                  <a:cubicBezTo>
                    <a:pt x="477" y="1"/>
                    <a:pt x="305" y="77"/>
                    <a:pt x="188" y="242"/>
                  </a:cubicBezTo>
                  <a:cubicBezTo>
                    <a:pt x="0" y="497"/>
                    <a:pt x="54" y="858"/>
                    <a:pt x="322" y="1046"/>
                  </a:cubicBezTo>
                  <a:cubicBezTo>
                    <a:pt x="425" y="1120"/>
                    <a:pt x="538" y="1152"/>
                    <a:pt x="648" y="1152"/>
                  </a:cubicBezTo>
                  <a:cubicBezTo>
                    <a:pt x="978" y="1152"/>
                    <a:pt x="1280" y="855"/>
                    <a:pt x="1220" y="483"/>
                  </a:cubicBezTo>
                  <a:cubicBezTo>
                    <a:pt x="1163" y="176"/>
                    <a:pt x="907" y="1"/>
                    <a:pt x="648"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4"/>
            <p:cNvSpPr/>
            <p:nvPr/>
          </p:nvSpPr>
          <p:spPr>
            <a:xfrm>
              <a:off x="6139875" y="1473613"/>
              <a:ext cx="69425" cy="53450"/>
            </a:xfrm>
            <a:custGeom>
              <a:avLst/>
              <a:gdLst/>
              <a:ahLst/>
              <a:cxnLst/>
              <a:rect l="l" t="t" r="r" b="b"/>
              <a:pathLst>
                <a:path w="2777" h="2138" extrusionOk="0">
                  <a:moveTo>
                    <a:pt x="1374" y="0"/>
                  </a:moveTo>
                  <a:cubicBezTo>
                    <a:pt x="1045" y="0"/>
                    <a:pt x="722" y="155"/>
                    <a:pt x="512" y="446"/>
                  </a:cubicBezTo>
                  <a:cubicBezTo>
                    <a:pt x="0" y="1170"/>
                    <a:pt x="535" y="2137"/>
                    <a:pt x="1368" y="2137"/>
                  </a:cubicBezTo>
                  <a:cubicBezTo>
                    <a:pt x="1429" y="2137"/>
                    <a:pt x="1493" y="2132"/>
                    <a:pt x="1557" y="2121"/>
                  </a:cubicBezTo>
                  <a:cubicBezTo>
                    <a:pt x="2495" y="1960"/>
                    <a:pt x="2777" y="754"/>
                    <a:pt x="2000" y="205"/>
                  </a:cubicBezTo>
                  <a:cubicBezTo>
                    <a:pt x="1808" y="67"/>
                    <a:pt x="1590" y="0"/>
                    <a:pt x="1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4"/>
            <p:cNvSpPr/>
            <p:nvPr/>
          </p:nvSpPr>
          <p:spPr>
            <a:xfrm>
              <a:off x="6342625" y="1458963"/>
              <a:ext cx="50275" cy="105875"/>
            </a:xfrm>
            <a:custGeom>
              <a:avLst/>
              <a:gdLst/>
              <a:ahLst/>
              <a:cxnLst/>
              <a:rect l="l" t="t" r="r" b="b"/>
              <a:pathLst>
                <a:path w="2011" h="4235" fill="none" extrusionOk="0">
                  <a:moveTo>
                    <a:pt x="2010" y="0"/>
                  </a:moveTo>
                  <a:lnTo>
                    <a:pt x="0" y="4235"/>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4"/>
            <p:cNvSpPr/>
            <p:nvPr/>
          </p:nvSpPr>
          <p:spPr>
            <a:xfrm>
              <a:off x="6376450" y="1445113"/>
              <a:ext cx="33150" cy="28650"/>
            </a:xfrm>
            <a:custGeom>
              <a:avLst/>
              <a:gdLst/>
              <a:ahLst/>
              <a:cxnLst/>
              <a:rect l="l" t="t" r="r" b="b"/>
              <a:pathLst>
                <a:path w="1326" h="1146" extrusionOk="0">
                  <a:moveTo>
                    <a:pt x="651" y="1"/>
                  </a:moveTo>
                  <a:cubicBezTo>
                    <a:pt x="444" y="1"/>
                    <a:pt x="237" y="108"/>
                    <a:pt x="135" y="326"/>
                  </a:cubicBezTo>
                  <a:cubicBezTo>
                    <a:pt x="1" y="608"/>
                    <a:pt x="121" y="956"/>
                    <a:pt x="403" y="1090"/>
                  </a:cubicBezTo>
                  <a:cubicBezTo>
                    <a:pt x="486" y="1128"/>
                    <a:pt x="570" y="1146"/>
                    <a:pt x="651" y="1146"/>
                  </a:cubicBezTo>
                  <a:cubicBezTo>
                    <a:pt x="1023" y="1146"/>
                    <a:pt x="1326" y="776"/>
                    <a:pt x="1194" y="380"/>
                  </a:cubicBezTo>
                  <a:cubicBezTo>
                    <a:pt x="1103" y="128"/>
                    <a:pt x="877" y="1"/>
                    <a:pt x="651"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4"/>
            <p:cNvSpPr/>
            <p:nvPr/>
          </p:nvSpPr>
          <p:spPr>
            <a:xfrm>
              <a:off x="6325275" y="1549713"/>
              <a:ext cx="35450" cy="28750"/>
            </a:xfrm>
            <a:custGeom>
              <a:avLst/>
              <a:gdLst/>
              <a:ahLst/>
              <a:cxnLst/>
              <a:rect l="l" t="t" r="r" b="b"/>
              <a:pathLst>
                <a:path w="1418" h="1150" extrusionOk="0">
                  <a:moveTo>
                    <a:pt x="707" y="1"/>
                  </a:moveTo>
                  <a:cubicBezTo>
                    <a:pt x="492" y="1"/>
                    <a:pt x="282" y="123"/>
                    <a:pt x="185" y="337"/>
                  </a:cubicBezTo>
                  <a:cubicBezTo>
                    <a:pt x="1" y="728"/>
                    <a:pt x="302" y="1150"/>
                    <a:pt x="696" y="1150"/>
                  </a:cubicBezTo>
                  <a:cubicBezTo>
                    <a:pt x="761" y="1150"/>
                    <a:pt x="828" y="1138"/>
                    <a:pt x="895" y="1114"/>
                  </a:cubicBezTo>
                  <a:cubicBezTo>
                    <a:pt x="1378" y="953"/>
                    <a:pt x="1418" y="283"/>
                    <a:pt x="949" y="55"/>
                  </a:cubicBezTo>
                  <a:cubicBezTo>
                    <a:pt x="872" y="18"/>
                    <a:pt x="789" y="1"/>
                    <a:pt x="707"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4"/>
            <p:cNvSpPr/>
            <p:nvPr/>
          </p:nvSpPr>
          <p:spPr>
            <a:xfrm>
              <a:off x="6369550" y="1414663"/>
              <a:ext cx="62200" cy="53450"/>
            </a:xfrm>
            <a:custGeom>
              <a:avLst/>
              <a:gdLst/>
              <a:ahLst/>
              <a:cxnLst/>
              <a:rect l="l" t="t" r="r" b="b"/>
              <a:pathLst>
                <a:path w="2488" h="2138" extrusionOk="0">
                  <a:moveTo>
                    <a:pt x="1256" y="0"/>
                  </a:moveTo>
                  <a:cubicBezTo>
                    <a:pt x="571" y="0"/>
                    <a:pt x="0" y="690"/>
                    <a:pt x="263" y="1424"/>
                  </a:cubicBezTo>
                  <a:cubicBezTo>
                    <a:pt x="432" y="1895"/>
                    <a:pt x="852" y="2137"/>
                    <a:pt x="1273" y="2137"/>
                  </a:cubicBezTo>
                  <a:cubicBezTo>
                    <a:pt x="1654" y="2137"/>
                    <a:pt x="2036" y="1938"/>
                    <a:pt x="2233" y="1531"/>
                  </a:cubicBezTo>
                  <a:cubicBezTo>
                    <a:pt x="2488" y="995"/>
                    <a:pt x="2260" y="365"/>
                    <a:pt x="1724" y="110"/>
                  </a:cubicBezTo>
                  <a:cubicBezTo>
                    <a:pt x="1568" y="35"/>
                    <a:pt x="1409" y="0"/>
                    <a:pt x="1256"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4"/>
            <p:cNvSpPr/>
            <p:nvPr/>
          </p:nvSpPr>
          <p:spPr>
            <a:xfrm>
              <a:off x="6351325" y="1963488"/>
              <a:ext cx="30850" cy="111250"/>
            </a:xfrm>
            <a:custGeom>
              <a:avLst/>
              <a:gdLst/>
              <a:ahLst/>
              <a:cxnLst/>
              <a:rect l="l" t="t" r="r" b="b"/>
              <a:pathLst>
                <a:path w="1234" h="4450" fill="none" extrusionOk="0">
                  <a:moveTo>
                    <a:pt x="1" y="4450"/>
                  </a:moveTo>
                  <a:lnTo>
                    <a:pt x="1234"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4"/>
            <p:cNvSpPr/>
            <p:nvPr/>
          </p:nvSpPr>
          <p:spPr>
            <a:xfrm>
              <a:off x="6333575" y="2059463"/>
              <a:ext cx="33850" cy="28875"/>
            </a:xfrm>
            <a:custGeom>
              <a:avLst/>
              <a:gdLst/>
              <a:ahLst/>
              <a:cxnLst/>
              <a:rect l="l" t="t" r="r" b="b"/>
              <a:pathLst>
                <a:path w="1354" h="1155" extrusionOk="0">
                  <a:moveTo>
                    <a:pt x="717" y="0"/>
                  </a:moveTo>
                  <a:cubicBezTo>
                    <a:pt x="298" y="0"/>
                    <a:pt x="1" y="470"/>
                    <a:pt x="228" y="866"/>
                  </a:cubicBezTo>
                  <a:cubicBezTo>
                    <a:pt x="335" y="1062"/>
                    <a:pt x="526" y="1155"/>
                    <a:pt x="718" y="1155"/>
                  </a:cubicBezTo>
                  <a:cubicBezTo>
                    <a:pt x="958" y="1155"/>
                    <a:pt x="1199" y="1008"/>
                    <a:pt x="1274" y="732"/>
                  </a:cubicBezTo>
                  <a:cubicBezTo>
                    <a:pt x="1354" y="423"/>
                    <a:pt x="1180" y="115"/>
                    <a:pt x="872" y="21"/>
                  </a:cubicBezTo>
                  <a:cubicBezTo>
                    <a:pt x="819" y="7"/>
                    <a:pt x="767" y="0"/>
                    <a:pt x="717"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4"/>
            <p:cNvSpPr/>
            <p:nvPr/>
          </p:nvSpPr>
          <p:spPr>
            <a:xfrm>
              <a:off x="6363725" y="1949838"/>
              <a:ext cx="34850" cy="28575"/>
            </a:xfrm>
            <a:custGeom>
              <a:avLst/>
              <a:gdLst/>
              <a:ahLst/>
              <a:cxnLst/>
              <a:rect l="l" t="t" r="r" b="b"/>
              <a:pathLst>
                <a:path w="1394" h="1143" extrusionOk="0">
                  <a:moveTo>
                    <a:pt x="731" y="1"/>
                  </a:moveTo>
                  <a:cubicBezTo>
                    <a:pt x="636" y="1"/>
                    <a:pt x="538" y="25"/>
                    <a:pt x="443" y="78"/>
                  </a:cubicBezTo>
                  <a:cubicBezTo>
                    <a:pt x="1" y="332"/>
                    <a:pt x="81" y="989"/>
                    <a:pt x="577" y="1123"/>
                  </a:cubicBezTo>
                  <a:cubicBezTo>
                    <a:pt x="628" y="1136"/>
                    <a:pt x="679" y="1143"/>
                    <a:pt x="729" y="1143"/>
                  </a:cubicBezTo>
                  <a:cubicBezTo>
                    <a:pt x="981" y="1143"/>
                    <a:pt x="1209" y="981"/>
                    <a:pt x="1287" y="734"/>
                  </a:cubicBezTo>
                  <a:cubicBezTo>
                    <a:pt x="1393" y="342"/>
                    <a:pt x="1088" y="1"/>
                    <a:pt x="731"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4"/>
            <p:cNvSpPr/>
            <p:nvPr/>
          </p:nvSpPr>
          <p:spPr>
            <a:xfrm>
              <a:off x="6316150" y="2068388"/>
              <a:ext cx="63400" cy="53600"/>
            </a:xfrm>
            <a:custGeom>
              <a:avLst/>
              <a:gdLst/>
              <a:ahLst/>
              <a:cxnLst/>
              <a:rect l="l" t="t" r="r" b="b"/>
              <a:pathLst>
                <a:path w="2536" h="2144" extrusionOk="0">
                  <a:moveTo>
                    <a:pt x="1193" y="1"/>
                  </a:moveTo>
                  <a:cubicBezTo>
                    <a:pt x="743" y="1"/>
                    <a:pt x="296" y="275"/>
                    <a:pt x="161" y="790"/>
                  </a:cubicBezTo>
                  <a:cubicBezTo>
                    <a:pt x="1" y="1353"/>
                    <a:pt x="336" y="1942"/>
                    <a:pt x="899" y="2103"/>
                  </a:cubicBezTo>
                  <a:cubicBezTo>
                    <a:pt x="999" y="2131"/>
                    <a:pt x="1098" y="2144"/>
                    <a:pt x="1193" y="2144"/>
                  </a:cubicBezTo>
                  <a:cubicBezTo>
                    <a:pt x="1975" y="2144"/>
                    <a:pt x="2536" y="1276"/>
                    <a:pt x="2118" y="535"/>
                  </a:cubicBezTo>
                  <a:cubicBezTo>
                    <a:pt x="1910" y="174"/>
                    <a:pt x="1550" y="1"/>
                    <a:pt x="1193"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4"/>
            <p:cNvSpPr/>
            <p:nvPr/>
          </p:nvSpPr>
          <p:spPr>
            <a:xfrm>
              <a:off x="6426375" y="1952113"/>
              <a:ext cx="81100" cy="82100"/>
            </a:xfrm>
            <a:custGeom>
              <a:avLst/>
              <a:gdLst/>
              <a:ahLst/>
              <a:cxnLst/>
              <a:rect l="l" t="t" r="r" b="b"/>
              <a:pathLst>
                <a:path w="3244" h="3284" fill="none" extrusionOk="0">
                  <a:moveTo>
                    <a:pt x="3244" y="3283"/>
                  </a:moveTo>
                  <a:lnTo>
                    <a:pt x="1" y="0"/>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4"/>
            <p:cNvSpPr/>
            <p:nvPr/>
          </p:nvSpPr>
          <p:spPr>
            <a:xfrm>
              <a:off x="6487675" y="2019538"/>
              <a:ext cx="38575" cy="28750"/>
            </a:xfrm>
            <a:custGeom>
              <a:avLst/>
              <a:gdLst/>
              <a:ahLst/>
              <a:cxnLst/>
              <a:rect l="l" t="t" r="r" b="b"/>
              <a:pathLst>
                <a:path w="1543" h="1150" extrusionOk="0">
                  <a:moveTo>
                    <a:pt x="771" y="0"/>
                  </a:moveTo>
                  <a:cubicBezTo>
                    <a:pt x="624" y="0"/>
                    <a:pt x="477" y="57"/>
                    <a:pt x="363" y="171"/>
                  </a:cubicBezTo>
                  <a:cubicBezTo>
                    <a:pt x="1" y="533"/>
                    <a:pt x="256" y="1149"/>
                    <a:pt x="778" y="1149"/>
                  </a:cubicBezTo>
                  <a:cubicBezTo>
                    <a:pt x="1287" y="1149"/>
                    <a:pt x="1542" y="533"/>
                    <a:pt x="1180" y="171"/>
                  </a:cubicBezTo>
                  <a:cubicBezTo>
                    <a:pt x="1066" y="57"/>
                    <a:pt x="919" y="0"/>
                    <a:pt x="77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4"/>
            <p:cNvSpPr/>
            <p:nvPr/>
          </p:nvSpPr>
          <p:spPr>
            <a:xfrm>
              <a:off x="6412650" y="1938138"/>
              <a:ext cx="30175" cy="28950"/>
            </a:xfrm>
            <a:custGeom>
              <a:avLst/>
              <a:gdLst/>
              <a:ahLst/>
              <a:cxnLst/>
              <a:rect l="l" t="t" r="r" b="b"/>
              <a:pathLst>
                <a:path w="1207" h="1158" extrusionOk="0">
                  <a:moveTo>
                    <a:pt x="586" y="1"/>
                  </a:moveTo>
                  <a:cubicBezTo>
                    <a:pt x="288" y="1"/>
                    <a:pt x="0" y="229"/>
                    <a:pt x="0" y="573"/>
                  </a:cubicBezTo>
                  <a:cubicBezTo>
                    <a:pt x="0" y="926"/>
                    <a:pt x="289" y="1157"/>
                    <a:pt x="588" y="1157"/>
                  </a:cubicBezTo>
                  <a:cubicBezTo>
                    <a:pt x="730" y="1157"/>
                    <a:pt x="875" y="1105"/>
                    <a:pt x="992" y="988"/>
                  </a:cubicBezTo>
                  <a:cubicBezTo>
                    <a:pt x="1206" y="760"/>
                    <a:pt x="1206" y="398"/>
                    <a:pt x="992" y="171"/>
                  </a:cubicBezTo>
                  <a:cubicBezTo>
                    <a:pt x="874" y="53"/>
                    <a:pt x="729" y="1"/>
                    <a:pt x="58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4"/>
            <p:cNvSpPr/>
            <p:nvPr/>
          </p:nvSpPr>
          <p:spPr>
            <a:xfrm>
              <a:off x="6486450" y="2022788"/>
              <a:ext cx="71275" cy="53225"/>
            </a:xfrm>
            <a:custGeom>
              <a:avLst/>
              <a:gdLst/>
              <a:ahLst/>
              <a:cxnLst/>
              <a:rect l="l" t="t" r="r" b="b"/>
              <a:pathLst>
                <a:path w="2851" h="2129" extrusionOk="0">
                  <a:moveTo>
                    <a:pt x="1414" y="1"/>
                  </a:moveTo>
                  <a:cubicBezTo>
                    <a:pt x="473" y="1"/>
                    <a:pt x="0" y="1144"/>
                    <a:pt x="666" y="1810"/>
                  </a:cubicBezTo>
                  <a:cubicBezTo>
                    <a:pt x="877" y="2021"/>
                    <a:pt x="1154" y="2128"/>
                    <a:pt x="1432" y="2128"/>
                  </a:cubicBezTo>
                  <a:cubicBezTo>
                    <a:pt x="1700" y="2128"/>
                    <a:pt x="1970" y="2028"/>
                    <a:pt x="2181" y="1823"/>
                  </a:cubicBezTo>
                  <a:cubicBezTo>
                    <a:pt x="2851" y="1153"/>
                    <a:pt x="2382" y="1"/>
                    <a:pt x="1430" y="1"/>
                  </a:cubicBezTo>
                  <a:cubicBezTo>
                    <a:pt x="1425" y="1"/>
                    <a:pt x="1419" y="1"/>
                    <a:pt x="1414"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4"/>
            <p:cNvSpPr/>
            <p:nvPr/>
          </p:nvSpPr>
          <p:spPr>
            <a:xfrm>
              <a:off x="6280650" y="1803688"/>
              <a:ext cx="81750" cy="83125"/>
            </a:xfrm>
            <a:custGeom>
              <a:avLst/>
              <a:gdLst/>
              <a:ahLst/>
              <a:cxnLst/>
              <a:rect l="l" t="t" r="r" b="b"/>
              <a:pathLst>
                <a:path w="3270" h="3325" fill="none" extrusionOk="0">
                  <a:moveTo>
                    <a:pt x="0" y="1"/>
                  </a:moveTo>
                  <a:lnTo>
                    <a:pt x="3270" y="3324"/>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4"/>
            <p:cNvSpPr/>
            <p:nvPr/>
          </p:nvSpPr>
          <p:spPr>
            <a:xfrm>
              <a:off x="6261875" y="1789963"/>
              <a:ext cx="38225" cy="28500"/>
            </a:xfrm>
            <a:custGeom>
              <a:avLst/>
              <a:gdLst/>
              <a:ahLst/>
              <a:cxnLst/>
              <a:rect l="l" t="t" r="r" b="b"/>
              <a:pathLst>
                <a:path w="1529" h="1140" extrusionOk="0">
                  <a:moveTo>
                    <a:pt x="765" y="0"/>
                  </a:moveTo>
                  <a:cubicBezTo>
                    <a:pt x="255" y="0"/>
                    <a:pt x="1" y="617"/>
                    <a:pt x="363" y="978"/>
                  </a:cubicBezTo>
                  <a:cubicBezTo>
                    <a:pt x="470" y="1086"/>
                    <a:pt x="614" y="1139"/>
                    <a:pt x="760" y="1139"/>
                  </a:cubicBezTo>
                  <a:cubicBezTo>
                    <a:pt x="905" y="1139"/>
                    <a:pt x="1053" y="1086"/>
                    <a:pt x="1167" y="978"/>
                  </a:cubicBezTo>
                  <a:cubicBezTo>
                    <a:pt x="1528" y="617"/>
                    <a:pt x="1274" y="0"/>
                    <a:pt x="76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4"/>
            <p:cNvSpPr/>
            <p:nvPr/>
          </p:nvSpPr>
          <p:spPr>
            <a:xfrm>
              <a:off x="6345975" y="1871813"/>
              <a:ext cx="30175" cy="28950"/>
            </a:xfrm>
            <a:custGeom>
              <a:avLst/>
              <a:gdLst/>
              <a:ahLst/>
              <a:cxnLst/>
              <a:rect l="l" t="t" r="r" b="b"/>
              <a:pathLst>
                <a:path w="1207" h="1158" extrusionOk="0">
                  <a:moveTo>
                    <a:pt x="629" y="1"/>
                  </a:moveTo>
                  <a:cubicBezTo>
                    <a:pt x="488" y="1"/>
                    <a:pt x="345" y="53"/>
                    <a:pt x="228" y="170"/>
                  </a:cubicBezTo>
                  <a:cubicBezTo>
                    <a:pt x="0" y="398"/>
                    <a:pt x="0" y="760"/>
                    <a:pt x="228" y="988"/>
                  </a:cubicBezTo>
                  <a:cubicBezTo>
                    <a:pt x="346" y="1105"/>
                    <a:pt x="490" y="1158"/>
                    <a:pt x="631" y="1158"/>
                  </a:cubicBezTo>
                  <a:cubicBezTo>
                    <a:pt x="925" y="1158"/>
                    <a:pt x="1206" y="930"/>
                    <a:pt x="1206" y="586"/>
                  </a:cubicBezTo>
                  <a:cubicBezTo>
                    <a:pt x="1206" y="232"/>
                    <a:pt x="924" y="1"/>
                    <a:pt x="629"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4"/>
            <p:cNvSpPr/>
            <p:nvPr/>
          </p:nvSpPr>
          <p:spPr>
            <a:xfrm>
              <a:off x="6230725" y="1762888"/>
              <a:ext cx="71275" cy="53225"/>
            </a:xfrm>
            <a:custGeom>
              <a:avLst/>
              <a:gdLst/>
              <a:ahLst/>
              <a:cxnLst/>
              <a:rect l="l" t="t" r="r" b="b"/>
              <a:pathLst>
                <a:path w="2851" h="2129" extrusionOk="0">
                  <a:moveTo>
                    <a:pt x="1426" y="1"/>
                  </a:moveTo>
                  <a:cubicBezTo>
                    <a:pt x="1157" y="1"/>
                    <a:pt x="888" y="102"/>
                    <a:pt x="684" y="306"/>
                  </a:cubicBezTo>
                  <a:cubicBezTo>
                    <a:pt x="0" y="976"/>
                    <a:pt x="469" y="2128"/>
                    <a:pt x="1421" y="2128"/>
                  </a:cubicBezTo>
                  <a:cubicBezTo>
                    <a:pt x="1426" y="2129"/>
                    <a:pt x="1432" y="2129"/>
                    <a:pt x="1437" y="2129"/>
                  </a:cubicBezTo>
                  <a:cubicBezTo>
                    <a:pt x="2378" y="2129"/>
                    <a:pt x="2851" y="986"/>
                    <a:pt x="2185" y="319"/>
                  </a:cubicBezTo>
                  <a:cubicBezTo>
                    <a:pt x="1981" y="108"/>
                    <a:pt x="1704" y="1"/>
                    <a:pt x="1426"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4"/>
            <p:cNvSpPr/>
            <p:nvPr/>
          </p:nvSpPr>
          <p:spPr>
            <a:xfrm>
              <a:off x="6000900" y="1951338"/>
              <a:ext cx="126775" cy="107025"/>
            </a:xfrm>
            <a:custGeom>
              <a:avLst/>
              <a:gdLst/>
              <a:ahLst/>
              <a:cxnLst/>
              <a:rect l="l" t="t" r="r" b="b"/>
              <a:pathLst>
                <a:path w="5071" h="4281" extrusionOk="0">
                  <a:moveTo>
                    <a:pt x="2393" y="1"/>
                  </a:moveTo>
                  <a:cubicBezTo>
                    <a:pt x="1497" y="1"/>
                    <a:pt x="606" y="549"/>
                    <a:pt x="322" y="1572"/>
                  </a:cubicBezTo>
                  <a:cubicBezTo>
                    <a:pt x="0" y="2698"/>
                    <a:pt x="670" y="3877"/>
                    <a:pt x="1810" y="4199"/>
                  </a:cubicBezTo>
                  <a:cubicBezTo>
                    <a:pt x="2010" y="4255"/>
                    <a:pt x="2208" y="4281"/>
                    <a:pt x="2398" y="4281"/>
                  </a:cubicBezTo>
                  <a:cubicBezTo>
                    <a:pt x="3950" y="4281"/>
                    <a:pt x="5071" y="2556"/>
                    <a:pt x="4235" y="1077"/>
                  </a:cubicBezTo>
                  <a:cubicBezTo>
                    <a:pt x="3820" y="347"/>
                    <a:pt x="3105" y="1"/>
                    <a:pt x="2393"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4"/>
            <p:cNvSpPr/>
            <p:nvPr/>
          </p:nvSpPr>
          <p:spPr>
            <a:xfrm>
              <a:off x="6017975" y="1980063"/>
              <a:ext cx="29575" cy="24450"/>
            </a:xfrm>
            <a:custGeom>
              <a:avLst/>
              <a:gdLst/>
              <a:ahLst/>
              <a:cxnLst/>
              <a:rect l="l" t="t" r="r" b="b"/>
              <a:pathLst>
                <a:path w="1183" h="978" extrusionOk="0">
                  <a:moveTo>
                    <a:pt x="619" y="0"/>
                  </a:moveTo>
                  <a:cubicBezTo>
                    <a:pt x="574" y="0"/>
                    <a:pt x="528" y="7"/>
                    <a:pt x="483" y="21"/>
                  </a:cubicBezTo>
                  <a:cubicBezTo>
                    <a:pt x="68" y="142"/>
                    <a:pt x="1" y="705"/>
                    <a:pt x="376" y="919"/>
                  </a:cubicBezTo>
                  <a:cubicBezTo>
                    <a:pt x="454" y="960"/>
                    <a:pt x="534" y="978"/>
                    <a:pt x="611" y="978"/>
                  </a:cubicBezTo>
                  <a:cubicBezTo>
                    <a:pt x="919" y="978"/>
                    <a:pt x="1183" y="688"/>
                    <a:pt x="1086" y="356"/>
                  </a:cubicBezTo>
                  <a:cubicBezTo>
                    <a:pt x="1031" y="147"/>
                    <a:pt x="830" y="0"/>
                    <a:pt x="619"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4"/>
            <p:cNvSpPr/>
            <p:nvPr/>
          </p:nvSpPr>
          <p:spPr>
            <a:xfrm>
              <a:off x="6158700" y="1911813"/>
              <a:ext cx="126425" cy="107025"/>
            </a:xfrm>
            <a:custGeom>
              <a:avLst/>
              <a:gdLst/>
              <a:ahLst/>
              <a:cxnLst/>
              <a:rect l="l" t="t" r="r" b="b"/>
              <a:pathLst>
                <a:path w="5057" h="4281" extrusionOk="0">
                  <a:moveTo>
                    <a:pt x="2380" y="0"/>
                  </a:moveTo>
                  <a:cubicBezTo>
                    <a:pt x="1484" y="0"/>
                    <a:pt x="592" y="549"/>
                    <a:pt x="308" y="1572"/>
                  </a:cubicBezTo>
                  <a:cubicBezTo>
                    <a:pt x="0" y="2698"/>
                    <a:pt x="657" y="3877"/>
                    <a:pt x="1796" y="4199"/>
                  </a:cubicBezTo>
                  <a:cubicBezTo>
                    <a:pt x="1997" y="4254"/>
                    <a:pt x="2194" y="4280"/>
                    <a:pt x="2385" y="4280"/>
                  </a:cubicBezTo>
                  <a:cubicBezTo>
                    <a:pt x="3937" y="4280"/>
                    <a:pt x="5057" y="2556"/>
                    <a:pt x="4222" y="1076"/>
                  </a:cubicBezTo>
                  <a:cubicBezTo>
                    <a:pt x="3806" y="346"/>
                    <a:pt x="3092" y="0"/>
                    <a:pt x="238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4"/>
            <p:cNvSpPr/>
            <p:nvPr/>
          </p:nvSpPr>
          <p:spPr>
            <a:xfrm>
              <a:off x="6180475" y="1932938"/>
              <a:ext cx="29550" cy="24500"/>
            </a:xfrm>
            <a:custGeom>
              <a:avLst/>
              <a:gdLst/>
              <a:ahLst/>
              <a:cxnLst/>
              <a:rect l="l" t="t" r="r" b="b"/>
              <a:pathLst>
                <a:path w="1182" h="980" extrusionOk="0">
                  <a:moveTo>
                    <a:pt x="608" y="1"/>
                  </a:moveTo>
                  <a:cubicBezTo>
                    <a:pt x="566" y="1"/>
                    <a:pt x="524" y="6"/>
                    <a:pt x="483" y="17"/>
                  </a:cubicBezTo>
                  <a:cubicBezTo>
                    <a:pt x="67" y="137"/>
                    <a:pt x="0" y="700"/>
                    <a:pt x="376" y="915"/>
                  </a:cubicBezTo>
                  <a:cubicBezTo>
                    <a:pt x="457" y="960"/>
                    <a:pt x="541" y="980"/>
                    <a:pt x="621" y="980"/>
                  </a:cubicBezTo>
                  <a:cubicBezTo>
                    <a:pt x="925" y="980"/>
                    <a:pt x="1181" y="691"/>
                    <a:pt x="1086" y="352"/>
                  </a:cubicBezTo>
                  <a:cubicBezTo>
                    <a:pt x="1030" y="139"/>
                    <a:pt x="823" y="1"/>
                    <a:pt x="608"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4"/>
            <p:cNvSpPr/>
            <p:nvPr/>
          </p:nvSpPr>
          <p:spPr>
            <a:xfrm>
              <a:off x="6334925" y="1865838"/>
              <a:ext cx="118625" cy="106900"/>
            </a:xfrm>
            <a:custGeom>
              <a:avLst/>
              <a:gdLst/>
              <a:ahLst/>
              <a:cxnLst/>
              <a:rect l="l" t="t" r="r" b="b"/>
              <a:pathLst>
                <a:path w="4745" h="4276" extrusionOk="0">
                  <a:moveTo>
                    <a:pt x="2367" y="0"/>
                  </a:moveTo>
                  <a:cubicBezTo>
                    <a:pt x="1849" y="0"/>
                    <a:pt x="1331" y="189"/>
                    <a:pt x="925" y="570"/>
                  </a:cubicBezTo>
                  <a:cubicBezTo>
                    <a:pt x="54" y="1374"/>
                    <a:pt x="0" y="2728"/>
                    <a:pt x="804" y="3585"/>
                  </a:cubicBezTo>
                  <a:cubicBezTo>
                    <a:pt x="1227" y="4043"/>
                    <a:pt x="1802" y="4275"/>
                    <a:pt x="2377" y="4275"/>
                  </a:cubicBezTo>
                  <a:cubicBezTo>
                    <a:pt x="2895" y="4275"/>
                    <a:pt x="3413" y="4087"/>
                    <a:pt x="3819" y="3706"/>
                  </a:cubicBezTo>
                  <a:cubicBezTo>
                    <a:pt x="4690" y="2902"/>
                    <a:pt x="4744" y="1548"/>
                    <a:pt x="3940" y="691"/>
                  </a:cubicBezTo>
                  <a:cubicBezTo>
                    <a:pt x="3517" y="232"/>
                    <a:pt x="2942" y="0"/>
                    <a:pt x="2367" y="0"/>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4"/>
            <p:cNvSpPr/>
            <p:nvPr/>
          </p:nvSpPr>
          <p:spPr>
            <a:xfrm>
              <a:off x="6354000" y="1882538"/>
              <a:ext cx="29550" cy="24325"/>
            </a:xfrm>
            <a:custGeom>
              <a:avLst/>
              <a:gdLst/>
              <a:ahLst/>
              <a:cxnLst/>
              <a:rect l="l" t="t" r="r" b="b"/>
              <a:pathLst>
                <a:path w="1182" h="973" extrusionOk="0">
                  <a:moveTo>
                    <a:pt x="630" y="1"/>
                  </a:moveTo>
                  <a:cubicBezTo>
                    <a:pt x="582" y="1"/>
                    <a:pt x="533" y="8"/>
                    <a:pt x="483" y="23"/>
                  </a:cubicBezTo>
                  <a:cubicBezTo>
                    <a:pt x="68" y="130"/>
                    <a:pt x="1" y="706"/>
                    <a:pt x="390" y="907"/>
                  </a:cubicBezTo>
                  <a:cubicBezTo>
                    <a:pt x="468" y="952"/>
                    <a:pt x="550" y="972"/>
                    <a:pt x="629" y="972"/>
                  </a:cubicBezTo>
                  <a:cubicBezTo>
                    <a:pt x="926" y="972"/>
                    <a:pt x="1182" y="686"/>
                    <a:pt x="1086" y="358"/>
                  </a:cubicBezTo>
                  <a:cubicBezTo>
                    <a:pt x="1032" y="139"/>
                    <a:pt x="843" y="1"/>
                    <a:pt x="630"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4"/>
            <p:cNvSpPr/>
            <p:nvPr/>
          </p:nvSpPr>
          <p:spPr>
            <a:xfrm>
              <a:off x="6385500" y="1682838"/>
              <a:ext cx="126775" cy="106850"/>
            </a:xfrm>
            <a:custGeom>
              <a:avLst/>
              <a:gdLst/>
              <a:ahLst/>
              <a:cxnLst/>
              <a:rect l="l" t="t" r="r" b="b"/>
              <a:pathLst>
                <a:path w="5071" h="4274" extrusionOk="0">
                  <a:moveTo>
                    <a:pt x="2384" y="1"/>
                  </a:moveTo>
                  <a:cubicBezTo>
                    <a:pt x="1492" y="1"/>
                    <a:pt x="605" y="545"/>
                    <a:pt x="322" y="1565"/>
                  </a:cubicBezTo>
                  <a:cubicBezTo>
                    <a:pt x="1" y="2704"/>
                    <a:pt x="671" y="3883"/>
                    <a:pt x="1810" y="4191"/>
                  </a:cubicBezTo>
                  <a:cubicBezTo>
                    <a:pt x="2012" y="4247"/>
                    <a:pt x="2210" y="4274"/>
                    <a:pt x="2402" y="4274"/>
                  </a:cubicBezTo>
                  <a:cubicBezTo>
                    <a:pt x="3952" y="4274"/>
                    <a:pt x="5070" y="2561"/>
                    <a:pt x="4235" y="1082"/>
                  </a:cubicBezTo>
                  <a:cubicBezTo>
                    <a:pt x="3818" y="350"/>
                    <a:pt x="3099" y="1"/>
                    <a:pt x="2384"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4"/>
            <p:cNvSpPr/>
            <p:nvPr/>
          </p:nvSpPr>
          <p:spPr>
            <a:xfrm>
              <a:off x="6404600" y="1735938"/>
              <a:ext cx="29550" cy="24500"/>
            </a:xfrm>
            <a:custGeom>
              <a:avLst/>
              <a:gdLst/>
              <a:ahLst/>
              <a:cxnLst/>
              <a:rect l="l" t="t" r="r" b="b"/>
              <a:pathLst>
                <a:path w="1182" h="980" extrusionOk="0">
                  <a:moveTo>
                    <a:pt x="608" y="1"/>
                  </a:moveTo>
                  <a:cubicBezTo>
                    <a:pt x="566" y="1"/>
                    <a:pt x="524" y="6"/>
                    <a:pt x="483" y="17"/>
                  </a:cubicBezTo>
                  <a:cubicBezTo>
                    <a:pt x="68" y="138"/>
                    <a:pt x="1" y="701"/>
                    <a:pt x="376" y="915"/>
                  </a:cubicBezTo>
                  <a:cubicBezTo>
                    <a:pt x="454" y="960"/>
                    <a:pt x="536" y="980"/>
                    <a:pt x="616" y="980"/>
                  </a:cubicBezTo>
                  <a:cubicBezTo>
                    <a:pt x="916" y="980"/>
                    <a:pt x="1181" y="691"/>
                    <a:pt x="1086" y="352"/>
                  </a:cubicBezTo>
                  <a:cubicBezTo>
                    <a:pt x="1019" y="139"/>
                    <a:pt x="820" y="1"/>
                    <a:pt x="608"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4"/>
            <p:cNvSpPr/>
            <p:nvPr/>
          </p:nvSpPr>
          <p:spPr>
            <a:xfrm>
              <a:off x="6255525" y="1552513"/>
              <a:ext cx="129050" cy="107025"/>
            </a:xfrm>
            <a:custGeom>
              <a:avLst/>
              <a:gdLst/>
              <a:ahLst/>
              <a:cxnLst/>
              <a:rect l="l" t="t" r="r" b="b"/>
              <a:pathLst>
                <a:path w="5162" h="4281" extrusionOk="0">
                  <a:moveTo>
                    <a:pt x="2695" y="0"/>
                  </a:moveTo>
                  <a:cubicBezTo>
                    <a:pt x="2350" y="0"/>
                    <a:pt x="1993" y="87"/>
                    <a:pt x="1648" y="278"/>
                  </a:cubicBezTo>
                  <a:cubicBezTo>
                    <a:pt x="0" y="1216"/>
                    <a:pt x="295" y="3696"/>
                    <a:pt x="2131" y="4205"/>
                  </a:cubicBezTo>
                  <a:cubicBezTo>
                    <a:pt x="2321" y="4256"/>
                    <a:pt x="2511" y="4281"/>
                    <a:pt x="2699" y="4281"/>
                  </a:cubicBezTo>
                  <a:cubicBezTo>
                    <a:pt x="3635" y="4281"/>
                    <a:pt x="4489" y="3667"/>
                    <a:pt x="4757" y="2717"/>
                  </a:cubicBezTo>
                  <a:cubicBezTo>
                    <a:pt x="5161" y="1262"/>
                    <a:pt x="4015" y="0"/>
                    <a:pt x="2695"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4"/>
            <p:cNvSpPr/>
            <p:nvPr/>
          </p:nvSpPr>
          <p:spPr>
            <a:xfrm>
              <a:off x="6277625" y="1603838"/>
              <a:ext cx="29575" cy="24450"/>
            </a:xfrm>
            <a:custGeom>
              <a:avLst/>
              <a:gdLst/>
              <a:ahLst/>
              <a:cxnLst/>
              <a:rect l="l" t="t" r="r" b="b"/>
              <a:pathLst>
                <a:path w="1183" h="978" extrusionOk="0">
                  <a:moveTo>
                    <a:pt x="619" y="0"/>
                  </a:moveTo>
                  <a:cubicBezTo>
                    <a:pt x="574" y="0"/>
                    <a:pt x="528" y="7"/>
                    <a:pt x="483" y="21"/>
                  </a:cubicBezTo>
                  <a:cubicBezTo>
                    <a:pt x="68" y="142"/>
                    <a:pt x="1" y="705"/>
                    <a:pt x="376" y="919"/>
                  </a:cubicBezTo>
                  <a:cubicBezTo>
                    <a:pt x="454" y="959"/>
                    <a:pt x="534" y="977"/>
                    <a:pt x="611" y="977"/>
                  </a:cubicBezTo>
                  <a:cubicBezTo>
                    <a:pt x="919" y="977"/>
                    <a:pt x="1182" y="688"/>
                    <a:pt x="1086" y="356"/>
                  </a:cubicBezTo>
                  <a:cubicBezTo>
                    <a:pt x="1031" y="146"/>
                    <a:pt x="830" y="0"/>
                    <a:pt x="619"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54"/>
          <p:cNvGrpSpPr/>
          <p:nvPr/>
        </p:nvGrpSpPr>
        <p:grpSpPr>
          <a:xfrm>
            <a:off x="3374710" y="1371284"/>
            <a:ext cx="1095673" cy="1193452"/>
            <a:chOff x="3143800" y="1370150"/>
            <a:chExt cx="517975" cy="564200"/>
          </a:xfrm>
        </p:grpSpPr>
        <p:sp>
          <p:nvSpPr>
            <p:cNvPr id="1408" name="Google Shape;1408;p54"/>
            <p:cNvSpPr/>
            <p:nvPr/>
          </p:nvSpPr>
          <p:spPr>
            <a:xfrm>
              <a:off x="3165225" y="1387250"/>
              <a:ext cx="25" cy="547100"/>
            </a:xfrm>
            <a:custGeom>
              <a:avLst/>
              <a:gdLst/>
              <a:ahLst/>
              <a:cxnLst/>
              <a:rect l="l" t="t" r="r" b="b"/>
              <a:pathLst>
                <a:path w="1" h="21884" fill="none" extrusionOk="0">
                  <a:moveTo>
                    <a:pt x="1" y="0"/>
                  </a:moveTo>
                  <a:lnTo>
                    <a:pt x="1" y="21884"/>
                  </a:lnTo>
                </a:path>
              </a:pathLst>
            </a:custGeom>
            <a:solidFill>
              <a:srgbClr val="E1E7EC"/>
            </a:solidFill>
            <a:ln w="117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4"/>
            <p:cNvSpPr/>
            <p:nvPr/>
          </p:nvSpPr>
          <p:spPr>
            <a:xfrm>
              <a:off x="3639975" y="1387250"/>
              <a:ext cx="25" cy="547100"/>
            </a:xfrm>
            <a:custGeom>
              <a:avLst/>
              <a:gdLst/>
              <a:ahLst/>
              <a:cxnLst/>
              <a:rect l="l" t="t" r="r" b="b"/>
              <a:pathLst>
                <a:path w="1" h="21884" fill="none" extrusionOk="0">
                  <a:moveTo>
                    <a:pt x="0" y="0"/>
                  </a:moveTo>
                  <a:lnTo>
                    <a:pt x="0" y="21884"/>
                  </a:lnTo>
                </a:path>
              </a:pathLst>
            </a:custGeom>
            <a:solidFill>
              <a:srgbClr val="E1E7EC"/>
            </a:solidFill>
            <a:ln w="117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4"/>
            <p:cNvSpPr/>
            <p:nvPr/>
          </p:nvSpPr>
          <p:spPr>
            <a:xfrm>
              <a:off x="3227875" y="1376175"/>
              <a:ext cx="68725" cy="552150"/>
            </a:xfrm>
            <a:custGeom>
              <a:avLst/>
              <a:gdLst/>
              <a:ahLst/>
              <a:cxnLst/>
              <a:rect l="l" t="t" r="r" b="b"/>
              <a:pathLst>
                <a:path w="2749" h="22086" extrusionOk="0">
                  <a:moveTo>
                    <a:pt x="1" y="1"/>
                  </a:moveTo>
                  <a:lnTo>
                    <a:pt x="1" y="21295"/>
                  </a:lnTo>
                  <a:cubicBezTo>
                    <a:pt x="1" y="21737"/>
                    <a:pt x="363" y="22086"/>
                    <a:pt x="792" y="22086"/>
                  </a:cubicBezTo>
                  <a:lnTo>
                    <a:pt x="1957" y="22086"/>
                  </a:lnTo>
                  <a:cubicBezTo>
                    <a:pt x="2386" y="22086"/>
                    <a:pt x="2748" y="21737"/>
                    <a:pt x="2748" y="21295"/>
                  </a:cubicBezTo>
                  <a:lnTo>
                    <a:pt x="2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4"/>
            <p:cNvSpPr/>
            <p:nvPr/>
          </p:nvSpPr>
          <p:spPr>
            <a:xfrm>
              <a:off x="3224875" y="1376175"/>
              <a:ext cx="75075" cy="557175"/>
            </a:xfrm>
            <a:custGeom>
              <a:avLst/>
              <a:gdLst/>
              <a:ahLst/>
              <a:cxnLst/>
              <a:rect l="l" t="t" r="r" b="b"/>
              <a:pathLst>
                <a:path w="3003" h="22287" extrusionOk="0">
                  <a:moveTo>
                    <a:pt x="0" y="1"/>
                  </a:moveTo>
                  <a:lnTo>
                    <a:pt x="0" y="21563"/>
                  </a:lnTo>
                  <a:cubicBezTo>
                    <a:pt x="0" y="22193"/>
                    <a:pt x="483" y="22287"/>
                    <a:pt x="590" y="22287"/>
                  </a:cubicBezTo>
                  <a:lnTo>
                    <a:pt x="2412" y="22287"/>
                  </a:lnTo>
                  <a:cubicBezTo>
                    <a:pt x="2520" y="22287"/>
                    <a:pt x="3002" y="22193"/>
                    <a:pt x="3002" y="21563"/>
                  </a:cubicBezTo>
                  <a:lnTo>
                    <a:pt x="3002" y="1"/>
                  </a:lnTo>
                  <a:lnTo>
                    <a:pt x="2868" y="1"/>
                  </a:lnTo>
                  <a:lnTo>
                    <a:pt x="2868" y="20947"/>
                  </a:lnTo>
                  <a:cubicBezTo>
                    <a:pt x="2868" y="21576"/>
                    <a:pt x="2761" y="21911"/>
                    <a:pt x="2613" y="21911"/>
                  </a:cubicBezTo>
                  <a:lnTo>
                    <a:pt x="376" y="21911"/>
                  </a:lnTo>
                  <a:cubicBezTo>
                    <a:pt x="242" y="21911"/>
                    <a:pt x="134" y="21576"/>
                    <a:pt x="134" y="20947"/>
                  </a:cubicBez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4"/>
            <p:cNvSpPr/>
            <p:nvPr/>
          </p:nvSpPr>
          <p:spPr>
            <a:xfrm>
              <a:off x="3227875" y="1597975"/>
              <a:ext cx="68725" cy="330675"/>
            </a:xfrm>
            <a:custGeom>
              <a:avLst/>
              <a:gdLst/>
              <a:ahLst/>
              <a:cxnLst/>
              <a:rect l="l" t="t" r="r" b="b"/>
              <a:pathLst>
                <a:path w="2749" h="13227" extrusionOk="0">
                  <a:moveTo>
                    <a:pt x="1" y="0"/>
                  </a:moveTo>
                  <a:lnTo>
                    <a:pt x="1" y="12704"/>
                  </a:lnTo>
                  <a:cubicBezTo>
                    <a:pt x="1" y="12986"/>
                    <a:pt x="229" y="13227"/>
                    <a:pt x="524" y="13227"/>
                  </a:cubicBezTo>
                  <a:lnTo>
                    <a:pt x="2225" y="13227"/>
                  </a:lnTo>
                  <a:cubicBezTo>
                    <a:pt x="2520" y="13227"/>
                    <a:pt x="2748" y="12986"/>
                    <a:pt x="2748" y="12704"/>
                  </a:cubicBezTo>
                  <a:lnTo>
                    <a:pt x="2748" y="0"/>
                  </a:ln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3216825" y="1370150"/>
              <a:ext cx="90825" cy="17125"/>
            </a:xfrm>
            <a:custGeom>
              <a:avLst/>
              <a:gdLst/>
              <a:ahLst/>
              <a:cxnLst/>
              <a:rect l="l" t="t" r="r" b="b"/>
              <a:pathLst>
                <a:path w="3633" h="685" extrusionOk="0">
                  <a:moveTo>
                    <a:pt x="202" y="1"/>
                  </a:moveTo>
                  <a:cubicBezTo>
                    <a:pt x="81" y="1"/>
                    <a:pt x="1" y="94"/>
                    <a:pt x="1" y="202"/>
                  </a:cubicBezTo>
                  <a:lnTo>
                    <a:pt x="1" y="483"/>
                  </a:lnTo>
                  <a:cubicBezTo>
                    <a:pt x="1" y="590"/>
                    <a:pt x="81" y="684"/>
                    <a:pt x="202" y="684"/>
                  </a:cubicBezTo>
                  <a:lnTo>
                    <a:pt x="3431" y="684"/>
                  </a:lnTo>
                  <a:cubicBezTo>
                    <a:pt x="3539" y="684"/>
                    <a:pt x="3632" y="590"/>
                    <a:pt x="3632" y="483"/>
                  </a:cubicBezTo>
                  <a:lnTo>
                    <a:pt x="3632" y="202"/>
                  </a:lnTo>
                  <a:cubicBezTo>
                    <a:pt x="3632" y="94"/>
                    <a:pt x="3539" y="1"/>
                    <a:pt x="3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3234250" y="1403325"/>
              <a:ext cx="5050" cy="510250"/>
            </a:xfrm>
            <a:custGeom>
              <a:avLst/>
              <a:gdLst/>
              <a:ahLst/>
              <a:cxnLst/>
              <a:rect l="l" t="t" r="r" b="b"/>
              <a:pathLst>
                <a:path w="202" h="20410" extrusionOk="0">
                  <a:moveTo>
                    <a:pt x="1" y="0"/>
                  </a:moveTo>
                  <a:lnTo>
                    <a:pt x="1" y="20410"/>
                  </a:lnTo>
                  <a:lnTo>
                    <a:pt x="202" y="20410"/>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3368250" y="1376175"/>
              <a:ext cx="68725" cy="552150"/>
            </a:xfrm>
            <a:custGeom>
              <a:avLst/>
              <a:gdLst/>
              <a:ahLst/>
              <a:cxnLst/>
              <a:rect l="l" t="t" r="r" b="b"/>
              <a:pathLst>
                <a:path w="2749" h="22086" extrusionOk="0">
                  <a:moveTo>
                    <a:pt x="1" y="1"/>
                  </a:moveTo>
                  <a:lnTo>
                    <a:pt x="1" y="21295"/>
                  </a:lnTo>
                  <a:cubicBezTo>
                    <a:pt x="1" y="21737"/>
                    <a:pt x="349" y="22086"/>
                    <a:pt x="792" y="22086"/>
                  </a:cubicBezTo>
                  <a:lnTo>
                    <a:pt x="1957" y="22086"/>
                  </a:lnTo>
                  <a:cubicBezTo>
                    <a:pt x="2386" y="22086"/>
                    <a:pt x="2748" y="21737"/>
                    <a:pt x="2748" y="21295"/>
                  </a:cubicBezTo>
                  <a:lnTo>
                    <a:pt x="2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4"/>
            <p:cNvSpPr/>
            <p:nvPr/>
          </p:nvSpPr>
          <p:spPr>
            <a:xfrm>
              <a:off x="3365250" y="1376175"/>
              <a:ext cx="74725" cy="557175"/>
            </a:xfrm>
            <a:custGeom>
              <a:avLst/>
              <a:gdLst/>
              <a:ahLst/>
              <a:cxnLst/>
              <a:rect l="l" t="t" r="r" b="b"/>
              <a:pathLst>
                <a:path w="2989" h="22287" extrusionOk="0">
                  <a:moveTo>
                    <a:pt x="0" y="1"/>
                  </a:moveTo>
                  <a:lnTo>
                    <a:pt x="0" y="21563"/>
                  </a:lnTo>
                  <a:cubicBezTo>
                    <a:pt x="0" y="22193"/>
                    <a:pt x="483" y="22287"/>
                    <a:pt x="577" y="22287"/>
                  </a:cubicBezTo>
                  <a:lnTo>
                    <a:pt x="2412" y="22287"/>
                  </a:lnTo>
                  <a:cubicBezTo>
                    <a:pt x="2506" y="22287"/>
                    <a:pt x="2989" y="22193"/>
                    <a:pt x="2989" y="21563"/>
                  </a:cubicBezTo>
                  <a:lnTo>
                    <a:pt x="2989" y="1"/>
                  </a:lnTo>
                  <a:lnTo>
                    <a:pt x="2868" y="1"/>
                  </a:lnTo>
                  <a:lnTo>
                    <a:pt x="2868" y="20947"/>
                  </a:lnTo>
                  <a:cubicBezTo>
                    <a:pt x="2868" y="21576"/>
                    <a:pt x="2761" y="21911"/>
                    <a:pt x="2613" y="21911"/>
                  </a:cubicBezTo>
                  <a:lnTo>
                    <a:pt x="376" y="21911"/>
                  </a:lnTo>
                  <a:cubicBezTo>
                    <a:pt x="242" y="21911"/>
                    <a:pt x="121" y="21576"/>
                    <a:pt x="121" y="20947"/>
                  </a:cubicBezTo>
                  <a:lnTo>
                    <a:pt x="1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4"/>
            <p:cNvSpPr/>
            <p:nvPr/>
          </p:nvSpPr>
          <p:spPr>
            <a:xfrm>
              <a:off x="3368250" y="1474350"/>
              <a:ext cx="68725" cy="453975"/>
            </a:xfrm>
            <a:custGeom>
              <a:avLst/>
              <a:gdLst/>
              <a:ahLst/>
              <a:cxnLst/>
              <a:rect l="l" t="t" r="r" b="b"/>
              <a:pathLst>
                <a:path w="2749" h="18159" extrusionOk="0">
                  <a:moveTo>
                    <a:pt x="1" y="0"/>
                  </a:moveTo>
                  <a:lnTo>
                    <a:pt x="1" y="17556"/>
                  </a:lnTo>
                  <a:cubicBezTo>
                    <a:pt x="1" y="17891"/>
                    <a:pt x="269" y="18159"/>
                    <a:pt x="604" y="18159"/>
                  </a:cubicBezTo>
                  <a:lnTo>
                    <a:pt x="2132" y="18159"/>
                  </a:lnTo>
                  <a:cubicBezTo>
                    <a:pt x="2467" y="18159"/>
                    <a:pt x="2748" y="17891"/>
                    <a:pt x="2748" y="17556"/>
                  </a:cubicBezTo>
                  <a:lnTo>
                    <a:pt x="2748" y="0"/>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4"/>
            <p:cNvSpPr/>
            <p:nvPr/>
          </p:nvSpPr>
          <p:spPr>
            <a:xfrm>
              <a:off x="3357200" y="1370150"/>
              <a:ext cx="90825" cy="17125"/>
            </a:xfrm>
            <a:custGeom>
              <a:avLst/>
              <a:gdLst/>
              <a:ahLst/>
              <a:cxnLst/>
              <a:rect l="l" t="t" r="r" b="b"/>
              <a:pathLst>
                <a:path w="3633" h="685" extrusionOk="0">
                  <a:moveTo>
                    <a:pt x="202" y="1"/>
                  </a:moveTo>
                  <a:cubicBezTo>
                    <a:pt x="94" y="1"/>
                    <a:pt x="1" y="94"/>
                    <a:pt x="1" y="202"/>
                  </a:cubicBezTo>
                  <a:lnTo>
                    <a:pt x="1" y="483"/>
                  </a:lnTo>
                  <a:cubicBezTo>
                    <a:pt x="1" y="590"/>
                    <a:pt x="94" y="684"/>
                    <a:pt x="202" y="684"/>
                  </a:cubicBezTo>
                  <a:lnTo>
                    <a:pt x="3431" y="684"/>
                  </a:lnTo>
                  <a:cubicBezTo>
                    <a:pt x="3552" y="684"/>
                    <a:pt x="3632" y="590"/>
                    <a:pt x="3632" y="483"/>
                  </a:cubicBezTo>
                  <a:lnTo>
                    <a:pt x="3632" y="202"/>
                  </a:lnTo>
                  <a:cubicBezTo>
                    <a:pt x="3632" y="94"/>
                    <a:pt x="3552" y="1"/>
                    <a:pt x="3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4"/>
            <p:cNvSpPr/>
            <p:nvPr/>
          </p:nvSpPr>
          <p:spPr>
            <a:xfrm>
              <a:off x="3374625" y="1403325"/>
              <a:ext cx="5050" cy="510250"/>
            </a:xfrm>
            <a:custGeom>
              <a:avLst/>
              <a:gdLst/>
              <a:ahLst/>
              <a:cxnLst/>
              <a:rect l="l" t="t" r="r" b="b"/>
              <a:pathLst>
                <a:path w="202" h="20410" extrusionOk="0">
                  <a:moveTo>
                    <a:pt x="1" y="0"/>
                  </a:moveTo>
                  <a:lnTo>
                    <a:pt x="1" y="20410"/>
                  </a:lnTo>
                  <a:lnTo>
                    <a:pt x="202" y="20410"/>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4"/>
            <p:cNvSpPr/>
            <p:nvPr/>
          </p:nvSpPr>
          <p:spPr>
            <a:xfrm>
              <a:off x="3508625" y="1376175"/>
              <a:ext cx="68725" cy="552150"/>
            </a:xfrm>
            <a:custGeom>
              <a:avLst/>
              <a:gdLst/>
              <a:ahLst/>
              <a:cxnLst/>
              <a:rect l="l" t="t" r="r" b="b"/>
              <a:pathLst>
                <a:path w="2749" h="22086" extrusionOk="0">
                  <a:moveTo>
                    <a:pt x="1" y="1"/>
                  </a:moveTo>
                  <a:lnTo>
                    <a:pt x="1" y="21295"/>
                  </a:lnTo>
                  <a:cubicBezTo>
                    <a:pt x="1" y="21737"/>
                    <a:pt x="363" y="22086"/>
                    <a:pt x="792" y="22086"/>
                  </a:cubicBezTo>
                  <a:lnTo>
                    <a:pt x="1957" y="22086"/>
                  </a:lnTo>
                  <a:cubicBezTo>
                    <a:pt x="2386" y="22086"/>
                    <a:pt x="2748" y="21737"/>
                    <a:pt x="2748" y="21295"/>
                  </a:cubicBezTo>
                  <a:lnTo>
                    <a:pt x="2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4"/>
            <p:cNvSpPr/>
            <p:nvPr/>
          </p:nvSpPr>
          <p:spPr>
            <a:xfrm>
              <a:off x="3505625" y="1376175"/>
              <a:ext cx="75075" cy="557175"/>
            </a:xfrm>
            <a:custGeom>
              <a:avLst/>
              <a:gdLst/>
              <a:ahLst/>
              <a:cxnLst/>
              <a:rect l="l" t="t" r="r" b="b"/>
              <a:pathLst>
                <a:path w="3003" h="22287" extrusionOk="0">
                  <a:moveTo>
                    <a:pt x="0" y="1"/>
                  </a:moveTo>
                  <a:lnTo>
                    <a:pt x="0" y="21563"/>
                  </a:lnTo>
                  <a:cubicBezTo>
                    <a:pt x="0" y="22193"/>
                    <a:pt x="483" y="22287"/>
                    <a:pt x="577" y="22287"/>
                  </a:cubicBezTo>
                  <a:lnTo>
                    <a:pt x="2426" y="22287"/>
                  </a:lnTo>
                  <a:cubicBezTo>
                    <a:pt x="2520" y="22287"/>
                    <a:pt x="3002" y="22193"/>
                    <a:pt x="3002" y="21563"/>
                  </a:cubicBezTo>
                  <a:lnTo>
                    <a:pt x="3002" y="1"/>
                  </a:lnTo>
                  <a:lnTo>
                    <a:pt x="2868" y="1"/>
                  </a:lnTo>
                  <a:lnTo>
                    <a:pt x="2868" y="20947"/>
                  </a:lnTo>
                  <a:cubicBezTo>
                    <a:pt x="2868" y="21576"/>
                    <a:pt x="2761" y="21911"/>
                    <a:pt x="2613" y="21911"/>
                  </a:cubicBezTo>
                  <a:lnTo>
                    <a:pt x="376" y="21911"/>
                  </a:lnTo>
                  <a:cubicBezTo>
                    <a:pt x="228" y="21911"/>
                    <a:pt x="121" y="21576"/>
                    <a:pt x="121" y="20947"/>
                  </a:cubicBezTo>
                  <a:lnTo>
                    <a:pt x="1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4"/>
            <p:cNvSpPr/>
            <p:nvPr/>
          </p:nvSpPr>
          <p:spPr>
            <a:xfrm>
              <a:off x="3508625" y="1693450"/>
              <a:ext cx="68725" cy="234875"/>
            </a:xfrm>
            <a:custGeom>
              <a:avLst/>
              <a:gdLst/>
              <a:ahLst/>
              <a:cxnLst/>
              <a:rect l="l" t="t" r="r" b="b"/>
              <a:pathLst>
                <a:path w="2749" h="9395" extrusionOk="0">
                  <a:moveTo>
                    <a:pt x="1" y="1"/>
                  </a:moveTo>
                  <a:lnTo>
                    <a:pt x="1" y="8966"/>
                  </a:lnTo>
                  <a:cubicBezTo>
                    <a:pt x="1" y="9207"/>
                    <a:pt x="202" y="9395"/>
                    <a:pt x="443" y="9395"/>
                  </a:cubicBezTo>
                  <a:lnTo>
                    <a:pt x="2306" y="9395"/>
                  </a:lnTo>
                  <a:cubicBezTo>
                    <a:pt x="2547" y="9395"/>
                    <a:pt x="2748" y="9207"/>
                    <a:pt x="2748" y="8966"/>
                  </a:cubicBezTo>
                  <a:lnTo>
                    <a:pt x="2748"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4"/>
            <p:cNvSpPr/>
            <p:nvPr/>
          </p:nvSpPr>
          <p:spPr>
            <a:xfrm>
              <a:off x="3497575" y="1370150"/>
              <a:ext cx="90825" cy="17125"/>
            </a:xfrm>
            <a:custGeom>
              <a:avLst/>
              <a:gdLst/>
              <a:ahLst/>
              <a:cxnLst/>
              <a:rect l="l" t="t" r="r" b="b"/>
              <a:pathLst>
                <a:path w="3633" h="685" extrusionOk="0">
                  <a:moveTo>
                    <a:pt x="202" y="1"/>
                  </a:moveTo>
                  <a:cubicBezTo>
                    <a:pt x="94" y="1"/>
                    <a:pt x="1" y="94"/>
                    <a:pt x="1" y="202"/>
                  </a:cubicBezTo>
                  <a:lnTo>
                    <a:pt x="1" y="483"/>
                  </a:lnTo>
                  <a:cubicBezTo>
                    <a:pt x="1" y="590"/>
                    <a:pt x="94" y="684"/>
                    <a:pt x="202" y="684"/>
                  </a:cubicBezTo>
                  <a:lnTo>
                    <a:pt x="3431" y="684"/>
                  </a:lnTo>
                  <a:cubicBezTo>
                    <a:pt x="3552" y="684"/>
                    <a:pt x="3632" y="590"/>
                    <a:pt x="3632" y="483"/>
                  </a:cubicBezTo>
                  <a:lnTo>
                    <a:pt x="3632" y="202"/>
                  </a:lnTo>
                  <a:cubicBezTo>
                    <a:pt x="3632" y="94"/>
                    <a:pt x="3552" y="1"/>
                    <a:pt x="3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4"/>
            <p:cNvSpPr/>
            <p:nvPr/>
          </p:nvSpPr>
          <p:spPr>
            <a:xfrm>
              <a:off x="3515000" y="1403325"/>
              <a:ext cx="5050" cy="510250"/>
            </a:xfrm>
            <a:custGeom>
              <a:avLst/>
              <a:gdLst/>
              <a:ahLst/>
              <a:cxnLst/>
              <a:rect l="l" t="t" r="r" b="b"/>
              <a:pathLst>
                <a:path w="202" h="20410" extrusionOk="0">
                  <a:moveTo>
                    <a:pt x="1" y="0"/>
                  </a:moveTo>
                  <a:lnTo>
                    <a:pt x="1" y="20410"/>
                  </a:lnTo>
                  <a:lnTo>
                    <a:pt x="202" y="20410"/>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4"/>
            <p:cNvSpPr/>
            <p:nvPr/>
          </p:nvSpPr>
          <p:spPr>
            <a:xfrm>
              <a:off x="3143800" y="1415375"/>
              <a:ext cx="517975" cy="20800"/>
            </a:xfrm>
            <a:custGeom>
              <a:avLst/>
              <a:gdLst/>
              <a:ahLst/>
              <a:cxnLst/>
              <a:rect l="l" t="t" r="r" b="b"/>
              <a:pathLst>
                <a:path w="20719" h="832" extrusionOk="0">
                  <a:moveTo>
                    <a:pt x="0" y="1"/>
                  </a:moveTo>
                  <a:lnTo>
                    <a:pt x="0" y="832"/>
                  </a:lnTo>
                  <a:lnTo>
                    <a:pt x="20718" y="832"/>
                  </a:lnTo>
                  <a:lnTo>
                    <a:pt x="20718"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4"/>
            <p:cNvSpPr/>
            <p:nvPr/>
          </p:nvSpPr>
          <p:spPr>
            <a:xfrm>
              <a:off x="3143800" y="1821425"/>
              <a:ext cx="517625" cy="20800"/>
            </a:xfrm>
            <a:custGeom>
              <a:avLst/>
              <a:gdLst/>
              <a:ahLst/>
              <a:cxnLst/>
              <a:rect l="l" t="t" r="r" b="b"/>
              <a:pathLst>
                <a:path w="20705" h="832" extrusionOk="0">
                  <a:moveTo>
                    <a:pt x="0" y="1"/>
                  </a:moveTo>
                  <a:lnTo>
                    <a:pt x="0" y="832"/>
                  </a:lnTo>
                  <a:lnTo>
                    <a:pt x="20705" y="832"/>
                  </a:lnTo>
                  <a:lnTo>
                    <a:pt x="20705"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54"/>
          <p:cNvGrpSpPr/>
          <p:nvPr/>
        </p:nvGrpSpPr>
        <p:grpSpPr>
          <a:xfrm>
            <a:off x="2396463" y="1425578"/>
            <a:ext cx="718414" cy="1140672"/>
            <a:chOff x="3790075" y="294725"/>
            <a:chExt cx="389300" cy="618150"/>
          </a:xfrm>
        </p:grpSpPr>
        <p:sp>
          <p:nvSpPr>
            <p:cNvPr id="1428" name="Google Shape;1428;p54"/>
            <p:cNvSpPr/>
            <p:nvPr/>
          </p:nvSpPr>
          <p:spPr>
            <a:xfrm>
              <a:off x="3790075" y="299750"/>
              <a:ext cx="389300" cy="613125"/>
            </a:xfrm>
            <a:custGeom>
              <a:avLst/>
              <a:gdLst/>
              <a:ahLst/>
              <a:cxnLst/>
              <a:rect l="l" t="t" r="r" b="b"/>
              <a:pathLst>
                <a:path w="15572" h="24525" extrusionOk="0">
                  <a:moveTo>
                    <a:pt x="4556" y="1"/>
                  </a:moveTo>
                  <a:lnTo>
                    <a:pt x="5092" y="1609"/>
                  </a:lnTo>
                  <a:lnTo>
                    <a:pt x="5092" y="5053"/>
                  </a:lnTo>
                  <a:lnTo>
                    <a:pt x="228" y="22273"/>
                  </a:lnTo>
                  <a:cubicBezTo>
                    <a:pt x="0" y="23439"/>
                    <a:pt x="1072" y="24524"/>
                    <a:pt x="2493" y="24524"/>
                  </a:cubicBezTo>
                  <a:lnTo>
                    <a:pt x="13079" y="24524"/>
                  </a:lnTo>
                  <a:cubicBezTo>
                    <a:pt x="14500" y="24524"/>
                    <a:pt x="15572" y="23452"/>
                    <a:pt x="15344" y="22273"/>
                  </a:cubicBezTo>
                  <a:lnTo>
                    <a:pt x="10480" y="5053"/>
                  </a:lnTo>
                  <a:lnTo>
                    <a:pt x="10480" y="1609"/>
                  </a:lnTo>
                  <a:lnTo>
                    <a:pt x="11016" y="1"/>
                  </a:lnTo>
                  <a:lnTo>
                    <a:pt x="10614" y="1"/>
                  </a:lnTo>
                  <a:lnTo>
                    <a:pt x="10131" y="1569"/>
                  </a:lnTo>
                  <a:lnTo>
                    <a:pt x="10131" y="4919"/>
                  </a:lnTo>
                  <a:lnTo>
                    <a:pt x="14768" y="21737"/>
                  </a:lnTo>
                  <a:cubicBezTo>
                    <a:pt x="14969" y="22889"/>
                    <a:pt x="13977" y="23935"/>
                    <a:pt x="12677" y="23935"/>
                  </a:cubicBezTo>
                  <a:lnTo>
                    <a:pt x="2895" y="23935"/>
                  </a:lnTo>
                  <a:cubicBezTo>
                    <a:pt x="1595" y="23935"/>
                    <a:pt x="590" y="22889"/>
                    <a:pt x="804" y="21737"/>
                  </a:cubicBezTo>
                  <a:lnTo>
                    <a:pt x="5441" y="4919"/>
                  </a:lnTo>
                  <a:lnTo>
                    <a:pt x="5441" y="1569"/>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4"/>
            <p:cNvSpPr/>
            <p:nvPr/>
          </p:nvSpPr>
          <p:spPr>
            <a:xfrm>
              <a:off x="3804800" y="300100"/>
              <a:ext cx="359850" cy="598025"/>
            </a:xfrm>
            <a:custGeom>
              <a:avLst/>
              <a:gdLst/>
              <a:ahLst/>
              <a:cxnLst/>
              <a:rect l="l" t="t" r="r" b="b"/>
              <a:pathLst>
                <a:path w="14394" h="23921" extrusionOk="0">
                  <a:moveTo>
                    <a:pt x="4369" y="0"/>
                  </a:moveTo>
                  <a:lnTo>
                    <a:pt x="4852" y="1568"/>
                  </a:lnTo>
                  <a:lnTo>
                    <a:pt x="4852" y="4918"/>
                  </a:lnTo>
                  <a:lnTo>
                    <a:pt x="215" y="21723"/>
                  </a:lnTo>
                  <a:cubicBezTo>
                    <a:pt x="1" y="22875"/>
                    <a:pt x="1006" y="23921"/>
                    <a:pt x="2306" y="23921"/>
                  </a:cubicBezTo>
                  <a:lnTo>
                    <a:pt x="12088" y="23921"/>
                  </a:lnTo>
                  <a:cubicBezTo>
                    <a:pt x="13388" y="23921"/>
                    <a:pt x="14393" y="22875"/>
                    <a:pt x="14179" y="21723"/>
                  </a:cubicBezTo>
                  <a:lnTo>
                    <a:pt x="9542" y="4918"/>
                  </a:lnTo>
                  <a:lnTo>
                    <a:pt x="9542" y="1568"/>
                  </a:lnTo>
                  <a:lnTo>
                    <a:pt x="10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4"/>
            <p:cNvSpPr/>
            <p:nvPr/>
          </p:nvSpPr>
          <p:spPr>
            <a:xfrm>
              <a:off x="3805425" y="666950"/>
              <a:ext cx="363250" cy="234825"/>
            </a:xfrm>
            <a:custGeom>
              <a:avLst/>
              <a:gdLst/>
              <a:ahLst/>
              <a:cxnLst/>
              <a:rect l="l" t="t" r="r" b="b"/>
              <a:pathLst>
                <a:path w="14530" h="9393" extrusionOk="0">
                  <a:moveTo>
                    <a:pt x="2133" y="0"/>
                  </a:moveTo>
                  <a:cubicBezTo>
                    <a:pt x="2133" y="0"/>
                    <a:pt x="391" y="4824"/>
                    <a:pt x="190" y="7062"/>
                  </a:cubicBezTo>
                  <a:cubicBezTo>
                    <a:pt x="1" y="9161"/>
                    <a:pt x="1706" y="9220"/>
                    <a:pt x="1901" y="9220"/>
                  </a:cubicBezTo>
                  <a:cubicBezTo>
                    <a:pt x="1913" y="9220"/>
                    <a:pt x="1919" y="9220"/>
                    <a:pt x="1919" y="9220"/>
                  </a:cubicBezTo>
                  <a:cubicBezTo>
                    <a:pt x="1919" y="9220"/>
                    <a:pt x="5689" y="9393"/>
                    <a:pt x="8802" y="9393"/>
                  </a:cubicBezTo>
                  <a:cubicBezTo>
                    <a:pt x="10359" y="9393"/>
                    <a:pt x="11751" y="9349"/>
                    <a:pt x="12425" y="9220"/>
                  </a:cubicBezTo>
                  <a:cubicBezTo>
                    <a:pt x="14529" y="8818"/>
                    <a:pt x="14154" y="7062"/>
                    <a:pt x="14154" y="7062"/>
                  </a:cubicBezTo>
                  <a:lnTo>
                    <a:pt x="122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4"/>
            <p:cNvSpPr/>
            <p:nvPr/>
          </p:nvSpPr>
          <p:spPr>
            <a:xfrm>
              <a:off x="3835975" y="345975"/>
              <a:ext cx="113575" cy="517300"/>
            </a:xfrm>
            <a:custGeom>
              <a:avLst/>
              <a:gdLst/>
              <a:ahLst/>
              <a:cxnLst/>
              <a:rect l="l" t="t" r="r" b="b"/>
              <a:pathLst>
                <a:path w="4543" h="20692" fill="none" extrusionOk="0">
                  <a:moveTo>
                    <a:pt x="4543" y="1"/>
                  </a:moveTo>
                  <a:lnTo>
                    <a:pt x="4543" y="3097"/>
                  </a:lnTo>
                  <a:lnTo>
                    <a:pt x="0" y="20692"/>
                  </a:lnTo>
                </a:path>
              </a:pathLst>
            </a:custGeom>
            <a:noFill/>
            <a:ln w="20425" cap="rnd"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4"/>
            <p:cNvSpPr/>
            <p:nvPr/>
          </p:nvSpPr>
          <p:spPr>
            <a:xfrm>
              <a:off x="3898275" y="294725"/>
              <a:ext cx="172900" cy="20800"/>
            </a:xfrm>
            <a:custGeom>
              <a:avLst/>
              <a:gdLst/>
              <a:ahLst/>
              <a:cxnLst/>
              <a:rect l="l" t="t" r="r" b="b"/>
              <a:pathLst>
                <a:path w="6916" h="832" extrusionOk="0">
                  <a:moveTo>
                    <a:pt x="309" y="1"/>
                  </a:moveTo>
                  <a:cubicBezTo>
                    <a:pt x="135" y="1"/>
                    <a:pt x="1" y="135"/>
                    <a:pt x="1" y="309"/>
                  </a:cubicBezTo>
                  <a:lnTo>
                    <a:pt x="1" y="523"/>
                  </a:lnTo>
                  <a:cubicBezTo>
                    <a:pt x="1" y="698"/>
                    <a:pt x="135" y="832"/>
                    <a:pt x="309" y="832"/>
                  </a:cubicBezTo>
                  <a:lnTo>
                    <a:pt x="6607" y="832"/>
                  </a:lnTo>
                  <a:cubicBezTo>
                    <a:pt x="6781" y="832"/>
                    <a:pt x="6915" y="698"/>
                    <a:pt x="6915" y="523"/>
                  </a:cubicBezTo>
                  <a:lnTo>
                    <a:pt x="6915" y="309"/>
                  </a:lnTo>
                  <a:cubicBezTo>
                    <a:pt x="6915" y="135"/>
                    <a:pt x="6781" y="1"/>
                    <a:pt x="6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248355" y="1820848"/>
            <a:ext cx="6504167"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dirty="0">
                <a:solidFill>
                  <a:schemeClr val="tx1"/>
                </a:solidFill>
                <a:latin typeface="Times New Roman" panose="02020603050405020304" pitchFamily="18" charset="0"/>
                <a:cs typeface="Times New Roman" panose="02020603050405020304" pitchFamily="18" charset="0"/>
              </a:rPr>
              <a:t>I</a:t>
            </a:r>
            <a:r>
              <a:rPr lang="en-US" sz="2800" b="1" i="1" dirty="0">
                <a:solidFill>
                  <a:schemeClr val="tx1"/>
                </a:solidFill>
                <a:latin typeface="Times New Roman" panose="02020603050405020304" pitchFamily="18" charset="0"/>
                <a:cs typeface="Times New Roman" panose="02020603050405020304" pitchFamily="18" charset="0"/>
              </a:rPr>
              <a:t>. CHẤT Ở XUNG QUANH CHÚNG TA</a:t>
            </a:r>
            <a:endParaRPr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21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6090FB-2260-4218-80E0-ABE20B4EBEB8}"/>
              </a:ext>
            </a:extLst>
          </p:cNvPr>
          <p:cNvSpPr>
            <a:spLocks noGrp="1"/>
          </p:cNvSpPr>
          <p:nvPr>
            <p:ph type="title"/>
          </p:nvPr>
        </p:nvSpPr>
        <p:spPr>
          <a:xfrm>
            <a:off x="1340462" y="4746930"/>
            <a:ext cx="7886700" cy="404336"/>
          </a:xfrm>
        </p:spPr>
        <p:txBody>
          <a:bodyPr>
            <a:noAutofit/>
          </a:bodyPr>
          <a:lstStyle/>
          <a:p>
            <a:r>
              <a:rPr lang="en-US" sz="2700" b="1" dirty="0" err="1">
                <a:solidFill>
                  <a:srgbClr val="FF0000"/>
                </a:solidFill>
              </a:rPr>
              <a:t>Hình</a:t>
            </a:r>
            <a:r>
              <a:rPr lang="en-US" sz="2700" b="1" dirty="0">
                <a:solidFill>
                  <a:srgbClr val="FF0000"/>
                </a:solidFill>
              </a:rPr>
              <a:t> 5.1</a:t>
            </a:r>
            <a:endParaRPr lang="vi-VN" sz="2700" b="1" dirty="0">
              <a:solidFill>
                <a:srgbClr val="FF0000"/>
              </a:solidFill>
            </a:endParaRPr>
          </a:p>
        </p:txBody>
      </p:sp>
      <p:pic>
        <p:nvPicPr>
          <p:cNvPr id="9" name="Hình ảnh 8">
            <a:extLst>
              <a:ext uri="{FF2B5EF4-FFF2-40B4-BE49-F238E27FC236}">
                <a16:creationId xmlns:a16="http://schemas.microsoft.com/office/drawing/2014/main" id="{0533AF42-B486-4316-AFAE-C178980552C9}"/>
              </a:ext>
            </a:extLst>
          </p:cNvPr>
          <p:cNvPicPr>
            <a:picLocks noChangeAspect="1"/>
          </p:cNvPicPr>
          <p:nvPr/>
        </p:nvPicPr>
        <p:blipFill>
          <a:blip r:embed="rId2"/>
          <a:stretch>
            <a:fillRect/>
          </a:stretch>
        </p:blipFill>
        <p:spPr>
          <a:xfrm>
            <a:off x="2044224" y="3134091"/>
            <a:ext cx="1998742" cy="1554147"/>
          </a:xfrm>
          <a:prstGeom prst="rect">
            <a:avLst/>
          </a:prstGeom>
        </p:spPr>
      </p:pic>
      <p:pic>
        <p:nvPicPr>
          <p:cNvPr id="11" name="Hình ảnh 10">
            <a:extLst>
              <a:ext uri="{FF2B5EF4-FFF2-40B4-BE49-F238E27FC236}">
                <a16:creationId xmlns:a16="http://schemas.microsoft.com/office/drawing/2014/main" id="{2615162D-8F44-4A15-89CA-FDCF11E5A5C6}"/>
              </a:ext>
            </a:extLst>
          </p:cNvPr>
          <p:cNvPicPr>
            <a:picLocks noChangeAspect="1"/>
          </p:cNvPicPr>
          <p:nvPr/>
        </p:nvPicPr>
        <p:blipFill>
          <a:blip r:embed="rId3"/>
          <a:stretch>
            <a:fillRect/>
          </a:stretch>
        </p:blipFill>
        <p:spPr>
          <a:xfrm>
            <a:off x="2069058" y="215047"/>
            <a:ext cx="1417093" cy="1015407"/>
          </a:xfrm>
          <a:prstGeom prst="rect">
            <a:avLst/>
          </a:prstGeom>
        </p:spPr>
      </p:pic>
      <p:pic>
        <p:nvPicPr>
          <p:cNvPr id="12" name="Hình ảnh 11">
            <a:extLst>
              <a:ext uri="{FF2B5EF4-FFF2-40B4-BE49-F238E27FC236}">
                <a16:creationId xmlns:a16="http://schemas.microsoft.com/office/drawing/2014/main" id="{CA0D0911-D73D-485C-B9E6-512DA1128FD7}"/>
              </a:ext>
            </a:extLst>
          </p:cNvPr>
          <p:cNvPicPr>
            <a:picLocks noChangeAspect="1"/>
          </p:cNvPicPr>
          <p:nvPr/>
        </p:nvPicPr>
        <p:blipFill>
          <a:blip r:embed="rId4"/>
          <a:stretch>
            <a:fillRect/>
          </a:stretch>
        </p:blipFill>
        <p:spPr>
          <a:xfrm>
            <a:off x="43985" y="1654509"/>
            <a:ext cx="1732625" cy="1398791"/>
          </a:xfrm>
          <a:prstGeom prst="rect">
            <a:avLst/>
          </a:prstGeom>
        </p:spPr>
      </p:pic>
      <p:pic>
        <p:nvPicPr>
          <p:cNvPr id="13" name="Hình ảnh 12">
            <a:extLst>
              <a:ext uri="{FF2B5EF4-FFF2-40B4-BE49-F238E27FC236}">
                <a16:creationId xmlns:a16="http://schemas.microsoft.com/office/drawing/2014/main" id="{2E938CA6-A163-4585-B553-D7E2F8D463C9}"/>
              </a:ext>
            </a:extLst>
          </p:cNvPr>
          <p:cNvPicPr>
            <a:picLocks noChangeAspect="1"/>
          </p:cNvPicPr>
          <p:nvPr/>
        </p:nvPicPr>
        <p:blipFill>
          <a:blip r:embed="rId5"/>
          <a:stretch>
            <a:fillRect/>
          </a:stretch>
        </p:blipFill>
        <p:spPr>
          <a:xfrm>
            <a:off x="2044224" y="1632857"/>
            <a:ext cx="1958831" cy="1301174"/>
          </a:xfrm>
          <a:prstGeom prst="rect">
            <a:avLst/>
          </a:prstGeom>
        </p:spPr>
      </p:pic>
      <p:pic>
        <p:nvPicPr>
          <p:cNvPr id="14" name="Hình ảnh 13">
            <a:extLst>
              <a:ext uri="{FF2B5EF4-FFF2-40B4-BE49-F238E27FC236}">
                <a16:creationId xmlns:a16="http://schemas.microsoft.com/office/drawing/2014/main" id="{8C652A70-39F8-4F3D-BC76-0DF57B1EB231}"/>
              </a:ext>
            </a:extLst>
          </p:cNvPr>
          <p:cNvPicPr>
            <a:picLocks noChangeAspect="1"/>
          </p:cNvPicPr>
          <p:nvPr/>
        </p:nvPicPr>
        <p:blipFill>
          <a:blip r:embed="rId6"/>
          <a:stretch>
            <a:fillRect/>
          </a:stretch>
        </p:blipFill>
        <p:spPr>
          <a:xfrm>
            <a:off x="43985" y="3214788"/>
            <a:ext cx="1881441" cy="1532142"/>
          </a:xfrm>
          <a:prstGeom prst="rect">
            <a:avLst/>
          </a:prstGeom>
        </p:spPr>
      </p:pic>
      <p:pic>
        <p:nvPicPr>
          <p:cNvPr id="18" name="Hình ảnh 17">
            <a:extLst>
              <a:ext uri="{FF2B5EF4-FFF2-40B4-BE49-F238E27FC236}">
                <a16:creationId xmlns:a16="http://schemas.microsoft.com/office/drawing/2014/main" id="{1B3ADE80-30EE-4D37-A813-AEEF2CBBB200}"/>
              </a:ext>
            </a:extLst>
          </p:cNvPr>
          <p:cNvPicPr>
            <a:picLocks noChangeAspect="1"/>
          </p:cNvPicPr>
          <p:nvPr/>
        </p:nvPicPr>
        <p:blipFill>
          <a:blip r:embed="rId7"/>
          <a:stretch>
            <a:fillRect/>
          </a:stretch>
        </p:blipFill>
        <p:spPr>
          <a:xfrm>
            <a:off x="43985" y="0"/>
            <a:ext cx="1348433" cy="1480577"/>
          </a:xfrm>
          <a:prstGeom prst="rect">
            <a:avLst/>
          </a:prstGeom>
        </p:spPr>
      </p:pic>
      <p:graphicFrame>
        <p:nvGraphicFramePr>
          <p:cNvPr id="3" name="Table 2">
            <a:extLst>
              <a:ext uri="{FF2B5EF4-FFF2-40B4-BE49-F238E27FC236}">
                <a16:creationId xmlns:a16="http://schemas.microsoft.com/office/drawing/2014/main" id="{001575DD-6799-7AEC-32E8-CCA6B6C3AA4A}"/>
              </a:ext>
            </a:extLst>
          </p:cNvPr>
          <p:cNvGraphicFramePr>
            <a:graphicFrameLocks noGrp="1"/>
          </p:cNvGraphicFramePr>
          <p:nvPr>
            <p:extLst>
              <p:ext uri="{D42A27DB-BD31-4B8C-83A1-F6EECF244321}">
                <p14:modId xmlns:p14="http://schemas.microsoft.com/office/powerpoint/2010/main" val="1467925692"/>
              </p:ext>
            </p:extLst>
          </p:nvPr>
        </p:nvGraphicFramePr>
        <p:xfrm>
          <a:off x="4436829" y="1440027"/>
          <a:ext cx="4293702" cy="3388127"/>
        </p:xfrm>
        <a:graphic>
          <a:graphicData uri="http://schemas.openxmlformats.org/drawingml/2006/table">
            <a:tbl>
              <a:tblPr firstRow="1" firstCol="1" bandRow="1"/>
              <a:tblGrid>
                <a:gridCol w="432252">
                  <a:extLst>
                    <a:ext uri="{9D8B030D-6E8A-4147-A177-3AD203B41FA5}">
                      <a16:colId xmlns:a16="http://schemas.microsoft.com/office/drawing/2014/main" val="20000"/>
                    </a:ext>
                  </a:extLst>
                </a:gridCol>
                <a:gridCol w="760442">
                  <a:extLst>
                    <a:ext uri="{9D8B030D-6E8A-4147-A177-3AD203B41FA5}">
                      <a16:colId xmlns:a16="http://schemas.microsoft.com/office/drawing/2014/main" val="20001"/>
                    </a:ext>
                  </a:extLst>
                </a:gridCol>
                <a:gridCol w="644056">
                  <a:extLst>
                    <a:ext uri="{9D8B030D-6E8A-4147-A177-3AD203B41FA5}">
                      <a16:colId xmlns:a16="http://schemas.microsoft.com/office/drawing/2014/main" val="20002"/>
                    </a:ext>
                  </a:extLst>
                </a:gridCol>
                <a:gridCol w="707666">
                  <a:extLst>
                    <a:ext uri="{9D8B030D-6E8A-4147-A177-3AD203B41FA5}">
                      <a16:colId xmlns:a16="http://schemas.microsoft.com/office/drawing/2014/main" val="20003"/>
                    </a:ext>
                  </a:extLst>
                </a:gridCol>
                <a:gridCol w="686318">
                  <a:extLst>
                    <a:ext uri="{9D8B030D-6E8A-4147-A177-3AD203B41FA5}">
                      <a16:colId xmlns:a16="http://schemas.microsoft.com/office/drawing/2014/main" val="20004"/>
                    </a:ext>
                  </a:extLst>
                </a:gridCol>
                <a:gridCol w="1062968">
                  <a:extLst>
                    <a:ext uri="{9D8B030D-6E8A-4147-A177-3AD203B41FA5}">
                      <a16:colId xmlns:a16="http://schemas.microsoft.com/office/drawing/2014/main" val="20005"/>
                    </a:ext>
                  </a:extLst>
                </a:gridCol>
              </a:tblGrid>
              <a:tr h="1077307">
                <a:tc>
                  <a:txBody>
                    <a:bodyPr/>
                    <a:lstStyle/>
                    <a:p>
                      <a:pPr>
                        <a:lnSpc>
                          <a:spcPct val="150000"/>
                        </a:lnSpc>
                        <a:spcAft>
                          <a:spcPts val="0"/>
                        </a:spcAft>
                      </a:pPr>
                      <a:r>
                        <a:rPr lang="nl-NL" sz="1300" dirty="0">
                          <a:solidFill>
                            <a:srgbClr val="000000"/>
                          </a:solidFill>
                          <a:effectLst/>
                          <a:latin typeface="Times New Roman"/>
                          <a:ea typeface="Calibri"/>
                          <a:cs typeface="Times New Roman"/>
                        </a:rPr>
                        <a:t>Tên hình</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thể tự nhiên</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thể nhân tạo</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sống</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không sống</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a:solidFill>
                            <a:srgbClr val="000000"/>
                          </a:solidFill>
                          <a:effectLst/>
                          <a:latin typeface="Times New Roman"/>
                          <a:ea typeface="Calibri"/>
                          <a:cs typeface="Times New Roman"/>
                        </a:rPr>
                        <a:t>Vật được làm từ/ được tạo bởi chất nào?</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6869">
                <a:tc>
                  <a:txBody>
                    <a:bodyPr/>
                    <a:lstStyle/>
                    <a:p>
                      <a:pPr>
                        <a:lnSpc>
                          <a:spcPct val="150000"/>
                        </a:lnSpc>
                        <a:spcAft>
                          <a:spcPts val="0"/>
                        </a:spcAft>
                      </a:pPr>
                      <a:r>
                        <a:rPr lang="nl-NL" sz="1300">
                          <a:solidFill>
                            <a:srgbClr val="000000"/>
                          </a:solidFill>
                          <a:effectLst/>
                          <a:latin typeface="Times New Roman"/>
                          <a:ea typeface="Calibri"/>
                          <a:cs typeface="Times New Roman"/>
                        </a:rPr>
                        <a:t>5.1a</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5.1b</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5.1c</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5.1d</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5.1e</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7543">
                <a:tc>
                  <a:txBody>
                    <a:bodyPr/>
                    <a:lstStyle/>
                    <a:p>
                      <a:pPr>
                        <a:lnSpc>
                          <a:spcPct val="150000"/>
                        </a:lnSpc>
                        <a:spcAft>
                          <a:spcPts val="0"/>
                        </a:spcAft>
                      </a:pPr>
                      <a:r>
                        <a:rPr lang="nl-NL" sz="1300" dirty="0">
                          <a:solidFill>
                            <a:srgbClr val="000000"/>
                          </a:solidFill>
                          <a:effectLst/>
                          <a:latin typeface="Times New Roman"/>
                          <a:ea typeface="Calibri"/>
                          <a:cs typeface="Times New Roman"/>
                        </a:rPr>
                        <a:t>5.1g</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Google Shape;136;p28">
            <a:extLst>
              <a:ext uri="{FF2B5EF4-FFF2-40B4-BE49-F238E27FC236}">
                <a16:creationId xmlns:a16="http://schemas.microsoft.com/office/drawing/2014/main" id="{66A4CAE5-A4DB-35E1-5F25-1FD470C83D5A}"/>
              </a:ext>
            </a:extLst>
          </p:cNvPr>
          <p:cNvSpPr txBox="1">
            <a:spLocks/>
          </p:cNvSpPr>
          <p:nvPr/>
        </p:nvSpPr>
        <p:spPr>
          <a:xfrm flipH="1">
            <a:off x="3935895" y="18367"/>
            <a:ext cx="5041127" cy="14087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Hind Vadodara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15000"/>
              </a:lnSpc>
              <a:spcBef>
                <a:spcPts val="1600"/>
              </a:spcBef>
              <a:spcAft>
                <a:spcPts val="0"/>
              </a:spcAft>
              <a:buClr>
                <a:schemeClr val="dk1"/>
              </a:buClr>
              <a:buSzPts val="14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114300" indent="0">
              <a:buFont typeface="Hind Vadodara Light"/>
              <a:buNone/>
            </a:pPr>
            <a:r>
              <a:rPr lang="en-US" b="1" i="1" dirty="0" err="1">
                <a:solidFill>
                  <a:schemeClr val="tx1"/>
                </a:solidFill>
                <a:latin typeface="Times New Roman" panose="02020603050405020304" pitchFamily="18" charset="0"/>
                <a:cs typeface="Times New Roman" panose="02020603050405020304" pitchFamily="18" charset="0"/>
              </a:rPr>
              <a:t>Hoạt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động</a:t>
            </a:r>
            <a:r>
              <a:rPr lang="en-US" b="1" i="1" dirty="0">
                <a:solidFill>
                  <a:schemeClr val="tx1"/>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Nhóm</a:t>
            </a:r>
            <a:r>
              <a:rPr lang="en-US" dirty="0">
                <a:solidFill>
                  <a:srgbClr val="002060"/>
                </a:solidFill>
                <a:latin typeface="Times New Roman" panose="02020603050405020304" pitchFamily="18" charset="0"/>
                <a:cs typeface="Times New Roman" panose="02020603050405020304" pitchFamily="18" charset="0"/>
              </a:rPr>
              <a:t> 5</a:t>
            </a:r>
          </a:p>
          <a:p>
            <a:pPr marL="114300" indent="0">
              <a:buFont typeface="Hind Vadodara Light"/>
              <a:buNone/>
            </a:pPr>
            <a:r>
              <a:rPr lang="en-US" b="1" i="1" dirty="0" err="1">
                <a:solidFill>
                  <a:schemeClr val="tx1"/>
                </a:solidFill>
                <a:latin typeface="Times New Roman" panose="02020603050405020304" pitchFamily="18" charset="0"/>
                <a:cs typeface="Times New Roman" panose="02020603050405020304" pitchFamily="18" charset="0"/>
              </a:rPr>
              <a:t>Thời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gian</a:t>
            </a:r>
            <a:r>
              <a:rPr lang="en-US" b="1" i="1" dirty="0">
                <a:solidFill>
                  <a:schemeClr val="tx1"/>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5 </a:t>
            </a:r>
            <a:r>
              <a:rPr lang="en-US" dirty="0" err="1">
                <a:solidFill>
                  <a:srgbClr val="002060"/>
                </a:solidFill>
                <a:latin typeface="Times New Roman" panose="02020603050405020304" pitchFamily="18" charset="0"/>
                <a:cs typeface="Times New Roman" panose="02020603050405020304" pitchFamily="18" charset="0"/>
              </a:rPr>
              <a:t>phút</a:t>
            </a:r>
            <a:endParaRPr lang="en-US" dirty="0">
              <a:solidFill>
                <a:srgbClr val="002060"/>
              </a:solidFill>
              <a:latin typeface="Times New Roman" panose="02020603050405020304" pitchFamily="18" charset="0"/>
              <a:cs typeface="Times New Roman" panose="02020603050405020304" pitchFamily="18" charset="0"/>
            </a:endParaRPr>
          </a:p>
          <a:p>
            <a:pPr marL="114300" indent="0">
              <a:buNone/>
            </a:pPr>
            <a:r>
              <a:rPr lang="en-US" b="1" i="1" dirty="0" err="1">
                <a:solidFill>
                  <a:schemeClr val="tx1"/>
                </a:solidFill>
                <a:latin typeface="Times New Roman" panose="02020603050405020304" pitchFamily="18" charset="0"/>
                <a:cs typeface="Times New Roman" panose="02020603050405020304" pitchFamily="18" charset="0"/>
              </a:rPr>
              <a:t>Nhiệm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vụ</a:t>
            </a:r>
            <a:r>
              <a:rPr lang="en-US" b="1" i="1" dirty="0">
                <a:solidFill>
                  <a:schemeClr val="tx1"/>
                </a:solidFill>
                <a:latin typeface="Times New Roman" panose="02020603050405020304" pitchFamily="18" charset="0"/>
                <a:cs typeface="Times New Roman" panose="02020603050405020304" pitchFamily="18" charset="0"/>
              </a:rPr>
              <a:t>: </a:t>
            </a:r>
            <a:r>
              <a:rPr lang="vi-VN" dirty="0">
                <a:solidFill>
                  <a:srgbClr val="002060"/>
                </a:solidFill>
                <a:latin typeface="Times New Roman" panose="02020603050405020304" pitchFamily="18" charset="0"/>
                <a:cs typeface="Times New Roman" panose="02020603050405020304" pitchFamily="18" charset="0"/>
              </a:rPr>
              <a:t>Các em HS đọc nhanh kiến thức trong sgk</a:t>
            </a:r>
            <a:r>
              <a:rPr lang="en-US" dirty="0">
                <a:solidFill>
                  <a:srgbClr val="002060"/>
                </a:solidFill>
                <a:latin typeface="Times New Roman" panose="02020603050405020304" pitchFamily="18" charset="0"/>
                <a:cs typeface="Times New Roman" panose="02020603050405020304" pitchFamily="18" charset="0"/>
              </a:rPr>
              <a:t>/tr 30</a:t>
            </a:r>
            <a:r>
              <a:rPr lang="vi-VN" dirty="0">
                <a:solidFill>
                  <a:srgbClr val="002060"/>
                </a:solidFill>
                <a:latin typeface="Times New Roman" panose="02020603050405020304" pitchFamily="18" charset="0"/>
                <a:cs typeface="Times New Roman" panose="02020603050405020304" pitchFamily="18" charset="0"/>
              </a:rPr>
              <a:t> và </a:t>
            </a:r>
            <a:r>
              <a:rPr lang="en-US" dirty="0" err="1">
                <a:solidFill>
                  <a:srgbClr val="002060"/>
                </a:solidFill>
                <a:latin typeface="Times New Roman" panose="02020603050405020304" pitchFamily="18" charset="0"/>
                <a:cs typeface="Times New Roman" panose="02020603050405020304" pitchFamily="18" charset="0"/>
              </a:rPr>
              <a:t>hoàn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thiện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sau</a:t>
            </a:r>
            <a:r>
              <a:rPr lang="en-US" dirty="0">
                <a:solidFill>
                  <a:srgbClr val="00206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45C455C-C164-EE27-4C11-852DBEF34C4C}"/>
                  </a:ext>
                </a:extLst>
              </p:cNvPr>
              <p:cNvGraphicFramePr>
                <a:graphicFrameLocks noGrp="1"/>
              </p:cNvGraphicFramePr>
              <p:nvPr>
                <p:extLst>
                  <p:ext uri="{D42A27DB-BD31-4B8C-83A1-F6EECF244321}">
                    <p14:modId xmlns:p14="http://schemas.microsoft.com/office/powerpoint/2010/main" val="3142380445"/>
                  </p:ext>
                </p:extLst>
              </p:nvPr>
            </p:nvGraphicFramePr>
            <p:xfrm>
              <a:off x="4331247" y="1427132"/>
              <a:ext cx="4645775" cy="3698002"/>
            </p:xfrm>
            <a:graphic>
              <a:graphicData uri="http://schemas.openxmlformats.org/drawingml/2006/table">
                <a:tbl>
                  <a:tblPr firstRow="1" firstCol="1" bandRow="1"/>
                  <a:tblGrid>
                    <a:gridCol w="748201">
                      <a:extLst>
                        <a:ext uri="{9D8B030D-6E8A-4147-A177-3AD203B41FA5}">
                          <a16:colId xmlns:a16="http://schemas.microsoft.com/office/drawing/2014/main" val="20000"/>
                        </a:ext>
                      </a:extLst>
                    </a:gridCol>
                    <a:gridCol w="717086">
                      <a:extLst>
                        <a:ext uri="{9D8B030D-6E8A-4147-A177-3AD203B41FA5}">
                          <a16:colId xmlns:a16="http://schemas.microsoft.com/office/drawing/2014/main" val="20001"/>
                        </a:ext>
                      </a:extLst>
                    </a:gridCol>
                    <a:gridCol w="683340">
                      <a:extLst>
                        <a:ext uri="{9D8B030D-6E8A-4147-A177-3AD203B41FA5}">
                          <a16:colId xmlns:a16="http://schemas.microsoft.com/office/drawing/2014/main" val="20002"/>
                        </a:ext>
                      </a:extLst>
                    </a:gridCol>
                    <a:gridCol w="733960">
                      <a:extLst>
                        <a:ext uri="{9D8B030D-6E8A-4147-A177-3AD203B41FA5}">
                          <a16:colId xmlns:a16="http://schemas.microsoft.com/office/drawing/2014/main" val="20003"/>
                        </a:ext>
                      </a:extLst>
                    </a:gridCol>
                    <a:gridCol w="638133">
                      <a:extLst>
                        <a:ext uri="{9D8B030D-6E8A-4147-A177-3AD203B41FA5}">
                          <a16:colId xmlns:a16="http://schemas.microsoft.com/office/drawing/2014/main" val="20004"/>
                        </a:ext>
                      </a:extLst>
                    </a:gridCol>
                    <a:gridCol w="1125055">
                      <a:extLst>
                        <a:ext uri="{9D8B030D-6E8A-4147-A177-3AD203B41FA5}">
                          <a16:colId xmlns:a16="http://schemas.microsoft.com/office/drawing/2014/main" val="20005"/>
                        </a:ext>
                      </a:extLst>
                    </a:gridCol>
                  </a:tblGrid>
                  <a:tr h="1253371">
                    <a:tc>
                      <a:txBody>
                        <a:bodyPr/>
                        <a:lstStyle/>
                        <a:p>
                          <a:pPr>
                            <a:lnSpc>
                              <a:spcPct val="150000"/>
                            </a:lnSpc>
                            <a:spcAft>
                              <a:spcPts val="0"/>
                            </a:spcAft>
                          </a:pPr>
                          <a:r>
                            <a:rPr lang="nl-NL" sz="1400" dirty="0">
                              <a:solidFill>
                                <a:srgbClr val="000000"/>
                              </a:solidFill>
                              <a:effectLst/>
                              <a:latin typeface="Times New Roman"/>
                              <a:ea typeface="Calibri"/>
                              <a:cs typeface="Times New Roman"/>
                            </a:rPr>
                            <a:t>Tên hình</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tự nhiên</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nhân tạo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không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được làm từ/ được tạo bởi chất nào?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473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5.1a</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sắt</a:t>
                          </a:r>
                          <a:r>
                            <a:rPr lang="vi-VN" sz="1400" baseline="0" dirty="0">
                              <a:solidFill>
                                <a:srgbClr val="000000"/>
                              </a:solidFill>
                              <a:effectLst/>
                              <a:latin typeface="Times New Roman"/>
                              <a:ea typeface="Calibri"/>
                              <a:cs typeface="Times New Roman"/>
                            </a:rPr>
                            <a:t> , thép</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996">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5.1b</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gỗ</a:t>
                          </a:r>
                          <a:r>
                            <a:rPr lang="vi-VN" sz="1400" baseline="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77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5.1c</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64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5.1d</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033">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5.1e</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2435">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5.1g</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6" name="Table 5">
                <a:extLst>
                  <a:ext uri="{FF2B5EF4-FFF2-40B4-BE49-F238E27FC236}">
                    <a16:creationId xmlns:a16="http://schemas.microsoft.com/office/drawing/2014/main" id="{945C455C-C164-EE27-4C11-852DBEF34C4C}"/>
                  </a:ext>
                </a:extLst>
              </p:cNvPr>
              <p:cNvGraphicFramePr>
                <a:graphicFrameLocks noGrp="1"/>
              </p:cNvGraphicFramePr>
              <p:nvPr>
                <p:extLst>
                  <p:ext uri="{D42A27DB-BD31-4B8C-83A1-F6EECF244321}">
                    <p14:modId xmlns:p14="http://schemas.microsoft.com/office/powerpoint/2010/main" val="3142380445"/>
                  </p:ext>
                </p:extLst>
              </p:nvPr>
            </p:nvGraphicFramePr>
            <p:xfrm>
              <a:off x="4331247" y="1427132"/>
              <a:ext cx="4645775" cy="3698002"/>
            </p:xfrm>
            <a:graphic>
              <a:graphicData uri="http://schemas.openxmlformats.org/drawingml/2006/table">
                <a:tbl>
                  <a:tblPr firstRow="1" firstCol="1" bandRow="1"/>
                  <a:tblGrid>
                    <a:gridCol w="748201">
                      <a:extLst>
                        <a:ext uri="{9D8B030D-6E8A-4147-A177-3AD203B41FA5}">
                          <a16:colId xmlns:a16="http://schemas.microsoft.com/office/drawing/2014/main" val="20000"/>
                        </a:ext>
                      </a:extLst>
                    </a:gridCol>
                    <a:gridCol w="717086">
                      <a:extLst>
                        <a:ext uri="{9D8B030D-6E8A-4147-A177-3AD203B41FA5}">
                          <a16:colId xmlns:a16="http://schemas.microsoft.com/office/drawing/2014/main" val="20001"/>
                        </a:ext>
                      </a:extLst>
                    </a:gridCol>
                    <a:gridCol w="683340">
                      <a:extLst>
                        <a:ext uri="{9D8B030D-6E8A-4147-A177-3AD203B41FA5}">
                          <a16:colId xmlns:a16="http://schemas.microsoft.com/office/drawing/2014/main" val="20002"/>
                        </a:ext>
                      </a:extLst>
                    </a:gridCol>
                    <a:gridCol w="733960">
                      <a:extLst>
                        <a:ext uri="{9D8B030D-6E8A-4147-A177-3AD203B41FA5}">
                          <a16:colId xmlns:a16="http://schemas.microsoft.com/office/drawing/2014/main" val="20003"/>
                        </a:ext>
                      </a:extLst>
                    </a:gridCol>
                    <a:gridCol w="638133">
                      <a:extLst>
                        <a:ext uri="{9D8B030D-6E8A-4147-A177-3AD203B41FA5}">
                          <a16:colId xmlns:a16="http://schemas.microsoft.com/office/drawing/2014/main" val="20004"/>
                        </a:ext>
                      </a:extLst>
                    </a:gridCol>
                    <a:gridCol w="1125055">
                      <a:extLst>
                        <a:ext uri="{9D8B030D-6E8A-4147-A177-3AD203B41FA5}">
                          <a16:colId xmlns:a16="http://schemas.microsoft.com/office/drawing/2014/main" val="20005"/>
                        </a:ext>
                      </a:extLst>
                    </a:gridCol>
                  </a:tblGrid>
                  <a:tr h="1253371">
                    <a:tc>
                      <a:txBody>
                        <a:bodyPr/>
                        <a:lstStyle/>
                        <a:p>
                          <a:pPr>
                            <a:lnSpc>
                              <a:spcPct val="150000"/>
                            </a:lnSpc>
                            <a:spcAft>
                              <a:spcPts val="0"/>
                            </a:spcAft>
                          </a:pPr>
                          <a:r>
                            <a:rPr lang="nl-NL" sz="1400" dirty="0">
                              <a:solidFill>
                                <a:srgbClr val="000000"/>
                              </a:solidFill>
                              <a:effectLst/>
                              <a:latin typeface="Times New Roman"/>
                              <a:ea typeface="Calibri"/>
                              <a:cs typeface="Times New Roman"/>
                            </a:rPr>
                            <a:t>Tên hình</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tự nhiên</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nhân tạo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không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được làm từ/ được tạo bởi chất nào?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473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5.1a</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16071" t="-279730" r="-367857" b="-444595"/>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279730" r="-178095" b="-444595"/>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sắt</a:t>
                          </a:r>
                          <a:r>
                            <a:rPr lang="vi-VN" sz="1400" baseline="0" dirty="0">
                              <a:solidFill>
                                <a:srgbClr val="000000"/>
                              </a:solidFill>
                              <a:effectLst/>
                              <a:latin typeface="Times New Roman"/>
                              <a:ea typeface="Calibri"/>
                              <a:cs typeface="Times New Roman"/>
                            </a:rPr>
                            <a:t> , thép</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996">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5.1b</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16071" t="-425758" r="-367857" b="-398485"/>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425758" r="-178095" b="-398485"/>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gỗ</a:t>
                          </a:r>
                          <a:r>
                            <a:rPr lang="vi-VN" sz="1400" baseline="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77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5.1c</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542188" r="-444068" b="-310938"/>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542188" r="-243333" b="-310938"/>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64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5.1d</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604412" r="-444068" b="-192647"/>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604412" r="-243333" b="-192647"/>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033">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5.1e</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870909" r="-444068" b="-138182"/>
                          </a:stretch>
                        </a:blipFill>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870909" r="-178095" b="-138182"/>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2435">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5.1g</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721622" r="-444068" b="-2703"/>
                          </a:stretch>
                        </a:blipFill>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721622" r="-243333" b="-2703"/>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15546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nodeType="clickEffect">
                                  <p:stCondLst>
                                    <p:cond delay="0"/>
                                  </p:stCondLst>
                                  <p:childTnLst>
                                    <p:animEffect transition="out" filter="diamond(out)">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Google Shape;136;p28">
            <a:extLst>
              <a:ext uri="{FF2B5EF4-FFF2-40B4-BE49-F238E27FC236}">
                <a16:creationId xmlns:a16="http://schemas.microsoft.com/office/drawing/2014/main" id="{028869CA-6207-7BF8-3553-AE90331A1FBE}"/>
              </a:ext>
            </a:extLst>
          </p:cNvPr>
          <p:cNvSpPr txBox="1">
            <a:spLocks/>
          </p:cNvSpPr>
          <p:nvPr/>
        </p:nvSpPr>
        <p:spPr>
          <a:xfrm flipH="1">
            <a:off x="437320" y="1354186"/>
            <a:ext cx="8269357" cy="26453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Hind Vadodara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15000"/>
              </a:lnSpc>
              <a:spcBef>
                <a:spcPts val="1600"/>
              </a:spcBef>
              <a:spcAft>
                <a:spcPts val="0"/>
              </a:spcAft>
              <a:buClr>
                <a:schemeClr val="dk1"/>
              </a:buClr>
              <a:buSzPts val="14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114300" indent="0">
              <a:buFont typeface="Hind Vadodara Light"/>
              <a:buNone/>
            </a:pPr>
            <a:r>
              <a:rPr lang="en-US" sz="3200" b="1" i="1" dirty="0" err="1">
                <a:solidFill>
                  <a:schemeClr val="tx1"/>
                </a:solidFill>
                <a:latin typeface="Times New Roman" panose="02020603050405020304" pitchFamily="18" charset="0"/>
                <a:cs typeface="Times New Roman" panose="02020603050405020304" pitchFamily="18" charset="0"/>
              </a:rPr>
              <a:t>Hoạt</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động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endParaRPr lang="en-US" sz="3200" dirty="0">
              <a:solidFill>
                <a:srgbClr val="002060"/>
              </a:solidFill>
              <a:latin typeface="Times New Roman" panose="02020603050405020304" pitchFamily="18" charset="0"/>
              <a:cs typeface="Times New Roman" panose="02020603050405020304" pitchFamily="18" charset="0"/>
            </a:endParaRPr>
          </a:p>
          <a:p>
            <a:pPr marL="114300" indent="0">
              <a:buFont typeface="Hind Vadodara Light"/>
              <a:buNone/>
            </a:pPr>
            <a:r>
              <a:rPr lang="en-US" sz="3200" b="1" i="1" dirty="0" err="1">
                <a:solidFill>
                  <a:schemeClr val="tx1"/>
                </a:solidFill>
                <a:latin typeface="Times New Roman" panose="02020603050405020304" pitchFamily="18" charset="0"/>
                <a:cs typeface="Times New Roman" panose="02020603050405020304" pitchFamily="18" charset="0"/>
              </a:rPr>
              <a:t>Thời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gian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3 </a:t>
            </a:r>
            <a:r>
              <a:rPr lang="en-US" sz="3200" dirty="0" err="1">
                <a:solidFill>
                  <a:srgbClr val="002060"/>
                </a:solidFill>
                <a:latin typeface="Times New Roman" panose="02020603050405020304" pitchFamily="18" charset="0"/>
                <a:cs typeface="Times New Roman" panose="02020603050405020304" pitchFamily="18" charset="0"/>
              </a:rPr>
              <a:t>phút</a:t>
            </a:r>
            <a:endParaRPr lang="en-US" sz="3200" dirty="0">
              <a:solidFill>
                <a:srgbClr val="002060"/>
              </a:solidFill>
              <a:latin typeface="Times New Roman" panose="02020603050405020304" pitchFamily="18" charset="0"/>
              <a:cs typeface="Times New Roman" panose="02020603050405020304" pitchFamily="18" charset="0"/>
            </a:endParaRPr>
          </a:p>
          <a:p>
            <a:pPr marL="114300" indent="0">
              <a:buNone/>
            </a:pPr>
            <a:r>
              <a:rPr lang="en-US" sz="3200" b="1" i="1" dirty="0" err="1">
                <a:solidFill>
                  <a:schemeClr val="tx1"/>
                </a:solidFill>
                <a:latin typeface="Times New Roman" panose="02020603050405020304" pitchFamily="18" charset="0"/>
                <a:cs typeface="Times New Roman" panose="02020603050405020304" pitchFamily="18" charset="0"/>
              </a:rPr>
              <a:t>Nhiệm</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vụ</a:t>
            </a:r>
            <a:r>
              <a:rPr lang="en-US" sz="3200" b="1" i="1" dirty="0">
                <a:solidFill>
                  <a:schemeClr val="tx1"/>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Các em HS đọc kiến thức trong sgk</a:t>
            </a:r>
            <a:r>
              <a:rPr lang="en-US" sz="3200" dirty="0">
                <a:solidFill>
                  <a:srgbClr val="002060"/>
                </a:solidFill>
                <a:latin typeface="Times New Roman" panose="02020603050405020304" pitchFamily="18" charset="0"/>
                <a:cs typeface="Times New Roman" panose="02020603050405020304" pitchFamily="18" charset="0"/>
              </a:rPr>
              <a:t>/tr 30</a:t>
            </a:r>
            <a:r>
              <a:rPr lang="vi-VN" sz="3200" dirty="0">
                <a:solidFill>
                  <a:srgbClr val="002060"/>
                </a:solidFill>
                <a:latin typeface="Times New Roman" panose="02020603050405020304" pitchFamily="18" charset="0"/>
                <a:cs typeface="Times New Roman" panose="02020603050405020304" pitchFamily="18" charset="0"/>
              </a:rPr>
              <a:t> và </a:t>
            </a:r>
            <a:r>
              <a:rPr lang="en-US" sz="3200" dirty="0" err="1">
                <a:solidFill>
                  <a:srgbClr val="002060"/>
                </a:solidFill>
                <a:latin typeface="Times New Roman" panose="02020603050405020304" pitchFamily="18" charset="0"/>
                <a:cs typeface="Times New Roman" panose="02020603050405020304" pitchFamily="18" charset="0"/>
              </a:rPr>
              <a:t>điền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chỗ</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trống</a:t>
            </a:r>
            <a:r>
              <a:rPr lang="en-US" sz="32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780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3C58DF-A0C3-4F7A-B1CD-778D945DAB11}"/>
              </a:ext>
            </a:extLst>
          </p:cNvPr>
          <p:cNvSpPr>
            <a:spLocks noGrp="1"/>
          </p:cNvSpPr>
          <p:nvPr>
            <p:ph type="title"/>
          </p:nvPr>
        </p:nvSpPr>
        <p:spPr/>
        <p:txBody>
          <a:bodyPr>
            <a:normAutofit/>
          </a:bodyPr>
          <a:lstStyle/>
          <a:p>
            <a:r>
              <a:rPr lang="vi-VN" sz="2700" dirty="0" err="1">
                <a:solidFill>
                  <a:srgbClr val="FF0000"/>
                </a:solidFill>
              </a:rPr>
              <a:t>Chọn</a:t>
            </a:r>
            <a:r>
              <a:rPr lang="vi-VN" sz="2700" dirty="0">
                <a:solidFill>
                  <a:srgbClr val="FF0000"/>
                </a:solidFill>
              </a:rPr>
              <a:t> </a:t>
            </a:r>
            <a:r>
              <a:rPr lang="vi-VN" sz="2700" dirty="0" err="1">
                <a:solidFill>
                  <a:srgbClr val="FF0000"/>
                </a:solidFill>
              </a:rPr>
              <a:t>từ</a:t>
            </a:r>
            <a:r>
              <a:rPr lang="vi-VN" sz="2700" dirty="0">
                <a:solidFill>
                  <a:srgbClr val="FF0000"/>
                </a:solidFill>
              </a:rPr>
              <a:t> </a:t>
            </a:r>
            <a:r>
              <a:rPr lang="vi-VN" sz="2700" dirty="0" err="1">
                <a:solidFill>
                  <a:srgbClr val="FF0000"/>
                </a:solidFill>
              </a:rPr>
              <a:t>thích</a:t>
            </a:r>
            <a:r>
              <a:rPr lang="vi-VN" sz="2700" dirty="0">
                <a:solidFill>
                  <a:srgbClr val="FF0000"/>
                </a:solidFill>
              </a:rPr>
              <a:t> </a:t>
            </a:r>
            <a:r>
              <a:rPr lang="vi-VN" sz="2700" dirty="0" err="1">
                <a:solidFill>
                  <a:srgbClr val="FF0000"/>
                </a:solidFill>
              </a:rPr>
              <a:t>hợp</a:t>
            </a:r>
            <a:r>
              <a:rPr lang="vi-VN" sz="2700" dirty="0">
                <a:solidFill>
                  <a:srgbClr val="FF0000"/>
                </a:solidFill>
              </a:rPr>
              <a:t> trong </a:t>
            </a:r>
            <a:r>
              <a:rPr lang="vi-VN" sz="2700" dirty="0" err="1">
                <a:solidFill>
                  <a:srgbClr val="FF0000"/>
                </a:solidFill>
              </a:rPr>
              <a:t>các</a:t>
            </a:r>
            <a:r>
              <a:rPr lang="vi-VN" sz="2700" dirty="0">
                <a:solidFill>
                  <a:srgbClr val="FF0000"/>
                </a:solidFill>
              </a:rPr>
              <a:t> </a:t>
            </a:r>
            <a:r>
              <a:rPr lang="vi-VN" sz="2700" dirty="0" err="1">
                <a:solidFill>
                  <a:srgbClr val="FF0000"/>
                </a:solidFill>
              </a:rPr>
              <a:t>từ</a:t>
            </a:r>
            <a:r>
              <a:rPr lang="vi-VN" sz="2700" dirty="0">
                <a:solidFill>
                  <a:srgbClr val="FF0000"/>
                </a:solidFill>
              </a:rPr>
              <a:t> cho </a:t>
            </a:r>
            <a:r>
              <a:rPr lang="vi-VN" sz="2700" dirty="0" err="1">
                <a:solidFill>
                  <a:srgbClr val="FF0000"/>
                </a:solidFill>
              </a:rPr>
              <a:t>dưới</a:t>
            </a:r>
            <a:r>
              <a:rPr lang="vi-VN" sz="2700" dirty="0">
                <a:solidFill>
                  <a:srgbClr val="FF0000"/>
                </a:solidFill>
              </a:rPr>
              <a:t> đây </a:t>
            </a:r>
            <a:r>
              <a:rPr lang="vi-VN" sz="2700" dirty="0" err="1">
                <a:solidFill>
                  <a:srgbClr val="FF0000"/>
                </a:solidFill>
              </a:rPr>
              <a:t>để</a:t>
            </a:r>
            <a:r>
              <a:rPr lang="vi-VN" sz="2700" dirty="0">
                <a:solidFill>
                  <a:srgbClr val="FF0000"/>
                </a:solidFill>
              </a:rPr>
              <a:t> </a:t>
            </a:r>
            <a:r>
              <a:rPr lang="vi-VN" sz="2700" dirty="0" err="1">
                <a:solidFill>
                  <a:srgbClr val="FF0000"/>
                </a:solidFill>
              </a:rPr>
              <a:t>hoàn</a:t>
            </a:r>
            <a:r>
              <a:rPr lang="vi-VN" sz="2700" dirty="0">
                <a:solidFill>
                  <a:srgbClr val="FF0000"/>
                </a:solidFill>
              </a:rPr>
              <a:t> </a:t>
            </a:r>
            <a:r>
              <a:rPr lang="vi-VN" sz="2700" dirty="0" err="1">
                <a:solidFill>
                  <a:srgbClr val="FF0000"/>
                </a:solidFill>
              </a:rPr>
              <a:t>thành</a:t>
            </a:r>
            <a:r>
              <a:rPr lang="vi-VN" sz="2700" dirty="0">
                <a:solidFill>
                  <a:srgbClr val="FF0000"/>
                </a:solidFill>
              </a:rPr>
              <a:t> câu bên </a:t>
            </a:r>
            <a:r>
              <a:rPr lang="vi-VN" sz="2700" dirty="0" err="1">
                <a:solidFill>
                  <a:srgbClr val="FF0000"/>
                </a:solidFill>
              </a:rPr>
              <a:t>dưới</a:t>
            </a:r>
            <a:r>
              <a:rPr lang="vi-VN" sz="2700" dirty="0">
                <a:solidFill>
                  <a:srgbClr val="FF0000"/>
                </a:solidFill>
              </a:rPr>
              <a:t>:</a:t>
            </a:r>
          </a:p>
        </p:txBody>
      </p:sp>
      <p:sp>
        <p:nvSpPr>
          <p:cNvPr id="4" name="Chỗ dành sẵn cho Chân trang 3">
            <a:extLst>
              <a:ext uri="{FF2B5EF4-FFF2-40B4-BE49-F238E27FC236}">
                <a16:creationId xmlns:a16="http://schemas.microsoft.com/office/drawing/2014/main" id="{B4F3FDA7-93AE-4102-A163-327F8A2B79D2}"/>
              </a:ext>
            </a:extLst>
          </p:cNvPr>
          <p:cNvSpPr>
            <a:spLocks noGrp="1"/>
          </p:cNvSpPr>
          <p:nvPr>
            <p:ph type="ftr" sz="quarter" idx="11"/>
          </p:nvPr>
        </p:nvSpPr>
        <p:spPr/>
        <p:txBody>
          <a:bodyPr/>
          <a:lstStyle/>
          <a:p>
            <a:pPr defTabSz="342900">
              <a:buClrTx/>
            </a:pPr>
            <a:r>
              <a:rPr lang="en-US" kern="1200">
                <a:solidFill>
                  <a:prstClr val="black">
                    <a:tint val="75000"/>
                  </a:prstClr>
                </a:solidFill>
                <a:latin typeface="Calibri" panose="020F0502020204030204"/>
                <a:ea typeface="+mn-ea"/>
                <a:cs typeface="+mn-cs"/>
              </a:rPr>
              <a:t>Designed by PoweredTemplate</a:t>
            </a:r>
          </a:p>
        </p:txBody>
      </p:sp>
      <p:sp>
        <p:nvSpPr>
          <p:cNvPr id="13" name="Chỗ dành sẵn cho Nội dung 10">
            <a:extLst>
              <a:ext uri="{FF2B5EF4-FFF2-40B4-BE49-F238E27FC236}">
                <a16:creationId xmlns:a16="http://schemas.microsoft.com/office/drawing/2014/main" id="{6AFA2C8F-2A83-4299-B32E-B8769A8CA0CA}"/>
              </a:ext>
            </a:extLst>
          </p:cNvPr>
          <p:cNvSpPr txBox="1">
            <a:spLocks/>
          </p:cNvSpPr>
          <p:nvPr/>
        </p:nvSpPr>
        <p:spPr>
          <a:xfrm>
            <a:off x="955222" y="2077304"/>
            <a:ext cx="7886700" cy="20107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pPr>
            <a:r>
              <a:rPr lang="vi-VN" sz="2100" dirty="0">
                <a:solidFill>
                  <a:srgbClr val="0000CC"/>
                </a:solidFill>
                <a:latin typeface="Arial" panose="020B0604020202020204" pitchFamily="34" charset="0"/>
              </a:rPr>
              <a:t>a. ……………. </a:t>
            </a:r>
            <a:r>
              <a:rPr lang="vi-VN" sz="2100" dirty="0" err="1">
                <a:solidFill>
                  <a:srgbClr val="0000CC"/>
                </a:solidFill>
                <a:latin typeface="Arial" panose="020B0604020202020204" pitchFamily="34" charset="0"/>
              </a:rPr>
              <a:t>tạo</a:t>
            </a:r>
            <a:r>
              <a:rPr lang="vi-VN" sz="2100" dirty="0">
                <a:solidFill>
                  <a:srgbClr val="0000CC"/>
                </a:solidFill>
                <a:latin typeface="Arial" panose="020B0604020202020204" pitchFamily="34" charset="0"/>
              </a:rPr>
              <a:t> nên ………………... </a:t>
            </a:r>
          </a:p>
          <a:p>
            <a:pPr marL="0" indent="0" defTabSz="685800">
              <a:spcBef>
                <a:spcPts val="750"/>
              </a:spcBef>
              <a:buClrTx/>
              <a:buNone/>
            </a:pPr>
            <a:r>
              <a:rPr lang="vi-VN" sz="2100" dirty="0">
                <a:solidFill>
                  <a:srgbClr val="0000CC"/>
                </a:solidFill>
                <a:latin typeface="Arial" panose="020B0604020202020204" pitchFamily="34" charset="0"/>
              </a:rPr>
              <a:t>    Ở đâu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vật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ở </a:t>
            </a:r>
            <a:r>
              <a:rPr lang="vi-VN" sz="2100" dirty="0" err="1">
                <a:solidFill>
                  <a:srgbClr val="0000CC"/>
                </a:solidFill>
                <a:latin typeface="Arial" panose="020B0604020202020204" pitchFamily="34" charset="0"/>
              </a:rPr>
              <a:t>đó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p>
          <a:p>
            <a:pPr marL="0" indent="0" defTabSz="685800">
              <a:spcBef>
                <a:spcPts val="750"/>
              </a:spcBef>
              <a:buClrTx/>
              <a:buNone/>
            </a:pPr>
            <a:r>
              <a:rPr lang="vi-VN" sz="2100" dirty="0">
                <a:solidFill>
                  <a:srgbClr val="0000CC"/>
                </a:solidFill>
                <a:latin typeface="Arial" panose="020B0604020202020204" pitchFamily="34" charset="0"/>
              </a:rPr>
              <a:t>b. </a:t>
            </a:r>
            <a:r>
              <a:rPr lang="vi-VN" sz="2100" dirty="0" err="1">
                <a:solidFill>
                  <a:srgbClr val="0000CC"/>
                </a:solidFill>
                <a:latin typeface="Arial" panose="020B0604020202020204" pitchFamily="34" charset="0"/>
              </a:rPr>
              <a:t>Một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vật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do ……… </a:t>
            </a:r>
            <a:r>
              <a:rPr lang="vi-VN" sz="2100" dirty="0" err="1">
                <a:solidFill>
                  <a:srgbClr val="0000CC"/>
                </a:solidFill>
                <a:latin typeface="Arial" panose="020B0604020202020204" pitchFamily="34" charset="0"/>
              </a:rPr>
              <a:t>hoặc</a:t>
            </a:r>
            <a:r>
              <a:rPr lang="vi-VN" sz="2100" dirty="0">
                <a:solidFill>
                  <a:srgbClr val="0000CC"/>
                </a:solidFill>
                <a:latin typeface="Arial" panose="020B0604020202020204" pitchFamily="34" charset="0"/>
              </a:rPr>
              <a:t> ……………… </a:t>
            </a:r>
            <a:r>
              <a:rPr lang="vi-VN" sz="2100" dirty="0" err="1">
                <a:solidFill>
                  <a:srgbClr val="0000CC"/>
                </a:solidFill>
                <a:latin typeface="Arial" panose="020B0604020202020204" pitchFamily="34" charset="0"/>
              </a:rPr>
              <a:t>chất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tạo</a:t>
            </a:r>
            <a:r>
              <a:rPr lang="vi-VN" sz="2100" dirty="0">
                <a:solidFill>
                  <a:srgbClr val="0000CC"/>
                </a:solidFill>
                <a:latin typeface="Arial" panose="020B0604020202020204" pitchFamily="34" charset="0"/>
              </a:rPr>
              <a:t> nên. </a:t>
            </a:r>
          </a:p>
          <a:p>
            <a:pPr marL="0" indent="0" defTabSz="685800">
              <a:spcBef>
                <a:spcPts val="750"/>
              </a:spcBef>
              <a:buClrTx/>
              <a:buNone/>
            </a:pP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Một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chất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trong ………………….… </a:t>
            </a:r>
            <a:r>
              <a:rPr lang="vi-VN" sz="2100" dirty="0" err="1">
                <a:solidFill>
                  <a:srgbClr val="0000CC"/>
                </a:solidFill>
                <a:latin typeface="Arial" panose="020B0604020202020204" pitchFamily="34" charset="0"/>
              </a:rPr>
              <a:t>vật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a:t>
            </a:r>
          </a:p>
          <a:p>
            <a:pPr marL="171450" indent="-171450" defTabSz="685800">
              <a:spcBef>
                <a:spcPts val="750"/>
              </a:spcBef>
              <a:buClrTx/>
            </a:pPr>
            <a:endParaRPr lang="vi-VN" sz="2100" dirty="0">
              <a:solidFill>
                <a:srgbClr val="0000CC"/>
              </a:solidFill>
              <a:latin typeface="Arial" panose="020B0604020202020204" pitchFamily="34" charset="0"/>
            </a:endParaRPr>
          </a:p>
        </p:txBody>
      </p:sp>
      <p:sp>
        <p:nvSpPr>
          <p:cNvPr id="14" name="Tiêu đề 1">
            <a:extLst>
              <a:ext uri="{FF2B5EF4-FFF2-40B4-BE49-F238E27FC236}">
                <a16:creationId xmlns:a16="http://schemas.microsoft.com/office/drawing/2014/main" id="{6C4EE7AF-D487-4155-94D9-000537AB745A}"/>
              </a:ext>
            </a:extLst>
          </p:cNvPr>
          <p:cNvSpPr txBox="1">
            <a:spLocks/>
          </p:cNvSpPr>
          <p:nvPr/>
        </p:nvSpPr>
        <p:spPr>
          <a:xfrm>
            <a:off x="628650" y="1121996"/>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vật</a:t>
            </a:r>
            <a:r>
              <a:rPr lang="vi-VN" sz="2100" i="1" dirty="0">
                <a:solidFill>
                  <a:srgbClr val="FF0000"/>
                </a:solidFill>
                <a:latin typeface="Arial" panose="020B0604020202020204" pitchFamily="34" charset="0"/>
              </a:rPr>
              <a:t> </a:t>
            </a:r>
            <a:r>
              <a:rPr lang="vi-VN" sz="2100" i="1" dirty="0" err="1">
                <a:solidFill>
                  <a:srgbClr val="FF0000"/>
                </a:solidFill>
                <a:latin typeface="Arial" panose="020B0604020202020204" pitchFamily="34" charset="0"/>
              </a:rPr>
              <a:t>thể</a:t>
            </a:r>
            <a:endParaRPr lang="vi-VN" sz="2100" i="1" dirty="0">
              <a:solidFill>
                <a:srgbClr val="FF0000"/>
              </a:solidFill>
              <a:latin typeface="Arial" panose="020B0604020202020204" pitchFamily="34" charset="0"/>
            </a:endParaRPr>
          </a:p>
        </p:txBody>
      </p:sp>
      <p:sp>
        <p:nvSpPr>
          <p:cNvPr id="15" name="Tiêu đề 1">
            <a:extLst>
              <a:ext uri="{FF2B5EF4-FFF2-40B4-BE49-F238E27FC236}">
                <a16:creationId xmlns:a16="http://schemas.microsoft.com/office/drawing/2014/main" id="{7B4B3E71-7762-463C-A235-C481DC0B5431}"/>
              </a:ext>
            </a:extLst>
          </p:cNvPr>
          <p:cNvSpPr txBox="1">
            <a:spLocks/>
          </p:cNvSpPr>
          <p:nvPr/>
        </p:nvSpPr>
        <p:spPr>
          <a:xfrm>
            <a:off x="2290082" y="1121996"/>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Chất</a:t>
            </a:r>
            <a:endParaRPr lang="vi-VN" sz="2100" i="1" dirty="0">
              <a:solidFill>
                <a:srgbClr val="FF0000"/>
              </a:solidFill>
              <a:latin typeface="Arial" panose="020B0604020202020204" pitchFamily="34" charset="0"/>
            </a:endParaRPr>
          </a:p>
        </p:txBody>
      </p:sp>
      <p:sp>
        <p:nvSpPr>
          <p:cNvPr id="17" name="Tiêu đề 1">
            <a:extLst>
              <a:ext uri="{FF2B5EF4-FFF2-40B4-BE49-F238E27FC236}">
                <a16:creationId xmlns:a16="http://schemas.microsoft.com/office/drawing/2014/main" id="{BECAD59F-D743-4A23-AC8A-0E260E09449B}"/>
              </a:ext>
            </a:extLst>
          </p:cNvPr>
          <p:cNvSpPr txBox="1">
            <a:spLocks/>
          </p:cNvSpPr>
          <p:nvPr/>
        </p:nvSpPr>
        <p:spPr>
          <a:xfrm>
            <a:off x="5094515" y="1121996"/>
            <a:ext cx="710293"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một</a:t>
            </a:r>
            <a:endParaRPr lang="vi-VN" sz="2100" i="1" dirty="0">
              <a:solidFill>
                <a:srgbClr val="FF0000"/>
              </a:solidFill>
              <a:latin typeface="Arial" panose="020B0604020202020204" pitchFamily="34" charset="0"/>
            </a:endParaRPr>
          </a:p>
        </p:txBody>
      </p:sp>
      <p:sp>
        <p:nvSpPr>
          <p:cNvPr id="18" name="Tiêu đề 1">
            <a:extLst>
              <a:ext uri="{FF2B5EF4-FFF2-40B4-BE49-F238E27FC236}">
                <a16:creationId xmlns:a16="http://schemas.microsoft.com/office/drawing/2014/main" id="{16FFA666-7969-46C6-9033-A591A8B01FD8}"/>
              </a:ext>
            </a:extLst>
          </p:cNvPr>
          <p:cNvSpPr txBox="1">
            <a:spLocks/>
          </p:cNvSpPr>
          <p:nvPr/>
        </p:nvSpPr>
        <p:spPr>
          <a:xfrm>
            <a:off x="6531429" y="1133648"/>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nhiều</a:t>
            </a:r>
            <a:endParaRPr lang="vi-VN" sz="2100" i="1" dirty="0">
              <a:solidFill>
                <a:srgbClr val="FF0000"/>
              </a:solidFill>
              <a:latin typeface="Arial" panose="020B0604020202020204" pitchFamily="34" charset="0"/>
            </a:endParaRPr>
          </a:p>
        </p:txBody>
      </p:sp>
      <p:sp>
        <p:nvSpPr>
          <p:cNvPr id="19" name="Tiêu đề 1">
            <a:extLst>
              <a:ext uri="{FF2B5EF4-FFF2-40B4-BE49-F238E27FC236}">
                <a16:creationId xmlns:a16="http://schemas.microsoft.com/office/drawing/2014/main" id="{DAA10629-D003-4C35-924C-63ADAEB714A0}"/>
              </a:ext>
            </a:extLst>
          </p:cNvPr>
          <p:cNvSpPr txBox="1">
            <a:spLocks/>
          </p:cNvSpPr>
          <p:nvPr/>
        </p:nvSpPr>
        <p:spPr>
          <a:xfrm>
            <a:off x="4661807" y="2293699"/>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chất</a:t>
            </a:r>
            <a:endParaRPr lang="vi-VN" sz="2100" i="1" dirty="0">
              <a:solidFill>
                <a:srgbClr val="FF0000"/>
              </a:solidFill>
              <a:latin typeface="Arial" panose="020B0604020202020204" pitchFamily="34" charset="0"/>
            </a:endParaRPr>
          </a:p>
        </p:txBody>
      </p:sp>
      <p:sp>
        <p:nvSpPr>
          <p:cNvPr id="20" name="Tiêu đề 1">
            <a:extLst>
              <a:ext uri="{FF2B5EF4-FFF2-40B4-BE49-F238E27FC236}">
                <a16:creationId xmlns:a16="http://schemas.microsoft.com/office/drawing/2014/main" id="{561DAB48-57F5-40C0-87EF-265768A9551B}"/>
              </a:ext>
            </a:extLst>
          </p:cNvPr>
          <p:cNvSpPr txBox="1">
            <a:spLocks/>
          </p:cNvSpPr>
          <p:nvPr/>
        </p:nvSpPr>
        <p:spPr>
          <a:xfrm>
            <a:off x="4792435" y="3072881"/>
            <a:ext cx="1142999"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nhiều</a:t>
            </a:r>
            <a:endParaRPr lang="vi-VN" sz="2100" i="1" dirty="0">
              <a:solidFill>
                <a:srgbClr val="FF0000"/>
              </a:solidFill>
              <a:latin typeface="Arial" panose="020B0604020202020204" pitchFamily="34" charset="0"/>
            </a:endParaRPr>
          </a:p>
        </p:txBody>
      </p:sp>
      <p:sp>
        <p:nvSpPr>
          <p:cNvPr id="22" name="Chỗ dành sẵn cho Nội dung 21">
            <a:extLst>
              <a:ext uri="{FF2B5EF4-FFF2-40B4-BE49-F238E27FC236}">
                <a16:creationId xmlns:a16="http://schemas.microsoft.com/office/drawing/2014/main" id="{7D78DF7E-BEB6-4B4E-9241-0484F6B1E909}"/>
              </a:ext>
            </a:extLst>
          </p:cNvPr>
          <p:cNvSpPr>
            <a:spLocks noGrp="1"/>
          </p:cNvSpPr>
          <p:nvPr>
            <p:ph idx="1"/>
          </p:nvPr>
        </p:nvSpPr>
        <p:spPr/>
        <p:txBody>
          <a:bodyPr/>
          <a:lstStyle/>
          <a:p>
            <a:endParaRPr lang="vi-VN" dirty="0"/>
          </a:p>
        </p:txBody>
      </p:sp>
    </p:spTree>
    <p:extLst>
      <p:ext uri="{BB962C8B-B14F-4D97-AF65-F5344CB8AC3E}">
        <p14:creationId xmlns:p14="http://schemas.microsoft.com/office/powerpoint/2010/main" val="305181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E-6 -3.7037E-7 L -0.07774 0.14607 " pathEditMode="relative" rAng="0" ptsTypes="AA">
                                      <p:cBhvr>
                                        <p:cTn id="6" dur="2000" fill="hold"/>
                                        <p:tgtEl>
                                          <p:spTgt spid="15"/>
                                        </p:tgtEl>
                                        <p:attrNameLst>
                                          <p:attrName>ppt_x</p:attrName>
                                          <p:attrName>ppt_y</p:attrName>
                                        </p:attrNameLst>
                                      </p:cBhvr>
                                      <p:rCtr x="-3893" y="7292"/>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8216 0.01435 L 0.40352 0.15393 " pathEditMode="relative" rAng="0" ptsTypes="AA">
                                      <p:cBhvr>
                                        <p:cTn id="10" dur="2000" fill="hold"/>
                                        <p:tgtEl>
                                          <p:spTgt spid="14"/>
                                        </p:tgtEl>
                                        <p:attrNameLst>
                                          <p:attrName>ppt_x</p:attrName>
                                          <p:attrName>ppt_y</p:attrName>
                                        </p:attrNameLst>
                                      </p:cBhvr>
                                      <p:rCtr x="24284" y="696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3.54167E-6 1.48148E-6 L -0.125 0.30463 " pathEditMode="relative" rAng="0" ptsTypes="AA">
                                      <p:cBhvr>
                                        <p:cTn id="18" dur="2000" fill="hold"/>
                                        <p:tgtEl>
                                          <p:spTgt spid="17"/>
                                        </p:tgtEl>
                                        <p:attrNameLst>
                                          <p:attrName>ppt_x</p:attrName>
                                          <p:attrName>ppt_y</p:attrName>
                                        </p:attrNameLst>
                                      </p:cBhvr>
                                      <p:rCtr x="-6250" y="15231"/>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2.91667E-6 -3.33333E-6 L -0.09205 0.3007 " pathEditMode="relative" rAng="0" ptsTypes="AA">
                                      <p:cBhvr>
                                        <p:cTn id="22" dur="2000" fill="hold"/>
                                        <p:tgtEl>
                                          <p:spTgt spid="18"/>
                                        </p:tgtEl>
                                        <p:attrNameLst>
                                          <p:attrName>ppt_x</p:attrName>
                                          <p:attrName>ppt_y</p:attrName>
                                        </p:attrNameLst>
                                      </p:cBhvr>
                                      <p:rCtr x="-4609" y="15023"/>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542553" y="333954"/>
            <a:ext cx="6504167"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dirty="0">
                <a:solidFill>
                  <a:schemeClr val="tx1"/>
                </a:solidFill>
                <a:latin typeface="Times New Roman" panose="02020603050405020304" pitchFamily="18" charset="0"/>
                <a:cs typeface="Times New Roman" panose="02020603050405020304" pitchFamily="18" charset="0"/>
              </a:rPr>
              <a:t>I</a:t>
            </a:r>
            <a:r>
              <a:rPr lang="en-US" sz="2800" b="1" i="1" dirty="0">
                <a:solidFill>
                  <a:schemeClr val="tx1"/>
                </a:solidFill>
                <a:latin typeface="Times New Roman" panose="02020603050405020304" pitchFamily="18" charset="0"/>
                <a:cs typeface="Times New Roman" panose="02020603050405020304" pitchFamily="18" charset="0"/>
              </a:rPr>
              <a:t>. CHẤT Ở XUNG QUANH CHÚNG TA</a:t>
            </a:r>
            <a:endParaRPr sz="2800" b="1" i="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CB40D12-5F44-5586-B4AE-1142302943AD}"/>
              </a:ext>
            </a:extLst>
          </p:cNvPr>
          <p:cNvSpPr txBox="1"/>
          <p:nvPr/>
        </p:nvSpPr>
        <p:spPr>
          <a:xfrm>
            <a:off x="596348" y="1494845"/>
            <a:ext cx="8189843" cy="2246769"/>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xung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quanh</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a:t>
            </a:r>
          </a:p>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p>
          <a:p>
            <a:r>
              <a:rPr lang="en-US" sz="2800" dirty="0">
                <a:latin typeface="Times New Roman" panose="02020603050405020304" pitchFamily="18" charset="0"/>
                <a:ea typeface="Times New Roman" panose="02020603050405020304" pitchFamily="18" charset="0"/>
              </a:rPr>
              <a:t>  </a:t>
            </a:r>
            <a:endParaRPr lang="en-US" sz="2800" i="1" dirty="0">
              <a:effectLst/>
              <a:latin typeface="Times New Roman" panose="02020603050405020304" pitchFamily="18" charset="0"/>
              <a:ea typeface="Times New Roman" panose="02020603050405020304" pitchFamily="18" charset="0"/>
            </a:endParaRPr>
          </a:p>
        </p:txBody>
      </p:sp>
      <p:sp>
        <p:nvSpPr>
          <p:cNvPr id="7" name="Cloud 6">
            <a:extLst>
              <a:ext uri="{FF2B5EF4-FFF2-40B4-BE49-F238E27FC236}">
                <a16:creationId xmlns:a16="http://schemas.microsoft.com/office/drawing/2014/main" id="{0FBC050A-DB46-7399-9BD9-68DF78048F4A}"/>
              </a:ext>
            </a:extLst>
          </p:cNvPr>
          <p:cNvSpPr/>
          <p:nvPr/>
        </p:nvSpPr>
        <p:spPr>
          <a:xfrm>
            <a:off x="2759103" y="3428329"/>
            <a:ext cx="3053300" cy="129474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9BA2137D-3202-CBFD-C55E-7511C29980BC}"/>
              </a:ext>
            </a:extLst>
          </p:cNvPr>
          <p:cNvSpPr txBox="1"/>
          <p:nvPr/>
        </p:nvSpPr>
        <p:spPr>
          <a:xfrm>
            <a:off x="3283888" y="3741614"/>
            <a:ext cx="2115047" cy="800219"/>
          </a:xfrm>
          <a:prstGeom prst="rect">
            <a:avLst/>
          </a:prstGeom>
          <a:noFill/>
        </p:spPr>
        <p:txBody>
          <a:bodyPr wrap="square" rtlCol="0">
            <a:spAutoFit/>
          </a:bodyPr>
          <a:lstStyle/>
          <a:p>
            <a:r>
              <a:rPr lang="en-US" sz="1600" i="1" dirty="0" err="1">
                <a:solidFill>
                  <a:srgbClr val="FF0000"/>
                </a:solidFill>
              </a:rPr>
              <a:t>Lấy</a:t>
            </a:r>
            <a:r>
              <a:rPr lang="en-US" sz="1600" i="1" dirty="0">
                <a:solidFill>
                  <a:srgbClr val="FF0000"/>
                </a:solidFill>
              </a:rPr>
              <a:t> </a:t>
            </a:r>
            <a:r>
              <a:rPr lang="en-US" sz="1600" i="1" dirty="0" err="1">
                <a:solidFill>
                  <a:srgbClr val="FF0000"/>
                </a:solidFill>
              </a:rPr>
              <a:t>ví</a:t>
            </a:r>
            <a:r>
              <a:rPr lang="en-US" sz="1600" i="1" dirty="0">
                <a:solidFill>
                  <a:srgbClr val="FF0000"/>
                </a:solidFill>
              </a:rPr>
              <a:t> </a:t>
            </a:r>
            <a:r>
              <a:rPr lang="en-US" sz="1600" i="1" dirty="0" err="1">
                <a:solidFill>
                  <a:srgbClr val="FF0000"/>
                </a:solidFill>
              </a:rPr>
              <a:t>dụ</a:t>
            </a:r>
            <a:r>
              <a:rPr lang="en-US" sz="1600" i="1" dirty="0">
                <a:solidFill>
                  <a:srgbClr val="FF0000"/>
                </a:solidFill>
              </a:rPr>
              <a:t> </a:t>
            </a:r>
            <a:r>
              <a:rPr lang="en-US" sz="1600" i="1" dirty="0" err="1">
                <a:solidFill>
                  <a:srgbClr val="FF0000"/>
                </a:solidFill>
              </a:rPr>
              <a:t>cho</a:t>
            </a:r>
            <a:r>
              <a:rPr lang="en-US" sz="1600" i="1" dirty="0">
                <a:solidFill>
                  <a:srgbClr val="FF0000"/>
                </a:solidFill>
              </a:rPr>
              <a:t> </a:t>
            </a:r>
            <a:r>
              <a:rPr lang="en-US" sz="1600" i="1" dirty="0" err="1">
                <a:solidFill>
                  <a:srgbClr val="FF0000"/>
                </a:solidFill>
              </a:rPr>
              <a:t>các</a:t>
            </a:r>
            <a:r>
              <a:rPr lang="en-US" sz="1600" i="1" dirty="0">
                <a:solidFill>
                  <a:srgbClr val="FF0000"/>
                </a:solidFill>
              </a:rPr>
              <a:t> </a:t>
            </a:r>
            <a:r>
              <a:rPr lang="en-US" sz="1600" i="1" dirty="0" err="1">
                <a:solidFill>
                  <a:srgbClr val="FF0000"/>
                </a:solidFill>
              </a:rPr>
              <a:t>kết</a:t>
            </a:r>
            <a:r>
              <a:rPr lang="en-US" sz="1600" i="1" dirty="0">
                <a:solidFill>
                  <a:srgbClr val="FF0000"/>
                </a:solidFill>
              </a:rPr>
              <a:t> </a:t>
            </a:r>
            <a:r>
              <a:rPr lang="en-US" sz="1600" i="1" dirty="0" err="1">
                <a:solidFill>
                  <a:srgbClr val="FF0000"/>
                </a:solidFill>
              </a:rPr>
              <a:t>luận</a:t>
            </a:r>
            <a:r>
              <a:rPr lang="en-US" sz="1600" i="1" dirty="0">
                <a:solidFill>
                  <a:srgbClr val="FF0000"/>
                </a:solidFill>
              </a:rPr>
              <a:t> </a:t>
            </a:r>
            <a:r>
              <a:rPr lang="en-US" sz="1600" i="1" dirty="0" err="1">
                <a:solidFill>
                  <a:srgbClr val="FF0000"/>
                </a:solidFill>
              </a:rPr>
              <a:t>trên</a:t>
            </a:r>
            <a:r>
              <a:rPr lang="en-US" sz="1600" i="1" dirty="0">
                <a:solidFill>
                  <a:srgbClr val="FF0000"/>
                </a:solidFill>
              </a:rPr>
              <a:t>? </a:t>
            </a:r>
          </a:p>
          <a:p>
            <a:endParaRPr lang="en-US" dirty="0"/>
          </a:p>
        </p:txBody>
      </p:sp>
    </p:spTree>
    <p:extLst>
      <p:ext uri="{BB962C8B-B14F-4D97-AF65-F5344CB8AC3E}">
        <p14:creationId xmlns:p14="http://schemas.microsoft.com/office/powerpoint/2010/main" val="18535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8" name="Rectangle 7">
            <a:extLst>
              <a:ext uri="{FF2B5EF4-FFF2-40B4-BE49-F238E27FC236}">
                <a16:creationId xmlns:a16="http://schemas.microsoft.com/office/drawing/2014/main" id="{437E2148-07AB-485A-6C67-B1DE7516BF20}"/>
              </a:ext>
            </a:extLst>
          </p:cNvPr>
          <p:cNvSpPr/>
          <p:nvPr/>
        </p:nvSpPr>
        <p:spPr>
          <a:xfrm>
            <a:off x="4198289" y="376713"/>
            <a:ext cx="6688234" cy="646331"/>
          </a:xfrm>
          <a:prstGeom prst="rect">
            <a:avLst/>
          </a:prstGeom>
        </p:spPr>
        <p:txBody>
          <a:bodyPr wrap="square">
            <a:spAutoFit/>
          </a:bodyPr>
          <a:lstStyle/>
          <a:p>
            <a:r>
              <a:rPr lang="vi-VN" sz="3600" dirty="0">
                <a:latin typeface="+mj-lt"/>
              </a:rPr>
              <a:t>I. Chất ở xung quanh ta</a:t>
            </a:r>
          </a:p>
        </p:txBody>
      </p:sp>
      <p:sp>
        <p:nvSpPr>
          <p:cNvPr id="9" name="Rectangle 8">
            <a:extLst>
              <a:ext uri="{FF2B5EF4-FFF2-40B4-BE49-F238E27FC236}">
                <a16:creationId xmlns:a16="http://schemas.microsoft.com/office/drawing/2014/main" id="{1E222521-6F73-4EE9-6008-957A8D0983B1}"/>
              </a:ext>
            </a:extLst>
          </p:cNvPr>
          <p:cNvSpPr/>
          <p:nvPr/>
        </p:nvSpPr>
        <p:spPr>
          <a:xfrm>
            <a:off x="3745064" y="1149738"/>
            <a:ext cx="5263764" cy="1631216"/>
          </a:xfrm>
          <a:prstGeom prst="rect">
            <a:avLst/>
          </a:prstGeom>
        </p:spPr>
        <p:txBody>
          <a:bodyPr wrap="square">
            <a:spAutoFit/>
          </a:bodyPr>
          <a:lstStyle/>
          <a:p>
            <a:r>
              <a:rPr lang="en-US" sz="2000" dirty="0">
                <a:latin typeface="+mj-lt"/>
              </a:rPr>
              <a:t>- </a:t>
            </a:r>
            <a:r>
              <a:rPr lang="vi-VN" sz="2000" dirty="0">
                <a:latin typeface="+mj-lt"/>
              </a:rPr>
              <a:t>Xung quanh ta có rất nhiều vật thể khác nhau. </a:t>
            </a:r>
          </a:p>
          <a:p>
            <a:r>
              <a:rPr lang="en-US" sz="2000" dirty="0">
                <a:latin typeface="+mj-lt"/>
              </a:rPr>
              <a:t>- </a:t>
            </a:r>
            <a:r>
              <a:rPr lang="vi-VN" sz="2000" dirty="0">
                <a:latin typeface="+mj-lt"/>
              </a:rPr>
              <a:t>Có những vật thể rất lớn như Mặt Trăng, Mặt Trời, các ngôi sao,...; có những vật thể lại rất nhỏ mà mắt thường không nhìn thấy được như vi khuẩn, virus,...</a:t>
            </a:r>
          </a:p>
        </p:txBody>
      </p:sp>
      <p:pic>
        <p:nvPicPr>
          <p:cNvPr id="10" name="Picture 6" descr="https://hoc24.vn/source/KHTN%206/Ch%C6%B0%C6%A1ng%203/v%E1%BA%ADt%20th%E1%BB%83%20l%E1%BB%9Bn.jpg">
            <a:extLst>
              <a:ext uri="{FF2B5EF4-FFF2-40B4-BE49-F238E27FC236}">
                <a16:creationId xmlns:a16="http://schemas.microsoft.com/office/drawing/2014/main" id="{D38FE0C4-8463-6514-BA6F-FC423DE180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72" y="540128"/>
            <a:ext cx="3361239" cy="2240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2E293761-FF18-6652-C0AE-B4C1488D136F}"/>
              </a:ext>
            </a:extLst>
          </p:cNvPr>
          <p:cNvGraphicFramePr>
            <a:graphicFrameLocks noGrp="1"/>
          </p:cNvGraphicFramePr>
          <p:nvPr>
            <p:extLst>
              <p:ext uri="{D42A27DB-BD31-4B8C-83A1-F6EECF244321}">
                <p14:modId xmlns:p14="http://schemas.microsoft.com/office/powerpoint/2010/main" val="3246722767"/>
              </p:ext>
            </p:extLst>
          </p:nvPr>
        </p:nvGraphicFramePr>
        <p:xfrm>
          <a:off x="634541" y="3009153"/>
          <a:ext cx="2172269" cy="547688"/>
        </p:xfrm>
        <a:graphic>
          <a:graphicData uri="http://schemas.openxmlformats.org/drawingml/2006/table">
            <a:tbl>
              <a:tblPr/>
              <a:tblGrid>
                <a:gridCol w="2172269">
                  <a:extLst>
                    <a:ext uri="{9D8B030D-6E8A-4147-A177-3AD203B41FA5}">
                      <a16:colId xmlns:a16="http://schemas.microsoft.com/office/drawing/2014/main" val="20000"/>
                    </a:ext>
                  </a:extLst>
                </a:gridCol>
              </a:tblGrid>
              <a:tr h="449664">
                <a:tc>
                  <a:txBody>
                    <a:bodyPr/>
                    <a:lstStyle/>
                    <a:p>
                      <a:pPr algn="ctr"/>
                      <a:endParaRPr lang="vi-VN" sz="1100" dirty="0">
                        <a:effectLst/>
                      </a:endParaRPr>
                    </a:p>
                    <a:p>
                      <a:pPr algn="ctr"/>
                      <a:r>
                        <a:rPr lang="vi-VN" sz="2400" b="1" dirty="0">
                          <a:effectLst/>
                          <a:latin typeface="+mj-lt"/>
                        </a:rPr>
                        <a:t>Vật thể lớn</a:t>
                      </a:r>
                      <a:endParaRPr lang="vi-VN" sz="2400" dirty="0">
                        <a:effectLst/>
                        <a:latin typeface="+mj-lt"/>
                      </a:endParaRPr>
                    </a:p>
                  </a:txBody>
                  <a:tcPr marL="7144" marR="7144" marT="7144" marB="7144"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12" name="Picture 2">
            <a:extLst>
              <a:ext uri="{FF2B5EF4-FFF2-40B4-BE49-F238E27FC236}">
                <a16:creationId xmlns:a16="http://schemas.microsoft.com/office/drawing/2014/main" id="{05CA61F3-32AF-287B-94E1-17A875392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739" y="2780954"/>
            <a:ext cx="3449295" cy="229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FBACDDF2-4BFA-BBDE-95D0-7CCE0DD2756C}"/>
              </a:ext>
            </a:extLst>
          </p:cNvPr>
          <p:cNvSpPr/>
          <p:nvPr/>
        </p:nvSpPr>
        <p:spPr>
          <a:xfrm>
            <a:off x="7927048" y="4196889"/>
            <a:ext cx="1210588" cy="338554"/>
          </a:xfrm>
          <a:prstGeom prst="rect">
            <a:avLst/>
          </a:prstGeom>
        </p:spPr>
        <p:txBody>
          <a:bodyPr wrap="none">
            <a:spAutoFit/>
          </a:bodyPr>
          <a:lstStyle/>
          <a:p>
            <a:r>
              <a:rPr lang="vi-VN" sz="1600" b="1" dirty="0">
                <a:latin typeface="+mj-lt"/>
              </a:rPr>
              <a:t>Vật thể nhỏ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id="{42653F6D-8AF2-AD76-34E7-0C0D7B4681E6}"/>
              </a:ext>
            </a:extLst>
          </p:cNvPr>
          <p:cNvSpPr/>
          <p:nvPr/>
        </p:nvSpPr>
        <p:spPr>
          <a:xfrm>
            <a:off x="1814652" y="545953"/>
            <a:ext cx="6750656"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nhưng vật thể có sẵn trong tự nhiên (vật thể tự nhiên) như đất, nước, cỏ cây, con người,...; có những vật thể do con người tạo ra (vật thể nhân tạo) như quần áo, sách vở, nhà cửa,...</a:t>
            </a:r>
          </a:p>
        </p:txBody>
      </p:sp>
      <p:sp>
        <p:nvSpPr>
          <p:cNvPr id="130" name="TextBox 129">
            <a:extLst>
              <a:ext uri="{FF2B5EF4-FFF2-40B4-BE49-F238E27FC236}">
                <a16:creationId xmlns:a16="http://schemas.microsoft.com/office/drawing/2014/main" id="{D80C3E24-2BC7-AD22-C769-40A664E27A96}"/>
              </a:ext>
            </a:extLst>
          </p:cNvPr>
          <p:cNvSpPr txBox="1"/>
          <p:nvPr/>
        </p:nvSpPr>
        <p:spPr>
          <a:xfrm>
            <a:off x="1952046" y="0"/>
            <a:ext cx="4572000" cy="523220"/>
          </a:xfrm>
          <a:prstGeom prst="rect">
            <a:avLst/>
          </a:prstGeom>
          <a:noFill/>
        </p:spPr>
        <p:txBody>
          <a:bodyPr wrap="square">
            <a:spAutoFit/>
          </a:bodyPr>
          <a:lstStyle/>
          <a:p>
            <a:r>
              <a:rPr lang="vi-VN" sz="2800" dirty="0">
                <a:latin typeface="+mj-lt"/>
              </a:rPr>
              <a:t>I. Chất ở xung quanh ta</a:t>
            </a:r>
          </a:p>
        </p:txBody>
      </p:sp>
      <p:pic>
        <p:nvPicPr>
          <p:cNvPr id="131" name="Picture 2">
            <a:extLst>
              <a:ext uri="{FF2B5EF4-FFF2-40B4-BE49-F238E27FC236}">
                <a16:creationId xmlns:a16="http://schemas.microsoft.com/office/drawing/2014/main" id="{D895395C-92B3-2D15-728F-A609C8E0A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47" y="2278404"/>
            <a:ext cx="3854490" cy="240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Rectangle 131">
            <a:extLst>
              <a:ext uri="{FF2B5EF4-FFF2-40B4-BE49-F238E27FC236}">
                <a16:creationId xmlns:a16="http://schemas.microsoft.com/office/drawing/2014/main" id="{09C01FF9-3A75-1FB5-A98A-E1DA5E203120}"/>
              </a:ext>
            </a:extLst>
          </p:cNvPr>
          <p:cNvSpPr/>
          <p:nvPr/>
        </p:nvSpPr>
        <p:spPr>
          <a:xfrm>
            <a:off x="1317522" y="4850252"/>
            <a:ext cx="1826141" cy="369332"/>
          </a:xfrm>
          <a:prstGeom prst="rect">
            <a:avLst/>
          </a:prstGeom>
        </p:spPr>
        <p:txBody>
          <a:bodyPr wrap="none">
            <a:spAutoFit/>
          </a:bodyPr>
          <a:lstStyle/>
          <a:p>
            <a:r>
              <a:rPr lang="vi-VN" dirty="0"/>
              <a:t>Vật thể tự nhiên</a:t>
            </a:r>
          </a:p>
        </p:txBody>
      </p:sp>
      <p:pic>
        <p:nvPicPr>
          <p:cNvPr id="133" name="Picture 3">
            <a:extLst>
              <a:ext uri="{FF2B5EF4-FFF2-40B4-BE49-F238E27FC236}">
                <a16:creationId xmlns:a16="http://schemas.microsoft.com/office/drawing/2014/main" id="{330AE6C0-D7BF-AD88-E1BE-C1028A88A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637" y="2292696"/>
            <a:ext cx="3809671" cy="23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Rectangle 133">
            <a:extLst>
              <a:ext uri="{FF2B5EF4-FFF2-40B4-BE49-F238E27FC236}">
                <a16:creationId xmlns:a16="http://schemas.microsoft.com/office/drawing/2014/main" id="{0FA2C872-C361-D099-8204-4D1278611714}"/>
              </a:ext>
            </a:extLst>
          </p:cNvPr>
          <p:cNvSpPr/>
          <p:nvPr/>
        </p:nvSpPr>
        <p:spPr>
          <a:xfrm>
            <a:off x="5949041" y="4820882"/>
            <a:ext cx="1877437" cy="369332"/>
          </a:xfrm>
          <a:prstGeom prst="rect">
            <a:avLst/>
          </a:prstGeom>
        </p:spPr>
        <p:txBody>
          <a:bodyPr wrap="none">
            <a:spAutoFit/>
          </a:bodyPr>
          <a:lstStyle/>
          <a:p>
            <a:r>
              <a:rPr lang="vi-VN" dirty="0"/>
              <a:t>Vật thể nhân tạo</a:t>
            </a:r>
          </a:p>
        </p:txBody>
      </p:sp>
    </p:spTree>
  </p:cSld>
  <p:clrMapOvr>
    <a:masterClrMapping/>
  </p:clrMapOvr>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1">
      <a:dk1>
        <a:sysClr val="windowText" lastClr="000000"/>
      </a:dk1>
      <a:lt1>
        <a:sysClr val="window" lastClr="FFFFFF"/>
      </a:lt1>
      <a:dk2>
        <a:srgbClr val="7358B1"/>
      </a:dk2>
      <a:lt2>
        <a:srgbClr val="E7E6E6"/>
      </a:lt2>
      <a:accent1>
        <a:srgbClr val="CD3333"/>
      </a:accent1>
      <a:accent2>
        <a:srgbClr val="FE6D4B"/>
      </a:accent2>
      <a:accent3>
        <a:srgbClr val="A5A5A5"/>
      </a:accent3>
      <a:accent4>
        <a:srgbClr val="EEBA4A"/>
      </a:accent4>
      <a:accent5>
        <a:srgbClr val="4ABDEC"/>
      </a:accent5>
      <a:accent6>
        <a:srgbClr val="90C14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1660</Words>
  <Application>Microsoft Office PowerPoint</Application>
  <PresentationFormat>On-screen Show (16:9)</PresentationFormat>
  <Paragraphs>205</Paragraphs>
  <Slides>26</Slides>
  <Notes>22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Cambria Math</vt:lpstr>
      <vt:lpstr>Calibri Light</vt:lpstr>
      <vt:lpstr>Arial</vt:lpstr>
      <vt:lpstr>Raleway</vt:lpstr>
      <vt:lpstr>Fira Sans Extra Condensed Medium</vt:lpstr>
      <vt:lpstr>Calibri</vt:lpstr>
      <vt:lpstr>Roboto Condensed Light</vt:lpstr>
      <vt:lpstr>Nunito Light</vt:lpstr>
      <vt:lpstr>Hind Vadodara Light</vt:lpstr>
      <vt:lpstr>Times New Roman</vt:lpstr>
      <vt:lpstr>Helvetica</vt:lpstr>
      <vt:lpstr>Teko Light</vt:lpstr>
      <vt:lpstr>Science Fair Newsletter by Slidesgo</vt:lpstr>
      <vt:lpstr>Office Theme</vt:lpstr>
      <vt:lpstr>Tiết 1. BÀI 5   SỰ ĐA DẠNG CỦA CHẤT</vt:lpstr>
      <vt:lpstr>Khởi động</vt:lpstr>
      <vt:lpstr>I. CHẤT Ở XUNG QUANH CHÚNG TA</vt:lpstr>
      <vt:lpstr>Hình 5.1</vt:lpstr>
      <vt:lpstr>PowerPoint Presentation</vt:lpstr>
      <vt:lpstr>Chọn từ thích hợp trong các từ cho dưới đây để hoàn thành câu bên dưới:</vt:lpstr>
      <vt:lpstr>I. CHẤT Ở XUNG QUANH CHÚNG TA</vt:lpstr>
      <vt:lpstr>PowerPoint Presentation</vt:lpstr>
      <vt:lpstr>PowerPoint Presentation</vt:lpstr>
      <vt:lpstr>PowerPoint Presentation</vt:lpstr>
      <vt:lpstr>PowerPoint Presentation</vt:lpstr>
      <vt:lpstr>Luyện tập</vt:lpstr>
      <vt:lpstr>VẬN DỤNG</vt:lpstr>
      <vt:lpstr>I. CHẤT Ở XUNG QUANH CHÚNG TA</vt:lpstr>
      <vt:lpstr>Tiết 2. BÀI 5   SỰ ĐA DẠNG CỦA CHẤT</vt:lpstr>
      <vt:lpstr>Khởi động</vt:lpstr>
      <vt:lpstr>PowerPoint Presentation</vt:lpstr>
      <vt:lpstr>PowerPoint Presentation</vt:lpstr>
      <vt:lpstr>1. Chất rắn</vt:lpstr>
      <vt:lpstr>1. Chất lỏng</vt:lpstr>
      <vt:lpstr>1. Chất khí</vt:lpstr>
      <vt:lpstr>PowerPoint Presentation</vt:lpstr>
      <vt:lpstr>PowerPoint Presentation</vt:lpstr>
      <vt:lpstr>AWESOME WORDS</vt:lpstr>
      <vt:lpstr>CHEMISTRY ICONS</vt:lpstr>
      <vt:lpstr>ALTERNATIVE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 BÀI 5   SỰ ĐA DẠNG CỦA CHẤT</dc:title>
  <cp:lastModifiedBy>Tường Thuật Nguyễn</cp:lastModifiedBy>
  <cp:revision>6</cp:revision>
  <dcterms:modified xsi:type="dcterms:W3CDTF">2024-10-03T07:26:05Z</dcterms:modified>
</cp:coreProperties>
</file>