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sldIdLst>
    <p:sldId id="376" r:id="rId4"/>
    <p:sldId id="257" r:id="rId5"/>
    <p:sldId id="258" r:id="rId6"/>
    <p:sldId id="259" r:id="rId7"/>
    <p:sldId id="377" r:id="rId8"/>
    <p:sldId id="269" r:id="rId9"/>
    <p:sldId id="270" r:id="rId10"/>
    <p:sldId id="274" r:id="rId11"/>
    <p:sldId id="275" r:id="rId12"/>
    <p:sldId id="276" r:id="rId13"/>
    <p:sldId id="292" r:id="rId14"/>
    <p:sldId id="378" r:id="rId15"/>
    <p:sldId id="291" r:id="rId16"/>
    <p:sldId id="3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xmlns="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8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93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7" Type="http://schemas.openxmlformats.org/officeDocument/2006/relationships/slide" Target="slide8.xml"/><Relationship Id="rId12" Type="http://schemas.openxmlformats.org/officeDocument/2006/relationships/image" Target="../media/image1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image" Target="../media/image12.gif"/><Relationship Id="rId5" Type="http://schemas.openxmlformats.org/officeDocument/2006/relationships/image" Target="../media/image10.png"/><Relationship Id="rId10" Type="http://schemas.openxmlformats.org/officeDocument/2006/relationships/image" Target="../media/image11.gif"/><Relationship Id="rId4" Type="http://schemas.openxmlformats.org/officeDocument/2006/relationships/image" Target="../media/image9.png"/><Relationship Id="rId9" Type="http://schemas.openxmlformats.org/officeDocument/2006/relationships/slide" Target="slide10.xml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169899"/>
            <a:ext cx="7772400" cy="1447209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b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  <a:r>
              <a:rPr lang="en-US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252912" y="4779808"/>
            <a:ext cx="36861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4547" y="4526983"/>
            <a:ext cx="6858000" cy="1655762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1048255" y="3883016"/>
            <a:ext cx="2395598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8956057" y="342569"/>
            <a:ext cx="1574403" cy="1180802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9712258" y="783939"/>
            <a:ext cx="1116302" cy="1488402"/>
          </a:xfrm>
          <a:prstGeom prst="rect">
            <a:avLst/>
          </a:prstGeom>
        </p:spPr>
      </p:pic>
      <p:pic>
        <p:nvPicPr>
          <p:cNvPr id="6146" name="Picture 2" descr="Hoa Viền Trang Trí Hình ảnh | Định dạng hình ảnh AI 401016136|  vn.lovepik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69" y="5641281"/>
            <a:ext cx="2021062" cy="12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134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8490056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1930  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𝟏𝟗𝟑𝟎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8490056" cy="918222"/>
              </a:xfrm>
              <a:prstGeom prst="snip2DiagRect">
                <a:avLst/>
              </a:prstGeom>
              <a:blipFill>
                <a:blip r:embed="rId3"/>
                <a:stretch>
                  <a:fillRect l="-715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1954 - 1930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6"/>
                <a:ext cx="8285125" cy="993141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1930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6"/>
                <a:ext cx="8285125" cy="993141"/>
              </a:xfrm>
              <a:prstGeom prst="snip2DiagRect">
                <a:avLst/>
              </a:prstGeom>
              <a:blipFill>
                <a:blip r:embed="rId4"/>
                <a:stretch>
                  <a:fillRect l="-659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1954    5; 1930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𝟏𝟗𝟓𝟒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598" y="2683269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356" y="4796935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F0965-0B2C-48BE-ABDD-DA5AE5CC5212}"/>
              </a:ext>
            </a:extLst>
          </p:cNvPr>
          <p:cNvSpPr txBox="1"/>
          <p:nvPr/>
        </p:nvSpPr>
        <p:spPr>
          <a:xfrm>
            <a:off x="4453535" y="385502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26E234-CECA-1330-BCC7-C5F979FA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2779284"/>
            <a:ext cx="6497158" cy="1299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60D821-7DB2-3741-401D-8CE82738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4474064"/>
            <a:ext cx="11449050" cy="1533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4D9F4B-099E-65C0-C382-03494771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350553"/>
            <a:ext cx="95821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840F35-7DF1-19F0-F7E0-E2137BDA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60" y="829654"/>
            <a:ext cx="9367284" cy="51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FADFE7-EF54-41BA-85D8-40EBEA175B67}"/>
              </a:ext>
            </a:extLst>
          </p:cNvPr>
          <p:cNvSpPr txBox="1"/>
          <p:nvPr/>
        </p:nvSpPr>
        <p:spPr>
          <a:xfrm>
            <a:off x="274320" y="228600"/>
            <a:ext cx="11490960" cy="305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fr-FR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</a:t>
            </a:r>
            <a:r>
              <a:rPr lang="fr-FR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 VỀ NHÀ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Ghi 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 và ôn </a:t>
            </a:r>
            <a:r>
              <a:rPr lang="pt-BR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 “Các 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</a:t>
            </a:r>
            <a:r>
              <a:rPr lang="pt-BR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2; 5”.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các bài tập trong sách bài tập: 2.16; 2.18.</a:t>
            </a: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“Các dấu hiệu chia hết cho 3; 9”.</a:t>
            </a:r>
          </a:p>
        </p:txBody>
      </p:sp>
    </p:spTree>
    <p:extLst>
      <p:ext uri="{BB962C8B-B14F-4D97-AF65-F5344CB8AC3E}">
        <p14:creationId xmlns:p14="http://schemas.microsoft.com/office/powerpoint/2010/main" val="12806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369" y="1441938"/>
            <a:ext cx="9776721" cy="2584221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</a:t>
            </a:r>
            <a:b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EM!</a:t>
            </a: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252912" y="4779808"/>
            <a:ext cx="36861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1048255" y="3883016"/>
            <a:ext cx="2395598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8956057" y="342569"/>
            <a:ext cx="1574403" cy="1180802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9712258" y="783939"/>
            <a:ext cx="1116302" cy="1488402"/>
          </a:xfrm>
          <a:prstGeom prst="rect">
            <a:avLst/>
          </a:prstGeom>
        </p:spPr>
      </p:pic>
      <p:pic>
        <p:nvPicPr>
          <p:cNvPr id="6146" name="Picture 2" descr="Hoa Viền Trang Trí Hình ảnh | Định dạng hình ảnh AI 401016136|  vn.lovepik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69" y="5641281"/>
            <a:ext cx="2021062" cy="12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5927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840F35-7DF1-19F0-F7E0-E2137BDA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60" y="829654"/>
            <a:ext cx="9367284" cy="51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9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F355C3-A109-440D-8416-86C8E452A514}"/>
              </a:ext>
            </a:extLst>
          </p:cNvPr>
          <p:cNvSpPr txBox="1"/>
          <p:nvPr/>
        </p:nvSpPr>
        <p:spPr>
          <a:xfrm>
            <a:off x="397714" y="45544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=             .           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D3DA8A8-F0A4-4930-89D9-047937A7BAF1}"/>
              </a:ext>
            </a:extLst>
          </p:cNvPr>
          <p:cNvSpPr/>
          <p:nvPr/>
        </p:nvSpPr>
        <p:spPr>
          <a:xfrm>
            <a:off x="1941379" y="50116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2FF15A-8AA9-44B0-AE97-F379B4B58DE1}"/>
              </a:ext>
            </a:extLst>
          </p:cNvPr>
          <p:cNvSpPr/>
          <p:nvPr/>
        </p:nvSpPr>
        <p:spPr>
          <a:xfrm>
            <a:off x="3340508" y="50116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E3ED90-F453-4EB6-A057-56924EAA2870}"/>
              </a:ext>
            </a:extLst>
          </p:cNvPr>
          <p:cNvSpPr txBox="1"/>
          <p:nvPr/>
        </p:nvSpPr>
        <p:spPr>
          <a:xfrm>
            <a:off x="2098939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CE9084-7007-4F47-9C29-7732C91076C9}"/>
              </a:ext>
            </a:extLst>
          </p:cNvPr>
          <p:cNvSpPr txBox="1"/>
          <p:nvPr/>
        </p:nvSpPr>
        <p:spPr>
          <a:xfrm>
            <a:off x="3529654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0638B1-CC9B-4A98-AB6C-E454F87AF4F0}"/>
              </a:ext>
            </a:extLst>
          </p:cNvPr>
          <p:cNvSpPr txBox="1"/>
          <p:nvPr/>
        </p:nvSpPr>
        <p:spPr>
          <a:xfrm>
            <a:off x="4736932" y="440201"/>
            <a:ext cx="141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11A3CA-A964-4EC8-B36B-E43927F809C4}"/>
              </a:ext>
            </a:extLst>
          </p:cNvPr>
          <p:cNvSpPr txBox="1"/>
          <p:nvPr/>
        </p:nvSpPr>
        <p:spPr>
          <a:xfrm>
            <a:off x="412954" y="161368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1510 =           .            =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23694C-088E-43D7-B11A-92F51E243A87}"/>
              </a:ext>
            </a:extLst>
          </p:cNvPr>
          <p:cNvSpPr/>
          <p:nvPr/>
        </p:nvSpPr>
        <p:spPr>
          <a:xfrm>
            <a:off x="1956619" y="165940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237B8DC-0B82-41C7-985A-82385B0842E4}"/>
              </a:ext>
            </a:extLst>
          </p:cNvPr>
          <p:cNvSpPr/>
          <p:nvPr/>
        </p:nvSpPr>
        <p:spPr>
          <a:xfrm>
            <a:off x="3355748" y="165940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309ABB-25F5-4FE9-9019-49E1811E2008}"/>
              </a:ext>
            </a:extLst>
          </p:cNvPr>
          <p:cNvSpPr txBox="1"/>
          <p:nvPr/>
        </p:nvSpPr>
        <p:spPr>
          <a:xfrm>
            <a:off x="2114179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466716F-52A3-480F-B9FC-BD775A0298F6}"/>
              </a:ext>
            </a:extLst>
          </p:cNvPr>
          <p:cNvSpPr txBox="1"/>
          <p:nvPr/>
        </p:nvSpPr>
        <p:spPr>
          <a:xfrm>
            <a:off x="3544894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113F67F-316C-4700-BA06-E7D9BA20B56D}"/>
              </a:ext>
            </a:extLst>
          </p:cNvPr>
          <p:cNvSpPr txBox="1"/>
          <p:nvPr/>
        </p:nvSpPr>
        <p:spPr>
          <a:xfrm>
            <a:off x="4752172" y="1598441"/>
            <a:ext cx="16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151.2.5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xmlns="" id="{403F9ED9-A50E-4430-A3CA-A927E7EF16BD}"/>
              </a:ext>
            </a:extLst>
          </p:cNvPr>
          <p:cNvSpPr/>
          <p:nvPr/>
        </p:nvSpPr>
        <p:spPr>
          <a:xfrm>
            <a:off x="4331600" y="3672840"/>
            <a:ext cx="7601320" cy="2011680"/>
          </a:xfrm>
          <a:prstGeom prst="cloudCallout">
            <a:avLst>
              <a:gd name="adj1" fmla="val -39680"/>
              <a:gd name="adj2" fmla="val -16174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80"/>
            <a:ext cx="11176289" cy="40473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825B252A-57D0-4BBB-911A-666A0A38D39A}"/>
              </a:ext>
            </a:extLst>
          </p:cNvPr>
          <p:cNvSpPr/>
          <p:nvPr/>
        </p:nvSpPr>
        <p:spPr>
          <a:xfrm>
            <a:off x="4826000" y="190500"/>
            <a:ext cx="6057900" cy="1968500"/>
          </a:xfrm>
          <a:prstGeom prst="wedgeRoundRectCallout">
            <a:avLst>
              <a:gd name="adj1" fmla="val -112867"/>
              <a:gd name="adj2" fmla="val 65081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D65851-D3CC-FFD7-6042-2CBCCBF20AFB}"/>
              </a:ext>
            </a:extLst>
          </p:cNvPr>
          <p:cNvSpPr txBox="1"/>
          <p:nvPr/>
        </p:nvSpPr>
        <p:spPr>
          <a:xfrm>
            <a:off x="281355" y="61522"/>
            <a:ext cx="11680274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1a).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thích?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F202B0-B12A-7948-DA5D-BF5EBA6C75A3}"/>
              </a:ext>
            </a:extLst>
          </p:cNvPr>
          <p:cNvSpPr txBox="1"/>
          <p:nvPr/>
        </p:nvSpPr>
        <p:spPr>
          <a:xfrm>
            <a:off x="281355" y="1450527"/>
            <a:ext cx="11680274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1b).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B0D135-C2A1-80BD-2255-F980B44810FB}"/>
              </a:ext>
            </a:extLst>
          </p:cNvPr>
          <p:cNvSpPr txBox="1"/>
          <p:nvPr/>
        </p:nvSpPr>
        <p:spPr>
          <a:xfrm>
            <a:off x="281355" y="2811251"/>
            <a:ext cx="116802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2. Không thực hiện phép tính, hãy cho biết tổng (hiệu) sau có chia hết cho 2 không?</a:t>
            </a:r>
          </a:p>
          <a:p>
            <a:pPr marL="742950" indent="-742950">
              <a:buAutoNum type="alphaLcParenR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2459 + 458;   </a:t>
            </a:r>
          </a:p>
          <a:p>
            <a:pPr marL="742950" indent="-742950">
              <a:buAutoNum type="alphaLcParenR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952 – 548.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144639"/>
              <a:ext cx="2025648" cy="92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nhận một lời khen</a:t>
              </a:r>
              <a:r>
                <a:rPr lang="en-GB" sz="3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2204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em may mắn lần sau.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177327"/>
              <a:ext cx="2025648" cy="85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en-GB" sz="1400" b="1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 thưởng của em là một lời cảm ơn.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00443"/>
              <a:ext cx="2025648" cy="85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nhận được một tràng pháo tay!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60280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thưởng một phần quà.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368349"/>
              <a:ext cx="2025648" cy="92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một điểm cộng</a:t>
              </a:r>
              <a:r>
                <a:rPr lang="en-GB" sz="3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11203"/>
              <a:ext cx="2025648" cy="85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bắt tay với một người mà em thích.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91789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thưởng 10 điểm.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845488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2;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8454887" cy="918222"/>
              </a:xfrm>
              <a:prstGeom prst="snip2DiagRect">
                <a:avLst/>
              </a:prstGeom>
              <a:blipFill>
                <a:blip r:embed="rId3"/>
                <a:stretch>
                  <a:fillRect l="-71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không?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+ 1975       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80680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1957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8068025" cy="918222"/>
              </a:xfrm>
              <a:prstGeom prst="snip2DiagRect">
                <a:avLst/>
              </a:prstGeom>
              <a:blipFill>
                <a:blip r:embed="rId4"/>
                <a:stretch>
                  <a:fillRect l="-752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2;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1957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598" y="2634330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403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985964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2; 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985964" cy="918222"/>
              </a:xfrm>
              <a:prstGeom prst="snip2DiagRect">
                <a:avLst/>
              </a:prstGeom>
              <a:blipFill>
                <a:blip r:embed="rId3"/>
                <a:stretch>
                  <a:fillRect l="-760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2020 - 938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868733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2; 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868733" cy="918222"/>
              </a:xfrm>
              <a:prstGeom prst="snip2DiagRect">
                <a:avLst/>
              </a:prstGeom>
              <a:blipFill>
                <a:blip r:embed="rId4"/>
                <a:stretch>
                  <a:fillRect l="-771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2;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098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098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974241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5; 2020   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974241" cy="918222"/>
              </a:xfrm>
              <a:prstGeom prst="snip2DiagRect">
                <a:avLst/>
              </a:prstGeom>
              <a:blipFill>
                <a:blip r:embed="rId3"/>
                <a:stretch>
                  <a:fillRect l="-761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 + 2020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7974241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7974241" cy="918222"/>
              </a:xfrm>
              <a:prstGeom prst="snip2DiagRect">
                <a:avLst/>
              </a:prstGeom>
              <a:blipFill>
                <a:blip r:embed="rId4"/>
                <a:stretch>
                  <a:fillRect l="-761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816249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1945    5;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8162497" cy="918222"/>
              </a:xfrm>
              <a:prstGeom prst="snip2DiagRect">
                <a:avLst/>
              </a:prstGeom>
              <a:blipFill>
                <a:blip r:embed="rId5"/>
                <a:stretch>
                  <a:fillRect l="-74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480" y="2683269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480" y="3989683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</TotalTime>
  <Words>563</Words>
  <Application>Microsoft Office PowerPoint</Application>
  <PresentationFormat>Custom</PresentationFormat>
  <Paragraphs>78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Retrospect</vt:lpstr>
      <vt:lpstr>1_Office Theme</vt:lpstr>
      <vt:lpstr>Office Theme</vt:lpstr>
      <vt:lpstr>  CHÀO MỪNG  QUÝ THẦY CÔ VÀ CÁC EM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CHÂN THÀNH CẢM ƠN   QUÝ THẦY CÔ VÀ CÁC 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LOI</dc:creator>
  <cp:lastModifiedBy>Dell</cp:lastModifiedBy>
  <cp:revision>57</cp:revision>
  <dcterms:created xsi:type="dcterms:W3CDTF">2021-08-18T12:44:55Z</dcterms:created>
  <dcterms:modified xsi:type="dcterms:W3CDTF">2024-12-13T00:54:03Z</dcterms:modified>
</cp:coreProperties>
</file>