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90" r:id="rId2"/>
    <p:sldId id="317" r:id="rId3"/>
    <p:sldId id="293" r:id="rId4"/>
    <p:sldId id="318" r:id="rId5"/>
    <p:sldId id="302" r:id="rId6"/>
    <p:sldId id="304" r:id="rId7"/>
    <p:sldId id="319" r:id="rId8"/>
    <p:sldId id="303" r:id="rId9"/>
    <p:sldId id="321" r:id="rId10"/>
    <p:sldId id="294" r:id="rId11"/>
    <p:sldId id="310" r:id="rId12"/>
    <p:sldId id="311" r:id="rId13"/>
    <p:sldId id="295" r:id="rId14"/>
    <p:sldId id="296" r:id="rId15"/>
    <p:sldId id="298" r:id="rId16"/>
    <p:sldId id="314" r:id="rId17"/>
    <p:sldId id="301" r:id="rId18"/>
    <p:sldId id="300" r:id="rId19"/>
    <p:sldId id="307" r:id="rId20"/>
    <p:sldId id="322" r:id="rId21"/>
    <p:sldId id="308" r:id="rId22"/>
    <p:sldId id="313" r:id="rId23"/>
    <p:sldId id="316" r:id="rId24"/>
    <p:sldId id="315" r:id="rId25"/>
    <p:sldId id="30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CC0099"/>
    <a:srgbClr val="C6A7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6" autoAdjust="0"/>
    <p:restoredTop sz="94660"/>
  </p:normalViewPr>
  <p:slideViewPr>
    <p:cSldViewPr snapToGrid="0">
      <p:cViewPr varScale="1">
        <p:scale>
          <a:sx n="97" d="100"/>
          <a:sy n="97" d="100"/>
        </p:scale>
        <p:origin x="224" y="92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9E9E90-0AAA-4A45-8CD6-1CA7468EBA1F}" type="datetimeFigureOut">
              <a:rPr lang="en-US" smtClean="0"/>
              <a:t>10/8/25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1A83B6-0AA1-460E-B2FD-511BB649BD27}" type="slidenum">
              <a:rPr lang="en-US" smtClean="0"/>
              <a:t>‹#›</a:t>
            </a:fld>
            <a:endParaRPr lang="en-US"/>
          </a:p>
        </p:txBody>
      </p:sp>
    </p:spTree>
    <p:extLst>
      <p:ext uri="{BB962C8B-B14F-4D97-AF65-F5344CB8AC3E}">
        <p14:creationId xmlns:p14="http://schemas.microsoft.com/office/powerpoint/2010/main" val="494994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DAD656-AB8D-40F8-9F60-E378E4FEE4C2}" type="slidenum">
              <a:rPr kumimoji="0" lang="zh-CN" altLang="en-US" sz="1200" b="0" i="0" u="none" strike="noStrike" kern="1200" cap="none" spc="0" normalizeH="0" baseline="0" noProof="0" smtClean="0">
                <a:ln>
                  <a:noFill/>
                </a:ln>
                <a:solidFill>
                  <a:prstClr val="black"/>
                </a:solidFill>
                <a:effectLst/>
                <a:uLnTx/>
                <a:uFillTx/>
                <a:latin typeface="Montserrat" panose="00000500000000000000"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Montserrat" panose="00000500000000000000" charset="0"/>
            </a:endParaRPr>
          </a:p>
        </p:txBody>
      </p:sp>
    </p:spTree>
    <p:extLst>
      <p:ext uri="{BB962C8B-B14F-4D97-AF65-F5344CB8AC3E}">
        <p14:creationId xmlns:p14="http://schemas.microsoft.com/office/powerpoint/2010/main" val="2067999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zh-CN" altLang="en-US" dirty="0"/>
          </a:p>
        </p:txBody>
      </p:sp>
      <p:sp>
        <p:nvSpPr>
          <p:cNvPr id="4" name="灯片编号占位符 3"/>
          <p:cNvSpPr>
            <a:spLocks noGrp="1"/>
          </p:cNvSpPr>
          <p:nvPr>
            <p:ph type="sldNum" sz="quarter" idx="10"/>
          </p:nvPr>
        </p:nvSpPr>
        <p:spPr/>
        <p:txBody>
          <a:bodyPr/>
          <a:lstStyle/>
          <a:p>
            <a:fld id="{5F6E2846-89A1-496C-BA94-1C1AA6A6A0C1}" type="slidenum">
              <a:rPr lang="zh-CN" altLang="en-US" smtClean="0"/>
              <a:t>2</a:t>
            </a:fld>
            <a:endParaRPr lang="zh-CN" altLang="en-US"/>
          </a:p>
        </p:txBody>
      </p:sp>
    </p:spTree>
    <p:extLst>
      <p:ext uri="{BB962C8B-B14F-4D97-AF65-F5344CB8AC3E}">
        <p14:creationId xmlns:p14="http://schemas.microsoft.com/office/powerpoint/2010/main" val="479913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zh-CN" altLang="en-US" dirty="0"/>
          </a:p>
        </p:txBody>
      </p:sp>
      <p:sp>
        <p:nvSpPr>
          <p:cNvPr id="4" name="灯片编号占位符 3"/>
          <p:cNvSpPr>
            <a:spLocks noGrp="1"/>
          </p:cNvSpPr>
          <p:nvPr>
            <p:ph type="sldNum" sz="quarter" idx="10"/>
          </p:nvPr>
        </p:nvSpPr>
        <p:spPr/>
        <p:txBody>
          <a:bodyPr/>
          <a:lstStyle/>
          <a:p>
            <a:fld id="{5F6E2846-89A1-496C-BA94-1C1AA6A6A0C1}" type="slidenum">
              <a:rPr lang="zh-CN" altLang="en-US" smtClean="0"/>
              <a:t>4</a:t>
            </a:fld>
            <a:endParaRPr lang="zh-CN" altLang="en-US"/>
          </a:p>
        </p:txBody>
      </p:sp>
    </p:spTree>
    <p:extLst>
      <p:ext uri="{BB962C8B-B14F-4D97-AF65-F5344CB8AC3E}">
        <p14:creationId xmlns:p14="http://schemas.microsoft.com/office/powerpoint/2010/main" val="542932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en-VN" dirty="0"/>
          </a:p>
        </p:txBody>
      </p:sp>
      <p:sp>
        <p:nvSpPr>
          <p:cNvPr id="4" name="Slide Number Placeholder 3"/>
          <p:cNvSpPr>
            <a:spLocks noGrp="1"/>
          </p:cNvSpPr>
          <p:nvPr>
            <p:ph type="sldNum" sz="quarter" idx="5"/>
          </p:nvPr>
        </p:nvSpPr>
        <p:spPr/>
        <p:txBody>
          <a:bodyPr/>
          <a:lstStyle/>
          <a:p>
            <a:fld id="{5F6E2846-89A1-496C-BA94-1C1AA6A6A0C1}" type="slidenum">
              <a:rPr lang="zh-CN" altLang="en-US" smtClean="0"/>
              <a:t>7</a:t>
            </a:fld>
            <a:endParaRPr lang="zh-CN" altLang="en-US"/>
          </a:p>
        </p:txBody>
      </p:sp>
    </p:spTree>
    <p:extLst>
      <p:ext uri="{BB962C8B-B14F-4D97-AF65-F5344CB8AC3E}">
        <p14:creationId xmlns:p14="http://schemas.microsoft.com/office/powerpoint/2010/main" val="4036880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9317B-53F1-4EFF-9866-7E0C18D8ECEC}" type="datetimeFigureOut">
              <a:rPr lang="zh-CN" altLang="en-US" smtClean="0"/>
              <a:t>2025/10/8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C1860B-F0A1-430B-ACE9-4E409B30504B}" type="slidenum">
              <a:rPr lang="zh-CN" altLang="en-US" smtClean="0"/>
              <a:t>‹#›</a:t>
            </a:fld>
            <a:endParaRPr lang="zh-CN" altLang="en-US"/>
          </a:p>
        </p:txBody>
      </p:sp>
    </p:spTree>
    <p:extLst>
      <p:ext uri="{BB962C8B-B14F-4D97-AF65-F5344CB8AC3E}">
        <p14:creationId xmlns:p14="http://schemas.microsoft.com/office/powerpoint/2010/main" val="4290229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9317B-53F1-4EFF-9866-7E0C18D8ECEC}" type="datetimeFigureOut">
              <a:rPr lang="zh-CN" altLang="en-US" smtClean="0"/>
              <a:t>2025/10/8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C1860B-F0A1-430B-ACE9-4E409B30504B}" type="slidenum">
              <a:rPr lang="zh-CN" altLang="en-US" smtClean="0"/>
              <a:t>‹#›</a:t>
            </a:fld>
            <a:endParaRPr lang="zh-CN" altLang="en-US"/>
          </a:p>
        </p:txBody>
      </p:sp>
    </p:spTree>
    <p:extLst>
      <p:ext uri="{BB962C8B-B14F-4D97-AF65-F5344CB8AC3E}">
        <p14:creationId xmlns:p14="http://schemas.microsoft.com/office/powerpoint/2010/main" val="1351752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9317B-53F1-4EFF-9866-7E0C18D8ECEC}" type="datetimeFigureOut">
              <a:rPr lang="zh-CN" altLang="en-US" smtClean="0"/>
              <a:t>2025/10/8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C1860B-F0A1-430B-ACE9-4E409B30504B}" type="slidenum">
              <a:rPr lang="zh-CN" altLang="en-US" smtClean="0"/>
              <a:t>‹#›</a:t>
            </a:fld>
            <a:endParaRPr lang="zh-CN" altLang="en-US"/>
          </a:p>
        </p:txBody>
      </p:sp>
    </p:spTree>
    <p:extLst>
      <p:ext uri="{BB962C8B-B14F-4D97-AF65-F5344CB8AC3E}">
        <p14:creationId xmlns:p14="http://schemas.microsoft.com/office/powerpoint/2010/main" val="3940350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9317B-53F1-4EFF-9866-7E0C18D8ECEC}" type="datetimeFigureOut">
              <a:rPr lang="zh-CN" altLang="en-US" smtClean="0"/>
              <a:t>2025/10/8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C1860B-F0A1-430B-ACE9-4E409B30504B}" type="slidenum">
              <a:rPr lang="zh-CN" altLang="en-US" smtClean="0"/>
              <a:t>‹#›</a:t>
            </a:fld>
            <a:endParaRPr lang="zh-CN" altLang="en-US"/>
          </a:p>
        </p:txBody>
      </p:sp>
    </p:spTree>
    <p:extLst>
      <p:ext uri="{BB962C8B-B14F-4D97-AF65-F5344CB8AC3E}">
        <p14:creationId xmlns:p14="http://schemas.microsoft.com/office/powerpoint/2010/main" val="21029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val="0"/>
              </a:ext>
            </a:extLst>
          </a:blip>
          <a:srcRect l="20582" r="24330" b="36608"/>
          <a:stretch>
            <a:fillRect/>
          </a:stretch>
        </p:blipFill>
        <p:spPr>
          <a:xfrm>
            <a:off x="0" y="-247650"/>
            <a:ext cx="12192000" cy="7105650"/>
          </a:xfrm>
          <a:prstGeom prst="rect">
            <a:avLst/>
          </a:prstGeom>
        </p:spPr>
      </p:pic>
    </p:spTree>
    <p:extLst>
      <p:ext uri="{BB962C8B-B14F-4D97-AF65-F5344CB8AC3E}">
        <p14:creationId xmlns:p14="http://schemas.microsoft.com/office/powerpoint/2010/main" val="1901169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9317B-53F1-4EFF-9866-7E0C18D8ECEC}" type="datetimeFigureOut">
              <a:rPr lang="zh-CN" altLang="en-US" smtClean="0"/>
              <a:t>2025/10/8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C1860B-F0A1-430B-ACE9-4E409B30504B}" type="slidenum">
              <a:rPr lang="zh-CN" altLang="en-US" smtClean="0"/>
              <a:t>‹#›</a:t>
            </a:fld>
            <a:endParaRPr lang="zh-CN" altLang="en-US"/>
          </a:p>
        </p:txBody>
      </p:sp>
    </p:spTree>
    <p:extLst>
      <p:ext uri="{BB962C8B-B14F-4D97-AF65-F5344CB8AC3E}">
        <p14:creationId xmlns:p14="http://schemas.microsoft.com/office/powerpoint/2010/main" val="4096504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9317B-53F1-4EFF-9866-7E0C18D8ECEC}" type="datetimeFigureOut">
              <a:rPr lang="zh-CN" altLang="en-US" smtClean="0"/>
              <a:t>2025/10/8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0C1860B-F0A1-430B-ACE9-4E409B30504B}" type="slidenum">
              <a:rPr lang="zh-CN" altLang="en-US" smtClean="0"/>
              <a:t>‹#›</a:t>
            </a:fld>
            <a:endParaRPr lang="zh-CN" altLang="en-US"/>
          </a:p>
        </p:txBody>
      </p:sp>
    </p:spTree>
    <p:extLst>
      <p:ext uri="{BB962C8B-B14F-4D97-AF65-F5344CB8AC3E}">
        <p14:creationId xmlns:p14="http://schemas.microsoft.com/office/powerpoint/2010/main" val="4053366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5263" r="5319" b="11234"/>
          <a:stretch>
            <a:fillRect/>
          </a:stretch>
        </p:blipFill>
        <p:spPr>
          <a:xfrm>
            <a:off x="0" y="-228600"/>
            <a:ext cx="12192000" cy="7296150"/>
          </a:xfrm>
          <a:prstGeom prst="rect">
            <a:avLst/>
          </a:prstGeom>
        </p:spPr>
      </p:pic>
    </p:spTree>
    <p:extLst>
      <p:ext uri="{BB962C8B-B14F-4D97-AF65-F5344CB8AC3E}">
        <p14:creationId xmlns:p14="http://schemas.microsoft.com/office/powerpoint/2010/main" val="1681762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0458" y="-533400"/>
            <a:ext cx="13277757" cy="7848600"/>
          </a:xfrm>
          <a:prstGeom prst="rect">
            <a:avLst/>
          </a:prstGeom>
        </p:spPr>
      </p:pic>
    </p:spTree>
    <p:extLst>
      <p:ext uri="{BB962C8B-B14F-4D97-AF65-F5344CB8AC3E}">
        <p14:creationId xmlns:p14="http://schemas.microsoft.com/office/powerpoint/2010/main" val="1233316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9317B-53F1-4EFF-9866-7E0C18D8ECEC}" type="datetimeFigureOut">
              <a:rPr lang="zh-CN" altLang="en-US" smtClean="0"/>
              <a:t>2025/10/8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C1860B-F0A1-430B-ACE9-4E409B30504B}" type="slidenum">
              <a:rPr lang="zh-CN" altLang="en-US" smtClean="0"/>
              <a:t>‹#›</a:t>
            </a:fld>
            <a:endParaRPr lang="zh-CN" altLang="en-US"/>
          </a:p>
        </p:txBody>
      </p:sp>
    </p:spTree>
    <p:extLst>
      <p:ext uri="{BB962C8B-B14F-4D97-AF65-F5344CB8AC3E}">
        <p14:creationId xmlns:p14="http://schemas.microsoft.com/office/powerpoint/2010/main" val="1004259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9317B-53F1-4EFF-9866-7E0C18D8ECEC}" type="datetimeFigureOut">
              <a:rPr lang="zh-CN" altLang="en-US" smtClean="0"/>
              <a:t>2025/10/8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C1860B-F0A1-430B-ACE9-4E409B30504B}" type="slidenum">
              <a:rPr lang="zh-CN" altLang="en-US" smtClean="0"/>
              <a:t>‹#›</a:t>
            </a:fld>
            <a:endParaRPr lang="zh-CN" altLang="en-US"/>
          </a:p>
        </p:txBody>
      </p:sp>
    </p:spTree>
    <p:extLst>
      <p:ext uri="{BB962C8B-B14F-4D97-AF65-F5344CB8AC3E}">
        <p14:creationId xmlns:p14="http://schemas.microsoft.com/office/powerpoint/2010/main" val="1430615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fld id="{D999317B-53F1-4EFF-9866-7E0C18D8ECEC}" type="datetimeFigureOut">
              <a:rPr lang="zh-CN" altLang="en-US" smtClean="0"/>
              <a:t>2025/10/8</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fld id="{00C1860B-F0A1-430B-ACE9-4E409B30504B}" type="slidenum">
              <a:rPr lang="zh-CN" altLang="en-US" smtClean="0"/>
              <a:t>‹#›</a:t>
            </a:fld>
            <a:endParaRPr lang="zh-CN" altLang="en-US" dirty="0"/>
          </a:p>
        </p:txBody>
      </p:sp>
    </p:spTree>
    <p:extLst>
      <p:ext uri="{BB962C8B-B14F-4D97-AF65-F5344CB8AC3E}">
        <p14:creationId xmlns:p14="http://schemas.microsoft.com/office/powerpoint/2010/main" val="10423306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ontserrat" panose="00000500000000000000" charset="0"/>
          <a:ea typeface="Montserrat" panose="00000500000000000000" charset="0"/>
          <a:cs typeface="Montserrat" panose="00000500000000000000"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charset="0"/>
          <a:ea typeface="Montserrat" panose="00000500000000000000" charset="0"/>
          <a:cs typeface="Montserrat" panose="0000050000000000000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charset="0"/>
          <a:ea typeface="Montserrat" panose="00000500000000000000" charset="0"/>
          <a:cs typeface="Montserrat" panose="00000500000000000000"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charset="0"/>
          <a:ea typeface="Montserrat" panose="00000500000000000000" charset="0"/>
          <a:cs typeface="Montserrat" panose="00000500000000000000"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charset="0"/>
          <a:ea typeface="Montserrat" panose="00000500000000000000" charset="0"/>
          <a:cs typeface="Montserrat" panose="00000500000000000000"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charset="0"/>
          <a:ea typeface="Montserrat" panose="00000500000000000000" charset="0"/>
          <a:cs typeface="Montserrat" panose="0000050000000000000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7.png"/><Relationship Id="rId2" Type="http://schemas.microsoft.com/office/2007/relationships/media" Target="../media/media1.mp4"/><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notesSlide" Target="../notesSlides/notesSlide2.xml"/><Relationship Id="rId4"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0D758C-14D8-480A-BF10-177B9226E1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381" y="494795"/>
            <a:ext cx="9464833" cy="5035060"/>
          </a:xfrm>
          <a:prstGeom prst="rect">
            <a:avLst/>
          </a:prstGeom>
        </p:spPr>
      </p:pic>
      <p:sp>
        <p:nvSpPr>
          <p:cNvPr id="20" name="文本框 19"/>
          <p:cNvSpPr txBox="1"/>
          <p:nvPr>
            <p:custDataLst>
              <p:tags r:id="rId2"/>
            </p:custDataLst>
          </p:nvPr>
        </p:nvSpPr>
        <p:spPr>
          <a:xfrm>
            <a:off x="4831663" y="3012325"/>
            <a:ext cx="1568597" cy="484289"/>
          </a:xfrm>
          <a:prstGeom prst="rect">
            <a:avLst/>
          </a:prstGeom>
          <a:noFill/>
        </p:spPr>
        <p:txBody>
          <a:bodyPr vert="horz"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400" normalizeH="0" baseline="0" noProof="0" dirty="0">
              <a:ln>
                <a:noFill/>
              </a:ln>
              <a:solidFill>
                <a:srgbClr val="BF3B72"/>
              </a:solidFill>
              <a:effectLst/>
              <a:uLnTx/>
              <a:uFillTx/>
              <a:latin typeface="Montserrat" panose="00000500000000000000" charset="0"/>
              <a:ea typeface="Montserrat" panose="00000500000000000000" charset="0"/>
              <a:cs typeface="Montserrat" panose="00000500000000000000" charset="0"/>
              <a:sym typeface="+mn-ea"/>
            </a:endParaRPr>
          </a:p>
        </p:txBody>
      </p:sp>
      <p:sp>
        <p:nvSpPr>
          <p:cNvPr id="8" name="TextBox 7">
            <a:extLst>
              <a:ext uri="{FF2B5EF4-FFF2-40B4-BE49-F238E27FC236}">
                <a16:creationId xmlns:a16="http://schemas.microsoft.com/office/drawing/2014/main" id="{D72DADBB-5C24-42DC-944A-2AD2EBB3F6CF}"/>
              </a:ext>
            </a:extLst>
          </p:cNvPr>
          <p:cNvSpPr txBox="1"/>
          <p:nvPr/>
        </p:nvSpPr>
        <p:spPr>
          <a:xfrm>
            <a:off x="1606890" y="1981273"/>
            <a:ext cx="6634264" cy="2062103"/>
          </a:xfrm>
          <a:prstGeom prst="rect">
            <a:avLst/>
          </a:prstGeom>
          <a:noFill/>
        </p:spPr>
        <p:txBody>
          <a:bodyPr wrap="square">
            <a:spAutoFit/>
          </a:bodyPr>
          <a:lstStyle/>
          <a:p>
            <a:pPr algn="ctr"/>
            <a:r>
              <a:rPr lang="en-US" sz="3200" i="1" dirty="0" err="1">
                <a:solidFill>
                  <a:schemeClr val="accent2">
                    <a:lumMod val="75000"/>
                  </a:schemeClr>
                </a:solidFill>
                <a:effectLst/>
                <a:latin typeface="Times New Roman" panose="02020603050405020304" pitchFamily="18" charset="0"/>
                <a:ea typeface="Times New Roman" panose="02020603050405020304" pitchFamily="18" charset="0"/>
              </a:rPr>
              <a:t>Hãy</a:t>
            </a:r>
            <a:r>
              <a:rPr lang="en-US" sz="3200" i="1" dirty="0">
                <a:solidFill>
                  <a:schemeClr val="accent2">
                    <a:lumMod val="75000"/>
                  </a:schemeClr>
                </a:solidFill>
                <a:effectLst/>
                <a:latin typeface="Times New Roman" panose="02020603050405020304" pitchFamily="18" charset="0"/>
                <a:ea typeface="Times New Roman" panose="02020603050405020304" pitchFamily="18" charset="0"/>
              </a:rPr>
              <a:t> </a:t>
            </a:r>
            <a:r>
              <a:rPr lang="en-US" sz="3200" i="1" dirty="0" err="1">
                <a:solidFill>
                  <a:schemeClr val="accent2">
                    <a:lumMod val="75000"/>
                  </a:schemeClr>
                </a:solidFill>
                <a:effectLst/>
                <a:latin typeface="Times New Roman" panose="02020603050405020304" pitchFamily="18" charset="0"/>
                <a:ea typeface="Times New Roman" panose="02020603050405020304" pitchFamily="18" charset="0"/>
              </a:rPr>
              <a:t>tưởng</a:t>
            </a:r>
            <a:r>
              <a:rPr lang="en-US" sz="3200" i="1" dirty="0">
                <a:solidFill>
                  <a:schemeClr val="accent2">
                    <a:lumMod val="75000"/>
                  </a:schemeClr>
                </a:solidFill>
                <a:effectLst/>
                <a:latin typeface="Times New Roman" panose="02020603050405020304" pitchFamily="18" charset="0"/>
                <a:ea typeface="Times New Roman" panose="02020603050405020304" pitchFamily="18" charset="0"/>
              </a:rPr>
              <a:t> </a:t>
            </a:r>
            <a:r>
              <a:rPr lang="en-US" sz="3200" i="1" dirty="0" err="1">
                <a:solidFill>
                  <a:schemeClr val="accent2">
                    <a:lumMod val="75000"/>
                  </a:schemeClr>
                </a:solidFill>
                <a:effectLst/>
                <a:latin typeface="Times New Roman" panose="02020603050405020304" pitchFamily="18" charset="0"/>
                <a:ea typeface="Times New Roman" panose="02020603050405020304" pitchFamily="18" charset="0"/>
              </a:rPr>
              <a:t>tượng</a:t>
            </a:r>
            <a:r>
              <a:rPr lang="en-US" sz="3200" i="1" dirty="0">
                <a:solidFill>
                  <a:schemeClr val="accent2">
                    <a:lumMod val="75000"/>
                  </a:schemeClr>
                </a:solidFill>
                <a:effectLst/>
                <a:latin typeface="Times New Roman" panose="02020603050405020304" pitchFamily="18" charset="0"/>
                <a:ea typeface="Times New Roman" panose="02020603050405020304" pitchFamily="18" charset="0"/>
              </a:rPr>
              <a:t> </a:t>
            </a:r>
            <a:r>
              <a:rPr lang="en-US" sz="3200" i="1" dirty="0" err="1">
                <a:solidFill>
                  <a:schemeClr val="accent2">
                    <a:lumMod val="75000"/>
                  </a:schemeClr>
                </a:solidFill>
                <a:effectLst/>
                <a:latin typeface="Times New Roman" panose="02020603050405020304" pitchFamily="18" charset="0"/>
                <a:ea typeface="Times New Roman" panose="02020603050405020304" pitchFamily="18" charset="0"/>
              </a:rPr>
              <a:t>em</a:t>
            </a:r>
            <a:r>
              <a:rPr lang="en-US" sz="3200" i="1" dirty="0">
                <a:solidFill>
                  <a:schemeClr val="accent2">
                    <a:lumMod val="75000"/>
                  </a:schemeClr>
                </a:solidFill>
                <a:effectLst/>
                <a:latin typeface="Times New Roman" panose="02020603050405020304" pitchFamily="18" charset="0"/>
                <a:ea typeface="Times New Roman" panose="02020603050405020304" pitchFamily="18" charset="0"/>
              </a:rPr>
              <a:t> </a:t>
            </a:r>
            <a:r>
              <a:rPr lang="en-US" sz="3200" i="1" dirty="0" err="1">
                <a:solidFill>
                  <a:schemeClr val="accent2">
                    <a:lumMod val="75000"/>
                  </a:schemeClr>
                </a:solidFill>
                <a:effectLst/>
                <a:latin typeface="Times New Roman" panose="02020603050405020304" pitchFamily="18" charset="0"/>
                <a:ea typeface="Times New Roman" panose="02020603050405020304" pitchFamily="18" charset="0"/>
              </a:rPr>
              <a:t>đang</a:t>
            </a:r>
            <a:r>
              <a:rPr lang="en-US" sz="3200" i="1" dirty="0">
                <a:solidFill>
                  <a:schemeClr val="accent2">
                    <a:lumMod val="75000"/>
                  </a:schemeClr>
                </a:solidFill>
                <a:effectLst/>
                <a:latin typeface="Times New Roman" panose="02020603050405020304" pitchFamily="18" charset="0"/>
                <a:ea typeface="Times New Roman" panose="02020603050405020304" pitchFamily="18" charset="0"/>
              </a:rPr>
              <a:t> </a:t>
            </a:r>
            <a:r>
              <a:rPr lang="en-US" sz="3200" i="1" dirty="0" err="1">
                <a:solidFill>
                  <a:schemeClr val="accent2">
                    <a:lumMod val="75000"/>
                  </a:schemeClr>
                </a:solidFill>
                <a:effectLst/>
                <a:latin typeface="Times New Roman" panose="02020603050405020304" pitchFamily="18" charset="0"/>
                <a:ea typeface="Times New Roman" panose="02020603050405020304" pitchFamily="18" charset="0"/>
              </a:rPr>
              <a:t>trên</a:t>
            </a:r>
            <a:r>
              <a:rPr lang="en-US" sz="3200" i="1" dirty="0">
                <a:solidFill>
                  <a:schemeClr val="accent2">
                    <a:lumMod val="75000"/>
                  </a:schemeClr>
                </a:solidFill>
                <a:effectLst/>
                <a:latin typeface="Times New Roman" panose="02020603050405020304" pitchFamily="18" charset="0"/>
                <a:ea typeface="Times New Roman" panose="02020603050405020304" pitchFamily="18" charset="0"/>
              </a:rPr>
              <a:t> </a:t>
            </a:r>
            <a:r>
              <a:rPr lang="en-US" sz="3200" i="1" dirty="0" err="1">
                <a:solidFill>
                  <a:schemeClr val="accent2">
                    <a:lumMod val="75000"/>
                  </a:schemeClr>
                </a:solidFill>
                <a:effectLst/>
                <a:latin typeface="Times New Roman" panose="02020603050405020304" pitchFamily="18" charset="0"/>
                <a:ea typeface="Times New Roman" panose="02020603050405020304" pitchFamily="18" charset="0"/>
              </a:rPr>
              <a:t>đường</a:t>
            </a:r>
            <a:r>
              <a:rPr lang="en-US" sz="3200" i="1" dirty="0">
                <a:solidFill>
                  <a:schemeClr val="accent2">
                    <a:lumMod val="75000"/>
                  </a:schemeClr>
                </a:solidFill>
                <a:effectLst/>
                <a:latin typeface="Times New Roman" panose="02020603050405020304" pitchFamily="18" charset="0"/>
                <a:ea typeface="Times New Roman" panose="02020603050405020304" pitchFamily="18" charset="0"/>
              </a:rPr>
              <a:t> </a:t>
            </a:r>
            <a:r>
              <a:rPr lang="en-US" sz="3200" i="1" dirty="0" err="1">
                <a:solidFill>
                  <a:schemeClr val="accent2">
                    <a:lumMod val="75000"/>
                  </a:schemeClr>
                </a:solidFill>
                <a:effectLst/>
                <a:latin typeface="Times New Roman" panose="02020603050405020304" pitchFamily="18" charset="0"/>
                <a:ea typeface="Times New Roman" panose="02020603050405020304" pitchFamily="18" charset="0"/>
              </a:rPr>
              <a:t>trở</a:t>
            </a:r>
            <a:r>
              <a:rPr lang="en-US" sz="3200" i="1" dirty="0">
                <a:solidFill>
                  <a:schemeClr val="accent2">
                    <a:lumMod val="75000"/>
                  </a:schemeClr>
                </a:solidFill>
                <a:effectLst/>
                <a:latin typeface="Times New Roman" panose="02020603050405020304" pitchFamily="18" charset="0"/>
                <a:ea typeface="Times New Roman" panose="02020603050405020304" pitchFamily="18" charset="0"/>
              </a:rPr>
              <a:t> </a:t>
            </a:r>
            <a:r>
              <a:rPr lang="en-US" sz="3200" i="1" dirty="0" err="1">
                <a:solidFill>
                  <a:schemeClr val="accent2">
                    <a:lumMod val="75000"/>
                  </a:schemeClr>
                </a:solidFill>
                <a:effectLst/>
                <a:latin typeface="Times New Roman" panose="02020603050405020304" pitchFamily="18" charset="0"/>
                <a:ea typeface="Times New Roman" panose="02020603050405020304" pitchFamily="18" charset="0"/>
              </a:rPr>
              <a:t>về</a:t>
            </a:r>
            <a:r>
              <a:rPr lang="en-US" sz="3200" i="1" dirty="0">
                <a:solidFill>
                  <a:schemeClr val="accent2">
                    <a:lumMod val="75000"/>
                  </a:schemeClr>
                </a:solidFill>
                <a:effectLst/>
                <a:latin typeface="Times New Roman" panose="02020603050405020304" pitchFamily="18" charset="0"/>
                <a:ea typeface="Times New Roman" panose="02020603050405020304" pitchFamily="18" charset="0"/>
              </a:rPr>
              <a:t> </a:t>
            </a:r>
            <a:r>
              <a:rPr lang="en-US" sz="3200" i="1" dirty="0" err="1">
                <a:solidFill>
                  <a:schemeClr val="accent2">
                    <a:lumMod val="75000"/>
                  </a:schemeClr>
                </a:solidFill>
                <a:effectLst/>
                <a:latin typeface="Times New Roman" panose="02020603050405020304" pitchFamily="18" charset="0"/>
                <a:ea typeface="Times New Roman" panose="02020603050405020304" pitchFamily="18" charset="0"/>
              </a:rPr>
              <a:t>nhà</a:t>
            </a:r>
            <a:r>
              <a:rPr lang="en-US" sz="3200" i="1" dirty="0">
                <a:solidFill>
                  <a:schemeClr val="accent2">
                    <a:lumMod val="75000"/>
                  </a:schemeClr>
                </a:solidFill>
                <a:effectLst/>
                <a:latin typeface="Times New Roman" panose="02020603050405020304" pitchFamily="18" charset="0"/>
                <a:ea typeface="Times New Roman" panose="02020603050405020304" pitchFamily="18" charset="0"/>
              </a:rPr>
              <a:t> </a:t>
            </a:r>
            <a:r>
              <a:rPr lang="en-US" sz="3200" i="1" dirty="0" err="1">
                <a:solidFill>
                  <a:schemeClr val="accent2">
                    <a:lumMod val="75000"/>
                  </a:schemeClr>
                </a:solidFill>
                <a:effectLst/>
                <a:latin typeface="Times New Roman" panose="02020603050405020304" pitchFamily="18" charset="0"/>
                <a:ea typeface="Times New Roman" panose="02020603050405020304" pitchFamily="18" charset="0"/>
              </a:rPr>
              <a:t>để</a:t>
            </a:r>
            <a:r>
              <a:rPr lang="en-US" sz="3200" i="1" dirty="0">
                <a:solidFill>
                  <a:schemeClr val="accent2">
                    <a:lumMod val="75000"/>
                  </a:schemeClr>
                </a:solidFill>
                <a:effectLst/>
                <a:latin typeface="Times New Roman" panose="02020603050405020304" pitchFamily="18" charset="0"/>
                <a:ea typeface="Times New Roman" panose="02020603050405020304" pitchFamily="18" charset="0"/>
              </a:rPr>
              <a:t> </a:t>
            </a:r>
            <a:r>
              <a:rPr lang="en-US" sz="3200" i="1" dirty="0" err="1">
                <a:solidFill>
                  <a:schemeClr val="accent2">
                    <a:lumMod val="75000"/>
                  </a:schemeClr>
                </a:solidFill>
                <a:effectLst/>
                <a:latin typeface="Times New Roman" panose="02020603050405020304" pitchFamily="18" charset="0"/>
                <a:ea typeface="Times New Roman" panose="02020603050405020304" pitchFamily="18" charset="0"/>
              </a:rPr>
              <a:t>gặp</a:t>
            </a:r>
            <a:r>
              <a:rPr lang="en-US" sz="3200" i="1" dirty="0">
                <a:solidFill>
                  <a:schemeClr val="accent2">
                    <a:lumMod val="75000"/>
                  </a:schemeClr>
                </a:solidFill>
                <a:effectLst/>
                <a:latin typeface="Times New Roman" panose="02020603050405020304" pitchFamily="18" charset="0"/>
                <a:ea typeface="Times New Roman" panose="02020603050405020304" pitchFamily="18" charset="0"/>
              </a:rPr>
              <a:t> </a:t>
            </a:r>
            <a:r>
              <a:rPr lang="en-US" sz="3200" i="1" dirty="0" err="1">
                <a:solidFill>
                  <a:schemeClr val="accent2">
                    <a:lumMod val="75000"/>
                  </a:schemeClr>
                </a:solidFill>
                <a:effectLst/>
                <a:latin typeface="Times New Roman" panose="02020603050405020304" pitchFamily="18" charset="0"/>
                <a:ea typeface="Times New Roman" panose="02020603050405020304" pitchFamily="18" charset="0"/>
              </a:rPr>
              <a:t>lại</a:t>
            </a:r>
            <a:r>
              <a:rPr lang="en-US" sz="3200" i="1" dirty="0">
                <a:solidFill>
                  <a:schemeClr val="accent2">
                    <a:lumMod val="75000"/>
                  </a:schemeClr>
                </a:solidFill>
                <a:effectLst/>
                <a:latin typeface="Times New Roman" panose="02020603050405020304" pitchFamily="18" charset="0"/>
                <a:ea typeface="Times New Roman" panose="02020603050405020304" pitchFamily="18" charset="0"/>
              </a:rPr>
              <a:t> </a:t>
            </a:r>
            <a:r>
              <a:rPr lang="en-US" sz="3200" i="1" dirty="0" err="1">
                <a:solidFill>
                  <a:schemeClr val="accent2">
                    <a:lumMod val="75000"/>
                  </a:schemeClr>
                </a:solidFill>
                <a:effectLst/>
                <a:latin typeface="Times New Roman" panose="02020603050405020304" pitchFamily="18" charset="0"/>
                <a:ea typeface="Times New Roman" panose="02020603050405020304" pitchFamily="18" charset="0"/>
              </a:rPr>
              <a:t>người</a:t>
            </a:r>
            <a:r>
              <a:rPr lang="en-US" sz="3200" i="1" dirty="0">
                <a:solidFill>
                  <a:schemeClr val="accent2">
                    <a:lumMod val="75000"/>
                  </a:schemeClr>
                </a:solidFill>
                <a:effectLst/>
                <a:latin typeface="Times New Roman" panose="02020603050405020304" pitchFamily="18" charset="0"/>
                <a:ea typeface="Times New Roman" panose="02020603050405020304" pitchFamily="18" charset="0"/>
              </a:rPr>
              <a:t> </a:t>
            </a:r>
            <a:r>
              <a:rPr lang="en-US" sz="3200" i="1" dirty="0" err="1">
                <a:solidFill>
                  <a:schemeClr val="accent2">
                    <a:lumMod val="75000"/>
                  </a:schemeClr>
                </a:solidFill>
                <a:effectLst/>
                <a:latin typeface="Times New Roman" panose="02020603050405020304" pitchFamily="18" charset="0"/>
                <a:ea typeface="Times New Roman" panose="02020603050405020304" pitchFamily="18" charset="0"/>
              </a:rPr>
              <a:t>thân</a:t>
            </a:r>
            <a:r>
              <a:rPr lang="en-US" sz="3200" i="1" dirty="0">
                <a:solidFill>
                  <a:schemeClr val="accent2">
                    <a:lumMod val="75000"/>
                  </a:schemeClr>
                </a:solidFill>
                <a:effectLst/>
                <a:latin typeface="Times New Roman" panose="02020603050405020304" pitchFamily="18" charset="0"/>
                <a:ea typeface="Times New Roman" panose="02020603050405020304" pitchFamily="18" charset="0"/>
              </a:rPr>
              <a:t> </a:t>
            </a:r>
            <a:r>
              <a:rPr lang="en-US" sz="3200" i="1" dirty="0" err="1">
                <a:solidFill>
                  <a:schemeClr val="accent2">
                    <a:lumMod val="75000"/>
                  </a:schemeClr>
                </a:solidFill>
                <a:effectLst/>
                <a:latin typeface="Times New Roman" panose="02020603050405020304" pitchFamily="18" charset="0"/>
                <a:ea typeface="Times New Roman" panose="02020603050405020304" pitchFamily="18" charset="0"/>
              </a:rPr>
              <a:t>sau</a:t>
            </a:r>
            <a:r>
              <a:rPr lang="en-US" sz="3200" i="1" dirty="0">
                <a:solidFill>
                  <a:schemeClr val="accent2">
                    <a:lumMod val="75000"/>
                  </a:schemeClr>
                </a:solidFill>
                <a:effectLst/>
                <a:latin typeface="Times New Roman" panose="02020603050405020304" pitchFamily="18" charset="0"/>
                <a:ea typeface="Times New Roman" panose="02020603050405020304" pitchFamily="18" charset="0"/>
              </a:rPr>
              <a:t> </a:t>
            </a:r>
            <a:r>
              <a:rPr lang="en-US" sz="3200" i="1" dirty="0" err="1">
                <a:solidFill>
                  <a:schemeClr val="accent2">
                    <a:lumMod val="75000"/>
                  </a:schemeClr>
                </a:solidFill>
                <a:effectLst/>
                <a:latin typeface="Times New Roman" panose="02020603050405020304" pitchFamily="18" charset="0"/>
                <a:ea typeface="Times New Roman" panose="02020603050405020304" pitchFamily="18" charset="0"/>
              </a:rPr>
              <a:t>một</a:t>
            </a:r>
            <a:r>
              <a:rPr lang="en-US" sz="3200" i="1" dirty="0">
                <a:solidFill>
                  <a:schemeClr val="accent2">
                    <a:lumMod val="75000"/>
                  </a:schemeClr>
                </a:solidFill>
                <a:effectLst/>
                <a:latin typeface="Times New Roman" panose="02020603050405020304" pitchFamily="18" charset="0"/>
                <a:ea typeface="Times New Roman" panose="02020603050405020304" pitchFamily="18" charset="0"/>
              </a:rPr>
              <a:t> </a:t>
            </a:r>
            <a:r>
              <a:rPr lang="en-US" sz="3200" i="1" dirty="0" err="1">
                <a:solidFill>
                  <a:schemeClr val="accent2">
                    <a:lumMod val="75000"/>
                  </a:schemeClr>
                </a:solidFill>
                <a:effectLst/>
                <a:latin typeface="Times New Roman" panose="02020603050405020304" pitchFamily="18" charset="0"/>
                <a:ea typeface="Times New Roman" panose="02020603050405020304" pitchFamily="18" charset="0"/>
              </a:rPr>
              <a:t>chuyến</a:t>
            </a:r>
            <a:r>
              <a:rPr lang="en-US" sz="3200" i="1" dirty="0">
                <a:solidFill>
                  <a:schemeClr val="accent2">
                    <a:lumMod val="75000"/>
                  </a:schemeClr>
                </a:solidFill>
                <a:effectLst/>
                <a:latin typeface="Times New Roman" panose="02020603050405020304" pitchFamily="18" charset="0"/>
                <a:ea typeface="Times New Roman" panose="02020603050405020304" pitchFamily="18" charset="0"/>
              </a:rPr>
              <a:t> </a:t>
            </a:r>
            <a:r>
              <a:rPr lang="en-US" sz="3200" i="1" dirty="0" err="1">
                <a:solidFill>
                  <a:schemeClr val="accent2">
                    <a:lumMod val="75000"/>
                  </a:schemeClr>
                </a:solidFill>
                <a:effectLst/>
                <a:latin typeface="Times New Roman" panose="02020603050405020304" pitchFamily="18" charset="0"/>
                <a:ea typeface="Times New Roman" panose="02020603050405020304" pitchFamily="18" charset="0"/>
              </a:rPr>
              <a:t>đi</a:t>
            </a:r>
            <a:r>
              <a:rPr lang="en-US" sz="3200" i="1" dirty="0">
                <a:solidFill>
                  <a:schemeClr val="accent2">
                    <a:lumMod val="75000"/>
                  </a:schemeClr>
                </a:solidFill>
                <a:effectLst/>
                <a:latin typeface="Times New Roman" panose="02020603050405020304" pitchFamily="18" charset="0"/>
                <a:ea typeface="Times New Roman" panose="02020603050405020304" pitchFamily="18" charset="0"/>
              </a:rPr>
              <a:t> </a:t>
            </a:r>
            <a:r>
              <a:rPr lang="en-US" sz="3200" i="1" dirty="0" err="1">
                <a:solidFill>
                  <a:schemeClr val="accent2">
                    <a:lumMod val="75000"/>
                  </a:schemeClr>
                </a:solidFill>
                <a:effectLst/>
                <a:latin typeface="Times New Roman" panose="02020603050405020304" pitchFamily="18" charset="0"/>
                <a:ea typeface="Times New Roman" panose="02020603050405020304" pitchFamily="18" charset="0"/>
              </a:rPr>
              <a:t>xa</a:t>
            </a:r>
            <a:r>
              <a:rPr lang="en-US" sz="3200" i="1" dirty="0">
                <a:solidFill>
                  <a:schemeClr val="accent2">
                    <a:lumMod val="75000"/>
                  </a:schemeClr>
                </a:solidFill>
                <a:effectLst/>
                <a:latin typeface="Times New Roman" panose="02020603050405020304" pitchFamily="18" charset="0"/>
                <a:ea typeface="Times New Roman" panose="02020603050405020304" pitchFamily="18" charset="0"/>
              </a:rPr>
              <a:t>. </a:t>
            </a:r>
            <a:r>
              <a:rPr lang="en-US" sz="3200" i="1" dirty="0" err="1">
                <a:solidFill>
                  <a:schemeClr val="accent2">
                    <a:lumMod val="75000"/>
                  </a:schemeClr>
                </a:solidFill>
                <a:effectLst/>
                <a:latin typeface="Times New Roman" panose="02020603050405020304" pitchFamily="18" charset="0"/>
                <a:ea typeface="Times New Roman" panose="02020603050405020304" pitchFamily="18" charset="0"/>
              </a:rPr>
              <a:t>Cảm</a:t>
            </a:r>
            <a:r>
              <a:rPr lang="en-US" sz="3200" i="1" dirty="0">
                <a:solidFill>
                  <a:schemeClr val="accent2">
                    <a:lumMod val="75000"/>
                  </a:schemeClr>
                </a:solidFill>
                <a:effectLst/>
                <a:latin typeface="Times New Roman" panose="02020603050405020304" pitchFamily="18" charset="0"/>
                <a:ea typeface="Times New Roman" panose="02020603050405020304" pitchFamily="18" charset="0"/>
              </a:rPr>
              <a:t> </a:t>
            </a:r>
            <a:r>
              <a:rPr lang="en-US" sz="3200" i="1" dirty="0" err="1">
                <a:solidFill>
                  <a:schemeClr val="accent2">
                    <a:lumMod val="75000"/>
                  </a:schemeClr>
                </a:solidFill>
                <a:effectLst/>
                <a:latin typeface="Times New Roman" panose="02020603050405020304" pitchFamily="18" charset="0"/>
                <a:ea typeface="Times New Roman" panose="02020603050405020304" pitchFamily="18" charset="0"/>
              </a:rPr>
              <a:t>xúc</a:t>
            </a:r>
            <a:r>
              <a:rPr lang="en-US" sz="3200" i="1" dirty="0">
                <a:solidFill>
                  <a:schemeClr val="accent2">
                    <a:lumMod val="75000"/>
                  </a:schemeClr>
                </a:solidFill>
                <a:effectLst/>
                <a:latin typeface="Times New Roman" panose="02020603050405020304" pitchFamily="18" charset="0"/>
                <a:ea typeface="Times New Roman" panose="02020603050405020304" pitchFamily="18" charset="0"/>
              </a:rPr>
              <a:t>, </a:t>
            </a:r>
            <a:r>
              <a:rPr lang="en-US" sz="3200" i="1" dirty="0" err="1">
                <a:solidFill>
                  <a:schemeClr val="accent2">
                    <a:lumMod val="75000"/>
                  </a:schemeClr>
                </a:solidFill>
                <a:effectLst/>
                <a:latin typeface="Times New Roman" panose="02020603050405020304" pitchFamily="18" charset="0"/>
                <a:ea typeface="Times New Roman" panose="02020603050405020304" pitchFamily="18" charset="0"/>
              </a:rPr>
              <a:t>suy</a:t>
            </a:r>
            <a:r>
              <a:rPr lang="en-US" sz="3200" i="1" dirty="0">
                <a:solidFill>
                  <a:schemeClr val="accent2">
                    <a:lumMod val="75000"/>
                  </a:schemeClr>
                </a:solidFill>
                <a:effectLst/>
                <a:latin typeface="Times New Roman" panose="02020603050405020304" pitchFamily="18" charset="0"/>
                <a:ea typeface="Times New Roman" panose="02020603050405020304" pitchFamily="18" charset="0"/>
              </a:rPr>
              <a:t> </a:t>
            </a:r>
            <a:r>
              <a:rPr lang="en-US" sz="3200" i="1" dirty="0" err="1">
                <a:solidFill>
                  <a:schemeClr val="accent2">
                    <a:lumMod val="75000"/>
                  </a:schemeClr>
                </a:solidFill>
                <a:effectLst/>
                <a:latin typeface="Times New Roman" panose="02020603050405020304" pitchFamily="18" charset="0"/>
                <a:ea typeface="Times New Roman" panose="02020603050405020304" pitchFamily="18" charset="0"/>
              </a:rPr>
              <a:t>nghĩ</a:t>
            </a:r>
            <a:r>
              <a:rPr lang="en-US" sz="3200" i="1" dirty="0">
                <a:solidFill>
                  <a:schemeClr val="accent2">
                    <a:lumMod val="75000"/>
                  </a:schemeClr>
                </a:solidFill>
                <a:effectLst/>
                <a:latin typeface="Times New Roman" panose="02020603050405020304" pitchFamily="18" charset="0"/>
                <a:ea typeface="Times New Roman" panose="02020603050405020304" pitchFamily="18" charset="0"/>
              </a:rPr>
              <a:t> </a:t>
            </a:r>
            <a:r>
              <a:rPr lang="en-US" sz="3200" i="1" dirty="0" err="1">
                <a:solidFill>
                  <a:schemeClr val="accent2">
                    <a:lumMod val="75000"/>
                  </a:schemeClr>
                </a:solidFill>
                <a:effectLst/>
                <a:latin typeface="Times New Roman" panose="02020603050405020304" pitchFamily="18" charset="0"/>
                <a:ea typeface="Times New Roman" panose="02020603050405020304" pitchFamily="18" charset="0"/>
              </a:rPr>
              <a:t>trong</a:t>
            </a:r>
            <a:r>
              <a:rPr lang="en-US" sz="3200" i="1" dirty="0">
                <a:solidFill>
                  <a:schemeClr val="accent2">
                    <a:lumMod val="75000"/>
                  </a:schemeClr>
                </a:solidFill>
                <a:effectLst/>
                <a:latin typeface="Times New Roman" panose="02020603050405020304" pitchFamily="18" charset="0"/>
                <a:ea typeface="Times New Roman" panose="02020603050405020304" pitchFamily="18" charset="0"/>
              </a:rPr>
              <a:t> </a:t>
            </a:r>
            <a:r>
              <a:rPr lang="en-US" sz="3200" i="1" dirty="0" err="1">
                <a:solidFill>
                  <a:schemeClr val="accent2">
                    <a:lumMod val="75000"/>
                  </a:schemeClr>
                </a:solidFill>
                <a:effectLst/>
                <a:latin typeface="Times New Roman" panose="02020603050405020304" pitchFamily="18" charset="0"/>
                <a:ea typeface="Times New Roman" panose="02020603050405020304" pitchFamily="18" charset="0"/>
              </a:rPr>
              <a:t>em</a:t>
            </a:r>
            <a:r>
              <a:rPr lang="en-US" sz="3200" i="1" dirty="0">
                <a:solidFill>
                  <a:schemeClr val="accent2">
                    <a:lumMod val="75000"/>
                  </a:schemeClr>
                </a:solidFill>
                <a:effectLst/>
                <a:latin typeface="Times New Roman" panose="02020603050405020304" pitchFamily="18" charset="0"/>
                <a:ea typeface="Times New Roman" panose="02020603050405020304" pitchFamily="18" charset="0"/>
              </a:rPr>
              <a:t> </a:t>
            </a:r>
            <a:r>
              <a:rPr lang="en-US" sz="3200" i="1" dirty="0" err="1">
                <a:solidFill>
                  <a:schemeClr val="accent2">
                    <a:lumMod val="75000"/>
                  </a:schemeClr>
                </a:solidFill>
                <a:effectLst/>
                <a:latin typeface="Times New Roman" panose="02020603050405020304" pitchFamily="18" charset="0"/>
                <a:ea typeface="Times New Roman" panose="02020603050405020304" pitchFamily="18" charset="0"/>
              </a:rPr>
              <a:t>lúc</a:t>
            </a:r>
            <a:r>
              <a:rPr lang="en-US" sz="3200" i="1" dirty="0">
                <a:solidFill>
                  <a:schemeClr val="accent2">
                    <a:lumMod val="75000"/>
                  </a:schemeClr>
                </a:solidFill>
                <a:effectLst/>
                <a:latin typeface="Times New Roman" panose="02020603050405020304" pitchFamily="18" charset="0"/>
                <a:ea typeface="Times New Roman" panose="02020603050405020304" pitchFamily="18" charset="0"/>
              </a:rPr>
              <a:t> </a:t>
            </a:r>
            <a:r>
              <a:rPr lang="en-US" sz="3200" i="1" dirty="0" err="1">
                <a:solidFill>
                  <a:schemeClr val="accent2">
                    <a:lumMod val="75000"/>
                  </a:schemeClr>
                </a:solidFill>
                <a:effectLst/>
                <a:latin typeface="Times New Roman" panose="02020603050405020304" pitchFamily="18" charset="0"/>
                <a:ea typeface="Times New Roman" panose="02020603050405020304" pitchFamily="18" charset="0"/>
              </a:rPr>
              <a:t>đó</a:t>
            </a:r>
            <a:r>
              <a:rPr lang="en-US" sz="3200" i="1" dirty="0">
                <a:solidFill>
                  <a:schemeClr val="accent2">
                    <a:lumMod val="75000"/>
                  </a:schemeClr>
                </a:solidFill>
                <a:effectLst/>
                <a:latin typeface="Times New Roman" panose="02020603050405020304" pitchFamily="18" charset="0"/>
                <a:ea typeface="Times New Roman" panose="02020603050405020304" pitchFamily="18" charset="0"/>
              </a:rPr>
              <a:t> </a:t>
            </a:r>
            <a:r>
              <a:rPr lang="en-US" sz="3200" i="1" dirty="0" err="1">
                <a:solidFill>
                  <a:schemeClr val="accent2">
                    <a:lumMod val="75000"/>
                  </a:schemeClr>
                </a:solidFill>
                <a:effectLst/>
                <a:latin typeface="Times New Roman" panose="02020603050405020304" pitchFamily="18" charset="0"/>
                <a:ea typeface="Times New Roman" panose="02020603050405020304" pitchFamily="18" charset="0"/>
              </a:rPr>
              <a:t>như</a:t>
            </a:r>
            <a:r>
              <a:rPr lang="en-US" sz="3200" i="1" dirty="0">
                <a:solidFill>
                  <a:schemeClr val="accent2">
                    <a:lumMod val="75000"/>
                  </a:schemeClr>
                </a:solidFill>
                <a:effectLst/>
                <a:latin typeface="Times New Roman" panose="02020603050405020304" pitchFamily="18" charset="0"/>
                <a:ea typeface="Times New Roman" panose="02020603050405020304" pitchFamily="18" charset="0"/>
              </a:rPr>
              <a:t> </a:t>
            </a:r>
            <a:r>
              <a:rPr lang="en-US" sz="3200" i="1" dirty="0" err="1">
                <a:solidFill>
                  <a:schemeClr val="accent2">
                    <a:lumMod val="75000"/>
                  </a:schemeClr>
                </a:solidFill>
                <a:effectLst/>
                <a:latin typeface="Times New Roman" panose="02020603050405020304" pitchFamily="18" charset="0"/>
                <a:ea typeface="Times New Roman" panose="02020603050405020304" pitchFamily="18" charset="0"/>
              </a:rPr>
              <a:t>thế</a:t>
            </a:r>
            <a:r>
              <a:rPr lang="en-US" sz="3200" i="1" dirty="0">
                <a:solidFill>
                  <a:schemeClr val="accent2">
                    <a:lumMod val="75000"/>
                  </a:schemeClr>
                </a:solidFill>
                <a:effectLst/>
                <a:latin typeface="Times New Roman" panose="02020603050405020304" pitchFamily="18" charset="0"/>
                <a:ea typeface="Times New Roman" panose="02020603050405020304" pitchFamily="18" charset="0"/>
              </a:rPr>
              <a:t> </a:t>
            </a:r>
            <a:r>
              <a:rPr lang="en-US" sz="3200" i="1" dirty="0" err="1">
                <a:solidFill>
                  <a:schemeClr val="accent2">
                    <a:lumMod val="75000"/>
                  </a:schemeClr>
                </a:solidFill>
                <a:effectLst/>
                <a:latin typeface="Times New Roman" panose="02020603050405020304" pitchFamily="18" charset="0"/>
                <a:ea typeface="Times New Roman" panose="02020603050405020304" pitchFamily="18" charset="0"/>
              </a:rPr>
              <a:t>nào</a:t>
            </a:r>
            <a:r>
              <a:rPr lang="en-US" sz="3200" i="1" dirty="0">
                <a:solidFill>
                  <a:schemeClr val="accent2">
                    <a:lumMod val="75000"/>
                  </a:schemeClr>
                </a:solidFill>
                <a:effectLst/>
                <a:latin typeface="Times New Roman" panose="02020603050405020304" pitchFamily="18" charset="0"/>
                <a:ea typeface="Times New Roman" panose="02020603050405020304" pitchFamily="18" charset="0"/>
              </a:rPr>
              <a:t>?</a:t>
            </a:r>
            <a:endParaRPr lang="en-US" sz="3200" dirty="0">
              <a:solidFill>
                <a:schemeClr val="accent2">
                  <a:lumMod val="75000"/>
                </a:schemeClr>
              </a:solidFill>
            </a:endParaRPr>
          </a:p>
        </p:txBody>
      </p:sp>
      <p:pic>
        <p:nvPicPr>
          <p:cNvPr id="11" name="Picture 10">
            <a:extLst>
              <a:ext uri="{FF2B5EF4-FFF2-40B4-BE49-F238E27FC236}">
                <a16:creationId xmlns:a16="http://schemas.microsoft.com/office/drawing/2014/main" id="{647F66CD-763E-4100-A0C4-961AA30BFF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5881" y="2172018"/>
            <a:ext cx="1458592" cy="4391484"/>
          </a:xfrm>
          <a:prstGeom prst="rect">
            <a:avLst/>
          </a:prstGeom>
        </p:spPr>
      </p:pic>
    </p:spTree>
    <p:custDataLst>
      <p:tags r:id="rId1"/>
    </p:custDataLst>
  </p:cSld>
  <p:clrMapOvr>
    <a:masterClrMapping/>
  </p:clrMapOvr>
  <p:transition spd="slow" advClick="0" advTm="55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nodePh="1">
                                  <p:stCondLst>
                                    <p:cond delay="0"/>
                                  </p:stCondLst>
                                  <p:endCondLst>
                                    <p:cond evt="begin" delay="0">
                                      <p:tn val="5"/>
                                    </p:cond>
                                  </p:endCondLst>
                                  <p:iterate type="lt">
                                    <p:tmPct val="0"/>
                                  </p:iterate>
                                  <p:childTnLst>
                                    <p:set>
                                      <p:cBhvr>
                                        <p:cTn id="6" dur="1" fill="hold">
                                          <p:stCondLst>
                                            <p:cond delay="0"/>
                                          </p:stCondLst>
                                        </p:cTn>
                                        <p:tgtEl>
                                          <p:spTgt spid="20"/>
                                        </p:tgtEl>
                                        <p:attrNameLst>
                                          <p:attrName>style.visibility</p:attrName>
                                        </p:attrNameLst>
                                      </p:cBhvr>
                                      <p:to>
                                        <p:strVal val="visible"/>
                                      </p:to>
                                    </p:set>
                                    <p:animEffect transition="in" filter="wipe(up)">
                                      <p:cBhvr>
                                        <p:cTn id="7" dur="750"/>
                                        <p:tgtEl>
                                          <p:spTgt spid="20"/>
                                        </p:tgtEl>
                                      </p:cBhvr>
                                    </p:animEffect>
                                  </p:childTnLst>
                                </p:cTn>
                              </p:par>
                            </p:childTnLst>
                          </p:cTn>
                        </p:par>
                        <p:par>
                          <p:cTn id="8" fill="hold">
                            <p:stCondLst>
                              <p:cond delay="750"/>
                            </p:stCondLst>
                            <p:childTnLst>
                              <p:par>
                                <p:cTn id="9" presetID="34" presetClass="emph" presetSubtype="0" fill="hold" grpId="1" nodeType="afterEffect" nodePh="1">
                                  <p:stCondLst>
                                    <p:cond delay="0"/>
                                  </p:stCondLst>
                                  <p:endCondLst>
                                    <p:cond evt="begin" delay="0">
                                      <p:tn val="9"/>
                                    </p:cond>
                                  </p:endCondLst>
                                  <p:iterate type="lt">
                                    <p:tmPct val="10000"/>
                                  </p:iterate>
                                  <p:childTnLst>
                                    <p:animMotion origin="layout" path="M 0.0 0.0 L 0.0 -0.07213" pathEditMode="relative" ptsTypes="">
                                      <p:cBhvr>
                                        <p:cTn id="10" dur="250" accel="50000" decel="50000" autoRev="1" fill="hold">
                                          <p:stCondLst>
                                            <p:cond delay="0"/>
                                          </p:stCondLst>
                                        </p:cTn>
                                        <p:tgtEl>
                                          <p:spTgt spid="20"/>
                                        </p:tgtEl>
                                        <p:attrNameLst>
                                          <p:attrName>ppt_x</p:attrName>
                                          <p:attrName>ppt_y</p:attrName>
                                        </p:attrNameLst>
                                      </p:cBhvr>
                                    </p:animMotion>
                                    <p:animRot by="1500000">
                                      <p:cBhvr>
                                        <p:cTn id="11" dur="125" fill="hold">
                                          <p:stCondLst>
                                            <p:cond delay="0"/>
                                          </p:stCondLst>
                                        </p:cTn>
                                        <p:tgtEl>
                                          <p:spTgt spid="20"/>
                                        </p:tgtEl>
                                        <p:attrNameLst>
                                          <p:attrName>r</p:attrName>
                                        </p:attrNameLst>
                                      </p:cBhvr>
                                    </p:animRot>
                                    <p:animRot by="-1500000">
                                      <p:cBhvr>
                                        <p:cTn id="12" dur="125" fill="hold">
                                          <p:stCondLst>
                                            <p:cond delay="125"/>
                                          </p:stCondLst>
                                        </p:cTn>
                                        <p:tgtEl>
                                          <p:spTgt spid="20"/>
                                        </p:tgtEl>
                                        <p:attrNameLst>
                                          <p:attrName>r</p:attrName>
                                        </p:attrNameLst>
                                      </p:cBhvr>
                                    </p:animRot>
                                    <p:animRot by="-1500000">
                                      <p:cBhvr>
                                        <p:cTn id="13" dur="125" fill="hold">
                                          <p:stCondLst>
                                            <p:cond delay="250"/>
                                          </p:stCondLst>
                                        </p:cTn>
                                        <p:tgtEl>
                                          <p:spTgt spid="20"/>
                                        </p:tgtEl>
                                        <p:attrNameLst>
                                          <p:attrName>r</p:attrName>
                                        </p:attrNameLst>
                                      </p:cBhvr>
                                    </p:animRot>
                                    <p:animRot by="1500000">
                                      <p:cBhvr>
                                        <p:cTn id="14" dur="125" fill="hold">
                                          <p:stCondLst>
                                            <p:cond delay="375"/>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93DE7A9-6C24-456C-81EA-FFE42649D7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50622" y="4572000"/>
            <a:ext cx="3941378" cy="2286000"/>
          </a:xfrm>
          <a:prstGeom prst="rect">
            <a:avLst/>
          </a:prstGeom>
        </p:spPr>
      </p:pic>
      <p:pic>
        <p:nvPicPr>
          <p:cNvPr id="16" name="Picture 15">
            <a:extLst>
              <a:ext uri="{FF2B5EF4-FFF2-40B4-BE49-F238E27FC236}">
                <a16:creationId xmlns:a16="http://schemas.microsoft.com/office/drawing/2014/main" id="{4A76EFAB-7214-4230-8F36-5C7AB4C8C5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8469" y="1027906"/>
            <a:ext cx="4378817" cy="3694627"/>
          </a:xfrm>
          <a:prstGeom prst="rect">
            <a:avLst/>
          </a:prstGeom>
        </p:spPr>
      </p:pic>
      <p:sp>
        <p:nvSpPr>
          <p:cNvPr id="12" name="TextBox 11">
            <a:extLst>
              <a:ext uri="{FF2B5EF4-FFF2-40B4-BE49-F238E27FC236}">
                <a16:creationId xmlns:a16="http://schemas.microsoft.com/office/drawing/2014/main" id="{FB9C8589-FAC1-421D-BE20-85AA4E076093}"/>
              </a:ext>
            </a:extLst>
          </p:cNvPr>
          <p:cNvSpPr txBox="1"/>
          <p:nvPr/>
        </p:nvSpPr>
        <p:spPr>
          <a:xfrm>
            <a:off x="4869113" y="2606446"/>
            <a:ext cx="3297528" cy="1200329"/>
          </a:xfrm>
          <a:prstGeom prst="rect">
            <a:avLst/>
          </a:prstGeom>
          <a:noFill/>
        </p:spPr>
        <p:txBody>
          <a:bodyPr wrap="square" rtlCol="0">
            <a:spAutoFit/>
          </a:bodyPr>
          <a:lstStyle/>
          <a:p>
            <a:pPr algn="ctr"/>
            <a:r>
              <a:rPr lang="en-US" sz="3600" b="1" dirty="0">
                <a:solidFill>
                  <a:srgbClr val="990000"/>
                </a:solidFill>
                <a:latin typeface="Times New Roman" panose="02020603050405020304" pitchFamily="18" charset="0"/>
                <a:cs typeface="Times New Roman" panose="02020603050405020304" pitchFamily="18" charset="0"/>
              </a:rPr>
              <a:t>II. </a:t>
            </a:r>
            <a:r>
              <a:rPr lang="en-US" sz="3600" b="1" dirty="0" err="1">
                <a:solidFill>
                  <a:srgbClr val="990000"/>
                </a:solidFill>
                <a:latin typeface="Times New Roman" panose="02020603050405020304" pitchFamily="18" charset="0"/>
                <a:cs typeface="Times New Roman" panose="02020603050405020304" pitchFamily="18" charset="0"/>
              </a:rPr>
              <a:t>Đọc</a:t>
            </a:r>
            <a:r>
              <a:rPr lang="en-US" sz="3600" b="1" dirty="0">
                <a:solidFill>
                  <a:srgbClr val="990000"/>
                </a:solidFill>
                <a:latin typeface="Times New Roman" panose="02020603050405020304" pitchFamily="18" charset="0"/>
                <a:cs typeface="Times New Roman" panose="02020603050405020304" pitchFamily="18" charset="0"/>
              </a:rPr>
              <a:t> </a:t>
            </a:r>
            <a:r>
              <a:rPr lang="en-US" sz="3600" b="1" dirty="0" err="1">
                <a:solidFill>
                  <a:srgbClr val="990000"/>
                </a:solidFill>
                <a:latin typeface="Times New Roman" panose="02020603050405020304" pitchFamily="18" charset="0"/>
                <a:cs typeface="Times New Roman" panose="02020603050405020304" pitchFamily="18" charset="0"/>
              </a:rPr>
              <a:t>và</a:t>
            </a:r>
            <a:endParaRPr lang="en-US" sz="3600" b="1" dirty="0">
              <a:solidFill>
                <a:srgbClr val="990000"/>
              </a:solidFill>
              <a:latin typeface="Times New Roman" panose="02020603050405020304" pitchFamily="18" charset="0"/>
              <a:cs typeface="Times New Roman" panose="02020603050405020304" pitchFamily="18" charset="0"/>
            </a:endParaRPr>
          </a:p>
          <a:p>
            <a:pPr algn="ctr"/>
            <a:r>
              <a:rPr lang="en-US" sz="3600" b="1" dirty="0" err="1">
                <a:solidFill>
                  <a:srgbClr val="990000"/>
                </a:solidFill>
                <a:latin typeface="Times New Roman" panose="02020603050405020304" pitchFamily="18" charset="0"/>
                <a:cs typeface="Times New Roman" panose="02020603050405020304" pitchFamily="18" charset="0"/>
              </a:rPr>
              <a:t>tìm</a:t>
            </a:r>
            <a:r>
              <a:rPr lang="en-US" sz="3600" b="1" dirty="0">
                <a:solidFill>
                  <a:srgbClr val="990000"/>
                </a:solidFill>
                <a:latin typeface="Times New Roman" panose="02020603050405020304" pitchFamily="18" charset="0"/>
                <a:cs typeface="Times New Roman" panose="02020603050405020304" pitchFamily="18" charset="0"/>
              </a:rPr>
              <a:t> </a:t>
            </a:r>
            <a:r>
              <a:rPr lang="en-US" sz="3600" b="1" dirty="0" err="1">
                <a:solidFill>
                  <a:srgbClr val="990000"/>
                </a:solidFill>
                <a:latin typeface="Times New Roman" panose="02020603050405020304" pitchFamily="18" charset="0"/>
                <a:cs typeface="Times New Roman" panose="02020603050405020304" pitchFamily="18" charset="0"/>
              </a:rPr>
              <a:t>hiểu</a:t>
            </a:r>
            <a:r>
              <a:rPr lang="en-US" sz="3600" b="1" dirty="0">
                <a:solidFill>
                  <a:srgbClr val="990000"/>
                </a:solidFill>
                <a:latin typeface="Times New Roman" panose="02020603050405020304" pitchFamily="18" charset="0"/>
                <a:cs typeface="Times New Roman" panose="02020603050405020304" pitchFamily="18" charset="0"/>
              </a:rPr>
              <a:t> chi </a:t>
            </a:r>
            <a:r>
              <a:rPr lang="en-US" sz="3600" b="1" dirty="0" err="1">
                <a:solidFill>
                  <a:srgbClr val="990000"/>
                </a:solidFill>
                <a:latin typeface="Times New Roman" panose="02020603050405020304" pitchFamily="18" charset="0"/>
                <a:cs typeface="Times New Roman" panose="02020603050405020304" pitchFamily="18" charset="0"/>
              </a:rPr>
              <a:t>tiết</a:t>
            </a:r>
            <a:endParaRPr lang="en-US" sz="3600" b="1" dirty="0">
              <a:solidFill>
                <a:srgbClr val="990000"/>
              </a:solidFill>
              <a:latin typeface="Times New Roman" panose="02020603050405020304" pitchFamily="18" charset="0"/>
              <a:cs typeface="Times New Roman" panose="02020603050405020304" pitchFamily="18" charset="0"/>
            </a:endParaRPr>
          </a:p>
        </p:txBody>
      </p:sp>
      <p:pic>
        <p:nvPicPr>
          <p:cNvPr id="17" name="Google Shape;799;p49">
            <a:extLst>
              <a:ext uri="{FF2B5EF4-FFF2-40B4-BE49-F238E27FC236}">
                <a16:creationId xmlns:a16="http://schemas.microsoft.com/office/drawing/2014/main" id="{E2C959C6-012F-488A-A214-62F8C4094547}"/>
              </a:ext>
            </a:extLst>
          </p:cNvPr>
          <p:cNvPicPr/>
          <p:nvPr/>
        </p:nvPicPr>
        <p:blipFill rotWithShape="1">
          <a:blip r:embed="rId4">
            <a:alphaModFix/>
          </a:blip>
          <a:srcRect l="38581" t="24562" r="40933" b="26282"/>
          <a:stretch/>
        </p:blipFill>
        <p:spPr>
          <a:xfrm flipH="1">
            <a:off x="1502006" y="1409034"/>
            <a:ext cx="2980023" cy="4039931"/>
          </a:xfrm>
          <a:prstGeom prst="rect">
            <a:avLst/>
          </a:prstGeom>
          <a:noFill/>
          <a:ln>
            <a:noFill/>
          </a:ln>
        </p:spPr>
      </p:pic>
    </p:spTree>
    <p:extLst>
      <p:ext uri="{BB962C8B-B14F-4D97-AF65-F5344CB8AC3E}">
        <p14:creationId xmlns:p14="http://schemas.microsoft.com/office/powerpoint/2010/main" val="2780388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12341" y="199176"/>
            <a:ext cx="6636190" cy="954107"/>
          </a:xfrm>
          <a:prstGeom prst="rect">
            <a:avLst/>
          </a:prstGeom>
          <a:noFill/>
        </p:spPr>
        <p:txBody>
          <a:bodyPr wrap="square" rtlCol="0">
            <a:spAutoFit/>
          </a:bodyPr>
          <a:lstStyle/>
          <a:p>
            <a:r>
              <a:rPr lang="en-US" sz="2800" b="1" i="1">
                <a:latin typeface="Times New Roman" panose="02020603050405020304" pitchFamily="18" charset="0"/>
                <a:cs typeface="Times New Roman" panose="02020603050405020304" pitchFamily="18" charset="0"/>
              </a:rPr>
              <a:t>1. Các yếu tố đặc trưng của bài thơ</a:t>
            </a:r>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176195069"/>
              </p:ext>
            </p:extLst>
          </p:nvPr>
        </p:nvGraphicFramePr>
        <p:xfrm>
          <a:off x="823864" y="905345"/>
          <a:ext cx="11036175" cy="4834553"/>
        </p:xfrm>
        <a:graphic>
          <a:graphicData uri="http://schemas.openxmlformats.org/drawingml/2006/table">
            <a:tbl>
              <a:tblPr firstRow="1" firstCol="1" bandRow="1">
                <a:tableStyleId>{5C22544A-7EE6-4342-B048-85BDC9FD1C3A}</a:tableStyleId>
              </a:tblPr>
              <a:tblGrid>
                <a:gridCol w="4761351">
                  <a:extLst>
                    <a:ext uri="{9D8B030D-6E8A-4147-A177-3AD203B41FA5}">
                      <a16:colId xmlns:a16="http://schemas.microsoft.com/office/drawing/2014/main" val="20000"/>
                    </a:ext>
                  </a:extLst>
                </a:gridCol>
                <a:gridCol w="6274824">
                  <a:extLst>
                    <a:ext uri="{9D8B030D-6E8A-4147-A177-3AD203B41FA5}">
                      <a16:colId xmlns:a16="http://schemas.microsoft.com/office/drawing/2014/main" val="20001"/>
                    </a:ext>
                  </a:extLst>
                </a:gridCol>
              </a:tblGrid>
              <a:tr h="456152">
                <a:tc>
                  <a:txBody>
                    <a:bodyPr/>
                    <a:lstStyle/>
                    <a:p>
                      <a:pPr algn="ctr">
                        <a:spcBef>
                          <a:spcPts val="600"/>
                        </a:spcBef>
                        <a:spcAft>
                          <a:spcPts val="600"/>
                        </a:spcAft>
                      </a:pPr>
                      <a:r>
                        <a:rPr lang="vi-VN" sz="2400">
                          <a:effectLst/>
                          <a:latin typeface="Times New Roman" panose="02020603050405020304" pitchFamily="18" charset="0"/>
                          <a:cs typeface="Times New Roman" panose="02020603050405020304" pitchFamily="18" charset="0"/>
                        </a:rPr>
                        <a:t>Các yếu tố</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600"/>
                        </a:spcBef>
                        <a:spcAft>
                          <a:spcPts val="600"/>
                        </a:spcAft>
                      </a:pPr>
                      <a:r>
                        <a:rPr lang="vi-VN" sz="2400">
                          <a:effectLst/>
                          <a:latin typeface="Times New Roman" panose="02020603050405020304" pitchFamily="18" charset="0"/>
                          <a:cs typeface="Times New Roman" panose="02020603050405020304" pitchFamily="18" charset="0"/>
                        </a:rPr>
                        <a:t>Biểu hiện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56152">
                <a:tc>
                  <a:txBody>
                    <a:bodyPr/>
                    <a:lstStyle/>
                    <a:p>
                      <a:pPr algn="just">
                        <a:spcBef>
                          <a:spcPts val="600"/>
                        </a:spcBef>
                        <a:spcAft>
                          <a:spcPts val="600"/>
                        </a:spcAft>
                      </a:pPr>
                      <a:r>
                        <a:rPr lang="vi-VN" sz="2400" b="0">
                          <a:effectLst/>
                          <a:latin typeface="Times New Roman" panose="02020603050405020304" pitchFamily="18" charset="0"/>
                          <a:cs typeface="Times New Roman" panose="02020603050405020304" pitchFamily="18" charset="0"/>
                        </a:rPr>
                        <a:t>1. Đề tài</a:t>
                      </a:r>
                      <a:endParaRPr lang="en-US" sz="2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600"/>
                        </a:spcBef>
                        <a:spcAft>
                          <a:spcPts val="600"/>
                        </a:spcAft>
                      </a:pP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424758">
                <a:tc>
                  <a:txBody>
                    <a:bodyPr/>
                    <a:lstStyle/>
                    <a:p>
                      <a:pPr algn="just">
                        <a:spcBef>
                          <a:spcPts val="600"/>
                        </a:spcBef>
                        <a:spcAft>
                          <a:spcPts val="600"/>
                        </a:spcAft>
                      </a:pPr>
                      <a:r>
                        <a:rPr lang="vi-VN" sz="2400" b="0">
                          <a:effectLst/>
                          <a:latin typeface="Times New Roman" panose="02020603050405020304" pitchFamily="18" charset="0"/>
                          <a:cs typeface="Times New Roman" panose="02020603050405020304" pitchFamily="18" charset="0"/>
                        </a:rPr>
                        <a:t>2. Cách gieo vần</a:t>
                      </a:r>
                      <a:endParaRPr lang="en-US" sz="2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600"/>
                        </a:spcAft>
                      </a:pP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832497">
                <a:tc>
                  <a:txBody>
                    <a:bodyPr/>
                    <a:lstStyle/>
                    <a:p>
                      <a:pPr>
                        <a:spcBef>
                          <a:spcPts val="600"/>
                        </a:spcBef>
                        <a:spcAft>
                          <a:spcPts val="600"/>
                        </a:spcAft>
                      </a:pPr>
                      <a:r>
                        <a:rPr lang="vi-VN" sz="2400" b="0">
                          <a:effectLst/>
                          <a:latin typeface="Times New Roman" panose="02020603050405020304" pitchFamily="18" charset="0"/>
                          <a:cs typeface="Times New Roman" panose="02020603050405020304" pitchFamily="18" charset="0"/>
                        </a:rPr>
                        <a:t>3. </a:t>
                      </a:r>
                      <a:r>
                        <a:rPr lang="en-US" sz="2400" b="0">
                          <a:effectLst/>
                          <a:latin typeface="Times New Roman" panose="02020603050405020304" pitchFamily="18" charset="0"/>
                          <a:cs typeface="Times New Roman" panose="02020603050405020304" pitchFamily="18" charset="0"/>
                        </a:rPr>
                        <a:t>Cách n</a:t>
                      </a:r>
                      <a:r>
                        <a:rPr lang="vi-VN" sz="2400" b="0">
                          <a:effectLst/>
                          <a:latin typeface="Times New Roman" panose="02020603050405020304" pitchFamily="18" charset="0"/>
                          <a:cs typeface="Times New Roman" panose="02020603050405020304" pitchFamily="18" charset="0"/>
                        </a:rPr>
                        <a:t>gắt nhịp</a:t>
                      </a:r>
                      <a:endParaRPr lang="en-US" sz="2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600"/>
                        </a:spcBef>
                        <a:spcAft>
                          <a:spcPts val="600"/>
                        </a:spcAft>
                      </a:pP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832497">
                <a:tc>
                  <a:txBody>
                    <a:bodyPr/>
                    <a:lstStyle/>
                    <a:p>
                      <a:pPr algn="just">
                        <a:spcBef>
                          <a:spcPts val="600"/>
                        </a:spcBef>
                        <a:spcAft>
                          <a:spcPts val="600"/>
                        </a:spcAft>
                      </a:pPr>
                      <a:r>
                        <a:rPr lang="vi-VN" sz="2400" b="0">
                          <a:effectLst/>
                          <a:latin typeface="Times New Roman" panose="02020603050405020304" pitchFamily="18" charset="0"/>
                          <a:cs typeface="Times New Roman" panose="02020603050405020304" pitchFamily="18" charset="0"/>
                        </a:rPr>
                        <a:t>4. Nhân vật trữ tình</a:t>
                      </a:r>
                      <a:endParaRPr lang="en-US" sz="2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600"/>
                        </a:spcBef>
                        <a:spcAft>
                          <a:spcPts val="600"/>
                        </a:spcAft>
                      </a:pP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832497">
                <a:tc>
                  <a:txBody>
                    <a:bodyPr/>
                    <a:lstStyle/>
                    <a:p>
                      <a:pPr algn="just">
                        <a:spcBef>
                          <a:spcPts val="600"/>
                        </a:spcBef>
                        <a:spcAft>
                          <a:spcPts val="600"/>
                        </a:spcAft>
                      </a:pPr>
                      <a:r>
                        <a:rPr lang="vi-VN" sz="2400" b="0">
                          <a:effectLst/>
                          <a:latin typeface="Times New Roman" panose="02020603050405020304" pitchFamily="18" charset="0"/>
                          <a:cs typeface="Times New Roman" panose="02020603050405020304" pitchFamily="18" charset="0"/>
                        </a:rPr>
                        <a:t>5. </a:t>
                      </a:r>
                      <a:r>
                        <a:rPr lang="en-US" sz="2400" b="0">
                          <a:effectLst/>
                          <a:latin typeface="Times New Roman" panose="02020603050405020304" pitchFamily="18" charset="0"/>
                          <a:cs typeface="Times New Roman" panose="02020603050405020304" pitchFamily="18" charset="0"/>
                        </a:rPr>
                        <a:t>Đối tượng </a:t>
                      </a:r>
                      <a:r>
                        <a:rPr lang="vi-VN" sz="2400" b="0">
                          <a:effectLst/>
                          <a:latin typeface="Times New Roman" panose="02020603050405020304" pitchFamily="18" charset="0"/>
                          <a:cs typeface="Times New Roman" panose="02020603050405020304" pitchFamily="18" charset="0"/>
                        </a:rPr>
                        <a:t>trữ tình</a:t>
                      </a:r>
                      <a:endParaRPr lang="en-US" sz="2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600"/>
                        </a:spcBef>
                        <a:spcAft>
                          <a:spcPts val="600"/>
                        </a:spcAft>
                      </a:pP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539433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12341" y="199176"/>
            <a:ext cx="6636190" cy="954107"/>
          </a:xfrm>
          <a:prstGeom prst="rect">
            <a:avLst/>
          </a:prstGeom>
          <a:noFill/>
        </p:spPr>
        <p:txBody>
          <a:bodyPr wrap="square" rtlCol="0">
            <a:spAutoFit/>
          </a:bodyPr>
          <a:lstStyle/>
          <a:p>
            <a:r>
              <a:rPr lang="en-US" sz="2800" b="1" i="1">
                <a:latin typeface="Times New Roman" panose="02020603050405020304" pitchFamily="18" charset="0"/>
                <a:cs typeface="Times New Roman" panose="02020603050405020304" pitchFamily="18" charset="0"/>
              </a:rPr>
              <a:t>1. Các yếu tố đặc trưng của bài thơ</a:t>
            </a:r>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937317622"/>
              </p:ext>
            </p:extLst>
          </p:nvPr>
        </p:nvGraphicFramePr>
        <p:xfrm>
          <a:off x="823864" y="905345"/>
          <a:ext cx="11036175" cy="4834553"/>
        </p:xfrm>
        <a:graphic>
          <a:graphicData uri="http://schemas.openxmlformats.org/drawingml/2006/table">
            <a:tbl>
              <a:tblPr firstRow="1" firstCol="1" bandRow="1">
                <a:tableStyleId>{5C22544A-7EE6-4342-B048-85BDC9FD1C3A}</a:tableStyleId>
              </a:tblPr>
              <a:tblGrid>
                <a:gridCol w="4761351">
                  <a:extLst>
                    <a:ext uri="{9D8B030D-6E8A-4147-A177-3AD203B41FA5}">
                      <a16:colId xmlns:a16="http://schemas.microsoft.com/office/drawing/2014/main" val="20000"/>
                    </a:ext>
                  </a:extLst>
                </a:gridCol>
                <a:gridCol w="6274824">
                  <a:extLst>
                    <a:ext uri="{9D8B030D-6E8A-4147-A177-3AD203B41FA5}">
                      <a16:colId xmlns:a16="http://schemas.microsoft.com/office/drawing/2014/main" val="20001"/>
                    </a:ext>
                  </a:extLst>
                </a:gridCol>
              </a:tblGrid>
              <a:tr h="456152">
                <a:tc>
                  <a:txBody>
                    <a:bodyPr/>
                    <a:lstStyle/>
                    <a:p>
                      <a:pPr algn="ctr">
                        <a:spcBef>
                          <a:spcPts val="600"/>
                        </a:spcBef>
                        <a:spcAft>
                          <a:spcPts val="600"/>
                        </a:spcAft>
                      </a:pPr>
                      <a:r>
                        <a:rPr lang="vi-VN" sz="2400" dirty="0">
                          <a:effectLst/>
                          <a:latin typeface="Times New Roman" panose="02020603050405020304" pitchFamily="18" charset="0"/>
                          <a:cs typeface="Times New Roman" panose="02020603050405020304" pitchFamily="18" charset="0"/>
                        </a:rPr>
                        <a:t>Các yếu tố</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600"/>
                        </a:spcBef>
                        <a:spcAft>
                          <a:spcPts val="600"/>
                        </a:spcAft>
                      </a:pPr>
                      <a:r>
                        <a:rPr lang="vi-VN" sz="2400">
                          <a:effectLst/>
                          <a:latin typeface="Times New Roman" panose="02020603050405020304" pitchFamily="18" charset="0"/>
                          <a:cs typeface="Times New Roman" panose="02020603050405020304" pitchFamily="18" charset="0"/>
                        </a:rPr>
                        <a:t>Biểu hiện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56152">
                <a:tc>
                  <a:txBody>
                    <a:bodyPr/>
                    <a:lstStyle/>
                    <a:p>
                      <a:pPr algn="just">
                        <a:spcBef>
                          <a:spcPts val="600"/>
                        </a:spcBef>
                        <a:spcAft>
                          <a:spcPts val="600"/>
                        </a:spcAft>
                      </a:pPr>
                      <a:r>
                        <a:rPr lang="vi-VN" sz="2400" b="0">
                          <a:effectLst/>
                          <a:latin typeface="Times New Roman" panose="02020603050405020304" pitchFamily="18" charset="0"/>
                          <a:cs typeface="Times New Roman" panose="02020603050405020304" pitchFamily="18" charset="0"/>
                        </a:rPr>
                        <a:t>1. Đề tài</a:t>
                      </a:r>
                      <a:endParaRPr lang="en-US" sz="2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600"/>
                        </a:spcBef>
                        <a:spcAft>
                          <a:spcPts val="600"/>
                        </a:spcAft>
                      </a:pPr>
                      <a:r>
                        <a:rPr lang="en-US" sz="2400" dirty="0" err="1">
                          <a:effectLst/>
                          <a:latin typeface="Times New Roman" panose="02020603050405020304" pitchFamily="18" charset="0"/>
                          <a:cs typeface="Times New Roman" panose="02020603050405020304" pitchFamily="18" charset="0"/>
                        </a:rPr>
                        <a:t>Tình</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cảm</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g</a:t>
                      </a:r>
                      <a:r>
                        <a:rPr lang="en-US" sz="2400" dirty="0" err="1">
                          <a:effectLst/>
                          <a:latin typeface="Times New Roman" panose="02020603050405020304" pitchFamily="18" charset="0"/>
                          <a:cs typeface="Times New Roman" panose="02020603050405020304" pitchFamily="18" charset="0"/>
                        </a:rPr>
                        <a:t>ia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đình</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424758">
                <a:tc>
                  <a:txBody>
                    <a:bodyPr/>
                    <a:lstStyle/>
                    <a:p>
                      <a:pPr algn="just">
                        <a:spcBef>
                          <a:spcPts val="600"/>
                        </a:spcBef>
                        <a:spcAft>
                          <a:spcPts val="600"/>
                        </a:spcAft>
                      </a:pPr>
                      <a:r>
                        <a:rPr lang="vi-VN" sz="2400" b="0">
                          <a:effectLst/>
                          <a:latin typeface="Times New Roman" panose="02020603050405020304" pitchFamily="18" charset="0"/>
                          <a:cs typeface="Times New Roman" panose="02020603050405020304" pitchFamily="18" charset="0"/>
                        </a:rPr>
                        <a:t>2. Cách gieo vần</a:t>
                      </a:r>
                      <a:endParaRPr lang="en-US" sz="2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600"/>
                        </a:spcAft>
                      </a:pPr>
                      <a:r>
                        <a:rPr lang="en-US" sz="2400" dirty="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Vần chân: </a:t>
                      </a:r>
                      <a:r>
                        <a:rPr lang="vi-VN" sz="2400" b="1" i="1" dirty="0">
                          <a:solidFill>
                            <a:srgbClr val="00B0F0"/>
                          </a:solidFill>
                          <a:effectLst/>
                          <a:latin typeface="Times New Roman" panose="02020603050405020304" pitchFamily="18" charset="0"/>
                          <a:cs typeface="Times New Roman" panose="02020603050405020304" pitchFamily="18" charset="0"/>
                        </a:rPr>
                        <a:t>nhà/ra; mưa/bừa</a:t>
                      </a:r>
                      <a:r>
                        <a:rPr lang="vi-VN"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p>
                      <a:pPr>
                        <a:spcBef>
                          <a:spcPts val="600"/>
                        </a:spcBef>
                        <a:spcAft>
                          <a:spcPts val="600"/>
                        </a:spcAft>
                      </a:pPr>
                      <a:r>
                        <a:rPr lang="en-US" sz="2400" dirty="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Vần lưng: </a:t>
                      </a:r>
                      <a:r>
                        <a:rPr lang="en-US" sz="2400" b="1" i="1" dirty="0" err="1">
                          <a:solidFill>
                            <a:srgbClr val="FF0000"/>
                          </a:solidFill>
                          <a:effectLst/>
                          <a:latin typeface="Times New Roman" panose="02020603050405020304" pitchFamily="18" charset="0"/>
                          <a:cs typeface="Times New Roman" panose="02020603050405020304" pitchFamily="18" charset="0"/>
                        </a:rPr>
                        <a:t>đông</a:t>
                      </a:r>
                      <a:r>
                        <a:rPr lang="en-US" sz="2400" b="1" i="1" dirty="0">
                          <a:solidFill>
                            <a:srgbClr val="FF0000"/>
                          </a:solidFill>
                          <a:effectLst/>
                          <a:latin typeface="Times New Roman" panose="02020603050405020304" pitchFamily="18" charset="0"/>
                          <a:cs typeface="Times New Roman" panose="02020603050405020304" pitchFamily="18" charset="0"/>
                        </a:rPr>
                        <a:t>/</a:t>
                      </a:r>
                      <a:r>
                        <a:rPr lang="en-US" sz="2400" b="1" i="1" dirty="0" err="1">
                          <a:solidFill>
                            <a:srgbClr val="FF0000"/>
                          </a:solidFill>
                          <a:effectLst/>
                          <a:latin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cs typeface="Times New Roman" panose="02020603050405020304" pitchFamily="18" charset="0"/>
                        </a:rPr>
                        <a:t>rồi</a:t>
                      </a:r>
                      <a:r>
                        <a:rPr lang="en-US" sz="2400" b="1" i="1" dirty="0">
                          <a:solidFill>
                            <a:srgbClr val="FF0000"/>
                          </a:solidFill>
                          <a:effectLst/>
                          <a:latin typeface="Times New Roman" panose="02020603050405020304" pitchFamily="18" charset="0"/>
                          <a:cs typeface="Times New Roman" panose="02020603050405020304" pitchFamily="18" charset="0"/>
                        </a:rPr>
                        <a:t>/</a:t>
                      </a:r>
                      <a:r>
                        <a:rPr lang="en-US" sz="2400" b="1" i="1" dirty="0" err="1">
                          <a:solidFill>
                            <a:srgbClr val="FF0000"/>
                          </a:solidFill>
                          <a:effectLst/>
                          <a:latin typeface="Times New Roman" panose="02020603050405020304" pitchFamily="18" charset="0"/>
                          <a:cs typeface="Times New Roman" panose="02020603050405020304" pitchFamily="18" charset="0"/>
                        </a:rPr>
                        <a:t>ngồi</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832497">
                <a:tc>
                  <a:txBody>
                    <a:bodyPr/>
                    <a:lstStyle/>
                    <a:p>
                      <a:pPr>
                        <a:spcBef>
                          <a:spcPts val="600"/>
                        </a:spcBef>
                        <a:spcAft>
                          <a:spcPts val="600"/>
                        </a:spcAft>
                      </a:pPr>
                      <a:r>
                        <a:rPr lang="vi-VN" sz="2400" b="0">
                          <a:effectLst/>
                          <a:latin typeface="Times New Roman" panose="02020603050405020304" pitchFamily="18" charset="0"/>
                          <a:cs typeface="Times New Roman" panose="02020603050405020304" pitchFamily="18" charset="0"/>
                        </a:rPr>
                        <a:t>3. </a:t>
                      </a:r>
                      <a:r>
                        <a:rPr lang="en-US" sz="2400" b="0">
                          <a:effectLst/>
                          <a:latin typeface="Times New Roman" panose="02020603050405020304" pitchFamily="18" charset="0"/>
                          <a:cs typeface="Times New Roman" panose="02020603050405020304" pitchFamily="18" charset="0"/>
                        </a:rPr>
                        <a:t>Cách n</a:t>
                      </a:r>
                      <a:r>
                        <a:rPr lang="vi-VN" sz="2400" b="0">
                          <a:effectLst/>
                          <a:latin typeface="Times New Roman" panose="02020603050405020304" pitchFamily="18" charset="0"/>
                          <a:cs typeface="Times New Roman" panose="02020603050405020304" pitchFamily="18" charset="0"/>
                        </a:rPr>
                        <a:t>gắt nhịp</a:t>
                      </a:r>
                      <a:endParaRPr lang="en-US" sz="2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600"/>
                        </a:spcBef>
                        <a:spcAft>
                          <a:spcPts val="600"/>
                        </a:spcAft>
                      </a:pPr>
                      <a:r>
                        <a:rPr lang="vi-VN" sz="2400" dirty="0">
                          <a:effectLst/>
                          <a:latin typeface="Times New Roman" panose="02020603050405020304" pitchFamily="18" charset="0"/>
                          <a:cs typeface="Times New Roman" panose="02020603050405020304" pitchFamily="18" charset="0"/>
                        </a:rPr>
                        <a:t>2/2/2; 4/4</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832497">
                <a:tc>
                  <a:txBody>
                    <a:bodyPr/>
                    <a:lstStyle/>
                    <a:p>
                      <a:pPr algn="just">
                        <a:spcBef>
                          <a:spcPts val="600"/>
                        </a:spcBef>
                        <a:spcAft>
                          <a:spcPts val="600"/>
                        </a:spcAft>
                      </a:pPr>
                      <a:r>
                        <a:rPr lang="vi-VN" sz="2400" b="0">
                          <a:effectLst/>
                          <a:latin typeface="Times New Roman" panose="02020603050405020304" pitchFamily="18" charset="0"/>
                          <a:cs typeface="Times New Roman" panose="02020603050405020304" pitchFamily="18" charset="0"/>
                        </a:rPr>
                        <a:t>4. Nhân vật trữ tình</a:t>
                      </a:r>
                      <a:endParaRPr lang="en-US" sz="2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600"/>
                        </a:spcBef>
                        <a:spcAft>
                          <a:spcPts val="600"/>
                        </a:spcAft>
                      </a:pPr>
                      <a:r>
                        <a:rPr lang="vi-VN" sz="2400" dirty="0">
                          <a:effectLst/>
                          <a:latin typeface="Times New Roman" panose="02020603050405020304" pitchFamily="18" charset="0"/>
                          <a:cs typeface="Times New Roman" panose="02020603050405020304" pitchFamily="18" charset="0"/>
                        </a:rPr>
                        <a:t>Người con: </a:t>
                      </a:r>
                      <a:r>
                        <a:rPr lang="vi-VN" sz="2400" i="1" dirty="0">
                          <a:solidFill>
                            <a:srgbClr val="FF0000"/>
                          </a:solidFill>
                          <a:effectLst/>
                          <a:latin typeface="Times New Roman" panose="02020603050405020304" pitchFamily="18" charset="0"/>
                          <a:cs typeface="Times New Roman" panose="02020603050405020304" pitchFamily="18" charset="0"/>
                        </a:rPr>
                        <a:t> Con” </a:t>
                      </a:r>
                      <a:endParaRPr lang="en-US" sz="24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832497">
                <a:tc>
                  <a:txBody>
                    <a:bodyPr/>
                    <a:lstStyle/>
                    <a:p>
                      <a:pPr algn="just">
                        <a:spcBef>
                          <a:spcPts val="600"/>
                        </a:spcBef>
                        <a:spcAft>
                          <a:spcPts val="600"/>
                        </a:spcAft>
                      </a:pPr>
                      <a:r>
                        <a:rPr lang="vi-VN" sz="2400" b="0">
                          <a:effectLst/>
                          <a:latin typeface="Times New Roman" panose="02020603050405020304" pitchFamily="18" charset="0"/>
                          <a:cs typeface="Times New Roman" panose="02020603050405020304" pitchFamily="18" charset="0"/>
                        </a:rPr>
                        <a:t>5. </a:t>
                      </a:r>
                      <a:r>
                        <a:rPr lang="en-US" sz="2400" b="0">
                          <a:effectLst/>
                          <a:latin typeface="Times New Roman" panose="02020603050405020304" pitchFamily="18" charset="0"/>
                          <a:cs typeface="Times New Roman" panose="02020603050405020304" pitchFamily="18" charset="0"/>
                        </a:rPr>
                        <a:t>Đối tượng </a:t>
                      </a:r>
                      <a:r>
                        <a:rPr lang="vi-VN" sz="2400" b="0">
                          <a:effectLst/>
                          <a:latin typeface="Times New Roman" panose="02020603050405020304" pitchFamily="18" charset="0"/>
                          <a:cs typeface="Times New Roman" panose="02020603050405020304" pitchFamily="18" charset="0"/>
                        </a:rPr>
                        <a:t>trữ tình</a:t>
                      </a:r>
                      <a:endParaRPr lang="en-US" sz="2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600"/>
                        </a:spcBef>
                        <a:spcAft>
                          <a:spcPts val="600"/>
                        </a:spcAft>
                      </a:pPr>
                      <a:r>
                        <a:rPr lang="en-US" sz="2400" dirty="0" err="1">
                          <a:effectLst/>
                          <a:latin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mẹ</a:t>
                      </a:r>
                      <a:r>
                        <a:rPr lang="en-US" sz="2400" dirty="0">
                          <a:effectLst/>
                          <a:latin typeface="Times New Roman" panose="02020603050405020304" pitchFamily="18" charset="0"/>
                          <a:cs typeface="Times New Roman" panose="02020603050405020304" pitchFamily="18" charset="0"/>
                        </a:rPr>
                        <a:t> : </a:t>
                      </a:r>
                      <a:r>
                        <a:rPr lang="en-US" sz="2400" i="1" dirty="0">
                          <a:solidFill>
                            <a:srgbClr val="FF0000"/>
                          </a:solidFill>
                          <a:effectLst/>
                          <a:latin typeface="Times New Roman" panose="02020603050405020304" pitchFamily="18" charset="0"/>
                          <a:cs typeface="Times New Roman" panose="02020603050405020304" pitchFamily="18" charset="0"/>
                        </a:rPr>
                        <a:t>“</a:t>
                      </a:r>
                      <a:r>
                        <a:rPr lang="en-US" sz="2400" i="1" dirty="0" err="1">
                          <a:solidFill>
                            <a:srgbClr val="FF0000"/>
                          </a:solidFill>
                          <a:effectLst/>
                          <a:latin typeface="Times New Roman" panose="02020603050405020304" pitchFamily="18" charset="0"/>
                          <a:cs typeface="Times New Roman" panose="02020603050405020304" pitchFamily="18" charset="0"/>
                        </a:rPr>
                        <a:t>Mẹ</a:t>
                      </a:r>
                      <a:r>
                        <a:rPr lang="en-US" sz="2400" i="1" dirty="0">
                          <a:solidFill>
                            <a:srgbClr val="FF0000"/>
                          </a:solidFill>
                          <a:effectLst/>
                          <a:latin typeface="Times New Roman" panose="02020603050405020304" pitchFamily="18" charset="0"/>
                          <a:cs typeface="Times New Roman" panose="02020603050405020304" pitchFamily="18" charset="0"/>
                        </a:rPr>
                        <a:t>” </a:t>
                      </a:r>
                      <a:endParaRPr lang="en-US" sz="24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88396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9E29C-7311-4EEB-81BB-18492D0F70FC}"/>
              </a:ext>
            </a:extLst>
          </p:cNvPr>
          <p:cNvSpPr>
            <a:spLocks noGrp="1"/>
          </p:cNvSpPr>
          <p:nvPr>
            <p:ph type="title"/>
          </p:nvPr>
        </p:nvSpPr>
        <p:spPr>
          <a:xfrm>
            <a:off x="2197082" y="10943"/>
            <a:ext cx="7982564" cy="1325563"/>
          </a:xfrm>
        </p:spPr>
        <p:txBody>
          <a:bodyPr/>
          <a:lstStyle/>
          <a:p>
            <a:pPr algn="ctr"/>
            <a:r>
              <a:rPr lang="en-US" b="1" dirty="0">
                <a:latin typeface="Times New Roman" panose="02020603050405020304" pitchFamily="18" charset="0"/>
                <a:cs typeface="Times New Roman" panose="02020603050405020304" pitchFamily="18" charset="0"/>
              </a:rPr>
              <a:t>PHIẾU HỌC TẬP</a:t>
            </a:r>
          </a:p>
        </p:txBody>
      </p:sp>
      <p:sp>
        <p:nvSpPr>
          <p:cNvPr id="15" name="TextBox 14">
            <a:extLst>
              <a:ext uri="{FF2B5EF4-FFF2-40B4-BE49-F238E27FC236}">
                <a16:creationId xmlns:a16="http://schemas.microsoft.com/office/drawing/2014/main" id="{8D1D6D94-5031-4513-9761-4351C8F1A691}"/>
              </a:ext>
            </a:extLst>
          </p:cNvPr>
          <p:cNvSpPr txBox="1"/>
          <p:nvPr/>
        </p:nvSpPr>
        <p:spPr>
          <a:xfrm>
            <a:off x="3476930" y="1905243"/>
            <a:ext cx="7821436" cy="830997"/>
          </a:xfrm>
          <a:prstGeom prst="rect">
            <a:avLst/>
          </a:prstGeom>
          <a:noFill/>
        </p:spPr>
        <p:txBody>
          <a:bodyPr wrap="square">
            <a:spAutoFit/>
          </a:bodyPr>
          <a:lstStyle/>
          <a:p>
            <a:pPr algn="just"/>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Nhân</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vật</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“con”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về</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thăm</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mẹ</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trong</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hoàn</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cảnh</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thời</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gian</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không</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gian</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nào</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Cảm</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nhận</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ban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đầu</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của</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em</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về</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hoàn</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cảnh</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ấy</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a:t>
            </a:r>
            <a:endParaRPr lang="en-US" sz="2400" dirty="0">
              <a:solidFill>
                <a:schemeClr val="accent6">
                  <a:lumMod val="50000"/>
                </a:schemeClr>
              </a:solidFill>
            </a:endParaRPr>
          </a:p>
        </p:txBody>
      </p:sp>
      <p:sp>
        <p:nvSpPr>
          <p:cNvPr id="17" name="TextBox 16">
            <a:extLst>
              <a:ext uri="{FF2B5EF4-FFF2-40B4-BE49-F238E27FC236}">
                <a16:creationId xmlns:a16="http://schemas.microsoft.com/office/drawing/2014/main" id="{C50A560D-5272-4142-9597-CC1BC70536F5}"/>
              </a:ext>
            </a:extLst>
          </p:cNvPr>
          <p:cNvSpPr txBox="1"/>
          <p:nvPr/>
        </p:nvSpPr>
        <p:spPr>
          <a:xfrm>
            <a:off x="3476929" y="3105834"/>
            <a:ext cx="7821436" cy="830997"/>
          </a:xfrm>
          <a:prstGeom prst="rect">
            <a:avLst/>
          </a:prstGeom>
          <a:noFill/>
        </p:spPr>
        <p:txBody>
          <a:bodyPr wrap="square">
            <a:spAutoFit/>
          </a:bodyPr>
          <a:lstStyle/>
          <a:p>
            <a:pPr algn="just"/>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Từ</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láy</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thơ</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thẩn</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có</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tác</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dụng</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gì</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trong</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việc</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bộc</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lộ</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cảm</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xúc</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của</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người</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con?</a:t>
            </a:r>
            <a:endParaRPr lang="en-US" sz="2400" dirty="0">
              <a:solidFill>
                <a:schemeClr val="accent6">
                  <a:lumMod val="50000"/>
                </a:schemeClr>
              </a:solidFill>
            </a:endParaRPr>
          </a:p>
        </p:txBody>
      </p:sp>
      <p:sp>
        <p:nvSpPr>
          <p:cNvPr id="19" name="TextBox 18">
            <a:extLst>
              <a:ext uri="{FF2B5EF4-FFF2-40B4-BE49-F238E27FC236}">
                <a16:creationId xmlns:a16="http://schemas.microsoft.com/office/drawing/2014/main" id="{514D66D3-8F8F-41BA-AB00-A5664801A6EE}"/>
              </a:ext>
            </a:extLst>
          </p:cNvPr>
          <p:cNvSpPr txBox="1"/>
          <p:nvPr/>
        </p:nvSpPr>
        <p:spPr>
          <a:xfrm>
            <a:off x="3476929" y="3903962"/>
            <a:ext cx="7821435" cy="1200329"/>
          </a:xfrm>
          <a:prstGeom prst="rect">
            <a:avLst/>
          </a:prstGeom>
          <a:noFill/>
        </p:spPr>
        <p:txBody>
          <a:bodyPr wrap="square">
            <a:spAutoFit/>
          </a:bodyPr>
          <a:lstStyle/>
          <a:p>
            <a:pPr algn="just"/>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Nhận</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xét</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về</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cách</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sử</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dụng</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từ</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ngữ</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hình</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ảnh</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của</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tác</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giả</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trong</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khổ</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thơ</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thứ</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nhất</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Qua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đó</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em</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hiểu</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được</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tâm</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trạng</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nào</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của</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người</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con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khi</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vừa</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về</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thăm</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nhà</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a:t>
            </a:r>
            <a:endParaRPr lang="en-US" sz="2400" dirty="0">
              <a:solidFill>
                <a:schemeClr val="accent6">
                  <a:lumMod val="50000"/>
                </a:schemeClr>
              </a:solidFill>
            </a:endParaRPr>
          </a:p>
        </p:txBody>
      </p:sp>
      <p:sp>
        <p:nvSpPr>
          <p:cNvPr id="29" name="MH_Other_1">
            <a:extLst>
              <a:ext uri="{FF2B5EF4-FFF2-40B4-BE49-F238E27FC236}">
                <a16:creationId xmlns:a16="http://schemas.microsoft.com/office/drawing/2014/main" id="{6210B83C-AEEA-4E8E-8211-0DFF32DF4843}"/>
              </a:ext>
            </a:extLst>
          </p:cNvPr>
          <p:cNvSpPr>
            <a:spLocks noEditPoints="1"/>
          </p:cNvSpPr>
          <p:nvPr/>
        </p:nvSpPr>
        <p:spPr bwMode="auto">
          <a:xfrm>
            <a:off x="2477941" y="1985454"/>
            <a:ext cx="805815" cy="803910"/>
          </a:xfrm>
          <a:custGeom>
            <a:avLst/>
            <a:gdLst>
              <a:gd name="T0" fmla="*/ 635470 w 252"/>
              <a:gd name="T1" fmla="*/ 648288 h 253"/>
              <a:gd name="T2" fmla="*/ 42567 w 252"/>
              <a:gd name="T3" fmla="*/ 368276 h 253"/>
              <a:gd name="T4" fmla="*/ 702362 w 252"/>
              <a:gd name="T5" fmla="*/ 468715 h 253"/>
              <a:gd name="T6" fmla="*/ 76013 w 252"/>
              <a:gd name="T7" fmla="*/ 206965 h 253"/>
              <a:gd name="T8" fmla="*/ 586822 w 252"/>
              <a:gd name="T9" fmla="*/ 127831 h 253"/>
              <a:gd name="T10" fmla="*/ 361823 w 252"/>
              <a:gd name="T11" fmla="*/ 651331 h 253"/>
              <a:gd name="T12" fmla="*/ 76013 w 252"/>
              <a:gd name="T13" fmla="*/ 267837 h 253"/>
              <a:gd name="T14" fmla="*/ 361823 w 252"/>
              <a:gd name="T15" fmla="*/ 626983 h 253"/>
              <a:gd name="T16" fmla="*/ 103378 w 252"/>
              <a:gd name="T17" fmla="*/ 261750 h 253"/>
              <a:gd name="T18" fmla="*/ 340539 w 252"/>
              <a:gd name="T19" fmla="*/ 109570 h 253"/>
              <a:gd name="T20" fmla="*/ 592903 w 252"/>
              <a:gd name="T21" fmla="*/ 499151 h 253"/>
              <a:gd name="T22" fmla="*/ 349661 w 252"/>
              <a:gd name="T23" fmla="*/ 222183 h 253"/>
              <a:gd name="T24" fmla="*/ 419593 w 252"/>
              <a:gd name="T25" fmla="*/ 450454 h 253"/>
              <a:gd name="T26" fmla="*/ 529052 w 252"/>
              <a:gd name="T27" fmla="*/ 365233 h 253"/>
              <a:gd name="T28" fmla="*/ 522971 w 252"/>
              <a:gd name="T29" fmla="*/ 295230 h 253"/>
              <a:gd name="T30" fmla="*/ 559457 w 252"/>
              <a:gd name="T31" fmla="*/ 295230 h 253"/>
              <a:gd name="T32" fmla="*/ 297972 w 252"/>
              <a:gd name="T33" fmla="*/ 398712 h 253"/>
              <a:gd name="T34" fmla="*/ 456079 w 252"/>
              <a:gd name="T35" fmla="*/ 486977 h 253"/>
              <a:gd name="T36" fmla="*/ 586822 w 252"/>
              <a:gd name="T37" fmla="*/ 322622 h 253"/>
              <a:gd name="T38" fmla="*/ 495606 w 252"/>
              <a:gd name="T39" fmla="*/ 249576 h 253"/>
              <a:gd name="T40" fmla="*/ 167229 w 252"/>
              <a:gd name="T41" fmla="*/ 371320 h 253"/>
              <a:gd name="T42" fmla="*/ 167229 w 252"/>
              <a:gd name="T43" fmla="*/ 252619 h 253"/>
              <a:gd name="T44" fmla="*/ 261485 w 252"/>
              <a:gd name="T45" fmla="*/ 200878 h 253"/>
              <a:gd name="T46" fmla="*/ 200675 w 252"/>
              <a:gd name="T47" fmla="*/ 340884 h 253"/>
              <a:gd name="T48" fmla="*/ 282769 w 252"/>
              <a:gd name="T49" fmla="*/ 273924 h 253"/>
              <a:gd name="T50" fmla="*/ 136824 w 252"/>
              <a:gd name="T51" fmla="*/ 307404 h 253"/>
              <a:gd name="T52" fmla="*/ 179391 w 252"/>
              <a:gd name="T53" fmla="*/ 280012 h 253"/>
              <a:gd name="T54" fmla="*/ 234121 w 252"/>
              <a:gd name="T55" fmla="*/ 380451 h 253"/>
              <a:gd name="T56" fmla="*/ 358782 w 252"/>
              <a:gd name="T57" fmla="*/ 483933 h 253"/>
              <a:gd name="T58" fmla="*/ 483444 w 252"/>
              <a:gd name="T59" fmla="*/ 526544 h 253"/>
              <a:gd name="T60" fmla="*/ 608106 w 252"/>
              <a:gd name="T61" fmla="*/ 286099 h 253"/>
              <a:gd name="T62" fmla="*/ 431755 w 252"/>
              <a:gd name="T63" fmla="*/ 149137 h 253"/>
              <a:gd name="T64" fmla="*/ 316215 w 252"/>
              <a:gd name="T65" fmla="*/ 109570 h 253"/>
              <a:gd name="T66" fmla="*/ 112500 w 252"/>
              <a:gd name="T67" fmla="*/ 337840 h 253"/>
              <a:gd name="T68" fmla="*/ 148986 w 252"/>
              <a:gd name="T69" fmla="*/ 493064 h 253"/>
              <a:gd name="T70" fmla="*/ 243242 w 252"/>
              <a:gd name="T71" fmla="*/ 426105 h 253"/>
              <a:gd name="T72" fmla="*/ 313174 w 252"/>
              <a:gd name="T73" fmla="*/ 596547 h 253"/>
              <a:gd name="T74" fmla="*/ 480403 w 252"/>
              <a:gd name="T75" fmla="*/ 560023 h 253"/>
              <a:gd name="T76" fmla="*/ 659795 w 252"/>
              <a:gd name="T77" fmla="*/ 480890 h 253"/>
              <a:gd name="T78" fmla="*/ 617227 w 252"/>
              <a:gd name="T79" fmla="*/ 188703 h 253"/>
              <a:gd name="T80" fmla="*/ 434795 w 252"/>
              <a:gd name="T81" fmla="*/ 45654 h 253"/>
              <a:gd name="T82" fmla="*/ 313174 w 252"/>
              <a:gd name="T83" fmla="*/ 97395 h 253"/>
              <a:gd name="T84" fmla="*/ 91216 w 252"/>
              <a:gd name="T85" fmla="*/ 286099 h 253"/>
              <a:gd name="T86" fmla="*/ 203715 w 252"/>
              <a:gd name="T87" fmla="*/ 611765 h 253"/>
              <a:gd name="T88" fmla="*/ 279729 w 252"/>
              <a:gd name="T89" fmla="*/ 556980 h 253"/>
              <a:gd name="T90" fmla="*/ 380066 w 252"/>
              <a:gd name="T91" fmla="*/ 684811 h 253"/>
              <a:gd name="T92" fmla="*/ 556417 w 252"/>
              <a:gd name="T93" fmla="*/ 605677 h 253"/>
              <a:gd name="T94" fmla="*/ 662835 w 252"/>
              <a:gd name="T95" fmla="*/ 234358 h 253"/>
              <a:gd name="T96" fmla="*/ 486484 w 252"/>
              <a:gd name="T97" fmla="*/ 24349 h 253"/>
              <a:gd name="T98" fmla="*/ 124662 w 252"/>
              <a:gd name="T99" fmla="*/ 115657 h 253"/>
              <a:gd name="T100" fmla="*/ 88175 w 252"/>
              <a:gd name="T101" fmla="*/ 450454 h 253"/>
              <a:gd name="T102" fmla="*/ 212837 w 252"/>
              <a:gd name="T103" fmla="*/ 693942 h 253"/>
              <a:gd name="T104" fmla="*/ 288850 w 252"/>
              <a:gd name="T105" fmla="*/ 672637 h 253"/>
              <a:gd name="T106" fmla="*/ 446958 w 252"/>
              <a:gd name="T107" fmla="*/ 696985 h 253"/>
              <a:gd name="T108" fmla="*/ 687159 w 252"/>
              <a:gd name="T109" fmla="*/ 459584 h 253"/>
              <a:gd name="T110" fmla="*/ 684119 w 252"/>
              <a:gd name="T111" fmla="*/ 200878 h 253"/>
              <a:gd name="T112" fmla="*/ 562498 w 252"/>
              <a:gd name="T113" fmla="*/ 79134 h 253"/>
              <a:gd name="T114" fmla="*/ 54730 w 252"/>
              <a:gd name="T115" fmla="*/ 289142 h 253"/>
              <a:gd name="T116" fmla="*/ 24324 w 252"/>
              <a:gd name="T117" fmla="*/ 353058 h 253"/>
              <a:gd name="T118" fmla="*/ 246283 w 252"/>
              <a:gd name="T119" fmla="*/ 684811 h 253"/>
              <a:gd name="T120" fmla="*/ 550336 w 252"/>
              <a:gd name="T121" fmla="*/ 696985 h 253"/>
              <a:gd name="T122" fmla="*/ 647632 w 252"/>
              <a:gd name="T123" fmla="*/ 118701 h 253"/>
              <a:gd name="T124" fmla="*/ 383107 w 252"/>
              <a:gd name="T125" fmla="*/ 754814 h 2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2"/>
              <a:gd name="T190" fmla="*/ 0 h 253"/>
              <a:gd name="T191" fmla="*/ 252 w 252"/>
              <a:gd name="T192" fmla="*/ 253 h 25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2" h="253">
                <a:moveTo>
                  <a:pt x="243" y="78"/>
                </a:moveTo>
                <a:cubicBezTo>
                  <a:pt x="237" y="63"/>
                  <a:pt x="227" y="49"/>
                  <a:pt x="216" y="37"/>
                </a:cubicBezTo>
                <a:cubicBezTo>
                  <a:pt x="204" y="25"/>
                  <a:pt x="190" y="16"/>
                  <a:pt x="175" y="9"/>
                </a:cubicBezTo>
                <a:cubicBezTo>
                  <a:pt x="160" y="3"/>
                  <a:pt x="143" y="0"/>
                  <a:pt x="126" y="0"/>
                </a:cubicBezTo>
                <a:cubicBezTo>
                  <a:pt x="93" y="0"/>
                  <a:pt x="60" y="13"/>
                  <a:pt x="37" y="37"/>
                </a:cubicBezTo>
                <a:cubicBezTo>
                  <a:pt x="23" y="51"/>
                  <a:pt x="13" y="68"/>
                  <a:pt x="7" y="86"/>
                </a:cubicBezTo>
                <a:cubicBezTo>
                  <a:pt x="6" y="88"/>
                  <a:pt x="5" y="89"/>
                  <a:pt x="5" y="90"/>
                </a:cubicBezTo>
                <a:cubicBezTo>
                  <a:pt x="4" y="90"/>
                  <a:pt x="4" y="91"/>
                  <a:pt x="4" y="91"/>
                </a:cubicBezTo>
                <a:cubicBezTo>
                  <a:pt x="3" y="92"/>
                  <a:pt x="3" y="92"/>
                  <a:pt x="3" y="92"/>
                </a:cubicBezTo>
                <a:cubicBezTo>
                  <a:pt x="3" y="93"/>
                  <a:pt x="3" y="93"/>
                  <a:pt x="3" y="93"/>
                </a:cubicBezTo>
                <a:cubicBezTo>
                  <a:pt x="4" y="93"/>
                  <a:pt x="4" y="93"/>
                  <a:pt x="4" y="93"/>
                </a:cubicBezTo>
                <a:cubicBezTo>
                  <a:pt x="4" y="93"/>
                  <a:pt x="4" y="93"/>
                  <a:pt x="4" y="93"/>
                </a:cubicBezTo>
                <a:cubicBezTo>
                  <a:pt x="4" y="92"/>
                  <a:pt x="4" y="92"/>
                  <a:pt x="4" y="92"/>
                </a:cubicBezTo>
                <a:cubicBezTo>
                  <a:pt x="5" y="92"/>
                  <a:pt x="5" y="91"/>
                  <a:pt x="5" y="91"/>
                </a:cubicBezTo>
                <a:cubicBezTo>
                  <a:pt x="5" y="92"/>
                  <a:pt x="5" y="93"/>
                  <a:pt x="4" y="95"/>
                </a:cubicBezTo>
                <a:cubicBezTo>
                  <a:pt x="4" y="95"/>
                  <a:pt x="4" y="95"/>
                  <a:pt x="4" y="96"/>
                </a:cubicBezTo>
                <a:cubicBezTo>
                  <a:pt x="3" y="96"/>
                  <a:pt x="3" y="97"/>
                  <a:pt x="4" y="97"/>
                </a:cubicBezTo>
                <a:cubicBezTo>
                  <a:pt x="1" y="106"/>
                  <a:pt x="0" y="116"/>
                  <a:pt x="0" y="126"/>
                </a:cubicBezTo>
                <a:cubicBezTo>
                  <a:pt x="0" y="143"/>
                  <a:pt x="4" y="159"/>
                  <a:pt x="10" y="175"/>
                </a:cubicBezTo>
                <a:cubicBezTo>
                  <a:pt x="11" y="176"/>
                  <a:pt x="12" y="178"/>
                  <a:pt x="13" y="180"/>
                </a:cubicBezTo>
                <a:cubicBezTo>
                  <a:pt x="12" y="180"/>
                  <a:pt x="12" y="181"/>
                  <a:pt x="12" y="181"/>
                </a:cubicBezTo>
                <a:cubicBezTo>
                  <a:pt x="13" y="182"/>
                  <a:pt x="14" y="183"/>
                  <a:pt x="14" y="184"/>
                </a:cubicBezTo>
                <a:cubicBezTo>
                  <a:pt x="20" y="195"/>
                  <a:pt x="28" y="206"/>
                  <a:pt x="37" y="215"/>
                </a:cubicBezTo>
                <a:cubicBezTo>
                  <a:pt x="37" y="215"/>
                  <a:pt x="37" y="215"/>
                  <a:pt x="37" y="215"/>
                </a:cubicBezTo>
                <a:cubicBezTo>
                  <a:pt x="37" y="216"/>
                  <a:pt x="37" y="216"/>
                  <a:pt x="37" y="217"/>
                </a:cubicBezTo>
                <a:cubicBezTo>
                  <a:pt x="39" y="219"/>
                  <a:pt x="42" y="221"/>
                  <a:pt x="44" y="223"/>
                </a:cubicBezTo>
                <a:cubicBezTo>
                  <a:pt x="47" y="225"/>
                  <a:pt x="50" y="227"/>
                  <a:pt x="54" y="229"/>
                </a:cubicBezTo>
                <a:cubicBezTo>
                  <a:pt x="60" y="234"/>
                  <a:pt x="68" y="238"/>
                  <a:pt x="76" y="242"/>
                </a:cubicBezTo>
                <a:cubicBezTo>
                  <a:pt x="76" y="242"/>
                  <a:pt x="76" y="242"/>
                  <a:pt x="76" y="242"/>
                </a:cubicBezTo>
                <a:cubicBezTo>
                  <a:pt x="77" y="243"/>
                  <a:pt x="78" y="243"/>
                  <a:pt x="80" y="243"/>
                </a:cubicBezTo>
                <a:cubicBezTo>
                  <a:pt x="95" y="249"/>
                  <a:pt x="110" y="253"/>
                  <a:pt x="126" y="253"/>
                </a:cubicBezTo>
                <a:cubicBezTo>
                  <a:pt x="143" y="253"/>
                  <a:pt x="160" y="250"/>
                  <a:pt x="175" y="243"/>
                </a:cubicBezTo>
                <a:cubicBezTo>
                  <a:pt x="190" y="237"/>
                  <a:pt x="204" y="227"/>
                  <a:pt x="216" y="216"/>
                </a:cubicBezTo>
                <a:cubicBezTo>
                  <a:pt x="227" y="204"/>
                  <a:pt x="237" y="190"/>
                  <a:pt x="243" y="175"/>
                </a:cubicBezTo>
                <a:cubicBezTo>
                  <a:pt x="249" y="159"/>
                  <a:pt x="252" y="143"/>
                  <a:pt x="252" y="126"/>
                </a:cubicBezTo>
                <a:cubicBezTo>
                  <a:pt x="252" y="110"/>
                  <a:pt x="249" y="93"/>
                  <a:pt x="243" y="78"/>
                </a:cubicBezTo>
                <a:close/>
                <a:moveTo>
                  <a:pt x="252" y="126"/>
                </a:moveTo>
                <a:cubicBezTo>
                  <a:pt x="252" y="128"/>
                  <a:pt x="252" y="130"/>
                  <a:pt x="252" y="132"/>
                </a:cubicBezTo>
                <a:cubicBezTo>
                  <a:pt x="252" y="127"/>
                  <a:pt x="251" y="122"/>
                  <a:pt x="250" y="116"/>
                </a:cubicBezTo>
                <a:cubicBezTo>
                  <a:pt x="251" y="107"/>
                  <a:pt x="249" y="97"/>
                  <a:pt x="243" y="90"/>
                </a:cubicBezTo>
                <a:cubicBezTo>
                  <a:pt x="243" y="83"/>
                  <a:pt x="241" y="77"/>
                  <a:pt x="238" y="72"/>
                </a:cubicBezTo>
                <a:cubicBezTo>
                  <a:pt x="238" y="72"/>
                  <a:pt x="238" y="72"/>
                  <a:pt x="237" y="72"/>
                </a:cubicBezTo>
                <a:cubicBezTo>
                  <a:pt x="237" y="72"/>
                  <a:pt x="237" y="71"/>
                  <a:pt x="237" y="71"/>
                </a:cubicBezTo>
                <a:cubicBezTo>
                  <a:pt x="237" y="69"/>
                  <a:pt x="236" y="67"/>
                  <a:pt x="235" y="65"/>
                </a:cubicBezTo>
                <a:cubicBezTo>
                  <a:pt x="246" y="84"/>
                  <a:pt x="252" y="105"/>
                  <a:pt x="252" y="126"/>
                </a:cubicBezTo>
                <a:close/>
                <a:moveTo>
                  <a:pt x="226" y="192"/>
                </a:moveTo>
                <a:cubicBezTo>
                  <a:pt x="223" y="195"/>
                  <a:pt x="223" y="195"/>
                  <a:pt x="223" y="195"/>
                </a:cubicBezTo>
                <a:cubicBezTo>
                  <a:pt x="223" y="195"/>
                  <a:pt x="222" y="196"/>
                  <a:pt x="222" y="196"/>
                </a:cubicBezTo>
                <a:cubicBezTo>
                  <a:pt x="222" y="196"/>
                  <a:pt x="222" y="195"/>
                  <a:pt x="222" y="195"/>
                </a:cubicBezTo>
                <a:cubicBezTo>
                  <a:pt x="223" y="194"/>
                  <a:pt x="223" y="193"/>
                  <a:pt x="224" y="192"/>
                </a:cubicBezTo>
                <a:cubicBezTo>
                  <a:pt x="224" y="192"/>
                  <a:pt x="224" y="192"/>
                  <a:pt x="224" y="191"/>
                </a:cubicBezTo>
                <a:cubicBezTo>
                  <a:pt x="225" y="190"/>
                  <a:pt x="226" y="189"/>
                  <a:pt x="227" y="188"/>
                </a:cubicBezTo>
                <a:cubicBezTo>
                  <a:pt x="226" y="190"/>
                  <a:pt x="226" y="191"/>
                  <a:pt x="226" y="192"/>
                </a:cubicBezTo>
                <a:close/>
                <a:moveTo>
                  <a:pt x="227" y="194"/>
                </a:moveTo>
                <a:cubicBezTo>
                  <a:pt x="227" y="195"/>
                  <a:pt x="226" y="195"/>
                  <a:pt x="226" y="196"/>
                </a:cubicBezTo>
                <a:cubicBezTo>
                  <a:pt x="226" y="196"/>
                  <a:pt x="226" y="196"/>
                  <a:pt x="226" y="196"/>
                </a:cubicBezTo>
                <a:cubicBezTo>
                  <a:pt x="226" y="195"/>
                  <a:pt x="226" y="195"/>
                  <a:pt x="226" y="195"/>
                </a:cubicBezTo>
                <a:cubicBezTo>
                  <a:pt x="227" y="195"/>
                  <a:pt x="227" y="194"/>
                  <a:pt x="227" y="194"/>
                </a:cubicBezTo>
                <a:close/>
                <a:moveTo>
                  <a:pt x="220" y="193"/>
                </a:moveTo>
                <a:cubicBezTo>
                  <a:pt x="222" y="191"/>
                  <a:pt x="224" y="188"/>
                  <a:pt x="225" y="185"/>
                </a:cubicBezTo>
                <a:cubicBezTo>
                  <a:pt x="224" y="188"/>
                  <a:pt x="223" y="190"/>
                  <a:pt x="222" y="192"/>
                </a:cubicBezTo>
                <a:cubicBezTo>
                  <a:pt x="221" y="192"/>
                  <a:pt x="221" y="193"/>
                  <a:pt x="220" y="193"/>
                </a:cubicBezTo>
                <a:close/>
                <a:moveTo>
                  <a:pt x="217" y="197"/>
                </a:moveTo>
                <a:cubicBezTo>
                  <a:pt x="217" y="197"/>
                  <a:pt x="217" y="197"/>
                  <a:pt x="217" y="197"/>
                </a:cubicBezTo>
                <a:cubicBezTo>
                  <a:pt x="216" y="199"/>
                  <a:pt x="216" y="200"/>
                  <a:pt x="215" y="201"/>
                </a:cubicBezTo>
                <a:cubicBezTo>
                  <a:pt x="214" y="202"/>
                  <a:pt x="213" y="204"/>
                  <a:pt x="212" y="205"/>
                </a:cubicBezTo>
                <a:cubicBezTo>
                  <a:pt x="212" y="205"/>
                  <a:pt x="211" y="205"/>
                  <a:pt x="211" y="205"/>
                </a:cubicBezTo>
                <a:cubicBezTo>
                  <a:pt x="208" y="207"/>
                  <a:pt x="204" y="210"/>
                  <a:pt x="201" y="213"/>
                </a:cubicBezTo>
                <a:cubicBezTo>
                  <a:pt x="205" y="209"/>
                  <a:pt x="209" y="205"/>
                  <a:pt x="212" y="200"/>
                </a:cubicBezTo>
                <a:cubicBezTo>
                  <a:pt x="212" y="200"/>
                  <a:pt x="212" y="200"/>
                  <a:pt x="212" y="200"/>
                </a:cubicBezTo>
                <a:cubicBezTo>
                  <a:pt x="212" y="200"/>
                  <a:pt x="212" y="200"/>
                  <a:pt x="212" y="200"/>
                </a:cubicBezTo>
                <a:cubicBezTo>
                  <a:pt x="212" y="199"/>
                  <a:pt x="212" y="199"/>
                  <a:pt x="211" y="199"/>
                </a:cubicBezTo>
                <a:cubicBezTo>
                  <a:pt x="211" y="199"/>
                  <a:pt x="211" y="198"/>
                  <a:pt x="212" y="198"/>
                </a:cubicBezTo>
                <a:cubicBezTo>
                  <a:pt x="217" y="192"/>
                  <a:pt x="222" y="186"/>
                  <a:pt x="225" y="179"/>
                </a:cubicBezTo>
                <a:cubicBezTo>
                  <a:pt x="227" y="176"/>
                  <a:pt x="229" y="173"/>
                  <a:pt x="231" y="170"/>
                </a:cubicBezTo>
                <a:cubicBezTo>
                  <a:pt x="230" y="172"/>
                  <a:pt x="230" y="174"/>
                  <a:pt x="229" y="177"/>
                </a:cubicBezTo>
                <a:cubicBezTo>
                  <a:pt x="225" y="183"/>
                  <a:pt x="221" y="190"/>
                  <a:pt x="217" y="197"/>
                </a:cubicBezTo>
                <a:close/>
                <a:moveTo>
                  <a:pt x="208" y="213"/>
                </a:moveTo>
                <a:cubicBezTo>
                  <a:pt x="209" y="213"/>
                  <a:pt x="209" y="212"/>
                  <a:pt x="210" y="212"/>
                </a:cubicBezTo>
                <a:cubicBezTo>
                  <a:pt x="210" y="212"/>
                  <a:pt x="209" y="213"/>
                  <a:pt x="209" y="213"/>
                </a:cubicBezTo>
                <a:cubicBezTo>
                  <a:pt x="209" y="213"/>
                  <a:pt x="209" y="213"/>
                  <a:pt x="209" y="213"/>
                </a:cubicBezTo>
                <a:cubicBezTo>
                  <a:pt x="209" y="213"/>
                  <a:pt x="208" y="213"/>
                  <a:pt x="208" y="213"/>
                </a:cubicBezTo>
                <a:cubicBezTo>
                  <a:pt x="208" y="214"/>
                  <a:pt x="208" y="214"/>
                  <a:pt x="208" y="214"/>
                </a:cubicBezTo>
                <a:cubicBezTo>
                  <a:pt x="208" y="214"/>
                  <a:pt x="208" y="213"/>
                  <a:pt x="208" y="213"/>
                </a:cubicBezTo>
                <a:close/>
                <a:moveTo>
                  <a:pt x="206" y="214"/>
                </a:moveTo>
                <a:cubicBezTo>
                  <a:pt x="206" y="214"/>
                  <a:pt x="205" y="215"/>
                  <a:pt x="205" y="215"/>
                </a:cubicBezTo>
                <a:cubicBezTo>
                  <a:pt x="206" y="213"/>
                  <a:pt x="207" y="212"/>
                  <a:pt x="209" y="210"/>
                </a:cubicBezTo>
                <a:cubicBezTo>
                  <a:pt x="208" y="211"/>
                  <a:pt x="207" y="213"/>
                  <a:pt x="206" y="214"/>
                </a:cubicBezTo>
                <a:close/>
                <a:moveTo>
                  <a:pt x="209" y="211"/>
                </a:moveTo>
                <a:cubicBezTo>
                  <a:pt x="210" y="210"/>
                  <a:pt x="211" y="209"/>
                  <a:pt x="211" y="209"/>
                </a:cubicBezTo>
                <a:cubicBezTo>
                  <a:pt x="211" y="209"/>
                  <a:pt x="211" y="210"/>
                  <a:pt x="210" y="210"/>
                </a:cubicBezTo>
                <a:cubicBezTo>
                  <a:pt x="210" y="211"/>
                  <a:pt x="210" y="211"/>
                  <a:pt x="209" y="211"/>
                </a:cubicBezTo>
                <a:close/>
                <a:moveTo>
                  <a:pt x="216" y="207"/>
                </a:moveTo>
                <a:cubicBezTo>
                  <a:pt x="217" y="207"/>
                  <a:pt x="217" y="207"/>
                  <a:pt x="217" y="206"/>
                </a:cubicBezTo>
                <a:cubicBezTo>
                  <a:pt x="215" y="209"/>
                  <a:pt x="213" y="212"/>
                  <a:pt x="212" y="215"/>
                </a:cubicBezTo>
                <a:cubicBezTo>
                  <a:pt x="211" y="216"/>
                  <a:pt x="210" y="216"/>
                  <a:pt x="210" y="217"/>
                </a:cubicBezTo>
                <a:cubicBezTo>
                  <a:pt x="212" y="214"/>
                  <a:pt x="214" y="211"/>
                  <a:pt x="216" y="207"/>
                </a:cubicBezTo>
                <a:close/>
                <a:moveTo>
                  <a:pt x="192" y="225"/>
                </a:moveTo>
                <a:cubicBezTo>
                  <a:pt x="193" y="225"/>
                  <a:pt x="193" y="225"/>
                  <a:pt x="193" y="224"/>
                </a:cubicBezTo>
                <a:cubicBezTo>
                  <a:pt x="193" y="225"/>
                  <a:pt x="193" y="225"/>
                  <a:pt x="194" y="225"/>
                </a:cubicBezTo>
                <a:cubicBezTo>
                  <a:pt x="194" y="225"/>
                  <a:pt x="194" y="225"/>
                  <a:pt x="194" y="225"/>
                </a:cubicBezTo>
                <a:cubicBezTo>
                  <a:pt x="191" y="227"/>
                  <a:pt x="189" y="229"/>
                  <a:pt x="187" y="231"/>
                </a:cubicBezTo>
                <a:cubicBezTo>
                  <a:pt x="186" y="231"/>
                  <a:pt x="185" y="232"/>
                  <a:pt x="184" y="232"/>
                </a:cubicBezTo>
                <a:cubicBezTo>
                  <a:pt x="184" y="232"/>
                  <a:pt x="183" y="231"/>
                  <a:pt x="183" y="231"/>
                </a:cubicBezTo>
                <a:cubicBezTo>
                  <a:pt x="181" y="232"/>
                  <a:pt x="179" y="233"/>
                  <a:pt x="178" y="233"/>
                </a:cubicBezTo>
                <a:cubicBezTo>
                  <a:pt x="179" y="233"/>
                  <a:pt x="179" y="232"/>
                  <a:pt x="180" y="231"/>
                </a:cubicBezTo>
                <a:cubicBezTo>
                  <a:pt x="183" y="229"/>
                  <a:pt x="186" y="227"/>
                  <a:pt x="189" y="225"/>
                </a:cubicBezTo>
                <a:cubicBezTo>
                  <a:pt x="192" y="224"/>
                  <a:pt x="194" y="222"/>
                  <a:pt x="196" y="220"/>
                </a:cubicBezTo>
                <a:cubicBezTo>
                  <a:pt x="195" y="221"/>
                  <a:pt x="194" y="222"/>
                  <a:pt x="193" y="223"/>
                </a:cubicBezTo>
                <a:cubicBezTo>
                  <a:pt x="193" y="223"/>
                  <a:pt x="193" y="223"/>
                  <a:pt x="193" y="223"/>
                </a:cubicBezTo>
                <a:cubicBezTo>
                  <a:pt x="192" y="224"/>
                  <a:pt x="192" y="224"/>
                  <a:pt x="192" y="224"/>
                </a:cubicBezTo>
                <a:cubicBezTo>
                  <a:pt x="191" y="225"/>
                  <a:pt x="192" y="225"/>
                  <a:pt x="192" y="225"/>
                </a:cubicBezTo>
                <a:close/>
                <a:moveTo>
                  <a:pt x="190" y="231"/>
                </a:moveTo>
                <a:cubicBezTo>
                  <a:pt x="188" y="232"/>
                  <a:pt x="187" y="233"/>
                  <a:pt x="186" y="234"/>
                </a:cubicBezTo>
                <a:cubicBezTo>
                  <a:pt x="186" y="233"/>
                  <a:pt x="187" y="233"/>
                  <a:pt x="187" y="232"/>
                </a:cubicBezTo>
                <a:cubicBezTo>
                  <a:pt x="188" y="232"/>
                  <a:pt x="189" y="231"/>
                  <a:pt x="190" y="231"/>
                </a:cubicBezTo>
                <a:close/>
                <a:moveTo>
                  <a:pt x="118" y="243"/>
                </a:moveTo>
                <a:cubicBezTo>
                  <a:pt x="116" y="242"/>
                  <a:pt x="115" y="241"/>
                  <a:pt x="113" y="241"/>
                </a:cubicBezTo>
                <a:cubicBezTo>
                  <a:pt x="116" y="242"/>
                  <a:pt x="120" y="243"/>
                  <a:pt x="123" y="245"/>
                </a:cubicBezTo>
                <a:cubicBezTo>
                  <a:pt x="121" y="246"/>
                  <a:pt x="121" y="246"/>
                  <a:pt x="121" y="246"/>
                </a:cubicBezTo>
                <a:cubicBezTo>
                  <a:pt x="121" y="246"/>
                  <a:pt x="121" y="246"/>
                  <a:pt x="121" y="246"/>
                </a:cubicBezTo>
                <a:cubicBezTo>
                  <a:pt x="120" y="245"/>
                  <a:pt x="119" y="245"/>
                  <a:pt x="119" y="245"/>
                </a:cubicBezTo>
                <a:cubicBezTo>
                  <a:pt x="117" y="245"/>
                  <a:pt x="116" y="244"/>
                  <a:pt x="115" y="244"/>
                </a:cubicBezTo>
                <a:cubicBezTo>
                  <a:pt x="116" y="244"/>
                  <a:pt x="117" y="244"/>
                  <a:pt x="118" y="244"/>
                </a:cubicBezTo>
                <a:cubicBezTo>
                  <a:pt x="118" y="244"/>
                  <a:pt x="119" y="243"/>
                  <a:pt x="118" y="243"/>
                </a:cubicBezTo>
                <a:close/>
                <a:moveTo>
                  <a:pt x="60" y="233"/>
                </a:moveTo>
                <a:cubicBezTo>
                  <a:pt x="66" y="236"/>
                  <a:pt x="72" y="238"/>
                  <a:pt x="78" y="240"/>
                </a:cubicBezTo>
                <a:cubicBezTo>
                  <a:pt x="78" y="240"/>
                  <a:pt x="78" y="241"/>
                  <a:pt x="78" y="241"/>
                </a:cubicBezTo>
                <a:cubicBezTo>
                  <a:pt x="78" y="241"/>
                  <a:pt x="77" y="241"/>
                  <a:pt x="77" y="241"/>
                </a:cubicBezTo>
                <a:cubicBezTo>
                  <a:pt x="71" y="239"/>
                  <a:pt x="66" y="236"/>
                  <a:pt x="60" y="233"/>
                </a:cubicBezTo>
                <a:close/>
                <a:moveTo>
                  <a:pt x="5" y="106"/>
                </a:moveTo>
                <a:cubicBezTo>
                  <a:pt x="5" y="107"/>
                  <a:pt x="4" y="109"/>
                  <a:pt x="4" y="110"/>
                </a:cubicBezTo>
                <a:cubicBezTo>
                  <a:pt x="4" y="106"/>
                  <a:pt x="4" y="102"/>
                  <a:pt x="5" y="98"/>
                </a:cubicBezTo>
                <a:cubicBezTo>
                  <a:pt x="6" y="99"/>
                  <a:pt x="6" y="100"/>
                  <a:pt x="6" y="101"/>
                </a:cubicBezTo>
                <a:cubicBezTo>
                  <a:pt x="6" y="103"/>
                  <a:pt x="6" y="104"/>
                  <a:pt x="5" y="106"/>
                </a:cubicBezTo>
                <a:cubicBezTo>
                  <a:pt x="5" y="106"/>
                  <a:pt x="5" y="106"/>
                  <a:pt x="5" y="106"/>
                </a:cubicBezTo>
                <a:close/>
                <a:moveTo>
                  <a:pt x="5" y="116"/>
                </a:moveTo>
                <a:cubicBezTo>
                  <a:pt x="5" y="117"/>
                  <a:pt x="5" y="118"/>
                  <a:pt x="5" y="119"/>
                </a:cubicBezTo>
                <a:cubicBezTo>
                  <a:pt x="5" y="120"/>
                  <a:pt x="5" y="120"/>
                  <a:pt x="5" y="121"/>
                </a:cubicBezTo>
                <a:cubicBezTo>
                  <a:pt x="5" y="118"/>
                  <a:pt x="5" y="116"/>
                  <a:pt x="5" y="113"/>
                </a:cubicBezTo>
                <a:cubicBezTo>
                  <a:pt x="5" y="114"/>
                  <a:pt x="5" y="115"/>
                  <a:pt x="5" y="116"/>
                </a:cubicBezTo>
                <a:close/>
                <a:moveTo>
                  <a:pt x="5" y="153"/>
                </a:moveTo>
                <a:cubicBezTo>
                  <a:pt x="6" y="154"/>
                  <a:pt x="6" y="155"/>
                  <a:pt x="6" y="156"/>
                </a:cubicBezTo>
                <a:cubicBezTo>
                  <a:pt x="6" y="156"/>
                  <a:pt x="6" y="157"/>
                  <a:pt x="7" y="157"/>
                </a:cubicBezTo>
                <a:cubicBezTo>
                  <a:pt x="7" y="157"/>
                  <a:pt x="7" y="158"/>
                  <a:pt x="7" y="158"/>
                </a:cubicBezTo>
                <a:cubicBezTo>
                  <a:pt x="7" y="158"/>
                  <a:pt x="7" y="158"/>
                  <a:pt x="7" y="158"/>
                </a:cubicBezTo>
                <a:cubicBezTo>
                  <a:pt x="8" y="161"/>
                  <a:pt x="8" y="164"/>
                  <a:pt x="9" y="167"/>
                </a:cubicBezTo>
                <a:cubicBezTo>
                  <a:pt x="9" y="166"/>
                  <a:pt x="9" y="166"/>
                  <a:pt x="9" y="165"/>
                </a:cubicBezTo>
                <a:cubicBezTo>
                  <a:pt x="8" y="165"/>
                  <a:pt x="7" y="165"/>
                  <a:pt x="8" y="165"/>
                </a:cubicBezTo>
                <a:cubicBezTo>
                  <a:pt x="5" y="156"/>
                  <a:pt x="3" y="146"/>
                  <a:pt x="2" y="136"/>
                </a:cubicBezTo>
                <a:cubicBezTo>
                  <a:pt x="3" y="142"/>
                  <a:pt x="4" y="147"/>
                  <a:pt x="5" y="153"/>
                </a:cubicBezTo>
                <a:close/>
                <a:moveTo>
                  <a:pt x="2" y="119"/>
                </a:moveTo>
                <a:cubicBezTo>
                  <a:pt x="2" y="117"/>
                  <a:pt x="2" y="116"/>
                  <a:pt x="2" y="114"/>
                </a:cubicBezTo>
                <a:cubicBezTo>
                  <a:pt x="2" y="115"/>
                  <a:pt x="2" y="116"/>
                  <a:pt x="2" y="116"/>
                </a:cubicBezTo>
                <a:cubicBezTo>
                  <a:pt x="2" y="116"/>
                  <a:pt x="2" y="116"/>
                  <a:pt x="2" y="116"/>
                </a:cubicBezTo>
                <a:cubicBezTo>
                  <a:pt x="2" y="117"/>
                  <a:pt x="2" y="118"/>
                  <a:pt x="2" y="119"/>
                </a:cubicBezTo>
                <a:close/>
                <a:moveTo>
                  <a:pt x="13" y="106"/>
                </a:moveTo>
                <a:cubicBezTo>
                  <a:pt x="13" y="112"/>
                  <a:pt x="14" y="118"/>
                  <a:pt x="15" y="124"/>
                </a:cubicBezTo>
                <a:cubicBezTo>
                  <a:pt x="15" y="124"/>
                  <a:pt x="14" y="124"/>
                  <a:pt x="14" y="124"/>
                </a:cubicBezTo>
                <a:cubicBezTo>
                  <a:pt x="14" y="123"/>
                  <a:pt x="14" y="122"/>
                  <a:pt x="14" y="121"/>
                </a:cubicBezTo>
                <a:cubicBezTo>
                  <a:pt x="14" y="120"/>
                  <a:pt x="13" y="120"/>
                  <a:pt x="13" y="120"/>
                </a:cubicBezTo>
                <a:cubicBezTo>
                  <a:pt x="12" y="116"/>
                  <a:pt x="11" y="112"/>
                  <a:pt x="11" y="108"/>
                </a:cubicBezTo>
                <a:cubicBezTo>
                  <a:pt x="11" y="108"/>
                  <a:pt x="12" y="108"/>
                  <a:pt x="12" y="108"/>
                </a:cubicBezTo>
                <a:cubicBezTo>
                  <a:pt x="12" y="107"/>
                  <a:pt x="12" y="107"/>
                  <a:pt x="13" y="106"/>
                </a:cubicBezTo>
                <a:close/>
                <a:moveTo>
                  <a:pt x="12" y="103"/>
                </a:moveTo>
                <a:cubicBezTo>
                  <a:pt x="12" y="102"/>
                  <a:pt x="12" y="101"/>
                  <a:pt x="12" y="100"/>
                </a:cubicBezTo>
                <a:cubicBezTo>
                  <a:pt x="12" y="101"/>
                  <a:pt x="12" y="102"/>
                  <a:pt x="12" y="103"/>
                </a:cubicBezTo>
                <a:cubicBezTo>
                  <a:pt x="12" y="103"/>
                  <a:pt x="12" y="103"/>
                  <a:pt x="12" y="103"/>
                </a:cubicBezTo>
                <a:close/>
                <a:moveTo>
                  <a:pt x="13" y="94"/>
                </a:moveTo>
                <a:cubicBezTo>
                  <a:pt x="13" y="93"/>
                  <a:pt x="14" y="93"/>
                  <a:pt x="14" y="93"/>
                </a:cubicBezTo>
                <a:cubicBezTo>
                  <a:pt x="14" y="94"/>
                  <a:pt x="14" y="95"/>
                  <a:pt x="14" y="96"/>
                </a:cubicBezTo>
                <a:cubicBezTo>
                  <a:pt x="13" y="95"/>
                  <a:pt x="13" y="95"/>
                  <a:pt x="13" y="94"/>
                </a:cubicBezTo>
                <a:close/>
                <a:moveTo>
                  <a:pt x="15" y="72"/>
                </a:moveTo>
                <a:cubicBezTo>
                  <a:pt x="16" y="72"/>
                  <a:pt x="16" y="72"/>
                  <a:pt x="17" y="72"/>
                </a:cubicBezTo>
                <a:cubicBezTo>
                  <a:pt x="15" y="74"/>
                  <a:pt x="13" y="77"/>
                  <a:pt x="11" y="80"/>
                </a:cubicBezTo>
                <a:cubicBezTo>
                  <a:pt x="11" y="79"/>
                  <a:pt x="11" y="79"/>
                  <a:pt x="11" y="79"/>
                </a:cubicBezTo>
                <a:cubicBezTo>
                  <a:pt x="12" y="78"/>
                  <a:pt x="12" y="78"/>
                  <a:pt x="12" y="77"/>
                </a:cubicBezTo>
                <a:cubicBezTo>
                  <a:pt x="13" y="75"/>
                  <a:pt x="14" y="73"/>
                  <a:pt x="14" y="71"/>
                </a:cubicBezTo>
                <a:cubicBezTo>
                  <a:pt x="15" y="72"/>
                  <a:pt x="15" y="72"/>
                  <a:pt x="15" y="72"/>
                </a:cubicBezTo>
                <a:close/>
                <a:moveTo>
                  <a:pt x="36" y="41"/>
                </a:moveTo>
                <a:cubicBezTo>
                  <a:pt x="36" y="41"/>
                  <a:pt x="36" y="41"/>
                  <a:pt x="37" y="41"/>
                </a:cubicBezTo>
                <a:cubicBezTo>
                  <a:pt x="37" y="40"/>
                  <a:pt x="38" y="40"/>
                  <a:pt x="39" y="40"/>
                </a:cubicBezTo>
                <a:cubicBezTo>
                  <a:pt x="37" y="41"/>
                  <a:pt x="35" y="43"/>
                  <a:pt x="34" y="45"/>
                </a:cubicBezTo>
                <a:cubicBezTo>
                  <a:pt x="30" y="49"/>
                  <a:pt x="26" y="53"/>
                  <a:pt x="24" y="58"/>
                </a:cubicBezTo>
                <a:cubicBezTo>
                  <a:pt x="22" y="59"/>
                  <a:pt x="21" y="61"/>
                  <a:pt x="19" y="63"/>
                </a:cubicBezTo>
                <a:cubicBezTo>
                  <a:pt x="24" y="55"/>
                  <a:pt x="30" y="47"/>
                  <a:pt x="36" y="41"/>
                </a:cubicBezTo>
                <a:close/>
                <a:moveTo>
                  <a:pt x="124" y="9"/>
                </a:moveTo>
                <a:cubicBezTo>
                  <a:pt x="123" y="9"/>
                  <a:pt x="123" y="9"/>
                  <a:pt x="123" y="9"/>
                </a:cubicBezTo>
                <a:cubicBezTo>
                  <a:pt x="120" y="9"/>
                  <a:pt x="118" y="9"/>
                  <a:pt x="115" y="9"/>
                </a:cubicBezTo>
                <a:cubicBezTo>
                  <a:pt x="115" y="9"/>
                  <a:pt x="115" y="9"/>
                  <a:pt x="115" y="10"/>
                </a:cubicBezTo>
                <a:cubicBezTo>
                  <a:pt x="114" y="10"/>
                  <a:pt x="114" y="10"/>
                  <a:pt x="113" y="10"/>
                </a:cubicBezTo>
                <a:cubicBezTo>
                  <a:pt x="113" y="10"/>
                  <a:pt x="113" y="9"/>
                  <a:pt x="113" y="9"/>
                </a:cubicBezTo>
                <a:cubicBezTo>
                  <a:pt x="114" y="9"/>
                  <a:pt x="115" y="8"/>
                  <a:pt x="116" y="8"/>
                </a:cubicBezTo>
                <a:cubicBezTo>
                  <a:pt x="116" y="7"/>
                  <a:pt x="116" y="7"/>
                  <a:pt x="116" y="7"/>
                </a:cubicBezTo>
                <a:cubicBezTo>
                  <a:pt x="119" y="8"/>
                  <a:pt x="121" y="8"/>
                  <a:pt x="124" y="9"/>
                </a:cubicBezTo>
                <a:close/>
                <a:moveTo>
                  <a:pt x="118" y="4"/>
                </a:moveTo>
                <a:cubicBezTo>
                  <a:pt x="118" y="4"/>
                  <a:pt x="118" y="4"/>
                  <a:pt x="118" y="4"/>
                </a:cubicBezTo>
                <a:cubicBezTo>
                  <a:pt x="118" y="5"/>
                  <a:pt x="119" y="5"/>
                  <a:pt x="120" y="5"/>
                </a:cubicBezTo>
                <a:cubicBezTo>
                  <a:pt x="120" y="5"/>
                  <a:pt x="120" y="5"/>
                  <a:pt x="120" y="5"/>
                </a:cubicBezTo>
                <a:cubicBezTo>
                  <a:pt x="119" y="5"/>
                  <a:pt x="119" y="5"/>
                  <a:pt x="118" y="5"/>
                </a:cubicBezTo>
                <a:cubicBezTo>
                  <a:pt x="118" y="5"/>
                  <a:pt x="118" y="5"/>
                  <a:pt x="118" y="4"/>
                </a:cubicBezTo>
                <a:close/>
                <a:moveTo>
                  <a:pt x="233" y="77"/>
                </a:moveTo>
                <a:cubicBezTo>
                  <a:pt x="233" y="77"/>
                  <a:pt x="234" y="77"/>
                  <a:pt x="234" y="77"/>
                </a:cubicBezTo>
                <a:cubicBezTo>
                  <a:pt x="236" y="79"/>
                  <a:pt x="237" y="82"/>
                  <a:pt x="239" y="85"/>
                </a:cubicBezTo>
                <a:cubicBezTo>
                  <a:pt x="239" y="86"/>
                  <a:pt x="239" y="87"/>
                  <a:pt x="239" y="88"/>
                </a:cubicBezTo>
                <a:cubicBezTo>
                  <a:pt x="240" y="90"/>
                  <a:pt x="240" y="92"/>
                  <a:pt x="240" y="93"/>
                </a:cubicBezTo>
                <a:cubicBezTo>
                  <a:pt x="238" y="88"/>
                  <a:pt x="235" y="82"/>
                  <a:pt x="233" y="77"/>
                </a:cubicBezTo>
                <a:close/>
                <a:moveTo>
                  <a:pt x="241" y="99"/>
                </a:moveTo>
                <a:cubicBezTo>
                  <a:pt x="242" y="103"/>
                  <a:pt x="243" y="108"/>
                  <a:pt x="244" y="112"/>
                </a:cubicBezTo>
                <a:cubicBezTo>
                  <a:pt x="244" y="113"/>
                  <a:pt x="244" y="114"/>
                  <a:pt x="244" y="115"/>
                </a:cubicBezTo>
                <a:cubicBezTo>
                  <a:pt x="243" y="110"/>
                  <a:pt x="241" y="105"/>
                  <a:pt x="240" y="100"/>
                </a:cubicBezTo>
                <a:cubicBezTo>
                  <a:pt x="240" y="99"/>
                  <a:pt x="240" y="99"/>
                  <a:pt x="240" y="98"/>
                </a:cubicBezTo>
                <a:cubicBezTo>
                  <a:pt x="239" y="96"/>
                  <a:pt x="238" y="94"/>
                  <a:pt x="238" y="92"/>
                </a:cubicBezTo>
                <a:cubicBezTo>
                  <a:pt x="239" y="94"/>
                  <a:pt x="240" y="97"/>
                  <a:pt x="241" y="99"/>
                </a:cubicBezTo>
                <a:close/>
                <a:moveTo>
                  <a:pt x="235" y="172"/>
                </a:moveTo>
                <a:cubicBezTo>
                  <a:pt x="235" y="173"/>
                  <a:pt x="234" y="175"/>
                  <a:pt x="233" y="176"/>
                </a:cubicBezTo>
                <a:cubicBezTo>
                  <a:pt x="232" y="178"/>
                  <a:pt x="231" y="180"/>
                  <a:pt x="230" y="182"/>
                </a:cubicBezTo>
                <a:cubicBezTo>
                  <a:pt x="230" y="181"/>
                  <a:pt x="230" y="180"/>
                  <a:pt x="230" y="180"/>
                </a:cubicBezTo>
                <a:cubicBezTo>
                  <a:pt x="232" y="177"/>
                  <a:pt x="234" y="173"/>
                  <a:pt x="235" y="170"/>
                </a:cubicBezTo>
                <a:cubicBezTo>
                  <a:pt x="235" y="171"/>
                  <a:pt x="235" y="171"/>
                  <a:pt x="235" y="171"/>
                </a:cubicBezTo>
                <a:cubicBezTo>
                  <a:pt x="235" y="172"/>
                  <a:pt x="235" y="172"/>
                  <a:pt x="235" y="172"/>
                </a:cubicBezTo>
                <a:close/>
                <a:moveTo>
                  <a:pt x="235" y="161"/>
                </a:moveTo>
                <a:cubicBezTo>
                  <a:pt x="234" y="164"/>
                  <a:pt x="234" y="167"/>
                  <a:pt x="233" y="170"/>
                </a:cubicBezTo>
                <a:cubicBezTo>
                  <a:pt x="233" y="171"/>
                  <a:pt x="232" y="172"/>
                  <a:pt x="232" y="172"/>
                </a:cubicBezTo>
                <a:cubicBezTo>
                  <a:pt x="232" y="171"/>
                  <a:pt x="232" y="170"/>
                  <a:pt x="233" y="168"/>
                </a:cubicBezTo>
                <a:cubicBezTo>
                  <a:pt x="233" y="168"/>
                  <a:pt x="233" y="168"/>
                  <a:pt x="232" y="168"/>
                </a:cubicBezTo>
                <a:cubicBezTo>
                  <a:pt x="233" y="167"/>
                  <a:pt x="233" y="167"/>
                  <a:pt x="233" y="166"/>
                </a:cubicBezTo>
                <a:cubicBezTo>
                  <a:pt x="234" y="165"/>
                  <a:pt x="233" y="165"/>
                  <a:pt x="233" y="165"/>
                </a:cubicBezTo>
                <a:cubicBezTo>
                  <a:pt x="233" y="164"/>
                  <a:pt x="234" y="163"/>
                  <a:pt x="235" y="161"/>
                </a:cubicBezTo>
                <a:close/>
                <a:moveTo>
                  <a:pt x="234" y="158"/>
                </a:moveTo>
                <a:cubicBezTo>
                  <a:pt x="235" y="156"/>
                  <a:pt x="236" y="154"/>
                  <a:pt x="236" y="152"/>
                </a:cubicBezTo>
                <a:cubicBezTo>
                  <a:pt x="236" y="153"/>
                  <a:pt x="236" y="155"/>
                  <a:pt x="236" y="156"/>
                </a:cubicBezTo>
                <a:cubicBezTo>
                  <a:pt x="235" y="157"/>
                  <a:pt x="234" y="157"/>
                  <a:pt x="234" y="158"/>
                </a:cubicBezTo>
                <a:close/>
                <a:moveTo>
                  <a:pt x="231" y="154"/>
                </a:moveTo>
                <a:cubicBezTo>
                  <a:pt x="231" y="154"/>
                  <a:pt x="231" y="154"/>
                  <a:pt x="231" y="154"/>
                </a:cubicBezTo>
                <a:cubicBezTo>
                  <a:pt x="230" y="155"/>
                  <a:pt x="229" y="156"/>
                  <a:pt x="229" y="157"/>
                </a:cubicBezTo>
                <a:cubicBezTo>
                  <a:pt x="229" y="154"/>
                  <a:pt x="229" y="152"/>
                  <a:pt x="229" y="150"/>
                </a:cubicBezTo>
                <a:cubicBezTo>
                  <a:pt x="232" y="139"/>
                  <a:pt x="233" y="126"/>
                  <a:pt x="232" y="114"/>
                </a:cubicBezTo>
                <a:cubicBezTo>
                  <a:pt x="233" y="116"/>
                  <a:pt x="234" y="117"/>
                  <a:pt x="234" y="118"/>
                </a:cubicBezTo>
                <a:cubicBezTo>
                  <a:pt x="233" y="130"/>
                  <a:pt x="233" y="142"/>
                  <a:pt x="231" y="154"/>
                </a:cubicBezTo>
                <a:close/>
                <a:moveTo>
                  <a:pt x="201" y="205"/>
                </a:moveTo>
                <a:cubicBezTo>
                  <a:pt x="201" y="204"/>
                  <a:pt x="202" y="203"/>
                  <a:pt x="203" y="203"/>
                </a:cubicBezTo>
                <a:cubicBezTo>
                  <a:pt x="203" y="202"/>
                  <a:pt x="203" y="202"/>
                  <a:pt x="203" y="202"/>
                </a:cubicBezTo>
                <a:cubicBezTo>
                  <a:pt x="205" y="200"/>
                  <a:pt x="206" y="199"/>
                  <a:pt x="208" y="197"/>
                </a:cubicBezTo>
                <a:cubicBezTo>
                  <a:pt x="208" y="198"/>
                  <a:pt x="207" y="198"/>
                  <a:pt x="207" y="198"/>
                </a:cubicBezTo>
                <a:cubicBezTo>
                  <a:pt x="205" y="201"/>
                  <a:pt x="203" y="203"/>
                  <a:pt x="201" y="205"/>
                </a:cubicBezTo>
                <a:close/>
                <a:moveTo>
                  <a:pt x="97" y="227"/>
                </a:moveTo>
                <a:cubicBezTo>
                  <a:pt x="98" y="227"/>
                  <a:pt x="98" y="227"/>
                  <a:pt x="99" y="227"/>
                </a:cubicBezTo>
                <a:cubicBezTo>
                  <a:pt x="101" y="228"/>
                  <a:pt x="102" y="229"/>
                  <a:pt x="104" y="229"/>
                </a:cubicBezTo>
                <a:cubicBezTo>
                  <a:pt x="106" y="231"/>
                  <a:pt x="108" y="232"/>
                  <a:pt x="110" y="233"/>
                </a:cubicBezTo>
                <a:cubicBezTo>
                  <a:pt x="110" y="233"/>
                  <a:pt x="109" y="233"/>
                  <a:pt x="109" y="233"/>
                </a:cubicBezTo>
                <a:cubicBezTo>
                  <a:pt x="105" y="231"/>
                  <a:pt x="101" y="229"/>
                  <a:pt x="97" y="227"/>
                </a:cubicBezTo>
                <a:close/>
                <a:moveTo>
                  <a:pt x="103" y="237"/>
                </a:moveTo>
                <a:cubicBezTo>
                  <a:pt x="102" y="237"/>
                  <a:pt x="101" y="237"/>
                  <a:pt x="100" y="237"/>
                </a:cubicBezTo>
                <a:cubicBezTo>
                  <a:pt x="100" y="237"/>
                  <a:pt x="100" y="237"/>
                  <a:pt x="100" y="237"/>
                </a:cubicBezTo>
                <a:cubicBezTo>
                  <a:pt x="100" y="237"/>
                  <a:pt x="100" y="236"/>
                  <a:pt x="100" y="236"/>
                </a:cubicBezTo>
                <a:cubicBezTo>
                  <a:pt x="100" y="236"/>
                  <a:pt x="100" y="236"/>
                  <a:pt x="100" y="236"/>
                </a:cubicBezTo>
                <a:cubicBezTo>
                  <a:pt x="101" y="237"/>
                  <a:pt x="102" y="237"/>
                  <a:pt x="103" y="237"/>
                </a:cubicBezTo>
                <a:close/>
                <a:moveTo>
                  <a:pt x="75" y="232"/>
                </a:moveTo>
                <a:cubicBezTo>
                  <a:pt x="74" y="232"/>
                  <a:pt x="74" y="232"/>
                  <a:pt x="74" y="232"/>
                </a:cubicBezTo>
                <a:cubicBezTo>
                  <a:pt x="75" y="232"/>
                  <a:pt x="75" y="232"/>
                  <a:pt x="76" y="232"/>
                </a:cubicBezTo>
                <a:cubicBezTo>
                  <a:pt x="78" y="233"/>
                  <a:pt x="79" y="234"/>
                  <a:pt x="81" y="235"/>
                </a:cubicBezTo>
                <a:cubicBezTo>
                  <a:pt x="81" y="235"/>
                  <a:pt x="81" y="235"/>
                  <a:pt x="82" y="235"/>
                </a:cubicBezTo>
                <a:cubicBezTo>
                  <a:pt x="79" y="234"/>
                  <a:pt x="77" y="233"/>
                  <a:pt x="75" y="232"/>
                </a:cubicBezTo>
                <a:close/>
                <a:moveTo>
                  <a:pt x="82" y="241"/>
                </a:moveTo>
                <a:cubicBezTo>
                  <a:pt x="82" y="241"/>
                  <a:pt x="83" y="241"/>
                  <a:pt x="83" y="241"/>
                </a:cubicBezTo>
                <a:cubicBezTo>
                  <a:pt x="83" y="241"/>
                  <a:pt x="83" y="241"/>
                  <a:pt x="83" y="241"/>
                </a:cubicBezTo>
                <a:cubicBezTo>
                  <a:pt x="84" y="241"/>
                  <a:pt x="84" y="241"/>
                  <a:pt x="84" y="242"/>
                </a:cubicBezTo>
                <a:cubicBezTo>
                  <a:pt x="83" y="241"/>
                  <a:pt x="83" y="241"/>
                  <a:pt x="82" y="241"/>
                </a:cubicBezTo>
                <a:cubicBezTo>
                  <a:pt x="82" y="241"/>
                  <a:pt x="81" y="241"/>
                  <a:pt x="81" y="240"/>
                </a:cubicBezTo>
                <a:cubicBezTo>
                  <a:pt x="81" y="241"/>
                  <a:pt x="81" y="241"/>
                  <a:pt x="82" y="241"/>
                </a:cubicBezTo>
                <a:close/>
                <a:moveTo>
                  <a:pt x="72" y="229"/>
                </a:moveTo>
                <a:cubicBezTo>
                  <a:pt x="72" y="229"/>
                  <a:pt x="72" y="228"/>
                  <a:pt x="71" y="228"/>
                </a:cubicBezTo>
                <a:cubicBezTo>
                  <a:pt x="72" y="228"/>
                  <a:pt x="72" y="228"/>
                  <a:pt x="73" y="229"/>
                </a:cubicBezTo>
                <a:cubicBezTo>
                  <a:pt x="74" y="229"/>
                  <a:pt x="74" y="230"/>
                  <a:pt x="75" y="230"/>
                </a:cubicBezTo>
                <a:cubicBezTo>
                  <a:pt x="74" y="230"/>
                  <a:pt x="73" y="229"/>
                  <a:pt x="72" y="229"/>
                </a:cubicBezTo>
                <a:close/>
                <a:moveTo>
                  <a:pt x="73" y="237"/>
                </a:moveTo>
                <a:cubicBezTo>
                  <a:pt x="73" y="237"/>
                  <a:pt x="73" y="237"/>
                  <a:pt x="73" y="237"/>
                </a:cubicBezTo>
                <a:cubicBezTo>
                  <a:pt x="71" y="236"/>
                  <a:pt x="68" y="235"/>
                  <a:pt x="66" y="234"/>
                </a:cubicBezTo>
                <a:cubicBezTo>
                  <a:pt x="68" y="235"/>
                  <a:pt x="71" y="236"/>
                  <a:pt x="73" y="237"/>
                </a:cubicBezTo>
                <a:close/>
                <a:moveTo>
                  <a:pt x="35" y="201"/>
                </a:moveTo>
                <a:cubicBezTo>
                  <a:pt x="35" y="201"/>
                  <a:pt x="35" y="200"/>
                  <a:pt x="35" y="200"/>
                </a:cubicBezTo>
                <a:cubicBezTo>
                  <a:pt x="35" y="200"/>
                  <a:pt x="35" y="201"/>
                  <a:pt x="35" y="201"/>
                </a:cubicBezTo>
                <a:cubicBezTo>
                  <a:pt x="36" y="201"/>
                  <a:pt x="36" y="202"/>
                  <a:pt x="37" y="202"/>
                </a:cubicBezTo>
                <a:cubicBezTo>
                  <a:pt x="37" y="203"/>
                  <a:pt x="37" y="203"/>
                  <a:pt x="37" y="203"/>
                </a:cubicBezTo>
                <a:cubicBezTo>
                  <a:pt x="38" y="203"/>
                  <a:pt x="38" y="203"/>
                  <a:pt x="38" y="203"/>
                </a:cubicBezTo>
                <a:cubicBezTo>
                  <a:pt x="38" y="204"/>
                  <a:pt x="39" y="205"/>
                  <a:pt x="40" y="206"/>
                </a:cubicBezTo>
                <a:cubicBezTo>
                  <a:pt x="41" y="207"/>
                  <a:pt x="42" y="208"/>
                  <a:pt x="43" y="209"/>
                </a:cubicBezTo>
                <a:cubicBezTo>
                  <a:pt x="41" y="208"/>
                  <a:pt x="40" y="207"/>
                  <a:pt x="39" y="206"/>
                </a:cubicBezTo>
                <a:cubicBezTo>
                  <a:pt x="38" y="205"/>
                  <a:pt x="36" y="203"/>
                  <a:pt x="35" y="202"/>
                </a:cubicBezTo>
                <a:cubicBezTo>
                  <a:pt x="35" y="201"/>
                  <a:pt x="35" y="201"/>
                  <a:pt x="35" y="201"/>
                </a:cubicBezTo>
                <a:close/>
                <a:moveTo>
                  <a:pt x="37" y="197"/>
                </a:moveTo>
                <a:cubicBezTo>
                  <a:pt x="37" y="197"/>
                  <a:pt x="37" y="197"/>
                  <a:pt x="38" y="197"/>
                </a:cubicBezTo>
                <a:cubicBezTo>
                  <a:pt x="39" y="200"/>
                  <a:pt x="41" y="202"/>
                  <a:pt x="43" y="204"/>
                </a:cubicBezTo>
                <a:cubicBezTo>
                  <a:pt x="42" y="203"/>
                  <a:pt x="40" y="201"/>
                  <a:pt x="39" y="200"/>
                </a:cubicBezTo>
                <a:cubicBezTo>
                  <a:pt x="38" y="199"/>
                  <a:pt x="38" y="198"/>
                  <a:pt x="37" y="197"/>
                </a:cubicBezTo>
                <a:close/>
                <a:moveTo>
                  <a:pt x="25" y="144"/>
                </a:moveTo>
                <a:cubicBezTo>
                  <a:pt x="25" y="142"/>
                  <a:pt x="24" y="140"/>
                  <a:pt x="24" y="138"/>
                </a:cubicBezTo>
                <a:cubicBezTo>
                  <a:pt x="24" y="138"/>
                  <a:pt x="24" y="138"/>
                  <a:pt x="24" y="138"/>
                </a:cubicBezTo>
                <a:cubicBezTo>
                  <a:pt x="25" y="140"/>
                  <a:pt x="26" y="143"/>
                  <a:pt x="27" y="145"/>
                </a:cubicBezTo>
                <a:cubicBezTo>
                  <a:pt x="27" y="146"/>
                  <a:pt x="27" y="146"/>
                  <a:pt x="27" y="146"/>
                </a:cubicBezTo>
                <a:cubicBezTo>
                  <a:pt x="27" y="147"/>
                  <a:pt x="27" y="147"/>
                  <a:pt x="27" y="147"/>
                </a:cubicBezTo>
                <a:cubicBezTo>
                  <a:pt x="28" y="148"/>
                  <a:pt x="28" y="148"/>
                  <a:pt x="28" y="148"/>
                </a:cubicBezTo>
                <a:cubicBezTo>
                  <a:pt x="28" y="149"/>
                  <a:pt x="28" y="150"/>
                  <a:pt x="28" y="151"/>
                </a:cubicBezTo>
                <a:cubicBezTo>
                  <a:pt x="27" y="149"/>
                  <a:pt x="26" y="146"/>
                  <a:pt x="25" y="144"/>
                </a:cubicBezTo>
                <a:close/>
                <a:moveTo>
                  <a:pt x="28" y="177"/>
                </a:moveTo>
                <a:cubicBezTo>
                  <a:pt x="27" y="176"/>
                  <a:pt x="26" y="174"/>
                  <a:pt x="26" y="173"/>
                </a:cubicBezTo>
                <a:cubicBezTo>
                  <a:pt x="26" y="173"/>
                  <a:pt x="26" y="173"/>
                  <a:pt x="26" y="173"/>
                </a:cubicBezTo>
                <a:cubicBezTo>
                  <a:pt x="26" y="172"/>
                  <a:pt x="26" y="172"/>
                  <a:pt x="26" y="172"/>
                </a:cubicBezTo>
                <a:cubicBezTo>
                  <a:pt x="27" y="173"/>
                  <a:pt x="27" y="175"/>
                  <a:pt x="28" y="177"/>
                </a:cubicBezTo>
                <a:close/>
                <a:moveTo>
                  <a:pt x="25" y="61"/>
                </a:moveTo>
                <a:cubicBezTo>
                  <a:pt x="24" y="61"/>
                  <a:pt x="24" y="61"/>
                  <a:pt x="24" y="61"/>
                </a:cubicBezTo>
                <a:cubicBezTo>
                  <a:pt x="25" y="60"/>
                  <a:pt x="26" y="59"/>
                  <a:pt x="27" y="58"/>
                </a:cubicBezTo>
                <a:cubicBezTo>
                  <a:pt x="27" y="58"/>
                  <a:pt x="27" y="58"/>
                  <a:pt x="27" y="58"/>
                </a:cubicBezTo>
                <a:cubicBezTo>
                  <a:pt x="26" y="59"/>
                  <a:pt x="26" y="60"/>
                  <a:pt x="25" y="61"/>
                </a:cubicBezTo>
                <a:close/>
                <a:moveTo>
                  <a:pt x="27" y="62"/>
                </a:moveTo>
                <a:cubicBezTo>
                  <a:pt x="26" y="63"/>
                  <a:pt x="25" y="64"/>
                  <a:pt x="25" y="66"/>
                </a:cubicBezTo>
                <a:cubicBezTo>
                  <a:pt x="25" y="64"/>
                  <a:pt x="26" y="63"/>
                  <a:pt x="26" y="62"/>
                </a:cubicBezTo>
                <a:cubicBezTo>
                  <a:pt x="27" y="62"/>
                  <a:pt x="27" y="62"/>
                  <a:pt x="27" y="62"/>
                </a:cubicBezTo>
                <a:close/>
                <a:moveTo>
                  <a:pt x="25" y="68"/>
                </a:moveTo>
                <a:cubicBezTo>
                  <a:pt x="26" y="66"/>
                  <a:pt x="27" y="63"/>
                  <a:pt x="29" y="61"/>
                </a:cubicBezTo>
                <a:cubicBezTo>
                  <a:pt x="30" y="61"/>
                  <a:pt x="31" y="60"/>
                  <a:pt x="32" y="59"/>
                </a:cubicBezTo>
                <a:cubicBezTo>
                  <a:pt x="32" y="60"/>
                  <a:pt x="32" y="61"/>
                  <a:pt x="31" y="62"/>
                </a:cubicBezTo>
                <a:cubicBezTo>
                  <a:pt x="30" y="63"/>
                  <a:pt x="29" y="64"/>
                  <a:pt x="28" y="66"/>
                </a:cubicBezTo>
                <a:cubicBezTo>
                  <a:pt x="27" y="66"/>
                  <a:pt x="26" y="67"/>
                  <a:pt x="25" y="68"/>
                </a:cubicBezTo>
                <a:close/>
                <a:moveTo>
                  <a:pt x="25" y="69"/>
                </a:moveTo>
                <a:cubicBezTo>
                  <a:pt x="23" y="71"/>
                  <a:pt x="22" y="73"/>
                  <a:pt x="20" y="75"/>
                </a:cubicBezTo>
                <a:cubicBezTo>
                  <a:pt x="21" y="73"/>
                  <a:pt x="22" y="72"/>
                  <a:pt x="23" y="70"/>
                </a:cubicBezTo>
                <a:cubicBezTo>
                  <a:pt x="24" y="70"/>
                  <a:pt x="24" y="69"/>
                  <a:pt x="25" y="69"/>
                </a:cubicBezTo>
                <a:close/>
                <a:moveTo>
                  <a:pt x="110" y="12"/>
                </a:moveTo>
                <a:cubicBezTo>
                  <a:pt x="110" y="12"/>
                  <a:pt x="109" y="12"/>
                  <a:pt x="109" y="12"/>
                </a:cubicBezTo>
                <a:cubicBezTo>
                  <a:pt x="109" y="11"/>
                  <a:pt x="109" y="11"/>
                  <a:pt x="110" y="11"/>
                </a:cubicBezTo>
                <a:cubicBezTo>
                  <a:pt x="112" y="11"/>
                  <a:pt x="113" y="11"/>
                  <a:pt x="115" y="12"/>
                </a:cubicBezTo>
                <a:cubicBezTo>
                  <a:pt x="112" y="13"/>
                  <a:pt x="110" y="14"/>
                  <a:pt x="107" y="15"/>
                </a:cubicBezTo>
                <a:cubicBezTo>
                  <a:pt x="107" y="15"/>
                  <a:pt x="107" y="15"/>
                  <a:pt x="106" y="15"/>
                </a:cubicBezTo>
                <a:cubicBezTo>
                  <a:pt x="108" y="14"/>
                  <a:pt x="109" y="14"/>
                  <a:pt x="110" y="13"/>
                </a:cubicBezTo>
                <a:cubicBezTo>
                  <a:pt x="111" y="13"/>
                  <a:pt x="111" y="12"/>
                  <a:pt x="110" y="12"/>
                </a:cubicBezTo>
                <a:close/>
                <a:moveTo>
                  <a:pt x="122" y="39"/>
                </a:moveTo>
                <a:cubicBezTo>
                  <a:pt x="126" y="38"/>
                  <a:pt x="129" y="37"/>
                  <a:pt x="133" y="36"/>
                </a:cubicBezTo>
                <a:cubicBezTo>
                  <a:pt x="135" y="36"/>
                  <a:pt x="137" y="36"/>
                  <a:pt x="140" y="36"/>
                </a:cubicBezTo>
                <a:cubicBezTo>
                  <a:pt x="137" y="37"/>
                  <a:pt x="134" y="39"/>
                  <a:pt x="132" y="40"/>
                </a:cubicBezTo>
                <a:cubicBezTo>
                  <a:pt x="127" y="41"/>
                  <a:pt x="122" y="41"/>
                  <a:pt x="117" y="41"/>
                </a:cubicBezTo>
                <a:cubicBezTo>
                  <a:pt x="119" y="39"/>
                  <a:pt x="120" y="38"/>
                  <a:pt x="121" y="36"/>
                </a:cubicBezTo>
                <a:cubicBezTo>
                  <a:pt x="122" y="36"/>
                  <a:pt x="123" y="36"/>
                  <a:pt x="123" y="36"/>
                </a:cubicBezTo>
                <a:cubicBezTo>
                  <a:pt x="123" y="36"/>
                  <a:pt x="122" y="37"/>
                  <a:pt x="122" y="37"/>
                </a:cubicBezTo>
                <a:cubicBezTo>
                  <a:pt x="121" y="38"/>
                  <a:pt x="121" y="39"/>
                  <a:pt x="122" y="39"/>
                </a:cubicBezTo>
                <a:close/>
                <a:moveTo>
                  <a:pt x="125" y="36"/>
                </a:moveTo>
                <a:cubicBezTo>
                  <a:pt x="126" y="36"/>
                  <a:pt x="126" y="36"/>
                  <a:pt x="127" y="36"/>
                </a:cubicBezTo>
                <a:cubicBezTo>
                  <a:pt x="127" y="36"/>
                  <a:pt x="128" y="36"/>
                  <a:pt x="128" y="36"/>
                </a:cubicBezTo>
                <a:cubicBezTo>
                  <a:pt x="127" y="36"/>
                  <a:pt x="126" y="36"/>
                  <a:pt x="125" y="36"/>
                </a:cubicBezTo>
                <a:close/>
                <a:moveTo>
                  <a:pt x="129" y="31"/>
                </a:moveTo>
                <a:cubicBezTo>
                  <a:pt x="129" y="31"/>
                  <a:pt x="129" y="31"/>
                  <a:pt x="130" y="31"/>
                </a:cubicBezTo>
                <a:cubicBezTo>
                  <a:pt x="130" y="31"/>
                  <a:pt x="131" y="31"/>
                  <a:pt x="131" y="31"/>
                </a:cubicBezTo>
                <a:cubicBezTo>
                  <a:pt x="131" y="31"/>
                  <a:pt x="131" y="31"/>
                  <a:pt x="130" y="31"/>
                </a:cubicBezTo>
                <a:cubicBezTo>
                  <a:pt x="130" y="31"/>
                  <a:pt x="130" y="31"/>
                  <a:pt x="129" y="31"/>
                </a:cubicBezTo>
                <a:cubicBezTo>
                  <a:pt x="129" y="31"/>
                  <a:pt x="129" y="31"/>
                  <a:pt x="129" y="31"/>
                </a:cubicBezTo>
                <a:close/>
                <a:moveTo>
                  <a:pt x="128" y="18"/>
                </a:moveTo>
                <a:cubicBezTo>
                  <a:pt x="129" y="17"/>
                  <a:pt x="130" y="17"/>
                  <a:pt x="131" y="16"/>
                </a:cubicBezTo>
                <a:cubicBezTo>
                  <a:pt x="131" y="16"/>
                  <a:pt x="132" y="16"/>
                  <a:pt x="133" y="17"/>
                </a:cubicBezTo>
                <a:cubicBezTo>
                  <a:pt x="132" y="17"/>
                  <a:pt x="131" y="18"/>
                  <a:pt x="130" y="18"/>
                </a:cubicBezTo>
                <a:cubicBezTo>
                  <a:pt x="129" y="18"/>
                  <a:pt x="128" y="18"/>
                  <a:pt x="128" y="18"/>
                </a:cubicBezTo>
                <a:close/>
                <a:moveTo>
                  <a:pt x="129" y="22"/>
                </a:moveTo>
                <a:cubicBezTo>
                  <a:pt x="129" y="22"/>
                  <a:pt x="128" y="23"/>
                  <a:pt x="128" y="23"/>
                </a:cubicBezTo>
                <a:cubicBezTo>
                  <a:pt x="127" y="23"/>
                  <a:pt x="127" y="23"/>
                  <a:pt x="127" y="23"/>
                </a:cubicBezTo>
                <a:cubicBezTo>
                  <a:pt x="127" y="23"/>
                  <a:pt x="128" y="22"/>
                  <a:pt x="129" y="22"/>
                </a:cubicBezTo>
                <a:cubicBezTo>
                  <a:pt x="129" y="22"/>
                  <a:pt x="129" y="22"/>
                  <a:pt x="129" y="22"/>
                </a:cubicBezTo>
                <a:close/>
                <a:moveTo>
                  <a:pt x="132" y="22"/>
                </a:moveTo>
                <a:cubicBezTo>
                  <a:pt x="132" y="22"/>
                  <a:pt x="133" y="22"/>
                  <a:pt x="133" y="22"/>
                </a:cubicBezTo>
                <a:cubicBezTo>
                  <a:pt x="135" y="23"/>
                  <a:pt x="137" y="24"/>
                  <a:pt x="140" y="24"/>
                </a:cubicBezTo>
                <a:cubicBezTo>
                  <a:pt x="139" y="24"/>
                  <a:pt x="139" y="24"/>
                  <a:pt x="139" y="24"/>
                </a:cubicBezTo>
                <a:cubicBezTo>
                  <a:pt x="138" y="24"/>
                  <a:pt x="137" y="24"/>
                  <a:pt x="136" y="24"/>
                </a:cubicBezTo>
                <a:cubicBezTo>
                  <a:pt x="134" y="24"/>
                  <a:pt x="132" y="24"/>
                  <a:pt x="130" y="23"/>
                </a:cubicBezTo>
                <a:cubicBezTo>
                  <a:pt x="131" y="23"/>
                  <a:pt x="131" y="23"/>
                  <a:pt x="132" y="22"/>
                </a:cubicBezTo>
                <a:close/>
                <a:moveTo>
                  <a:pt x="163" y="18"/>
                </a:moveTo>
                <a:cubicBezTo>
                  <a:pt x="163" y="17"/>
                  <a:pt x="162" y="17"/>
                  <a:pt x="162" y="17"/>
                </a:cubicBezTo>
                <a:cubicBezTo>
                  <a:pt x="164" y="17"/>
                  <a:pt x="165" y="18"/>
                  <a:pt x="167" y="19"/>
                </a:cubicBezTo>
                <a:cubicBezTo>
                  <a:pt x="167" y="19"/>
                  <a:pt x="168" y="20"/>
                  <a:pt x="168" y="20"/>
                </a:cubicBezTo>
                <a:cubicBezTo>
                  <a:pt x="167" y="19"/>
                  <a:pt x="165" y="18"/>
                  <a:pt x="163" y="18"/>
                </a:cubicBezTo>
                <a:close/>
                <a:moveTo>
                  <a:pt x="178" y="27"/>
                </a:moveTo>
                <a:cubicBezTo>
                  <a:pt x="174" y="25"/>
                  <a:pt x="170" y="23"/>
                  <a:pt x="165" y="21"/>
                </a:cubicBezTo>
                <a:cubicBezTo>
                  <a:pt x="165" y="21"/>
                  <a:pt x="166" y="21"/>
                  <a:pt x="166" y="20"/>
                </a:cubicBezTo>
                <a:cubicBezTo>
                  <a:pt x="170" y="22"/>
                  <a:pt x="174" y="24"/>
                  <a:pt x="178" y="27"/>
                </a:cubicBezTo>
                <a:close/>
                <a:moveTo>
                  <a:pt x="164" y="22"/>
                </a:moveTo>
                <a:cubicBezTo>
                  <a:pt x="164" y="22"/>
                  <a:pt x="164" y="22"/>
                  <a:pt x="164" y="23"/>
                </a:cubicBezTo>
                <a:cubicBezTo>
                  <a:pt x="164" y="23"/>
                  <a:pt x="164" y="23"/>
                  <a:pt x="164" y="23"/>
                </a:cubicBezTo>
                <a:cubicBezTo>
                  <a:pt x="163" y="23"/>
                  <a:pt x="161" y="24"/>
                  <a:pt x="160" y="24"/>
                </a:cubicBezTo>
                <a:cubicBezTo>
                  <a:pt x="160" y="24"/>
                  <a:pt x="160" y="24"/>
                  <a:pt x="160" y="24"/>
                </a:cubicBezTo>
                <a:cubicBezTo>
                  <a:pt x="160" y="24"/>
                  <a:pt x="160" y="23"/>
                  <a:pt x="159" y="23"/>
                </a:cubicBezTo>
                <a:cubicBezTo>
                  <a:pt x="158" y="23"/>
                  <a:pt x="158" y="23"/>
                  <a:pt x="157" y="24"/>
                </a:cubicBezTo>
                <a:cubicBezTo>
                  <a:pt x="155" y="23"/>
                  <a:pt x="154" y="23"/>
                  <a:pt x="152" y="22"/>
                </a:cubicBezTo>
                <a:cubicBezTo>
                  <a:pt x="152" y="22"/>
                  <a:pt x="151" y="22"/>
                  <a:pt x="150" y="21"/>
                </a:cubicBezTo>
                <a:cubicBezTo>
                  <a:pt x="152" y="20"/>
                  <a:pt x="153" y="20"/>
                  <a:pt x="155" y="19"/>
                </a:cubicBezTo>
                <a:cubicBezTo>
                  <a:pt x="158" y="20"/>
                  <a:pt x="161" y="21"/>
                  <a:pt x="164" y="22"/>
                </a:cubicBezTo>
                <a:close/>
                <a:moveTo>
                  <a:pt x="193" y="49"/>
                </a:moveTo>
                <a:cubicBezTo>
                  <a:pt x="193" y="49"/>
                  <a:pt x="194" y="49"/>
                  <a:pt x="194" y="49"/>
                </a:cubicBezTo>
                <a:cubicBezTo>
                  <a:pt x="195" y="51"/>
                  <a:pt x="196" y="52"/>
                  <a:pt x="198" y="54"/>
                </a:cubicBezTo>
                <a:cubicBezTo>
                  <a:pt x="195" y="52"/>
                  <a:pt x="193" y="51"/>
                  <a:pt x="191" y="49"/>
                </a:cubicBezTo>
                <a:cubicBezTo>
                  <a:pt x="192" y="49"/>
                  <a:pt x="192" y="49"/>
                  <a:pt x="193" y="49"/>
                </a:cubicBezTo>
                <a:close/>
                <a:moveTo>
                  <a:pt x="192" y="43"/>
                </a:moveTo>
                <a:cubicBezTo>
                  <a:pt x="192" y="43"/>
                  <a:pt x="193" y="43"/>
                  <a:pt x="193" y="42"/>
                </a:cubicBezTo>
                <a:cubicBezTo>
                  <a:pt x="193" y="43"/>
                  <a:pt x="194" y="44"/>
                  <a:pt x="195" y="45"/>
                </a:cubicBezTo>
                <a:cubicBezTo>
                  <a:pt x="194" y="44"/>
                  <a:pt x="193" y="43"/>
                  <a:pt x="192" y="43"/>
                </a:cubicBezTo>
                <a:close/>
                <a:moveTo>
                  <a:pt x="229" y="141"/>
                </a:moveTo>
                <a:cubicBezTo>
                  <a:pt x="230" y="132"/>
                  <a:pt x="230" y="122"/>
                  <a:pt x="230" y="113"/>
                </a:cubicBezTo>
                <a:cubicBezTo>
                  <a:pt x="231" y="113"/>
                  <a:pt x="231" y="113"/>
                  <a:pt x="231" y="113"/>
                </a:cubicBezTo>
                <a:cubicBezTo>
                  <a:pt x="231" y="122"/>
                  <a:pt x="231" y="132"/>
                  <a:pt x="229" y="141"/>
                </a:cubicBezTo>
                <a:close/>
                <a:moveTo>
                  <a:pt x="231" y="101"/>
                </a:moveTo>
                <a:cubicBezTo>
                  <a:pt x="231" y="102"/>
                  <a:pt x="231" y="103"/>
                  <a:pt x="232" y="103"/>
                </a:cubicBezTo>
                <a:cubicBezTo>
                  <a:pt x="232" y="103"/>
                  <a:pt x="231" y="104"/>
                  <a:pt x="231" y="104"/>
                </a:cubicBezTo>
                <a:cubicBezTo>
                  <a:pt x="231" y="103"/>
                  <a:pt x="231" y="102"/>
                  <a:pt x="231" y="101"/>
                </a:cubicBezTo>
                <a:close/>
                <a:moveTo>
                  <a:pt x="229" y="97"/>
                </a:moveTo>
                <a:cubicBezTo>
                  <a:pt x="229" y="98"/>
                  <a:pt x="229" y="99"/>
                  <a:pt x="230" y="99"/>
                </a:cubicBezTo>
                <a:cubicBezTo>
                  <a:pt x="230" y="99"/>
                  <a:pt x="229" y="99"/>
                  <a:pt x="229" y="99"/>
                </a:cubicBezTo>
                <a:cubicBezTo>
                  <a:pt x="229" y="99"/>
                  <a:pt x="229" y="100"/>
                  <a:pt x="228" y="100"/>
                </a:cubicBezTo>
                <a:cubicBezTo>
                  <a:pt x="228" y="99"/>
                  <a:pt x="228" y="99"/>
                  <a:pt x="228" y="98"/>
                </a:cubicBezTo>
                <a:cubicBezTo>
                  <a:pt x="228" y="98"/>
                  <a:pt x="228" y="98"/>
                  <a:pt x="229" y="97"/>
                </a:cubicBezTo>
                <a:close/>
                <a:moveTo>
                  <a:pt x="227" y="96"/>
                </a:moveTo>
                <a:cubicBezTo>
                  <a:pt x="227" y="95"/>
                  <a:pt x="226" y="94"/>
                  <a:pt x="226" y="92"/>
                </a:cubicBezTo>
                <a:cubicBezTo>
                  <a:pt x="226" y="92"/>
                  <a:pt x="226" y="92"/>
                  <a:pt x="226" y="92"/>
                </a:cubicBezTo>
                <a:cubicBezTo>
                  <a:pt x="226" y="94"/>
                  <a:pt x="227" y="95"/>
                  <a:pt x="228" y="96"/>
                </a:cubicBezTo>
                <a:cubicBezTo>
                  <a:pt x="228" y="96"/>
                  <a:pt x="227" y="96"/>
                  <a:pt x="227" y="96"/>
                </a:cubicBezTo>
                <a:close/>
                <a:moveTo>
                  <a:pt x="227" y="92"/>
                </a:moveTo>
                <a:cubicBezTo>
                  <a:pt x="228" y="91"/>
                  <a:pt x="228" y="91"/>
                  <a:pt x="228" y="91"/>
                </a:cubicBezTo>
                <a:cubicBezTo>
                  <a:pt x="229" y="93"/>
                  <a:pt x="229" y="94"/>
                  <a:pt x="230" y="96"/>
                </a:cubicBezTo>
                <a:cubicBezTo>
                  <a:pt x="229" y="95"/>
                  <a:pt x="228" y="93"/>
                  <a:pt x="227" y="92"/>
                </a:cubicBezTo>
                <a:close/>
                <a:moveTo>
                  <a:pt x="228" y="89"/>
                </a:moveTo>
                <a:cubicBezTo>
                  <a:pt x="227" y="89"/>
                  <a:pt x="227" y="90"/>
                  <a:pt x="226" y="90"/>
                </a:cubicBezTo>
                <a:cubicBezTo>
                  <a:pt x="225" y="89"/>
                  <a:pt x="225" y="87"/>
                  <a:pt x="224" y="86"/>
                </a:cubicBezTo>
                <a:cubicBezTo>
                  <a:pt x="224" y="86"/>
                  <a:pt x="224" y="86"/>
                  <a:pt x="224" y="86"/>
                </a:cubicBezTo>
                <a:cubicBezTo>
                  <a:pt x="225" y="85"/>
                  <a:pt x="226" y="85"/>
                  <a:pt x="227" y="84"/>
                </a:cubicBezTo>
                <a:cubicBezTo>
                  <a:pt x="227" y="86"/>
                  <a:pt x="228" y="87"/>
                  <a:pt x="228" y="89"/>
                </a:cubicBezTo>
                <a:cubicBezTo>
                  <a:pt x="228" y="89"/>
                  <a:pt x="228" y="89"/>
                  <a:pt x="228" y="89"/>
                </a:cubicBezTo>
                <a:close/>
                <a:moveTo>
                  <a:pt x="225" y="97"/>
                </a:moveTo>
                <a:cubicBezTo>
                  <a:pt x="225" y="97"/>
                  <a:pt x="225" y="97"/>
                  <a:pt x="225" y="97"/>
                </a:cubicBezTo>
                <a:cubicBezTo>
                  <a:pt x="225" y="96"/>
                  <a:pt x="224" y="95"/>
                  <a:pt x="224" y="94"/>
                </a:cubicBezTo>
                <a:cubicBezTo>
                  <a:pt x="224" y="93"/>
                  <a:pt x="224" y="93"/>
                  <a:pt x="224" y="93"/>
                </a:cubicBezTo>
                <a:cubicBezTo>
                  <a:pt x="225" y="95"/>
                  <a:pt x="225" y="96"/>
                  <a:pt x="225" y="97"/>
                </a:cubicBezTo>
                <a:close/>
                <a:moveTo>
                  <a:pt x="142" y="227"/>
                </a:moveTo>
                <a:cubicBezTo>
                  <a:pt x="143" y="226"/>
                  <a:pt x="144" y="225"/>
                  <a:pt x="145" y="225"/>
                </a:cubicBezTo>
                <a:cubicBezTo>
                  <a:pt x="144" y="225"/>
                  <a:pt x="144" y="226"/>
                  <a:pt x="143" y="227"/>
                </a:cubicBezTo>
                <a:cubicBezTo>
                  <a:pt x="143" y="227"/>
                  <a:pt x="142" y="227"/>
                  <a:pt x="142" y="227"/>
                </a:cubicBezTo>
                <a:close/>
                <a:moveTo>
                  <a:pt x="143" y="227"/>
                </a:moveTo>
                <a:cubicBezTo>
                  <a:pt x="142" y="227"/>
                  <a:pt x="142" y="227"/>
                  <a:pt x="142" y="227"/>
                </a:cubicBezTo>
                <a:cubicBezTo>
                  <a:pt x="142" y="227"/>
                  <a:pt x="142" y="228"/>
                  <a:pt x="142" y="228"/>
                </a:cubicBezTo>
                <a:cubicBezTo>
                  <a:pt x="142" y="228"/>
                  <a:pt x="141" y="228"/>
                  <a:pt x="141" y="228"/>
                </a:cubicBezTo>
                <a:cubicBezTo>
                  <a:pt x="141" y="228"/>
                  <a:pt x="141" y="228"/>
                  <a:pt x="141" y="227"/>
                </a:cubicBezTo>
                <a:cubicBezTo>
                  <a:pt x="141" y="227"/>
                  <a:pt x="141" y="227"/>
                  <a:pt x="141" y="227"/>
                </a:cubicBezTo>
                <a:cubicBezTo>
                  <a:pt x="142" y="227"/>
                  <a:pt x="142" y="227"/>
                  <a:pt x="143" y="227"/>
                </a:cubicBezTo>
                <a:close/>
                <a:moveTo>
                  <a:pt x="130" y="228"/>
                </a:moveTo>
                <a:cubicBezTo>
                  <a:pt x="130" y="227"/>
                  <a:pt x="130" y="227"/>
                  <a:pt x="130" y="226"/>
                </a:cubicBezTo>
                <a:cubicBezTo>
                  <a:pt x="130" y="226"/>
                  <a:pt x="130" y="225"/>
                  <a:pt x="131" y="225"/>
                </a:cubicBezTo>
                <a:cubicBezTo>
                  <a:pt x="139" y="218"/>
                  <a:pt x="146" y="211"/>
                  <a:pt x="154" y="203"/>
                </a:cubicBezTo>
                <a:cubicBezTo>
                  <a:pt x="159" y="200"/>
                  <a:pt x="163" y="196"/>
                  <a:pt x="168" y="192"/>
                </a:cubicBezTo>
                <a:cubicBezTo>
                  <a:pt x="168" y="192"/>
                  <a:pt x="169" y="192"/>
                  <a:pt x="169" y="192"/>
                </a:cubicBezTo>
                <a:cubicBezTo>
                  <a:pt x="169" y="191"/>
                  <a:pt x="169" y="191"/>
                  <a:pt x="170" y="191"/>
                </a:cubicBezTo>
                <a:cubicBezTo>
                  <a:pt x="171" y="190"/>
                  <a:pt x="172" y="189"/>
                  <a:pt x="173" y="188"/>
                </a:cubicBezTo>
                <a:cubicBezTo>
                  <a:pt x="167" y="194"/>
                  <a:pt x="161" y="200"/>
                  <a:pt x="155" y="206"/>
                </a:cubicBezTo>
                <a:cubicBezTo>
                  <a:pt x="151" y="209"/>
                  <a:pt x="146" y="213"/>
                  <a:pt x="143" y="217"/>
                </a:cubicBezTo>
                <a:cubicBezTo>
                  <a:pt x="142" y="218"/>
                  <a:pt x="142" y="218"/>
                  <a:pt x="143" y="219"/>
                </a:cubicBezTo>
                <a:cubicBezTo>
                  <a:pt x="140" y="221"/>
                  <a:pt x="138" y="223"/>
                  <a:pt x="136" y="225"/>
                </a:cubicBezTo>
                <a:cubicBezTo>
                  <a:pt x="134" y="226"/>
                  <a:pt x="132" y="227"/>
                  <a:pt x="130" y="228"/>
                </a:cubicBezTo>
                <a:close/>
                <a:moveTo>
                  <a:pt x="138" y="227"/>
                </a:moveTo>
                <a:cubicBezTo>
                  <a:pt x="138" y="227"/>
                  <a:pt x="138" y="228"/>
                  <a:pt x="137" y="228"/>
                </a:cubicBezTo>
                <a:cubicBezTo>
                  <a:pt x="137" y="228"/>
                  <a:pt x="136" y="228"/>
                  <a:pt x="135" y="228"/>
                </a:cubicBezTo>
                <a:cubicBezTo>
                  <a:pt x="135" y="228"/>
                  <a:pt x="136" y="228"/>
                  <a:pt x="136" y="228"/>
                </a:cubicBezTo>
                <a:cubicBezTo>
                  <a:pt x="137" y="227"/>
                  <a:pt x="137" y="227"/>
                  <a:pt x="138" y="227"/>
                </a:cubicBezTo>
                <a:close/>
                <a:moveTo>
                  <a:pt x="121" y="226"/>
                </a:moveTo>
                <a:cubicBezTo>
                  <a:pt x="121" y="226"/>
                  <a:pt x="121" y="226"/>
                  <a:pt x="121" y="226"/>
                </a:cubicBezTo>
                <a:cubicBezTo>
                  <a:pt x="121" y="225"/>
                  <a:pt x="122" y="224"/>
                  <a:pt x="123" y="223"/>
                </a:cubicBezTo>
                <a:cubicBezTo>
                  <a:pt x="123" y="224"/>
                  <a:pt x="123" y="224"/>
                  <a:pt x="124" y="224"/>
                </a:cubicBezTo>
                <a:cubicBezTo>
                  <a:pt x="123" y="225"/>
                  <a:pt x="122" y="225"/>
                  <a:pt x="121" y="226"/>
                </a:cubicBezTo>
                <a:close/>
                <a:moveTo>
                  <a:pt x="124" y="228"/>
                </a:moveTo>
                <a:cubicBezTo>
                  <a:pt x="123" y="228"/>
                  <a:pt x="123" y="228"/>
                  <a:pt x="123" y="228"/>
                </a:cubicBezTo>
                <a:cubicBezTo>
                  <a:pt x="123" y="228"/>
                  <a:pt x="123" y="228"/>
                  <a:pt x="122" y="228"/>
                </a:cubicBezTo>
                <a:cubicBezTo>
                  <a:pt x="123" y="228"/>
                  <a:pt x="123" y="228"/>
                  <a:pt x="123" y="228"/>
                </a:cubicBezTo>
                <a:cubicBezTo>
                  <a:pt x="123" y="228"/>
                  <a:pt x="123" y="228"/>
                  <a:pt x="124" y="228"/>
                </a:cubicBezTo>
                <a:close/>
                <a:moveTo>
                  <a:pt x="115" y="215"/>
                </a:moveTo>
                <a:cubicBezTo>
                  <a:pt x="115" y="215"/>
                  <a:pt x="114" y="215"/>
                  <a:pt x="114" y="215"/>
                </a:cubicBezTo>
                <a:cubicBezTo>
                  <a:pt x="115" y="214"/>
                  <a:pt x="116" y="213"/>
                  <a:pt x="117" y="212"/>
                </a:cubicBezTo>
                <a:cubicBezTo>
                  <a:pt x="118" y="213"/>
                  <a:pt x="118" y="213"/>
                  <a:pt x="119" y="214"/>
                </a:cubicBezTo>
                <a:cubicBezTo>
                  <a:pt x="119" y="214"/>
                  <a:pt x="119" y="214"/>
                  <a:pt x="119" y="214"/>
                </a:cubicBezTo>
                <a:cubicBezTo>
                  <a:pt x="119" y="214"/>
                  <a:pt x="119" y="214"/>
                  <a:pt x="119" y="214"/>
                </a:cubicBezTo>
                <a:cubicBezTo>
                  <a:pt x="118" y="215"/>
                  <a:pt x="116" y="215"/>
                  <a:pt x="115" y="215"/>
                </a:cubicBezTo>
                <a:close/>
                <a:moveTo>
                  <a:pt x="118" y="223"/>
                </a:moveTo>
                <a:cubicBezTo>
                  <a:pt x="117" y="223"/>
                  <a:pt x="117" y="223"/>
                  <a:pt x="116" y="224"/>
                </a:cubicBezTo>
                <a:cubicBezTo>
                  <a:pt x="116" y="223"/>
                  <a:pt x="116" y="223"/>
                  <a:pt x="115" y="223"/>
                </a:cubicBezTo>
                <a:cubicBezTo>
                  <a:pt x="116" y="223"/>
                  <a:pt x="117" y="222"/>
                  <a:pt x="117" y="222"/>
                </a:cubicBezTo>
                <a:cubicBezTo>
                  <a:pt x="117" y="222"/>
                  <a:pt x="118" y="222"/>
                  <a:pt x="118" y="223"/>
                </a:cubicBezTo>
                <a:close/>
                <a:moveTo>
                  <a:pt x="110" y="219"/>
                </a:moveTo>
                <a:cubicBezTo>
                  <a:pt x="110" y="219"/>
                  <a:pt x="111" y="219"/>
                  <a:pt x="111" y="219"/>
                </a:cubicBezTo>
                <a:cubicBezTo>
                  <a:pt x="111" y="219"/>
                  <a:pt x="111" y="218"/>
                  <a:pt x="112" y="218"/>
                </a:cubicBezTo>
                <a:cubicBezTo>
                  <a:pt x="112" y="219"/>
                  <a:pt x="113" y="219"/>
                  <a:pt x="113" y="219"/>
                </a:cubicBezTo>
                <a:cubicBezTo>
                  <a:pt x="113" y="220"/>
                  <a:pt x="113" y="220"/>
                  <a:pt x="112" y="221"/>
                </a:cubicBezTo>
                <a:cubicBezTo>
                  <a:pt x="112" y="220"/>
                  <a:pt x="111" y="220"/>
                  <a:pt x="110" y="219"/>
                </a:cubicBezTo>
                <a:close/>
                <a:moveTo>
                  <a:pt x="114" y="230"/>
                </a:moveTo>
                <a:cubicBezTo>
                  <a:pt x="113" y="230"/>
                  <a:pt x="113" y="230"/>
                  <a:pt x="112" y="230"/>
                </a:cubicBezTo>
                <a:cubicBezTo>
                  <a:pt x="112" y="230"/>
                  <a:pt x="111" y="229"/>
                  <a:pt x="110" y="229"/>
                </a:cubicBezTo>
                <a:cubicBezTo>
                  <a:pt x="111" y="229"/>
                  <a:pt x="111" y="229"/>
                  <a:pt x="111" y="228"/>
                </a:cubicBezTo>
                <a:cubicBezTo>
                  <a:pt x="112" y="229"/>
                  <a:pt x="113" y="229"/>
                  <a:pt x="114" y="230"/>
                </a:cubicBezTo>
                <a:close/>
                <a:moveTo>
                  <a:pt x="82" y="198"/>
                </a:moveTo>
                <a:cubicBezTo>
                  <a:pt x="82" y="198"/>
                  <a:pt x="82" y="197"/>
                  <a:pt x="83" y="197"/>
                </a:cubicBezTo>
                <a:cubicBezTo>
                  <a:pt x="83" y="197"/>
                  <a:pt x="83" y="197"/>
                  <a:pt x="83" y="197"/>
                </a:cubicBezTo>
                <a:cubicBezTo>
                  <a:pt x="83" y="198"/>
                  <a:pt x="82" y="198"/>
                  <a:pt x="82" y="199"/>
                </a:cubicBezTo>
                <a:lnTo>
                  <a:pt x="82" y="198"/>
                </a:lnTo>
                <a:close/>
                <a:moveTo>
                  <a:pt x="82" y="203"/>
                </a:moveTo>
                <a:cubicBezTo>
                  <a:pt x="82" y="203"/>
                  <a:pt x="81" y="203"/>
                  <a:pt x="81" y="203"/>
                </a:cubicBezTo>
                <a:cubicBezTo>
                  <a:pt x="81" y="203"/>
                  <a:pt x="81" y="203"/>
                  <a:pt x="80" y="203"/>
                </a:cubicBezTo>
                <a:cubicBezTo>
                  <a:pt x="80" y="202"/>
                  <a:pt x="81" y="202"/>
                  <a:pt x="81" y="202"/>
                </a:cubicBezTo>
                <a:cubicBezTo>
                  <a:pt x="81" y="202"/>
                  <a:pt x="81" y="202"/>
                  <a:pt x="81" y="202"/>
                </a:cubicBezTo>
                <a:cubicBezTo>
                  <a:pt x="81" y="202"/>
                  <a:pt x="81" y="203"/>
                  <a:pt x="82" y="203"/>
                </a:cubicBezTo>
                <a:close/>
                <a:moveTo>
                  <a:pt x="69" y="210"/>
                </a:moveTo>
                <a:cubicBezTo>
                  <a:pt x="68" y="209"/>
                  <a:pt x="67" y="208"/>
                  <a:pt x="66" y="207"/>
                </a:cubicBezTo>
                <a:cubicBezTo>
                  <a:pt x="66" y="207"/>
                  <a:pt x="66" y="207"/>
                  <a:pt x="66" y="207"/>
                </a:cubicBezTo>
                <a:cubicBezTo>
                  <a:pt x="68" y="209"/>
                  <a:pt x="70" y="210"/>
                  <a:pt x="71" y="212"/>
                </a:cubicBezTo>
                <a:cubicBezTo>
                  <a:pt x="71" y="212"/>
                  <a:pt x="71" y="212"/>
                  <a:pt x="71" y="212"/>
                </a:cubicBezTo>
                <a:cubicBezTo>
                  <a:pt x="70" y="212"/>
                  <a:pt x="70" y="212"/>
                  <a:pt x="69" y="212"/>
                </a:cubicBezTo>
                <a:cubicBezTo>
                  <a:pt x="69" y="212"/>
                  <a:pt x="69" y="211"/>
                  <a:pt x="69" y="211"/>
                </a:cubicBezTo>
                <a:cubicBezTo>
                  <a:pt x="69" y="211"/>
                  <a:pt x="69" y="210"/>
                  <a:pt x="69" y="210"/>
                </a:cubicBezTo>
                <a:close/>
                <a:moveTo>
                  <a:pt x="59" y="213"/>
                </a:moveTo>
                <a:cubicBezTo>
                  <a:pt x="59" y="213"/>
                  <a:pt x="58" y="212"/>
                  <a:pt x="57" y="211"/>
                </a:cubicBezTo>
                <a:cubicBezTo>
                  <a:pt x="60" y="213"/>
                  <a:pt x="62" y="215"/>
                  <a:pt x="65" y="216"/>
                </a:cubicBezTo>
                <a:cubicBezTo>
                  <a:pt x="63" y="215"/>
                  <a:pt x="61" y="214"/>
                  <a:pt x="59" y="213"/>
                </a:cubicBezTo>
                <a:close/>
                <a:moveTo>
                  <a:pt x="60" y="216"/>
                </a:moveTo>
                <a:cubicBezTo>
                  <a:pt x="58" y="215"/>
                  <a:pt x="55" y="213"/>
                  <a:pt x="53" y="212"/>
                </a:cubicBezTo>
                <a:cubicBezTo>
                  <a:pt x="55" y="213"/>
                  <a:pt x="57" y="214"/>
                  <a:pt x="59" y="215"/>
                </a:cubicBezTo>
                <a:cubicBezTo>
                  <a:pt x="59" y="215"/>
                  <a:pt x="60" y="216"/>
                  <a:pt x="60" y="216"/>
                </a:cubicBezTo>
                <a:close/>
                <a:moveTo>
                  <a:pt x="55" y="204"/>
                </a:moveTo>
                <a:cubicBezTo>
                  <a:pt x="55" y="204"/>
                  <a:pt x="56" y="205"/>
                  <a:pt x="56" y="205"/>
                </a:cubicBezTo>
                <a:cubicBezTo>
                  <a:pt x="57" y="206"/>
                  <a:pt x="57" y="206"/>
                  <a:pt x="57" y="206"/>
                </a:cubicBezTo>
                <a:cubicBezTo>
                  <a:pt x="58" y="207"/>
                  <a:pt x="59" y="208"/>
                  <a:pt x="60" y="209"/>
                </a:cubicBezTo>
                <a:cubicBezTo>
                  <a:pt x="59" y="209"/>
                  <a:pt x="59" y="208"/>
                  <a:pt x="59" y="208"/>
                </a:cubicBezTo>
                <a:cubicBezTo>
                  <a:pt x="58" y="208"/>
                  <a:pt x="58" y="209"/>
                  <a:pt x="58" y="209"/>
                </a:cubicBezTo>
                <a:cubicBezTo>
                  <a:pt x="57" y="208"/>
                  <a:pt x="56" y="208"/>
                  <a:pt x="55" y="207"/>
                </a:cubicBezTo>
                <a:cubicBezTo>
                  <a:pt x="55" y="207"/>
                  <a:pt x="55" y="206"/>
                  <a:pt x="55" y="206"/>
                </a:cubicBezTo>
                <a:cubicBezTo>
                  <a:pt x="55" y="205"/>
                  <a:pt x="55" y="204"/>
                  <a:pt x="55" y="204"/>
                </a:cubicBezTo>
                <a:close/>
                <a:moveTo>
                  <a:pt x="29" y="138"/>
                </a:moveTo>
                <a:cubicBezTo>
                  <a:pt x="29" y="137"/>
                  <a:pt x="30" y="137"/>
                  <a:pt x="30" y="136"/>
                </a:cubicBezTo>
                <a:cubicBezTo>
                  <a:pt x="30" y="136"/>
                  <a:pt x="30" y="137"/>
                  <a:pt x="30" y="137"/>
                </a:cubicBezTo>
                <a:cubicBezTo>
                  <a:pt x="30" y="138"/>
                  <a:pt x="29" y="140"/>
                  <a:pt x="29" y="141"/>
                </a:cubicBezTo>
                <a:cubicBezTo>
                  <a:pt x="29" y="140"/>
                  <a:pt x="29" y="139"/>
                  <a:pt x="29" y="138"/>
                </a:cubicBezTo>
                <a:close/>
                <a:moveTo>
                  <a:pt x="28" y="136"/>
                </a:moveTo>
                <a:cubicBezTo>
                  <a:pt x="28" y="136"/>
                  <a:pt x="28" y="136"/>
                  <a:pt x="28" y="136"/>
                </a:cubicBezTo>
                <a:cubicBezTo>
                  <a:pt x="27" y="129"/>
                  <a:pt x="25" y="122"/>
                  <a:pt x="24" y="115"/>
                </a:cubicBezTo>
                <a:cubicBezTo>
                  <a:pt x="25" y="121"/>
                  <a:pt x="27" y="126"/>
                  <a:pt x="29" y="131"/>
                </a:cubicBezTo>
                <a:cubicBezTo>
                  <a:pt x="29" y="133"/>
                  <a:pt x="28" y="134"/>
                  <a:pt x="28" y="136"/>
                </a:cubicBezTo>
                <a:close/>
                <a:moveTo>
                  <a:pt x="28" y="108"/>
                </a:moveTo>
                <a:cubicBezTo>
                  <a:pt x="27" y="106"/>
                  <a:pt x="27" y="104"/>
                  <a:pt x="26" y="102"/>
                </a:cubicBezTo>
                <a:cubicBezTo>
                  <a:pt x="27" y="102"/>
                  <a:pt x="28" y="101"/>
                  <a:pt x="28" y="101"/>
                </a:cubicBezTo>
                <a:cubicBezTo>
                  <a:pt x="30" y="104"/>
                  <a:pt x="31" y="108"/>
                  <a:pt x="32" y="111"/>
                </a:cubicBezTo>
                <a:cubicBezTo>
                  <a:pt x="32" y="113"/>
                  <a:pt x="31" y="115"/>
                  <a:pt x="31" y="117"/>
                </a:cubicBezTo>
                <a:cubicBezTo>
                  <a:pt x="30" y="114"/>
                  <a:pt x="29" y="111"/>
                  <a:pt x="28" y="108"/>
                </a:cubicBezTo>
                <a:close/>
                <a:moveTo>
                  <a:pt x="25" y="87"/>
                </a:moveTo>
                <a:cubicBezTo>
                  <a:pt x="25" y="87"/>
                  <a:pt x="25" y="87"/>
                  <a:pt x="24" y="87"/>
                </a:cubicBezTo>
                <a:cubicBezTo>
                  <a:pt x="24" y="86"/>
                  <a:pt x="24" y="86"/>
                  <a:pt x="24" y="86"/>
                </a:cubicBezTo>
                <a:cubicBezTo>
                  <a:pt x="25" y="85"/>
                  <a:pt x="25" y="85"/>
                  <a:pt x="26" y="84"/>
                </a:cubicBezTo>
                <a:cubicBezTo>
                  <a:pt x="26" y="84"/>
                  <a:pt x="26" y="84"/>
                  <a:pt x="27" y="84"/>
                </a:cubicBezTo>
                <a:cubicBezTo>
                  <a:pt x="26" y="85"/>
                  <a:pt x="25" y="86"/>
                  <a:pt x="25" y="87"/>
                </a:cubicBezTo>
                <a:close/>
                <a:moveTo>
                  <a:pt x="28" y="86"/>
                </a:moveTo>
                <a:cubicBezTo>
                  <a:pt x="27" y="87"/>
                  <a:pt x="26" y="88"/>
                  <a:pt x="26" y="89"/>
                </a:cubicBezTo>
                <a:cubicBezTo>
                  <a:pt x="25" y="89"/>
                  <a:pt x="25" y="89"/>
                  <a:pt x="25" y="88"/>
                </a:cubicBezTo>
                <a:cubicBezTo>
                  <a:pt x="25" y="88"/>
                  <a:pt x="26" y="88"/>
                  <a:pt x="26" y="88"/>
                </a:cubicBezTo>
                <a:cubicBezTo>
                  <a:pt x="27" y="87"/>
                  <a:pt x="27" y="87"/>
                  <a:pt x="28" y="86"/>
                </a:cubicBezTo>
                <a:close/>
                <a:moveTo>
                  <a:pt x="26" y="94"/>
                </a:moveTo>
                <a:cubicBezTo>
                  <a:pt x="26" y="95"/>
                  <a:pt x="26" y="95"/>
                  <a:pt x="26" y="95"/>
                </a:cubicBezTo>
                <a:cubicBezTo>
                  <a:pt x="26" y="95"/>
                  <a:pt x="26" y="95"/>
                  <a:pt x="26" y="95"/>
                </a:cubicBezTo>
                <a:cubicBezTo>
                  <a:pt x="26" y="96"/>
                  <a:pt x="26" y="97"/>
                  <a:pt x="25" y="98"/>
                </a:cubicBezTo>
                <a:cubicBezTo>
                  <a:pt x="25" y="97"/>
                  <a:pt x="25" y="96"/>
                  <a:pt x="25" y="95"/>
                </a:cubicBezTo>
                <a:cubicBezTo>
                  <a:pt x="25" y="95"/>
                  <a:pt x="26" y="95"/>
                  <a:pt x="26" y="94"/>
                </a:cubicBezTo>
                <a:close/>
                <a:moveTo>
                  <a:pt x="27" y="97"/>
                </a:moveTo>
                <a:cubicBezTo>
                  <a:pt x="27" y="98"/>
                  <a:pt x="28" y="99"/>
                  <a:pt x="28" y="99"/>
                </a:cubicBezTo>
                <a:cubicBezTo>
                  <a:pt x="27" y="100"/>
                  <a:pt x="27" y="100"/>
                  <a:pt x="26" y="100"/>
                </a:cubicBezTo>
                <a:cubicBezTo>
                  <a:pt x="26" y="100"/>
                  <a:pt x="26" y="100"/>
                  <a:pt x="26" y="100"/>
                </a:cubicBezTo>
                <a:cubicBezTo>
                  <a:pt x="26" y="99"/>
                  <a:pt x="27" y="98"/>
                  <a:pt x="27" y="97"/>
                </a:cubicBezTo>
                <a:close/>
                <a:moveTo>
                  <a:pt x="113" y="25"/>
                </a:moveTo>
                <a:cubicBezTo>
                  <a:pt x="113" y="25"/>
                  <a:pt x="113" y="25"/>
                  <a:pt x="112" y="25"/>
                </a:cubicBezTo>
                <a:cubicBezTo>
                  <a:pt x="112" y="25"/>
                  <a:pt x="111" y="25"/>
                  <a:pt x="111" y="25"/>
                </a:cubicBezTo>
                <a:cubicBezTo>
                  <a:pt x="111" y="25"/>
                  <a:pt x="112" y="25"/>
                  <a:pt x="112" y="24"/>
                </a:cubicBezTo>
                <a:cubicBezTo>
                  <a:pt x="113" y="24"/>
                  <a:pt x="113" y="24"/>
                  <a:pt x="113" y="25"/>
                </a:cubicBezTo>
                <a:close/>
                <a:moveTo>
                  <a:pt x="113" y="21"/>
                </a:moveTo>
                <a:cubicBezTo>
                  <a:pt x="113" y="21"/>
                  <a:pt x="114" y="21"/>
                  <a:pt x="114" y="21"/>
                </a:cubicBezTo>
                <a:cubicBezTo>
                  <a:pt x="114" y="21"/>
                  <a:pt x="115" y="21"/>
                  <a:pt x="116" y="21"/>
                </a:cubicBezTo>
                <a:cubicBezTo>
                  <a:pt x="116" y="21"/>
                  <a:pt x="115" y="21"/>
                  <a:pt x="115" y="21"/>
                </a:cubicBezTo>
                <a:cubicBezTo>
                  <a:pt x="114" y="21"/>
                  <a:pt x="114" y="21"/>
                  <a:pt x="113" y="21"/>
                </a:cubicBezTo>
                <a:close/>
                <a:moveTo>
                  <a:pt x="112" y="19"/>
                </a:moveTo>
                <a:cubicBezTo>
                  <a:pt x="111" y="19"/>
                  <a:pt x="110" y="19"/>
                  <a:pt x="110" y="19"/>
                </a:cubicBezTo>
                <a:cubicBezTo>
                  <a:pt x="110" y="19"/>
                  <a:pt x="110" y="19"/>
                  <a:pt x="110" y="19"/>
                </a:cubicBezTo>
                <a:cubicBezTo>
                  <a:pt x="111" y="19"/>
                  <a:pt x="112" y="19"/>
                  <a:pt x="112" y="19"/>
                </a:cubicBezTo>
                <a:cubicBezTo>
                  <a:pt x="112" y="19"/>
                  <a:pt x="112" y="19"/>
                  <a:pt x="112" y="19"/>
                </a:cubicBezTo>
                <a:close/>
                <a:moveTo>
                  <a:pt x="112" y="27"/>
                </a:moveTo>
                <a:cubicBezTo>
                  <a:pt x="114" y="27"/>
                  <a:pt x="115" y="27"/>
                  <a:pt x="117" y="27"/>
                </a:cubicBezTo>
                <a:cubicBezTo>
                  <a:pt x="115" y="27"/>
                  <a:pt x="114" y="28"/>
                  <a:pt x="113" y="29"/>
                </a:cubicBezTo>
                <a:cubicBezTo>
                  <a:pt x="111" y="29"/>
                  <a:pt x="110" y="29"/>
                  <a:pt x="108" y="29"/>
                </a:cubicBezTo>
                <a:cubicBezTo>
                  <a:pt x="110" y="28"/>
                  <a:pt x="111" y="28"/>
                  <a:pt x="112" y="27"/>
                </a:cubicBezTo>
                <a:close/>
                <a:moveTo>
                  <a:pt x="156" y="17"/>
                </a:moveTo>
                <a:cubicBezTo>
                  <a:pt x="157" y="18"/>
                  <a:pt x="158" y="18"/>
                  <a:pt x="160" y="19"/>
                </a:cubicBezTo>
                <a:cubicBezTo>
                  <a:pt x="158" y="18"/>
                  <a:pt x="157" y="18"/>
                  <a:pt x="155" y="17"/>
                </a:cubicBezTo>
                <a:cubicBezTo>
                  <a:pt x="155" y="17"/>
                  <a:pt x="155" y="17"/>
                  <a:pt x="154" y="17"/>
                </a:cubicBezTo>
                <a:cubicBezTo>
                  <a:pt x="154" y="17"/>
                  <a:pt x="154" y="17"/>
                  <a:pt x="154" y="17"/>
                </a:cubicBezTo>
                <a:cubicBezTo>
                  <a:pt x="151" y="16"/>
                  <a:pt x="148" y="15"/>
                  <a:pt x="145" y="14"/>
                </a:cubicBezTo>
                <a:cubicBezTo>
                  <a:pt x="146" y="14"/>
                  <a:pt x="146" y="14"/>
                  <a:pt x="146" y="14"/>
                </a:cubicBezTo>
                <a:cubicBezTo>
                  <a:pt x="146" y="14"/>
                  <a:pt x="146" y="14"/>
                  <a:pt x="147" y="14"/>
                </a:cubicBezTo>
                <a:cubicBezTo>
                  <a:pt x="147" y="14"/>
                  <a:pt x="147" y="14"/>
                  <a:pt x="147" y="14"/>
                </a:cubicBezTo>
                <a:cubicBezTo>
                  <a:pt x="150" y="15"/>
                  <a:pt x="153" y="16"/>
                  <a:pt x="156" y="17"/>
                </a:cubicBezTo>
                <a:close/>
                <a:moveTo>
                  <a:pt x="149" y="12"/>
                </a:moveTo>
                <a:cubicBezTo>
                  <a:pt x="149" y="12"/>
                  <a:pt x="149" y="12"/>
                  <a:pt x="149" y="12"/>
                </a:cubicBezTo>
                <a:cubicBezTo>
                  <a:pt x="151" y="13"/>
                  <a:pt x="153" y="13"/>
                  <a:pt x="155" y="14"/>
                </a:cubicBezTo>
                <a:cubicBezTo>
                  <a:pt x="157" y="15"/>
                  <a:pt x="158" y="15"/>
                  <a:pt x="160" y="16"/>
                </a:cubicBezTo>
                <a:cubicBezTo>
                  <a:pt x="158" y="16"/>
                  <a:pt x="156" y="15"/>
                  <a:pt x="155" y="15"/>
                </a:cubicBezTo>
                <a:cubicBezTo>
                  <a:pt x="153" y="14"/>
                  <a:pt x="151" y="13"/>
                  <a:pt x="149" y="12"/>
                </a:cubicBezTo>
                <a:close/>
                <a:moveTo>
                  <a:pt x="156" y="36"/>
                </a:moveTo>
                <a:cubicBezTo>
                  <a:pt x="158" y="36"/>
                  <a:pt x="160" y="36"/>
                  <a:pt x="163" y="36"/>
                </a:cubicBezTo>
                <a:cubicBezTo>
                  <a:pt x="161" y="37"/>
                  <a:pt x="160" y="37"/>
                  <a:pt x="158" y="38"/>
                </a:cubicBezTo>
                <a:cubicBezTo>
                  <a:pt x="156" y="39"/>
                  <a:pt x="154" y="39"/>
                  <a:pt x="152" y="39"/>
                </a:cubicBezTo>
                <a:cubicBezTo>
                  <a:pt x="153" y="38"/>
                  <a:pt x="155" y="37"/>
                  <a:pt x="156" y="36"/>
                </a:cubicBezTo>
                <a:close/>
                <a:moveTo>
                  <a:pt x="155" y="34"/>
                </a:moveTo>
                <a:cubicBezTo>
                  <a:pt x="156" y="34"/>
                  <a:pt x="156" y="33"/>
                  <a:pt x="156" y="33"/>
                </a:cubicBezTo>
                <a:cubicBezTo>
                  <a:pt x="156" y="33"/>
                  <a:pt x="157" y="33"/>
                  <a:pt x="157" y="33"/>
                </a:cubicBezTo>
                <a:cubicBezTo>
                  <a:pt x="157" y="33"/>
                  <a:pt x="157" y="34"/>
                  <a:pt x="156" y="34"/>
                </a:cubicBezTo>
                <a:cubicBezTo>
                  <a:pt x="156" y="34"/>
                  <a:pt x="156" y="34"/>
                  <a:pt x="155" y="34"/>
                </a:cubicBezTo>
                <a:close/>
                <a:moveTo>
                  <a:pt x="134" y="213"/>
                </a:moveTo>
                <a:cubicBezTo>
                  <a:pt x="135" y="212"/>
                  <a:pt x="136" y="211"/>
                  <a:pt x="137" y="209"/>
                </a:cubicBezTo>
                <a:cubicBezTo>
                  <a:pt x="139" y="208"/>
                  <a:pt x="140" y="207"/>
                  <a:pt x="141" y="206"/>
                </a:cubicBezTo>
                <a:cubicBezTo>
                  <a:pt x="141" y="206"/>
                  <a:pt x="141" y="206"/>
                  <a:pt x="142" y="206"/>
                </a:cubicBezTo>
                <a:cubicBezTo>
                  <a:pt x="140" y="207"/>
                  <a:pt x="139" y="209"/>
                  <a:pt x="138" y="210"/>
                </a:cubicBezTo>
                <a:cubicBezTo>
                  <a:pt x="137" y="211"/>
                  <a:pt x="136" y="212"/>
                  <a:pt x="134" y="213"/>
                </a:cubicBezTo>
                <a:close/>
                <a:moveTo>
                  <a:pt x="137" y="217"/>
                </a:moveTo>
                <a:cubicBezTo>
                  <a:pt x="136" y="218"/>
                  <a:pt x="135" y="219"/>
                  <a:pt x="133" y="220"/>
                </a:cubicBezTo>
                <a:cubicBezTo>
                  <a:pt x="134" y="220"/>
                  <a:pt x="134" y="220"/>
                  <a:pt x="134" y="219"/>
                </a:cubicBezTo>
                <a:cubicBezTo>
                  <a:pt x="135" y="219"/>
                  <a:pt x="136" y="218"/>
                  <a:pt x="137" y="217"/>
                </a:cubicBezTo>
                <a:close/>
                <a:moveTo>
                  <a:pt x="140" y="203"/>
                </a:moveTo>
                <a:cubicBezTo>
                  <a:pt x="138" y="204"/>
                  <a:pt x="136" y="206"/>
                  <a:pt x="134" y="208"/>
                </a:cubicBezTo>
                <a:cubicBezTo>
                  <a:pt x="132" y="209"/>
                  <a:pt x="130" y="210"/>
                  <a:pt x="128" y="211"/>
                </a:cubicBezTo>
                <a:cubicBezTo>
                  <a:pt x="128" y="210"/>
                  <a:pt x="128" y="210"/>
                  <a:pt x="127" y="210"/>
                </a:cubicBezTo>
                <a:cubicBezTo>
                  <a:pt x="128" y="210"/>
                  <a:pt x="128" y="209"/>
                  <a:pt x="128" y="209"/>
                </a:cubicBezTo>
                <a:cubicBezTo>
                  <a:pt x="131" y="207"/>
                  <a:pt x="134" y="205"/>
                  <a:pt x="137" y="202"/>
                </a:cubicBezTo>
                <a:cubicBezTo>
                  <a:pt x="141" y="199"/>
                  <a:pt x="145" y="196"/>
                  <a:pt x="149" y="193"/>
                </a:cubicBezTo>
                <a:cubicBezTo>
                  <a:pt x="146" y="197"/>
                  <a:pt x="143" y="200"/>
                  <a:pt x="140" y="203"/>
                </a:cubicBezTo>
                <a:close/>
                <a:moveTo>
                  <a:pt x="117" y="206"/>
                </a:moveTo>
                <a:cubicBezTo>
                  <a:pt x="117" y="206"/>
                  <a:pt x="118" y="205"/>
                  <a:pt x="118" y="205"/>
                </a:cubicBezTo>
                <a:cubicBezTo>
                  <a:pt x="119" y="205"/>
                  <a:pt x="119" y="206"/>
                  <a:pt x="119" y="206"/>
                </a:cubicBezTo>
                <a:cubicBezTo>
                  <a:pt x="119" y="206"/>
                  <a:pt x="119" y="206"/>
                  <a:pt x="118" y="207"/>
                </a:cubicBezTo>
                <a:cubicBezTo>
                  <a:pt x="118" y="207"/>
                  <a:pt x="117" y="206"/>
                  <a:pt x="117" y="206"/>
                </a:cubicBezTo>
                <a:close/>
                <a:moveTo>
                  <a:pt x="117" y="208"/>
                </a:moveTo>
                <a:cubicBezTo>
                  <a:pt x="117" y="208"/>
                  <a:pt x="117" y="208"/>
                  <a:pt x="117" y="208"/>
                </a:cubicBezTo>
                <a:cubicBezTo>
                  <a:pt x="117" y="208"/>
                  <a:pt x="116" y="208"/>
                  <a:pt x="116" y="207"/>
                </a:cubicBezTo>
                <a:cubicBezTo>
                  <a:pt x="116" y="207"/>
                  <a:pt x="116" y="207"/>
                  <a:pt x="116" y="207"/>
                </a:cubicBezTo>
                <a:cubicBezTo>
                  <a:pt x="116" y="207"/>
                  <a:pt x="117" y="208"/>
                  <a:pt x="117" y="208"/>
                </a:cubicBezTo>
                <a:close/>
                <a:moveTo>
                  <a:pt x="116" y="202"/>
                </a:moveTo>
                <a:cubicBezTo>
                  <a:pt x="116" y="202"/>
                  <a:pt x="115" y="201"/>
                  <a:pt x="115" y="201"/>
                </a:cubicBezTo>
                <a:cubicBezTo>
                  <a:pt x="116" y="199"/>
                  <a:pt x="118" y="198"/>
                  <a:pt x="120" y="196"/>
                </a:cubicBezTo>
                <a:cubicBezTo>
                  <a:pt x="127" y="190"/>
                  <a:pt x="134" y="185"/>
                  <a:pt x="141" y="180"/>
                </a:cubicBezTo>
                <a:cubicBezTo>
                  <a:pt x="133" y="188"/>
                  <a:pt x="125" y="195"/>
                  <a:pt x="116" y="202"/>
                </a:cubicBezTo>
                <a:close/>
                <a:moveTo>
                  <a:pt x="88" y="181"/>
                </a:moveTo>
                <a:cubicBezTo>
                  <a:pt x="88" y="180"/>
                  <a:pt x="88" y="178"/>
                  <a:pt x="88" y="177"/>
                </a:cubicBezTo>
                <a:cubicBezTo>
                  <a:pt x="90" y="176"/>
                  <a:pt x="92" y="174"/>
                  <a:pt x="94" y="172"/>
                </a:cubicBezTo>
                <a:cubicBezTo>
                  <a:pt x="97" y="171"/>
                  <a:pt x="99" y="170"/>
                  <a:pt x="102" y="169"/>
                </a:cubicBezTo>
                <a:cubicBezTo>
                  <a:pt x="100" y="171"/>
                  <a:pt x="98" y="173"/>
                  <a:pt x="97" y="175"/>
                </a:cubicBezTo>
                <a:cubicBezTo>
                  <a:pt x="94" y="177"/>
                  <a:pt x="91" y="179"/>
                  <a:pt x="88" y="181"/>
                </a:cubicBezTo>
                <a:close/>
                <a:moveTo>
                  <a:pt x="89" y="194"/>
                </a:moveTo>
                <a:cubicBezTo>
                  <a:pt x="89" y="194"/>
                  <a:pt x="88" y="195"/>
                  <a:pt x="88" y="196"/>
                </a:cubicBezTo>
                <a:cubicBezTo>
                  <a:pt x="87" y="196"/>
                  <a:pt x="87" y="196"/>
                  <a:pt x="87" y="196"/>
                </a:cubicBezTo>
                <a:cubicBezTo>
                  <a:pt x="88" y="195"/>
                  <a:pt x="89" y="194"/>
                  <a:pt x="89" y="194"/>
                </a:cubicBezTo>
                <a:cubicBezTo>
                  <a:pt x="89" y="194"/>
                  <a:pt x="89" y="194"/>
                  <a:pt x="89" y="194"/>
                </a:cubicBezTo>
                <a:close/>
                <a:moveTo>
                  <a:pt x="83" y="166"/>
                </a:moveTo>
                <a:cubicBezTo>
                  <a:pt x="83" y="166"/>
                  <a:pt x="82" y="167"/>
                  <a:pt x="82" y="167"/>
                </a:cubicBezTo>
                <a:cubicBezTo>
                  <a:pt x="82" y="167"/>
                  <a:pt x="82" y="167"/>
                  <a:pt x="82" y="167"/>
                </a:cubicBezTo>
                <a:cubicBezTo>
                  <a:pt x="83" y="165"/>
                  <a:pt x="84" y="164"/>
                  <a:pt x="85" y="163"/>
                </a:cubicBezTo>
                <a:cubicBezTo>
                  <a:pt x="85" y="164"/>
                  <a:pt x="85" y="164"/>
                  <a:pt x="85" y="165"/>
                </a:cubicBezTo>
                <a:cubicBezTo>
                  <a:pt x="84" y="165"/>
                  <a:pt x="84" y="166"/>
                  <a:pt x="83" y="166"/>
                </a:cubicBezTo>
                <a:close/>
                <a:moveTo>
                  <a:pt x="85" y="175"/>
                </a:moveTo>
                <a:cubicBezTo>
                  <a:pt x="84" y="175"/>
                  <a:pt x="84" y="175"/>
                  <a:pt x="83" y="176"/>
                </a:cubicBezTo>
                <a:cubicBezTo>
                  <a:pt x="83" y="175"/>
                  <a:pt x="83" y="175"/>
                  <a:pt x="83" y="175"/>
                </a:cubicBezTo>
                <a:cubicBezTo>
                  <a:pt x="84" y="175"/>
                  <a:pt x="84" y="175"/>
                  <a:pt x="85" y="175"/>
                </a:cubicBezTo>
                <a:close/>
                <a:moveTo>
                  <a:pt x="62" y="209"/>
                </a:moveTo>
                <a:cubicBezTo>
                  <a:pt x="60" y="208"/>
                  <a:pt x="59" y="207"/>
                  <a:pt x="58" y="206"/>
                </a:cubicBezTo>
                <a:cubicBezTo>
                  <a:pt x="58" y="205"/>
                  <a:pt x="58" y="205"/>
                  <a:pt x="58" y="205"/>
                </a:cubicBezTo>
                <a:cubicBezTo>
                  <a:pt x="58" y="204"/>
                  <a:pt x="58" y="203"/>
                  <a:pt x="58" y="202"/>
                </a:cubicBezTo>
                <a:cubicBezTo>
                  <a:pt x="58" y="203"/>
                  <a:pt x="59" y="203"/>
                  <a:pt x="59" y="203"/>
                </a:cubicBezTo>
                <a:cubicBezTo>
                  <a:pt x="60" y="205"/>
                  <a:pt x="61" y="207"/>
                  <a:pt x="62" y="209"/>
                </a:cubicBezTo>
                <a:cubicBezTo>
                  <a:pt x="62" y="209"/>
                  <a:pt x="62" y="209"/>
                  <a:pt x="62" y="209"/>
                </a:cubicBezTo>
                <a:close/>
                <a:moveTo>
                  <a:pt x="62" y="211"/>
                </a:moveTo>
                <a:cubicBezTo>
                  <a:pt x="62" y="211"/>
                  <a:pt x="62" y="211"/>
                  <a:pt x="62" y="211"/>
                </a:cubicBezTo>
                <a:cubicBezTo>
                  <a:pt x="63" y="211"/>
                  <a:pt x="63" y="211"/>
                  <a:pt x="63" y="211"/>
                </a:cubicBezTo>
                <a:cubicBezTo>
                  <a:pt x="61" y="211"/>
                  <a:pt x="60" y="210"/>
                  <a:pt x="59" y="210"/>
                </a:cubicBezTo>
                <a:cubicBezTo>
                  <a:pt x="60" y="210"/>
                  <a:pt x="61" y="211"/>
                  <a:pt x="62" y="211"/>
                </a:cubicBezTo>
                <a:close/>
                <a:moveTo>
                  <a:pt x="60" y="200"/>
                </a:moveTo>
                <a:cubicBezTo>
                  <a:pt x="59" y="199"/>
                  <a:pt x="58" y="197"/>
                  <a:pt x="57" y="196"/>
                </a:cubicBezTo>
                <a:cubicBezTo>
                  <a:pt x="57" y="196"/>
                  <a:pt x="57" y="196"/>
                  <a:pt x="58" y="196"/>
                </a:cubicBezTo>
                <a:cubicBezTo>
                  <a:pt x="58" y="196"/>
                  <a:pt x="58" y="196"/>
                  <a:pt x="58" y="195"/>
                </a:cubicBezTo>
                <a:cubicBezTo>
                  <a:pt x="60" y="197"/>
                  <a:pt x="61" y="199"/>
                  <a:pt x="63" y="201"/>
                </a:cubicBezTo>
                <a:cubicBezTo>
                  <a:pt x="63" y="201"/>
                  <a:pt x="63" y="201"/>
                  <a:pt x="63" y="201"/>
                </a:cubicBezTo>
                <a:cubicBezTo>
                  <a:pt x="62" y="201"/>
                  <a:pt x="61" y="200"/>
                  <a:pt x="60" y="200"/>
                </a:cubicBezTo>
                <a:cubicBezTo>
                  <a:pt x="60" y="200"/>
                  <a:pt x="60" y="200"/>
                  <a:pt x="60" y="200"/>
                </a:cubicBezTo>
                <a:close/>
                <a:moveTo>
                  <a:pt x="44" y="171"/>
                </a:moveTo>
                <a:cubicBezTo>
                  <a:pt x="45" y="173"/>
                  <a:pt x="47" y="175"/>
                  <a:pt x="48" y="176"/>
                </a:cubicBezTo>
                <a:cubicBezTo>
                  <a:pt x="48" y="177"/>
                  <a:pt x="48" y="178"/>
                  <a:pt x="48" y="180"/>
                </a:cubicBezTo>
                <a:cubicBezTo>
                  <a:pt x="48" y="179"/>
                  <a:pt x="47" y="179"/>
                  <a:pt x="47" y="179"/>
                </a:cubicBezTo>
                <a:cubicBezTo>
                  <a:pt x="47" y="178"/>
                  <a:pt x="46" y="177"/>
                  <a:pt x="46" y="176"/>
                </a:cubicBezTo>
                <a:cubicBezTo>
                  <a:pt x="45" y="174"/>
                  <a:pt x="44" y="171"/>
                  <a:pt x="43" y="168"/>
                </a:cubicBezTo>
                <a:cubicBezTo>
                  <a:pt x="43" y="169"/>
                  <a:pt x="44" y="170"/>
                  <a:pt x="44" y="170"/>
                </a:cubicBezTo>
                <a:cubicBezTo>
                  <a:pt x="44" y="170"/>
                  <a:pt x="44" y="171"/>
                  <a:pt x="44" y="171"/>
                </a:cubicBezTo>
                <a:close/>
                <a:moveTo>
                  <a:pt x="33" y="98"/>
                </a:moveTo>
                <a:cubicBezTo>
                  <a:pt x="33" y="99"/>
                  <a:pt x="33" y="100"/>
                  <a:pt x="33" y="101"/>
                </a:cubicBezTo>
                <a:cubicBezTo>
                  <a:pt x="33" y="102"/>
                  <a:pt x="32" y="103"/>
                  <a:pt x="32" y="104"/>
                </a:cubicBezTo>
                <a:cubicBezTo>
                  <a:pt x="32" y="103"/>
                  <a:pt x="31" y="101"/>
                  <a:pt x="31" y="99"/>
                </a:cubicBezTo>
                <a:cubicBezTo>
                  <a:pt x="32" y="99"/>
                  <a:pt x="32" y="99"/>
                  <a:pt x="33" y="98"/>
                </a:cubicBezTo>
                <a:close/>
                <a:moveTo>
                  <a:pt x="31" y="98"/>
                </a:moveTo>
                <a:cubicBezTo>
                  <a:pt x="30" y="97"/>
                  <a:pt x="30" y="97"/>
                  <a:pt x="30" y="97"/>
                </a:cubicBezTo>
                <a:cubicBezTo>
                  <a:pt x="31" y="97"/>
                  <a:pt x="31" y="96"/>
                  <a:pt x="32" y="96"/>
                </a:cubicBezTo>
                <a:cubicBezTo>
                  <a:pt x="32" y="96"/>
                  <a:pt x="32" y="96"/>
                  <a:pt x="32" y="97"/>
                </a:cubicBezTo>
                <a:cubicBezTo>
                  <a:pt x="32" y="97"/>
                  <a:pt x="31" y="97"/>
                  <a:pt x="31" y="98"/>
                </a:cubicBezTo>
                <a:close/>
                <a:moveTo>
                  <a:pt x="32" y="85"/>
                </a:moveTo>
                <a:cubicBezTo>
                  <a:pt x="32" y="85"/>
                  <a:pt x="32" y="85"/>
                  <a:pt x="32" y="85"/>
                </a:cubicBezTo>
                <a:cubicBezTo>
                  <a:pt x="33" y="83"/>
                  <a:pt x="34" y="82"/>
                  <a:pt x="36" y="80"/>
                </a:cubicBezTo>
                <a:cubicBezTo>
                  <a:pt x="35" y="81"/>
                  <a:pt x="35" y="81"/>
                  <a:pt x="34" y="82"/>
                </a:cubicBezTo>
                <a:cubicBezTo>
                  <a:pt x="33" y="83"/>
                  <a:pt x="33" y="84"/>
                  <a:pt x="32" y="85"/>
                </a:cubicBezTo>
                <a:close/>
                <a:moveTo>
                  <a:pt x="35" y="84"/>
                </a:moveTo>
                <a:cubicBezTo>
                  <a:pt x="35" y="84"/>
                  <a:pt x="35" y="83"/>
                  <a:pt x="36" y="83"/>
                </a:cubicBezTo>
                <a:cubicBezTo>
                  <a:pt x="36" y="83"/>
                  <a:pt x="36" y="82"/>
                  <a:pt x="37" y="82"/>
                </a:cubicBezTo>
                <a:cubicBezTo>
                  <a:pt x="36" y="83"/>
                  <a:pt x="35" y="85"/>
                  <a:pt x="34" y="86"/>
                </a:cubicBezTo>
                <a:cubicBezTo>
                  <a:pt x="34" y="86"/>
                  <a:pt x="34" y="86"/>
                  <a:pt x="34" y="86"/>
                </a:cubicBezTo>
                <a:cubicBezTo>
                  <a:pt x="34" y="86"/>
                  <a:pt x="34" y="86"/>
                  <a:pt x="34" y="86"/>
                </a:cubicBezTo>
                <a:cubicBezTo>
                  <a:pt x="34" y="86"/>
                  <a:pt x="34" y="86"/>
                  <a:pt x="34" y="86"/>
                </a:cubicBezTo>
                <a:cubicBezTo>
                  <a:pt x="34" y="85"/>
                  <a:pt x="34" y="85"/>
                  <a:pt x="35" y="84"/>
                </a:cubicBezTo>
                <a:close/>
                <a:moveTo>
                  <a:pt x="37" y="73"/>
                </a:moveTo>
                <a:cubicBezTo>
                  <a:pt x="39" y="72"/>
                  <a:pt x="40" y="71"/>
                  <a:pt x="41" y="71"/>
                </a:cubicBezTo>
                <a:cubicBezTo>
                  <a:pt x="41" y="71"/>
                  <a:pt x="41" y="71"/>
                  <a:pt x="41" y="71"/>
                </a:cubicBezTo>
                <a:cubicBezTo>
                  <a:pt x="41" y="71"/>
                  <a:pt x="40" y="71"/>
                  <a:pt x="40" y="71"/>
                </a:cubicBezTo>
                <a:cubicBezTo>
                  <a:pt x="39" y="72"/>
                  <a:pt x="38" y="73"/>
                  <a:pt x="36" y="74"/>
                </a:cubicBezTo>
                <a:cubicBezTo>
                  <a:pt x="37" y="74"/>
                  <a:pt x="37" y="73"/>
                  <a:pt x="37" y="73"/>
                </a:cubicBezTo>
                <a:close/>
                <a:moveTo>
                  <a:pt x="35" y="72"/>
                </a:moveTo>
                <a:cubicBezTo>
                  <a:pt x="36" y="71"/>
                  <a:pt x="37" y="70"/>
                  <a:pt x="39" y="68"/>
                </a:cubicBezTo>
                <a:cubicBezTo>
                  <a:pt x="38" y="69"/>
                  <a:pt x="37" y="70"/>
                  <a:pt x="36" y="71"/>
                </a:cubicBezTo>
                <a:cubicBezTo>
                  <a:pt x="36" y="72"/>
                  <a:pt x="35" y="72"/>
                  <a:pt x="35" y="72"/>
                </a:cubicBezTo>
                <a:close/>
                <a:moveTo>
                  <a:pt x="42" y="77"/>
                </a:moveTo>
                <a:cubicBezTo>
                  <a:pt x="42" y="76"/>
                  <a:pt x="43" y="76"/>
                  <a:pt x="43" y="76"/>
                </a:cubicBezTo>
                <a:cubicBezTo>
                  <a:pt x="42" y="77"/>
                  <a:pt x="42" y="78"/>
                  <a:pt x="41" y="80"/>
                </a:cubicBezTo>
                <a:cubicBezTo>
                  <a:pt x="41" y="80"/>
                  <a:pt x="41" y="80"/>
                  <a:pt x="41" y="80"/>
                </a:cubicBezTo>
                <a:cubicBezTo>
                  <a:pt x="40" y="81"/>
                  <a:pt x="39" y="82"/>
                  <a:pt x="38" y="83"/>
                </a:cubicBezTo>
                <a:cubicBezTo>
                  <a:pt x="38" y="83"/>
                  <a:pt x="38" y="83"/>
                  <a:pt x="37" y="83"/>
                </a:cubicBezTo>
                <a:cubicBezTo>
                  <a:pt x="39" y="81"/>
                  <a:pt x="40" y="79"/>
                  <a:pt x="42" y="77"/>
                </a:cubicBezTo>
                <a:close/>
                <a:moveTo>
                  <a:pt x="69" y="32"/>
                </a:moveTo>
                <a:cubicBezTo>
                  <a:pt x="67" y="34"/>
                  <a:pt x="64" y="36"/>
                  <a:pt x="62" y="37"/>
                </a:cubicBezTo>
                <a:cubicBezTo>
                  <a:pt x="62" y="37"/>
                  <a:pt x="62" y="37"/>
                  <a:pt x="62" y="37"/>
                </a:cubicBezTo>
                <a:cubicBezTo>
                  <a:pt x="60" y="38"/>
                  <a:pt x="59" y="40"/>
                  <a:pt x="57" y="41"/>
                </a:cubicBezTo>
                <a:cubicBezTo>
                  <a:pt x="58" y="39"/>
                  <a:pt x="59" y="37"/>
                  <a:pt x="60" y="36"/>
                </a:cubicBezTo>
                <a:cubicBezTo>
                  <a:pt x="63" y="35"/>
                  <a:pt x="66" y="33"/>
                  <a:pt x="69" y="32"/>
                </a:cubicBezTo>
                <a:close/>
                <a:moveTo>
                  <a:pt x="55" y="33"/>
                </a:moveTo>
                <a:cubicBezTo>
                  <a:pt x="55" y="33"/>
                  <a:pt x="55" y="33"/>
                  <a:pt x="56" y="33"/>
                </a:cubicBezTo>
                <a:cubicBezTo>
                  <a:pt x="59" y="31"/>
                  <a:pt x="63" y="29"/>
                  <a:pt x="66" y="28"/>
                </a:cubicBezTo>
                <a:cubicBezTo>
                  <a:pt x="65" y="28"/>
                  <a:pt x="64" y="29"/>
                  <a:pt x="63" y="29"/>
                </a:cubicBezTo>
                <a:cubicBezTo>
                  <a:pt x="61" y="31"/>
                  <a:pt x="58" y="32"/>
                  <a:pt x="55" y="33"/>
                </a:cubicBezTo>
                <a:close/>
                <a:moveTo>
                  <a:pt x="73" y="36"/>
                </a:moveTo>
                <a:cubicBezTo>
                  <a:pt x="74" y="36"/>
                  <a:pt x="74" y="35"/>
                  <a:pt x="74" y="35"/>
                </a:cubicBezTo>
                <a:cubicBezTo>
                  <a:pt x="73" y="38"/>
                  <a:pt x="71" y="40"/>
                  <a:pt x="69" y="42"/>
                </a:cubicBezTo>
                <a:cubicBezTo>
                  <a:pt x="67" y="43"/>
                  <a:pt x="65" y="45"/>
                  <a:pt x="64" y="46"/>
                </a:cubicBezTo>
                <a:cubicBezTo>
                  <a:pt x="67" y="43"/>
                  <a:pt x="70" y="39"/>
                  <a:pt x="73" y="36"/>
                </a:cubicBezTo>
                <a:close/>
                <a:moveTo>
                  <a:pt x="70" y="36"/>
                </a:moveTo>
                <a:cubicBezTo>
                  <a:pt x="71" y="35"/>
                  <a:pt x="72" y="34"/>
                  <a:pt x="74" y="32"/>
                </a:cubicBezTo>
                <a:cubicBezTo>
                  <a:pt x="73" y="33"/>
                  <a:pt x="73" y="33"/>
                  <a:pt x="73" y="34"/>
                </a:cubicBezTo>
                <a:cubicBezTo>
                  <a:pt x="72" y="34"/>
                  <a:pt x="71" y="35"/>
                  <a:pt x="70" y="36"/>
                </a:cubicBezTo>
                <a:close/>
                <a:moveTo>
                  <a:pt x="77" y="34"/>
                </a:moveTo>
                <a:cubicBezTo>
                  <a:pt x="78" y="33"/>
                  <a:pt x="79" y="33"/>
                  <a:pt x="80" y="32"/>
                </a:cubicBezTo>
                <a:cubicBezTo>
                  <a:pt x="78" y="34"/>
                  <a:pt x="77" y="36"/>
                  <a:pt x="75" y="37"/>
                </a:cubicBezTo>
                <a:cubicBezTo>
                  <a:pt x="74" y="38"/>
                  <a:pt x="74" y="39"/>
                  <a:pt x="73" y="39"/>
                </a:cubicBezTo>
                <a:cubicBezTo>
                  <a:pt x="74" y="37"/>
                  <a:pt x="76" y="36"/>
                  <a:pt x="77" y="34"/>
                </a:cubicBezTo>
                <a:close/>
                <a:moveTo>
                  <a:pt x="77" y="31"/>
                </a:moveTo>
                <a:cubicBezTo>
                  <a:pt x="77" y="31"/>
                  <a:pt x="77" y="30"/>
                  <a:pt x="78" y="30"/>
                </a:cubicBezTo>
                <a:cubicBezTo>
                  <a:pt x="78" y="30"/>
                  <a:pt x="78" y="30"/>
                  <a:pt x="78" y="29"/>
                </a:cubicBezTo>
                <a:cubicBezTo>
                  <a:pt x="78" y="29"/>
                  <a:pt x="78" y="29"/>
                  <a:pt x="79" y="29"/>
                </a:cubicBezTo>
                <a:cubicBezTo>
                  <a:pt x="78" y="29"/>
                  <a:pt x="78" y="30"/>
                  <a:pt x="78" y="30"/>
                </a:cubicBezTo>
                <a:cubicBezTo>
                  <a:pt x="77" y="30"/>
                  <a:pt x="77" y="31"/>
                  <a:pt x="77" y="31"/>
                </a:cubicBezTo>
                <a:close/>
                <a:moveTo>
                  <a:pt x="96" y="32"/>
                </a:moveTo>
                <a:cubicBezTo>
                  <a:pt x="96" y="32"/>
                  <a:pt x="96" y="32"/>
                  <a:pt x="96" y="32"/>
                </a:cubicBezTo>
                <a:cubicBezTo>
                  <a:pt x="95" y="34"/>
                  <a:pt x="93" y="36"/>
                  <a:pt x="91" y="38"/>
                </a:cubicBezTo>
                <a:cubicBezTo>
                  <a:pt x="91" y="38"/>
                  <a:pt x="90" y="38"/>
                  <a:pt x="90" y="39"/>
                </a:cubicBezTo>
                <a:cubicBezTo>
                  <a:pt x="90" y="39"/>
                  <a:pt x="90" y="39"/>
                  <a:pt x="90" y="39"/>
                </a:cubicBezTo>
                <a:cubicBezTo>
                  <a:pt x="88" y="41"/>
                  <a:pt x="87" y="43"/>
                  <a:pt x="85" y="44"/>
                </a:cubicBezTo>
                <a:cubicBezTo>
                  <a:pt x="82" y="46"/>
                  <a:pt x="80" y="48"/>
                  <a:pt x="77" y="50"/>
                </a:cubicBezTo>
                <a:cubicBezTo>
                  <a:pt x="77" y="50"/>
                  <a:pt x="77" y="50"/>
                  <a:pt x="76" y="50"/>
                </a:cubicBezTo>
                <a:cubicBezTo>
                  <a:pt x="76" y="51"/>
                  <a:pt x="75" y="51"/>
                  <a:pt x="74" y="52"/>
                </a:cubicBezTo>
                <a:cubicBezTo>
                  <a:pt x="73" y="53"/>
                  <a:pt x="73" y="53"/>
                  <a:pt x="73" y="53"/>
                </a:cubicBezTo>
                <a:cubicBezTo>
                  <a:pt x="76" y="49"/>
                  <a:pt x="80" y="45"/>
                  <a:pt x="83" y="42"/>
                </a:cubicBezTo>
                <a:cubicBezTo>
                  <a:pt x="87" y="38"/>
                  <a:pt x="91" y="35"/>
                  <a:pt x="96" y="32"/>
                </a:cubicBezTo>
                <a:close/>
                <a:moveTo>
                  <a:pt x="87" y="36"/>
                </a:moveTo>
                <a:cubicBezTo>
                  <a:pt x="87" y="36"/>
                  <a:pt x="88" y="35"/>
                  <a:pt x="88" y="35"/>
                </a:cubicBezTo>
                <a:cubicBezTo>
                  <a:pt x="89" y="35"/>
                  <a:pt x="89" y="35"/>
                  <a:pt x="90" y="34"/>
                </a:cubicBezTo>
                <a:cubicBezTo>
                  <a:pt x="89" y="35"/>
                  <a:pt x="88" y="36"/>
                  <a:pt x="87" y="36"/>
                </a:cubicBezTo>
                <a:close/>
                <a:moveTo>
                  <a:pt x="111" y="34"/>
                </a:moveTo>
                <a:cubicBezTo>
                  <a:pt x="110" y="34"/>
                  <a:pt x="110" y="34"/>
                  <a:pt x="109" y="34"/>
                </a:cubicBezTo>
                <a:cubicBezTo>
                  <a:pt x="109" y="34"/>
                  <a:pt x="108" y="34"/>
                  <a:pt x="108" y="34"/>
                </a:cubicBezTo>
                <a:cubicBezTo>
                  <a:pt x="108" y="34"/>
                  <a:pt x="108" y="33"/>
                  <a:pt x="109" y="33"/>
                </a:cubicBezTo>
                <a:cubicBezTo>
                  <a:pt x="109" y="33"/>
                  <a:pt x="109" y="32"/>
                  <a:pt x="110" y="32"/>
                </a:cubicBezTo>
                <a:cubicBezTo>
                  <a:pt x="111" y="32"/>
                  <a:pt x="112" y="32"/>
                  <a:pt x="113" y="32"/>
                </a:cubicBezTo>
                <a:cubicBezTo>
                  <a:pt x="112" y="33"/>
                  <a:pt x="112" y="33"/>
                  <a:pt x="111" y="34"/>
                </a:cubicBezTo>
                <a:close/>
                <a:moveTo>
                  <a:pt x="112" y="36"/>
                </a:moveTo>
                <a:cubicBezTo>
                  <a:pt x="111" y="36"/>
                  <a:pt x="111" y="37"/>
                  <a:pt x="110" y="37"/>
                </a:cubicBezTo>
                <a:cubicBezTo>
                  <a:pt x="110" y="37"/>
                  <a:pt x="109" y="37"/>
                  <a:pt x="109" y="37"/>
                </a:cubicBezTo>
                <a:cubicBezTo>
                  <a:pt x="110" y="37"/>
                  <a:pt x="110" y="36"/>
                  <a:pt x="111" y="36"/>
                </a:cubicBezTo>
                <a:cubicBezTo>
                  <a:pt x="111" y="36"/>
                  <a:pt x="111" y="36"/>
                  <a:pt x="112" y="36"/>
                </a:cubicBezTo>
                <a:close/>
                <a:moveTo>
                  <a:pt x="108" y="36"/>
                </a:moveTo>
                <a:cubicBezTo>
                  <a:pt x="107" y="37"/>
                  <a:pt x="106" y="37"/>
                  <a:pt x="105" y="38"/>
                </a:cubicBezTo>
                <a:cubicBezTo>
                  <a:pt x="105" y="38"/>
                  <a:pt x="105" y="39"/>
                  <a:pt x="105" y="39"/>
                </a:cubicBezTo>
                <a:cubicBezTo>
                  <a:pt x="104" y="39"/>
                  <a:pt x="104" y="39"/>
                  <a:pt x="103" y="39"/>
                </a:cubicBezTo>
                <a:cubicBezTo>
                  <a:pt x="104" y="38"/>
                  <a:pt x="105" y="37"/>
                  <a:pt x="106" y="36"/>
                </a:cubicBezTo>
                <a:cubicBezTo>
                  <a:pt x="107" y="36"/>
                  <a:pt x="107" y="36"/>
                  <a:pt x="108" y="36"/>
                </a:cubicBezTo>
                <a:close/>
                <a:moveTo>
                  <a:pt x="122" y="49"/>
                </a:moveTo>
                <a:cubicBezTo>
                  <a:pt x="125" y="49"/>
                  <a:pt x="128" y="48"/>
                  <a:pt x="132" y="47"/>
                </a:cubicBezTo>
                <a:cubicBezTo>
                  <a:pt x="131" y="48"/>
                  <a:pt x="130" y="49"/>
                  <a:pt x="129" y="50"/>
                </a:cubicBezTo>
                <a:cubicBezTo>
                  <a:pt x="128" y="50"/>
                  <a:pt x="127" y="51"/>
                  <a:pt x="126" y="51"/>
                </a:cubicBezTo>
                <a:cubicBezTo>
                  <a:pt x="126" y="51"/>
                  <a:pt x="126" y="51"/>
                  <a:pt x="126" y="51"/>
                </a:cubicBezTo>
                <a:cubicBezTo>
                  <a:pt x="125" y="52"/>
                  <a:pt x="125" y="52"/>
                  <a:pt x="125" y="52"/>
                </a:cubicBezTo>
                <a:cubicBezTo>
                  <a:pt x="125" y="52"/>
                  <a:pt x="126" y="51"/>
                  <a:pt x="127" y="50"/>
                </a:cubicBezTo>
                <a:cubicBezTo>
                  <a:pt x="127" y="50"/>
                  <a:pt x="126" y="48"/>
                  <a:pt x="126" y="49"/>
                </a:cubicBezTo>
                <a:cubicBezTo>
                  <a:pt x="125" y="50"/>
                  <a:pt x="124" y="51"/>
                  <a:pt x="123" y="52"/>
                </a:cubicBezTo>
                <a:cubicBezTo>
                  <a:pt x="123" y="51"/>
                  <a:pt x="122" y="51"/>
                  <a:pt x="121" y="51"/>
                </a:cubicBezTo>
                <a:cubicBezTo>
                  <a:pt x="121" y="51"/>
                  <a:pt x="121" y="51"/>
                  <a:pt x="121" y="51"/>
                </a:cubicBezTo>
                <a:cubicBezTo>
                  <a:pt x="121" y="51"/>
                  <a:pt x="121" y="51"/>
                  <a:pt x="122" y="50"/>
                </a:cubicBezTo>
                <a:cubicBezTo>
                  <a:pt x="122" y="50"/>
                  <a:pt x="122" y="50"/>
                  <a:pt x="122" y="49"/>
                </a:cubicBezTo>
                <a:close/>
                <a:moveTo>
                  <a:pt x="148" y="57"/>
                </a:moveTo>
                <a:cubicBezTo>
                  <a:pt x="146" y="57"/>
                  <a:pt x="143" y="58"/>
                  <a:pt x="141" y="59"/>
                </a:cubicBezTo>
                <a:cubicBezTo>
                  <a:pt x="142" y="58"/>
                  <a:pt x="143" y="57"/>
                  <a:pt x="144" y="56"/>
                </a:cubicBezTo>
                <a:cubicBezTo>
                  <a:pt x="149" y="54"/>
                  <a:pt x="153" y="52"/>
                  <a:pt x="158" y="50"/>
                </a:cubicBezTo>
                <a:cubicBezTo>
                  <a:pt x="155" y="52"/>
                  <a:pt x="151" y="54"/>
                  <a:pt x="148" y="57"/>
                </a:cubicBezTo>
                <a:close/>
                <a:moveTo>
                  <a:pt x="160" y="51"/>
                </a:moveTo>
                <a:cubicBezTo>
                  <a:pt x="159" y="52"/>
                  <a:pt x="159" y="52"/>
                  <a:pt x="159" y="52"/>
                </a:cubicBezTo>
                <a:cubicBezTo>
                  <a:pt x="158" y="53"/>
                  <a:pt x="157" y="53"/>
                  <a:pt x="156" y="54"/>
                </a:cubicBezTo>
                <a:cubicBezTo>
                  <a:pt x="157" y="53"/>
                  <a:pt x="158" y="52"/>
                  <a:pt x="160" y="51"/>
                </a:cubicBezTo>
                <a:close/>
                <a:moveTo>
                  <a:pt x="163" y="63"/>
                </a:moveTo>
                <a:cubicBezTo>
                  <a:pt x="167" y="61"/>
                  <a:pt x="171" y="59"/>
                  <a:pt x="175" y="57"/>
                </a:cubicBezTo>
                <a:cubicBezTo>
                  <a:pt x="174" y="58"/>
                  <a:pt x="173" y="60"/>
                  <a:pt x="172" y="61"/>
                </a:cubicBezTo>
                <a:cubicBezTo>
                  <a:pt x="167" y="63"/>
                  <a:pt x="161" y="66"/>
                  <a:pt x="156" y="69"/>
                </a:cubicBezTo>
                <a:cubicBezTo>
                  <a:pt x="155" y="69"/>
                  <a:pt x="154" y="70"/>
                  <a:pt x="153" y="70"/>
                </a:cubicBezTo>
                <a:cubicBezTo>
                  <a:pt x="156" y="68"/>
                  <a:pt x="159" y="65"/>
                  <a:pt x="163" y="63"/>
                </a:cubicBezTo>
                <a:close/>
                <a:moveTo>
                  <a:pt x="162" y="61"/>
                </a:moveTo>
                <a:cubicBezTo>
                  <a:pt x="163" y="60"/>
                  <a:pt x="165" y="59"/>
                  <a:pt x="166" y="57"/>
                </a:cubicBezTo>
                <a:cubicBezTo>
                  <a:pt x="168" y="57"/>
                  <a:pt x="169" y="56"/>
                  <a:pt x="171" y="56"/>
                </a:cubicBezTo>
                <a:cubicBezTo>
                  <a:pt x="168" y="57"/>
                  <a:pt x="165" y="59"/>
                  <a:pt x="162" y="61"/>
                </a:cubicBezTo>
                <a:cubicBezTo>
                  <a:pt x="162" y="61"/>
                  <a:pt x="162" y="61"/>
                  <a:pt x="162" y="61"/>
                </a:cubicBezTo>
                <a:close/>
                <a:moveTo>
                  <a:pt x="172" y="57"/>
                </a:moveTo>
                <a:cubicBezTo>
                  <a:pt x="174" y="56"/>
                  <a:pt x="176" y="54"/>
                  <a:pt x="179" y="53"/>
                </a:cubicBezTo>
                <a:cubicBezTo>
                  <a:pt x="178" y="53"/>
                  <a:pt x="178" y="54"/>
                  <a:pt x="178" y="54"/>
                </a:cubicBezTo>
                <a:cubicBezTo>
                  <a:pt x="176" y="55"/>
                  <a:pt x="174" y="56"/>
                  <a:pt x="172" y="57"/>
                </a:cubicBezTo>
                <a:close/>
                <a:moveTo>
                  <a:pt x="189" y="60"/>
                </a:moveTo>
                <a:cubicBezTo>
                  <a:pt x="185" y="62"/>
                  <a:pt x="181" y="64"/>
                  <a:pt x="176" y="66"/>
                </a:cubicBezTo>
                <a:cubicBezTo>
                  <a:pt x="178" y="64"/>
                  <a:pt x="180" y="62"/>
                  <a:pt x="182" y="60"/>
                </a:cubicBezTo>
                <a:cubicBezTo>
                  <a:pt x="184" y="60"/>
                  <a:pt x="186" y="59"/>
                  <a:pt x="187" y="59"/>
                </a:cubicBezTo>
                <a:cubicBezTo>
                  <a:pt x="188" y="59"/>
                  <a:pt x="188" y="59"/>
                  <a:pt x="189" y="60"/>
                </a:cubicBezTo>
                <a:close/>
                <a:moveTo>
                  <a:pt x="189" y="58"/>
                </a:moveTo>
                <a:cubicBezTo>
                  <a:pt x="190" y="58"/>
                  <a:pt x="192" y="57"/>
                  <a:pt x="194" y="57"/>
                </a:cubicBezTo>
                <a:cubicBezTo>
                  <a:pt x="193" y="58"/>
                  <a:pt x="191" y="59"/>
                  <a:pt x="190" y="59"/>
                </a:cubicBezTo>
                <a:cubicBezTo>
                  <a:pt x="189" y="59"/>
                  <a:pt x="189" y="59"/>
                  <a:pt x="189" y="58"/>
                </a:cubicBezTo>
                <a:close/>
                <a:moveTo>
                  <a:pt x="193" y="65"/>
                </a:moveTo>
                <a:cubicBezTo>
                  <a:pt x="194" y="65"/>
                  <a:pt x="195" y="65"/>
                  <a:pt x="196" y="64"/>
                </a:cubicBezTo>
                <a:cubicBezTo>
                  <a:pt x="194" y="65"/>
                  <a:pt x="193" y="66"/>
                  <a:pt x="191" y="67"/>
                </a:cubicBezTo>
                <a:cubicBezTo>
                  <a:pt x="188" y="69"/>
                  <a:pt x="184" y="70"/>
                  <a:pt x="181" y="72"/>
                </a:cubicBezTo>
                <a:cubicBezTo>
                  <a:pt x="182" y="71"/>
                  <a:pt x="183" y="71"/>
                  <a:pt x="184" y="70"/>
                </a:cubicBezTo>
                <a:cubicBezTo>
                  <a:pt x="187" y="68"/>
                  <a:pt x="190" y="67"/>
                  <a:pt x="193" y="65"/>
                </a:cubicBezTo>
                <a:close/>
                <a:moveTo>
                  <a:pt x="188" y="65"/>
                </a:moveTo>
                <a:cubicBezTo>
                  <a:pt x="190" y="64"/>
                  <a:pt x="192" y="63"/>
                  <a:pt x="195" y="62"/>
                </a:cubicBezTo>
                <a:cubicBezTo>
                  <a:pt x="194" y="63"/>
                  <a:pt x="193" y="63"/>
                  <a:pt x="192" y="64"/>
                </a:cubicBezTo>
                <a:cubicBezTo>
                  <a:pt x="191" y="64"/>
                  <a:pt x="189" y="65"/>
                  <a:pt x="188" y="65"/>
                </a:cubicBezTo>
                <a:cubicBezTo>
                  <a:pt x="188" y="65"/>
                  <a:pt x="188" y="65"/>
                  <a:pt x="188" y="65"/>
                </a:cubicBezTo>
                <a:close/>
                <a:moveTo>
                  <a:pt x="207" y="95"/>
                </a:moveTo>
                <a:cubicBezTo>
                  <a:pt x="210" y="94"/>
                  <a:pt x="213" y="92"/>
                  <a:pt x="215" y="91"/>
                </a:cubicBezTo>
                <a:cubicBezTo>
                  <a:pt x="216" y="92"/>
                  <a:pt x="216" y="93"/>
                  <a:pt x="217" y="95"/>
                </a:cubicBezTo>
                <a:cubicBezTo>
                  <a:pt x="212" y="97"/>
                  <a:pt x="208" y="99"/>
                  <a:pt x="204" y="101"/>
                </a:cubicBezTo>
                <a:cubicBezTo>
                  <a:pt x="204" y="101"/>
                  <a:pt x="203" y="101"/>
                  <a:pt x="203" y="101"/>
                </a:cubicBezTo>
                <a:cubicBezTo>
                  <a:pt x="202" y="102"/>
                  <a:pt x="201" y="103"/>
                  <a:pt x="199" y="104"/>
                </a:cubicBezTo>
                <a:cubicBezTo>
                  <a:pt x="199" y="104"/>
                  <a:pt x="199" y="105"/>
                  <a:pt x="198" y="105"/>
                </a:cubicBezTo>
                <a:cubicBezTo>
                  <a:pt x="198" y="105"/>
                  <a:pt x="198" y="105"/>
                  <a:pt x="198" y="105"/>
                </a:cubicBezTo>
                <a:cubicBezTo>
                  <a:pt x="199" y="104"/>
                  <a:pt x="200" y="103"/>
                  <a:pt x="200" y="102"/>
                </a:cubicBezTo>
                <a:cubicBezTo>
                  <a:pt x="203" y="100"/>
                  <a:pt x="205" y="98"/>
                  <a:pt x="208" y="96"/>
                </a:cubicBezTo>
                <a:cubicBezTo>
                  <a:pt x="208" y="96"/>
                  <a:pt x="208" y="95"/>
                  <a:pt x="207" y="95"/>
                </a:cubicBezTo>
                <a:close/>
                <a:moveTo>
                  <a:pt x="196" y="173"/>
                </a:moveTo>
                <a:cubicBezTo>
                  <a:pt x="197" y="172"/>
                  <a:pt x="198" y="171"/>
                  <a:pt x="198" y="171"/>
                </a:cubicBezTo>
                <a:cubicBezTo>
                  <a:pt x="198" y="171"/>
                  <a:pt x="198" y="171"/>
                  <a:pt x="198" y="171"/>
                </a:cubicBezTo>
                <a:cubicBezTo>
                  <a:pt x="197" y="172"/>
                  <a:pt x="196" y="173"/>
                  <a:pt x="195" y="174"/>
                </a:cubicBezTo>
                <a:cubicBezTo>
                  <a:pt x="196" y="174"/>
                  <a:pt x="196" y="173"/>
                  <a:pt x="196" y="173"/>
                </a:cubicBezTo>
                <a:close/>
                <a:moveTo>
                  <a:pt x="195" y="164"/>
                </a:moveTo>
                <a:cubicBezTo>
                  <a:pt x="195" y="165"/>
                  <a:pt x="195" y="165"/>
                  <a:pt x="194" y="165"/>
                </a:cubicBezTo>
                <a:cubicBezTo>
                  <a:pt x="195" y="164"/>
                  <a:pt x="196" y="162"/>
                  <a:pt x="197" y="161"/>
                </a:cubicBezTo>
                <a:cubicBezTo>
                  <a:pt x="196" y="162"/>
                  <a:pt x="196" y="163"/>
                  <a:pt x="195" y="164"/>
                </a:cubicBezTo>
                <a:close/>
                <a:moveTo>
                  <a:pt x="194" y="155"/>
                </a:moveTo>
                <a:cubicBezTo>
                  <a:pt x="193" y="157"/>
                  <a:pt x="191" y="158"/>
                  <a:pt x="190" y="159"/>
                </a:cubicBezTo>
                <a:cubicBezTo>
                  <a:pt x="193" y="156"/>
                  <a:pt x="196" y="153"/>
                  <a:pt x="198" y="150"/>
                </a:cubicBezTo>
                <a:cubicBezTo>
                  <a:pt x="197" y="152"/>
                  <a:pt x="196" y="154"/>
                  <a:pt x="194" y="155"/>
                </a:cubicBezTo>
                <a:close/>
                <a:moveTo>
                  <a:pt x="105" y="198"/>
                </a:moveTo>
                <a:cubicBezTo>
                  <a:pt x="105" y="198"/>
                  <a:pt x="106" y="198"/>
                  <a:pt x="106" y="197"/>
                </a:cubicBezTo>
                <a:cubicBezTo>
                  <a:pt x="106" y="197"/>
                  <a:pt x="107" y="197"/>
                  <a:pt x="107" y="197"/>
                </a:cubicBezTo>
                <a:cubicBezTo>
                  <a:pt x="106" y="198"/>
                  <a:pt x="106" y="198"/>
                  <a:pt x="105" y="199"/>
                </a:cubicBezTo>
                <a:cubicBezTo>
                  <a:pt x="105" y="199"/>
                  <a:pt x="105" y="198"/>
                  <a:pt x="105" y="198"/>
                </a:cubicBezTo>
                <a:close/>
                <a:moveTo>
                  <a:pt x="108" y="204"/>
                </a:moveTo>
                <a:cubicBezTo>
                  <a:pt x="108" y="204"/>
                  <a:pt x="108" y="204"/>
                  <a:pt x="108" y="204"/>
                </a:cubicBezTo>
                <a:cubicBezTo>
                  <a:pt x="107" y="203"/>
                  <a:pt x="105" y="202"/>
                  <a:pt x="104" y="202"/>
                </a:cubicBezTo>
                <a:cubicBezTo>
                  <a:pt x="104" y="202"/>
                  <a:pt x="104" y="201"/>
                  <a:pt x="104" y="201"/>
                </a:cubicBezTo>
                <a:cubicBezTo>
                  <a:pt x="106" y="202"/>
                  <a:pt x="107" y="203"/>
                  <a:pt x="108" y="204"/>
                </a:cubicBezTo>
                <a:close/>
                <a:moveTo>
                  <a:pt x="104" y="194"/>
                </a:moveTo>
                <a:cubicBezTo>
                  <a:pt x="104" y="194"/>
                  <a:pt x="103" y="194"/>
                  <a:pt x="103" y="193"/>
                </a:cubicBezTo>
                <a:cubicBezTo>
                  <a:pt x="104" y="192"/>
                  <a:pt x="105" y="191"/>
                  <a:pt x="106" y="190"/>
                </a:cubicBezTo>
                <a:cubicBezTo>
                  <a:pt x="107" y="189"/>
                  <a:pt x="109" y="188"/>
                  <a:pt x="110" y="186"/>
                </a:cubicBezTo>
                <a:cubicBezTo>
                  <a:pt x="115" y="183"/>
                  <a:pt x="119" y="179"/>
                  <a:pt x="123" y="176"/>
                </a:cubicBezTo>
                <a:cubicBezTo>
                  <a:pt x="125" y="175"/>
                  <a:pt x="127" y="174"/>
                  <a:pt x="129" y="173"/>
                </a:cubicBezTo>
                <a:cubicBezTo>
                  <a:pt x="124" y="177"/>
                  <a:pt x="118" y="182"/>
                  <a:pt x="112" y="187"/>
                </a:cubicBezTo>
                <a:cubicBezTo>
                  <a:pt x="110" y="189"/>
                  <a:pt x="107" y="192"/>
                  <a:pt x="104" y="194"/>
                </a:cubicBezTo>
                <a:close/>
                <a:moveTo>
                  <a:pt x="73" y="126"/>
                </a:moveTo>
                <a:cubicBezTo>
                  <a:pt x="73" y="126"/>
                  <a:pt x="72" y="127"/>
                  <a:pt x="72" y="128"/>
                </a:cubicBezTo>
                <a:cubicBezTo>
                  <a:pt x="71" y="127"/>
                  <a:pt x="71" y="126"/>
                  <a:pt x="71" y="125"/>
                </a:cubicBezTo>
                <a:cubicBezTo>
                  <a:pt x="71" y="125"/>
                  <a:pt x="71" y="124"/>
                  <a:pt x="71" y="124"/>
                </a:cubicBezTo>
                <a:cubicBezTo>
                  <a:pt x="72" y="124"/>
                  <a:pt x="72" y="124"/>
                  <a:pt x="72" y="124"/>
                </a:cubicBezTo>
                <a:cubicBezTo>
                  <a:pt x="72" y="124"/>
                  <a:pt x="72" y="124"/>
                  <a:pt x="72" y="124"/>
                </a:cubicBezTo>
                <a:cubicBezTo>
                  <a:pt x="73" y="125"/>
                  <a:pt x="73" y="125"/>
                  <a:pt x="73" y="126"/>
                </a:cubicBezTo>
                <a:close/>
                <a:moveTo>
                  <a:pt x="71" y="168"/>
                </a:moveTo>
                <a:cubicBezTo>
                  <a:pt x="71" y="167"/>
                  <a:pt x="71" y="167"/>
                  <a:pt x="71" y="167"/>
                </a:cubicBezTo>
                <a:cubicBezTo>
                  <a:pt x="71" y="166"/>
                  <a:pt x="71" y="166"/>
                  <a:pt x="72" y="166"/>
                </a:cubicBezTo>
                <a:cubicBezTo>
                  <a:pt x="72" y="167"/>
                  <a:pt x="72" y="167"/>
                  <a:pt x="72" y="167"/>
                </a:cubicBezTo>
                <a:cubicBezTo>
                  <a:pt x="72" y="167"/>
                  <a:pt x="71" y="168"/>
                  <a:pt x="71" y="168"/>
                </a:cubicBezTo>
                <a:close/>
                <a:moveTo>
                  <a:pt x="73" y="170"/>
                </a:moveTo>
                <a:cubicBezTo>
                  <a:pt x="73" y="170"/>
                  <a:pt x="73" y="170"/>
                  <a:pt x="73" y="170"/>
                </a:cubicBezTo>
                <a:cubicBezTo>
                  <a:pt x="73" y="171"/>
                  <a:pt x="73" y="171"/>
                  <a:pt x="73" y="171"/>
                </a:cubicBezTo>
                <a:cubicBezTo>
                  <a:pt x="72" y="171"/>
                  <a:pt x="72" y="171"/>
                  <a:pt x="72" y="171"/>
                </a:cubicBezTo>
                <a:cubicBezTo>
                  <a:pt x="72" y="171"/>
                  <a:pt x="72" y="171"/>
                  <a:pt x="72" y="171"/>
                </a:cubicBezTo>
                <a:cubicBezTo>
                  <a:pt x="72" y="170"/>
                  <a:pt x="72" y="170"/>
                  <a:pt x="73" y="170"/>
                </a:cubicBezTo>
                <a:close/>
                <a:moveTo>
                  <a:pt x="71" y="165"/>
                </a:moveTo>
                <a:cubicBezTo>
                  <a:pt x="71" y="164"/>
                  <a:pt x="71" y="163"/>
                  <a:pt x="70" y="162"/>
                </a:cubicBezTo>
                <a:cubicBezTo>
                  <a:pt x="71" y="162"/>
                  <a:pt x="71" y="162"/>
                  <a:pt x="71" y="162"/>
                </a:cubicBezTo>
                <a:cubicBezTo>
                  <a:pt x="71" y="163"/>
                  <a:pt x="71" y="164"/>
                  <a:pt x="71" y="164"/>
                </a:cubicBezTo>
                <a:cubicBezTo>
                  <a:pt x="71" y="165"/>
                  <a:pt x="71" y="165"/>
                  <a:pt x="71" y="165"/>
                </a:cubicBezTo>
                <a:close/>
                <a:moveTo>
                  <a:pt x="61" y="51"/>
                </a:moveTo>
                <a:cubicBezTo>
                  <a:pt x="61" y="51"/>
                  <a:pt x="61" y="52"/>
                  <a:pt x="61" y="52"/>
                </a:cubicBezTo>
                <a:cubicBezTo>
                  <a:pt x="59" y="54"/>
                  <a:pt x="57" y="55"/>
                  <a:pt x="55" y="57"/>
                </a:cubicBezTo>
                <a:cubicBezTo>
                  <a:pt x="55" y="58"/>
                  <a:pt x="54" y="59"/>
                  <a:pt x="53" y="59"/>
                </a:cubicBezTo>
                <a:cubicBezTo>
                  <a:pt x="52" y="61"/>
                  <a:pt x="50" y="62"/>
                  <a:pt x="49" y="63"/>
                </a:cubicBezTo>
                <a:cubicBezTo>
                  <a:pt x="49" y="63"/>
                  <a:pt x="49" y="63"/>
                  <a:pt x="49" y="63"/>
                </a:cubicBezTo>
                <a:cubicBezTo>
                  <a:pt x="49" y="62"/>
                  <a:pt x="50" y="61"/>
                  <a:pt x="51" y="60"/>
                </a:cubicBezTo>
                <a:cubicBezTo>
                  <a:pt x="54" y="57"/>
                  <a:pt x="58" y="54"/>
                  <a:pt x="61" y="51"/>
                </a:cubicBezTo>
                <a:close/>
                <a:moveTo>
                  <a:pt x="54" y="54"/>
                </a:moveTo>
                <a:cubicBezTo>
                  <a:pt x="55" y="54"/>
                  <a:pt x="55" y="54"/>
                  <a:pt x="55" y="54"/>
                </a:cubicBezTo>
                <a:cubicBezTo>
                  <a:pt x="55" y="54"/>
                  <a:pt x="55" y="53"/>
                  <a:pt x="56" y="53"/>
                </a:cubicBezTo>
                <a:cubicBezTo>
                  <a:pt x="57" y="52"/>
                  <a:pt x="58" y="52"/>
                  <a:pt x="58" y="51"/>
                </a:cubicBezTo>
                <a:cubicBezTo>
                  <a:pt x="57" y="52"/>
                  <a:pt x="56" y="53"/>
                  <a:pt x="54" y="54"/>
                </a:cubicBezTo>
                <a:close/>
                <a:moveTo>
                  <a:pt x="92" y="45"/>
                </a:moveTo>
                <a:cubicBezTo>
                  <a:pt x="92" y="47"/>
                  <a:pt x="92" y="48"/>
                  <a:pt x="91" y="50"/>
                </a:cubicBezTo>
                <a:cubicBezTo>
                  <a:pt x="86" y="54"/>
                  <a:pt x="80" y="58"/>
                  <a:pt x="75" y="63"/>
                </a:cubicBezTo>
                <a:cubicBezTo>
                  <a:pt x="75" y="62"/>
                  <a:pt x="75" y="61"/>
                  <a:pt x="76" y="60"/>
                </a:cubicBezTo>
                <a:cubicBezTo>
                  <a:pt x="81" y="55"/>
                  <a:pt x="87" y="50"/>
                  <a:pt x="92" y="45"/>
                </a:cubicBezTo>
                <a:close/>
                <a:moveTo>
                  <a:pt x="82" y="53"/>
                </a:moveTo>
                <a:cubicBezTo>
                  <a:pt x="84" y="50"/>
                  <a:pt x="86" y="48"/>
                  <a:pt x="89" y="46"/>
                </a:cubicBezTo>
                <a:cubicBezTo>
                  <a:pt x="89" y="46"/>
                  <a:pt x="90" y="45"/>
                  <a:pt x="90" y="45"/>
                </a:cubicBezTo>
                <a:cubicBezTo>
                  <a:pt x="87" y="48"/>
                  <a:pt x="84" y="50"/>
                  <a:pt x="82" y="53"/>
                </a:cubicBezTo>
                <a:close/>
                <a:moveTo>
                  <a:pt x="110" y="51"/>
                </a:moveTo>
                <a:cubicBezTo>
                  <a:pt x="110" y="51"/>
                  <a:pt x="110" y="51"/>
                  <a:pt x="110" y="51"/>
                </a:cubicBezTo>
                <a:cubicBezTo>
                  <a:pt x="110" y="52"/>
                  <a:pt x="109" y="52"/>
                  <a:pt x="108" y="53"/>
                </a:cubicBezTo>
                <a:cubicBezTo>
                  <a:pt x="106" y="54"/>
                  <a:pt x="104" y="54"/>
                  <a:pt x="102" y="55"/>
                </a:cubicBezTo>
                <a:cubicBezTo>
                  <a:pt x="103" y="54"/>
                  <a:pt x="105" y="53"/>
                  <a:pt x="106" y="51"/>
                </a:cubicBezTo>
                <a:cubicBezTo>
                  <a:pt x="107" y="51"/>
                  <a:pt x="108" y="50"/>
                  <a:pt x="109" y="50"/>
                </a:cubicBezTo>
                <a:cubicBezTo>
                  <a:pt x="108" y="50"/>
                  <a:pt x="109" y="51"/>
                  <a:pt x="110" y="51"/>
                </a:cubicBezTo>
                <a:close/>
                <a:moveTo>
                  <a:pt x="112" y="77"/>
                </a:moveTo>
                <a:cubicBezTo>
                  <a:pt x="110" y="79"/>
                  <a:pt x="108" y="82"/>
                  <a:pt x="107" y="84"/>
                </a:cubicBezTo>
                <a:cubicBezTo>
                  <a:pt x="109" y="80"/>
                  <a:pt x="112" y="76"/>
                  <a:pt x="115" y="73"/>
                </a:cubicBezTo>
                <a:cubicBezTo>
                  <a:pt x="115" y="73"/>
                  <a:pt x="115" y="73"/>
                  <a:pt x="115" y="72"/>
                </a:cubicBezTo>
                <a:cubicBezTo>
                  <a:pt x="114" y="74"/>
                  <a:pt x="113" y="76"/>
                  <a:pt x="112" y="77"/>
                </a:cubicBezTo>
                <a:close/>
                <a:moveTo>
                  <a:pt x="116" y="78"/>
                </a:moveTo>
                <a:cubicBezTo>
                  <a:pt x="115" y="79"/>
                  <a:pt x="114" y="80"/>
                  <a:pt x="114" y="80"/>
                </a:cubicBezTo>
                <a:cubicBezTo>
                  <a:pt x="112" y="82"/>
                  <a:pt x="110" y="83"/>
                  <a:pt x="109" y="85"/>
                </a:cubicBezTo>
                <a:cubicBezTo>
                  <a:pt x="111" y="83"/>
                  <a:pt x="113" y="80"/>
                  <a:pt x="116" y="78"/>
                </a:cubicBezTo>
                <a:close/>
                <a:moveTo>
                  <a:pt x="98" y="92"/>
                </a:moveTo>
                <a:cubicBezTo>
                  <a:pt x="95" y="96"/>
                  <a:pt x="91" y="99"/>
                  <a:pt x="88" y="102"/>
                </a:cubicBezTo>
                <a:cubicBezTo>
                  <a:pt x="89" y="101"/>
                  <a:pt x="89" y="100"/>
                  <a:pt x="90" y="98"/>
                </a:cubicBezTo>
                <a:cubicBezTo>
                  <a:pt x="96" y="92"/>
                  <a:pt x="103" y="85"/>
                  <a:pt x="109" y="78"/>
                </a:cubicBezTo>
                <a:cubicBezTo>
                  <a:pt x="105" y="82"/>
                  <a:pt x="102" y="87"/>
                  <a:pt x="98" y="92"/>
                </a:cubicBezTo>
                <a:close/>
                <a:moveTo>
                  <a:pt x="99" y="97"/>
                </a:moveTo>
                <a:cubicBezTo>
                  <a:pt x="97" y="100"/>
                  <a:pt x="94" y="103"/>
                  <a:pt x="92" y="105"/>
                </a:cubicBezTo>
                <a:cubicBezTo>
                  <a:pt x="93" y="104"/>
                  <a:pt x="94" y="102"/>
                  <a:pt x="95" y="100"/>
                </a:cubicBezTo>
                <a:cubicBezTo>
                  <a:pt x="97" y="99"/>
                  <a:pt x="98" y="98"/>
                  <a:pt x="99" y="97"/>
                </a:cubicBezTo>
                <a:close/>
                <a:moveTo>
                  <a:pt x="128" y="67"/>
                </a:moveTo>
                <a:cubicBezTo>
                  <a:pt x="129" y="66"/>
                  <a:pt x="130" y="65"/>
                  <a:pt x="130" y="64"/>
                </a:cubicBezTo>
                <a:cubicBezTo>
                  <a:pt x="131" y="64"/>
                  <a:pt x="131" y="64"/>
                  <a:pt x="132" y="63"/>
                </a:cubicBezTo>
                <a:cubicBezTo>
                  <a:pt x="132" y="63"/>
                  <a:pt x="133" y="63"/>
                  <a:pt x="133" y="63"/>
                </a:cubicBezTo>
                <a:cubicBezTo>
                  <a:pt x="132" y="64"/>
                  <a:pt x="130" y="66"/>
                  <a:pt x="128" y="67"/>
                </a:cubicBezTo>
                <a:close/>
                <a:moveTo>
                  <a:pt x="137" y="62"/>
                </a:moveTo>
                <a:cubicBezTo>
                  <a:pt x="138" y="62"/>
                  <a:pt x="140" y="61"/>
                  <a:pt x="141" y="61"/>
                </a:cubicBezTo>
                <a:cubicBezTo>
                  <a:pt x="138" y="63"/>
                  <a:pt x="135" y="65"/>
                  <a:pt x="132" y="67"/>
                </a:cubicBezTo>
                <a:cubicBezTo>
                  <a:pt x="133" y="65"/>
                  <a:pt x="135" y="64"/>
                  <a:pt x="137" y="62"/>
                </a:cubicBezTo>
                <a:close/>
                <a:moveTo>
                  <a:pt x="132" y="76"/>
                </a:moveTo>
                <a:cubicBezTo>
                  <a:pt x="132" y="77"/>
                  <a:pt x="132" y="77"/>
                  <a:pt x="132" y="77"/>
                </a:cubicBezTo>
                <a:cubicBezTo>
                  <a:pt x="133" y="77"/>
                  <a:pt x="134" y="76"/>
                  <a:pt x="136" y="76"/>
                </a:cubicBezTo>
                <a:cubicBezTo>
                  <a:pt x="132" y="79"/>
                  <a:pt x="128" y="82"/>
                  <a:pt x="124" y="85"/>
                </a:cubicBezTo>
                <a:cubicBezTo>
                  <a:pt x="125" y="85"/>
                  <a:pt x="125" y="84"/>
                  <a:pt x="125" y="84"/>
                </a:cubicBezTo>
                <a:cubicBezTo>
                  <a:pt x="128" y="82"/>
                  <a:pt x="130" y="80"/>
                  <a:pt x="132" y="77"/>
                </a:cubicBezTo>
                <a:cubicBezTo>
                  <a:pt x="132" y="77"/>
                  <a:pt x="132" y="77"/>
                  <a:pt x="132" y="76"/>
                </a:cubicBezTo>
                <a:close/>
                <a:moveTo>
                  <a:pt x="199" y="77"/>
                </a:moveTo>
                <a:cubicBezTo>
                  <a:pt x="199" y="78"/>
                  <a:pt x="198" y="78"/>
                  <a:pt x="198" y="78"/>
                </a:cubicBezTo>
                <a:cubicBezTo>
                  <a:pt x="196" y="79"/>
                  <a:pt x="194" y="80"/>
                  <a:pt x="192" y="81"/>
                </a:cubicBezTo>
                <a:cubicBezTo>
                  <a:pt x="192" y="80"/>
                  <a:pt x="192" y="80"/>
                  <a:pt x="192" y="80"/>
                </a:cubicBezTo>
                <a:cubicBezTo>
                  <a:pt x="195" y="79"/>
                  <a:pt x="197" y="78"/>
                  <a:pt x="199" y="77"/>
                </a:cubicBezTo>
                <a:close/>
                <a:moveTo>
                  <a:pt x="196" y="75"/>
                </a:moveTo>
                <a:cubicBezTo>
                  <a:pt x="197" y="74"/>
                  <a:pt x="198" y="73"/>
                  <a:pt x="199" y="73"/>
                </a:cubicBezTo>
                <a:cubicBezTo>
                  <a:pt x="198" y="73"/>
                  <a:pt x="197" y="74"/>
                  <a:pt x="196" y="75"/>
                </a:cubicBezTo>
                <a:cubicBezTo>
                  <a:pt x="196" y="75"/>
                  <a:pt x="196" y="75"/>
                  <a:pt x="196" y="75"/>
                </a:cubicBezTo>
                <a:close/>
                <a:moveTo>
                  <a:pt x="191" y="138"/>
                </a:moveTo>
                <a:cubicBezTo>
                  <a:pt x="191" y="138"/>
                  <a:pt x="191" y="138"/>
                  <a:pt x="190" y="137"/>
                </a:cubicBezTo>
                <a:cubicBezTo>
                  <a:pt x="191" y="137"/>
                  <a:pt x="191" y="136"/>
                  <a:pt x="191" y="136"/>
                </a:cubicBezTo>
                <a:cubicBezTo>
                  <a:pt x="197" y="131"/>
                  <a:pt x="203" y="126"/>
                  <a:pt x="209" y="121"/>
                </a:cubicBezTo>
                <a:cubicBezTo>
                  <a:pt x="209" y="121"/>
                  <a:pt x="209" y="121"/>
                  <a:pt x="209" y="121"/>
                </a:cubicBezTo>
                <a:cubicBezTo>
                  <a:pt x="203" y="127"/>
                  <a:pt x="197" y="133"/>
                  <a:pt x="191" y="138"/>
                </a:cubicBezTo>
                <a:close/>
                <a:moveTo>
                  <a:pt x="205" y="126"/>
                </a:moveTo>
                <a:cubicBezTo>
                  <a:pt x="205" y="127"/>
                  <a:pt x="204" y="128"/>
                  <a:pt x="204" y="129"/>
                </a:cubicBezTo>
                <a:cubicBezTo>
                  <a:pt x="199" y="134"/>
                  <a:pt x="196" y="138"/>
                  <a:pt x="192" y="143"/>
                </a:cubicBezTo>
                <a:cubicBezTo>
                  <a:pt x="192" y="143"/>
                  <a:pt x="191" y="143"/>
                  <a:pt x="191" y="143"/>
                </a:cubicBezTo>
                <a:cubicBezTo>
                  <a:pt x="191" y="142"/>
                  <a:pt x="191" y="141"/>
                  <a:pt x="191" y="140"/>
                </a:cubicBezTo>
                <a:cubicBezTo>
                  <a:pt x="196" y="136"/>
                  <a:pt x="201" y="131"/>
                  <a:pt x="205" y="126"/>
                </a:cubicBezTo>
                <a:close/>
                <a:moveTo>
                  <a:pt x="189" y="139"/>
                </a:moveTo>
                <a:cubicBezTo>
                  <a:pt x="189" y="139"/>
                  <a:pt x="189" y="139"/>
                  <a:pt x="189" y="139"/>
                </a:cubicBezTo>
                <a:cubicBezTo>
                  <a:pt x="189" y="140"/>
                  <a:pt x="189" y="140"/>
                  <a:pt x="189" y="140"/>
                </a:cubicBezTo>
                <a:cubicBezTo>
                  <a:pt x="188" y="141"/>
                  <a:pt x="187" y="142"/>
                  <a:pt x="186" y="143"/>
                </a:cubicBezTo>
                <a:cubicBezTo>
                  <a:pt x="186" y="143"/>
                  <a:pt x="186" y="143"/>
                  <a:pt x="186" y="143"/>
                </a:cubicBezTo>
                <a:cubicBezTo>
                  <a:pt x="187" y="142"/>
                  <a:pt x="188" y="140"/>
                  <a:pt x="189" y="139"/>
                </a:cubicBezTo>
                <a:close/>
                <a:moveTo>
                  <a:pt x="183" y="144"/>
                </a:moveTo>
                <a:cubicBezTo>
                  <a:pt x="182" y="144"/>
                  <a:pt x="182" y="144"/>
                  <a:pt x="181" y="145"/>
                </a:cubicBezTo>
                <a:cubicBezTo>
                  <a:pt x="183" y="143"/>
                  <a:pt x="184" y="142"/>
                  <a:pt x="186" y="140"/>
                </a:cubicBezTo>
                <a:cubicBezTo>
                  <a:pt x="186" y="140"/>
                  <a:pt x="186" y="140"/>
                  <a:pt x="186" y="140"/>
                </a:cubicBezTo>
                <a:cubicBezTo>
                  <a:pt x="185" y="142"/>
                  <a:pt x="184" y="143"/>
                  <a:pt x="183" y="144"/>
                </a:cubicBezTo>
                <a:close/>
                <a:moveTo>
                  <a:pt x="180" y="142"/>
                </a:moveTo>
                <a:cubicBezTo>
                  <a:pt x="178" y="143"/>
                  <a:pt x="177" y="145"/>
                  <a:pt x="175" y="146"/>
                </a:cubicBezTo>
                <a:cubicBezTo>
                  <a:pt x="175" y="147"/>
                  <a:pt x="174" y="147"/>
                  <a:pt x="174" y="147"/>
                </a:cubicBezTo>
                <a:cubicBezTo>
                  <a:pt x="175" y="146"/>
                  <a:pt x="176" y="144"/>
                  <a:pt x="178" y="142"/>
                </a:cubicBezTo>
                <a:cubicBezTo>
                  <a:pt x="180" y="139"/>
                  <a:pt x="183" y="137"/>
                  <a:pt x="185" y="134"/>
                </a:cubicBezTo>
                <a:cubicBezTo>
                  <a:pt x="186" y="134"/>
                  <a:pt x="186" y="133"/>
                  <a:pt x="187" y="133"/>
                </a:cubicBezTo>
                <a:cubicBezTo>
                  <a:pt x="187" y="133"/>
                  <a:pt x="187" y="134"/>
                  <a:pt x="187" y="134"/>
                </a:cubicBezTo>
                <a:cubicBezTo>
                  <a:pt x="185" y="137"/>
                  <a:pt x="183" y="139"/>
                  <a:pt x="180" y="142"/>
                </a:cubicBezTo>
                <a:close/>
                <a:moveTo>
                  <a:pt x="129" y="154"/>
                </a:moveTo>
                <a:cubicBezTo>
                  <a:pt x="128" y="155"/>
                  <a:pt x="127" y="155"/>
                  <a:pt x="126" y="156"/>
                </a:cubicBezTo>
                <a:cubicBezTo>
                  <a:pt x="126" y="155"/>
                  <a:pt x="126" y="155"/>
                  <a:pt x="126" y="155"/>
                </a:cubicBezTo>
                <a:cubicBezTo>
                  <a:pt x="126" y="155"/>
                  <a:pt x="126" y="155"/>
                  <a:pt x="126" y="155"/>
                </a:cubicBezTo>
                <a:cubicBezTo>
                  <a:pt x="126" y="155"/>
                  <a:pt x="126" y="155"/>
                  <a:pt x="126" y="155"/>
                </a:cubicBezTo>
                <a:cubicBezTo>
                  <a:pt x="127" y="155"/>
                  <a:pt x="127" y="155"/>
                  <a:pt x="127" y="155"/>
                </a:cubicBezTo>
                <a:cubicBezTo>
                  <a:pt x="128" y="153"/>
                  <a:pt x="130" y="151"/>
                  <a:pt x="132" y="149"/>
                </a:cubicBezTo>
                <a:cubicBezTo>
                  <a:pt x="133" y="148"/>
                  <a:pt x="134" y="148"/>
                  <a:pt x="134" y="147"/>
                </a:cubicBezTo>
                <a:cubicBezTo>
                  <a:pt x="136" y="148"/>
                  <a:pt x="137" y="148"/>
                  <a:pt x="138" y="148"/>
                </a:cubicBezTo>
                <a:cubicBezTo>
                  <a:pt x="136" y="150"/>
                  <a:pt x="135" y="151"/>
                  <a:pt x="133" y="153"/>
                </a:cubicBezTo>
                <a:cubicBezTo>
                  <a:pt x="131" y="153"/>
                  <a:pt x="130" y="154"/>
                  <a:pt x="129" y="154"/>
                </a:cubicBezTo>
                <a:close/>
                <a:moveTo>
                  <a:pt x="130" y="160"/>
                </a:moveTo>
                <a:cubicBezTo>
                  <a:pt x="130" y="161"/>
                  <a:pt x="130" y="161"/>
                  <a:pt x="129" y="161"/>
                </a:cubicBezTo>
                <a:cubicBezTo>
                  <a:pt x="129" y="161"/>
                  <a:pt x="129" y="162"/>
                  <a:pt x="128" y="162"/>
                </a:cubicBezTo>
                <a:cubicBezTo>
                  <a:pt x="129" y="161"/>
                  <a:pt x="129" y="161"/>
                  <a:pt x="130" y="161"/>
                </a:cubicBezTo>
                <a:cubicBezTo>
                  <a:pt x="130" y="161"/>
                  <a:pt x="130" y="161"/>
                  <a:pt x="130" y="160"/>
                </a:cubicBezTo>
                <a:close/>
                <a:moveTo>
                  <a:pt x="89" y="124"/>
                </a:moveTo>
                <a:cubicBezTo>
                  <a:pt x="91" y="122"/>
                  <a:pt x="92" y="120"/>
                  <a:pt x="94" y="118"/>
                </a:cubicBezTo>
                <a:cubicBezTo>
                  <a:pt x="95" y="118"/>
                  <a:pt x="95" y="118"/>
                  <a:pt x="96" y="118"/>
                </a:cubicBezTo>
                <a:cubicBezTo>
                  <a:pt x="94" y="120"/>
                  <a:pt x="92" y="122"/>
                  <a:pt x="89" y="124"/>
                </a:cubicBezTo>
                <a:close/>
                <a:moveTo>
                  <a:pt x="91" y="127"/>
                </a:moveTo>
                <a:cubicBezTo>
                  <a:pt x="89" y="129"/>
                  <a:pt x="88" y="130"/>
                  <a:pt x="87" y="132"/>
                </a:cubicBezTo>
                <a:cubicBezTo>
                  <a:pt x="86" y="132"/>
                  <a:pt x="86" y="132"/>
                  <a:pt x="85" y="131"/>
                </a:cubicBezTo>
                <a:cubicBezTo>
                  <a:pt x="87" y="130"/>
                  <a:pt x="89" y="128"/>
                  <a:pt x="91" y="127"/>
                </a:cubicBezTo>
                <a:close/>
                <a:moveTo>
                  <a:pt x="95" y="123"/>
                </a:moveTo>
                <a:cubicBezTo>
                  <a:pt x="97" y="122"/>
                  <a:pt x="99" y="121"/>
                  <a:pt x="101" y="120"/>
                </a:cubicBezTo>
                <a:cubicBezTo>
                  <a:pt x="99" y="122"/>
                  <a:pt x="97" y="123"/>
                  <a:pt x="95" y="125"/>
                </a:cubicBezTo>
                <a:cubicBezTo>
                  <a:pt x="94" y="127"/>
                  <a:pt x="92" y="128"/>
                  <a:pt x="91" y="130"/>
                </a:cubicBezTo>
                <a:cubicBezTo>
                  <a:pt x="92" y="128"/>
                  <a:pt x="94" y="125"/>
                  <a:pt x="95" y="123"/>
                </a:cubicBezTo>
                <a:close/>
                <a:moveTo>
                  <a:pt x="94" y="130"/>
                </a:moveTo>
                <a:cubicBezTo>
                  <a:pt x="98" y="127"/>
                  <a:pt x="101" y="123"/>
                  <a:pt x="105" y="120"/>
                </a:cubicBezTo>
                <a:cubicBezTo>
                  <a:pt x="105" y="120"/>
                  <a:pt x="105" y="120"/>
                  <a:pt x="106" y="120"/>
                </a:cubicBezTo>
                <a:cubicBezTo>
                  <a:pt x="106" y="120"/>
                  <a:pt x="106" y="120"/>
                  <a:pt x="106" y="120"/>
                </a:cubicBezTo>
                <a:cubicBezTo>
                  <a:pt x="103" y="122"/>
                  <a:pt x="101" y="124"/>
                  <a:pt x="99" y="127"/>
                </a:cubicBezTo>
                <a:cubicBezTo>
                  <a:pt x="96" y="129"/>
                  <a:pt x="94" y="131"/>
                  <a:pt x="91" y="134"/>
                </a:cubicBezTo>
                <a:cubicBezTo>
                  <a:pt x="91" y="134"/>
                  <a:pt x="91" y="134"/>
                  <a:pt x="91" y="133"/>
                </a:cubicBezTo>
                <a:cubicBezTo>
                  <a:pt x="92" y="132"/>
                  <a:pt x="93" y="131"/>
                  <a:pt x="94" y="130"/>
                </a:cubicBezTo>
                <a:close/>
                <a:moveTo>
                  <a:pt x="119" y="101"/>
                </a:moveTo>
                <a:cubicBezTo>
                  <a:pt x="125" y="95"/>
                  <a:pt x="131" y="89"/>
                  <a:pt x="138" y="83"/>
                </a:cubicBezTo>
                <a:cubicBezTo>
                  <a:pt x="139" y="83"/>
                  <a:pt x="141" y="83"/>
                  <a:pt x="142" y="83"/>
                </a:cubicBezTo>
                <a:cubicBezTo>
                  <a:pt x="140" y="86"/>
                  <a:pt x="138" y="88"/>
                  <a:pt x="136" y="91"/>
                </a:cubicBezTo>
                <a:cubicBezTo>
                  <a:pt x="134" y="92"/>
                  <a:pt x="132" y="94"/>
                  <a:pt x="130" y="96"/>
                </a:cubicBezTo>
                <a:cubicBezTo>
                  <a:pt x="122" y="102"/>
                  <a:pt x="115" y="108"/>
                  <a:pt x="107" y="115"/>
                </a:cubicBezTo>
                <a:cubicBezTo>
                  <a:pt x="107" y="115"/>
                  <a:pt x="107" y="115"/>
                  <a:pt x="107" y="115"/>
                </a:cubicBezTo>
                <a:cubicBezTo>
                  <a:pt x="111" y="110"/>
                  <a:pt x="115" y="106"/>
                  <a:pt x="119" y="102"/>
                </a:cubicBezTo>
                <a:cubicBezTo>
                  <a:pt x="120" y="101"/>
                  <a:pt x="119" y="101"/>
                  <a:pt x="119" y="101"/>
                </a:cubicBezTo>
                <a:close/>
                <a:moveTo>
                  <a:pt x="127" y="102"/>
                </a:moveTo>
                <a:cubicBezTo>
                  <a:pt x="125" y="104"/>
                  <a:pt x="123" y="106"/>
                  <a:pt x="121" y="108"/>
                </a:cubicBezTo>
                <a:cubicBezTo>
                  <a:pt x="120" y="109"/>
                  <a:pt x="120" y="109"/>
                  <a:pt x="119" y="110"/>
                </a:cubicBezTo>
                <a:cubicBezTo>
                  <a:pt x="119" y="109"/>
                  <a:pt x="119" y="109"/>
                  <a:pt x="119" y="109"/>
                </a:cubicBezTo>
                <a:cubicBezTo>
                  <a:pt x="122" y="107"/>
                  <a:pt x="125" y="104"/>
                  <a:pt x="127" y="102"/>
                </a:cubicBezTo>
                <a:close/>
                <a:moveTo>
                  <a:pt x="189" y="111"/>
                </a:moveTo>
                <a:cubicBezTo>
                  <a:pt x="189" y="111"/>
                  <a:pt x="190" y="110"/>
                  <a:pt x="190" y="109"/>
                </a:cubicBezTo>
                <a:cubicBezTo>
                  <a:pt x="191" y="109"/>
                  <a:pt x="192" y="109"/>
                  <a:pt x="192" y="109"/>
                </a:cubicBezTo>
                <a:cubicBezTo>
                  <a:pt x="191" y="109"/>
                  <a:pt x="190" y="110"/>
                  <a:pt x="189" y="111"/>
                </a:cubicBezTo>
                <a:close/>
                <a:moveTo>
                  <a:pt x="193" y="117"/>
                </a:moveTo>
                <a:cubicBezTo>
                  <a:pt x="193" y="117"/>
                  <a:pt x="194" y="117"/>
                  <a:pt x="194" y="117"/>
                </a:cubicBezTo>
                <a:cubicBezTo>
                  <a:pt x="194" y="118"/>
                  <a:pt x="193" y="118"/>
                  <a:pt x="192" y="119"/>
                </a:cubicBezTo>
                <a:cubicBezTo>
                  <a:pt x="192" y="118"/>
                  <a:pt x="193" y="118"/>
                  <a:pt x="193" y="117"/>
                </a:cubicBezTo>
                <a:close/>
                <a:moveTo>
                  <a:pt x="189" y="107"/>
                </a:moveTo>
                <a:cubicBezTo>
                  <a:pt x="189" y="107"/>
                  <a:pt x="189" y="107"/>
                  <a:pt x="189" y="108"/>
                </a:cubicBezTo>
                <a:cubicBezTo>
                  <a:pt x="188" y="108"/>
                  <a:pt x="188" y="108"/>
                  <a:pt x="187" y="108"/>
                </a:cubicBezTo>
                <a:cubicBezTo>
                  <a:pt x="188" y="107"/>
                  <a:pt x="188" y="107"/>
                  <a:pt x="189" y="106"/>
                </a:cubicBezTo>
                <a:cubicBezTo>
                  <a:pt x="189" y="106"/>
                  <a:pt x="190" y="106"/>
                  <a:pt x="190" y="106"/>
                </a:cubicBezTo>
                <a:cubicBezTo>
                  <a:pt x="190" y="106"/>
                  <a:pt x="189" y="107"/>
                  <a:pt x="189" y="107"/>
                </a:cubicBezTo>
                <a:close/>
                <a:moveTo>
                  <a:pt x="189" y="115"/>
                </a:moveTo>
                <a:cubicBezTo>
                  <a:pt x="189" y="115"/>
                  <a:pt x="189" y="115"/>
                  <a:pt x="189" y="115"/>
                </a:cubicBezTo>
                <a:cubicBezTo>
                  <a:pt x="189" y="116"/>
                  <a:pt x="188" y="116"/>
                  <a:pt x="187" y="117"/>
                </a:cubicBezTo>
                <a:cubicBezTo>
                  <a:pt x="187" y="117"/>
                  <a:pt x="187" y="117"/>
                  <a:pt x="186" y="118"/>
                </a:cubicBezTo>
                <a:cubicBezTo>
                  <a:pt x="186" y="118"/>
                  <a:pt x="185" y="118"/>
                  <a:pt x="184" y="119"/>
                </a:cubicBezTo>
                <a:cubicBezTo>
                  <a:pt x="186" y="118"/>
                  <a:pt x="187" y="116"/>
                  <a:pt x="189" y="115"/>
                </a:cubicBezTo>
                <a:close/>
                <a:moveTo>
                  <a:pt x="191" y="117"/>
                </a:moveTo>
                <a:cubicBezTo>
                  <a:pt x="190" y="118"/>
                  <a:pt x="189" y="120"/>
                  <a:pt x="188" y="121"/>
                </a:cubicBezTo>
                <a:cubicBezTo>
                  <a:pt x="187" y="121"/>
                  <a:pt x="186" y="122"/>
                  <a:pt x="185" y="123"/>
                </a:cubicBezTo>
                <a:cubicBezTo>
                  <a:pt x="186" y="121"/>
                  <a:pt x="187" y="120"/>
                  <a:pt x="188" y="119"/>
                </a:cubicBezTo>
                <a:cubicBezTo>
                  <a:pt x="189" y="118"/>
                  <a:pt x="190" y="117"/>
                  <a:pt x="191" y="117"/>
                </a:cubicBezTo>
                <a:close/>
                <a:moveTo>
                  <a:pt x="182" y="131"/>
                </a:moveTo>
                <a:cubicBezTo>
                  <a:pt x="183" y="131"/>
                  <a:pt x="183" y="130"/>
                  <a:pt x="184" y="130"/>
                </a:cubicBezTo>
                <a:cubicBezTo>
                  <a:pt x="184" y="130"/>
                  <a:pt x="184" y="130"/>
                  <a:pt x="184" y="130"/>
                </a:cubicBezTo>
                <a:cubicBezTo>
                  <a:pt x="183" y="131"/>
                  <a:pt x="182" y="132"/>
                  <a:pt x="181" y="133"/>
                </a:cubicBezTo>
                <a:cubicBezTo>
                  <a:pt x="181" y="133"/>
                  <a:pt x="180" y="133"/>
                  <a:pt x="180" y="134"/>
                </a:cubicBezTo>
                <a:cubicBezTo>
                  <a:pt x="181" y="133"/>
                  <a:pt x="182" y="132"/>
                  <a:pt x="182" y="131"/>
                </a:cubicBezTo>
                <a:close/>
                <a:moveTo>
                  <a:pt x="180" y="124"/>
                </a:moveTo>
                <a:cubicBezTo>
                  <a:pt x="181" y="123"/>
                  <a:pt x="183" y="122"/>
                  <a:pt x="184" y="121"/>
                </a:cubicBezTo>
                <a:cubicBezTo>
                  <a:pt x="183" y="122"/>
                  <a:pt x="182" y="124"/>
                  <a:pt x="181" y="125"/>
                </a:cubicBezTo>
                <a:cubicBezTo>
                  <a:pt x="181" y="124"/>
                  <a:pt x="180" y="124"/>
                  <a:pt x="180" y="124"/>
                </a:cubicBezTo>
                <a:close/>
                <a:moveTo>
                  <a:pt x="178" y="122"/>
                </a:moveTo>
                <a:cubicBezTo>
                  <a:pt x="178" y="122"/>
                  <a:pt x="178" y="122"/>
                  <a:pt x="178" y="122"/>
                </a:cubicBezTo>
                <a:cubicBezTo>
                  <a:pt x="176" y="121"/>
                  <a:pt x="175" y="121"/>
                  <a:pt x="174" y="120"/>
                </a:cubicBezTo>
                <a:cubicBezTo>
                  <a:pt x="178" y="117"/>
                  <a:pt x="182" y="115"/>
                  <a:pt x="186" y="112"/>
                </a:cubicBezTo>
                <a:cubicBezTo>
                  <a:pt x="183" y="115"/>
                  <a:pt x="181" y="119"/>
                  <a:pt x="178" y="122"/>
                </a:cubicBezTo>
                <a:close/>
                <a:moveTo>
                  <a:pt x="178" y="128"/>
                </a:moveTo>
                <a:cubicBezTo>
                  <a:pt x="176" y="129"/>
                  <a:pt x="175" y="129"/>
                  <a:pt x="173" y="130"/>
                </a:cubicBezTo>
                <a:cubicBezTo>
                  <a:pt x="175" y="129"/>
                  <a:pt x="176" y="127"/>
                  <a:pt x="177" y="125"/>
                </a:cubicBezTo>
                <a:cubicBezTo>
                  <a:pt x="178" y="125"/>
                  <a:pt x="178" y="125"/>
                  <a:pt x="178" y="125"/>
                </a:cubicBezTo>
                <a:cubicBezTo>
                  <a:pt x="178" y="125"/>
                  <a:pt x="179" y="126"/>
                  <a:pt x="179" y="126"/>
                </a:cubicBezTo>
                <a:cubicBezTo>
                  <a:pt x="179" y="126"/>
                  <a:pt x="179" y="126"/>
                  <a:pt x="179" y="126"/>
                </a:cubicBezTo>
                <a:cubicBezTo>
                  <a:pt x="179" y="126"/>
                  <a:pt x="178" y="127"/>
                  <a:pt x="178" y="127"/>
                </a:cubicBezTo>
                <a:cubicBezTo>
                  <a:pt x="177" y="127"/>
                  <a:pt x="177" y="128"/>
                  <a:pt x="178" y="128"/>
                </a:cubicBezTo>
                <a:close/>
                <a:moveTo>
                  <a:pt x="127" y="123"/>
                </a:moveTo>
                <a:cubicBezTo>
                  <a:pt x="127" y="123"/>
                  <a:pt x="126" y="124"/>
                  <a:pt x="126" y="124"/>
                </a:cubicBezTo>
                <a:cubicBezTo>
                  <a:pt x="126" y="123"/>
                  <a:pt x="126" y="123"/>
                  <a:pt x="127" y="123"/>
                </a:cubicBezTo>
                <a:cubicBezTo>
                  <a:pt x="127" y="123"/>
                  <a:pt x="127" y="123"/>
                  <a:pt x="127" y="122"/>
                </a:cubicBezTo>
                <a:cubicBezTo>
                  <a:pt x="128" y="122"/>
                  <a:pt x="128" y="122"/>
                  <a:pt x="128" y="122"/>
                </a:cubicBezTo>
                <a:cubicBezTo>
                  <a:pt x="128" y="122"/>
                  <a:pt x="128" y="123"/>
                  <a:pt x="127" y="123"/>
                </a:cubicBezTo>
                <a:close/>
                <a:moveTo>
                  <a:pt x="136" y="122"/>
                </a:moveTo>
                <a:cubicBezTo>
                  <a:pt x="135" y="122"/>
                  <a:pt x="135" y="123"/>
                  <a:pt x="134" y="123"/>
                </a:cubicBezTo>
                <a:cubicBezTo>
                  <a:pt x="133" y="125"/>
                  <a:pt x="131" y="126"/>
                  <a:pt x="130" y="127"/>
                </a:cubicBezTo>
                <a:cubicBezTo>
                  <a:pt x="129" y="127"/>
                  <a:pt x="128" y="126"/>
                  <a:pt x="127" y="126"/>
                </a:cubicBezTo>
                <a:cubicBezTo>
                  <a:pt x="127" y="125"/>
                  <a:pt x="128" y="125"/>
                  <a:pt x="128" y="124"/>
                </a:cubicBezTo>
                <a:cubicBezTo>
                  <a:pt x="131" y="123"/>
                  <a:pt x="133" y="122"/>
                  <a:pt x="136" y="122"/>
                </a:cubicBezTo>
                <a:close/>
                <a:moveTo>
                  <a:pt x="126" y="127"/>
                </a:moveTo>
                <a:cubicBezTo>
                  <a:pt x="127" y="127"/>
                  <a:pt x="127" y="128"/>
                  <a:pt x="128" y="128"/>
                </a:cubicBezTo>
                <a:cubicBezTo>
                  <a:pt x="128" y="128"/>
                  <a:pt x="128" y="128"/>
                  <a:pt x="128" y="128"/>
                </a:cubicBezTo>
                <a:cubicBezTo>
                  <a:pt x="127" y="129"/>
                  <a:pt x="126" y="130"/>
                  <a:pt x="125" y="131"/>
                </a:cubicBezTo>
                <a:cubicBezTo>
                  <a:pt x="123" y="132"/>
                  <a:pt x="121" y="133"/>
                  <a:pt x="120" y="134"/>
                </a:cubicBezTo>
                <a:cubicBezTo>
                  <a:pt x="122" y="132"/>
                  <a:pt x="124" y="130"/>
                  <a:pt x="126" y="127"/>
                </a:cubicBezTo>
                <a:close/>
                <a:moveTo>
                  <a:pt x="131" y="129"/>
                </a:moveTo>
                <a:cubicBezTo>
                  <a:pt x="132" y="129"/>
                  <a:pt x="132" y="129"/>
                  <a:pt x="133" y="130"/>
                </a:cubicBezTo>
                <a:cubicBezTo>
                  <a:pt x="133" y="130"/>
                  <a:pt x="133" y="130"/>
                  <a:pt x="132" y="130"/>
                </a:cubicBezTo>
                <a:cubicBezTo>
                  <a:pt x="132" y="130"/>
                  <a:pt x="132" y="130"/>
                  <a:pt x="132" y="130"/>
                </a:cubicBezTo>
                <a:cubicBezTo>
                  <a:pt x="130" y="131"/>
                  <a:pt x="129" y="132"/>
                  <a:pt x="127" y="133"/>
                </a:cubicBezTo>
                <a:cubicBezTo>
                  <a:pt x="128" y="132"/>
                  <a:pt x="130" y="130"/>
                  <a:pt x="131" y="129"/>
                </a:cubicBezTo>
                <a:close/>
                <a:moveTo>
                  <a:pt x="132" y="128"/>
                </a:moveTo>
                <a:cubicBezTo>
                  <a:pt x="135" y="126"/>
                  <a:pt x="138" y="124"/>
                  <a:pt x="140" y="123"/>
                </a:cubicBezTo>
                <a:cubicBezTo>
                  <a:pt x="138" y="125"/>
                  <a:pt x="136" y="127"/>
                  <a:pt x="134" y="129"/>
                </a:cubicBezTo>
                <a:cubicBezTo>
                  <a:pt x="134" y="128"/>
                  <a:pt x="133" y="128"/>
                  <a:pt x="132" y="128"/>
                </a:cubicBezTo>
                <a:close/>
                <a:moveTo>
                  <a:pt x="139" y="130"/>
                </a:moveTo>
                <a:cubicBezTo>
                  <a:pt x="139" y="130"/>
                  <a:pt x="139" y="130"/>
                  <a:pt x="139" y="130"/>
                </a:cubicBezTo>
                <a:cubicBezTo>
                  <a:pt x="139" y="130"/>
                  <a:pt x="138" y="130"/>
                  <a:pt x="138" y="130"/>
                </a:cubicBezTo>
                <a:cubicBezTo>
                  <a:pt x="138" y="130"/>
                  <a:pt x="139" y="129"/>
                  <a:pt x="139" y="129"/>
                </a:cubicBezTo>
                <a:cubicBezTo>
                  <a:pt x="140" y="129"/>
                  <a:pt x="141" y="128"/>
                  <a:pt x="142" y="128"/>
                </a:cubicBezTo>
                <a:cubicBezTo>
                  <a:pt x="141" y="129"/>
                  <a:pt x="140" y="129"/>
                  <a:pt x="139" y="130"/>
                </a:cubicBezTo>
                <a:close/>
                <a:moveTo>
                  <a:pt x="148" y="136"/>
                </a:moveTo>
                <a:cubicBezTo>
                  <a:pt x="144" y="138"/>
                  <a:pt x="141" y="141"/>
                  <a:pt x="138" y="143"/>
                </a:cubicBezTo>
                <a:cubicBezTo>
                  <a:pt x="138" y="142"/>
                  <a:pt x="139" y="142"/>
                  <a:pt x="139" y="141"/>
                </a:cubicBezTo>
                <a:cubicBezTo>
                  <a:pt x="140" y="140"/>
                  <a:pt x="141" y="140"/>
                  <a:pt x="141" y="139"/>
                </a:cubicBezTo>
                <a:cubicBezTo>
                  <a:pt x="142" y="139"/>
                  <a:pt x="142" y="139"/>
                  <a:pt x="142" y="139"/>
                </a:cubicBezTo>
                <a:cubicBezTo>
                  <a:pt x="144" y="138"/>
                  <a:pt x="146" y="137"/>
                  <a:pt x="148" y="136"/>
                </a:cubicBezTo>
                <a:close/>
                <a:moveTo>
                  <a:pt x="139" y="134"/>
                </a:moveTo>
                <a:cubicBezTo>
                  <a:pt x="140" y="133"/>
                  <a:pt x="141" y="133"/>
                  <a:pt x="141" y="133"/>
                </a:cubicBezTo>
                <a:cubicBezTo>
                  <a:pt x="141" y="133"/>
                  <a:pt x="141" y="133"/>
                  <a:pt x="141" y="133"/>
                </a:cubicBezTo>
                <a:cubicBezTo>
                  <a:pt x="140" y="134"/>
                  <a:pt x="139" y="136"/>
                  <a:pt x="137" y="137"/>
                </a:cubicBezTo>
                <a:cubicBezTo>
                  <a:pt x="137" y="137"/>
                  <a:pt x="136" y="138"/>
                  <a:pt x="135" y="138"/>
                </a:cubicBezTo>
                <a:cubicBezTo>
                  <a:pt x="137" y="137"/>
                  <a:pt x="138" y="135"/>
                  <a:pt x="139" y="134"/>
                </a:cubicBezTo>
                <a:close/>
                <a:moveTo>
                  <a:pt x="144" y="144"/>
                </a:moveTo>
                <a:cubicBezTo>
                  <a:pt x="143" y="144"/>
                  <a:pt x="143" y="144"/>
                  <a:pt x="143" y="144"/>
                </a:cubicBezTo>
                <a:cubicBezTo>
                  <a:pt x="142" y="145"/>
                  <a:pt x="141" y="146"/>
                  <a:pt x="140" y="147"/>
                </a:cubicBezTo>
                <a:cubicBezTo>
                  <a:pt x="139" y="147"/>
                  <a:pt x="138" y="146"/>
                  <a:pt x="137" y="146"/>
                </a:cubicBezTo>
                <a:cubicBezTo>
                  <a:pt x="139" y="145"/>
                  <a:pt x="141" y="145"/>
                  <a:pt x="144" y="144"/>
                </a:cubicBezTo>
                <a:close/>
                <a:moveTo>
                  <a:pt x="146" y="152"/>
                </a:moveTo>
                <a:cubicBezTo>
                  <a:pt x="147" y="151"/>
                  <a:pt x="148" y="151"/>
                  <a:pt x="149" y="150"/>
                </a:cubicBezTo>
                <a:cubicBezTo>
                  <a:pt x="148" y="151"/>
                  <a:pt x="147" y="152"/>
                  <a:pt x="146" y="153"/>
                </a:cubicBezTo>
                <a:cubicBezTo>
                  <a:pt x="145" y="154"/>
                  <a:pt x="144" y="154"/>
                  <a:pt x="142" y="155"/>
                </a:cubicBezTo>
                <a:cubicBezTo>
                  <a:pt x="143" y="154"/>
                  <a:pt x="145" y="153"/>
                  <a:pt x="146" y="152"/>
                </a:cubicBezTo>
                <a:close/>
                <a:moveTo>
                  <a:pt x="146" y="147"/>
                </a:moveTo>
                <a:cubicBezTo>
                  <a:pt x="147" y="145"/>
                  <a:pt x="149" y="144"/>
                  <a:pt x="150" y="142"/>
                </a:cubicBezTo>
                <a:cubicBezTo>
                  <a:pt x="151" y="141"/>
                  <a:pt x="153" y="140"/>
                  <a:pt x="154" y="139"/>
                </a:cubicBezTo>
                <a:cubicBezTo>
                  <a:pt x="155" y="139"/>
                  <a:pt x="155" y="139"/>
                  <a:pt x="156" y="139"/>
                </a:cubicBezTo>
                <a:cubicBezTo>
                  <a:pt x="156" y="140"/>
                  <a:pt x="156" y="140"/>
                  <a:pt x="156" y="140"/>
                </a:cubicBezTo>
                <a:cubicBezTo>
                  <a:pt x="154" y="142"/>
                  <a:pt x="151" y="144"/>
                  <a:pt x="149" y="146"/>
                </a:cubicBezTo>
                <a:cubicBezTo>
                  <a:pt x="149" y="146"/>
                  <a:pt x="149" y="146"/>
                  <a:pt x="149" y="146"/>
                </a:cubicBezTo>
                <a:cubicBezTo>
                  <a:pt x="148" y="146"/>
                  <a:pt x="147" y="147"/>
                  <a:pt x="146" y="147"/>
                </a:cubicBezTo>
                <a:close/>
                <a:moveTo>
                  <a:pt x="173" y="99"/>
                </a:moveTo>
                <a:cubicBezTo>
                  <a:pt x="172" y="99"/>
                  <a:pt x="172" y="99"/>
                  <a:pt x="172" y="99"/>
                </a:cubicBezTo>
                <a:cubicBezTo>
                  <a:pt x="172" y="99"/>
                  <a:pt x="172" y="99"/>
                  <a:pt x="171" y="99"/>
                </a:cubicBezTo>
                <a:cubicBezTo>
                  <a:pt x="170" y="100"/>
                  <a:pt x="168" y="101"/>
                  <a:pt x="167" y="101"/>
                </a:cubicBezTo>
                <a:cubicBezTo>
                  <a:pt x="168" y="100"/>
                  <a:pt x="170" y="98"/>
                  <a:pt x="172" y="97"/>
                </a:cubicBezTo>
                <a:cubicBezTo>
                  <a:pt x="172" y="97"/>
                  <a:pt x="172" y="97"/>
                  <a:pt x="172" y="97"/>
                </a:cubicBezTo>
                <a:cubicBezTo>
                  <a:pt x="172" y="98"/>
                  <a:pt x="172" y="98"/>
                  <a:pt x="173" y="99"/>
                </a:cubicBezTo>
                <a:close/>
                <a:moveTo>
                  <a:pt x="168" y="111"/>
                </a:moveTo>
                <a:cubicBezTo>
                  <a:pt x="170" y="109"/>
                  <a:pt x="172" y="108"/>
                  <a:pt x="174" y="107"/>
                </a:cubicBezTo>
                <a:cubicBezTo>
                  <a:pt x="174" y="107"/>
                  <a:pt x="175" y="108"/>
                  <a:pt x="175" y="107"/>
                </a:cubicBezTo>
                <a:cubicBezTo>
                  <a:pt x="176" y="107"/>
                  <a:pt x="176" y="107"/>
                  <a:pt x="176" y="107"/>
                </a:cubicBezTo>
                <a:cubicBezTo>
                  <a:pt x="176" y="107"/>
                  <a:pt x="176" y="107"/>
                  <a:pt x="175" y="108"/>
                </a:cubicBezTo>
                <a:cubicBezTo>
                  <a:pt x="171" y="110"/>
                  <a:pt x="167" y="113"/>
                  <a:pt x="163" y="115"/>
                </a:cubicBezTo>
                <a:cubicBezTo>
                  <a:pt x="164" y="114"/>
                  <a:pt x="164" y="113"/>
                  <a:pt x="165" y="113"/>
                </a:cubicBezTo>
                <a:cubicBezTo>
                  <a:pt x="166" y="112"/>
                  <a:pt x="167" y="111"/>
                  <a:pt x="168" y="111"/>
                </a:cubicBezTo>
                <a:close/>
                <a:moveTo>
                  <a:pt x="165" y="124"/>
                </a:moveTo>
                <a:cubicBezTo>
                  <a:pt x="166" y="123"/>
                  <a:pt x="167" y="122"/>
                  <a:pt x="168" y="121"/>
                </a:cubicBezTo>
                <a:cubicBezTo>
                  <a:pt x="168" y="122"/>
                  <a:pt x="168" y="122"/>
                  <a:pt x="167" y="122"/>
                </a:cubicBezTo>
                <a:cubicBezTo>
                  <a:pt x="166" y="123"/>
                  <a:pt x="165" y="124"/>
                  <a:pt x="164" y="125"/>
                </a:cubicBezTo>
                <a:cubicBezTo>
                  <a:pt x="164" y="124"/>
                  <a:pt x="164" y="124"/>
                  <a:pt x="165" y="124"/>
                </a:cubicBezTo>
                <a:close/>
                <a:moveTo>
                  <a:pt x="156" y="126"/>
                </a:moveTo>
                <a:cubicBezTo>
                  <a:pt x="157" y="125"/>
                  <a:pt x="158" y="125"/>
                  <a:pt x="159" y="124"/>
                </a:cubicBezTo>
                <a:cubicBezTo>
                  <a:pt x="160" y="123"/>
                  <a:pt x="161" y="123"/>
                  <a:pt x="161" y="122"/>
                </a:cubicBezTo>
                <a:cubicBezTo>
                  <a:pt x="162" y="122"/>
                  <a:pt x="163" y="122"/>
                  <a:pt x="164" y="121"/>
                </a:cubicBezTo>
                <a:cubicBezTo>
                  <a:pt x="161" y="123"/>
                  <a:pt x="159" y="125"/>
                  <a:pt x="156" y="126"/>
                </a:cubicBezTo>
                <a:close/>
                <a:moveTo>
                  <a:pt x="165" y="127"/>
                </a:moveTo>
                <a:cubicBezTo>
                  <a:pt x="166" y="127"/>
                  <a:pt x="166" y="127"/>
                  <a:pt x="166" y="127"/>
                </a:cubicBezTo>
                <a:cubicBezTo>
                  <a:pt x="167" y="126"/>
                  <a:pt x="167" y="126"/>
                  <a:pt x="166" y="125"/>
                </a:cubicBezTo>
                <a:cubicBezTo>
                  <a:pt x="167" y="125"/>
                  <a:pt x="167" y="125"/>
                  <a:pt x="168" y="124"/>
                </a:cubicBezTo>
                <a:cubicBezTo>
                  <a:pt x="169" y="123"/>
                  <a:pt x="170" y="122"/>
                  <a:pt x="172" y="121"/>
                </a:cubicBezTo>
                <a:cubicBezTo>
                  <a:pt x="173" y="122"/>
                  <a:pt x="175" y="123"/>
                  <a:pt x="176" y="124"/>
                </a:cubicBezTo>
                <a:cubicBezTo>
                  <a:pt x="170" y="127"/>
                  <a:pt x="163" y="131"/>
                  <a:pt x="157" y="135"/>
                </a:cubicBezTo>
                <a:cubicBezTo>
                  <a:pt x="157" y="135"/>
                  <a:pt x="157" y="135"/>
                  <a:pt x="157" y="135"/>
                </a:cubicBezTo>
                <a:cubicBezTo>
                  <a:pt x="160" y="133"/>
                  <a:pt x="162" y="130"/>
                  <a:pt x="165" y="127"/>
                </a:cubicBezTo>
                <a:close/>
                <a:moveTo>
                  <a:pt x="158" y="115"/>
                </a:moveTo>
                <a:cubicBezTo>
                  <a:pt x="157" y="115"/>
                  <a:pt x="156" y="116"/>
                  <a:pt x="155" y="116"/>
                </a:cubicBezTo>
                <a:cubicBezTo>
                  <a:pt x="157" y="115"/>
                  <a:pt x="158" y="114"/>
                  <a:pt x="159" y="112"/>
                </a:cubicBezTo>
                <a:cubicBezTo>
                  <a:pt x="161" y="111"/>
                  <a:pt x="162" y="110"/>
                  <a:pt x="164" y="109"/>
                </a:cubicBezTo>
                <a:cubicBezTo>
                  <a:pt x="162" y="111"/>
                  <a:pt x="160" y="113"/>
                  <a:pt x="158" y="115"/>
                </a:cubicBezTo>
                <a:close/>
                <a:moveTo>
                  <a:pt x="159" y="127"/>
                </a:moveTo>
                <a:cubicBezTo>
                  <a:pt x="159" y="127"/>
                  <a:pt x="158" y="128"/>
                  <a:pt x="158" y="128"/>
                </a:cubicBezTo>
                <a:cubicBezTo>
                  <a:pt x="156" y="129"/>
                  <a:pt x="154" y="130"/>
                  <a:pt x="152" y="132"/>
                </a:cubicBezTo>
                <a:cubicBezTo>
                  <a:pt x="154" y="130"/>
                  <a:pt x="156" y="129"/>
                  <a:pt x="159" y="127"/>
                </a:cubicBezTo>
                <a:close/>
                <a:moveTo>
                  <a:pt x="151" y="117"/>
                </a:moveTo>
                <a:cubicBezTo>
                  <a:pt x="151" y="117"/>
                  <a:pt x="150" y="117"/>
                  <a:pt x="149" y="117"/>
                </a:cubicBezTo>
                <a:cubicBezTo>
                  <a:pt x="150" y="117"/>
                  <a:pt x="150" y="117"/>
                  <a:pt x="150" y="117"/>
                </a:cubicBezTo>
                <a:cubicBezTo>
                  <a:pt x="150" y="116"/>
                  <a:pt x="151" y="115"/>
                  <a:pt x="152" y="115"/>
                </a:cubicBezTo>
                <a:cubicBezTo>
                  <a:pt x="152" y="114"/>
                  <a:pt x="153" y="114"/>
                  <a:pt x="154" y="113"/>
                </a:cubicBezTo>
                <a:cubicBezTo>
                  <a:pt x="153" y="114"/>
                  <a:pt x="152" y="116"/>
                  <a:pt x="151" y="117"/>
                </a:cubicBezTo>
                <a:close/>
                <a:moveTo>
                  <a:pt x="157" y="147"/>
                </a:moveTo>
                <a:cubicBezTo>
                  <a:pt x="158" y="147"/>
                  <a:pt x="159" y="146"/>
                  <a:pt x="161" y="146"/>
                </a:cubicBezTo>
                <a:cubicBezTo>
                  <a:pt x="159" y="147"/>
                  <a:pt x="157" y="147"/>
                  <a:pt x="156" y="148"/>
                </a:cubicBezTo>
                <a:cubicBezTo>
                  <a:pt x="156" y="148"/>
                  <a:pt x="157" y="147"/>
                  <a:pt x="157" y="147"/>
                </a:cubicBezTo>
                <a:close/>
                <a:moveTo>
                  <a:pt x="159" y="137"/>
                </a:moveTo>
                <a:cubicBezTo>
                  <a:pt x="159" y="138"/>
                  <a:pt x="159" y="138"/>
                  <a:pt x="158" y="138"/>
                </a:cubicBezTo>
                <a:cubicBezTo>
                  <a:pt x="158" y="138"/>
                  <a:pt x="158" y="138"/>
                  <a:pt x="158" y="138"/>
                </a:cubicBezTo>
                <a:cubicBezTo>
                  <a:pt x="157" y="138"/>
                  <a:pt x="157" y="138"/>
                  <a:pt x="157" y="138"/>
                </a:cubicBezTo>
                <a:cubicBezTo>
                  <a:pt x="157" y="137"/>
                  <a:pt x="158" y="137"/>
                  <a:pt x="158" y="137"/>
                </a:cubicBezTo>
                <a:cubicBezTo>
                  <a:pt x="159" y="137"/>
                  <a:pt x="160" y="137"/>
                  <a:pt x="161" y="137"/>
                </a:cubicBezTo>
                <a:cubicBezTo>
                  <a:pt x="161" y="137"/>
                  <a:pt x="161" y="138"/>
                  <a:pt x="161" y="138"/>
                </a:cubicBezTo>
                <a:cubicBezTo>
                  <a:pt x="160" y="137"/>
                  <a:pt x="160" y="137"/>
                  <a:pt x="159" y="137"/>
                </a:cubicBezTo>
                <a:close/>
                <a:moveTo>
                  <a:pt x="160" y="136"/>
                </a:moveTo>
                <a:cubicBezTo>
                  <a:pt x="162" y="135"/>
                  <a:pt x="163" y="135"/>
                  <a:pt x="165" y="134"/>
                </a:cubicBezTo>
                <a:cubicBezTo>
                  <a:pt x="164" y="135"/>
                  <a:pt x="163" y="135"/>
                  <a:pt x="163" y="136"/>
                </a:cubicBezTo>
                <a:cubicBezTo>
                  <a:pt x="162" y="136"/>
                  <a:pt x="161" y="136"/>
                  <a:pt x="160" y="136"/>
                </a:cubicBezTo>
                <a:close/>
                <a:moveTo>
                  <a:pt x="167" y="141"/>
                </a:moveTo>
                <a:cubicBezTo>
                  <a:pt x="166" y="141"/>
                  <a:pt x="166" y="141"/>
                  <a:pt x="166" y="142"/>
                </a:cubicBezTo>
                <a:cubicBezTo>
                  <a:pt x="165" y="142"/>
                  <a:pt x="164" y="142"/>
                  <a:pt x="163" y="143"/>
                </a:cubicBezTo>
                <a:cubicBezTo>
                  <a:pt x="164" y="142"/>
                  <a:pt x="166" y="141"/>
                  <a:pt x="167" y="141"/>
                </a:cubicBezTo>
                <a:close/>
                <a:moveTo>
                  <a:pt x="165" y="146"/>
                </a:moveTo>
                <a:cubicBezTo>
                  <a:pt x="167" y="144"/>
                  <a:pt x="169" y="143"/>
                  <a:pt x="171" y="142"/>
                </a:cubicBezTo>
                <a:cubicBezTo>
                  <a:pt x="172" y="141"/>
                  <a:pt x="171" y="140"/>
                  <a:pt x="170" y="140"/>
                </a:cubicBezTo>
                <a:cubicBezTo>
                  <a:pt x="171" y="139"/>
                  <a:pt x="172" y="138"/>
                  <a:pt x="173" y="137"/>
                </a:cubicBezTo>
                <a:cubicBezTo>
                  <a:pt x="174" y="137"/>
                  <a:pt x="175" y="137"/>
                  <a:pt x="176" y="136"/>
                </a:cubicBezTo>
                <a:cubicBezTo>
                  <a:pt x="174" y="138"/>
                  <a:pt x="173" y="140"/>
                  <a:pt x="171" y="142"/>
                </a:cubicBezTo>
                <a:cubicBezTo>
                  <a:pt x="169" y="143"/>
                  <a:pt x="166" y="145"/>
                  <a:pt x="164" y="147"/>
                </a:cubicBezTo>
                <a:cubicBezTo>
                  <a:pt x="164" y="146"/>
                  <a:pt x="165" y="146"/>
                  <a:pt x="165" y="146"/>
                </a:cubicBezTo>
                <a:close/>
                <a:moveTo>
                  <a:pt x="178" y="115"/>
                </a:moveTo>
                <a:cubicBezTo>
                  <a:pt x="180" y="113"/>
                  <a:pt x="182" y="112"/>
                  <a:pt x="184" y="110"/>
                </a:cubicBezTo>
                <a:cubicBezTo>
                  <a:pt x="185" y="110"/>
                  <a:pt x="185" y="110"/>
                  <a:pt x="186" y="110"/>
                </a:cubicBezTo>
                <a:cubicBezTo>
                  <a:pt x="183" y="112"/>
                  <a:pt x="180" y="113"/>
                  <a:pt x="178" y="115"/>
                </a:cubicBezTo>
                <a:close/>
                <a:moveTo>
                  <a:pt x="180" y="108"/>
                </a:moveTo>
                <a:cubicBezTo>
                  <a:pt x="181" y="107"/>
                  <a:pt x="181" y="107"/>
                  <a:pt x="182" y="106"/>
                </a:cubicBezTo>
                <a:cubicBezTo>
                  <a:pt x="183" y="106"/>
                  <a:pt x="184" y="105"/>
                  <a:pt x="186" y="104"/>
                </a:cubicBezTo>
                <a:cubicBezTo>
                  <a:pt x="184" y="106"/>
                  <a:pt x="182" y="107"/>
                  <a:pt x="180" y="108"/>
                </a:cubicBezTo>
                <a:close/>
                <a:moveTo>
                  <a:pt x="184" y="97"/>
                </a:moveTo>
                <a:cubicBezTo>
                  <a:pt x="183" y="98"/>
                  <a:pt x="181" y="100"/>
                  <a:pt x="180" y="101"/>
                </a:cubicBezTo>
                <a:cubicBezTo>
                  <a:pt x="176" y="103"/>
                  <a:pt x="173" y="105"/>
                  <a:pt x="169" y="107"/>
                </a:cubicBezTo>
                <a:cubicBezTo>
                  <a:pt x="172" y="105"/>
                  <a:pt x="174" y="103"/>
                  <a:pt x="176" y="100"/>
                </a:cubicBezTo>
                <a:cubicBezTo>
                  <a:pt x="177" y="99"/>
                  <a:pt x="178" y="98"/>
                  <a:pt x="180" y="98"/>
                </a:cubicBezTo>
                <a:cubicBezTo>
                  <a:pt x="181" y="97"/>
                  <a:pt x="183" y="97"/>
                  <a:pt x="185" y="96"/>
                </a:cubicBezTo>
                <a:cubicBezTo>
                  <a:pt x="185" y="96"/>
                  <a:pt x="184" y="97"/>
                  <a:pt x="184" y="97"/>
                </a:cubicBezTo>
                <a:close/>
                <a:moveTo>
                  <a:pt x="181" y="91"/>
                </a:moveTo>
                <a:cubicBezTo>
                  <a:pt x="179" y="92"/>
                  <a:pt x="177" y="93"/>
                  <a:pt x="175" y="95"/>
                </a:cubicBezTo>
                <a:cubicBezTo>
                  <a:pt x="175" y="95"/>
                  <a:pt x="175" y="95"/>
                  <a:pt x="175" y="95"/>
                </a:cubicBezTo>
                <a:cubicBezTo>
                  <a:pt x="178" y="92"/>
                  <a:pt x="180" y="90"/>
                  <a:pt x="183" y="89"/>
                </a:cubicBezTo>
                <a:cubicBezTo>
                  <a:pt x="182" y="89"/>
                  <a:pt x="182" y="90"/>
                  <a:pt x="181" y="91"/>
                </a:cubicBezTo>
                <a:close/>
                <a:moveTo>
                  <a:pt x="172" y="93"/>
                </a:moveTo>
                <a:cubicBezTo>
                  <a:pt x="172" y="92"/>
                  <a:pt x="173" y="91"/>
                  <a:pt x="173" y="91"/>
                </a:cubicBezTo>
                <a:cubicBezTo>
                  <a:pt x="174" y="90"/>
                  <a:pt x="175" y="90"/>
                  <a:pt x="176" y="90"/>
                </a:cubicBezTo>
                <a:cubicBezTo>
                  <a:pt x="174" y="91"/>
                  <a:pt x="173" y="92"/>
                  <a:pt x="172" y="93"/>
                </a:cubicBezTo>
                <a:close/>
                <a:moveTo>
                  <a:pt x="172" y="89"/>
                </a:moveTo>
                <a:cubicBezTo>
                  <a:pt x="172" y="89"/>
                  <a:pt x="172" y="89"/>
                  <a:pt x="172" y="89"/>
                </a:cubicBezTo>
                <a:cubicBezTo>
                  <a:pt x="170" y="93"/>
                  <a:pt x="167" y="96"/>
                  <a:pt x="165" y="99"/>
                </a:cubicBezTo>
                <a:cubicBezTo>
                  <a:pt x="163" y="101"/>
                  <a:pt x="161" y="103"/>
                  <a:pt x="159" y="105"/>
                </a:cubicBezTo>
                <a:cubicBezTo>
                  <a:pt x="156" y="106"/>
                  <a:pt x="154" y="107"/>
                  <a:pt x="152" y="108"/>
                </a:cubicBezTo>
                <a:cubicBezTo>
                  <a:pt x="159" y="101"/>
                  <a:pt x="166" y="94"/>
                  <a:pt x="173" y="88"/>
                </a:cubicBezTo>
                <a:cubicBezTo>
                  <a:pt x="173" y="88"/>
                  <a:pt x="173" y="89"/>
                  <a:pt x="172" y="89"/>
                </a:cubicBezTo>
                <a:close/>
                <a:moveTo>
                  <a:pt x="152" y="111"/>
                </a:moveTo>
                <a:cubicBezTo>
                  <a:pt x="153" y="111"/>
                  <a:pt x="153" y="110"/>
                  <a:pt x="153" y="110"/>
                </a:cubicBezTo>
                <a:cubicBezTo>
                  <a:pt x="153" y="109"/>
                  <a:pt x="154" y="109"/>
                  <a:pt x="155" y="109"/>
                </a:cubicBezTo>
                <a:cubicBezTo>
                  <a:pt x="154" y="109"/>
                  <a:pt x="154" y="110"/>
                  <a:pt x="154" y="110"/>
                </a:cubicBezTo>
                <a:cubicBezTo>
                  <a:pt x="152" y="112"/>
                  <a:pt x="150" y="114"/>
                  <a:pt x="148" y="115"/>
                </a:cubicBezTo>
                <a:cubicBezTo>
                  <a:pt x="147" y="116"/>
                  <a:pt x="145" y="117"/>
                  <a:pt x="144" y="118"/>
                </a:cubicBezTo>
                <a:cubicBezTo>
                  <a:pt x="144" y="118"/>
                  <a:pt x="144" y="118"/>
                  <a:pt x="144" y="118"/>
                </a:cubicBezTo>
                <a:cubicBezTo>
                  <a:pt x="147" y="116"/>
                  <a:pt x="150" y="113"/>
                  <a:pt x="152" y="111"/>
                </a:cubicBezTo>
                <a:close/>
                <a:moveTo>
                  <a:pt x="148" y="119"/>
                </a:moveTo>
                <a:cubicBezTo>
                  <a:pt x="148" y="119"/>
                  <a:pt x="149" y="119"/>
                  <a:pt x="149" y="118"/>
                </a:cubicBezTo>
                <a:cubicBezTo>
                  <a:pt x="148" y="120"/>
                  <a:pt x="146" y="122"/>
                  <a:pt x="145" y="123"/>
                </a:cubicBezTo>
                <a:cubicBezTo>
                  <a:pt x="144" y="124"/>
                  <a:pt x="143" y="124"/>
                  <a:pt x="142" y="125"/>
                </a:cubicBezTo>
                <a:cubicBezTo>
                  <a:pt x="144" y="123"/>
                  <a:pt x="146" y="121"/>
                  <a:pt x="148" y="119"/>
                </a:cubicBezTo>
                <a:close/>
                <a:moveTo>
                  <a:pt x="138" y="119"/>
                </a:moveTo>
                <a:cubicBezTo>
                  <a:pt x="136" y="120"/>
                  <a:pt x="133" y="121"/>
                  <a:pt x="130" y="122"/>
                </a:cubicBezTo>
                <a:cubicBezTo>
                  <a:pt x="131" y="121"/>
                  <a:pt x="132" y="121"/>
                  <a:pt x="132" y="120"/>
                </a:cubicBezTo>
                <a:cubicBezTo>
                  <a:pt x="134" y="119"/>
                  <a:pt x="135" y="118"/>
                  <a:pt x="136" y="118"/>
                </a:cubicBezTo>
                <a:cubicBezTo>
                  <a:pt x="139" y="116"/>
                  <a:pt x="141" y="115"/>
                  <a:pt x="144" y="114"/>
                </a:cubicBezTo>
                <a:cubicBezTo>
                  <a:pt x="142" y="116"/>
                  <a:pt x="140" y="118"/>
                  <a:pt x="138" y="119"/>
                </a:cubicBezTo>
                <a:close/>
                <a:moveTo>
                  <a:pt x="126" y="116"/>
                </a:moveTo>
                <a:cubicBezTo>
                  <a:pt x="130" y="112"/>
                  <a:pt x="133" y="109"/>
                  <a:pt x="136" y="106"/>
                </a:cubicBezTo>
                <a:cubicBezTo>
                  <a:pt x="139" y="104"/>
                  <a:pt x="142" y="102"/>
                  <a:pt x="145" y="101"/>
                </a:cubicBezTo>
                <a:cubicBezTo>
                  <a:pt x="141" y="104"/>
                  <a:pt x="138" y="107"/>
                  <a:pt x="134" y="110"/>
                </a:cubicBezTo>
                <a:cubicBezTo>
                  <a:pt x="132" y="112"/>
                  <a:pt x="129" y="114"/>
                  <a:pt x="126" y="116"/>
                </a:cubicBezTo>
                <a:close/>
                <a:moveTo>
                  <a:pt x="131" y="116"/>
                </a:moveTo>
                <a:cubicBezTo>
                  <a:pt x="129" y="117"/>
                  <a:pt x="128" y="118"/>
                  <a:pt x="127" y="120"/>
                </a:cubicBezTo>
                <a:cubicBezTo>
                  <a:pt x="127" y="120"/>
                  <a:pt x="127" y="120"/>
                  <a:pt x="126" y="120"/>
                </a:cubicBezTo>
                <a:cubicBezTo>
                  <a:pt x="125" y="121"/>
                  <a:pt x="124" y="122"/>
                  <a:pt x="122" y="123"/>
                </a:cubicBezTo>
                <a:cubicBezTo>
                  <a:pt x="125" y="121"/>
                  <a:pt x="128" y="118"/>
                  <a:pt x="131" y="116"/>
                </a:cubicBezTo>
                <a:close/>
                <a:moveTo>
                  <a:pt x="124" y="126"/>
                </a:moveTo>
                <a:cubicBezTo>
                  <a:pt x="124" y="126"/>
                  <a:pt x="124" y="126"/>
                  <a:pt x="124" y="126"/>
                </a:cubicBezTo>
                <a:cubicBezTo>
                  <a:pt x="122" y="129"/>
                  <a:pt x="120" y="132"/>
                  <a:pt x="117" y="135"/>
                </a:cubicBezTo>
                <a:cubicBezTo>
                  <a:pt x="119" y="132"/>
                  <a:pt x="122" y="129"/>
                  <a:pt x="124" y="126"/>
                </a:cubicBezTo>
                <a:close/>
                <a:moveTo>
                  <a:pt x="113" y="117"/>
                </a:moveTo>
                <a:cubicBezTo>
                  <a:pt x="113" y="117"/>
                  <a:pt x="112" y="117"/>
                  <a:pt x="112" y="117"/>
                </a:cubicBezTo>
                <a:cubicBezTo>
                  <a:pt x="112" y="118"/>
                  <a:pt x="111" y="119"/>
                  <a:pt x="110" y="120"/>
                </a:cubicBezTo>
                <a:cubicBezTo>
                  <a:pt x="110" y="120"/>
                  <a:pt x="109" y="120"/>
                  <a:pt x="109" y="120"/>
                </a:cubicBezTo>
                <a:cubicBezTo>
                  <a:pt x="110" y="119"/>
                  <a:pt x="111" y="118"/>
                  <a:pt x="113" y="117"/>
                </a:cubicBezTo>
                <a:close/>
                <a:moveTo>
                  <a:pt x="107" y="119"/>
                </a:moveTo>
                <a:cubicBezTo>
                  <a:pt x="107" y="119"/>
                  <a:pt x="106" y="119"/>
                  <a:pt x="106" y="119"/>
                </a:cubicBezTo>
                <a:cubicBezTo>
                  <a:pt x="107" y="118"/>
                  <a:pt x="107" y="117"/>
                  <a:pt x="108" y="117"/>
                </a:cubicBezTo>
                <a:cubicBezTo>
                  <a:pt x="109" y="116"/>
                  <a:pt x="110" y="115"/>
                  <a:pt x="111" y="115"/>
                </a:cubicBezTo>
                <a:cubicBezTo>
                  <a:pt x="110" y="116"/>
                  <a:pt x="108" y="118"/>
                  <a:pt x="107" y="119"/>
                </a:cubicBezTo>
                <a:close/>
                <a:moveTo>
                  <a:pt x="112" y="125"/>
                </a:moveTo>
                <a:cubicBezTo>
                  <a:pt x="113" y="125"/>
                  <a:pt x="114" y="124"/>
                  <a:pt x="115" y="123"/>
                </a:cubicBezTo>
                <a:cubicBezTo>
                  <a:pt x="115" y="123"/>
                  <a:pt x="115" y="123"/>
                  <a:pt x="115" y="123"/>
                </a:cubicBezTo>
                <a:cubicBezTo>
                  <a:pt x="114" y="124"/>
                  <a:pt x="114" y="125"/>
                  <a:pt x="113" y="126"/>
                </a:cubicBezTo>
                <a:cubicBezTo>
                  <a:pt x="111" y="127"/>
                  <a:pt x="110" y="128"/>
                  <a:pt x="109" y="129"/>
                </a:cubicBezTo>
                <a:cubicBezTo>
                  <a:pt x="110" y="128"/>
                  <a:pt x="111" y="127"/>
                  <a:pt x="112" y="125"/>
                </a:cubicBezTo>
                <a:close/>
                <a:moveTo>
                  <a:pt x="104" y="117"/>
                </a:moveTo>
                <a:cubicBezTo>
                  <a:pt x="103" y="117"/>
                  <a:pt x="102" y="117"/>
                  <a:pt x="102" y="118"/>
                </a:cubicBezTo>
                <a:cubicBezTo>
                  <a:pt x="101" y="118"/>
                  <a:pt x="101" y="118"/>
                  <a:pt x="101" y="118"/>
                </a:cubicBezTo>
                <a:cubicBezTo>
                  <a:pt x="105" y="114"/>
                  <a:pt x="109" y="110"/>
                  <a:pt x="113" y="106"/>
                </a:cubicBezTo>
                <a:cubicBezTo>
                  <a:pt x="113" y="106"/>
                  <a:pt x="114" y="106"/>
                  <a:pt x="114" y="105"/>
                </a:cubicBezTo>
                <a:cubicBezTo>
                  <a:pt x="111" y="109"/>
                  <a:pt x="107" y="113"/>
                  <a:pt x="104" y="117"/>
                </a:cubicBezTo>
                <a:close/>
                <a:moveTo>
                  <a:pt x="99" y="129"/>
                </a:moveTo>
                <a:cubicBezTo>
                  <a:pt x="99" y="128"/>
                  <a:pt x="100" y="128"/>
                  <a:pt x="100" y="127"/>
                </a:cubicBezTo>
                <a:cubicBezTo>
                  <a:pt x="100" y="129"/>
                  <a:pt x="99" y="130"/>
                  <a:pt x="98" y="131"/>
                </a:cubicBezTo>
                <a:cubicBezTo>
                  <a:pt x="97" y="132"/>
                  <a:pt x="96" y="133"/>
                  <a:pt x="95" y="135"/>
                </a:cubicBezTo>
                <a:cubicBezTo>
                  <a:pt x="94" y="135"/>
                  <a:pt x="94" y="134"/>
                  <a:pt x="93" y="134"/>
                </a:cubicBezTo>
                <a:cubicBezTo>
                  <a:pt x="95" y="132"/>
                  <a:pt x="97" y="130"/>
                  <a:pt x="99" y="129"/>
                </a:cubicBezTo>
                <a:close/>
                <a:moveTo>
                  <a:pt x="103" y="132"/>
                </a:moveTo>
                <a:cubicBezTo>
                  <a:pt x="103" y="132"/>
                  <a:pt x="104" y="131"/>
                  <a:pt x="104" y="131"/>
                </a:cubicBezTo>
                <a:cubicBezTo>
                  <a:pt x="103" y="132"/>
                  <a:pt x="102" y="133"/>
                  <a:pt x="101" y="135"/>
                </a:cubicBezTo>
                <a:cubicBezTo>
                  <a:pt x="100" y="135"/>
                  <a:pt x="100" y="135"/>
                  <a:pt x="100" y="135"/>
                </a:cubicBezTo>
                <a:cubicBezTo>
                  <a:pt x="101" y="134"/>
                  <a:pt x="102" y="133"/>
                  <a:pt x="103" y="132"/>
                </a:cubicBezTo>
                <a:close/>
                <a:moveTo>
                  <a:pt x="103" y="126"/>
                </a:moveTo>
                <a:cubicBezTo>
                  <a:pt x="104" y="125"/>
                  <a:pt x="105" y="124"/>
                  <a:pt x="106" y="123"/>
                </a:cubicBezTo>
                <a:cubicBezTo>
                  <a:pt x="106" y="122"/>
                  <a:pt x="107" y="121"/>
                  <a:pt x="108" y="121"/>
                </a:cubicBezTo>
                <a:cubicBezTo>
                  <a:pt x="108" y="121"/>
                  <a:pt x="109" y="121"/>
                  <a:pt x="109" y="121"/>
                </a:cubicBezTo>
                <a:cubicBezTo>
                  <a:pt x="107" y="123"/>
                  <a:pt x="105" y="124"/>
                  <a:pt x="103" y="126"/>
                </a:cubicBezTo>
                <a:close/>
                <a:moveTo>
                  <a:pt x="110" y="141"/>
                </a:moveTo>
                <a:cubicBezTo>
                  <a:pt x="107" y="143"/>
                  <a:pt x="104" y="145"/>
                  <a:pt x="102" y="146"/>
                </a:cubicBezTo>
                <a:cubicBezTo>
                  <a:pt x="104" y="144"/>
                  <a:pt x="106" y="143"/>
                  <a:pt x="108" y="141"/>
                </a:cubicBezTo>
                <a:cubicBezTo>
                  <a:pt x="108" y="141"/>
                  <a:pt x="109" y="141"/>
                  <a:pt x="110" y="141"/>
                </a:cubicBezTo>
                <a:close/>
                <a:moveTo>
                  <a:pt x="109" y="139"/>
                </a:moveTo>
                <a:cubicBezTo>
                  <a:pt x="112" y="137"/>
                  <a:pt x="114" y="134"/>
                  <a:pt x="117" y="132"/>
                </a:cubicBezTo>
                <a:cubicBezTo>
                  <a:pt x="117" y="132"/>
                  <a:pt x="117" y="131"/>
                  <a:pt x="118" y="131"/>
                </a:cubicBezTo>
                <a:cubicBezTo>
                  <a:pt x="115" y="134"/>
                  <a:pt x="113" y="137"/>
                  <a:pt x="111" y="140"/>
                </a:cubicBezTo>
                <a:cubicBezTo>
                  <a:pt x="111" y="140"/>
                  <a:pt x="111" y="140"/>
                  <a:pt x="111" y="140"/>
                </a:cubicBezTo>
                <a:cubicBezTo>
                  <a:pt x="111" y="140"/>
                  <a:pt x="110" y="139"/>
                  <a:pt x="109" y="139"/>
                </a:cubicBezTo>
                <a:close/>
                <a:moveTo>
                  <a:pt x="116" y="122"/>
                </a:moveTo>
                <a:cubicBezTo>
                  <a:pt x="117" y="121"/>
                  <a:pt x="119" y="120"/>
                  <a:pt x="120" y="119"/>
                </a:cubicBezTo>
                <a:cubicBezTo>
                  <a:pt x="119" y="120"/>
                  <a:pt x="118" y="121"/>
                  <a:pt x="116" y="122"/>
                </a:cubicBezTo>
                <a:close/>
                <a:moveTo>
                  <a:pt x="116" y="145"/>
                </a:moveTo>
                <a:cubicBezTo>
                  <a:pt x="116" y="144"/>
                  <a:pt x="117" y="144"/>
                  <a:pt x="118" y="143"/>
                </a:cubicBezTo>
                <a:cubicBezTo>
                  <a:pt x="118" y="144"/>
                  <a:pt x="118" y="144"/>
                  <a:pt x="118" y="144"/>
                </a:cubicBezTo>
                <a:cubicBezTo>
                  <a:pt x="118" y="144"/>
                  <a:pt x="118" y="144"/>
                  <a:pt x="118" y="144"/>
                </a:cubicBezTo>
                <a:cubicBezTo>
                  <a:pt x="118" y="144"/>
                  <a:pt x="118" y="144"/>
                  <a:pt x="117" y="145"/>
                </a:cubicBezTo>
                <a:cubicBezTo>
                  <a:pt x="116" y="145"/>
                  <a:pt x="115" y="146"/>
                  <a:pt x="114" y="146"/>
                </a:cubicBezTo>
                <a:cubicBezTo>
                  <a:pt x="115" y="146"/>
                  <a:pt x="115" y="145"/>
                  <a:pt x="116" y="145"/>
                </a:cubicBezTo>
                <a:close/>
                <a:moveTo>
                  <a:pt x="122" y="144"/>
                </a:moveTo>
                <a:cubicBezTo>
                  <a:pt x="122" y="145"/>
                  <a:pt x="122" y="145"/>
                  <a:pt x="122" y="145"/>
                </a:cubicBezTo>
                <a:cubicBezTo>
                  <a:pt x="121" y="146"/>
                  <a:pt x="120" y="147"/>
                  <a:pt x="119" y="148"/>
                </a:cubicBezTo>
                <a:cubicBezTo>
                  <a:pt x="119" y="148"/>
                  <a:pt x="119" y="148"/>
                  <a:pt x="118" y="148"/>
                </a:cubicBezTo>
                <a:cubicBezTo>
                  <a:pt x="119" y="147"/>
                  <a:pt x="120" y="146"/>
                  <a:pt x="122" y="144"/>
                </a:cubicBezTo>
                <a:close/>
                <a:moveTo>
                  <a:pt x="120" y="140"/>
                </a:moveTo>
                <a:cubicBezTo>
                  <a:pt x="120" y="139"/>
                  <a:pt x="121" y="139"/>
                  <a:pt x="122" y="138"/>
                </a:cubicBezTo>
                <a:cubicBezTo>
                  <a:pt x="125" y="137"/>
                  <a:pt x="128" y="135"/>
                  <a:pt x="131" y="133"/>
                </a:cubicBezTo>
                <a:cubicBezTo>
                  <a:pt x="130" y="134"/>
                  <a:pt x="128" y="135"/>
                  <a:pt x="127" y="136"/>
                </a:cubicBezTo>
                <a:cubicBezTo>
                  <a:pt x="125" y="137"/>
                  <a:pt x="122" y="139"/>
                  <a:pt x="120" y="140"/>
                </a:cubicBezTo>
                <a:close/>
                <a:moveTo>
                  <a:pt x="129" y="143"/>
                </a:moveTo>
                <a:cubicBezTo>
                  <a:pt x="129" y="143"/>
                  <a:pt x="128" y="143"/>
                  <a:pt x="128" y="143"/>
                </a:cubicBezTo>
                <a:cubicBezTo>
                  <a:pt x="128" y="144"/>
                  <a:pt x="127" y="144"/>
                  <a:pt x="127" y="144"/>
                </a:cubicBezTo>
                <a:cubicBezTo>
                  <a:pt x="127" y="144"/>
                  <a:pt x="127" y="144"/>
                  <a:pt x="127" y="144"/>
                </a:cubicBezTo>
                <a:cubicBezTo>
                  <a:pt x="127" y="143"/>
                  <a:pt x="128" y="143"/>
                  <a:pt x="128" y="142"/>
                </a:cubicBezTo>
                <a:cubicBezTo>
                  <a:pt x="129" y="141"/>
                  <a:pt x="130" y="140"/>
                  <a:pt x="131" y="140"/>
                </a:cubicBezTo>
                <a:cubicBezTo>
                  <a:pt x="130" y="140"/>
                  <a:pt x="129" y="141"/>
                  <a:pt x="129" y="142"/>
                </a:cubicBezTo>
                <a:cubicBezTo>
                  <a:pt x="129" y="142"/>
                  <a:pt x="129" y="142"/>
                  <a:pt x="129" y="143"/>
                </a:cubicBezTo>
                <a:close/>
                <a:moveTo>
                  <a:pt x="129" y="146"/>
                </a:moveTo>
                <a:cubicBezTo>
                  <a:pt x="129" y="146"/>
                  <a:pt x="129" y="146"/>
                  <a:pt x="130" y="146"/>
                </a:cubicBezTo>
                <a:cubicBezTo>
                  <a:pt x="129" y="147"/>
                  <a:pt x="129" y="148"/>
                  <a:pt x="128" y="148"/>
                </a:cubicBezTo>
                <a:cubicBezTo>
                  <a:pt x="127" y="149"/>
                  <a:pt x="126" y="149"/>
                  <a:pt x="125" y="150"/>
                </a:cubicBezTo>
                <a:cubicBezTo>
                  <a:pt x="126" y="149"/>
                  <a:pt x="128" y="148"/>
                  <a:pt x="129" y="146"/>
                </a:cubicBezTo>
                <a:close/>
                <a:moveTo>
                  <a:pt x="134" y="157"/>
                </a:moveTo>
                <a:cubicBezTo>
                  <a:pt x="135" y="156"/>
                  <a:pt x="136" y="156"/>
                  <a:pt x="136" y="156"/>
                </a:cubicBezTo>
                <a:cubicBezTo>
                  <a:pt x="134" y="157"/>
                  <a:pt x="133" y="159"/>
                  <a:pt x="131" y="160"/>
                </a:cubicBezTo>
                <a:cubicBezTo>
                  <a:pt x="132" y="159"/>
                  <a:pt x="133" y="158"/>
                  <a:pt x="134" y="157"/>
                </a:cubicBezTo>
                <a:close/>
                <a:moveTo>
                  <a:pt x="133" y="167"/>
                </a:moveTo>
                <a:cubicBezTo>
                  <a:pt x="135" y="165"/>
                  <a:pt x="138" y="163"/>
                  <a:pt x="140" y="162"/>
                </a:cubicBezTo>
                <a:cubicBezTo>
                  <a:pt x="139" y="163"/>
                  <a:pt x="138" y="164"/>
                  <a:pt x="137" y="165"/>
                </a:cubicBezTo>
                <a:cubicBezTo>
                  <a:pt x="136" y="165"/>
                  <a:pt x="135" y="166"/>
                  <a:pt x="134" y="166"/>
                </a:cubicBezTo>
                <a:cubicBezTo>
                  <a:pt x="134" y="167"/>
                  <a:pt x="133" y="167"/>
                  <a:pt x="133" y="167"/>
                </a:cubicBezTo>
                <a:cubicBezTo>
                  <a:pt x="133" y="167"/>
                  <a:pt x="133" y="167"/>
                  <a:pt x="133" y="167"/>
                </a:cubicBezTo>
                <a:close/>
                <a:moveTo>
                  <a:pt x="138" y="160"/>
                </a:moveTo>
                <a:cubicBezTo>
                  <a:pt x="137" y="160"/>
                  <a:pt x="137" y="161"/>
                  <a:pt x="137" y="161"/>
                </a:cubicBezTo>
                <a:cubicBezTo>
                  <a:pt x="137" y="160"/>
                  <a:pt x="137" y="160"/>
                  <a:pt x="137" y="160"/>
                </a:cubicBezTo>
                <a:cubicBezTo>
                  <a:pt x="137" y="160"/>
                  <a:pt x="137" y="160"/>
                  <a:pt x="137" y="160"/>
                </a:cubicBezTo>
                <a:cubicBezTo>
                  <a:pt x="139" y="159"/>
                  <a:pt x="140" y="158"/>
                  <a:pt x="142" y="157"/>
                </a:cubicBezTo>
                <a:cubicBezTo>
                  <a:pt x="142" y="157"/>
                  <a:pt x="142" y="158"/>
                  <a:pt x="142" y="158"/>
                </a:cubicBezTo>
                <a:cubicBezTo>
                  <a:pt x="140" y="159"/>
                  <a:pt x="139" y="160"/>
                  <a:pt x="138" y="160"/>
                </a:cubicBezTo>
                <a:close/>
                <a:moveTo>
                  <a:pt x="143" y="160"/>
                </a:moveTo>
                <a:cubicBezTo>
                  <a:pt x="145" y="159"/>
                  <a:pt x="148" y="158"/>
                  <a:pt x="150" y="157"/>
                </a:cubicBezTo>
                <a:cubicBezTo>
                  <a:pt x="149" y="158"/>
                  <a:pt x="148" y="159"/>
                  <a:pt x="147" y="160"/>
                </a:cubicBezTo>
                <a:cubicBezTo>
                  <a:pt x="145" y="161"/>
                  <a:pt x="143" y="162"/>
                  <a:pt x="141" y="163"/>
                </a:cubicBezTo>
                <a:cubicBezTo>
                  <a:pt x="142" y="162"/>
                  <a:pt x="142" y="161"/>
                  <a:pt x="143" y="160"/>
                </a:cubicBezTo>
                <a:close/>
                <a:moveTo>
                  <a:pt x="147" y="162"/>
                </a:moveTo>
                <a:cubicBezTo>
                  <a:pt x="148" y="161"/>
                  <a:pt x="149" y="161"/>
                  <a:pt x="150" y="160"/>
                </a:cubicBezTo>
                <a:cubicBezTo>
                  <a:pt x="150" y="161"/>
                  <a:pt x="149" y="161"/>
                  <a:pt x="149" y="162"/>
                </a:cubicBezTo>
                <a:cubicBezTo>
                  <a:pt x="148" y="162"/>
                  <a:pt x="147" y="162"/>
                  <a:pt x="146" y="163"/>
                </a:cubicBezTo>
                <a:cubicBezTo>
                  <a:pt x="146" y="162"/>
                  <a:pt x="147" y="162"/>
                  <a:pt x="147" y="162"/>
                </a:cubicBezTo>
                <a:close/>
                <a:moveTo>
                  <a:pt x="150" y="163"/>
                </a:moveTo>
                <a:cubicBezTo>
                  <a:pt x="150" y="163"/>
                  <a:pt x="151" y="163"/>
                  <a:pt x="152" y="162"/>
                </a:cubicBezTo>
                <a:cubicBezTo>
                  <a:pt x="150" y="164"/>
                  <a:pt x="148" y="166"/>
                  <a:pt x="146" y="168"/>
                </a:cubicBezTo>
                <a:cubicBezTo>
                  <a:pt x="147" y="166"/>
                  <a:pt x="148" y="165"/>
                  <a:pt x="150" y="163"/>
                </a:cubicBezTo>
                <a:close/>
                <a:moveTo>
                  <a:pt x="146" y="157"/>
                </a:moveTo>
                <a:cubicBezTo>
                  <a:pt x="146" y="157"/>
                  <a:pt x="146" y="157"/>
                  <a:pt x="146" y="157"/>
                </a:cubicBezTo>
                <a:cubicBezTo>
                  <a:pt x="147" y="156"/>
                  <a:pt x="149" y="155"/>
                  <a:pt x="150" y="153"/>
                </a:cubicBezTo>
                <a:cubicBezTo>
                  <a:pt x="152" y="153"/>
                  <a:pt x="153" y="152"/>
                  <a:pt x="155" y="151"/>
                </a:cubicBezTo>
                <a:cubicBezTo>
                  <a:pt x="155" y="151"/>
                  <a:pt x="155" y="151"/>
                  <a:pt x="156" y="151"/>
                </a:cubicBezTo>
                <a:cubicBezTo>
                  <a:pt x="156" y="152"/>
                  <a:pt x="155" y="152"/>
                  <a:pt x="155" y="152"/>
                </a:cubicBezTo>
                <a:cubicBezTo>
                  <a:pt x="152" y="154"/>
                  <a:pt x="149" y="156"/>
                  <a:pt x="146" y="157"/>
                </a:cubicBezTo>
                <a:close/>
                <a:moveTo>
                  <a:pt x="154" y="158"/>
                </a:moveTo>
                <a:cubicBezTo>
                  <a:pt x="155" y="158"/>
                  <a:pt x="156" y="157"/>
                  <a:pt x="157" y="157"/>
                </a:cubicBezTo>
                <a:cubicBezTo>
                  <a:pt x="157" y="157"/>
                  <a:pt x="156" y="158"/>
                  <a:pt x="155" y="159"/>
                </a:cubicBezTo>
                <a:cubicBezTo>
                  <a:pt x="154" y="159"/>
                  <a:pt x="153" y="160"/>
                  <a:pt x="152" y="160"/>
                </a:cubicBezTo>
                <a:cubicBezTo>
                  <a:pt x="153" y="160"/>
                  <a:pt x="153" y="159"/>
                  <a:pt x="154" y="158"/>
                </a:cubicBezTo>
                <a:close/>
                <a:moveTo>
                  <a:pt x="157" y="155"/>
                </a:moveTo>
                <a:cubicBezTo>
                  <a:pt x="158" y="154"/>
                  <a:pt x="159" y="153"/>
                  <a:pt x="160" y="151"/>
                </a:cubicBezTo>
                <a:cubicBezTo>
                  <a:pt x="162" y="150"/>
                  <a:pt x="164" y="149"/>
                  <a:pt x="166" y="147"/>
                </a:cubicBezTo>
                <a:cubicBezTo>
                  <a:pt x="165" y="149"/>
                  <a:pt x="163" y="151"/>
                  <a:pt x="161" y="153"/>
                </a:cubicBezTo>
                <a:cubicBezTo>
                  <a:pt x="160" y="153"/>
                  <a:pt x="158" y="154"/>
                  <a:pt x="157" y="155"/>
                </a:cubicBezTo>
                <a:close/>
                <a:moveTo>
                  <a:pt x="162" y="154"/>
                </a:moveTo>
                <a:cubicBezTo>
                  <a:pt x="164" y="154"/>
                  <a:pt x="165" y="153"/>
                  <a:pt x="167" y="152"/>
                </a:cubicBezTo>
                <a:cubicBezTo>
                  <a:pt x="167" y="153"/>
                  <a:pt x="167" y="153"/>
                  <a:pt x="167" y="153"/>
                </a:cubicBezTo>
                <a:cubicBezTo>
                  <a:pt x="165" y="154"/>
                  <a:pt x="164" y="155"/>
                  <a:pt x="163" y="156"/>
                </a:cubicBezTo>
                <a:cubicBezTo>
                  <a:pt x="162" y="156"/>
                  <a:pt x="161" y="157"/>
                  <a:pt x="160" y="157"/>
                </a:cubicBezTo>
                <a:cubicBezTo>
                  <a:pt x="161" y="156"/>
                  <a:pt x="162" y="155"/>
                  <a:pt x="162" y="154"/>
                </a:cubicBezTo>
                <a:close/>
                <a:moveTo>
                  <a:pt x="164" y="159"/>
                </a:moveTo>
                <a:cubicBezTo>
                  <a:pt x="165" y="158"/>
                  <a:pt x="166" y="157"/>
                  <a:pt x="167" y="156"/>
                </a:cubicBezTo>
                <a:cubicBezTo>
                  <a:pt x="167" y="156"/>
                  <a:pt x="167" y="156"/>
                  <a:pt x="168" y="156"/>
                </a:cubicBezTo>
                <a:cubicBezTo>
                  <a:pt x="166" y="157"/>
                  <a:pt x="164" y="159"/>
                  <a:pt x="162" y="161"/>
                </a:cubicBezTo>
                <a:cubicBezTo>
                  <a:pt x="163" y="160"/>
                  <a:pt x="163" y="160"/>
                  <a:pt x="164" y="159"/>
                </a:cubicBezTo>
                <a:close/>
                <a:moveTo>
                  <a:pt x="169" y="156"/>
                </a:moveTo>
                <a:cubicBezTo>
                  <a:pt x="168" y="158"/>
                  <a:pt x="166" y="160"/>
                  <a:pt x="165" y="162"/>
                </a:cubicBezTo>
                <a:cubicBezTo>
                  <a:pt x="164" y="162"/>
                  <a:pt x="163" y="162"/>
                  <a:pt x="163" y="163"/>
                </a:cubicBezTo>
                <a:cubicBezTo>
                  <a:pt x="165" y="161"/>
                  <a:pt x="167" y="159"/>
                  <a:pt x="169" y="156"/>
                </a:cubicBezTo>
                <a:close/>
                <a:moveTo>
                  <a:pt x="166" y="151"/>
                </a:moveTo>
                <a:cubicBezTo>
                  <a:pt x="169" y="147"/>
                  <a:pt x="173" y="144"/>
                  <a:pt x="176" y="140"/>
                </a:cubicBezTo>
                <a:cubicBezTo>
                  <a:pt x="177" y="140"/>
                  <a:pt x="177" y="140"/>
                  <a:pt x="178" y="139"/>
                </a:cubicBezTo>
                <a:cubicBezTo>
                  <a:pt x="177" y="140"/>
                  <a:pt x="177" y="140"/>
                  <a:pt x="177" y="141"/>
                </a:cubicBezTo>
                <a:cubicBezTo>
                  <a:pt x="174" y="144"/>
                  <a:pt x="172" y="146"/>
                  <a:pt x="170" y="149"/>
                </a:cubicBezTo>
                <a:cubicBezTo>
                  <a:pt x="168" y="150"/>
                  <a:pt x="167" y="150"/>
                  <a:pt x="166" y="151"/>
                </a:cubicBezTo>
                <a:close/>
                <a:moveTo>
                  <a:pt x="177" y="151"/>
                </a:moveTo>
                <a:cubicBezTo>
                  <a:pt x="175" y="153"/>
                  <a:pt x="174" y="155"/>
                  <a:pt x="172" y="157"/>
                </a:cubicBezTo>
                <a:cubicBezTo>
                  <a:pt x="172" y="157"/>
                  <a:pt x="171" y="157"/>
                  <a:pt x="171" y="158"/>
                </a:cubicBezTo>
                <a:cubicBezTo>
                  <a:pt x="173" y="156"/>
                  <a:pt x="174" y="154"/>
                  <a:pt x="175" y="152"/>
                </a:cubicBezTo>
                <a:cubicBezTo>
                  <a:pt x="176" y="152"/>
                  <a:pt x="177" y="151"/>
                  <a:pt x="177" y="151"/>
                </a:cubicBezTo>
                <a:close/>
                <a:moveTo>
                  <a:pt x="186" y="127"/>
                </a:moveTo>
                <a:cubicBezTo>
                  <a:pt x="186" y="126"/>
                  <a:pt x="187" y="126"/>
                  <a:pt x="187" y="125"/>
                </a:cubicBezTo>
                <a:cubicBezTo>
                  <a:pt x="189" y="124"/>
                  <a:pt x="191" y="123"/>
                  <a:pt x="193" y="122"/>
                </a:cubicBezTo>
                <a:cubicBezTo>
                  <a:pt x="193" y="122"/>
                  <a:pt x="193" y="122"/>
                  <a:pt x="193" y="122"/>
                </a:cubicBezTo>
                <a:cubicBezTo>
                  <a:pt x="191" y="124"/>
                  <a:pt x="188" y="125"/>
                  <a:pt x="186" y="127"/>
                </a:cubicBezTo>
                <a:close/>
                <a:moveTo>
                  <a:pt x="198" y="122"/>
                </a:moveTo>
                <a:cubicBezTo>
                  <a:pt x="198" y="123"/>
                  <a:pt x="197" y="124"/>
                  <a:pt x="196" y="124"/>
                </a:cubicBezTo>
                <a:cubicBezTo>
                  <a:pt x="195" y="125"/>
                  <a:pt x="194" y="126"/>
                  <a:pt x="192" y="127"/>
                </a:cubicBezTo>
                <a:cubicBezTo>
                  <a:pt x="194" y="125"/>
                  <a:pt x="196" y="123"/>
                  <a:pt x="198" y="122"/>
                </a:cubicBezTo>
                <a:close/>
                <a:moveTo>
                  <a:pt x="203" y="120"/>
                </a:moveTo>
                <a:cubicBezTo>
                  <a:pt x="204" y="119"/>
                  <a:pt x="204" y="119"/>
                  <a:pt x="204" y="118"/>
                </a:cubicBezTo>
                <a:cubicBezTo>
                  <a:pt x="205" y="118"/>
                  <a:pt x="205" y="118"/>
                  <a:pt x="206" y="117"/>
                </a:cubicBezTo>
                <a:cubicBezTo>
                  <a:pt x="205" y="118"/>
                  <a:pt x="204" y="119"/>
                  <a:pt x="203" y="120"/>
                </a:cubicBezTo>
                <a:close/>
                <a:moveTo>
                  <a:pt x="207" y="110"/>
                </a:moveTo>
                <a:cubicBezTo>
                  <a:pt x="207" y="110"/>
                  <a:pt x="206" y="110"/>
                  <a:pt x="206" y="110"/>
                </a:cubicBezTo>
                <a:cubicBezTo>
                  <a:pt x="204" y="112"/>
                  <a:pt x="201" y="113"/>
                  <a:pt x="199" y="114"/>
                </a:cubicBezTo>
                <a:cubicBezTo>
                  <a:pt x="198" y="115"/>
                  <a:pt x="197" y="115"/>
                  <a:pt x="197" y="115"/>
                </a:cubicBezTo>
                <a:cubicBezTo>
                  <a:pt x="199" y="114"/>
                  <a:pt x="200" y="113"/>
                  <a:pt x="202" y="112"/>
                </a:cubicBezTo>
                <a:cubicBezTo>
                  <a:pt x="204" y="111"/>
                  <a:pt x="206" y="110"/>
                  <a:pt x="208" y="109"/>
                </a:cubicBezTo>
                <a:cubicBezTo>
                  <a:pt x="208" y="109"/>
                  <a:pt x="207" y="110"/>
                  <a:pt x="207" y="110"/>
                </a:cubicBezTo>
                <a:close/>
                <a:moveTo>
                  <a:pt x="195" y="112"/>
                </a:moveTo>
                <a:cubicBezTo>
                  <a:pt x="194" y="112"/>
                  <a:pt x="194" y="112"/>
                  <a:pt x="193" y="112"/>
                </a:cubicBezTo>
                <a:cubicBezTo>
                  <a:pt x="194" y="112"/>
                  <a:pt x="194" y="111"/>
                  <a:pt x="195" y="110"/>
                </a:cubicBezTo>
                <a:cubicBezTo>
                  <a:pt x="196" y="109"/>
                  <a:pt x="198" y="108"/>
                  <a:pt x="199" y="106"/>
                </a:cubicBezTo>
                <a:cubicBezTo>
                  <a:pt x="199" y="106"/>
                  <a:pt x="199" y="106"/>
                  <a:pt x="199" y="106"/>
                </a:cubicBezTo>
                <a:cubicBezTo>
                  <a:pt x="198" y="108"/>
                  <a:pt x="197" y="110"/>
                  <a:pt x="195" y="112"/>
                </a:cubicBezTo>
                <a:close/>
                <a:moveTo>
                  <a:pt x="193" y="106"/>
                </a:moveTo>
                <a:cubicBezTo>
                  <a:pt x="194" y="106"/>
                  <a:pt x="195" y="105"/>
                  <a:pt x="196" y="104"/>
                </a:cubicBezTo>
                <a:cubicBezTo>
                  <a:pt x="196" y="105"/>
                  <a:pt x="196" y="105"/>
                  <a:pt x="195" y="106"/>
                </a:cubicBezTo>
                <a:cubicBezTo>
                  <a:pt x="195" y="106"/>
                  <a:pt x="194" y="106"/>
                  <a:pt x="193" y="106"/>
                </a:cubicBezTo>
                <a:close/>
                <a:moveTo>
                  <a:pt x="196" y="97"/>
                </a:moveTo>
                <a:cubicBezTo>
                  <a:pt x="196" y="97"/>
                  <a:pt x="195" y="97"/>
                  <a:pt x="195" y="98"/>
                </a:cubicBezTo>
                <a:cubicBezTo>
                  <a:pt x="193" y="98"/>
                  <a:pt x="191" y="99"/>
                  <a:pt x="189" y="100"/>
                </a:cubicBezTo>
                <a:cubicBezTo>
                  <a:pt x="190" y="100"/>
                  <a:pt x="190" y="99"/>
                  <a:pt x="191" y="98"/>
                </a:cubicBezTo>
                <a:cubicBezTo>
                  <a:pt x="193" y="97"/>
                  <a:pt x="195" y="96"/>
                  <a:pt x="197" y="95"/>
                </a:cubicBezTo>
                <a:cubicBezTo>
                  <a:pt x="196" y="96"/>
                  <a:pt x="196" y="97"/>
                  <a:pt x="196" y="97"/>
                </a:cubicBezTo>
                <a:close/>
                <a:moveTo>
                  <a:pt x="195" y="92"/>
                </a:moveTo>
                <a:cubicBezTo>
                  <a:pt x="192" y="94"/>
                  <a:pt x="189" y="95"/>
                  <a:pt x="187" y="97"/>
                </a:cubicBezTo>
                <a:cubicBezTo>
                  <a:pt x="187" y="96"/>
                  <a:pt x="188" y="96"/>
                  <a:pt x="189" y="95"/>
                </a:cubicBezTo>
                <a:cubicBezTo>
                  <a:pt x="191" y="94"/>
                  <a:pt x="193" y="93"/>
                  <a:pt x="196" y="92"/>
                </a:cubicBezTo>
                <a:cubicBezTo>
                  <a:pt x="196" y="92"/>
                  <a:pt x="195" y="92"/>
                  <a:pt x="195" y="92"/>
                </a:cubicBezTo>
                <a:close/>
                <a:moveTo>
                  <a:pt x="190" y="89"/>
                </a:moveTo>
                <a:cubicBezTo>
                  <a:pt x="189" y="90"/>
                  <a:pt x="188" y="90"/>
                  <a:pt x="187" y="91"/>
                </a:cubicBezTo>
                <a:cubicBezTo>
                  <a:pt x="189" y="90"/>
                  <a:pt x="190" y="89"/>
                  <a:pt x="191" y="88"/>
                </a:cubicBezTo>
                <a:lnTo>
                  <a:pt x="190" y="89"/>
                </a:lnTo>
                <a:close/>
                <a:moveTo>
                  <a:pt x="190" y="86"/>
                </a:moveTo>
                <a:cubicBezTo>
                  <a:pt x="189" y="87"/>
                  <a:pt x="187" y="87"/>
                  <a:pt x="186" y="88"/>
                </a:cubicBezTo>
                <a:cubicBezTo>
                  <a:pt x="187" y="87"/>
                  <a:pt x="187" y="86"/>
                  <a:pt x="188" y="86"/>
                </a:cubicBezTo>
                <a:cubicBezTo>
                  <a:pt x="190" y="84"/>
                  <a:pt x="193" y="83"/>
                  <a:pt x="195" y="82"/>
                </a:cubicBezTo>
                <a:cubicBezTo>
                  <a:pt x="195" y="82"/>
                  <a:pt x="195" y="82"/>
                  <a:pt x="195" y="82"/>
                </a:cubicBezTo>
                <a:cubicBezTo>
                  <a:pt x="193" y="84"/>
                  <a:pt x="192" y="85"/>
                  <a:pt x="190" y="86"/>
                </a:cubicBezTo>
                <a:close/>
                <a:moveTo>
                  <a:pt x="195" y="86"/>
                </a:moveTo>
                <a:cubicBezTo>
                  <a:pt x="196" y="85"/>
                  <a:pt x="197" y="85"/>
                  <a:pt x="199" y="84"/>
                </a:cubicBezTo>
                <a:cubicBezTo>
                  <a:pt x="198" y="85"/>
                  <a:pt x="197" y="86"/>
                  <a:pt x="196" y="87"/>
                </a:cubicBezTo>
                <a:cubicBezTo>
                  <a:pt x="195" y="87"/>
                  <a:pt x="195" y="87"/>
                  <a:pt x="194" y="87"/>
                </a:cubicBezTo>
                <a:cubicBezTo>
                  <a:pt x="195" y="87"/>
                  <a:pt x="195" y="87"/>
                  <a:pt x="195" y="86"/>
                </a:cubicBezTo>
                <a:close/>
                <a:moveTo>
                  <a:pt x="187" y="80"/>
                </a:moveTo>
                <a:cubicBezTo>
                  <a:pt x="185" y="81"/>
                  <a:pt x="182" y="82"/>
                  <a:pt x="179" y="83"/>
                </a:cubicBezTo>
                <a:cubicBezTo>
                  <a:pt x="179" y="82"/>
                  <a:pt x="179" y="82"/>
                  <a:pt x="179" y="82"/>
                </a:cubicBezTo>
                <a:cubicBezTo>
                  <a:pt x="182" y="81"/>
                  <a:pt x="184" y="80"/>
                  <a:pt x="187" y="79"/>
                </a:cubicBezTo>
                <a:cubicBezTo>
                  <a:pt x="189" y="78"/>
                  <a:pt x="191" y="77"/>
                  <a:pt x="192" y="76"/>
                </a:cubicBezTo>
                <a:cubicBezTo>
                  <a:pt x="191" y="78"/>
                  <a:pt x="189" y="79"/>
                  <a:pt x="187" y="80"/>
                </a:cubicBezTo>
                <a:close/>
                <a:moveTo>
                  <a:pt x="179" y="85"/>
                </a:moveTo>
                <a:cubicBezTo>
                  <a:pt x="178" y="85"/>
                  <a:pt x="177" y="86"/>
                  <a:pt x="177" y="86"/>
                </a:cubicBezTo>
                <a:cubicBezTo>
                  <a:pt x="177" y="86"/>
                  <a:pt x="177" y="85"/>
                  <a:pt x="177" y="85"/>
                </a:cubicBezTo>
                <a:cubicBezTo>
                  <a:pt x="178" y="85"/>
                  <a:pt x="179" y="85"/>
                  <a:pt x="179" y="85"/>
                </a:cubicBezTo>
                <a:close/>
                <a:moveTo>
                  <a:pt x="175" y="84"/>
                </a:moveTo>
                <a:cubicBezTo>
                  <a:pt x="174" y="84"/>
                  <a:pt x="172" y="84"/>
                  <a:pt x="171" y="85"/>
                </a:cubicBezTo>
                <a:cubicBezTo>
                  <a:pt x="171" y="84"/>
                  <a:pt x="172" y="84"/>
                  <a:pt x="173" y="83"/>
                </a:cubicBezTo>
                <a:cubicBezTo>
                  <a:pt x="174" y="83"/>
                  <a:pt x="175" y="83"/>
                  <a:pt x="177" y="82"/>
                </a:cubicBezTo>
                <a:cubicBezTo>
                  <a:pt x="176" y="83"/>
                  <a:pt x="176" y="83"/>
                  <a:pt x="175" y="84"/>
                </a:cubicBezTo>
                <a:close/>
                <a:moveTo>
                  <a:pt x="172" y="81"/>
                </a:moveTo>
                <a:cubicBezTo>
                  <a:pt x="172" y="81"/>
                  <a:pt x="172" y="81"/>
                  <a:pt x="171" y="82"/>
                </a:cubicBezTo>
                <a:cubicBezTo>
                  <a:pt x="172" y="81"/>
                  <a:pt x="173" y="80"/>
                  <a:pt x="174" y="79"/>
                </a:cubicBezTo>
                <a:cubicBezTo>
                  <a:pt x="174" y="79"/>
                  <a:pt x="174" y="79"/>
                  <a:pt x="174" y="79"/>
                </a:cubicBezTo>
                <a:cubicBezTo>
                  <a:pt x="176" y="78"/>
                  <a:pt x="178" y="78"/>
                  <a:pt x="179" y="77"/>
                </a:cubicBezTo>
                <a:cubicBezTo>
                  <a:pt x="177" y="78"/>
                  <a:pt x="174" y="80"/>
                  <a:pt x="172" y="81"/>
                </a:cubicBezTo>
                <a:close/>
                <a:moveTo>
                  <a:pt x="177" y="74"/>
                </a:moveTo>
                <a:cubicBezTo>
                  <a:pt x="175" y="75"/>
                  <a:pt x="173" y="76"/>
                  <a:pt x="171" y="77"/>
                </a:cubicBezTo>
                <a:cubicBezTo>
                  <a:pt x="171" y="76"/>
                  <a:pt x="170" y="76"/>
                  <a:pt x="170" y="76"/>
                </a:cubicBezTo>
                <a:cubicBezTo>
                  <a:pt x="171" y="75"/>
                  <a:pt x="172" y="75"/>
                  <a:pt x="173" y="74"/>
                </a:cubicBezTo>
                <a:cubicBezTo>
                  <a:pt x="176" y="73"/>
                  <a:pt x="178" y="72"/>
                  <a:pt x="180" y="72"/>
                </a:cubicBezTo>
                <a:cubicBezTo>
                  <a:pt x="179" y="73"/>
                  <a:pt x="178" y="73"/>
                  <a:pt x="177" y="74"/>
                </a:cubicBezTo>
                <a:close/>
                <a:moveTo>
                  <a:pt x="172" y="86"/>
                </a:moveTo>
                <a:cubicBezTo>
                  <a:pt x="164" y="94"/>
                  <a:pt x="155" y="102"/>
                  <a:pt x="147" y="110"/>
                </a:cubicBezTo>
                <a:cubicBezTo>
                  <a:pt x="143" y="112"/>
                  <a:pt x="139" y="114"/>
                  <a:pt x="135" y="116"/>
                </a:cubicBezTo>
                <a:cubicBezTo>
                  <a:pt x="137" y="114"/>
                  <a:pt x="139" y="112"/>
                  <a:pt x="141" y="110"/>
                </a:cubicBezTo>
                <a:cubicBezTo>
                  <a:pt x="147" y="104"/>
                  <a:pt x="154" y="99"/>
                  <a:pt x="160" y="93"/>
                </a:cubicBezTo>
                <a:cubicBezTo>
                  <a:pt x="162" y="91"/>
                  <a:pt x="164" y="88"/>
                  <a:pt x="167" y="86"/>
                </a:cubicBezTo>
                <a:cubicBezTo>
                  <a:pt x="167" y="87"/>
                  <a:pt x="167" y="87"/>
                  <a:pt x="167" y="87"/>
                </a:cubicBezTo>
                <a:cubicBezTo>
                  <a:pt x="169" y="87"/>
                  <a:pt x="171" y="86"/>
                  <a:pt x="172" y="86"/>
                </a:cubicBezTo>
                <a:close/>
                <a:moveTo>
                  <a:pt x="168" y="82"/>
                </a:moveTo>
                <a:cubicBezTo>
                  <a:pt x="167" y="82"/>
                  <a:pt x="167" y="83"/>
                  <a:pt x="167" y="83"/>
                </a:cubicBezTo>
                <a:cubicBezTo>
                  <a:pt x="160" y="90"/>
                  <a:pt x="152" y="97"/>
                  <a:pt x="145" y="104"/>
                </a:cubicBezTo>
                <a:cubicBezTo>
                  <a:pt x="152" y="97"/>
                  <a:pt x="160" y="89"/>
                  <a:pt x="167" y="81"/>
                </a:cubicBezTo>
                <a:cubicBezTo>
                  <a:pt x="168" y="81"/>
                  <a:pt x="168" y="81"/>
                  <a:pt x="169" y="81"/>
                </a:cubicBezTo>
                <a:cubicBezTo>
                  <a:pt x="168" y="81"/>
                  <a:pt x="168" y="81"/>
                  <a:pt x="168" y="82"/>
                </a:cubicBezTo>
                <a:close/>
                <a:moveTo>
                  <a:pt x="167" y="72"/>
                </a:moveTo>
                <a:cubicBezTo>
                  <a:pt x="166" y="73"/>
                  <a:pt x="166" y="73"/>
                  <a:pt x="165" y="74"/>
                </a:cubicBezTo>
                <a:cubicBezTo>
                  <a:pt x="165" y="74"/>
                  <a:pt x="164" y="74"/>
                  <a:pt x="164" y="74"/>
                </a:cubicBezTo>
                <a:cubicBezTo>
                  <a:pt x="164" y="74"/>
                  <a:pt x="164" y="75"/>
                  <a:pt x="163" y="75"/>
                </a:cubicBezTo>
                <a:cubicBezTo>
                  <a:pt x="164" y="74"/>
                  <a:pt x="164" y="73"/>
                  <a:pt x="165" y="73"/>
                </a:cubicBezTo>
                <a:cubicBezTo>
                  <a:pt x="166" y="72"/>
                  <a:pt x="167" y="72"/>
                  <a:pt x="167" y="72"/>
                </a:cubicBezTo>
                <a:cubicBezTo>
                  <a:pt x="167" y="72"/>
                  <a:pt x="167" y="72"/>
                  <a:pt x="167" y="72"/>
                </a:cubicBezTo>
                <a:close/>
                <a:moveTo>
                  <a:pt x="164" y="82"/>
                </a:moveTo>
                <a:cubicBezTo>
                  <a:pt x="159" y="87"/>
                  <a:pt x="155" y="91"/>
                  <a:pt x="150" y="96"/>
                </a:cubicBezTo>
                <a:cubicBezTo>
                  <a:pt x="150" y="96"/>
                  <a:pt x="150" y="96"/>
                  <a:pt x="150" y="96"/>
                </a:cubicBezTo>
                <a:cubicBezTo>
                  <a:pt x="147" y="97"/>
                  <a:pt x="145" y="99"/>
                  <a:pt x="142" y="100"/>
                </a:cubicBezTo>
                <a:cubicBezTo>
                  <a:pt x="146" y="97"/>
                  <a:pt x="149" y="93"/>
                  <a:pt x="152" y="90"/>
                </a:cubicBezTo>
                <a:cubicBezTo>
                  <a:pt x="155" y="87"/>
                  <a:pt x="159" y="85"/>
                  <a:pt x="163" y="82"/>
                </a:cubicBezTo>
                <a:cubicBezTo>
                  <a:pt x="163" y="82"/>
                  <a:pt x="163" y="82"/>
                  <a:pt x="164" y="82"/>
                </a:cubicBezTo>
                <a:close/>
                <a:moveTo>
                  <a:pt x="159" y="78"/>
                </a:moveTo>
                <a:cubicBezTo>
                  <a:pt x="158" y="78"/>
                  <a:pt x="158" y="79"/>
                  <a:pt x="158" y="79"/>
                </a:cubicBezTo>
                <a:cubicBezTo>
                  <a:pt x="157" y="79"/>
                  <a:pt x="157" y="80"/>
                  <a:pt x="157" y="80"/>
                </a:cubicBezTo>
                <a:cubicBezTo>
                  <a:pt x="157" y="80"/>
                  <a:pt x="157" y="80"/>
                  <a:pt x="157" y="81"/>
                </a:cubicBezTo>
                <a:cubicBezTo>
                  <a:pt x="151" y="86"/>
                  <a:pt x="146" y="91"/>
                  <a:pt x="140" y="96"/>
                </a:cubicBezTo>
                <a:cubicBezTo>
                  <a:pt x="136" y="99"/>
                  <a:pt x="133" y="102"/>
                  <a:pt x="129" y="105"/>
                </a:cubicBezTo>
                <a:cubicBezTo>
                  <a:pt x="126" y="108"/>
                  <a:pt x="122" y="111"/>
                  <a:pt x="118" y="113"/>
                </a:cubicBezTo>
                <a:cubicBezTo>
                  <a:pt x="120" y="112"/>
                  <a:pt x="121" y="110"/>
                  <a:pt x="123" y="109"/>
                </a:cubicBezTo>
                <a:cubicBezTo>
                  <a:pt x="130" y="103"/>
                  <a:pt x="136" y="97"/>
                  <a:pt x="142" y="90"/>
                </a:cubicBezTo>
                <a:cubicBezTo>
                  <a:pt x="143" y="90"/>
                  <a:pt x="143" y="90"/>
                  <a:pt x="143" y="90"/>
                </a:cubicBezTo>
                <a:cubicBezTo>
                  <a:pt x="147" y="85"/>
                  <a:pt x="152" y="81"/>
                  <a:pt x="158" y="77"/>
                </a:cubicBezTo>
                <a:cubicBezTo>
                  <a:pt x="158" y="77"/>
                  <a:pt x="159" y="77"/>
                  <a:pt x="159" y="77"/>
                </a:cubicBezTo>
                <a:cubicBezTo>
                  <a:pt x="159" y="78"/>
                  <a:pt x="159" y="78"/>
                  <a:pt x="159" y="78"/>
                </a:cubicBezTo>
                <a:close/>
                <a:moveTo>
                  <a:pt x="153" y="77"/>
                </a:moveTo>
                <a:cubicBezTo>
                  <a:pt x="153" y="77"/>
                  <a:pt x="153" y="77"/>
                  <a:pt x="153" y="77"/>
                </a:cubicBezTo>
                <a:cubicBezTo>
                  <a:pt x="149" y="81"/>
                  <a:pt x="145" y="84"/>
                  <a:pt x="141" y="87"/>
                </a:cubicBezTo>
                <a:cubicBezTo>
                  <a:pt x="142" y="85"/>
                  <a:pt x="143" y="84"/>
                  <a:pt x="144" y="83"/>
                </a:cubicBezTo>
                <a:cubicBezTo>
                  <a:pt x="144" y="82"/>
                  <a:pt x="144" y="82"/>
                  <a:pt x="143" y="82"/>
                </a:cubicBezTo>
                <a:cubicBezTo>
                  <a:pt x="142" y="82"/>
                  <a:pt x="141" y="82"/>
                  <a:pt x="140" y="82"/>
                </a:cubicBezTo>
                <a:cubicBezTo>
                  <a:pt x="142" y="79"/>
                  <a:pt x="145" y="77"/>
                  <a:pt x="148" y="74"/>
                </a:cubicBezTo>
                <a:cubicBezTo>
                  <a:pt x="148" y="75"/>
                  <a:pt x="149" y="75"/>
                  <a:pt x="149" y="75"/>
                </a:cubicBezTo>
                <a:cubicBezTo>
                  <a:pt x="151" y="75"/>
                  <a:pt x="152" y="75"/>
                  <a:pt x="154" y="75"/>
                </a:cubicBezTo>
                <a:cubicBezTo>
                  <a:pt x="154" y="75"/>
                  <a:pt x="153" y="75"/>
                  <a:pt x="153" y="76"/>
                </a:cubicBezTo>
                <a:cubicBezTo>
                  <a:pt x="152" y="76"/>
                  <a:pt x="152" y="77"/>
                  <a:pt x="153" y="77"/>
                </a:cubicBezTo>
                <a:close/>
                <a:moveTo>
                  <a:pt x="138" y="78"/>
                </a:moveTo>
                <a:cubicBezTo>
                  <a:pt x="139" y="77"/>
                  <a:pt x="140" y="76"/>
                  <a:pt x="141" y="75"/>
                </a:cubicBezTo>
                <a:cubicBezTo>
                  <a:pt x="142" y="75"/>
                  <a:pt x="142" y="75"/>
                  <a:pt x="143" y="75"/>
                </a:cubicBezTo>
                <a:cubicBezTo>
                  <a:pt x="141" y="76"/>
                  <a:pt x="140" y="77"/>
                  <a:pt x="138" y="78"/>
                </a:cubicBezTo>
                <a:close/>
                <a:moveTo>
                  <a:pt x="138" y="74"/>
                </a:moveTo>
                <a:cubicBezTo>
                  <a:pt x="137" y="74"/>
                  <a:pt x="137" y="74"/>
                  <a:pt x="136" y="74"/>
                </a:cubicBezTo>
                <a:cubicBezTo>
                  <a:pt x="138" y="73"/>
                  <a:pt x="140" y="72"/>
                  <a:pt x="142" y="70"/>
                </a:cubicBezTo>
                <a:cubicBezTo>
                  <a:pt x="141" y="72"/>
                  <a:pt x="139" y="73"/>
                  <a:pt x="138" y="74"/>
                </a:cubicBezTo>
                <a:close/>
                <a:moveTo>
                  <a:pt x="139" y="76"/>
                </a:moveTo>
                <a:cubicBezTo>
                  <a:pt x="138" y="77"/>
                  <a:pt x="136" y="78"/>
                  <a:pt x="135" y="80"/>
                </a:cubicBezTo>
                <a:cubicBezTo>
                  <a:pt x="134" y="81"/>
                  <a:pt x="133" y="82"/>
                  <a:pt x="131" y="83"/>
                </a:cubicBezTo>
                <a:cubicBezTo>
                  <a:pt x="130" y="84"/>
                  <a:pt x="129" y="84"/>
                  <a:pt x="129" y="84"/>
                </a:cubicBezTo>
                <a:cubicBezTo>
                  <a:pt x="129" y="84"/>
                  <a:pt x="130" y="83"/>
                  <a:pt x="131" y="82"/>
                </a:cubicBezTo>
                <a:cubicBezTo>
                  <a:pt x="133" y="80"/>
                  <a:pt x="136" y="78"/>
                  <a:pt x="139" y="76"/>
                </a:cubicBezTo>
                <a:close/>
                <a:moveTo>
                  <a:pt x="127" y="87"/>
                </a:moveTo>
                <a:cubicBezTo>
                  <a:pt x="125" y="89"/>
                  <a:pt x="122" y="91"/>
                  <a:pt x="120" y="92"/>
                </a:cubicBezTo>
                <a:cubicBezTo>
                  <a:pt x="121" y="91"/>
                  <a:pt x="123" y="90"/>
                  <a:pt x="124" y="88"/>
                </a:cubicBezTo>
                <a:cubicBezTo>
                  <a:pt x="125" y="88"/>
                  <a:pt x="126" y="87"/>
                  <a:pt x="127" y="87"/>
                </a:cubicBezTo>
                <a:close/>
                <a:moveTo>
                  <a:pt x="127" y="78"/>
                </a:moveTo>
                <a:cubicBezTo>
                  <a:pt x="124" y="81"/>
                  <a:pt x="121" y="84"/>
                  <a:pt x="118" y="87"/>
                </a:cubicBezTo>
                <a:cubicBezTo>
                  <a:pt x="117" y="87"/>
                  <a:pt x="117" y="87"/>
                  <a:pt x="117" y="87"/>
                </a:cubicBezTo>
                <a:cubicBezTo>
                  <a:pt x="121" y="82"/>
                  <a:pt x="126" y="77"/>
                  <a:pt x="130" y="72"/>
                </a:cubicBezTo>
                <a:cubicBezTo>
                  <a:pt x="129" y="74"/>
                  <a:pt x="128" y="76"/>
                  <a:pt x="127" y="78"/>
                </a:cubicBezTo>
                <a:close/>
                <a:moveTo>
                  <a:pt x="120" y="87"/>
                </a:moveTo>
                <a:cubicBezTo>
                  <a:pt x="118" y="88"/>
                  <a:pt x="117" y="90"/>
                  <a:pt x="115" y="92"/>
                </a:cubicBezTo>
                <a:cubicBezTo>
                  <a:pt x="114" y="92"/>
                  <a:pt x="114" y="93"/>
                  <a:pt x="113" y="93"/>
                </a:cubicBezTo>
                <a:cubicBezTo>
                  <a:pt x="114" y="92"/>
                  <a:pt x="115" y="91"/>
                  <a:pt x="116" y="90"/>
                </a:cubicBezTo>
                <a:cubicBezTo>
                  <a:pt x="117" y="89"/>
                  <a:pt x="119" y="88"/>
                  <a:pt x="120" y="87"/>
                </a:cubicBezTo>
                <a:close/>
                <a:moveTo>
                  <a:pt x="128" y="89"/>
                </a:moveTo>
                <a:cubicBezTo>
                  <a:pt x="130" y="87"/>
                  <a:pt x="132" y="86"/>
                  <a:pt x="133" y="84"/>
                </a:cubicBezTo>
                <a:cubicBezTo>
                  <a:pt x="134" y="84"/>
                  <a:pt x="134" y="84"/>
                  <a:pt x="134" y="84"/>
                </a:cubicBezTo>
                <a:cubicBezTo>
                  <a:pt x="125" y="92"/>
                  <a:pt x="117" y="100"/>
                  <a:pt x="108" y="108"/>
                </a:cubicBezTo>
                <a:cubicBezTo>
                  <a:pt x="107" y="109"/>
                  <a:pt x="106" y="110"/>
                  <a:pt x="105" y="110"/>
                </a:cubicBezTo>
                <a:cubicBezTo>
                  <a:pt x="108" y="108"/>
                  <a:pt x="110" y="105"/>
                  <a:pt x="112" y="102"/>
                </a:cubicBezTo>
                <a:cubicBezTo>
                  <a:pt x="117" y="98"/>
                  <a:pt x="123" y="93"/>
                  <a:pt x="128" y="89"/>
                </a:cubicBezTo>
                <a:close/>
                <a:moveTo>
                  <a:pt x="99" y="116"/>
                </a:moveTo>
                <a:cubicBezTo>
                  <a:pt x="98" y="116"/>
                  <a:pt x="98" y="116"/>
                  <a:pt x="97" y="117"/>
                </a:cubicBezTo>
                <a:cubicBezTo>
                  <a:pt x="97" y="117"/>
                  <a:pt x="96" y="117"/>
                  <a:pt x="95" y="116"/>
                </a:cubicBezTo>
                <a:cubicBezTo>
                  <a:pt x="96" y="115"/>
                  <a:pt x="97" y="113"/>
                  <a:pt x="98" y="112"/>
                </a:cubicBezTo>
                <a:cubicBezTo>
                  <a:pt x="101" y="110"/>
                  <a:pt x="104" y="108"/>
                  <a:pt x="107" y="106"/>
                </a:cubicBezTo>
                <a:cubicBezTo>
                  <a:pt x="104" y="109"/>
                  <a:pt x="102" y="112"/>
                  <a:pt x="99" y="116"/>
                </a:cubicBezTo>
                <a:close/>
                <a:moveTo>
                  <a:pt x="99" y="107"/>
                </a:moveTo>
                <a:cubicBezTo>
                  <a:pt x="96" y="110"/>
                  <a:pt x="93" y="113"/>
                  <a:pt x="89" y="116"/>
                </a:cubicBezTo>
                <a:cubicBezTo>
                  <a:pt x="89" y="116"/>
                  <a:pt x="89" y="116"/>
                  <a:pt x="88" y="116"/>
                </a:cubicBezTo>
                <a:cubicBezTo>
                  <a:pt x="89" y="115"/>
                  <a:pt x="90" y="114"/>
                  <a:pt x="91" y="114"/>
                </a:cubicBezTo>
                <a:cubicBezTo>
                  <a:pt x="93" y="111"/>
                  <a:pt x="95" y="109"/>
                  <a:pt x="98" y="107"/>
                </a:cubicBezTo>
                <a:cubicBezTo>
                  <a:pt x="99" y="105"/>
                  <a:pt x="101" y="104"/>
                  <a:pt x="103" y="103"/>
                </a:cubicBezTo>
                <a:cubicBezTo>
                  <a:pt x="102" y="104"/>
                  <a:pt x="100" y="106"/>
                  <a:pt x="99" y="107"/>
                </a:cubicBezTo>
                <a:close/>
                <a:moveTo>
                  <a:pt x="84" y="115"/>
                </a:moveTo>
                <a:cubicBezTo>
                  <a:pt x="83" y="116"/>
                  <a:pt x="83" y="116"/>
                  <a:pt x="82" y="116"/>
                </a:cubicBezTo>
                <a:cubicBezTo>
                  <a:pt x="84" y="113"/>
                  <a:pt x="87" y="110"/>
                  <a:pt x="89" y="107"/>
                </a:cubicBezTo>
                <a:cubicBezTo>
                  <a:pt x="87" y="110"/>
                  <a:pt x="85" y="112"/>
                  <a:pt x="84" y="115"/>
                </a:cubicBezTo>
                <a:close/>
                <a:moveTo>
                  <a:pt x="56" y="130"/>
                </a:moveTo>
                <a:cubicBezTo>
                  <a:pt x="55" y="127"/>
                  <a:pt x="55" y="125"/>
                  <a:pt x="54" y="123"/>
                </a:cubicBezTo>
                <a:cubicBezTo>
                  <a:pt x="54" y="122"/>
                  <a:pt x="55" y="122"/>
                  <a:pt x="55" y="122"/>
                </a:cubicBezTo>
                <a:cubicBezTo>
                  <a:pt x="55" y="122"/>
                  <a:pt x="55" y="122"/>
                  <a:pt x="55" y="121"/>
                </a:cubicBezTo>
                <a:cubicBezTo>
                  <a:pt x="56" y="123"/>
                  <a:pt x="57" y="125"/>
                  <a:pt x="58" y="127"/>
                </a:cubicBezTo>
                <a:cubicBezTo>
                  <a:pt x="57" y="128"/>
                  <a:pt x="57" y="129"/>
                  <a:pt x="56" y="130"/>
                </a:cubicBezTo>
                <a:close/>
                <a:moveTo>
                  <a:pt x="58" y="146"/>
                </a:moveTo>
                <a:cubicBezTo>
                  <a:pt x="58" y="145"/>
                  <a:pt x="58" y="145"/>
                  <a:pt x="59" y="145"/>
                </a:cubicBezTo>
                <a:cubicBezTo>
                  <a:pt x="59" y="145"/>
                  <a:pt x="59" y="145"/>
                  <a:pt x="59" y="146"/>
                </a:cubicBezTo>
                <a:cubicBezTo>
                  <a:pt x="58" y="146"/>
                  <a:pt x="58" y="147"/>
                  <a:pt x="58" y="148"/>
                </a:cubicBezTo>
                <a:cubicBezTo>
                  <a:pt x="57" y="148"/>
                  <a:pt x="57" y="147"/>
                  <a:pt x="57" y="147"/>
                </a:cubicBezTo>
                <a:cubicBezTo>
                  <a:pt x="57" y="146"/>
                  <a:pt x="58" y="146"/>
                  <a:pt x="58" y="146"/>
                </a:cubicBezTo>
                <a:close/>
                <a:moveTo>
                  <a:pt x="56" y="142"/>
                </a:moveTo>
                <a:cubicBezTo>
                  <a:pt x="56" y="141"/>
                  <a:pt x="55" y="140"/>
                  <a:pt x="55" y="139"/>
                </a:cubicBezTo>
                <a:cubicBezTo>
                  <a:pt x="55" y="139"/>
                  <a:pt x="56" y="138"/>
                  <a:pt x="56" y="138"/>
                </a:cubicBezTo>
                <a:cubicBezTo>
                  <a:pt x="56" y="139"/>
                  <a:pt x="57" y="140"/>
                  <a:pt x="57" y="140"/>
                </a:cubicBezTo>
                <a:cubicBezTo>
                  <a:pt x="57" y="141"/>
                  <a:pt x="56" y="142"/>
                  <a:pt x="56" y="142"/>
                </a:cubicBezTo>
                <a:close/>
                <a:moveTo>
                  <a:pt x="56" y="160"/>
                </a:moveTo>
                <a:cubicBezTo>
                  <a:pt x="56" y="161"/>
                  <a:pt x="56" y="161"/>
                  <a:pt x="56" y="161"/>
                </a:cubicBezTo>
                <a:cubicBezTo>
                  <a:pt x="56" y="162"/>
                  <a:pt x="55" y="162"/>
                  <a:pt x="55" y="162"/>
                </a:cubicBezTo>
                <a:cubicBezTo>
                  <a:pt x="55" y="162"/>
                  <a:pt x="55" y="161"/>
                  <a:pt x="55" y="161"/>
                </a:cubicBezTo>
                <a:cubicBezTo>
                  <a:pt x="55" y="161"/>
                  <a:pt x="56" y="161"/>
                  <a:pt x="56" y="160"/>
                </a:cubicBezTo>
                <a:close/>
                <a:moveTo>
                  <a:pt x="55" y="103"/>
                </a:moveTo>
                <a:cubicBezTo>
                  <a:pt x="55" y="103"/>
                  <a:pt x="55" y="103"/>
                  <a:pt x="54" y="103"/>
                </a:cubicBezTo>
                <a:cubicBezTo>
                  <a:pt x="54" y="102"/>
                  <a:pt x="54" y="101"/>
                  <a:pt x="54" y="101"/>
                </a:cubicBezTo>
                <a:cubicBezTo>
                  <a:pt x="55" y="100"/>
                  <a:pt x="55" y="99"/>
                  <a:pt x="56" y="99"/>
                </a:cubicBezTo>
                <a:cubicBezTo>
                  <a:pt x="56" y="99"/>
                  <a:pt x="56" y="99"/>
                  <a:pt x="56" y="99"/>
                </a:cubicBezTo>
                <a:cubicBezTo>
                  <a:pt x="56" y="99"/>
                  <a:pt x="55" y="100"/>
                  <a:pt x="55" y="100"/>
                </a:cubicBezTo>
                <a:cubicBezTo>
                  <a:pt x="55" y="101"/>
                  <a:pt x="55" y="102"/>
                  <a:pt x="56" y="101"/>
                </a:cubicBezTo>
                <a:cubicBezTo>
                  <a:pt x="56" y="101"/>
                  <a:pt x="56" y="101"/>
                  <a:pt x="57" y="101"/>
                </a:cubicBezTo>
                <a:cubicBezTo>
                  <a:pt x="57" y="101"/>
                  <a:pt x="57" y="101"/>
                  <a:pt x="57" y="101"/>
                </a:cubicBezTo>
                <a:cubicBezTo>
                  <a:pt x="56" y="102"/>
                  <a:pt x="55" y="103"/>
                  <a:pt x="55" y="103"/>
                </a:cubicBezTo>
                <a:close/>
                <a:moveTo>
                  <a:pt x="53" y="134"/>
                </a:moveTo>
                <a:cubicBezTo>
                  <a:pt x="53" y="131"/>
                  <a:pt x="52" y="129"/>
                  <a:pt x="51" y="127"/>
                </a:cubicBezTo>
                <a:cubicBezTo>
                  <a:pt x="51" y="127"/>
                  <a:pt x="51" y="126"/>
                  <a:pt x="52" y="126"/>
                </a:cubicBezTo>
                <a:cubicBezTo>
                  <a:pt x="52" y="128"/>
                  <a:pt x="53" y="130"/>
                  <a:pt x="54" y="132"/>
                </a:cubicBezTo>
                <a:cubicBezTo>
                  <a:pt x="54" y="133"/>
                  <a:pt x="54" y="133"/>
                  <a:pt x="53" y="134"/>
                </a:cubicBezTo>
                <a:close/>
                <a:moveTo>
                  <a:pt x="53" y="146"/>
                </a:moveTo>
                <a:cubicBezTo>
                  <a:pt x="53" y="146"/>
                  <a:pt x="53" y="147"/>
                  <a:pt x="53" y="147"/>
                </a:cubicBezTo>
                <a:cubicBezTo>
                  <a:pt x="53" y="146"/>
                  <a:pt x="52" y="145"/>
                  <a:pt x="52" y="144"/>
                </a:cubicBezTo>
                <a:cubicBezTo>
                  <a:pt x="52" y="144"/>
                  <a:pt x="52" y="144"/>
                  <a:pt x="52" y="143"/>
                </a:cubicBezTo>
                <a:cubicBezTo>
                  <a:pt x="53" y="144"/>
                  <a:pt x="53" y="145"/>
                  <a:pt x="53" y="146"/>
                </a:cubicBezTo>
                <a:close/>
                <a:moveTo>
                  <a:pt x="51" y="90"/>
                </a:moveTo>
                <a:cubicBezTo>
                  <a:pt x="51" y="90"/>
                  <a:pt x="51" y="91"/>
                  <a:pt x="50" y="91"/>
                </a:cubicBezTo>
                <a:cubicBezTo>
                  <a:pt x="50" y="92"/>
                  <a:pt x="49" y="92"/>
                  <a:pt x="49" y="92"/>
                </a:cubicBezTo>
                <a:cubicBezTo>
                  <a:pt x="50" y="92"/>
                  <a:pt x="50" y="91"/>
                  <a:pt x="51" y="90"/>
                </a:cubicBezTo>
                <a:close/>
                <a:moveTo>
                  <a:pt x="50" y="88"/>
                </a:moveTo>
                <a:cubicBezTo>
                  <a:pt x="51" y="87"/>
                  <a:pt x="51" y="86"/>
                  <a:pt x="52" y="85"/>
                </a:cubicBezTo>
                <a:cubicBezTo>
                  <a:pt x="52" y="85"/>
                  <a:pt x="53" y="84"/>
                  <a:pt x="53" y="84"/>
                </a:cubicBezTo>
                <a:cubicBezTo>
                  <a:pt x="53" y="85"/>
                  <a:pt x="53" y="85"/>
                  <a:pt x="52" y="86"/>
                </a:cubicBezTo>
                <a:cubicBezTo>
                  <a:pt x="52" y="87"/>
                  <a:pt x="51" y="88"/>
                  <a:pt x="50" y="88"/>
                </a:cubicBezTo>
                <a:close/>
                <a:moveTo>
                  <a:pt x="51" y="107"/>
                </a:moveTo>
                <a:cubicBezTo>
                  <a:pt x="50" y="108"/>
                  <a:pt x="48" y="109"/>
                  <a:pt x="47" y="109"/>
                </a:cubicBezTo>
                <a:cubicBezTo>
                  <a:pt x="47" y="109"/>
                  <a:pt x="47" y="109"/>
                  <a:pt x="47" y="109"/>
                </a:cubicBezTo>
                <a:cubicBezTo>
                  <a:pt x="48" y="108"/>
                  <a:pt x="49" y="106"/>
                  <a:pt x="50" y="105"/>
                </a:cubicBezTo>
                <a:cubicBezTo>
                  <a:pt x="50" y="106"/>
                  <a:pt x="51" y="106"/>
                  <a:pt x="51" y="107"/>
                </a:cubicBezTo>
                <a:close/>
                <a:moveTo>
                  <a:pt x="50" y="110"/>
                </a:moveTo>
                <a:cubicBezTo>
                  <a:pt x="49" y="111"/>
                  <a:pt x="49" y="111"/>
                  <a:pt x="48" y="112"/>
                </a:cubicBezTo>
                <a:cubicBezTo>
                  <a:pt x="48" y="112"/>
                  <a:pt x="48" y="111"/>
                  <a:pt x="48" y="111"/>
                </a:cubicBezTo>
                <a:cubicBezTo>
                  <a:pt x="48" y="111"/>
                  <a:pt x="49" y="110"/>
                  <a:pt x="50" y="110"/>
                </a:cubicBezTo>
                <a:close/>
                <a:moveTo>
                  <a:pt x="51" y="110"/>
                </a:moveTo>
                <a:cubicBezTo>
                  <a:pt x="51" y="111"/>
                  <a:pt x="51" y="112"/>
                  <a:pt x="51" y="112"/>
                </a:cubicBezTo>
                <a:cubicBezTo>
                  <a:pt x="51" y="113"/>
                  <a:pt x="50" y="113"/>
                  <a:pt x="49" y="114"/>
                </a:cubicBezTo>
                <a:cubicBezTo>
                  <a:pt x="50" y="113"/>
                  <a:pt x="51" y="112"/>
                  <a:pt x="51" y="110"/>
                </a:cubicBezTo>
                <a:close/>
                <a:moveTo>
                  <a:pt x="54" y="110"/>
                </a:moveTo>
                <a:cubicBezTo>
                  <a:pt x="54" y="110"/>
                  <a:pt x="54" y="110"/>
                  <a:pt x="54" y="110"/>
                </a:cubicBezTo>
                <a:cubicBezTo>
                  <a:pt x="53" y="110"/>
                  <a:pt x="53" y="110"/>
                  <a:pt x="53" y="109"/>
                </a:cubicBezTo>
                <a:cubicBezTo>
                  <a:pt x="53" y="109"/>
                  <a:pt x="53" y="108"/>
                  <a:pt x="53" y="108"/>
                </a:cubicBezTo>
                <a:cubicBezTo>
                  <a:pt x="53" y="108"/>
                  <a:pt x="53" y="108"/>
                  <a:pt x="53" y="108"/>
                </a:cubicBezTo>
                <a:cubicBezTo>
                  <a:pt x="53" y="108"/>
                  <a:pt x="53" y="108"/>
                  <a:pt x="53" y="108"/>
                </a:cubicBezTo>
                <a:cubicBezTo>
                  <a:pt x="54" y="108"/>
                  <a:pt x="54" y="109"/>
                  <a:pt x="54" y="110"/>
                </a:cubicBezTo>
                <a:close/>
                <a:moveTo>
                  <a:pt x="54" y="87"/>
                </a:moveTo>
                <a:cubicBezTo>
                  <a:pt x="54" y="87"/>
                  <a:pt x="54" y="87"/>
                  <a:pt x="54" y="87"/>
                </a:cubicBezTo>
                <a:cubicBezTo>
                  <a:pt x="55" y="86"/>
                  <a:pt x="55" y="86"/>
                  <a:pt x="56" y="85"/>
                </a:cubicBezTo>
                <a:cubicBezTo>
                  <a:pt x="55" y="86"/>
                  <a:pt x="55" y="87"/>
                  <a:pt x="54" y="88"/>
                </a:cubicBezTo>
                <a:cubicBezTo>
                  <a:pt x="54" y="88"/>
                  <a:pt x="54" y="88"/>
                  <a:pt x="54" y="87"/>
                </a:cubicBezTo>
                <a:close/>
                <a:moveTo>
                  <a:pt x="54" y="96"/>
                </a:moveTo>
                <a:cubicBezTo>
                  <a:pt x="54" y="96"/>
                  <a:pt x="54" y="96"/>
                  <a:pt x="54" y="96"/>
                </a:cubicBezTo>
                <a:cubicBezTo>
                  <a:pt x="54" y="96"/>
                  <a:pt x="55" y="96"/>
                  <a:pt x="55" y="95"/>
                </a:cubicBezTo>
                <a:cubicBezTo>
                  <a:pt x="55" y="96"/>
                  <a:pt x="55" y="96"/>
                  <a:pt x="55" y="97"/>
                </a:cubicBezTo>
                <a:cubicBezTo>
                  <a:pt x="55" y="97"/>
                  <a:pt x="55" y="98"/>
                  <a:pt x="54" y="98"/>
                </a:cubicBezTo>
                <a:cubicBezTo>
                  <a:pt x="54" y="98"/>
                  <a:pt x="54" y="97"/>
                  <a:pt x="54" y="96"/>
                </a:cubicBezTo>
                <a:close/>
                <a:moveTo>
                  <a:pt x="55" y="83"/>
                </a:moveTo>
                <a:cubicBezTo>
                  <a:pt x="56" y="82"/>
                  <a:pt x="56" y="82"/>
                  <a:pt x="56" y="81"/>
                </a:cubicBezTo>
                <a:cubicBezTo>
                  <a:pt x="58" y="80"/>
                  <a:pt x="60" y="78"/>
                  <a:pt x="61" y="76"/>
                </a:cubicBezTo>
                <a:cubicBezTo>
                  <a:pt x="61" y="77"/>
                  <a:pt x="61" y="77"/>
                  <a:pt x="60" y="78"/>
                </a:cubicBezTo>
                <a:cubicBezTo>
                  <a:pt x="59" y="80"/>
                  <a:pt x="57" y="81"/>
                  <a:pt x="55" y="83"/>
                </a:cubicBezTo>
                <a:close/>
                <a:moveTo>
                  <a:pt x="88" y="57"/>
                </a:moveTo>
                <a:cubicBezTo>
                  <a:pt x="86" y="59"/>
                  <a:pt x="84" y="61"/>
                  <a:pt x="82" y="63"/>
                </a:cubicBezTo>
                <a:cubicBezTo>
                  <a:pt x="78" y="67"/>
                  <a:pt x="75" y="70"/>
                  <a:pt x="71" y="73"/>
                </a:cubicBezTo>
                <a:cubicBezTo>
                  <a:pt x="71" y="73"/>
                  <a:pt x="71" y="74"/>
                  <a:pt x="70" y="74"/>
                </a:cubicBezTo>
                <a:cubicBezTo>
                  <a:pt x="69" y="76"/>
                  <a:pt x="67" y="77"/>
                  <a:pt x="65" y="79"/>
                </a:cubicBezTo>
                <a:cubicBezTo>
                  <a:pt x="67" y="77"/>
                  <a:pt x="68" y="75"/>
                  <a:pt x="69" y="73"/>
                </a:cubicBezTo>
                <a:cubicBezTo>
                  <a:pt x="71" y="71"/>
                  <a:pt x="73" y="69"/>
                  <a:pt x="75" y="67"/>
                </a:cubicBezTo>
                <a:cubicBezTo>
                  <a:pt x="79" y="64"/>
                  <a:pt x="84" y="60"/>
                  <a:pt x="88" y="57"/>
                </a:cubicBezTo>
                <a:close/>
                <a:moveTo>
                  <a:pt x="86" y="57"/>
                </a:moveTo>
                <a:cubicBezTo>
                  <a:pt x="87" y="55"/>
                  <a:pt x="89" y="54"/>
                  <a:pt x="90" y="53"/>
                </a:cubicBezTo>
                <a:cubicBezTo>
                  <a:pt x="90" y="53"/>
                  <a:pt x="90" y="53"/>
                  <a:pt x="90" y="54"/>
                </a:cubicBezTo>
                <a:cubicBezTo>
                  <a:pt x="88" y="55"/>
                  <a:pt x="87" y="56"/>
                  <a:pt x="86" y="57"/>
                </a:cubicBezTo>
                <a:close/>
                <a:moveTo>
                  <a:pt x="105" y="58"/>
                </a:moveTo>
                <a:cubicBezTo>
                  <a:pt x="105" y="58"/>
                  <a:pt x="105" y="58"/>
                  <a:pt x="105" y="58"/>
                </a:cubicBezTo>
                <a:cubicBezTo>
                  <a:pt x="105" y="58"/>
                  <a:pt x="105" y="58"/>
                  <a:pt x="105" y="59"/>
                </a:cubicBezTo>
                <a:cubicBezTo>
                  <a:pt x="102" y="61"/>
                  <a:pt x="100" y="62"/>
                  <a:pt x="97" y="64"/>
                </a:cubicBezTo>
                <a:cubicBezTo>
                  <a:pt x="97" y="64"/>
                  <a:pt x="98" y="64"/>
                  <a:pt x="98" y="64"/>
                </a:cubicBezTo>
                <a:cubicBezTo>
                  <a:pt x="100" y="62"/>
                  <a:pt x="102" y="60"/>
                  <a:pt x="105" y="58"/>
                </a:cubicBezTo>
                <a:close/>
                <a:moveTo>
                  <a:pt x="100" y="59"/>
                </a:moveTo>
                <a:cubicBezTo>
                  <a:pt x="100" y="59"/>
                  <a:pt x="100" y="58"/>
                  <a:pt x="101" y="58"/>
                </a:cubicBezTo>
                <a:cubicBezTo>
                  <a:pt x="102" y="57"/>
                  <a:pt x="103" y="57"/>
                  <a:pt x="104" y="56"/>
                </a:cubicBezTo>
                <a:cubicBezTo>
                  <a:pt x="103" y="57"/>
                  <a:pt x="101" y="58"/>
                  <a:pt x="100" y="59"/>
                </a:cubicBezTo>
                <a:close/>
                <a:moveTo>
                  <a:pt x="86" y="81"/>
                </a:moveTo>
                <a:cubicBezTo>
                  <a:pt x="87" y="81"/>
                  <a:pt x="88" y="80"/>
                  <a:pt x="88" y="79"/>
                </a:cubicBezTo>
                <a:cubicBezTo>
                  <a:pt x="92" y="75"/>
                  <a:pt x="96" y="71"/>
                  <a:pt x="100" y="67"/>
                </a:cubicBezTo>
                <a:cubicBezTo>
                  <a:pt x="100" y="69"/>
                  <a:pt x="99" y="70"/>
                  <a:pt x="98" y="72"/>
                </a:cubicBezTo>
                <a:cubicBezTo>
                  <a:pt x="97" y="72"/>
                  <a:pt x="96" y="73"/>
                  <a:pt x="96" y="74"/>
                </a:cubicBezTo>
                <a:cubicBezTo>
                  <a:pt x="92" y="76"/>
                  <a:pt x="89" y="79"/>
                  <a:pt x="86" y="81"/>
                </a:cubicBezTo>
                <a:close/>
                <a:moveTo>
                  <a:pt x="93" y="78"/>
                </a:moveTo>
                <a:cubicBezTo>
                  <a:pt x="90" y="81"/>
                  <a:pt x="87" y="84"/>
                  <a:pt x="85" y="86"/>
                </a:cubicBezTo>
                <a:cubicBezTo>
                  <a:pt x="85" y="86"/>
                  <a:pt x="85" y="85"/>
                  <a:pt x="85" y="85"/>
                </a:cubicBezTo>
                <a:cubicBezTo>
                  <a:pt x="86" y="84"/>
                  <a:pt x="88" y="83"/>
                  <a:pt x="89" y="82"/>
                </a:cubicBezTo>
                <a:cubicBezTo>
                  <a:pt x="90" y="80"/>
                  <a:pt x="92" y="79"/>
                  <a:pt x="93" y="78"/>
                </a:cubicBezTo>
                <a:close/>
                <a:moveTo>
                  <a:pt x="92" y="73"/>
                </a:moveTo>
                <a:cubicBezTo>
                  <a:pt x="93" y="71"/>
                  <a:pt x="94" y="69"/>
                  <a:pt x="95" y="68"/>
                </a:cubicBezTo>
                <a:cubicBezTo>
                  <a:pt x="98" y="66"/>
                  <a:pt x="101" y="64"/>
                  <a:pt x="103" y="62"/>
                </a:cubicBezTo>
                <a:cubicBezTo>
                  <a:pt x="103" y="62"/>
                  <a:pt x="103" y="63"/>
                  <a:pt x="102" y="63"/>
                </a:cubicBezTo>
                <a:cubicBezTo>
                  <a:pt x="99" y="66"/>
                  <a:pt x="96" y="69"/>
                  <a:pt x="92" y="73"/>
                </a:cubicBezTo>
                <a:close/>
                <a:moveTo>
                  <a:pt x="85" y="64"/>
                </a:moveTo>
                <a:cubicBezTo>
                  <a:pt x="84" y="65"/>
                  <a:pt x="83" y="66"/>
                  <a:pt x="82" y="66"/>
                </a:cubicBezTo>
                <a:cubicBezTo>
                  <a:pt x="82" y="66"/>
                  <a:pt x="82" y="66"/>
                  <a:pt x="82" y="66"/>
                </a:cubicBezTo>
                <a:cubicBezTo>
                  <a:pt x="83" y="65"/>
                  <a:pt x="84" y="64"/>
                  <a:pt x="85" y="64"/>
                </a:cubicBezTo>
                <a:cubicBezTo>
                  <a:pt x="85" y="64"/>
                  <a:pt x="85" y="64"/>
                  <a:pt x="85" y="64"/>
                </a:cubicBezTo>
                <a:close/>
                <a:moveTo>
                  <a:pt x="89" y="65"/>
                </a:moveTo>
                <a:cubicBezTo>
                  <a:pt x="86" y="68"/>
                  <a:pt x="84" y="70"/>
                  <a:pt x="81" y="73"/>
                </a:cubicBezTo>
                <a:cubicBezTo>
                  <a:pt x="82" y="72"/>
                  <a:pt x="82" y="71"/>
                  <a:pt x="83" y="70"/>
                </a:cubicBezTo>
                <a:cubicBezTo>
                  <a:pt x="85" y="69"/>
                  <a:pt x="87" y="67"/>
                  <a:pt x="89" y="65"/>
                </a:cubicBezTo>
                <a:close/>
                <a:moveTo>
                  <a:pt x="83" y="68"/>
                </a:moveTo>
                <a:cubicBezTo>
                  <a:pt x="82" y="68"/>
                  <a:pt x="82" y="68"/>
                  <a:pt x="82" y="69"/>
                </a:cubicBezTo>
                <a:cubicBezTo>
                  <a:pt x="81" y="70"/>
                  <a:pt x="79" y="71"/>
                  <a:pt x="78" y="72"/>
                </a:cubicBezTo>
                <a:cubicBezTo>
                  <a:pt x="78" y="71"/>
                  <a:pt x="79" y="71"/>
                  <a:pt x="79" y="70"/>
                </a:cubicBezTo>
                <a:cubicBezTo>
                  <a:pt x="80" y="69"/>
                  <a:pt x="81" y="69"/>
                  <a:pt x="83" y="68"/>
                </a:cubicBezTo>
                <a:close/>
                <a:moveTo>
                  <a:pt x="78" y="74"/>
                </a:moveTo>
                <a:cubicBezTo>
                  <a:pt x="77" y="76"/>
                  <a:pt x="76" y="77"/>
                  <a:pt x="75" y="79"/>
                </a:cubicBezTo>
                <a:cubicBezTo>
                  <a:pt x="74" y="80"/>
                  <a:pt x="73" y="81"/>
                  <a:pt x="72" y="82"/>
                </a:cubicBezTo>
                <a:cubicBezTo>
                  <a:pt x="73" y="81"/>
                  <a:pt x="73" y="79"/>
                  <a:pt x="74" y="77"/>
                </a:cubicBezTo>
                <a:cubicBezTo>
                  <a:pt x="75" y="77"/>
                  <a:pt x="75" y="77"/>
                  <a:pt x="75" y="77"/>
                </a:cubicBezTo>
                <a:cubicBezTo>
                  <a:pt x="76" y="76"/>
                  <a:pt x="77" y="75"/>
                  <a:pt x="78" y="74"/>
                </a:cubicBezTo>
                <a:close/>
                <a:moveTo>
                  <a:pt x="74" y="83"/>
                </a:moveTo>
                <a:cubicBezTo>
                  <a:pt x="76" y="81"/>
                  <a:pt x="79" y="78"/>
                  <a:pt x="82" y="76"/>
                </a:cubicBezTo>
                <a:cubicBezTo>
                  <a:pt x="82" y="76"/>
                  <a:pt x="82" y="77"/>
                  <a:pt x="82" y="77"/>
                </a:cubicBezTo>
                <a:cubicBezTo>
                  <a:pt x="78" y="80"/>
                  <a:pt x="75" y="82"/>
                  <a:pt x="72" y="85"/>
                </a:cubicBezTo>
                <a:cubicBezTo>
                  <a:pt x="72" y="84"/>
                  <a:pt x="73" y="84"/>
                  <a:pt x="74" y="83"/>
                </a:cubicBezTo>
                <a:close/>
                <a:moveTo>
                  <a:pt x="81" y="75"/>
                </a:moveTo>
                <a:cubicBezTo>
                  <a:pt x="86" y="70"/>
                  <a:pt x="92" y="65"/>
                  <a:pt x="97" y="60"/>
                </a:cubicBezTo>
                <a:cubicBezTo>
                  <a:pt x="97" y="60"/>
                  <a:pt x="98" y="60"/>
                  <a:pt x="98" y="59"/>
                </a:cubicBezTo>
                <a:cubicBezTo>
                  <a:pt x="98" y="60"/>
                  <a:pt x="98" y="60"/>
                  <a:pt x="97" y="61"/>
                </a:cubicBezTo>
                <a:cubicBezTo>
                  <a:pt x="94" y="64"/>
                  <a:pt x="91" y="66"/>
                  <a:pt x="88" y="69"/>
                </a:cubicBezTo>
                <a:cubicBezTo>
                  <a:pt x="86" y="71"/>
                  <a:pt x="83" y="73"/>
                  <a:pt x="81" y="75"/>
                </a:cubicBezTo>
                <a:close/>
                <a:moveTo>
                  <a:pt x="90" y="70"/>
                </a:moveTo>
                <a:cubicBezTo>
                  <a:pt x="92" y="69"/>
                  <a:pt x="93" y="67"/>
                  <a:pt x="94" y="66"/>
                </a:cubicBezTo>
                <a:cubicBezTo>
                  <a:pt x="94" y="67"/>
                  <a:pt x="94" y="67"/>
                  <a:pt x="94" y="67"/>
                </a:cubicBezTo>
                <a:cubicBezTo>
                  <a:pt x="93" y="68"/>
                  <a:pt x="91" y="69"/>
                  <a:pt x="90" y="70"/>
                </a:cubicBezTo>
                <a:cubicBezTo>
                  <a:pt x="90" y="70"/>
                  <a:pt x="90" y="70"/>
                  <a:pt x="90" y="70"/>
                </a:cubicBezTo>
                <a:close/>
                <a:moveTo>
                  <a:pt x="97" y="58"/>
                </a:moveTo>
                <a:cubicBezTo>
                  <a:pt x="93" y="60"/>
                  <a:pt x="89" y="63"/>
                  <a:pt x="86" y="66"/>
                </a:cubicBezTo>
                <a:cubicBezTo>
                  <a:pt x="86" y="66"/>
                  <a:pt x="86" y="65"/>
                  <a:pt x="86" y="65"/>
                </a:cubicBezTo>
                <a:cubicBezTo>
                  <a:pt x="90" y="62"/>
                  <a:pt x="95" y="59"/>
                  <a:pt x="99" y="56"/>
                </a:cubicBezTo>
                <a:cubicBezTo>
                  <a:pt x="98" y="57"/>
                  <a:pt x="98" y="57"/>
                  <a:pt x="97" y="58"/>
                </a:cubicBezTo>
                <a:close/>
                <a:moveTo>
                  <a:pt x="70" y="69"/>
                </a:moveTo>
                <a:cubicBezTo>
                  <a:pt x="69" y="69"/>
                  <a:pt x="69" y="70"/>
                  <a:pt x="69" y="70"/>
                </a:cubicBezTo>
                <a:cubicBezTo>
                  <a:pt x="68" y="71"/>
                  <a:pt x="67" y="72"/>
                  <a:pt x="65" y="73"/>
                </a:cubicBezTo>
                <a:cubicBezTo>
                  <a:pt x="66" y="73"/>
                  <a:pt x="66" y="72"/>
                  <a:pt x="66" y="72"/>
                </a:cubicBezTo>
                <a:cubicBezTo>
                  <a:pt x="67" y="71"/>
                  <a:pt x="68" y="70"/>
                  <a:pt x="70" y="69"/>
                </a:cubicBezTo>
                <a:close/>
                <a:moveTo>
                  <a:pt x="69" y="67"/>
                </a:moveTo>
                <a:cubicBezTo>
                  <a:pt x="70" y="66"/>
                  <a:pt x="71" y="64"/>
                  <a:pt x="73" y="62"/>
                </a:cubicBezTo>
                <a:cubicBezTo>
                  <a:pt x="73" y="62"/>
                  <a:pt x="73" y="62"/>
                  <a:pt x="73" y="62"/>
                </a:cubicBezTo>
                <a:cubicBezTo>
                  <a:pt x="73" y="63"/>
                  <a:pt x="72" y="64"/>
                  <a:pt x="72" y="65"/>
                </a:cubicBezTo>
                <a:cubicBezTo>
                  <a:pt x="71" y="66"/>
                  <a:pt x="70" y="67"/>
                  <a:pt x="69" y="67"/>
                </a:cubicBezTo>
                <a:close/>
                <a:moveTo>
                  <a:pt x="73" y="67"/>
                </a:moveTo>
                <a:cubicBezTo>
                  <a:pt x="73" y="66"/>
                  <a:pt x="73" y="66"/>
                  <a:pt x="73" y="66"/>
                </a:cubicBezTo>
                <a:cubicBezTo>
                  <a:pt x="75" y="65"/>
                  <a:pt x="77" y="63"/>
                  <a:pt x="78" y="62"/>
                </a:cubicBezTo>
                <a:cubicBezTo>
                  <a:pt x="76" y="63"/>
                  <a:pt x="75" y="65"/>
                  <a:pt x="73" y="67"/>
                </a:cubicBezTo>
                <a:close/>
                <a:moveTo>
                  <a:pt x="72" y="60"/>
                </a:moveTo>
                <a:cubicBezTo>
                  <a:pt x="71" y="61"/>
                  <a:pt x="69" y="63"/>
                  <a:pt x="68" y="65"/>
                </a:cubicBezTo>
                <a:cubicBezTo>
                  <a:pt x="65" y="67"/>
                  <a:pt x="62" y="70"/>
                  <a:pt x="59" y="73"/>
                </a:cubicBezTo>
                <a:cubicBezTo>
                  <a:pt x="60" y="72"/>
                  <a:pt x="61" y="70"/>
                  <a:pt x="62" y="69"/>
                </a:cubicBezTo>
                <a:cubicBezTo>
                  <a:pt x="66" y="65"/>
                  <a:pt x="70" y="61"/>
                  <a:pt x="75" y="57"/>
                </a:cubicBezTo>
                <a:cubicBezTo>
                  <a:pt x="74" y="58"/>
                  <a:pt x="73" y="59"/>
                  <a:pt x="72" y="60"/>
                </a:cubicBezTo>
                <a:close/>
                <a:moveTo>
                  <a:pt x="60" y="68"/>
                </a:moveTo>
                <a:cubicBezTo>
                  <a:pt x="60" y="69"/>
                  <a:pt x="59" y="69"/>
                  <a:pt x="58" y="70"/>
                </a:cubicBezTo>
                <a:cubicBezTo>
                  <a:pt x="58" y="69"/>
                  <a:pt x="58" y="68"/>
                  <a:pt x="58" y="67"/>
                </a:cubicBezTo>
                <a:cubicBezTo>
                  <a:pt x="60" y="66"/>
                  <a:pt x="61" y="65"/>
                  <a:pt x="62" y="64"/>
                </a:cubicBezTo>
                <a:cubicBezTo>
                  <a:pt x="63" y="63"/>
                  <a:pt x="63" y="63"/>
                  <a:pt x="64" y="62"/>
                </a:cubicBezTo>
                <a:cubicBezTo>
                  <a:pt x="65" y="62"/>
                  <a:pt x="65" y="61"/>
                  <a:pt x="66" y="60"/>
                </a:cubicBezTo>
                <a:cubicBezTo>
                  <a:pt x="64" y="63"/>
                  <a:pt x="62" y="65"/>
                  <a:pt x="60" y="68"/>
                </a:cubicBezTo>
                <a:close/>
                <a:moveTo>
                  <a:pt x="67" y="68"/>
                </a:moveTo>
                <a:cubicBezTo>
                  <a:pt x="66" y="69"/>
                  <a:pt x="65" y="70"/>
                  <a:pt x="64" y="72"/>
                </a:cubicBezTo>
                <a:cubicBezTo>
                  <a:pt x="62" y="74"/>
                  <a:pt x="59" y="76"/>
                  <a:pt x="57" y="79"/>
                </a:cubicBezTo>
                <a:cubicBezTo>
                  <a:pt x="57" y="79"/>
                  <a:pt x="57" y="79"/>
                  <a:pt x="57" y="78"/>
                </a:cubicBezTo>
                <a:cubicBezTo>
                  <a:pt x="60" y="75"/>
                  <a:pt x="63" y="72"/>
                  <a:pt x="67" y="68"/>
                </a:cubicBezTo>
                <a:close/>
                <a:moveTo>
                  <a:pt x="64" y="77"/>
                </a:moveTo>
                <a:cubicBezTo>
                  <a:pt x="63" y="79"/>
                  <a:pt x="62" y="81"/>
                  <a:pt x="60" y="83"/>
                </a:cubicBezTo>
                <a:cubicBezTo>
                  <a:pt x="59" y="84"/>
                  <a:pt x="58" y="85"/>
                  <a:pt x="58" y="85"/>
                </a:cubicBezTo>
                <a:cubicBezTo>
                  <a:pt x="59" y="84"/>
                  <a:pt x="60" y="82"/>
                  <a:pt x="61" y="80"/>
                </a:cubicBezTo>
                <a:cubicBezTo>
                  <a:pt x="62" y="79"/>
                  <a:pt x="63" y="78"/>
                  <a:pt x="64" y="77"/>
                </a:cubicBezTo>
                <a:close/>
                <a:moveTo>
                  <a:pt x="58" y="90"/>
                </a:moveTo>
                <a:cubicBezTo>
                  <a:pt x="58" y="90"/>
                  <a:pt x="58" y="89"/>
                  <a:pt x="59" y="88"/>
                </a:cubicBezTo>
                <a:cubicBezTo>
                  <a:pt x="59" y="88"/>
                  <a:pt x="59" y="88"/>
                  <a:pt x="59" y="88"/>
                </a:cubicBezTo>
                <a:cubicBezTo>
                  <a:pt x="59" y="88"/>
                  <a:pt x="60" y="88"/>
                  <a:pt x="60" y="87"/>
                </a:cubicBezTo>
                <a:cubicBezTo>
                  <a:pt x="60" y="87"/>
                  <a:pt x="60" y="87"/>
                  <a:pt x="60" y="87"/>
                </a:cubicBezTo>
                <a:cubicBezTo>
                  <a:pt x="62" y="85"/>
                  <a:pt x="64" y="82"/>
                  <a:pt x="67" y="80"/>
                </a:cubicBezTo>
                <a:cubicBezTo>
                  <a:pt x="70" y="78"/>
                  <a:pt x="72" y="75"/>
                  <a:pt x="75" y="73"/>
                </a:cubicBezTo>
                <a:cubicBezTo>
                  <a:pt x="75" y="74"/>
                  <a:pt x="74" y="75"/>
                  <a:pt x="74" y="76"/>
                </a:cubicBezTo>
                <a:cubicBezTo>
                  <a:pt x="68" y="81"/>
                  <a:pt x="63" y="86"/>
                  <a:pt x="57" y="91"/>
                </a:cubicBezTo>
                <a:cubicBezTo>
                  <a:pt x="57" y="91"/>
                  <a:pt x="58" y="90"/>
                  <a:pt x="58" y="90"/>
                </a:cubicBezTo>
                <a:close/>
                <a:moveTo>
                  <a:pt x="67" y="115"/>
                </a:moveTo>
                <a:cubicBezTo>
                  <a:pt x="67" y="115"/>
                  <a:pt x="67" y="114"/>
                  <a:pt x="66" y="113"/>
                </a:cubicBezTo>
                <a:cubicBezTo>
                  <a:pt x="67" y="113"/>
                  <a:pt x="67" y="113"/>
                  <a:pt x="67" y="113"/>
                </a:cubicBezTo>
                <a:cubicBezTo>
                  <a:pt x="68" y="113"/>
                  <a:pt x="68" y="114"/>
                  <a:pt x="68" y="114"/>
                </a:cubicBezTo>
                <a:cubicBezTo>
                  <a:pt x="67" y="114"/>
                  <a:pt x="67" y="115"/>
                  <a:pt x="67" y="115"/>
                </a:cubicBezTo>
                <a:close/>
                <a:moveTo>
                  <a:pt x="68" y="133"/>
                </a:moveTo>
                <a:cubicBezTo>
                  <a:pt x="67" y="134"/>
                  <a:pt x="67" y="135"/>
                  <a:pt x="66" y="135"/>
                </a:cubicBezTo>
                <a:cubicBezTo>
                  <a:pt x="66" y="135"/>
                  <a:pt x="66" y="135"/>
                  <a:pt x="66" y="135"/>
                </a:cubicBezTo>
                <a:cubicBezTo>
                  <a:pt x="66" y="134"/>
                  <a:pt x="67" y="134"/>
                  <a:pt x="67" y="133"/>
                </a:cubicBezTo>
                <a:cubicBezTo>
                  <a:pt x="67" y="133"/>
                  <a:pt x="67" y="133"/>
                  <a:pt x="67" y="133"/>
                </a:cubicBezTo>
                <a:cubicBezTo>
                  <a:pt x="67" y="133"/>
                  <a:pt x="67" y="133"/>
                  <a:pt x="68" y="133"/>
                </a:cubicBezTo>
                <a:close/>
                <a:moveTo>
                  <a:pt x="64" y="150"/>
                </a:moveTo>
                <a:cubicBezTo>
                  <a:pt x="64" y="150"/>
                  <a:pt x="64" y="149"/>
                  <a:pt x="63" y="149"/>
                </a:cubicBezTo>
                <a:cubicBezTo>
                  <a:pt x="64" y="148"/>
                  <a:pt x="64" y="147"/>
                  <a:pt x="65" y="146"/>
                </a:cubicBezTo>
                <a:cubicBezTo>
                  <a:pt x="65" y="147"/>
                  <a:pt x="65" y="147"/>
                  <a:pt x="65" y="148"/>
                </a:cubicBezTo>
                <a:cubicBezTo>
                  <a:pt x="65" y="148"/>
                  <a:pt x="64" y="149"/>
                  <a:pt x="64" y="150"/>
                </a:cubicBezTo>
                <a:close/>
                <a:moveTo>
                  <a:pt x="64" y="163"/>
                </a:moveTo>
                <a:cubicBezTo>
                  <a:pt x="64" y="163"/>
                  <a:pt x="64" y="163"/>
                  <a:pt x="63" y="163"/>
                </a:cubicBezTo>
                <a:cubicBezTo>
                  <a:pt x="63" y="163"/>
                  <a:pt x="63" y="163"/>
                  <a:pt x="63" y="163"/>
                </a:cubicBezTo>
                <a:cubicBezTo>
                  <a:pt x="63" y="162"/>
                  <a:pt x="64" y="162"/>
                  <a:pt x="64" y="162"/>
                </a:cubicBezTo>
                <a:cubicBezTo>
                  <a:pt x="64" y="162"/>
                  <a:pt x="64" y="162"/>
                  <a:pt x="64" y="163"/>
                </a:cubicBezTo>
                <a:close/>
                <a:moveTo>
                  <a:pt x="65" y="122"/>
                </a:moveTo>
                <a:cubicBezTo>
                  <a:pt x="65" y="121"/>
                  <a:pt x="65" y="121"/>
                  <a:pt x="65" y="121"/>
                </a:cubicBezTo>
                <a:cubicBezTo>
                  <a:pt x="65" y="121"/>
                  <a:pt x="65" y="120"/>
                  <a:pt x="65" y="120"/>
                </a:cubicBezTo>
                <a:cubicBezTo>
                  <a:pt x="65" y="120"/>
                  <a:pt x="65" y="120"/>
                  <a:pt x="65" y="121"/>
                </a:cubicBezTo>
                <a:cubicBezTo>
                  <a:pt x="65" y="121"/>
                  <a:pt x="65" y="121"/>
                  <a:pt x="65" y="122"/>
                </a:cubicBezTo>
                <a:close/>
                <a:moveTo>
                  <a:pt x="65" y="110"/>
                </a:moveTo>
                <a:cubicBezTo>
                  <a:pt x="66" y="109"/>
                  <a:pt x="66" y="109"/>
                  <a:pt x="67" y="108"/>
                </a:cubicBezTo>
                <a:cubicBezTo>
                  <a:pt x="67" y="109"/>
                  <a:pt x="67" y="110"/>
                  <a:pt x="67" y="111"/>
                </a:cubicBezTo>
                <a:cubicBezTo>
                  <a:pt x="67" y="111"/>
                  <a:pt x="66" y="111"/>
                  <a:pt x="66" y="112"/>
                </a:cubicBezTo>
                <a:cubicBezTo>
                  <a:pt x="66" y="111"/>
                  <a:pt x="66" y="110"/>
                  <a:pt x="65" y="110"/>
                </a:cubicBezTo>
                <a:close/>
                <a:moveTo>
                  <a:pt x="67" y="86"/>
                </a:moveTo>
                <a:cubicBezTo>
                  <a:pt x="67" y="86"/>
                  <a:pt x="67" y="86"/>
                  <a:pt x="67" y="86"/>
                </a:cubicBezTo>
                <a:cubicBezTo>
                  <a:pt x="67" y="86"/>
                  <a:pt x="67" y="86"/>
                  <a:pt x="67" y="86"/>
                </a:cubicBezTo>
                <a:cubicBezTo>
                  <a:pt x="67" y="85"/>
                  <a:pt x="66" y="85"/>
                  <a:pt x="66" y="85"/>
                </a:cubicBezTo>
                <a:cubicBezTo>
                  <a:pt x="67" y="84"/>
                  <a:pt x="69" y="82"/>
                  <a:pt x="70" y="81"/>
                </a:cubicBezTo>
                <a:cubicBezTo>
                  <a:pt x="70" y="82"/>
                  <a:pt x="69" y="83"/>
                  <a:pt x="69" y="83"/>
                </a:cubicBezTo>
                <a:cubicBezTo>
                  <a:pt x="68" y="84"/>
                  <a:pt x="68" y="85"/>
                  <a:pt x="67" y="86"/>
                </a:cubicBezTo>
                <a:close/>
                <a:moveTo>
                  <a:pt x="65" y="93"/>
                </a:moveTo>
                <a:cubicBezTo>
                  <a:pt x="66" y="94"/>
                  <a:pt x="66" y="96"/>
                  <a:pt x="66" y="97"/>
                </a:cubicBezTo>
                <a:cubicBezTo>
                  <a:pt x="65" y="98"/>
                  <a:pt x="64" y="98"/>
                  <a:pt x="63" y="99"/>
                </a:cubicBezTo>
                <a:cubicBezTo>
                  <a:pt x="63" y="97"/>
                  <a:pt x="63" y="97"/>
                  <a:pt x="63" y="97"/>
                </a:cubicBezTo>
                <a:cubicBezTo>
                  <a:pt x="64" y="96"/>
                  <a:pt x="65" y="94"/>
                  <a:pt x="65" y="93"/>
                </a:cubicBezTo>
                <a:cubicBezTo>
                  <a:pt x="65" y="93"/>
                  <a:pt x="65" y="93"/>
                  <a:pt x="65" y="93"/>
                </a:cubicBezTo>
                <a:close/>
                <a:moveTo>
                  <a:pt x="63" y="131"/>
                </a:moveTo>
                <a:cubicBezTo>
                  <a:pt x="63" y="132"/>
                  <a:pt x="63" y="132"/>
                  <a:pt x="62" y="132"/>
                </a:cubicBezTo>
                <a:cubicBezTo>
                  <a:pt x="62" y="132"/>
                  <a:pt x="62" y="131"/>
                  <a:pt x="62" y="130"/>
                </a:cubicBezTo>
                <a:cubicBezTo>
                  <a:pt x="62" y="130"/>
                  <a:pt x="62" y="129"/>
                  <a:pt x="62" y="129"/>
                </a:cubicBezTo>
                <a:cubicBezTo>
                  <a:pt x="63" y="129"/>
                  <a:pt x="63" y="130"/>
                  <a:pt x="63" y="131"/>
                </a:cubicBezTo>
                <a:close/>
                <a:moveTo>
                  <a:pt x="63" y="159"/>
                </a:moveTo>
                <a:cubicBezTo>
                  <a:pt x="63" y="159"/>
                  <a:pt x="63" y="159"/>
                  <a:pt x="63" y="159"/>
                </a:cubicBezTo>
                <a:cubicBezTo>
                  <a:pt x="63" y="160"/>
                  <a:pt x="62" y="160"/>
                  <a:pt x="62" y="161"/>
                </a:cubicBezTo>
                <a:cubicBezTo>
                  <a:pt x="62" y="160"/>
                  <a:pt x="62" y="160"/>
                  <a:pt x="62" y="160"/>
                </a:cubicBezTo>
                <a:cubicBezTo>
                  <a:pt x="62" y="159"/>
                  <a:pt x="63" y="159"/>
                  <a:pt x="63" y="159"/>
                </a:cubicBezTo>
                <a:close/>
                <a:moveTo>
                  <a:pt x="64" y="168"/>
                </a:moveTo>
                <a:cubicBezTo>
                  <a:pt x="64" y="169"/>
                  <a:pt x="65" y="170"/>
                  <a:pt x="66" y="171"/>
                </a:cubicBezTo>
                <a:cubicBezTo>
                  <a:pt x="66" y="171"/>
                  <a:pt x="66" y="171"/>
                  <a:pt x="66" y="171"/>
                </a:cubicBezTo>
                <a:cubicBezTo>
                  <a:pt x="65" y="172"/>
                  <a:pt x="65" y="172"/>
                  <a:pt x="65" y="172"/>
                </a:cubicBezTo>
                <a:cubicBezTo>
                  <a:pt x="64" y="171"/>
                  <a:pt x="64" y="170"/>
                  <a:pt x="63" y="169"/>
                </a:cubicBezTo>
                <a:cubicBezTo>
                  <a:pt x="63" y="168"/>
                  <a:pt x="63" y="168"/>
                  <a:pt x="64" y="168"/>
                </a:cubicBezTo>
                <a:close/>
                <a:moveTo>
                  <a:pt x="65" y="153"/>
                </a:moveTo>
                <a:cubicBezTo>
                  <a:pt x="65" y="153"/>
                  <a:pt x="65" y="152"/>
                  <a:pt x="64" y="152"/>
                </a:cubicBezTo>
                <a:cubicBezTo>
                  <a:pt x="65" y="151"/>
                  <a:pt x="65" y="151"/>
                  <a:pt x="66" y="150"/>
                </a:cubicBezTo>
                <a:cubicBezTo>
                  <a:pt x="66" y="151"/>
                  <a:pt x="66" y="152"/>
                  <a:pt x="66" y="153"/>
                </a:cubicBezTo>
                <a:cubicBezTo>
                  <a:pt x="66" y="153"/>
                  <a:pt x="65" y="153"/>
                  <a:pt x="65" y="153"/>
                </a:cubicBezTo>
                <a:close/>
                <a:moveTo>
                  <a:pt x="66" y="124"/>
                </a:moveTo>
                <a:cubicBezTo>
                  <a:pt x="66" y="124"/>
                  <a:pt x="66" y="124"/>
                  <a:pt x="66" y="123"/>
                </a:cubicBezTo>
                <a:cubicBezTo>
                  <a:pt x="67" y="124"/>
                  <a:pt x="67" y="124"/>
                  <a:pt x="67" y="125"/>
                </a:cubicBezTo>
                <a:cubicBezTo>
                  <a:pt x="67" y="125"/>
                  <a:pt x="67" y="125"/>
                  <a:pt x="66" y="126"/>
                </a:cubicBezTo>
                <a:cubicBezTo>
                  <a:pt x="66" y="125"/>
                  <a:pt x="66" y="125"/>
                  <a:pt x="66" y="124"/>
                </a:cubicBezTo>
                <a:close/>
                <a:moveTo>
                  <a:pt x="67" y="179"/>
                </a:moveTo>
                <a:cubicBezTo>
                  <a:pt x="67" y="179"/>
                  <a:pt x="67" y="179"/>
                  <a:pt x="67" y="179"/>
                </a:cubicBezTo>
                <a:cubicBezTo>
                  <a:pt x="67" y="180"/>
                  <a:pt x="68" y="180"/>
                  <a:pt x="68" y="179"/>
                </a:cubicBezTo>
                <a:cubicBezTo>
                  <a:pt x="68" y="179"/>
                  <a:pt x="68" y="179"/>
                  <a:pt x="68" y="179"/>
                </a:cubicBezTo>
                <a:cubicBezTo>
                  <a:pt x="68" y="180"/>
                  <a:pt x="67" y="180"/>
                  <a:pt x="67" y="180"/>
                </a:cubicBezTo>
                <a:cubicBezTo>
                  <a:pt x="67" y="180"/>
                  <a:pt x="66" y="179"/>
                  <a:pt x="66" y="178"/>
                </a:cubicBezTo>
                <a:cubicBezTo>
                  <a:pt x="66" y="179"/>
                  <a:pt x="66" y="179"/>
                  <a:pt x="67" y="179"/>
                </a:cubicBezTo>
                <a:close/>
                <a:moveTo>
                  <a:pt x="67" y="170"/>
                </a:moveTo>
                <a:cubicBezTo>
                  <a:pt x="67" y="169"/>
                  <a:pt x="67" y="169"/>
                  <a:pt x="67" y="168"/>
                </a:cubicBezTo>
                <a:cubicBezTo>
                  <a:pt x="67" y="167"/>
                  <a:pt x="67" y="167"/>
                  <a:pt x="67" y="167"/>
                </a:cubicBezTo>
                <a:cubicBezTo>
                  <a:pt x="68" y="167"/>
                  <a:pt x="68" y="167"/>
                  <a:pt x="69" y="167"/>
                </a:cubicBezTo>
                <a:cubicBezTo>
                  <a:pt x="69" y="168"/>
                  <a:pt x="69" y="168"/>
                  <a:pt x="69" y="169"/>
                </a:cubicBezTo>
                <a:cubicBezTo>
                  <a:pt x="69" y="169"/>
                  <a:pt x="68" y="170"/>
                  <a:pt x="68" y="170"/>
                </a:cubicBezTo>
                <a:cubicBezTo>
                  <a:pt x="68" y="170"/>
                  <a:pt x="68" y="170"/>
                  <a:pt x="67" y="170"/>
                </a:cubicBezTo>
                <a:close/>
                <a:moveTo>
                  <a:pt x="68" y="145"/>
                </a:moveTo>
                <a:cubicBezTo>
                  <a:pt x="68" y="144"/>
                  <a:pt x="68" y="144"/>
                  <a:pt x="68" y="143"/>
                </a:cubicBezTo>
                <a:cubicBezTo>
                  <a:pt x="69" y="143"/>
                  <a:pt x="70" y="142"/>
                  <a:pt x="71" y="142"/>
                </a:cubicBezTo>
                <a:cubicBezTo>
                  <a:pt x="71" y="142"/>
                  <a:pt x="71" y="142"/>
                  <a:pt x="71" y="142"/>
                </a:cubicBezTo>
                <a:cubicBezTo>
                  <a:pt x="70" y="143"/>
                  <a:pt x="69" y="144"/>
                  <a:pt x="68" y="145"/>
                </a:cubicBezTo>
                <a:close/>
                <a:moveTo>
                  <a:pt x="68" y="90"/>
                </a:moveTo>
                <a:cubicBezTo>
                  <a:pt x="71" y="88"/>
                  <a:pt x="74" y="85"/>
                  <a:pt x="77" y="83"/>
                </a:cubicBezTo>
                <a:cubicBezTo>
                  <a:pt x="74" y="86"/>
                  <a:pt x="72" y="90"/>
                  <a:pt x="69" y="94"/>
                </a:cubicBezTo>
                <a:cubicBezTo>
                  <a:pt x="69" y="93"/>
                  <a:pt x="68" y="92"/>
                  <a:pt x="68" y="90"/>
                </a:cubicBezTo>
                <a:close/>
                <a:moveTo>
                  <a:pt x="83" y="77"/>
                </a:moveTo>
                <a:cubicBezTo>
                  <a:pt x="86" y="75"/>
                  <a:pt x="89" y="73"/>
                  <a:pt x="92" y="71"/>
                </a:cubicBezTo>
                <a:cubicBezTo>
                  <a:pt x="90" y="73"/>
                  <a:pt x="89" y="75"/>
                  <a:pt x="87" y="78"/>
                </a:cubicBezTo>
                <a:cubicBezTo>
                  <a:pt x="83" y="82"/>
                  <a:pt x="78" y="86"/>
                  <a:pt x="74" y="90"/>
                </a:cubicBezTo>
                <a:cubicBezTo>
                  <a:pt x="77" y="86"/>
                  <a:pt x="80" y="82"/>
                  <a:pt x="83" y="77"/>
                </a:cubicBezTo>
                <a:close/>
                <a:moveTo>
                  <a:pt x="78" y="104"/>
                </a:moveTo>
                <a:cubicBezTo>
                  <a:pt x="81" y="101"/>
                  <a:pt x="84" y="98"/>
                  <a:pt x="87" y="95"/>
                </a:cubicBezTo>
                <a:cubicBezTo>
                  <a:pt x="85" y="100"/>
                  <a:pt x="82" y="104"/>
                  <a:pt x="79" y="108"/>
                </a:cubicBezTo>
                <a:cubicBezTo>
                  <a:pt x="78" y="109"/>
                  <a:pt x="76" y="110"/>
                  <a:pt x="75" y="111"/>
                </a:cubicBezTo>
                <a:cubicBezTo>
                  <a:pt x="76" y="109"/>
                  <a:pt x="77" y="107"/>
                  <a:pt x="78" y="105"/>
                </a:cubicBezTo>
                <a:cubicBezTo>
                  <a:pt x="78" y="104"/>
                  <a:pt x="78" y="104"/>
                  <a:pt x="78" y="104"/>
                </a:cubicBezTo>
                <a:close/>
                <a:moveTo>
                  <a:pt x="93" y="90"/>
                </a:moveTo>
                <a:cubicBezTo>
                  <a:pt x="97" y="87"/>
                  <a:pt x="100" y="84"/>
                  <a:pt x="103" y="80"/>
                </a:cubicBezTo>
                <a:cubicBezTo>
                  <a:pt x="104" y="80"/>
                  <a:pt x="104" y="80"/>
                  <a:pt x="104" y="80"/>
                </a:cubicBezTo>
                <a:cubicBezTo>
                  <a:pt x="99" y="86"/>
                  <a:pt x="93" y="93"/>
                  <a:pt x="87" y="99"/>
                </a:cubicBezTo>
                <a:cubicBezTo>
                  <a:pt x="87" y="100"/>
                  <a:pt x="86" y="101"/>
                  <a:pt x="85" y="102"/>
                </a:cubicBezTo>
                <a:cubicBezTo>
                  <a:pt x="88" y="98"/>
                  <a:pt x="90" y="94"/>
                  <a:pt x="93" y="90"/>
                </a:cubicBezTo>
                <a:close/>
                <a:moveTo>
                  <a:pt x="101" y="79"/>
                </a:moveTo>
                <a:cubicBezTo>
                  <a:pt x="102" y="78"/>
                  <a:pt x="102" y="77"/>
                  <a:pt x="103" y="77"/>
                </a:cubicBezTo>
                <a:cubicBezTo>
                  <a:pt x="103" y="77"/>
                  <a:pt x="103" y="77"/>
                  <a:pt x="103" y="77"/>
                </a:cubicBezTo>
                <a:cubicBezTo>
                  <a:pt x="103" y="77"/>
                  <a:pt x="103" y="77"/>
                  <a:pt x="104" y="77"/>
                </a:cubicBezTo>
                <a:cubicBezTo>
                  <a:pt x="103" y="78"/>
                  <a:pt x="102" y="78"/>
                  <a:pt x="101" y="79"/>
                </a:cubicBezTo>
                <a:close/>
                <a:moveTo>
                  <a:pt x="102" y="68"/>
                </a:moveTo>
                <a:cubicBezTo>
                  <a:pt x="103" y="67"/>
                  <a:pt x="103" y="65"/>
                  <a:pt x="104" y="64"/>
                </a:cubicBezTo>
                <a:cubicBezTo>
                  <a:pt x="108" y="61"/>
                  <a:pt x="112" y="57"/>
                  <a:pt x="116" y="54"/>
                </a:cubicBezTo>
                <a:cubicBezTo>
                  <a:pt x="116" y="54"/>
                  <a:pt x="116" y="55"/>
                  <a:pt x="116" y="55"/>
                </a:cubicBezTo>
                <a:cubicBezTo>
                  <a:pt x="116" y="55"/>
                  <a:pt x="115" y="55"/>
                  <a:pt x="115" y="55"/>
                </a:cubicBezTo>
                <a:cubicBezTo>
                  <a:pt x="111" y="59"/>
                  <a:pt x="106" y="63"/>
                  <a:pt x="102" y="68"/>
                </a:cubicBezTo>
                <a:close/>
                <a:moveTo>
                  <a:pt x="106" y="60"/>
                </a:moveTo>
                <a:cubicBezTo>
                  <a:pt x="106" y="60"/>
                  <a:pt x="106" y="60"/>
                  <a:pt x="106" y="60"/>
                </a:cubicBezTo>
                <a:cubicBezTo>
                  <a:pt x="107" y="59"/>
                  <a:pt x="108" y="58"/>
                  <a:pt x="110" y="57"/>
                </a:cubicBezTo>
                <a:cubicBezTo>
                  <a:pt x="108" y="58"/>
                  <a:pt x="107" y="59"/>
                  <a:pt x="106" y="60"/>
                </a:cubicBezTo>
                <a:close/>
                <a:moveTo>
                  <a:pt x="107" y="57"/>
                </a:moveTo>
                <a:cubicBezTo>
                  <a:pt x="107" y="57"/>
                  <a:pt x="107" y="56"/>
                  <a:pt x="108" y="56"/>
                </a:cubicBezTo>
                <a:cubicBezTo>
                  <a:pt x="108" y="56"/>
                  <a:pt x="108" y="56"/>
                  <a:pt x="108" y="55"/>
                </a:cubicBezTo>
                <a:cubicBezTo>
                  <a:pt x="108" y="55"/>
                  <a:pt x="108" y="55"/>
                  <a:pt x="108" y="55"/>
                </a:cubicBezTo>
                <a:cubicBezTo>
                  <a:pt x="109" y="54"/>
                  <a:pt x="110" y="54"/>
                  <a:pt x="112" y="54"/>
                </a:cubicBezTo>
                <a:cubicBezTo>
                  <a:pt x="110" y="55"/>
                  <a:pt x="109" y="56"/>
                  <a:pt x="107" y="57"/>
                </a:cubicBezTo>
                <a:close/>
                <a:moveTo>
                  <a:pt x="101" y="53"/>
                </a:moveTo>
                <a:cubicBezTo>
                  <a:pt x="97" y="56"/>
                  <a:pt x="92" y="59"/>
                  <a:pt x="88" y="62"/>
                </a:cubicBezTo>
                <a:cubicBezTo>
                  <a:pt x="88" y="62"/>
                  <a:pt x="88" y="61"/>
                  <a:pt x="88" y="61"/>
                </a:cubicBezTo>
                <a:cubicBezTo>
                  <a:pt x="93" y="57"/>
                  <a:pt x="98" y="53"/>
                  <a:pt x="103" y="49"/>
                </a:cubicBezTo>
                <a:cubicBezTo>
                  <a:pt x="102" y="50"/>
                  <a:pt x="102" y="52"/>
                  <a:pt x="101" y="53"/>
                </a:cubicBezTo>
                <a:close/>
                <a:moveTo>
                  <a:pt x="90" y="57"/>
                </a:moveTo>
                <a:cubicBezTo>
                  <a:pt x="90" y="57"/>
                  <a:pt x="90" y="56"/>
                  <a:pt x="90" y="56"/>
                </a:cubicBezTo>
                <a:cubicBezTo>
                  <a:pt x="94" y="52"/>
                  <a:pt x="99" y="49"/>
                  <a:pt x="104" y="46"/>
                </a:cubicBezTo>
                <a:cubicBezTo>
                  <a:pt x="104" y="46"/>
                  <a:pt x="104" y="46"/>
                  <a:pt x="104" y="46"/>
                </a:cubicBezTo>
                <a:cubicBezTo>
                  <a:pt x="99" y="50"/>
                  <a:pt x="95" y="53"/>
                  <a:pt x="90" y="57"/>
                </a:cubicBezTo>
                <a:close/>
                <a:moveTo>
                  <a:pt x="76" y="54"/>
                </a:moveTo>
                <a:cubicBezTo>
                  <a:pt x="73" y="56"/>
                  <a:pt x="70" y="59"/>
                  <a:pt x="67" y="62"/>
                </a:cubicBezTo>
                <a:cubicBezTo>
                  <a:pt x="70" y="59"/>
                  <a:pt x="72" y="56"/>
                  <a:pt x="75" y="53"/>
                </a:cubicBezTo>
                <a:cubicBezTo>
                  <a:pt x="75" y="53"/>
                  <a:pt x="76" y="53"/>
                  <a:pt x="76" y="53"/>
                </a:cubicBezTo>
                <a:cubicBezTo>
                  <a:pt x="76" y="53"/>
                  <a:pt x="76" y="53"/>
                  <a:pt x="76" y="54"/>
                </a:cubicBezTo>
                <a:close/>
                <a:moveTo>
                  <a:pt x="61" y="63"/>
                </a:moveTo>
                <a:cubicBezTo>
                  <a:pt x="60" y="63"/>
                  <a:pt x="59" y="64"/>
                  <a:pt x="58" y="65"/>
                </a:cubicBezTo>
                <a:cubicBezTo>
                  <a:pt x="58" y="65"/>
                  <a:pt x="58" y="65"/>
                  <a:pt x="58" y="64"/>
                </a:cubicBezTo>
                <a:cubicBezTo>
                  <a:pt x="62" y="60"/>
                  <a:pt x="66" y="56"/>
                  <a:pt x="69" y="52"/>
                </a:cubicBezTo>
                <a:cubicBezTo>
                  <a:pt x="72" y="50"/>
                  <a:pt x="74" y="48"/>
                  <a:pt x="77" y="46"/>
                </a:cubicBezTo>
                <a:cubicBezTo>
                  <a:pt x="72" y="52"/>
                  <a:pt x="66" y="58"/>
                  <a:pt x="61" y="63"/>
                </a:cubicBezTo>
                <a:close/>
                <a:moveTo>
                  <a:pt x="61" y="57"/>
                </a:moveTo>
                <a:cubicBezTo>
                  <a:pt x="60" y="58"/>
                  <a:pt x="59" y="59"/>
                  <a:pt x="58" y="60"/>
                </a:cubicBezTo>
                <a:cubicBezTo>
                  <a:pt x="58" y="60"/>
                  <a:pt x="58" y="60"/>
                  <a:pt x="58" y="59"/>
                </a:cubicBezTo>
                <a:cubicBezTo>
                  <a:pt x="58" y="59"/>
                  <a:pt x="58" y="59"/>
                  <a:pt x="58" y="59"/>
                </a:cubicBezTo>
                <a:cubicBezTo>
                  <a:pt x="59" y="58"/>
                  <a:pt x="61" y="57"/>
                  <a:pt x="62" y="57"/>
                </a:cubicBezTo>
                <a:lnTo>
                  <a:pt x="61" y="57"/>
                </a:lnTo>
                <a:close/>
                <a:moveTo>
                  <a:pt x="57" y="61"/>
                </a:moveTo>
                <a:cubicBezTo>
                  <a:pt x="55" y="63"/>
                  <a:pt x="53" y="64"/>
                  <a:pt x="51" y="66"/>
                </a:cubicBezTo>
                <a:cubicBezTo>
                  <a:pt x="53" y="64"/>
                  <a:pt x="55" y="62"/>
                  <a:pt x="56" y="61"/>
                </a:cubicBezTo>
                <a:cubicBezTo>
                  <a:pt x="56" y="61"/>
                  <a:pt x="56" y="61"/>
                  <a:pt x="57" y="61"/>
                </a:cubicBezTo>
                <a:close/>
                <a:moveTo>
                  <a:pt x="53" y="66"/>
                </a:moveTo>
                <a:cubicBezTo>
                  <a:pt x="50" y="70"/>
                  <a:pt x="47" y="73"/>
                  <a:pt x="44" y="76"/>
                </a:cubicBezTo>
                <a:cubicBezTo>
                  <a:pt x="45" y="75"/>
                  <a:pt x="45" y="74"/>
                  <a:pt x="46" y="73"/>
                </a:cubicBezTo>
                <a:cubicBezTo>
                  <a:pt x="48" y="71"/>
                  <a:pt x="51" y="68"/>
                  <a:pt x="53" y="66"/>
                </a:cubicBezTo>
                <a:close/>
                <a:moveTo>
                  <a:pt x="50" y="74"/>
                </a:moveTo>
                <a:cubicBezTo>
                  <a:pt x="53" y="73"/>
                  <a:pt x="55" y="71"/>
                  <a:pt x="57" y="69"/>
                </a:cubicBezTo>
                <a:cubicBezTo>
                  <a:pt x="57" y="70"/>
                  <a:pt x="56" y="71"/>
                  <a:pt x="56" y="72"/>
                </a:cubicBezTo>
                <a:cubicBezTo>
                  <a:pt x="51" y="76"/>
                  <a:pt x="46" y="81"/>
                  <a:pt x="41" y="85"/>
                </a:cubicBezTo>
                <a:cubicBezTo>
                  <a:pt x="41" y="85"/>
                  <a:pt x="41" y="84"/>
                  <a:pt x="41" y="84"/>
                </a:cubicBezTo>
                <a:cubicBezTo>
                  <a:pt x="44" y="80"/>
                  <a:pt x="47" y="77"/>
                  <a:pt x="50" y="74"/>
                </a:cubicBezTo>
                <a:close/>
                <a:moveTo>
                  <a:pt x="56" y="74"/>
                </a:moveTo>
                <a:cubicBezTo>
                  <a:pt x="56" y="75"/>
                  <a:pt x="56" y="75"/>
                  <a:pt x="56" y="76"/>
                </a:cubicBezTo>
                <a:cubicBezTo>
                  <a:pt x="55" y="76"/>
                  <a:pt x="55" y="77"/>
                  <a:pt x="54" y="78"/>
                </a:cubicBezTo>
                <a:cubicBezTo>
                  <a:pt x="52" y="80"/>
                  <a:pt x="50" y="83"/>
                  <a:pt x="48" y="85"/>
                </a:cubicBezTo>
                <a:cubicBezTo>
                  <a:pt x="45" y="88"/>
                  <a:pt x="42" y="90"/>
                  <a:pt x="39" y="92"/>
                </a:cubicBezTo>
                <a:cubicBezTo>
                  <a:pt x="40" y="91"/>
                  <a:pt x="40" y="89"/>
                  <a:pt x="40" y="88"/>
                </a:cubicBezTo>
                <a:cubicBezTo>
                  <a:pt x="45" y="84"/>
                  <a:pt x="51" y="79"/>
                  <a:pt x="56" y="74"/>
                </a:cubicBezTo>
                <a:close/>
                <a:moveTo>
                  <a:pt x="49" y="100"/>
                </a:moveTo>
                <a:cubicBezTo>
                  <a:pt x="49" y="101"/>
                  <a:pt x="49" y="101"/>
                  <a:pt x="49" y="101"/>
                </a:cubicBezTo>
                <a:cubicBezTo>
                  <a:pt x="48" y="103"/>
                  <a:pt x="47" y="105"/>
                  <a:pt x="46" y="107"/>
                </a:cubicBezTo>
                <a:cubicBezTo>
                  <a:pt x="46" y="107"/>
                  <a:pt x="46" y="106"/>
                  <a:pt x="46" y="106"/>
                </a:cubicBezTo>
                <a:cubicBezTo>
                  <a:pt x="47" y="104"/>
                  <a:pt x="48" y="103"/>
                  <a:pt x="49" y="101"/>
                </a:cubicBezTo>
                <a:cubicBezTo>
                  <a:pt x="49" y="101"/>
                  <a:pt x="49" y="101"/>
                  <a:pt x="49" y="100"/>
                </a:cubicBezTo>
                <a:close/>
                <a:moveTo>
                  <a:pt x="45" y="101"/>
                </a:moveTo>
                <a:cubicBezTo>
                  <a:pt x="45" y="102"/>
                  <a:pt x="45" y="102"/>
                  <a:pt x="44" y="102"/>
                </a:cubicBezTo>
                <a:cubicBezTo>
                  <a:pt x="44" y="102"/>
                  <a:pt x="44" y="102"/>
                  <a:pt x="44" y="102"/>
                </a:cubicBezTo>
                <a:cubicBezTo>
                  <a:pt x="45" y="101"/>
                  <a:pt x="46" y="100"/>
                  <a:pt x="47" y="99"/>
                </a:cubicBezTo>
                <a:cubicBezTo>
                  <a:pt x="46" y="100"/>
                  <a:pt x="46" y="101"/>
                  <a:pt x="45" y="101"/>
                </a:cubicBezTo>
                <a:close/>
                <a:moveTo>
                  <a:pt x="46" y="112"/>
                </a:moveTo>
                <a:cubicBezTo>
                  <a:pt x="46" y="113"/>
                  <a:pt x="46" y="113"/>
                  <a:pt x="47" y="114"/>
                </a:cubicBezTo>
                <a:cubicBezTo>
                  <a:pt x="47" y="114"/>
                  <a:pt x="46" y="115"/>
                  <a:pt x="46" y="115"/>
                </a:cubicBezTo>
                <a:cubicBezTo>
                  <a:pt x="46" y="114"/>
                  <a:pt x="45" y="113"/>
                  <a:pt x="45" y="112"/>
                </a:cubicBezTo>
                <a:cubicBezTo>
                  <a:pt x="45" y="112"/>
                  <a:pt x="46" y="112"/>
                  <a:pt x="46" y="112"/>
                </a:cubicBezTo>
                <a:close/>
                <a:moveTo>
                  <a:pt x="46" y="135"/>
                </a:moveTo>
                <a:cubicBezTo>
                  <a:pt x="46" y="136"/>
                  <a:pt x="46" y="137"/>
                  <a:pt x="47" y="138"/>
                </a:cubicBezTo>
                <a:cubicBezTo>
                  <a:pt x="47" y="139"/>
                  <a:pt x="48" y="140"/>
                  <a:pt x="48" y="141"/>
                </a:cubicBezTo>
                <a:cubicBezTo>
                  <a:pt x="47" y="143"/>
                  <a:pt x="47" y="144"/>
                  <a:pt x="46" y="145"/>
                </a:cubicBezTo>
                <a:cubicBezTo>
                  <a:pt x="45" y="143"/>
                  <a:pt x="45" y="140"/>
                  <a:pt x="44" y="138"/>
                </a:cubicBezTo>
                <a:cubicBezTo>
                  <a:pt x="45" y="137"/>
                  <a:pt x="45" y="136"/>
                  <a:pt x="46" y="135"/>
                </a:cubicBezTo>
                <a:close/>
                <a:moveTo>
                  <a:pt x="50" y="146"/>
                </a:moveTo>
                <a:cubicBezTo>
                  <a:pt x="50" y="147"/>
                  <a:pt x="50" y="148"/>
                  <a:pt x="50" y="148"/>
                </a:cubicBezTo>
                <a:cubicBezTo>
                  <a:pt x="49" y="149"/>
                  <a:pt x="48" y="150"/>
                  <a:pt x="47" y="150"/>
                </a:cubicBezTo>
                <a:cubicBezTo>
                  <a:pt x="47" y="150"/>
                  <a:pt x="47" y="150"/>
                  <a:pt x="47" y="150"/>
                </a:cubicBezTo>
                <a:cubicBezTo>
                  <a:pt x="48" y="149"/>
                  <a:pt x="49" y="148"/>
                  <a:pt x="50" y="146"/>
                </a:cubicBezTo>
                <a:close/>
                <a:moveTo>
                  <a:pt x="51" y="150"/>
                </a:moveTo>
                <a:cubicBezTo>
                  <a:pt x="51" y="150"/>
                  <a:pt x="51" y="151"/>
                  <a:pt x="51" y="151"/>
                </a:cubicBezTo>
                <a:cubicBezTo>
                  <a:pt x="50" y="152"/>
                  <a:pt x="49" y="154"/>
                  <a:pt x="49" y="155"/>
                </a:cubicBezTo>
                <a:cubicBezTo>
                  <a:pt x="48" y="154"/>
                  <a:pt x="48" y="153"/>
                  <a:pt x="48" y="152"/>
                </a:cubicBezTo>
                <a:cubicBezTo>
                  <a:pt x="49" y="151"/>
                  <a:pt x="50" y="151"/>
                  <a:pt x="51" y="150"/>
                </a:cubicBezTo>
                <a:close/>
                <a:moveTo>
                  <a:pt x="50" y="157"/>
                </a:moveTo>
                <a:cubicBezTo>
                  <a:pt x="50" y="156"/>
                  <a:pt x="51" y="155"/>
                  <a:pt x="52" y="154"/>
                </a:cubicBezTo>
                <a:cubicBezTo>
                  <a:pt x="52" y="155"/>
                  <a:pt x="52" y="156"/>
                  <a:pt x="52" y="156"/>
                </a:cubicBezTo>
                <a:cubicBezTo>
                  <a:pt x="51" y="157"/>
                  <a:pt x="51" y="159"/>
                  <a:pt x="50" y="160"/>
                </a:cubicBezTo>
                <a:cubicBezTo>
                  <a:pt x="50" y="159"/>
                  <a:pt x="49" y="158"/>
                  <a:pt x="49" y="158"/>
                </a:cubicBezTo>
                <a:cubicBezTo>
                  <a:pt x="49" y="158"/>
                  <a:pt x="50" y="157"/>
                  <a:pt x="50" y="157"/>
                </a:cubicBezTo>
                <a:close/>
                <a:moveTo>
                  <a:pt x="51" y="161"/>
                </a:moveTo>
                <a:cubicBezTo>
                  <a:pt x="52" y="161"/>
                  <a:pt x="52" y="160"/>
                  <a:pt x="53" y="159"/>
                </a:cubicBezTo>
                <a:cubicBezTo>
                  <a:pt x="53" y="160"/>
                  <a:pt x="53" y="160"/>
                  <a:pt x="53" y="160"/>
                </a:cubicBezTo>
                <a:cubicBezTo>
                  <a:pt x="53" y="161"/>
                  <a:pt x="52" y="162"/>
                  <a:pt x="52" y="163"/>
                </a:cubicBezTo>
                <a:cubicBezTo>
                  <a:pt x="52" y="163"/>
                  <a:pt x="52" y="163"/>
                  <a:pt x="51" y="163"/>
                </a:cubicBezTo>
                <a:cubicBezTo>
                  <a:pt x="51" y="163"/>
                  <a:pt x="51" y="162"/>
                  <a:pt x="50" y="161"/>
                </a:cubicBezTo>
                <a:cubicBezTo>
                  <a:pt x="51" y="162"/>
                  <a:pt x="51" y="161"/>
                  <a:pt x="51" y="161"/>
                </a:cubicBezTo>
                <a:close/>
                <a:moveTo>
                  <a:pt x="53" y="165"/>
                </a:moveTo>
                <a:cubicBezTo>
                  <a:pt x="54" y="165"/>
                  <a:pt x="54" y="165"/>
                  <a:pt x="54" y="165"/>
                </a:cubicBezTo>
                <a:cubicBezTo>
                  <a:pt x="54" y="166"/>
                  <a:pt x="55" y="167"/>
                  <a:pt x="55" y="168"/>
                </a:cubicBezTo>
                <a:cubicBezTo>
                  <a:pt x="55" y="169"/>
                  <a:pt x="55" y="169"/>
                  <a:pt x="55" y="170"/>
                </a:cubicBezTo>
                <a:cubicBezTo>
                  <a:pt x="54" y="168"/>
                  <a:pt x="53" y="167"/>
                  <a:pt x="52" y="166"/>
                </a:cubicBezTo>
                <a:cubicBezTo>
                  <a:pt x="53" y="165"/>
                  <a:pt x="53" y="165"/>
                  <a:pt x="53" y="165"/>
                </a:cubicBezTo>
                <a:close/>
                <a:moveTo>
                  <a:pt x="55" y="173"/>
                </a:moveTo>
                <a:cubicBezTo>
                  <a:pt x="55" y="173"/>
                  <a:pt x="54" y="174"/>
                  <a:pt x="54" y="174"/>
                </a:cubicBezTo>
                <a:cubicBezTo>
                  <a:pt x="54" y="172"/>
                  <a:pt x="53" y="171"/>
                  <a:pt x="53" y="169"/>
                </a:cubicBezTo>
                <a:cubicBezTo>
                  <a:pt x="53" y="170"/>
                  <a:pt x="54" y="172"/>
                  <a:pt x="55" y="173"/>
                </a:cubicBezTo>
                <a:close/>
                <a:moveTo>
                  <a:pt x="56" y="175"/>
                </a:moveTo>
                <a:cubicBezTo>
                  <a:pt x="56" y="175"/>
                  <a:pt x="56" y="175"/>
                  <a:pt x="56" y="175"/>
                </a:cubicBezTo>
                <a:cubicBezTo>
                  <a:pt x="56" y="175"/>
                  <a:pt x="56" y="176"/>
                  <a:pt x="55" y="177"/>
                </a:cubicBezTo>
                <a:cubicBezTo>
                  <a:pt x="55" y="177"/>
                  <a:pt x="55" y="177"/>
                  <a:pt x="55" y="177"/>
                </a:cubicBezTo>
                <a:cubicBezTo>
                  <a:pt x="55" y="176"/>
                  <a:pt x="55" y="176"/>
                  <a:pt x="55" y="176"/>
                </a:cubicBezTo>
                <a:cubicBezTo>
                  <a:pt x="55" y="176"/>
                  <a:pt x="56" y="175"/>
                  <a:pt x="56" y="175"/>
                </a:cubicBezTo>
                <a:close/>
                <a:moveTo>
                  <a:pt x="58" y="179"/>
                </a:moveTo>
                <a:cubicBezTo>
                  <a:pt x="58" y="180"/>
                  <a:pt x="58" y="181"/>
                  <a:pt x="58" y="182"/>
                </a:cubicBezTo>
                <a:cubicBezTo>
                  <a:pt x="58" y="181"/>
                  <a:pt x="57" y="181"/>
                  <a:pt x="57" y="180"/>
                </a:cubicBezTo>
                <a:cubicBezTo>
                  <a:pt x="56" y="180"/>
                  <a:pt x="56" y="180"/>
                  <a:pt x="56" y="179"/>
                </a:cubicBezTo>
                <a:cubicBezTo>
                  <a:pt x="57" y="179"/>
                  <a:pt x="57" y="179"/>
                  <a:pt x="58" y="179"/>
                </a:cubicBezTo>
                <a:close/>
                <a:moveTo>
                  <a:pt x="59" y="184"/>
                </a:moveTo>
                <a:cubicBezTo>
                  <a:pt x="59" y="185"/>
                  <a:pt x="59" y="185"/>
                  <a:pt x="59" y="186"/>
                </a:cubicBezTo>
                <a:cubicBezTo>
                  <a:pt x="59" y="186"/>
                  <a:pt x="59" y="186"/>
                  <a:pt x="59" y="186"/>
                </a:cubicBezTo>
                <a:cubicBezTo>
                  <a:pt x="59" y="185"/>
                  <a:pt x="58" y="184"/>
                  <a:pt x="58" y="183"/>
                </a:cubicBezTo>
                <a:cubicBezTo>
                  <a:pt x="58" y="183"/>
                  <a:pt x="58" y="183"/>
                  <a:pt x="59" y="184"/>
                </a:cubicBezTo>
                <a:close/>
                <a:moveTo>
                  <a:pt x="59" y="138"/>
                </a:moveTo>
                <a:cubicBezTo>
                  <a:pt x="58" y="137"/>
                  <a:pt x="58" y="136"/>
                  <a:pt x="58" y="135"/>
                </a:cubicBezTo>
                <a:cubicBezTo>
                  <a:pt x="58" y="135"/>
                  <a:pt x="59" y="134"/>
                  <a:pt x="59" y="133"/>
                </a:cubicBezTo>
                <a:cubicBezTo>
                  <a:pt x="59" y="134"/>
                  <a:pt x="59" y="136"/>
                  <a:pt x="59" y="137"/>
                </a:cubicBezTo>
                <a:cubicBezTo>
                  <a:pt x="59" y="137"/>
                  <a:pt x="59" y="137"/>
                  <a:pt x="59" y="138"/>
                </a:cubicBezTo>
                <a:close/>
                <a:moveTo>
                  <a:pt x="58" y="120"/>
                </a:moveTo>
                <a:cubicBezTo>
                  <a:pt x="58" y="119"/>
                  <a:pt x="59" y="119"/>
                  <a:pt x="59" y="119"/>
                </a:cubicBezTo>
                <a:cubicBezTo>
                  <a:pt x="59" y="120"/>
                  <a:pt x="59" y="121"/>
                  <a:pt x="59" y="123"/>
                </a:cubicBezTo>
                <a:cubicBezTo>
                  <a:pt x="59" y="122"/>
                  <a:pt x="58" y="121"/>
                  <a:pt x="58" y="120"/>
                </a:cubicBezTo>
                <a:close/>
                <a:moveTo>
                  <a:pt x="59" y="92"/>
                </a:moveTo>
                <a:cubicBezTo>
                  <a:pt x="59" y="93"/>
                  <a:pt x="59" y="93"/>
                  <a:pt x="59" y="93"/>
                </a:cubicBezTo>
                <a:cubicBezTo>
                  <a:pt x="58" y="94"/>
                  <a:pt x="58" y="95"/>
                  <a:pt x="57" y="96"/>
                </a:cubicBezTo>
                <a:cubicBezTo>
                  <a:pt x="57" y="95"/>
                  <a:pt x="57" y="95"/>
                  <a:pt x="56" y="94"/>
                </a:cubicBezTo>
                <a:cubicBezTo>
                  <a:pt x="59" y="91"/>
                  <a:pt x="62" y="89"/>
                  <a:pt x="65" y="86"/>
                </a:cubicBezTo>
                <a:cubicBezTo>
                  <a:pt x="65" y="86"/>
                  <a:pt x="65" y="86"/>
                  <a:pt x="65" y="86"/>
                </a:cubicBezTo>
                <a:cubicBezTo>
                  <a:pt x="65" y="87"/>
                  <a:pt x="65" y="87"/>
                  <a:pt x="65" y="88"/>
                </a:cubicBezTo>
                <a:cubicBezTo>
                  <a:pt x="64" y="89"/>
                  <a:pt x="63" y="90"/>
                  <a:pt x="62" y="90"/>
                </a:cubicBezTo>
                <a:cubicBezTo>
                  <a:pt x="62" y="90"/>
                  <a:pt x="61" y="90"/>
                  <a:pt x="61" y="91"/>
                </a:cubicBezTo>
                <a:cubicBezTo>
                  <a:pt x="61" y="91"/>
                  <a:pt x="61" y="91"/>
                  <a:pt x="61" y="92"/>
                </a:cubicBezTo>
                <a:cubicBezTo>
                  <a:pt x="60" y="91"/>
                  <a:pt x="59" y="91"/>
                  <a:pt x="59" y="92"/>
                </a:cubicBezTo>
                <a:close/>
                <a:moveTo>
                  <a:pt x="61" y="125"/>
                </a:moveTo>
                <a:cubicBezTo>
                  <a:pt x="62" y="125"/>
                  <a:pt x="62" y="126"/>
                  <a:pt x="62" y="126"/>
                </a:cubicBezTo>
                <a:cubicBezTo>
                  <a:pt x="61" y="126"/>
                  <a:pt x="61" y="126"/>
                  <a:pt x="61" y="127"/>
                </a:cubicBezTo>
                <a:cubicBezTo>
                  <a:pt x="61" y="126"/>
                  <a:pt x="61" y="126"/>
                  <a:pt x="61" y="126"/>
                </a:cubicBezTo>
                <a:cubicBezTo>
                  <a:pt x="61" y="126"/>
                  <a:pt x="61" y="125"/>
                  <a:pt x="61" y="125"/>
                </a:cubicBezTo>
                <a:close/>
                <a:moveTo>
                  <a:pt x="62" y="173"/>
                </a:moveTo>
                <a:cubicBezTo>
                  <a:pt x="62" y="174"/>
                  <a:pt x="61" y="174"/>
                  <a:pt x="61" y="174"/>
                </a:cubicBezTo>
                <a:cubicBezTo>
                  <a:pt x="61" y="173"/>
                  <a:pt x="61" y="172"/>
                  <a:pt x="61" y="171"/>
                </a:cubicBezTo>
                <a:cubicBezTo>
                  <a:pt x="61" y="172"/>
                  <a:pt x="62" y="173"/>
                  <a:pt x="62" y="173"/>
                </a:cubicBezTo>
                <a:close/>
                <a:moveTo>
                  <a:pt x="61" y="179"/>
                </a:moveTo>
                <a:cubicBezTo>
                  <a:pt x="61" y="178"/>
                  <a:pt x="61" y="178"/>
                  <a:pt x="61" y="177"/>
                </a:cubicBezTo>
                <a:cubicBezTo>
                  <a:pt x="62" y="177"/>
                  <a:pt x="62" y="177"/>
                  <a:pt x="63" y="176"/>
                </a:cubicBezTo>
                <a:cubicBezTo>
                  <a:pt x="63" y="177"/>
                  <a:pt x="63" y="177"/>
                  <a:pt x="63" y="177"/>
                </a:cubicBezTo>
                <a:cubicBezTo>
                  <a:pt x="63" y="177"/>
                  <a:pt x="64" y="178"/>
                  <a:pt x="64" y="178"/>
                </a:cubicBezTo>
                <a:cubicBezTo>
                  <a:pt x="64" y="179"/>
                  <a:pt x="64" y="180"/>
                  <a:pt x="65" y="181"/>
                </a:cubicBezTo>
                <a:cubicBezTo>
                  <a:pt x="65" y="181"/>
                  <a:pt x="66" y="181"/>
                  <a:pt x="66" y="181"/>
                </a:cubicBezTo>
                <a:cubicBezTo>
                  <a:pt x="66" y="181"/>
                  <a:pt x="66" y="181"/>
                  <a:pt x="66" y="181"/>
                </a:cubicBezTo>
                <a:cubicBezTo>
                  <a:pt x="66" y="182"/>
                  <a:pt x="66" y="182"/>
                  <a:pt x="65" y="183"/>
                </a:cubicBezTo>
                <a:cubicBezTo>
                  <a:pt x="65" y="183"/>
                  <a:pt x="65" y="183"/>
                  <a:pt x="65" y="183"/>
                </a:cubicBezTo>
                <a:cubicBezTo>
                  <a:pt x="64" y="184"/>
                  <a:pt x="63" y="185"/>
                  <a:pt x="63" y="186"/>
                </a:cubicBezTo>
                <a:cubicBezTo>
                  <a:pt x="62" y="186"/>
                  <a:pt x="62" y="185"/>
                  <a:pt x="61" y="185"/>
                </a:cubicBezTo>
                <a:cubicBezTo>
                  <a:pt x="61" y="183"/>
                  <a:pt x="61" y="181"/>
                  <a:pt x="61" y="179"/>
                </a:cubicBezTo>
                <a:cubicBezTo>
                  <a:pt x="61" y="179"/>
                  <a:pt x="61" y="179"/>
                  <a:pt x="61" y="179"/>
                </a:cubicBezTo>
                <a:close/>
                <a:moveTo>
                  <a:pt x="62" y="189"/>
                </a:moveTo>
                <a:cubicBezTo>
                  <a:pt x="63" y="190"/>
                  <a:pt x="63" y="190"/>
                  <a:pt x="64" y="191"/>
                </a:cubicBezTo>
                <a:cubicBezTo>
                  <a:pt x="63" y="191"/>
                  <a:pt x="63" y="191"/>
                  <a:pt x="62" y="191"/>
                </a:cubicBezTo>
                <a:cubicBezTo>
                  <a:pt x="62" y="191"/>
                  <a:pt x="62" y="191"/>
                  <a:pt x="61" y="190"/>
                </a:cubicBezTo>
                <a:cubicBezTo>
                  <a:pt x="62" y="190"/>
                  <a:pt x="62" y="190"/>
                  <a:pt x="62" y="189"/>
                </a:cubicBezTo>
                <a:close/>
                <a:moveTo>
                  <a:pt x="64" y="187"/>
                </a:moveTo>
                <a:cubicBezTo>
                  <a:pt x="65" y="186"/>
                  <a:pt x="65" y="185"/>
                  <a:pt x="66" y="184"/>
                </a:cubicBezTo>
                <a:cubicBezTo>
                  <a:pt x="67" y="185"/>
                  <a:pt x="68" y="186"/>
                  <a:pt x="70" y="187"/>
                </a:cubicBezTo>
                <a:cubicBezTo>
                  <a:pt x="68" y="188"/>
                  <a:pt x="67" y="189"/>
                  <a:pt x="66" y="189"/>
                </a:cubicBezTo>
                <a:cubicBezTo>
                  <a:pt x="65" y="189"/>
                  <a:pt x="64" y="188"/>
                  <a:pt x="64" y="187"/>
                </a:cubicBezTo>
                <a:close/>
                <a:moveTo>
                  <a:pt x="67" y="183"/>
                </a:moveTo>
                <a:cubicBezTo>
                  <a:pt x="67" y="183"/>
                  <a:pt x="67" y="183"/>
                  <a:pt x="68" y="182"/>
                </a:cubicBezTo>
                <a:cubicBezTo>
                  <a:pt x="68" y="183"/>
                  <a:pt x="69" y="184"/>
                  <a:pt x="69" y="184"/>
                </a:cubicBezTo>
                <a:cubicBezTo>
                  <a:pt x="68" y="184"/>
                  <a:pt x="68" y="183"/>
                  <a:pt x="67" y="183"/>
                </a:cubicBezTo>
                <a:close/>
                <a:moveTo>
                  <a:pt x="70" y="178"/>
                </a:moveTo>
                <a:cubicBezTo>
                  <a:pt x="69" y="178"/>
                  <a:pt x="69" y="178"/>
                  <a:pt x="69" y="178"/>
                </a:cubicBezTo>
                <a:cubicBezTo>
                  <a:pt x="69" y="178"/>
                  <a:pt x="68" y="178"/>
                  <a:pt x="68" y="178"/>
                </a:cubicBezTo>
                <a:cubicBezTo>
                  <a:pt x="68" y="177"/>
                  <a:pt x="68" y="176"/>
                  <a:pt x="68" y="175"/>
                </a:cubicBezTo>
                <a:cubicBezTo>
                  <a:pt x="69" y="176"/>
                  <a:pt x="69" y="177"/>
                  <a:pt x="70" y="178"/>
                </a:cubicBezTo>
                <a:close/>
                <a:moveTo>
                  <a:pt x="69" y="174"/>
                </a:moveTo>
                <a:cubicBezTo>
                  <a:pt x="70" y="174"/>
                  <a:pt x="70" y="174"/>
                  <a:pt x="71" y="173"/>
                </a:cubicBezTo>
                <a:cubicBezTo>
                  <a:pt x="71" y="174"/>
                  <a:pt x="71" y="174"/>
                  <a:pt x="71" y="174"/>
                </a:cubicBezTo>
                <a:cubicBezTo>
                  <a:pt x="71" y="174"/>
                  <a:pt x="70" y="175"/>
                  <a:pt x="70" y="175"/>
                </a:cubicBezTo>
                <a:cubicBezTo>
                  <a:pt x="70" y="175"/>
                  <a:pt x="70" y="174"/>
                  <a:pt x="69" y="174"/>
                </a:cubicBezTo>
                <a:close/>
                <a:moveTo>
                  <a:pt x="70" y="149"/>
                </a:moveTo>
                <a:cubicBezTo>
                  <a:pt x="69" y="149"/>
                  <a:pt x="69" y="148"/>
                  <a:pt x="69" y="148"/>
                </a:cubicBezTo>
                <a:cubicBezTo>
                  <a:pt x="69" y="148"/>
                  <a:pt x="69" y="147"/>
                  <a:pt x="69" y="147"/>
                </a:cubicBezTo>
                <a:cubicBezTo>
                  <a:pt x="70" y="146"/>
                  <a:pt x="71" y="145"/>
                  <a:pt x="71" y="144"/>
                </a:cubicBezTo>
                <a:cubicBezTo>
                  <a:pt x="72" y="145"/>
                  <a:pt x="72" y="145"/>
                  <a:pt x="72" y="146"/>
                </a:cubicBezTo>
                <a:cubicBezTo>
                  <a:pt x="71" y="147"/>
                  <a:pt x="70" y="148"/>
                  <a:pt x="70" y="149"/>
                </a:cubicBezTo>
                <a:close/>
                <a:moveTo>
                  <a:pt x="69" y="109"/>
                </a:moveTo>
                <a:cubicBezTo>
                  <a:pt x="69" y="109"/>
                  <a:pt x="69" y="108"/>
                  <a:pt x="69" y="107"/>
                </a:cubicBezTo>
                <a:cubicBezTo>
                  <a:pt x="69" y="106"/>
                  <a:pt x="70" y="106"/>
                  <a:pt x="71" y="105"/>
                </a:cubicBezTo>
                <a:cubicBezTo>
                  <a:pt x="71" y="106"/>
                  <a:pt x="71" y="106"/>
                  <a:pt x="71" y="107"/>
                </a:cubicBezTo>
                <a:cubicBezTo>
                  <a:pt x="71" y="108"/>
                  <a:pt x="70" y="109"/>
                  <a:pt x="69" y="109"/>
                </a:cubicBezTo>
                <a:close/>
                <a:moveTo>
                  <a:pt x="71" y="98"/>
                </a:moveTo>
                <a:cubicBezTo>
                  <a:pt x="72" y="97"/>
                  <a:pt x="73" y="96"/>
                  <a:pt x="74" y="95"/>
                </a:cubicBezTo>
                <a:cubicBezTo>
                  <a:pt x="74" y="95"/>
                  <a:pt x="73" y="96"/>
                  <a:pt x="73" y="97"/>
                </a:cubicBezTo>
                <a:cubicBezTo>
                  <a:pt x="73" y="97"/>
                  <a:pt x="73" y="97"/>
                  <a:pt x="72" y="97"/>
                </a:cubicBezTo>
                <a:cubicBezTo>
                  <a:pt x="72" y="97"/>
                  <a:pt x="71" y="98"/>
                  <a:pt x="71" y="98"/>
                </a:cubicBezTo>
                <a:close/>
                <a:moveTo>
                  <a:pt x="75" y="101"/>
                </a:moveTo>
                <a:cubicBezTo>
                  <a:pt x="75" y="102"/>
                  <a:pt x="74" y="104"/>
                  <a:pt x="74" y="105"/>
                </a:cubicBezTo>
                <a:cubicBezTo>
                  <a:pt x="73" y="106"/>
                  <a:pt x="73" y="106"/>
                  <a:pt x="73" y="106"/>
                </a:cubicBezTo>
                <a:cubicBezTo>
                  <a:pt x="73" y="105"/>
                  <a:pt x="72" y="104"/>
                  <a:pt x="72" y="104"/>
                </a:cubicBezTo>
                <a:cubicBezTo>
                  <a:pt x="73" y="103"/>
                  <a:pt x="74" y="102"/>
                  <a:pt x="75" y="101"/>
                </a:cubicBezTo>
                <a:close/>
                <a:moveTo>
                  <a:pt x="75" y="119"/>
                </a:moveTo>
                <a:cubicBezTo>
                  <a:pt x="75" y="119"/>
                  <a:pt x="75" y="119"/>
                  <a:pt x="75" y="119"/>
                </a:cubicBezTo>
                <a:cubicBezTo>
                  <a:pt x="74" y="120"/>
                  <a:pt x="74" y="120"/>
                  <a:pt x="73" y="121"/>
                </a:cubicBezTo>
                <a:cubicBezTo>
                  <a:pt x="74" y="120"/>
                  <a:pt x="74" y="120"/>
                  <a:pt x="75" y="119"/>
                </a:cubicBezTo>
                <a:cubicBezTo>
                  <a:pt x="75" y="119"/>
                  <a:pt x="75" y="119"/>
                  <a:pt x="75" y="119"/>
                </a:cubicBezTo>
                <a:close/>
                <a:moveTo>
                  <a:pt x="76" y="122"/>
                </a:moveTo>
                <a:cubicBezTo>
                  <a:pt x="75" y="123"/>
                  <a:pt x="75" y="123"/>
                  <a:pt x="74" y="124"/>
                </a:cubicBezTo>
                <a:cubicBezTo>
                  <a:pt x="74" y="124"/>
                  <a:pt x="74" y="124"/>
                  <a:pt x="74" y="124"/>
                </a:cubicBezTo>
                <a:cubicBezTo>
                  <a:pt x="74" y="124"/>
                  <a:pt x="74" y="123"/>
                  <a:pt x="74" y="123"/>
                </a:cubicBezTo>
                <a:cubicBezTo>
                  <a:pt x="74" y="123"/>
                  <a:pt x="75" y="122"/>
                  <a:pt x="76" y="122"/>
                </a:cubicBezTo>
                <a:close/>
                <a:moveTo>
                  <a:pt x="76" y="124"/>
                </a:moveTo>
                <a:cubicBezTo>
                  <a:pt x="76" y="124"/>
                  <a:pt x="76" y="125"/>
                  <a:pt x="77" y="125"/>
                </a:cubicBezTo>
                <a:cubicBezTo>
                  <a:pt x="76" y="125"/>
                  <a:pt x="76" y="126"/>
                  <a:pt x="75" y="126"/>
                </a:cubicBezTo>
                <a:cubicBezTo>
                  <a:pt x="75" y="126"/>
                  <a:pt x="75" y="126"/>
                  <a:pt x="75" y="126"/>
                </a:cubicBezTo>
                <a:cubicBezTo>
                  <a:pt x="75" y="126"/>
                  <a:pt x="75" y="126"/>
                  <a:pt x="75" y="126"/>
                </a:cubicBezTo>
                <a:cubicBezTo>
                  <a:pt x="76" y="125"/>
                  <a:pt x="76" y="125"/>
                  <a:pt x="76" y="124"/>
                </a:cubicBezTo>
                <a:close/>
                <a:moveTo>
                  <a:pt x="76" y="117"/>
                </a:moveTo>
                <a:cubicBezTo>
                  <a:pt x="76" y="117"/>
                  <a:pt x="76" y="117"/>
                  <a:pt x="76" y="117"/>
                </a:cubicBezTo>
                <a:cubicBezTo>
                  <a:pt x="79" y="114"/>
                  <a:pt x="82" y="111"/>
                  <a:pt x="86" y="109"/>
                </a:cubicBezTo>
                <a:cubicBezTo>
                  <a:pt x="83" y="112"/>
                  <a:pt x="81" y="115"/>
                  <a:pt x="79" y="118"/>
                </a:cubicBezTo>
                <a:cubicBezTo>
                  <a:pt x="78" y="118"/>
                  <a:pt x="77" y="118"/>
                  <a:pt x="77" y="119"/>
                </a:cubicBezTo>
                <a:cubicBezTo>
                  <a:pt x="76" y="118"/>
                  <a:pt x="76" y="118"/>
                  <a:pt x="76" y="117"/>
                </a:cubicBezTo>
                <a:close/>
                <a:moveTo>
                  <a:pt x="79" y="120"/>
                </a:moveTo>
                <a:cubicBezTo>
                  <a:pt x="80" y="119"/>
                  <a:pt x="81" y="119"/>
                  <a:pt x="81" y="119"/>
                </a:cubicBezTo>
                <a:cubicBezTo>
                  <a:pt x="80" y="120"/>
                  <a:pt x="79" y="122"/>
                  <a:pt x="78" y="123"/>
                </a:cubicBezTo>
                <a:cubicBezTo>
                  <a:pt x="78" y="123"/>
                  <a:pt x="78" y="123"/>
                  <a:pt x="78" y="122"/>
                </a:cubicBezTo>
                <a:cubicBezTo>
                  <a:pt x="78" y="122"/>
                  <a:pt x="79" y="121"/>
                  <a:pt x="79" y="120"/>
                </a:cubicBezTo>
                <a:close/>
                <a:moveTo>
                  <a:pt x="92" y="118"/>
                </a:moveTo>
                <a:cubicBezTo>
                  <a:pt x="91" y="119"/>
                  <a:pt x="90" y="120"/>
                  <a:pt x="90" y="120"/>
                </a:cubicBezTo>
                <a:cubicBezTo>
                  <a:pt x="87" y="124"/>
                  <a:pt x="85" y="127"/>
                  <a:pt x="83" y="130"/>
                </a:cubicBezTo>
                <a:cubicBezTo>
                  <a:pt x="83" y="130"/>
                  <a:pt x="83" y="130"/>
                  <a:pt x="83" y="130"/>
                </a:cubicBezTo>
                <a:cubicBezTo>
                  <a:pt x="82" y="130"/>
                  <a:pt x="81" y="129"/>
                  <a:pt x="80" y="129"/>
                </a:cubicBezTo>
                <a:cubicBezTo>
                  <a:pt x="84" y="125"/>
                  <a:pt x="88" y="122"/>
                  <a:pt x="92" y="118"/>
                </a:cubicBezTo>
                <a:close/>
                <a:moveTo>
                  <a:pt x="81" y="131"/>
                </a:moveTo>
                <a:cubicBezTo>
                  <a:pt x="81" y="132"/>
                  <a:pt x="81" y="132"/>
                  <a:pt x="80" y="132"/>
                </a:cubicBezTo>
                <a:cubicBezTo>
                  <a:pt x="80" y="132"/>
                  <a:pt x="80" y="131"/>
                  <a:pt x="80" y="131"/>
                </a:cubicBezTo>
                <a:cubicBezTo>
                  <a:pt x="81" y="131"/>
                  <a:pt x="81" y="131"/>
                  <a:pt x="81" y="131"/>
                </a:cubicBezTo>
                <a:close/>
                <a:moveTo>
                  <a:pt x="83" y="133"/>
                </a:moveTo>
                <a:cubicBezTo>
                  <a:pt x="84" y="133"/>
                  <a:pt x="84" y="133"/>
                  <a:pt x="84" y="133"/>
                </a:cubicBezTo>
                <a:cubicBezTo>
                  <a:pt x="85" y="133"/>
                  <a:pt x="85" y="133"/>
                  <a:pt x="86" y="133"/>
                </a:cubicBezTo>
                <a:cubicBezTo>
                  <a:pt x="85" y="135"/>
                  <a:pt x="84" y="136"/>
                  <a:pt x="84" y="137"/>
                </a:cubicBezTo>
                <a:cubicBezTo>
                  <a:pt x="83" y="138"/>
                  <a:pt x="82" y="138"/>
                  <a:pt x="82" y="139"/>
                </a:cubicBezTo>
                <a:cubicBezTo>
                  <a:pt x="82" y="138"/>
                  <a:pt x="82" y="137"/>
                  <a:pt x="81" y="136"/>
                </a:cubicBezTo>
                <a:cubicBezTo>
                  <a:pt x="82" y="135"/>
                  <a:pt x="83" y="134"/>
                  <a:pt x="83" y="133"/>
                </a:cubicBezTo>
                <a:close/>
                <a:moveTo>
                  <a:pt x="90" y="135"/>
                </a:moveTo>
                <a:cubicBezTo>
                  <a:pt x="90" y="135"/>
                  <a:pt x="90" y="135"/>
                  <a:pt x="90" y="135"/>
                </a:cubicBezTo>
                <a:cubicBezTo>
                  <a:pt x="88" y="136"/>
                  <a:pt x="87" y="138"/>
                  <a:pt x="85" y="140"/>
                </a:cubicBezTo>
                <a:cubicBezTo>
                  <a:pt x="86" y="138"/>
                  <a:pt x="88" y="136"/>
                  <a:pt x="90" y="135"/>
                </a:cubicBezTo>
                <a:close/>
                <a:moveTo>
                  <a:pt x="92" y="135"/>
                </a:moveTo>
                <a:cubicBezTo>
                  <a:pt x="92" y="136"/>
                  <a:pt x="93" y="136"/>
                  <a:pt x="93" y="136"/>
                </a:cubicBezTo>
                <a:cubicBezTo>
                  <a:pt x="93" y="136"/>
                  <a:pt x="93" y="137"/>
                  <a:pt x="93" y="137"/>
                </a:cubicBezTo>
                <a:cubicBezTo>
                  <a:pt x="91" y="138"/>
                  <a:pt x="88" y="140"/>
                  <a:pt x="86" y="141"/>
                </a:cubicBezTo>
                <a:cubicBezTo>
                  <a:pt x="88" y="139"/>
                  <a:pt x="90" y="137"/>
                  <a:pt x="92" y="135"/>
                </a:cubicBezTo>
                <a:close/>
                <a:moveTo>
                  <a:pt x="89" y="145"/>
                </a:moveTo>
                <a:cubicBezTo>
                  <a:pt x="92" y="143"/>
                  <a:pt x="94" y="141"/>
                  <a:pt x="96" y="139"/>
                </a:cubicBezTo>
                <a:cubicBezTo>
                  <a:pt x="96" y="139"/>
                  <a:pt x="96" y="139"/>
                  <a:pt x="97" y="139"/>
                </a:cubicBezTo>
                <a:cubicBezTo>
                  <a:pt x="94" y="142"/>
                  <a:pt x="91" y="145"/>
                  <a:pt x="89" y="148"/>
                </a:cubicBezTo>
                <a:cubicBezTo>
                  <a:pt x="88" y="148"/>
                  <a:pt x="88" y="148"/>
                  <a:pt x="88" y="148"/>
                </a:cubicBezTo>
                <a:cubicBezTo>
                  <a:pt x="88" y="147"/>
                  <a:pt x="89" y="146"/>
                  <a:pt x="89" y="145"/>
                </a:cubicBezTo>
                <a:close/>
                <a:moveTo>
                  <a:pt x="99" y="141"/>
                </a:moveTo>
                <a:cubicBezTo>
                  <a:pt x="98" y="142"/>
                  <a:pt x="97" y="144"/>
                  <a:pt x="95" y="145"/>
                </a:cubicBezTo>
                <a:cubicBezTo>
                  <a:pt x="95" y="145"/>
                  <a:pt x="95" y="145"/>
                  <a:pt x="95" y="145"/>
                </a:cubicBezTo>
                <a:cubicBezTo>
                  <a:pt x="96" y="144"/>
                  <a:pt x="98" y="142"/>
                  <a:pt x="99" y="141"/>
                </a:cubicBezTo>
                <a:close/>
                <a:moveTo>
                  <a:pt x="102" y="143"/>
                </a:moveTo>
                <a:cubicBezTo>
                  <a:pt x="103" y="142"/>
                  <a:pt x="104" y="142"/>
                  <a:pt x="106" y="141"/>
                </a:cubicBezTo>
                <a:cubicBezTo>
                  <a:pt x="101" y="145"/>
                  <a:pt x="97" y="149"/>
                  <a:pt x="92" y="154"/>
                </a:cubicBezTo>
                <a:cubicBezTo>
                  <a:pt x="91" y="155"/>
                  <a:pt x="90" y="155"/>
                  <a:pt x="88" y="156"/>
                </a:cubicBezTo>
                <a:cubicBezTo>
                  <a:pt x="89" y="156"/>
                  <a:pt x="89" y="155"/>
                  <a:pt x="89" y="155"/>
                </a:cubicBezTo>
                <a:cubicBezTo>
                  <a:pt x="90" y="155"/>
                  <a:pt x="90" y="154"/>
                  <a:pt x="90" y="154"/>
                </a:cubicBezTo>
                <a:cubicBezTo>
                  <a:pt x="94" y="151"/>
                  <a:pt x="98" y="147"/>
                  <a:pt x="102" y="143"/>
                </a:cubicBezTo>
                <a:close/>
                <a:moveTo>
                  <a:pt x="105" y="148"/>
                </a:moveTo>
                <a:cubicBezTo>
                  <a:pt x="105" y="148"/>
                  <a:pt x="105" y="148"/>
                  <a:pt x="105" y="149"/>
                </a:cubicBezTo>
                <a:cubicBezTo>
                  <a:pt x="104" y="149"/>
                  <a:pt x="104" y="149"/>
                  <a:pt x="104" y="149"/>
                </a:cubicBezTo>
                <a:cubicBezTo>
                  <a:pt x="102" y="150"/>
                  <a:pt x="100" y="151"/>
                  <a:pt x="98" y="152"/>
                </a:cubicBezTo>
                <a:cubicBezTo>
                  <a:pt x="101" y="151"/>
                  <a:pt x="103" y="149"/>
                  <a:pt x="105" y="148"/>
                </a:cubicBezTo>
                <a:close/>
                <a:moveTo>
                  <a:pt x="105" y="151"/>
                </a:moveTo>
                <a:cubicBezTo>
                  <a:pt x="105" y="150"/>
                  <a:pt x="106" y="150"/>
                  <a:pt x="107" y="149"/>
                </a:cubicBezTo>
                <a:cubicBezTo>
                  <a:pt x="108" y="149"/>
                  <a:pt x="108" y="149"/>
                  <a:pt x="108" y="149"/>
                </a:cubicBezTo>
                <a:cubicBezTo>
                  <a:pt x="109" y="149"/>
                  <a:pt x="109" y="148"/>
                  <a:pt x="110" y="148"/>
                </a:cubicBezTo>
                <a:cubicBezTo>
                  <a:pt x="110" y="148"/>
                  <a:pt x="110" y="148"/>
                  <a:pt x="111" y="147"/>
                </a:cubicBezTo>
                <a:cubicBezTo>
                  <a:pt x="110" y="148"/>
                  <a:pt x="110" y="148"/>
                  <a:pt x="109" y="149"/>
                </a:cubicBezTo>
                <a:cubicBezTo>
                  <a:pt x="107" y="150"/>
                  <a:pt x="105" y="151"/>
                  <a:pt x="103" y="153"/>
                </a:cubicBezTo>
                <a:cubicBezTo>
                  <a:pt x="103" y="152"/>
                  <a:pt x="104" y="151"/>
                  <a:pt x="105" y="151"/>
                </a:cubicBezTo>
                <a:close/>
                <a:moveTo>
                  <a:pt x="117" y="152"/>
                </a:moveTo>
                <a:cubicBezTo>
                  <a:pt x="118" y="151"/>
                  <a:pt x="119" y="151"/>
                  <a:pt x="120" y="150"/>
                </a:cubicBezTo>
                <a:cubicBezTo>
                  <a:pt x="119" y="151"/>
                  <a:pt x="118" y="153"/>
                  <a:pt x="117" y="154"/>
                </a:cubicBezTo>
                <a:cubicBezTo>
                  <a:pt x="117" y="154"/>
                  <a:pt x="117" y="154"/>
                  <a:pt x="117" y="155"/>
                </a:cubicBezTo>
                <a:cubicBezTo>
                  <a:pt x="113" y="157"/>
                  <a:pt x="110" y="159"/>
                  <a:pt x="106" y="161"/>
                </a:cubicBezTo>
                <a:cubicBezTo>
                  <a:pt x="110" y="158"/>
                  <a:pt x="114" y="155"/>
                  <a:pt x="117" y="152"/>
                </a:cubicBezTo>
                <a:close/>
                <a:moveTo>
                  <a:pt x="113" y="161"/>
                </a:moveTo>
                <a:cubicBezTo>
                  <a:pt x="115" y="159"/>
                  <a:pt x="118" y="158"/>
                  <a:pt x="120" y="156"/>
                </a:cubicBezTo>
                <a:cubicBezTo>
                  <a:pt x="120" y="157"/>
                  <a:pt x="119" y="158"/>
                  <a:pt x="118" y="159"/>
                </a:cubicBezTo>
                <a:cubicBezTo>
                  <a:pt x="118" y="159"/>
                  <a:pt x="117" y="159"/>
                  <a:pt x="117" y="160"/>
                </a:cubicBezTo>
                <a:cubicBezTo>
                  <a:pt x="115" y="160"/>
                  <a:pt x="113" y="161"/>
                  <a:pt x="111" y="162"/>
                </a:cubicBezTo>
                <a:cubicBezTo>
                  <a:pt x="112" y="162"/>
                  <a:pt x="112" y="161"/>
                  <a:pt x="113" y="161"/>
                </a:cubicBezTo>
                <a:close/>
                <a:moveTo>
                  <a:pt x="122" y="160"/>
                </a:moveTo>
                <a:cubicBezTo>
                  <a:pt x="124" y="159"/>
                  <a:pt x="126" y="158"/>
                  <a:pt x="127" y="157"/>
                </a:cubicBezTo>
                <a:cubicBezTo>
                  <a:pt x="127" y="158"/>
                  <a:pt x="126" y="158"/>
                  <a:pt x="125" y="159"/>
                </a:cubicBezTo>
                <a:cubicBezTo>
                  <a:pt x="124" y="160"/>
                  <a:pt x="122" y="160"/>
                  <a:pt x="120" y="161"/>
                </a:cubicBezTo>
                <a:cubicBezTo>
                  <a:pt x="120" y="161"/>
                  <a:pt x="119" y="162"/>
                  <a:pt x="119" y="162"/>
                </a:cubicBezTo>
                <a:cubicBezTo>
                  <a:pt x="120" y="161"/>
                  <a:pt x="121" y="160"/>
                  <a:pt x="122" y="160"/>
                </a:cubicBezTo>
                <a:close/>
                <a:moveTo>
                  <a:pt x="128" y="160"/>
                </a:moveTo>
                <a:cubicBezTo>
                  <a:pt x="127" y="160"/>
                  <a:pt x="127" y="161"/>
                  <a:pt x="126" y="161"/>
                </a:cubicBezTo>
                <a:cubicBezTo>
                  <a:pt x="126" y="161"/>
                  <a:pt x="126" y="161"/>
                  <a:pt x="126" y="161"/>
                </a:cubicBezTo>
                <a:cubicBezTo>
                  <a:pt x="127" y="160"/>
                  <a:pt x="127" y="160"/>
                  <a:pt x="128" y="160"/>
                </a:cubicBezTo>
                <a:close/>
                <a:moveTo>
                  <a:pt x="122" y="164"/>
                </a:moveTo>
                <a:cubicBezTo>
                  <a:pt x="121" y="165"/>
                  <a:pt x="120" y="166"/>
                  <a:pt x="119" y="167"/>
                </a:cubicBezTo>
                <a:cubicBezTo>
                  <a:pt x="118" y="167"/>
                  <a:pt x="118" y="167"/>
                  <a:pt x="118" y="168"/>
                </a:cubicBezTo>
                <a:cubicBezTo>
                  <a:pt x="119" y="166"/>
                  <a:pt x="120" y="165"/>
                  <a:pt x="122" y="164"/>
                </a:cubicBezTo>
                <a:close/>
                <a:moveTo>
                  <a:pt x="129" y="164"/>
                </a:moveTo>
                <a:cubicBezTo>
                  <a:pt x="129" y="164"/>
                  <a:pt x="129" y="164"/>
                  <a:pt x="130" y="165"/>
                </a:cubicBezTo>
                <a:cubicBezTo>
                  <a:pt x="125" y="168"/>
                  <a:pt x="121" y="172"/>
                  <a:pt x="117" y="176"/>
                </a:cubicBezTo>
                <a:cubicBezTo>
                  <a:pt x="115" y="177"/>
                  <a:pt x="113" y="178"/>
                  <a:pt x="111" y="179"/>
                </a:cubicBezTo>
                <a:cubicBezTo>
                  <a:pt x="117" y="174"/>
                  <a:pt x="123" y="169"/>
                  <a:pt x="129" y="164"/>
                </a:cubicBezTo>
                <a:close/>
                <a:moveTo>
                  <a:pt x="108" y="177"/>
                </a:moveTo>
                <a:cubicBezTo>
                  <a:pt x="108" y="176"/>
                  <a:pt x="109" y="175"/>
                  <a:pt x="110" y="174"/>
                </a:cubicBezTo>
                <a:cubicBezTo>
                  <a:pt x="111" y="174"/>
                  <a:pt x="111" y="174"/>
                  <a:pt x="111" y="173"/>
                </a:cubicBezTo>
                <a:cubicBezTo>
                  <a:pt x="110" y="175"/>
                  <a:pt x="109" y="176"/>
                  <a:pt x="108" y="177"/>
                </a:cubicBezTo>
                <a:close/>
                <a:moveTo>
                  <a:pt x="108" y="193"/>
                </a:moveTo>
                <a:cubicBezTo>
                  <a:pt x="110" y="191"/>
                  <a:pt x="113" y="189"/>
                  <a:pt x="115" y="187"/>
                </a:cubicBezTo>
                <a:cubicBezTo>
                  <a:pt x="120" y="182"/>
                  <a:pt x="125" y="178"/>
                  <a:pt x="131" y="173"/>
                </a:cubicBezTo>
                <a:cubicBezTo>
                  <a:pt x="130" y="174"/>
                  <a:pt x="130" y="174"/>
                  <a:pt x="130" y="175"/>
                </a:cubicBezTo>
                <a:cubicBezTo>
                  <a:pt x="130" y="175"/>
                  <a:pt x="130" y="175"/>
                  <a:pt x="130" y="176"/>
                </a:cubicBezTo>
                <a:cubicBezTo>
                  <a:pt x="126" y="179"/>
                  <a:pt x="123" y="182"/>
                  <a:pt x="120" y="186"/>
                </a:cubicBezTo>
                <a:cubicBezTo>
                  <a:pt x="116" y="188"/>
                  <a:pt x="112" y="191"/>
                  <a:pt x="108" y="193"/>
                </a:cubicBezTo>
                <a:close/>
                <a:moveTo>
                  <a:pt x="110" y="195"/>
                </a:moveTo>
                <a:cubicBezTo>
                  <a:pt x="109" y="196"/>
                  <a:pt x="108" y="196"/>
                  <a:pt x="108" y="197"/>
                </a:cubicBezTo>
                <a:cubicBezTo>
                  <a:pt x="108" y="196"/>
                  <a:pt x="108" y="196"/>
                  <a:pt x="107" y="196"/>
                </a:cubicBezTo>
                <a:cubicBezTo>
                  <a:pt x="108" y="196"/>
                  <a:pt x="108" y="196"/>
                  <a:pt x="108" y="196"/>
                </a:cubicBezTo>
                <a:cubicBezTo>
                  <a:pt x="109" y="195"/>
                  <a:pt x="109" y="195"/>
                  <a:pt x="110" y="195"/>
                </a:cubicBezTo>
                <a:close/>
                <a:moveTo>
                  <a:pt x="125" y="183"/>
                </a:moveTo>
                <a:cubicBezTo>
                  <a:pt x="128" y="180"/>
                  <a:pt x="130" y="177"/>
                  <a:pt x="133" y="174"/>
                </a:cubicBezTo>
                <a:cubicBezTo>
                  <a:pt x="136" y="172"/>
                  <a:pt x="139" y="169"/>
                  <a:pt x="142" y="167"/>
                </a:cubicBezTo>
                <a:cubicBezTo>
                  <a:pt x="143" y="166"/>
                  <a:pt x="145" y="165"/>
                  <a:pt x="146" y="165"/>
                </a:cubicBezTo>
                <a:cubicBezTo>
                  <a:pt x="144" y="168"/>
                  <a:pt x="141" y="171"/>
                  <a:pt x="139" y="174"/>
                </a:cubicBezTo>
                <a:cubicBezTo>
                  <a:pt x="139" y="174"/>
                  <a:pt x="139" y="174"/>
                  <a:pt x="139" y="174"/>
                </a:cubicBezTo>
                <a:cubicBezTo>
                  <a:pt x="138" y="175"/>
                  <a:pt x="137" y="176"/>
                  <a:pt x="136" y="177"/>
                </a:cubicBezTo>
                <a:cubicBezTo>
                  <a:pt x="134" y="178"/>
                  <a:pt x="133" y="178"/>
                  <a:pt x="131" y="179"/>
                </a:cubicBezTo>
                <a:cubicBezTo>
                  <a:pt x="129" y="180"/>
                  <a:pt x="127" y="182"/>
                  <a:pt x="125" y="183"/>
                </a:cubicBezTo>
                <a:close/>
                <a:moveTo>
                  <a:pt x="130" y="182"/>
                </a:moveTo>
                <a:cubicBezTo>
                  <a:pt x="130" y="182"/>
                  <a:pt x="129" y="182"/>
                  <a:pt x="129" y="182"/>
                </a:cubicBezTo>
                <a:cubicBezTo>
                  <a:pt x="127" y="184"/>
                  <a:pt x="124" y="185"/>
                  <a:pt x="121" y="187"/>
                </a:cubicBezTo>
                <a:cubicBezTo>
                  <a:pt x="124" y="185"/>
                  <a:pt x="127" y="184"/>
                  <a:pt x="130" y="182"/>
                </a:cubicBezTo>
                <a:close/>
                <a:moveTo>
                  <a:pt x="137" y="194"/>
                </a:moveTo>
                <a:cubicBezTo>
                  <a:pt x="140" y="192"/>
                  <a:pt x="143" y="191"/>
                  <a:pt x="146" y="189"/>
                </a:cubicBezTo>
                <a:cubicBezTo>
                  <a:pt x="143" y="192"/>
                  <a:pt x="140" y="195"/>
                  <a:pt x="137" y="197"/>
                </a:cubicBezTo>
                <a:cubicBezTo>
                  <a:pt x="135" y="199"/>
                  <a:pt x="133" y="200"/>
                  <a:pt x="130" y="202"/>
                </a:cubicBezTo>
                <a:cubicBezTo>
                  <a:pt x="132" y="199"/>
                  <a:pt x="134" y="196"/>
                  <a:pt x="137" y="194"/>
                </a:cubicBezTo>
                <a:close/>
                <a:moveTo>
                  <a:pt x="127" y="197"/>
                </a:moveTo>
                <a:cubicBezTo>
                  <a:pt x="133" y="192"/>
                  <a:pt x="138" y="187"/>
                  <a:pt x="144" y="182"/>
                </a:cubicBezTo>
                <a:cubicBezTo>
                  <a:pt x="143" y="184"/>
                  <a:pt x="141" y="185"/>
                  <a:pt x="140" y="187"/>
                </a:cubicBezTo>
                <a:cubicBezTo>
                  <a:pt x="138" y="189"/>
                  <a:pt x="136" y="191"/>
                  <a:pt x="134" y="193"/>
                </a:cubicBezTo>
                <a:cubicBezTo>
                  <a:pt x="133" y="193"/>
                  <a:pt x="132" y="194"/>
                  <a:pt x="131" y="194"/>
                </a:cubicBezTo>
                <a:cubicBezTo>
                  <a:pt x="130" y="195"/>
                  <a:pt x="128" y="196"/>
                  <a:pt x="127" y="197"/>
                </a:cubicBezTo>
                <a:close/>
                <a:moveTo>
                  <a:pt x="144" y="188"/>
                </a:moveTo>
                <a:cubicBezTo>
                  <a:pt x="147" y="184"/>
                  <a:pt x="151" y="181"/>
                  <a:pt x="155" y="178"/>
                </a:cubicBezTo>
                <a:cubicBezTo>
                  <a:pt x="154" y="179"/>
                  <a:pt x="154" y="180"/>
                  <a:pt x="153" y="181"/>
                </a:cubicBezTo>
                <a:cubicBezTo>
                  <a:pt x="152" y="182"/>
                  <a:pt x="151" y="183"/>
                  <a:pt x="151" y="184"/>
                </a:cubicBezTo>
                <a:cubicBezTo>
                  <a:pt x="148" y="185"/>
                  <a:pt x="146" y="186"/>
                  <a:pt x="144" y="188"/>
                </a:cubicBezTo>
                <a:close/>
                <a:moveTo>
                  <a:pt x="147" y="183"/>
                </a:moveTo>
                <a:cubicBezTo>
                  <a:pt x="149" y="181"/>
                  <a:pt x="151" y="178"/>
                  <a:pt x="154" y="176"/>
                </a:cubicBezTo>
                <a:cubicBezTo>
                  <a:pt x="155" y="175"/>
                  <a:pt x="155" y="175"/>
                  <a:pt x="156" y="174"/>
                </a:cubicBezTo>
                <a:cubicBezTo>
                  <a:pt x="153" y="177"/>
                  <a:pt x="150" y="180"/>
                  <a:pt x="147" y="183"/>
                </a:cubicBezTo>
                <a:close/>
                <a:moveTo>
                  <a:pt x="151" y="169"/>
                </a:moveTo>
                <a:cubicBezTo>
                  <a:pt x="151" y="169"/>
                  <a:pt x="150" y="169"/>
                  <a:pt x="150" y="170"/>
                </a:cubicBezTo>
                <a:cubicBezTo>
                  <a:pt x="148" y="171"/>
                  <a:pt x="146" y="171"/>
                  <a:pt x="145" y="172"/>
                </a:cubicBezTo>
                <a:cubicBezTo>
                  <a:pt x="145" y="171"/>
                  <a:pt x="146" y="171"/>
                  <a:pt x="147" y="170"/>
                </a:cubicBezTo>
                <a:cubicBezTo>
                  <a:pt x="147" y="170"/>
                  <a:pt x="148" y="169"/>
                  <a:pt x="148" y="169"/>
                </a:cubicBezTo>
                <a:cubicBezTo>
                  <a:pt x="149" y="169"/>
                  <a:pt x="149" y="169"/>
                  <a:pt x="149" y="169"/>
                </a:cubicBezTo>
                <a:cubicBezTo>
                  <a:pt x="152" y="167"/>
                  <a:pt x="154" y="165"/>
                  <a:pt x="157" y="163"/>
                </a:cubicBezTo>
                <a:cubicBezTo>
                  <a:pt x="155" y="165"/>
                  <a:pt x="153" y="167"/>
                  <a:pt x="151" y="169"/>
                </a:cubicBezTo>
                <a:close/>
                <a:moveTo>
                  <a:pt x="159" y="173"/>
                </a:moveTo>
                <a:cubicBezTo>
                  <a:pt x="160" y="173"/>
                  <a:pt x="160" y="172"/>
                  <a:pt x="160" y="172"/>
                </a:cubicBezTo>
                <a:cubicBezTo>
                  <a:pt x="160" y="173"/>
                  <a:pt x="159" y="174"/>
                  <a:pt x="159" y="176"/>
                </a:cubicBezTo>
                <a:cubicBezTo>
                  <a:pt x="158" y="176"/>
                  <a:pt x="157" y="177"/>
                  <a:pt x="157" y="177"/>
                </a:cubicBezTo>
                <a:cubicBezTo>
                  <a:pt x="158" y="176"/>
                  <a:pt x="158" y="175"/>
                  <a:pt x="159" y="173"/>
                </a:cubicBezTo>
                <a:close/>
                <a:moveTo>
                  <a:pt x="160" y="177"/>
                </a:moveTo>
                <a:cubicBezTo>
                  <a:pt x="166" y="171"/>
                  <a:pt x="172" y="165"/>
                  <a:pt x="179" y="160"/>
                </a:cubicBezTo>
                <a:cubicBezTo>
                  <a:pt x="178" y="161"/>
                  <a:pt x="177" y="161"/>
                  <a:pt x="177" y="162"/>
                </a:cubicBezTo>
                <a:cubicBezTo>
                  <a:pt x="172" y="167"/>
                  <a:pt x="168" y="171"/>
                  <a:pt x="163" y="175"/>
                </a:cubicBezTo>
                <a:cubicBezTo>
                  <a:pt x="162" y="176"/>
                  <a:pt x="161" y="176"/>
                  <a:pt x="160" y="177"/>
                </a:cubicBezTo>
                <a:cubicBezTo>
                  <a:pt x="160" y="177"/>
                  <a:pt x="160" y="177"/>
                  <a:pt x="160" y="177"/>
                </a:cubicBezTo>
                <a:close/>
                <a:moveTo>
                  <a:pt x="162" y="172"/>
                </a:moveTo>
                <a:cubicBezTo>
                  <a:pt x="163" y="170"/>
                  <a:pt x="165" y="167"/>
                  <a:pt x="166" y="165"/>
                </a:cubicBezTo>
                <a:cubicBezTo>
                  <a:pt x="167" y="164"/>
                  <a:pt x="168" y="163"/>
                  <a:pt x="169" y="162"/>
                </a:cubicBezTo>
                <a:cubicBezTo>
                  <a:pt x="173" y="160"/>
                  <a:pt x="177" y="158"/>
                  <a:pt x="180" y="156"/>
                </a:cubicBezTo>
                <a:cubicBezTo>
                  <a:pt x="174" y="161"/>
                  <a:pt x="168" y="166"/>
                  <a:pt x="162" y="172"/>
                </a:cubicBezTo>
                <a:close/>
                <a:moveTo>
                  <a:pt x="183" y="158"/>
                </a:moveTo>
                <a:cubicBezTo>
                  <a:pt x="183" y="158"/>
                  <a:pt x="184" y="157"/>
                  <a:pt x="184" y="157"/>
                </a:cubicBezTo>
                <a:cubicBezTo>
                  <a:pt x="183" y="159"/>
                  <a:pt x="181" y="160"/>
                  <a:pt x="180" y="162"/>
                </a:cubicBezTo>
                <a:cubicBezTo>
                  <a:pt x="180" y="162"/>
                  <a:pt x="180" y="162"/>
                  <a:pt x="179" y="163"/>
                </a:cubicBezTo>
                <a:cubicBezTo>
                  <a:pt x="181" y="161"/>
                  <a:pt x="182" y="159"/>
                  <a:pt x="183" y="158"/>
                </a:cubicBezTo>
                <a:close/>
                <a:moveTo>
                  <a:pt x="182" y="154"/>
                </a:moveTo>
                <a:cubicBezTo>
                  <a:pt x="182" y="154"/>
                  <a:pt x="182" y="154"/>
                  <a:pt x="182" y="154"/>
                </a:cubicBezTo>
                <a:cubicBezTo>
                  <a:pt x="182" y="154"/>
                  <a:pt x="182" y="153"/>
                  <a:pt x="181" y="153"/>
                </a:cubicBezTo>
                <a:cubicBezTo>
                  <a:pt x="179" y="154"/>
                  <a:pt x="177" y="155"/>
                  <a:pt x="174" y="157"/>
                </a:cubicBezTo>
                <a:cubicBezTo>
                  <a:pt x="178" y="154"/>
                  <a:pt x="181" y="150"/>
                  <a:pt x="184" y="147"/>
                </a:cubicBezTo>
                <a:cubicBezTo>
                  <a:pt x="186" y="146"/>
                  <a:pt x="187" y="145"/>
                  <a:pt x="189" y="144"/>
                </a:cubicBezTo>
                <a:cubicBezTo>
                  <a:pt x="189" y="144"/>
                  <a:pt x="189" y="144"/>
                  <a:pt x="189" y="144"/>
                </a:cubicBezTo>
                <a:cubicBezTo>
                  <a:pt x="189" y="145"/>
                  <a:pt x="189" y="145"/>
                  <a:pt x="189" y="146"/>
                </a:cubicBezTo>
                <a:cubicBezTo>
                  <a:pt x="187" y="149"/>
                  <a:pt x="185" y="152"/>
                  <a:pt x="182" y="154"/>
                </a:cubicBezTo>
                <a:close/>
                <a:moveTo>
                  <a:pt x="189" y="133"/>
                </a:moveTo>
                <a:cubicBezTo>
                  <a:pt x="188" y="133"/>
                  <a:pt x="188" y="132"/>
                  <a:pt x="188" y="132"/>
                </a:cubicBezTo>
                <a:cubicBezTo>
                  <a:pt x="189" y="131"/>
                  <a:pt x="191" y="130"/>
                  <a:pt x="192" y="129"/>
                </a:cubicBezTo>
                <a:cubicBezTo>
                  <a:pt x="191" y="130"/>
                  <a:pt x="190" y="132"/>
                  <a:pt x="189" y="133"/>
                </a:cubicBezTo>
                <a:close/>
                <a:moveTo>
                  <a:pt x="193" y="152"/>
                </a:moveTo>
                <a:cubicBezTo>
                  <a:pt x="193" y="152"/>
                  <a:pt x="193" y="152"/>
                  <a:pt x="194" y="151"/>
                </a:cubicBezTo>
                <a:cubicBezTo>
                  <a:pt x="196" y="149"/>
                  <a:pt x="197" y="147"/>
                  <a:pt x="199" y="145"/>
                </a:cubicBezTo>
                <a:cubicBezTo>
                  <a:pt x="199" y="145"/>
                  <a:pt x="199" y="145"/>
                  <a:pt x="199" y="145"/>
                </a:cubicBezTo>
                <a:cubicBezTo>
                  <a:pt x="197" y="148"/>
                  <a:pt x="195" y="150"/>
                  <a:pt x="193" y="152"/>
                </a:cubicBezTo>
                <a:close/>
                <a:moveTo>
                  <a:pt x="197" y="143"/>
                </a:moveTo>
                <a:cubicBezTo>
                  <a:pt x="200" y="139"/>
                  <a:pt x="203" y="134"/>
                  <a:pt x="206" y="130"/>
                </a:cubicBezTo>
                <a:cubicBezTo>
                  <a:pt x="205" y="132"/>
                  <a:pt x="203" y="135"/>
                  <a:pt x="201" y="138"/>
                </a:cubicBezTo>
                <a:cubicBezTo>
                  <a:pt x="201" y="138"/>
                  <a:pt x="200" y="139"/>
                  <a:pt x="200" y="139"/>
                </a:cubicBezTo>
                <a:cubicBezTo>
                  <a:pt x="199" y="141"/>
                  <a:pt x="198" y="142"/>
                  <a:pt x="197" y="143"/>
                </a:cubicBezTo>
                <a:close/>
                <a:moveTo>
                  <a:pt x="200" y="142"/>
                </a:moveTo>
                <a:cubicBezTo>
                  <a:pt x="201" y="140"/>
                  <a:pt x="203" y="138"/>
                  <a:pt x="204" y="136"/>
                </a:cubicBezTo>
                <a:cubicBezTo>
                  <a:pt x="207" y="132"/>
                  <a:pt x="211" y="128"/>
                  <a:pt x="214" y="124"/>
                </a:cubicBezTo>
                <a:cubicBezTo>
                  <a:pt x="214" y="124"/>
                  <a:pt x="214" y="124"/>
                  <a:pt x="214" y="124"/>
                </a:cubicBezTo>
                <a:cubicBezTo>
                  <a:pt x="214" y="124"/>
                  <a:pt x="214" y="123"/>
                  <a:pt x="215" y="123"/>
                </a:cubicBezTo>
                <a:cubicBezTo>
                  <a:pt x="215" y="122"/>
                  <a:pt x="216" y="122"/>
                  <a:pt x="217" y="121"/>
                </a:cubicBezTo>
                <a:cubicBezTo>
                  <a:pt x="217" y="121"/>
                  <a:pt x="217" y="121"/>
                  <a:pt x="217" y="121"/>
                </a:cubicBezTo>
                <a:cubicBezTo>
                  <a:pt x="217" y="121"/>
                  <a:pt x="217" y="121"/>
                  <a:pt x="217" y="122"/>
                </a:cubicBezTo>
                <a:cubicBezTo>
                  <a:pt x="217" y="122"/>
                  <a:pt x="217" y="122"/>
                  <a:pt x="217" y="122"/>
                </a:cubicBezTo>
                <a:cubicBezTo>
                  <a:pt x="212" y="129"/>
                  <a:pt x="206" y="136"/>
                  <a:pt x="200" y="143"/>
                </a:cubicBezTo>
                <a:cubicBezTo>
                  <a:pt x="200" y="143"/>
                  <a:pt x="200" y="142"/>
                  <a:pt x="200" y="142"/>
                </a:cubicBezTo>
                <a:close/>
                <a:moveTo>
                  <a:pt x="215" y="120"/>
                </a:moveTo>
                <a:cubicBezTo>
                  <a:pt x="213" y="122"/>
                  <a:pt x="212" y="124"/>
                  <a:pt x="210" y="126"/>
                </a:cubicBezTo>
                <a:cubicBezTo>
                  <a:pt x="211" y="125"/>
                  <a:pt x="211" y="124"/>
                  <a:pt x="211" y="124"/>
                </a:cubicBezTo>
                <a:cubicBezTo>
                  <a:pt x="213" y="122"/>
                  <a:pt x="214" y="121"/>
                  <a:pt x="215" y="120"/>
                </a:cubicBezTo>
                <a:cubicBezTo>
                  <a:pt x="215" y="120"/>
                  <a:pt x="215" y="120"/>
                  <a:pt x="215" y="120"/>
                </a:cubicBezTo>
                <a:close/>
                <a:moveTo>
                  <a:pt x="214" y="115"/>
                </a:moveTo>
                <a:cubicBezTo>
                  <a:pt x="214" y="116"/>
                  <a:pt x="214" y="116"/>
                  <a:pt x="213" y="116"/>
                </a:cubicBezTo>
                <a:cubicBezTo>
                  <a:pt x="213" y="116"/>
                  <a:pt x="213" y="116"/>
                  <a:pt x="213" y="116"/>
                </a:cubicBezTo>
                <a:cubicBezTo>
                  <a:pt x="214" y="115"/>
                  <a:pt x="214" y="114"/>
                  <a:pt x="215" y="113"/>
                </a:cubicBezTo>
                <a:cubicBezTo>
                  <a:pt x="215" y="113"/>
                  <a:pt x="216" y="113"/>
                  <a:pt x="216" y="112"/>
                </a:cubicBezTo>
                <a:cubicBezTo>
                  <a:pt x="216" y="113"/>
                  <a:pt x="215" y="114"/>
                  <a:pt x="214" y="115"/>
                </a:cubicBezTo>
                <a:close/>
                <a:moveTo>
                  <a:pt x="210" y="109"/>
                </a:moveTo>
                <a:cubicBezTo>
                  <a:pt x="210" y="109"/>
                  <a:pt x="210" y="108"/>
                  <a:pt x="210" y="108"/>
                </a:cubicBezTo>
                <a:cubicBezTo>
                  <a:pt x="213" y="107"/>
                  <a:pt x="216" y="105"/>
                  <a:pt x="219" y="103"/>
                </a:cubicBezTo>
                <a:cubicBezTo>
                  <a:pt x="219" y="104"/>
                  <a:pt x="219" y="104"/>
                  <a:pt x="219" y="104"/>
                </a:cubicBezTo>
                <a:cubicBezTo>
                  <a:pt x="216" y="106"/>
                  <a:pt x="213" y="107"/>
                  <a:pt x="210" y="109"/>
                </a:cubicBezTo>
                <a:close/>
                <a:moveTo>
                  <a:pt x="218" y="101"/>
                </a:moveTo>
                <a:cubicBezTo>
                  <a:pt x="218" y="100"/>
                  <a:pt x="217" y="100"/>
                  <a:pt x="217" y="100"/>
                </a:cubicBezTo>
                <a:cubicBezTo>
                  <a:pt x="211" y="103"/>
                  <a:pt x="205" y="106"/>
                  <a:pt x="199" y="110"/>
                </a:cubicBezTo>
                <a:cubicBezTo>
                  <a:pt x="200" y="108"/>
                  <a:pt x="201" y="107"/>
                  <a:pt x="202" y="105"/>
                </a:cubicBezTo>
                <a:cubicBezTo>
                  <a:pt x="207" y="103"/>
                  <a:pt x="213" y="100"/>
                  <a:pt x="217" y="97"/>
                </a:cubicBezTo>
                <a:cubicBezTo>
                  <a:pt x="218" y="98"/>
                  <a:pt x="218" y="98"/>
                  <a:pt x="218" y="98"/>
                </a:cubicBezTo>
                <a:cubicBezTo>
                  <a:pt x="218" y="99"/>
                  <a:pt x="218" y="100"/>
                  <a:pt x="218" y="100"/>
                </a:cubicBezTo>
                <a:cubicBezTo>
                  <a:pt x="218" y="101"/>
                  <a:pt x="218" y="101"/>
                  <a:pt x="218" y="101"/>
                </a:cubicBezTo>
                <a:close/>
                <a:moveTo>
                  <a:pt x="199" y="95"/>
                </a:moveTo>
                <a:cubicBezTo>
                  <a:pt x="199" y="94"/>
                  <a:pt x="200" y="94"/>
                  <a:pt x="200" y="94"/>
                </a:cubicBezTo>
                <a:cubicBezTo>
                  <a:pt x="200" y="93"/>
                  <a:pt x="201" y="93"/>
                  <a:pt x="202" y="93"/>
                </a:cubicBezTo>
                <a:cubicBezTo>
                  <a:pt x="201" y="93"/>
                  <a:pt x="200" y="94"/>
                  <a:pt x="199" y="95"/>
                </a:cubicBezTo>
                <a:close/>
                <a:moveTo>
                  <a:pt x="201" y="88"/>
                </a:moveTo>
                <a:cubicBezTo>
                  <a:pt x="198" y="89"/>
                  <a:pt x="195" y="90"/>
                  <a:pt x="193" y="91"/>
                </a:cubicBezTo>
                <a:cubicBezTo>
                  <a:pt x="194" y="90"/>
                  <a:pt x="195" y="89"/>
                  <a:pt x="196" y="88"/>
                </a:cubicBezTo>
                <a:cubicBezTo>
                  <a:pt x="199" y="87"/>
                  <a:pt x="201" y="86"/>
                  <a:pt x="203" y="85"/>
                </a:cubicBezTo>
                <a:cubicBezTo>
                  <a:pt x="202" y="86"/>
                  <a:pt x="201" y="87"/>
                  <a:pt x="201" y="88"/>
                </a:cubicBezTo>
                <a:close/>
                <a:moveTo>
                  <a:pt x="199" y="82"/>
                </a:moveTo>
                <a:cubicBezTo>
                  <a:pt x="199" y="82"/>
                  <a:pt x="199" y="81"/>
                  <a:pt x="199" y="81"/>
                </a:cubicBezTo>
                <a:cubicBezTo>
                  <a:pt x="200" y="81"/>
                  <a:pt x="200" y="80"/>
                  <a:pt x="199" y="80"/>
                </a:cubicBezTo>
                <a:cubicBezTo>
                  <a:pt x="202" y="78"/>
                  <a:pt x="206" y="77"/>
                  <a:pt x="209" y="75"/>
                </a:cubicBezTo>
                <a:cubicBezTo>
                  <a:pt x="210" y="75"/>
                  <a:pt x="209" y="73"/>
                  <a:pt x="208" y="74"/>
                </a:cubicBezTo>
                <a:cubicBezTo>
                  <a:pt x="206" y="75"/>
                  <a:pt x="204" y="76"/>
                  <a:pt x="202" y="76"/>
                </a:cubicBezTo>
                <a:cubicBezTo>
                  <a:pt x="202" y="76"/>
                  <a:pt x="202" y="76"/>
                  <a:pt x="202" y="76"/>
                </a:cubicBezTo>
                <a:cubicBezTo>
                  <a:pt x="203" y="75"/>
                  <a:pt x="204" y="75"/>
                  <a:pt x="205" y="75"/>
                </a:cubicBezTo>
                <a:cubicBezTo>
                  <a:pt x="207" y="74"/>
                  <a:pt x="209" y="73"/>
                  <a:pt x="210" y="72"/>
                </a:cubicBezTo>
                <a:cubicBezTo>
                  <a:pt x="211" y="74"/>
                  <a:pt x="211" y="76"/>
                  <a:pt x="212" y="77"/>
                </a:cubicBezTo>
                <a:cubicBezTo>
                  <a:pt x="207" y="79"/>
                  <a:pt x="203" y="80"/>
                  <a:pt x="199" y="82"/>
                </a:cubicBezTo>
                <a:close/>
                <a:moveTo>
                  <a:pt x="201" y="74"/>
                </a:moveTo>
                <a:cubicBezTo>
                  <a:pt x="200" y="75"/>
                  <a:pt x="199" y="75"/>
                  <a:pt x="198" y="76"/>
                </a:cubicBezTo>
                <a:cubicBezTo>
                  <a:pt x="200" y="74"/>
                  <a:pt x="202" y="73"/>
                  <a:pt x="203" y="72"/>
                </a:cubicBezTo>
                <a:cubicBezTo>
                  <a:pt x="203" y="73"/>
                  <a:pt x="202" y="73"/>
                  <a:pt x="201" y="74"/>
                </a:cubicBezTo>
                <a:close/>
                <a:moveTo>
                  <a:pt x="187" y="77"/>
                </a:moveTo>
                <a:cubicBezTo>
                  <a:pt x="184" y="78"/>
                  <a:pt x="180" y="80"/>
                  <a:pt x="176" y="81"/>
                </a:cubicBezTo>
                <a:cubicBezTo>
                  <a:pt x="184" y="76"/>
                  <a:pt x="192" y="72"/>
                  <a:pt x="200" y="70"/>
                </a:cubicBezTo>
                <a:cubicBezTo>
                  <a:pt x="196" y="72"/>
                  <a:pt x="192" y="75"/>
                  <a:pt x="187" y="77"/>
                </a:cubicBezTo>
                <a:close/>
                <a:moveTo>
                  <a:pt x="186" y="66"/>
                </a:moveTo>
                <a:cubicBezTo>
                  <a:pt x="181" y="68"/>
                  <a:pt x="177" y="70"/>
                  <a:pt x="172" y="72"/>
                </a:cubicBezTo>
                <a:cubicBezTo>
                  <a:pt x="171" y="73"/>
                  <a:pt x="170" y="73"/>
                  <a:pt x="169" y="73"/>
                </a:cubicBezTo>
                <a:cubicBezTo>
                  <a:pt x="175" y="70"/>
                  <a:pt x="181" y="67"/>
                  <a:pt x="187" y="65"/>
                </a:cubicBezTo>
                <a:cubicBezTo>
                  <a:pt x="186" y="65"/>
                  <a:pt x="186" y="66"/>
                  <a:pt x="186" y="66"/>
                </a:cubicBezTo>
                <a:close/>
                <a:moveTo>
                  <a:pt x="171" y="69"/>
                </a:moveTo>
                <a:cubicBezTo>
                  <a:pt x="169" y="69"/>
                  <a:pt x="167" y="70"/>
                  <a:pt x="165" y="71"/>
                </a:cubicBezTo>
                <a:cubicBezTo>
                  <a:pt x="165" y="71"/>
                  <a:pt x="165" y="71"/>
                  <a:pt x="165" y="71"/>
                </a:cubicBezTo>
                <a:cubicBezTo>
                  <a:pt x="166" y="70"/>
                  <a:pt x="167" y="69"/>
                  <a:pt x="168" y="68"/>
                </a:cubicBezTo>
                <a:cubicBezTo>
                  <a:pt x="171" y="66"/>
                  <a:pt x="174" y="64"/>
                  <a:pt x="177" y="63"/>
                </a:cubicBezTo>
                <a:cubicBezTo>
                  <a:pt x="175" y="65"/>
                  <a:pt x="173" y="67"/>
                  <a:pt x="171" y="69"/>
                </a:cubicBezTo>
                <a:close/>
                <a:moveTo>
                  <a:pt x="157" y="63"/>
                </a:moveTo>
                <a:cubicBezTo>
                  <a:pt x="156" y="64"/>
                  <a:pt x="155" y="64"/>
                  <a:pt x="153" y="65"/>
                </a:cubicBezTo>
                <a:cubicBezTo>
                  <a:pt x="154" y="64"/>
                  <a:pt x="156" y="63"/>
                  <a:pt x="157" y="62"/>
                </a:cubicBezTo>
                <a:cubicBezTo>
                  <a:pt x="158" y="61"/>
                  <a:pt x="159" y="61"/>
                  <a:pt x="161" y="60"/>
                </a:cubicBezTo>
                <a:cubicBezTo>
                  <a:pt x="159" y="61"/>
                  <a:pt x="158" y="62"/>
                  <a:pt x="157" y="63"/>
                </a:cubicBezTo>
                <a:close/>
                <a:moveTo>
                  <a:pt x="157" y="71"/>
                </a:moveTo>
                <a:cubicBezTo>
                  <a:pt x="159" y="70"/>
                  <a:pt x="162" y="69"/>
                  <a:pt x="164" y="68"/>
                </a:cubicBezTo>
                <a:cubicBezTo>
                  <a:pt x="162" y="69"/>
                  <a:pt x="159" y="71"/>
                  <a:pt x="157" y="73"/>
                </a:cubicBezTo>
                <a:cubicBezTo>
                  <a:pt x="156" y="73"/>
                  <a:pt x="154" y="73"/>
                  <a:pt x="153" y="73"/>
                </a:cubicBezTo>
                <a:cubicBezTo>
                  <a:pt x="154" y="72"/>
                  <a:pt x="155" y="72"/>
                  <a:pt x="157" y="71"/>
                </a:cubicBezTo>
                <a:close/>
                <a:moveTo>
                  <a:pt x="146" y="72"/>
                </a:moveTo>
                <a:cubicBezTo>
                  <a:pt x="145" y="72"/>
                  <a:pt x="144" y="73"/>
                  <a:pt x="144" y="73"/>
                </a:cubicBezTo>
                <a:cubicBezTo>
                  <a:pt x="145" y="72"/>
                  <a:pt x="145" y="71"/>
                  <a:pt x="146" y="70"/>
                </a:cubicBezTo>
                <a:cubicBezTo>
                  <a:pt x="147" y="69"/>
                  <a:pt x="148" y="68"/>
                  <a:pt x="149" y="67"/>
                </a:cubicBezTo>
                <a:cubicBezTo>
                  <a:pt x="151" y="67"/>
                  <a:pt x="152" y="67"/>
                  <a:pt x="153" y="66"/>
                </a:cubicBezTo>
                <a:cubicBezTo>
                  <a:pt x="151" y="68"/>
                  <a:pt x="149" y="70"/>
                  <a:pt x="146" y="72"/>
                </a:cubicBezTo>
                <a:close/>
                <a:moveTo>
                  <a:pt x="145" y="67"/>
                </a:moveTo>
                <a:cubicBezTo>
                  <a:pt x="147" y="65"/>
                  <a:pt x="150" y="63"/>
                  <a:pt x="152" y="61"/>
                </a:cubicBezTo>
                <a:cubicBezTo>
                  <a:pt x="151" y="62"/>
                  <a:pt x="149" y="63"/>
                  <a:pt x="148" y="65"/>
                </a:cubicBezTo>
                <a:cubicBezTo>
                  <a:pt x="147" y="65"/>
                  <a:pt x="146" y="66"/>
                  <a:pt x="145" y="67"/>
                </a:cubicBezTo>
                <a:cubicBezTo>
                  <a:pt x="145" y="67"/>
                  <a:pt x="145" y="67"/>
                  <a:pt x="145" y="67"/>
                </a:cubicBezTo>
                <a:close/>
                <a:moveTo>
                  <a:pt x="138" y="68"/>
                </a:moveTo>
                <a:cubicBezTo>
                  <a:pt x="137" y="68"/>
                  <a:pt x="137" y="69"/>
                  <a:pt x="138" y="69"/>
                </a:cubicBezTo>
                <a:cubicBezTo>
                  <a:pt x="136" y="71"/>
                  <a:pt x="133" y="73"/>
                  <a:pt x="131" y="75"/>
                </a:cubicBezTo>
                <a:cubicBezTo>
                  <a:pt x="132" y="73"/>
                  <a:pt x="133" y="71"/>
                  <a:pt x="134" y="68"/>
                </a:cubicBezTo>
                <a:cubicBezTo>
                  <a:pt x="134" y="68"/>
                  <a:pt x="134" y="68"/>
                  <a:pt x="134" y="67"/>
                </a:cubicBezTo>
                <a:cubicBezTo>
                  <a:pt x="138" y="65"/>
                  <a:pt x="143" y="62"/>
                  <a:pt x="147" y="60"/>
                </a:cubicBezTo>
                <a:cubicBezTo>
                  <a:pt x="149" y="59"/>
                  <a:pt x="151" y="58"/>
                  <a:pt x="154" y="57"/>
                </a:cubicBezTo>
                <a:cubicBezTo>
                  <a:pt x="154" y="57"/>
                  <a:pt x="154" y="57"/>
                  <a:pt x="153" y="58"/>
                </a:cubicBezTo>
                <a:cubicBezTo>
                  <a:pt x="148" y="61"/>
                  <a:pt x="143" y="64"/>
                  <a:pt x="138" y="68"/>
                </a:cubicBezTo>
                <a:close/>
                <a:moveTo>
                  <a:pt x="144" y="53"/>
                </a:moveTo>
                <a:cubicBezTo>
                  <a:pt x="140" y="55"/>
                  <a:pt x="136" y="57"/>
                  <a:pt x="132" y="60"/>
                </a:cubicBezTo>
                <a:cubicBezTo>
                  <a:pt x="133" y="59"/>
                  <a:pt x="135" y="57"/>
                  <a:pt x="136" y="56"/>
                </a:cubicBezTo>
                <a:cubicBezTo>
                  <a:pt x="140" y="54"/>
                  <a:pt x="143" y="52"/>
                  <a:pt x="147" y="50"/>
                </a:cubicBezTo>
                <a:cubicBezTo>
                  <a:pt x="147" y="50"/>
                  <a:pt x="148" y="50"/>
                  <a:pt x="149" y="50"/>
                </a:cubicBezTo>
                <a:cubicBezTo>
                  <a:pt x="147" y="51"/>
                  <a:pt x="146" y="52"/>
                  <a:pt x="144" y="53"/>
                </a:cubicBezTo>
                <a:close/>
                <a:moveTo>
                  <a:pt x="132" y="55"/>
                </a:moveTo>
                <a:cubicBezTo>
                  <a:pt x="133" y="55"/>
                  <a:pt x="135" y="54"/>
                  <a:pt x="136" y="54"/>
                </a:cubicBezTo>
                <a:cubicBezTo>
                  <a:pt x="135" y="55"/>
                  <a:pt x="134" y="55"/>
                  <a:pt x="134" y="56"/>
                </a:cubicBezTo>
                <a:cubicBezTo>
                  <a:pt x="133" y="56"/>
                  <a:pt x="132" y="57"/>
                  <a:pt x="132" y="57"/>
                </a:cubicBezTo>
                <a:cubicBezTo>
                  <a:pt x="132" y="57"/>
                  <a:pt x="132" y="57"/>
                  <a:pt x="132" y="56"/>
                </a:cubicBezTo>
                <a:cubicBezTo>
                  <a:pt x="133" y="56"/>
                  <a:pt x="132" y="56"/>
                  <a:pt x="132" y="55"/>
                </a:cubicBezTo>
                <a:close/>
                <a:moveTo>
                  <a:pt x="142" y="49"/>
                </a:moveTo>
                <a:cubicBezTo>
                  <a:pt x="140" y="50"/>
                  <a:pt x="137" y="51"/>
                  <a:pt x="135" y="52"/>
                </a:cubicBezTo>
                <a:cubicBezTo>
                  <a:pt x="138" y="49"/>
                  <a:pt x="141" y="47"/>
                  <a:pt x="145" y="45"/>
                </a:cubicBezTo>
                <a:cubicBezTo>
                  <a:pt x="147" y="44"/>
                  <a:pt x="149" y="44"/>
                  <a:pt x="151" y="43"/>
                </a:cubicBezTo>
                <a:cubicBezTo>
                  <a:pt x="148" y="45"/>
                  <a:pt x="146" y="47"/>
                  <a:pt x="143" y="49"/>
                </a:cubicBezTo>
                <a:cubicBezTo>
                  <a:pt x="143" y="49"/>
                  <a:pt x="142" y="49"/>
                  <a:pt x="142" y="49"/>
                </a:cubicBezTo>
                <a:close/>
                <a:moveTo>
                  <a:pt x="131" y="53"/>
                </a:moveTo>
                <a:cubicBezTo>
                  <a:pt x="131" y="53"/>
                  <a:pt x="131" y="53"/>
                  <a:pt x="131" y="53"/>
                </a:cubicBezTo>
                <a:cubicBezTo>
                  <a:pt x="131" y="53"/>
                  <a:pt x="130" y="53"/>
                  <a:pt x="130" y="53"/>
                </a:cubicBezTo>
                <a:cubicBezTo>
                  <a:pt x="130" y="53"/>
                  <a:pt x="130" y="53"/>
                  <a:pt x="130" y="53"/>
                </a:cubicBezTo>
                <a:cubicBezTo>
                  <a:pt x="134" y="51"/>
                  <a:pt x="137" y="48"/>
                  <a:pt x="141" y="46"/>
                </a:cubicBezTo>
                <a:cubicBezTo>
                  <a:pt x="138" y="48"/>
                  <a:pt x="134" y="50"/>
                  <a:pt x="131" y="53"/>
                </a:cubicBezTo>
                <a:close/>
                <a:moveTo>
                  <a:pt x="127" y="54"/>
                </a:moveTo>
                <a:cubicBezTo>
                  <a:pt x="127" y="54"/>
                  <a:pt x="127" y="53"/>
                  <a:pt x="127" y="53"/>
                </a:cubicBezTo>
                <a:cubicBezTo>
                  <a:pt x="128" y="52"/>
                  <a:pt x="129" y="52"/>
                  <a:pt x="130" y="51"/>
                </a:cubicBezTo>
                <a:cubicBezTo>
                  <a:pt x="132" y="49"/>
                  <a:pt x="135" y="48"/>
                  <a:pt x="137" y="46"/>
                </a:cubicBezTo>
                <a:cubicBezTo>
                  <a:pt x="137" y="46"/>
                  <a:pt x="137" y="46"/>
                  <a:pt x="137" y="46"/>
                </a:cubicBezTo>
                <a:cubicBezTo>
                  <a:pt x="134" y="49"/>
                  <a:pt x="130" y="51"/>
                  <a:pt x="127" y="54"/>
                </a:cubicBezTo>
                <a:close/>
                <a:moveTo>
                  <a:pt x="127" y="66"/>
                </a:moveTo>
                <a:cubicBezTo>
                  <a:pt x="126" y="68"/>
                  <a:pt x="125" y="69"/>
                  <a:pt x="124" y="71"/>
                </a:cubicBezTo>
                <a:cubicBezTo>
                  <a:pt x="123" y="71"/>
                  <a:pt x="123" y="72"/>
                  <a:pt x="122" y="72"/>
                </a:cubicBezTo>
                <a:cubicBezTo>
                  <a:pt x="123" y="71"/>
                  <a:pt x="124" y="69"/>
                  <a:pt x="124" y="68"/>
                </a:cubicBezTo>
                <a:cubicBezTo>
                  <a:pt x="125" y="67"/>
                  <a:pt x="126" y="67"/>
                  <a:pt x="127" y="66"/>
                </a:cubicBezTo>
                <a:close/>
                <a:moveTo>
                  <a:pt x="121" y="67"/>
                </a:moveTo>
                <a:cubicBezTo>
                  <a:pt x="122" y="66"/>
                  <a:pt x="122" y="66"/>
                  <a:pt x="123" y="66"/>
                </a:cubicBezTo>
                <a:cubicBezTo>
                  <a:pt x="122" y="67"/>
                  <a:pt x="122" y="67"/>
                  <a:pt x="121" y="68"/>
                </a:cubicBezTo>
                <a:cubicBezTo>
                  <a:pt x="121" y="68"/>
                  <a:pt x="121" y="68"/>
                  <a:pt x="121" y="68"/>
                </a:cubicBezTo>
                <a:cubicBezTo>
                  <a:pt x="121" y="68"/>
                  <a:pt x="121" y="67"/>
                  <a:pt x="121" y="67"/>
                </a:cubicBezTo>
                <a:close/>
                <a:moveTo>
                  <a:pt x="122" y="76"/>
                </a:moveTo>
                <a:cubicBezTo>
                  <a:pt x="123" y="74"/>
                  <a:pt x="125" y="73"/>
                  <a:pt x="126" y="72"/>
                </a:cubicBezTo>
                <a:cubicBezTo>
                  <a:pt x="128" y="71"/>
                  <a:pt x="129" y="71"/>
                  <a:pt x="130" y="70"/>
                </a:cubicBezTo>
                <a:cubicBezTo>
                  <a:pt x="123" y="77"/>
                  <a:pt x="116" y="85"/>
                  <a:pt x="110" y="93"/>
                </a:cubicBezTo>
                <a:cubicBezTo>
                  <a:pt x="105" y="98"/>
                  <a:pt x="100" y="102"/>
                  <a:pt x="95" y="107"/>
                </a:cubicBezTo>
                <a:cubicBezTo>
                  <a:pt x="94" y="108"/>
                  <a:pt x="92" y="109"/>
                  <a:pt x="90" y="110"/>
                </a:cubicBezTo>
                <a:cubicBezTo>
                  <a:pt x="91" y="109"/>
                  <a:pt x="92" y="108"/>
                  <a:pt x="93" y="107"/>
                </a:cubicBezTo>
                <a:cubicBezTo>
                  <a:pt x="98" y="101"/>
                  <a:pt x="103" y="95"/>
                  <a:pt x="109" y="89"/>
                </a:cubicBezTo>
                <a:cubicBezTo>
                  <a:pt x="113" y="85"/>
                  <a:pt x="118" y="81"/>
                  <a:pt x="122" y="76"/>
                </a:cubicBezTo>
                <a:close/>
                <a:moveTo>
                  <a:pt x="117" y="61"/>
                </a:moveTo>
                <a:cubicBezTo>
                  <a:pt x="116" y="62"/>
                  <a:pt x="115" y="63"/>
                  <a:pt x="115" y="64"/>
                </a:cubicBezTo>
                <a:cubicBezTo>
                  <a:pt x="116" y="63"/>
                  <a:pt x="117" y="62"/>
                  <a:pt x="118" y="61"/>
                </a:cubicBezTo>
                <a:cubicBezTo>
                  <a:pt x="117" y="61"/>
                  <a:pt x="117" y="61"/>
                  <a:pt x="117" y="61"/>
                </a:cubicBezTo>
                <a:close/>
                <a:moveTo>
                  <a:pt x="115" y="51"/>
                </a:moveTo>
                <a:cubicBezTo>
                  <a:pt x="114" y="51"/>
                  <a:pt x="113" y="52"/>
                  <a:pt x="111" y="52"/>
                </a:cubicBezTo>
                <a:cubicBezTo>
                  <a:pt x="112" y="52"/>
                  <a:pt x="112" y="51"/>
                  <a:pt x="113" y="51"/>
                </a:cubicBezTo>
                <a:cubicBezTo>
                  <a:pt x="114" y="50"/>
                  <a:pt x="115" y="50"/>
                  <a:pt x="117" y="50"/>
                </a:cubicBezTo>
                <a:cubicBezTo>
                  <a:pt x="116" y="50"/>
                  <a:pt x="116" y="51"/>
                  <a:pt x="115" y="51"/>
                </a:cubicBezTo>
                <a:close/>
                <a:moveTo>
                  <a:pt x="114" y="48"/>
                </a:moveTo>
                <a:cubicBezTo>
                  <a:pt x="112" y="48"/>
                  <a:pt x="111" y="49"/>
                  <a:pt x="110" y="49"/>
                </a:cubicBezTo>
                <a:cubicBezTo>
                  <a:pt x="112" y="48"/>
                  <a:pt x="114" y="46"/>
                  <a:pt x="116" y="45"/>
                </a:cubicBezTo>
                <a:cubicBezTo>
                  <a:pt x="116" y="46"/>
                  <a:pt x="115" y="47"/>
                  <a:pt x="114" y="48"/>
                </a:cubicBezTo>
                <a:close/>
                <a:moveTo>
                  <a:pt x="106" y="50"/>
                </a:moveTo>
                <a:cubicBezTo>
                  <a:pt x="105" y="50"/>
                  <a:pt x="104" y="51"/>
                  <a:pt x="104" y="51"/>
                </a:cubicBezTo>
                <a:cubicBezTo>
                  <a:pt x="104" y="50"/>
                  <a:pt x="105" y="49"/>
                  <a:pt x="105" y="48"/>
                </a:cubicBezTo>
                <a:cubicBezTo>
                  <a:pt x="107" y="46"/>
                  <a:pt x="109" y="44"/>
                  <a:pt x="111" y="43"/>
                </a:cubicBezTo>
                <a:cubicBezTo>
                  <a:pt x="111" y="43"/>
                  <a:pt x="112" y="43"/>
                  <a:pt x="112" y="42"/>
                </a:cubicBezTo>
                <a:cubicBezTo>
                  <a:pt x="112" y="42"/>
                  <a:pt x="113" y="42"/>
                  <a:pt x="113" y="42"/>
                </a:cubicBezTo>
                <a:cubicBezTo>
                  <a:pt x="111" y="45"/>
                  <a:pt x="108" y="47"/>
                  <a:pt x="106" y="50"/>
                </a:cubicBezTo>
                <a:close/>
                <a:moveTo>
                  <a:pt x="106" y="45"/>
                </a:moveTo>
                <a:cubicBezTo>
                  <a:pt x="106" y="44"/>
                  <a:pt x="106" y="44"/>
                  <a:pt x="106" y="44"/>
                </a:cubicBezTo>
                <a:cubicBezTo>
                  <a:pt x="107" y="43"/>
                  <a:pt x="108" y="43"/>
                  <a:pt x="109" y="42"/>
                </a:cubicBezTo>
                <a:cubicBezTo>
                  <a:pt x="109" y="42"/>
                  <a:pt x="109" y="42"/>
                  <a:pt x="109" y="42"/>
                </a:cubicBezTo>
                <a:cubicBezTo>
                  <a:pt x="108" y="43"/>
                  <a:pt x="107" y="44"/>
                  <a:pt x="106" y="45"/>
                </a:cubicBezTo>
                <a:close/>
                <a:moveTo>
                  <a:pt x="102" y="45"/>
                </a:moveTo>
                <a:cubicBezTo>
                  <a:pt x="99" y="47"/>
                  <a:pt x="95" y="50"/>
                  <a:pt x="92" y="52"/>
                </a:cubicBezTo>
                <a:cubicBezTo>
                  <a:pt x="92" y="51"/>
                  <a:pt x="93" y="51"/>
                  <a:pt x="93" y="50"/>
                </a:cubicBezTo>
                <a:cubicBezTo>
                  <a:pt x="93" y="50"/>
                  <a:pt x="93" y="50"/>
                  <a:pt x="93" y="50"/>
                </a:cubicBezTo>
                <a:cubicBezTo>
                  <a:pt x="97" y="47"/>
                  <a:pt x="100" y="45"/>
                  <a:pt x="104" y="42"/>
                </a:cubicBezTo>
                <a:cubicBezTo>
                  <a:pt x="105" y="42"/>
                  <a:pt x="106" y="42"/>
                  <a:pt x="107" y="42"/>
                </a:cubicBezTo>
                <a:cubicBezTo>
                  <a:pt x="105" y="43"/>
                  <a:pt x="103" y="45"/>
                  <a:pt x="102" y="45"/>
                </a:cubicBezTo>
                <a:close/>
                <a:moveTo>
                  <a:pt x="99" y="44"/>
                </a:moveTo>
                <a:cubicBezTo>
                  <a:pt x="100" y="43"/>
                  <a:pt x="100" y="43"/>
                  <a:pt x="101" y="42"/>
                </a:cubicBezTo>
                <a:cubicBezTo>
                  <a:pt x="101" y="42"/>
                  <a:pt x="101" y="42"/>
                  <a:pt x="101" y="42"/>
                </a:cubicBezTo>
                <a:cubicBezTo>
                  <a:pt x="101" y="43"/>
                  <a:pt x="100" y="43"/>
                  <a:pt x="99" y="44"/>
                </a:cubicBezTo>
                <a:close/>
                <a:moveTo>
                  <a:pt x="101" y="40"/>
                </a:moveTo>
                <a:cubicBezTo>
                  <a:pt x="100" y="40"/>
                  <a:pt x="100" y="41"/>
                  <a:pt x="99" y="41"/>
                </a:cubicBezTo>
                <a:cubicBezTo>
                  <a:pt x="99" y="41"/>
                  <a:pt x="99" y="42"/>
                  <a:pt x="99" y="42"/>
                </a:cubicBezTo>
                <a:cubicBezTo>
                  <a:pt x="97" y="44"/>
                  <a:pt x="95" y="46"/>
                  <a:pt x="94" y="48"/>
                </a:cubicBezTo>
                <a:cubicBezTo>
                  <a:pt x="94" y="46"/>
                  <a:pt x="94" y="45"/>
                  <a:pt x="95" y="44"/>
                </a:cubicBezTo>
                <a:cubicBezTo>
                  <a:pt x="95" y="44"/>
                  <a:pt x="95" y="44"/>
                  <a:pt x="95" y="44"/>
                </a:cubicBezTo>
                <a:cubicBezTo>
                  <a:pt x="98" y="41"/>
                  <a:pt x="100" y="39"/>
                  <a:pt x="103" y="36"/>
                </a:cubicBezTo>
                <a:cubicBezTo>
                  <a:pt x="104" y="36"/>
                  <a:pt x="104" y="36"/>
                  <a:pt x="104" y="36"/>
                </a:cubicBezTo>
                <a:cubicBezTo>
                  <a:pt x="103" y="38"/>
                  <a:pt x="102" y="39"/>
                  <a:pt x="101" y="40"/>
                </a:cubicBezTo>
                <a:close/>
                <a:moveTo>
                  <a:pt x="93" y="43"/>
                </a:moveTo>
                <a:cubicBezTo>
                  <a:pt x="93" y="43"/>
                  <a:pt x="92" y="43"/>
                  <a:pt x="92" y="43"/>
                </a:cubicBezTo>
                <a:cubicBezTo>
                  <a:pt x="94" y="41"/>
                  <a:pt x="96" y="40"/>
                  <a:pt x="98" y="38"/>
                </a:cubicBezTo>
                <a:cubicBezTo>
                  <a:pt x="98" y="38"/>
                  <a:pt x="99" y="38"/>
                  <a:pt x="99" y="38"/>
                </a:cubicBezTo>
                <a:cubicBezTo>
                  <a:pt x="97" y="39"/>
                  <a:pt x="95" y="41"/>
                  <a:pt x="93" y="43"/>
                </a:cubicBezTo>
                <a:close/>
                <a:moveTo>
                  <a:pt x="90" y="41"/>
                </a:moveTo>
                <a:cubicBezTo>
                  <a:pt x="91" y="40"/>
                  <a:pt x="91" y="40"/>
                  <a:pt x="92" y="40"/>
                </a:cubicBezTo>
                <a:cubicBezTo>
                  <a:pt x="92" y="40"/>
                  <a:pt x="93" y="39"/>
                  <a:pt x="93" y="39"/>
                </a:cubicBezTo>
                <a:cubicBezTo>
                  <a:pt x="92" y="40"/>
                  <a:pt x="91" y="40"/>
                  <a:pt x="90" y="41"/>
                </a:cubicBezTo>
                <a:close/>
                <a:moveTo>
                  <a:pt x="82" y="40"/>
                </a:moveTo>
                <a:cubicBezTo>
                  <a:pt x="80" y="41"/>
                  <a:pt x="78" y="43"/>
                  <a:pt x="76" y="44"/>
                </a:cubicBezTo>
                <a:cubicBezTo>
                  <a:pt x="78" y="42"/>
                  <a:pt x="80" y="40"/>
                  <a:pt x="81" y="38"/>
                </a:cubicBezTo>
                <a:cubicBezTo>
                  <a:pt x="83" y="37"/>
                  <a:pt x="85" y="36"/>
                  <a:pt x="86" y="35"/>
                </a:cubicBezTo>
                <a:cubicBezTo>
                  <a:pt x="85" y="36"/>
                  <a:pt x="84" y="38"/>
                  <a:pt x="82" y="40"/>
                </a:cubicBezTo>
                <a:close/>
                <a:moveTo>
                  <a:pt x="79" y="37"/>
                </a:moveTo>
                <a:cubicBezTo>
                  <a:pt x="78" y="38"/>
                  <a:pt x="76" y="40"/>
                  <a:pt x="74" y="41"/>
                </a:cubicBezTo>
                <a:cubicBezTo>
                  <a:pt x="78" y="38"/>
                  <a:pt x="81" y="35"/>
                  <a:pt x="84" y="31"/>
                </a:cubicBezTo>
                <a:cubicBezTo>
                  <a:pt x="85" y="30"/>
                  <a:pt x="86" y="30"/>
                  <a:pt x="87" y="29"/>
                </a:cubicBezTo>
                <a:cubicBezTo>
                  <a:pt x="85" y="31"/>
                  <a:pt x="84" y="32"/>
                  <a:pt x="82" y="34"/>
                </a:cubicBezTo>
                <a:cubicBezTo>
                  <a:pt x="81" y="35"/>
                  <a:pt x="80" y="36"/>
                  <a:pt x="79" y="37"/>
                </a:cubicBezTo>
                <a:close/>
                <a:moveTo>
                  <a:pt x="85" y="24"/>
                </a:moveTo>
                <a:cubicBezTo>
                  <a:pt x="84" y="25"/>
                  <a:pt x="83" y="25"/>
                  <a:pt x="83" y="25"/>
                </a:cubicBezTo>
                <a:cubicBezTo>
                  <a:pt x="83" y="25"/>
                  <a:pt x="83" y="25"/>
                  <a:pt x="83" y="25"/>
                </a:cubicBezTo>
                <a:cubicBezTo>
                  <a:pt x="83" y="25"/>
                  <a:pt x="83" y="24"/>
                  <a:pt x="83" y="24"/>
                </a:cubicBezTo>
                <a:cubicBezTo>
                  <a:pt x="83" y="24"/>
                  <a:pt x="83" y="24"/>
                  <a:pt x="83" y="24"/>
                </a:cubicBezTo>
                <a:cubicBezTo>
                  <a:pt x="84" y="24"/>
                  <a:pt x="86" y="23"/>
                  <a:pt x="87" y="23"/>
                </a:cubicBezTo>
                <a:cubicBezTo>
                  <a:pt x="87" y="23"/>
                  <a:pt x="86" y="24"/>
                  <a:pt x="85" y="24"/>
                </a:cubicBezTo>
                <a:close/>
                <a:moveTo>
                  <a:pt x="83" y="28"/>
                </a:moveTo>
                <a:cubicBezTo>
                  <a:pt x="83" y="29"/>
                  <a:pt x="82" y="29"/>
                  <a:pt x="82" y="29"/>
                </a:cubicBezTo>
                <a:cubicBezTo>
                  <a:pt x="81" y="30"/>
                  <a:pt x="80" y="30"/>
                  <a:pt x="79" y="31"/>
                </a:cubicBezTo>
                <a:cubicBezTo>
                  <a:pt x="80" y="30"/>
                  <a:pt x="81" y="30"/>
                  <a:pt x="82" y="29"/>
                </a:cubicBezTo>
                <a:cubicBezTo>
                  <a:pt x="82" y="29"/>
                  <a:pt x="82" y="29"/>
                  <a:pt x="82" y="29"/>
                </a:cubicBezTo>
                <a:cubicBezTo>
                  <a:pt x="82" y="29"/>
                  <a:pt x="83" y="29"/>
                  <a:pt x="83" y="28"/>
                </a:cubicBezTo>
                <a:close/>
                <a:moveTo>
                  <a:pt x="59" y="48"/>
                </a:moveTo>
                <a:cubicBezTo>
                  <a:pt x="61" y="46"/>
                  <a:pt x="63" y="44"/>
                  <a:pt x="64" y="41"/>
                </a:cubicBezTo>
                <a:cubicBezTo>
                  <a:pt x="66" y="40"/>
                  <a:pt x="67" y="39"/>
                  <a:pt x="69" y="38"/>
                </a:cubicBezTo>
                <a:cubicBezTo>
                  <a:pt x="69" y="38"/>
                  <a:pt x="69" y="38"/>
                  <a:pt x="69" y="38"/>
                </a:cubicBezTo>
                <a:cubicBezTo>
                  <a:pt x="66" y="42"/>
                  <a:pt x="63" y="45"/>
                  <a:pt x="59" y="48"/>
                </a:cubicBezTo>
                <a:close/>
                <a:moveTo>
                  <a:pt x="61" y="41"/>
                </a:moveTo>
                <a:cubicBezTo>
                  <a:pt x="61" y="41"/>
                  <a:pt x="61" y="41"/>
                  <a:pt x="62" y="41"/>
                </a:cubicBezTo>
                <a:cubicBezTo>
                  <a:pt x="63" y="40"/>
                  <a:pt x="64" y="39"/>
                  <a:pt x="65" y="38"/>
                </a:cubicBezTo>
                <a:cubicBezTo>
                  <a:pt x="65" y="39"/>
                  <a:pt x="64" y="39"/>
                  <a:pt x="64" y="40"/>
                </a:cubicBezTo>
                <a:cubicBezTo>
                  <a:pt x="63" y="40"/>
                  <a:pt x="62" y="41"/>
                  <a:pt x="61" y="41"/>
                </a:cubicBezTo>
                <a:close/>
                <a:moveTo>
                  <a:pt x="58" y="46"/>
                </a:moveTo>
                <a:cubicBezTo>
                  <a:pt x="58" y="46"/>
                  <a:pt x="59" y="45"/>
                  <a:pt x="59" y="45"/>
                </a:cubicBezTo>
                <a:cubicBezTo>
                  <a:pt x="57" y="47"/>
                  <a:pt x="55" y="50"/>
                  <a:pt x="54" y="53"/>
                </a:cubicBezTo>
                <a:cubicBezTo>
                  <a:pt x="53" y="53"/>
                  <a:pt x="52" y="54"/>
                  <a:pt x="52" y="54"/>
                </a:cubicBezTo>
                <a:cubicBezTo>
                  <a:pt x="54" y="51"/>
                  <a:pt x="56" y="49"/>
                  <a:pt x="58" y="46"/>
                </a:cubicBezTo>
                <a:close/>
                <a:moveTo>
                  <a:pt x="48" y="57"/>
                </a:moveTo>
                <a:cubicBezTo>
                  <a:pt x="45" y="58"/>
                  <a:pt x="43" y="60"/>
                  <a:pt x="41" y="61"/>
                </a:cubicBezTo>
                <a:cubicBezTo>
                  <a:pt x="42" y="59"/>
                  <a:pt x="44" y="58"/>
                  <a:pt x="45" y="56"/>
                </a:cubicBezTo>
                <a:cubicBezTo>
                  <a:pt x="48" y="54"/>
                  <a:pt x="50" y="52"/>
                  <a:pt x="53" y="50"/>
                </a:cubicBezTo>
                <a:cubicBezTo>
                  <a:pt x="51" y="52"/>
                  <a:pt x="49" y="54"/>
                  <a:pt x="48" y="57"/>
                </a:cubicBezTo>
                <a:close/>
                <a:moveTo>
                  <a:pt x="50" y="58"/>
                </a:moveTo>
                <a:cubicBezTo>
                  <a:pt x="50" y="58"/>
                  <a:pt x="50" y="59"/>
                  <a:pt x="50" y="59"/>
                </a:cubicBezTo>
                <a:cubicBezTo>
                  <a:pt x="50" y="59"/>
                  <a:pt x="49" y="59"/>
                  <a:pt x="49" y="59"/>
                </a:cubicBezTo>
                <a:cubicBezTo>
                  <a:pt x="47" y="61"/>
                  <a:pt x="44" y="64"/>
                  <a:pt x="42" y="67"/>
                </a:cubicBezTo>
                <a:cubicBezTo>
                  <a:pt x="43" y="65"/>
                  <a:pt x="45" y="63"/>
                  <a:pt x="46" y="62"/>
                </a:cubicBezTo>
                <a:cubicBezTo>
                  <a:pt x="47" y="60"/>
                  <a:pt x="49" y="59"/>
                  <a:pt x="50" y="58"/>
                </a:cubicBezTo>
                <a:close/>
                <a:moveTo>
                  <a:pt x="39" y="86"/>
                </a:moveTo>
                <a:cubicBezTo>
                  <a:pt x="39" y="86"/>
                  <a:pt x="39" y="87"/>
                  <a:pt x="39" y="87"/>
                </a:cubicBezTo>
                <a:cubicBezTo>
                  <a:pt x="38" y="88"/>
                  <a:pt x="37" y="89"/>
                  <a:pt x="35" y="90"/>
                </a:cubicBezTo>
                <a:cubicBezTo>
                  <a:pt x="35" y="90"/>
                  <a:pt x="35" y="90"/>
                  <a:pt x="35" y="90"/>
                </a:cubicBezTo>
                <a:cubicBezTo>
                  <a:pt x="37" y="89"/>
                  <a:pt x="38" y="87"/>
                  <a:pt x="39" y="86"/>
                </a:cubicBezTo>
                <a:close/>
                <a:moveTo>
                  <a:pt x="34" y="102"/>
                </a:moveTo>
                <a:cubicBezTo>
                  <a:pt x="35" y="103"/>
                  <a:pt x="35" y="105"/>
                  <a:pt x="36" y="107"/>
                </a:cubicBezTo>
                <a:cubicBezTo>
                  <a:pt x="35" y="109"/>
                  <a:pt x="35" y="110"/>
                  <a:pt x="35" y="112"/>
                </a:cubicBezTo>
                <a:cubicBezTo>
                  <a:pt x="34" y="111"/>
                  <a:pt x="34" y="110"/>
                  <a:pt x="34" y="109"/>
                </a:cubicBezTo>
                <a:cubicBezTo>
                  <a:pt x="34" y="106"/>
                  <a:pt x="34" y="104"/>
                  <a:pt x="34" y="102"/>
                </a:cubicBezTo>
                <a:close/>
                <a:moveTo>
                  <a:pt x="36" y="126"/>
                </a:moveTo>
                <a:cubicBezTo>
                  <a:pt x="36" y="127"/>
                  <a:pt x="37" y="128"/>
                  <a:pt x="37" y="129"/>
                </a:cubicBezTo>
                <a:cubicBezTo>
                  <a:pt x="37" y="129"/>
                  <a:pt x="37" y="130"/>
                  <a:pt x="37" y="130"/>
                </a:cubicBezTo>
                <a:cubicBezTo>
                  <a:pt x="37" y="130"/>
                  <a:pt x="37" y="131"/>
                  <a:pt x="37" y="131"/>
                </a:cubicBezTo>
                <a:cubicBezTo>
                  <a:pt x="35" y="128"/>
                  <a:pt x="35" y="128"/>
                  <a:pt x="35" y="128"/>
                </a:cubicBezTo>
                <a:cubicBezTo>
                  <a:pt x="36" y="127"/>
                  <a:pt x="36" y="127"/>
                  <a:pt x="36" y="126"/>
                </a:cubicBezTo>
                <a:close/>
                <a:moveTo>
                  <a:pt x="36" y="115"/>
                </a:moveTo>
                <a:cubicBezTo>
                  <a:pt x="36" y="115"/>
                  <a:pt x="36" y="115"/>
                  <a:pt x="36" y="115"/>
                </a:cubicBezTo>
                <a:cubicBezTo>
                  <a:pt x="36" y="114"/>
                  <a:pt x="36" y="112"/>
                  <a:pt x="36" y="111"/>
                </a:cubicBezTo>
                <a:cubicBezTo>
                  <a:pt x="36" y="111"/>
                  <a:pt x="37" y="111"/>
                  <a:pt x="37" y="111"/>
                </a:cubicBezTo>
                <a:cubicBezTo>
                  <a:pt x="37" y="111"/>
                  <a:pt x="37" y="112"/>
                  <a:pt x="37" y="113"/>
                </a:cubicBezTo>
                <a:cubicBezTo>
                  <a:pt x="37" y="114"/>
                  <a:pt x="36" y="114"/>
                  <a:pt x="36" y="115"/>
                </a:cubicBezTo>
                <a:close/>
                <a:moveTo>
                  <a:pt x="36" y="97"/>
                </a:moveTo>
                <a:cubicBezTo>
                  <a:pt x="36" y="97"/>
                  <a:pt x="36" y="98"/>
                  <a:pt x="37" y="99"/>
                </a:cubicBezTo>
                <a:cubicBezTo>
                  <a:pt x="37" y="99"/>
                  <a:pt x="37" y="100"/>
                  <a:pt x="36" y="100"/>
                </a:cubicBezTo>
                <a:cubicBezTo>
                  <a:pt x="36" y="99"/>
                  <a:pt x="36" y="98"/>
                  <a:pt x="36" y="97"/>
                </a:cubicBezTo>
                <a:close/>
                <a:moveTo>
                  <a:pt x="37" y="94"/>
                </a:moveTo>
                <a:cubicBezTo>
                  <a:pt x="37" y="93"/>
                  <a:pt x="36" y="92"/>
                  <a:pt x="36" y="92"/>
                </a:cubicBezTo>
                <a:cubicBezTo>
                  <a:pt x="37" y="91"/>
                  <a:pt x="38" y="90"/>
                  <a:pt x="38" y="90"/>
                </a:cubicBezTo>
                <a:cubicBezTo>
                  <a:pt x="38" y="91"/>
                  <a:pt x="38" y="92"/>
                  <a:pt x="38" y="93"/>
                </a:cubicBezTo>
                <a:cubicBezTo>
                  <a:pt x="37" y="93"/>
                  <a:pt x="37" y="93"/>
                  <a:pt x="37" y="94"/>
                </a:cubicBezTo>
                <a:close/>
                <a:moveTo>
                  <a:pt x="39" y="103"/>
                </a:moveTo>
                <a:cubicBezTo>
                  <a:pt x="39" y="103"/>
                  <a:pt x="39" y="103"/>
                  <a:pt x="39" y="103"/>
                </a:cubicBezTo>
                <a:cubicBezTo>
                  <a:pt x="39" y="104"/>
                  <a:pt x="38" y="104"/>
                  <a:pt x="38" y="104"/>
                </a:cubicBezTo>
                <a:cubicBezTo>
                  <a:pt x="38" y="104"/>
                  <a:pt x="38" y="104"/>
                  <a:pt x="38" y="103"/>
                </a:cubicBezTo>
                <a:cubicBezTo>
                  <a:pt x="38" y="103"/>
                  <a:pt x="38" y="103"/>
                  <a:pt x="39" y="103"/>
                </a:cubicBezTo>
                <a:close/>
                <a:moveTo>
                  <a:pt x="38" y="97"/>
                </a:moveTo>
                <a:cubicBezTo>
                  <a:pt x="38" y="96"/>
                  <a:pt x="39" y="95"/>
                  <a:pt x="39" y="94"/>
                </a:cubicBezTo>
                <a:cubicBezTo>
                  <a:pt x="40" y="93"/>
                  <a:pt x="41" y="93"/>
                  <a:pt x="42" y="92"/>
                </a:cubicBezTo>
                <a:cubicBezTo>
                  <a:pt x="41" y="93"/>
                  <a:pt x="40" y="94"/>
                  <a:pt x="39" y="95"/>
                </a:cubicBezTo>
                <a:cubicBezTo>
                  <a:pt x="39" y="96"/>
                  <a:pt x="40" y="97"/>
                  <a:pt x="41" y="96"/>
                </a:cubicBezTo>
                <a:cubicBezTo>
                  <a:pt x="41" y="96"/>
                  <a:pt x="41" y="96"/>
                  <a:pt x="41" y="96"/>
                </a:cubicBezTo>
                <a:cubicBezTo>
                  <a:pt x="41" y="96"/>
                  <a:pt x="41" y="96"/>
                  <a:pt x="41" y="96"/>
                </a:cubicBezTo>
                <a:cubicBezTo>
                  <a:pt x="41" y="97"/>
                  <a:pt x="41" y="97"/>
                  <a:pt x="41" y="98"/>
                </a:cubicBezTo>
                <a:cubicBezTo>
                  <a:pt x="40" y="98"/>
                  <a:pt x="40" y="99"/>
                  <a:pt x="39" y="99"/>
                </a:cubicBezTo>
                <a:cubicBezTo>
                  <a:pt x="39" y="99"/>
                  <a:pt x="39" y="98"/>
                  <a:pt x="38" y="97"/>
                </a:cubicBezTo>
                <a:close/>
                <a:moveTo>
                  <a:pt x="40" y="121"/>
                </a:moveTo>
                <a:cubicBezTo>
                  <a:pt x="40" y="121"/>
                  <a:pt x="40" y="121"/>
                  <a:pt x="40" y="121"/>
                </a:cubicBezTo>
                <a:cubicBezTo>
                  <a:pt x="40" y="122"/>
                  <a:pt x="41" y="123"/>
                  <a:pt x="41" y="124"/>
                </a:cubicBezTo>
                <a:cubicBezTo>
                  <a:pt x="41" y="124"/>
                  <a:pt x="41" y="124"/>
                  <a:pt x="40" y="125"/>
                </a:cubicBezTo>
                <a:cubicBezTo>
                  <a:pt x="40" y="123"/>
                  <a:pt x="40" y="122"/>
                  <a:pt x="39" y="121"/>
                </a:cubicBezTo>
                <a:cubicBezTo>
                  <a:pt x="39" y="121"/>
                  <a:pt x="40" y="121"/>
                  <a:pt x="40" y="121"/>
                </a:cubicBezTo>
                <a:close/>
                <a:moveTo>
                  <a:pt x="40" y="133"/>
                </a:moveTo>
                <a:cubicBezTo>
                  <a:pt x="41" y="134"/>
                  <a:pt x="41" y="136"/>
                  <a:pt x="42" y="138"/>
                </a:cubicBezTo>
                <a:cubicBezTo>
                  <a:pt x="42" y="138"/>
                  <a:pt x="41" y="138"/>
                  <a:pt x="41" y="138"/>
                </a:cubicBezTo>
                <a:cubicBezTo>
                  <a:pt x="41" y="137"/>
                  <a:pt x="40" y="135"/>
                  <a:pt x="40" y="133"/>
                </a:cubicBezTo>
                <a:cubicBezTo>
                  <a:pt x="40" y="133"/>
                  <a:pt x="40" y="133"/>
                  <a:pt x="40" y="133"/>
                </a:cubicBezTo>
                <a:close/>
                <a:moveTo>
                  <a:pt x="41" y="96"/>
                </a:moveTo>
                <a:cubicBezTo>
                  <a:pt x="43" y="93"/>
                  <a:pt x="46" y="91"/>
                  <a:pt x="48" y="88"/>
                </a:cubicBezTo>
                <a:cubicBezTo>
                  <a:pt x="48" y="89"/>
                  <a:pt x="48" y="90"/>
                  <a:pt x="47" y="90"/>
                </a:cubicBezTo>
                <a:cubicBezTo>
                  <a:pt x="47" y="91"/>
                  <a:pt x="47" y="92"/>
                  <a:pt x="46" y="92"/>
                </a:cubicBezTo>
                <a:cubicBezTo>
                  <a:pt x="45" y="94"/>
                  <a:pt x="44" y="95"/>
                  <a:pt x="43" y="96"/>
                </a:cubicBezTo>
                <a:cubicBezTo>
                  <a:pt x="42" y="96"/>
                  <a:pt x="42" y="96"/>
                  <a:pt x="42" y="96"/>
                </a:cubicBezTo>
                <a:cubicBezTo>
                  <a:pt x="42" y="95"/>
                  <a:pt x="41" y="95"/>
                  <a:pt x="41" y="96"/>
                </a:cubicBezTo>
                <a:close/>
                <a:moveTo>
                  <a:pt x="43" y="129"/>
                </a:moveTo>
                <a:cubicBezTo>
                  <a:pt x="44" y="130"/>
                  <a:pt x="44" y="132"/>
                  <a:pt x="45" y="133"/>
                </a:cubicBezTo>
                <a:cubicBezTo>
                  <a:pt x="44" y="134"/>
                  <a:pt x="44" y="134"/>
                  <a:pt x="43" y="135"/>
                </a:cubicBezTo>
                <a:cubicBezTo>
                  <a:pt x="43" y="133"/>
                  <a:pt x="43" y="132"/>
                  <a:pt x="42" y="130"/>
                </a:cubicBezTo>
                <a:cubicBezTo>
                  <a:pt x="42" y="130"/>
                  <a:pt x="43" y="129"/>
                  <a:pt x="43" y="129"/>
                </a:cubicBezTo>
                <a:close/>
                <a:moveTo>
                  <a:pt x="42" y="140"/>
                </a:moveTo>
                <a:cubicBezTo>
                  <a:pt x="43" y="143"/>
                  <a:pt x="44" y="145"/>
                  <a:pt x="44" y="147"/>
                </a:cubicBezTo>
                <a:cubicBezTo>
                  <a:pt x="44" y="145"/>
                  <a:pt x="43" y="143"/>
                  <a:pt x="42" y="141"/>
                </a:cubicBezTo>
                <a:cubicBezTo>
                  <a:pt x="42" y="141"/>
                  <a:pt x="42" y="141"/>
                  <a:pt x="42" y="140"/>
                </a:cubicBezTo>
                <a:close/>
                <a:moveTo>
                  <a:pt x="44" y="154"/>
                </a:moveTo>
                <a:cubicBezTo>
                  <a:pt x="44" y="154"/>
                  <a:pt x="44" y="154"/>
                  <a:pt x="44" y="154"/>
                </a:cubicBezTo>
                <a:cubicBezTo>
                  <a:pt x="45" y="157"/>
                  <a:pt x="45" y="160"/>
                  <a:pt x="46" y="164"/>
                </a:cubicBezTo>
                <a:cubicBezTo>
                  <a:pt x="45" y="160"/>
                  <a:pt x="44" y="157"/>
                  <a:pt x="44" y="154"/>
                </a:cubicBezTo>
                <a:cubicBezTo>
                  <a:pt x="44" y="154"/>
                  <a:pt x="44" y="154"/>
                  <a:pt x="44" y="154"/>
                </a:cubicBezTo>
                <a:close/>
                <a:moveTo>
                  <a:pt x="43" y="174"/>
                </a:moveTo>
                <a:cubicBezTo>
                  <a:pt x="43" y="175"/>
                  <a:pt x="44" y="176"/>
                  <a:pt x="44" y="178"/>
                </a:cubicBezTo>
                <a:cubicBezTo>
                  <a:pt x="44" y="178"/>
                  <a:pt x="44" y="178"/>
                  <a:pt x="44" y="178"/>
                </a:cubicBezTo>
                <a:cubicBezTo>
                  <a:pt x="43" y="176"/>
                  <a:pt x="42" y="175"/>
                  <a:pt x="41" y="174"/>
                </a:cubicBezTo>
                <a:cubicBezTo>
                  <a:pt x="41" y="173"/>
                  <a:pt x="41" y="172"/>
                  <a:pt x="41" y="171"/>
                </a:cubicBezTo>
                <a:cubicBezTo>
                  <a:pt x="42" y="172"/>
                  <a:pt x="42" y="173"/>
                  <a:pt x="43" y="174"/>
                </a:cubicBezTo>
                <a:close/>
                <a:moveTo>
                  <a:pt x="42" y="176"/>
                </a:moveTo>
                <a:cubicBezTo>
                  <a:pt x="43" y="178"/>
                  <a:pt x="44" y="180"/>
                  <a:pt x="45" y="181"/>
                </a:cubicBezTo>
                <a:cubicBezTo>
                  <a:pt x="46" y="183"/>
                  <a:pt x="46" y="184"/>
                  <a:pt x="47" y="186"/>
                </a:cubicBezTo>
                <a:cubicBezTo>
                  <a:pt x="47" y="187"/>
                  <a:pt x="46" y="188"/>
                  <a:pt x="45" y="190"/>
                </a:cubicBezTo>
                <a:cubicBezTo>
                  <a:pt x="44" y="187"/>
                  <a:pt x="43" y="185"/>
                  <a:pt x="42" y="182"/>
                </a:cubicBezTo>
                <a:cubicBezTo>
                  <a:pt x="42" y="180"/>
                  <a:pt x="42" y="178"/>
                  <a:pt x="42" y="176"/>
                </a:cubicBezTo>
                <a:close/>
                <a:moveTo>
                  <a:pt x="46" y="192"/>
                </a:moveTo>
                <a:cubicBezTo>
                  <a:pt x="47" y="191"/>
                  <a:pt x="47" y="190"/>
                  <a:pt x="48" y="188"/>
                </a:cubicBezTo>
                <a:cubicBezTo>
                  <a:pt x="49" y="192"/>
                  <a:pt x="50" y="196"/>
                  <a:pt x="52" y="200"/>
                </a:cubicBezTo>
                <a:cubicBezTo>
                  <a:pt x="51" y="200"/>
                  <a:pt x="51" y="199"/>
                  <a:pt x="51" y="199"/>
                </a:cubicBezTo>
                <a:cubicBezTo>
                  <a:pt x="49" y="197"/>
                  <a:pt x="47" y="194"/>
                  <a:pt x="46" y="192"/>
                </a:cubicBezTo>
                <a:cubicBezTo>
                  <a:pt x="46" y="192"/>
                  <a:pt x="46" y="192"/>
                  <a:pt x="46" y="192"/>
                </a:cubicBezTo>
                <a:close/>
                <a:moveTo>
                  <a:pt x="50" y="174"/>
                </a:moveTo>
                <a:cubicBezTo>
                  <a:pt x="50" y="171"/>
                  <a:pt x="49" y="168"/>
                  <a:pt x="48" y="165"/>
                </a:cubicBezTo>
                <a:cubicBezTo>
                  <a:pt x="48" y="163"/>
                  <a:pt x="48" y="162"/>
                  <a:pt x="48" y="161"/>
                </a:cubicBezTo>
                <a:cubicBezTo>
                  <a:pt x="48" y="161"/>
                  <a:pt x="48" y="162"/>
                  <a:pt x="49" y="162"/>
                </a:cubicBezTo>
                <a:cubicBezTo>
                  <a:pt x="49" y="163"/>
                  <a:pt x="49" y="163"/>
                  <a:pt x="49" y="164"/>
                </a:cubicBezTo>
                <a:cubicBezTo>
                  <a:pt x="49" y="165"/>
                  <a:pt x="50" y="165"/>
                  <a:pt x="50" y="165"/>
                </a:cubicBezTo>
                <a:cubicBezTo>
                  <a:pt x="50" y="166"/>
                  <a:pt x="49" y="166"/>
                  <a:pt x="49" y="166"/>
                </a:cubicBezTo>
                <a:cubicBezTo>
                  <a:pt x="49" y="167"/>
                  <a:pt x="49" y="167"/>
                  <a:pt x="50" y="167"/>
                </a:cubicBezTo>
                <a:cubicBezTo>
                  <a:pt x="51" y="170"/>
                  <a:pt x="52" y="173"/>
                  <a:pt x="53" y="175"/>
                </a:cubicBezTo>
                <a:cubicBezTo>
                  <a:pt x="53" y="176"/>
                  <a:pt x="52" y="176"/>
                  <a:pt x="52" y="176"/>
                </a:cubicBezTo>
                <a:cubicBezTo>
                  <a:pt x="51" y="176"/>
                  <a:pt x="51" y="175"/>
                  <a:pt x="50" y="174"/>
                </a:cubicBezTo>
                <a:close/>
                <a:moveTo>
                  <a:pt x="51" y="186"/>
                </a:moveTo>
                <a:cubicBezTo>
                  <a:pt x="50" y="185"/>
                  <a:pt x="50" y="184"/>
                  <a:pt x="49" y="183"/>
                </a:cubicBezTo>
                <a:cubicBezTo>
                  <a:pt x="49" y="182"/>
                  <a:pt x="50" y="182"/>
                  <a:pt x="50" y="181"/>
                </a:cubicBezTo>
                <a:cubicBezTo>
                  <a:pt x="50" y="181"/>
                  <a:pt x="50" y="181"/>
                  <a:pt x="50" y="181"/>
                </a:cubicBezTo>
                <a:cubicBezTo>
                  <a:pt x="50" y="183"/>
                  <a:pt x="51" y="184"/>
                  <a:pt x="51" y="186"/>
                </a:cubicBezTo>
                <a:close/>
                <a:moveTo>
                  <a:pt x="52" y="179"/>
                </a:moveTo>
                <a:cubicBezTo>
                  <a:pt x="53" y="179"/>
                  <a:pt x="53" y="179"/>
                  <a:pt x="54" y="179"/>
                </a:cubicBezTo>
                <a:cubicBezTo>
                  <a:pt x="54" y="179"/>
                  <a:pt x="54" y="179"/>
                  <a:pt x="55" y="180"/>
                </a:cubicBezTo>
                <a:cubicBezTo>
                  <a:pt x="55" y="181"/>
                  <a:pt x="56" y="183"/>
                  <a:pt x="56" y="184"/>
                </a:cubicBezTo>
                <a:cubicBezTo>
                  <a:pt x="56" y="184"/>
                  <a:pt x="55" y="183"/>
                  <a:pt x="55" y="183"/>
                </a:cubicBezTo>
                <a:cubicBezTo>
                  <a:pt x="54" y="182"/>
                  <a:pt x="53" y="181"/>
                  <a:pt x="52" y="181"/>
                </a:cubicBezTo>
                <a:cubicBezTo>
                  <a:pt x="52" y="180"/>
                  <a:pt x="52" y="180"/>
                  <a:pt x="52" y="179"/>
                </a:cubicBezTo>
                <a:cubicBezTo>
                  <a:pt x="52" y="179"/>
                  <a:pt x="52" y="179"/>
                  <a:pt x="52" y="179"/>
                </a:cubicBezTo>
                <a:close/>
                <a:moveTo>
                  <a:pt x="54" y="184"/>
                </a:moveTo>
                <a:cubicBezTo>
                  <a:pt x="56" y="186"/>
                  <a:pt x="57" y="188"/>
                  <a:pt x="59" y="190"/>
                </a:cubicBezTo>
                <a:cubicBezTo>
                  <a:pt x="59" y="190"/>
                  <a:pt x="59" y="190"/>
                  <a:pt x="59" y="190"/>
                </a:cubicBezTo>
                <a:cubicBezTo>
                  <a:pt x="59" y="191"/>
                  <a:pt x="58" y="193"/>
                  <a:pt x="57" y="194"/>
                </a:cubicBezTo>
                <a:cubicBezTo>
                  <a:pt x="57" y="194"/>
                  <a:pt x="57" y="194"/>
                  <a:pt x="57" y="194"/>
                </a:cubicBezTo>
                <a:cubicBezTo>
                  <a:pt x="56" y="190"/>
                  <a:pt x="55" y="187"/>
                  <a:pt x="54" y="184"/>
                </a:cubicBezTo>
                <a:cubicBezTo>
                  <a:pt x="54" y="184"/>
                  <a:pt x="54" y="184"/>
                  <a:pt x="54" y="184"/>
                </a:cubicBezTo>
                <a:close/>
                <a:moveTo>
                  <a:pt x="58" y="195"/>
                </a:moveTo>
                <a:cubicBezTo>
                  <a:pt x="59" y="195"/>
                  <a:pt x="60" y="194"/>
                  <a:pt x="61" y="194"/>
                </a:cubicBezTo>
                <a:cubicBezTo>
                  <a:pt x="63" y="195"/>
                  <a:pt x="64" y="197"/>
                  <a:pt x="65" y="198"/>
                </a:cubicBezTo>
                <a:cubicBezTo>
                  <a:pt x="64" y="199"/>
                  <a:pt x="64" y="200"/>
                  <a:pt x="64" y="200"/>
                </a:cubicBezTo>
                <a:cubicBezTo>
                  <a:pt x="62" y="199"/>
                  <a:pt x="60" y="197"/>
                  <a:pt x="58" y="195"/>
                </a:cubicBezTo>
                <a:close/>
                <a:moveTo>
                  <a:pt x="63" y="193"/>
                </a:moveTo>
                <a:cubicBezTo>
                  <a:pt x="64" y="192"/>
                  <a:pt x="65" y="192"/>
                  <a:pt x="65" y="192"/>
                </a:cubicBezTo>
                <a:cubicBezTo>
                  <a:pt x="66" y="192"/>
                  <a:pt x="67" y="193"/>
                  <a:pt x="68" y="194"/>
                </a:cubicBezTo>
                <a:cubicBezTo>
                  <a:pt x="68" y="194"/>
                  <a:pt x="67" y="195"/>
                  <a:pt x="67" y="196"/>
                </a:cubicBezTo>
                <a:cubicBezTo>
                  <a:pt x="65" y="195"/>
                  <a:pt x="64" y="194"/>
                  <a:pt x="63" y="193"/>
                </a:cubicBezTo>
                <a:close/>
                <a:moveTo>
                  <a:pt x="70" y="195"/>
                </a:moveTo>
                <a:cubicBezTo>
                  <a:pt x="70" y="196"/>
                  <a:pt x="71" y="196"/>
                  <a:pt x="72" y="197"/>
                </a:cubicBezTo>
                <a:cubicBezTo>
                  <a:pt x="72" y="198"/>
                  <a:pt x="72" y="198"/>
                  <a:pt x="72" y="198"/>
                </a:cubicBezTo>
                <a:cubicBezTo>
                  <a:pt x="72" y="199"/>
                  <a:pt x="72" y="199"/>
                  <a:pt x="72" y="199"/>
                </a:cubicBezTo>
                <a:cubicBezTo>
                  <a:pt x="72" y="199"/>
                  <a:pt x="72" y="199"/>
                  <a:pt x="71" y="199"/>
                </a:cubicBezTo>
                <a:cubicBezTo>
                  <a:pt x="71" y="199"/>
                  <a:pt x="70" y="198"/>
                  <a:pt x="69" y="198"/>
                </a:cubicBezTo>
                <a:cubicBezTo>
                  <a:pt x="68" y="198"/>
                  <a:pt x="68" y="198"/>
                  <a:pt x="68" y="198"/>
                </a:cubicBezTo>
                <a:cubicBezTo>
                  <a:pt x="68" y="197"/>
                  <a:pt x="68" y="197"/>
                  <a:pt x="68" y="197"/>
                </a:cubicBezTo>
                <a:cubicBezTo>
                  <a:pt x="68" y="196"/>
                  <a:pt x="69" y="195"/>
                  <a:pt x="70" y="195"/>
                </a:cubicBezTo>
                <a:close/>
                <a:moveTo>
                  <a:pt x="67" y="190"/>
                </a:moveTo>
                <a:cubicBezTo>
                  <a:pt x="69" y="190"/>
                  <a:pt x="70" y="189"/>
                  <a:pt x="71" y="188"/>
                </a:cubicBezTo>
                <a:cubicBezTo>
                  <a:pt x="71" y="188"/>
                  <a:pt x="72" y="189"/>
                  <a:pt x="72" y="189"/>
                </a:cubicBezTo>
                <a:cubicBezTo>
                  <a:pt x="71" y="190"/>
                  <a:pt x="71" y="191"/>
                  <a:pt x="70" y="192"/>
                </a:cubicBezTo>
                <a:cubicBezTo>
                  <a:pt x="69" y="191"/>
                  <a:pt x="68" y="191"/>
                  <a:pt x="67" y="190"/>
                </a:cubicBezTo>
                <a:close/>
                <a:moveTo>
                  <a:pt x="72" y="185"/>
                </a:moveTo>
                <a:cubicBezTo>
                  <a:pt x="71" y="184"/>
                  <a:pt x="70" y="183"/>
                  <a:pt x="68" y="181"/>
                </a:cubicBezTo>
                <a:cubicBezTo>
                  <a:pt x="69" y="181"/>
                  <a:pt x="69" y="181"/>
                  <a:pt x="69" y="180"/>
                </a:cubicBezTo>
                <a:cubicBezTo>
                  <a:pt x="70" y="181"/>
                  <a:pt x="71" y="181"/>
                  <a:pt x="72" y="182"/>
                </a:cubicBezTo>
                <a:cubicBezTo>
                  <a:pt x="72" y="182"/>
                  <a:pt x="73" y="182"/>
                  <a:pt x="73" y="182"/>
                </a:cubicBezTo>
                <a:cubicBezTo>
                  <a:pt x="73" y="183"/>
                  <a:pt x="73" y="184"/>
                  <a:pt x="73" y="184"/>
                </a:cubicBezTo>
                <a:cubicBezTo>
                  <a:pt x="73" y="185"/>
                  <a:pt x="72" y="185"/>
                  <a:pt x="72" y="185"/>
                </a:cubicBezTo>
                <a:close/>
                <a:moveTo>
                  <a:pt x="71" y="151"/>
                </a:moveTo>
                <a:cubicBezTo>
                  <a:pt x="72" y="150"/>
                  <a:pt x="72" y="150"/>
                  <a:pt x="73" y="149"/>
                </a:cubicBezTo>
                <a:cubicBezTo>
                  <a:pt x="73" y="149"/>
                  <a:pt x="73" y="150"/>
                  <a:pt x="73" y="150"/>
                </a:cubicBezTo>
                <a:cubicBezTo>
                  <a:pt x="72" y="150"/>
                  <a:pt x="72" y="151"/>
                  <a:pt x="71" y="151"/>
                </a:cubicBezTo>
                <a:close/>
                <a:moveTo>
                  <a:pt x="72" y="119"/>
                </a:moveTo>
                <a:cubicBezTo>
                  <a:pt x="72" y="119"/>
                  <a:pt x="71" y="120"/>
                  <a:pt x="71" y="120"/>
                </a:cubicBezTo>
                <a:cubicBezTo>
                  <a:pt x="72" y="119"/>
                  <a:pt x="72" y="118"/>
                  <a:pt x="72" y="118"/>
                </a:cubicBezTo>
                <a:cubicBezTo>
                  <a:pt x="73" y="117"/>
                  <a:pt x="73" y="117"/>
                  <a:pt x="74" y="116"/>
                </a:cubicBezTo>
                <a:cubicBezTo>
                  <a:pt x="74" y="116"/>
                  <a:pt x="74" y="116"/>
                  <a:pt x="74" y="116"/>
                </a:cubicBezTo>
                <a:cubicBezTo>
                  <a:pt x="73" y="117"/>
                  <a:pt x="72" y="118"/>
                  <a:pt x="72" y="119"/>
                </a:cubicBezTo>
                <a:close/>
                <a:moveTo>
                  <a:pt x="78" y="130"/>
                </a:moveTo>
                <a:cubicBezTo>
                  <a:pt x="78" y="131"/>
                  <a:pt x="79" y="132"/>
                  <a:pt x="79" y="134"/>
                </a:cubicBezTo>
                <a:cubicBezTo>
                  <a:pt x="77" y="135"/>
                  <a:pt x="75" y="136"/>
                  <a:pt x="74" y="137"/>
                </a:cubicBezTo>
                <a:cubicBezTo>
                  <a:pt x="73" y="137"/>
                  <a:pt x="73" y="136"/>
                  <a:pt x="73" y="135"/>
                </a:cubicBezTo>
                <a:cubicBezTo>
                  <a:pt x="75" y="134"/>
                  <a:pt x="76" y="132"/>
                  <a:pt x="78" y="130"/>
                </a:cubicBezTo>
                <a:close/>
                <a:moveTo>
                  <a:pt x="75" y="140"/>
                </a:moveTo>
                <a:cubicBezTo>
                  <a:pt x="76" y="140"/>
                  <a:pt x="77" y="139"/>
                  <a:pt x="78" y="138"/>
                </a:cubicBezTo>
                <a:cubicBezTo>
                  <a:pt x="77" y="139"/>
                  <a:pt x="76" y="141"/>
                  <a:pt x="75" y="142"/>
                </a:cubicBezTo>
                <a:cubicBezTo>
                  <a:pt x="75" y="142"/>
                  <a:pt x="74" y="142"/>
                  <a:pt x="74" y="141"/>
                </a:cubicBezTo>
                <a:cubicBezTo>
                  <a:pt x="75" y="141"/>
                  <a:pt x="75" y="141"/>
                  <a:pt x="75" y="140"/>
                </a:cubicBezTo>
                <a:close/>
                <a:moveTo>
                  <a:pt x="80" y="138"/>
                </a:moveTo>
                <a:cubicBezTo>
                  <a:pt x="80" y="139"/>
                  <a:pt x="80" y="139"/>
                  <a:pt x="80" y="140"/>
                </a:cubicBezTo>
                <a:cubicBezTo>
                  <a:pt x="79" y="142"/>
                  <a:pt x="77" y="143"/>
                  <a:pt x="76" y="145"/>
                </a:cubicBezTo>
                <a:cubicBezTo>
                  <a:pt x="77" y="142"/>
                  <a:pt x="79" y="140"/>
                  <a:pt x="80" y="138"/>
                </a:cubicBezTo>
                <a:close/>
                <a:moveTo>
                  <a:pt x="78" y="145"/>
                </a:moveTo>
                <a:cubicBezTo>
                  <a:pt x="78" y="145"/>
                  <a:pt x="78" y="145"/>
                  <a:pt x="78" y="145"/>
                </a:cubicBezTo>
                <a:cubicBezTo>
                  <a:pt x="77" y="146"/>
                  <a:pt x="77" y="146"/>
                  <a:pt x="76" y="147"/>
                </a:cubicBezTo>
                <a:cubicBezTo>
                  <a:pt x="76" y="147"/>
                  <a:pt x="76" y="147"/>
                  <a:pt x="76" y="147"/>
                </a:cubicBezTo>
                <a:cubicBezTo>
                  <a:pt x="77" y="146"/>
                  <a:pt x="77" y="145"/>
                  <a:pt x="78" y="145"/>
                </a:cubicBezTo>
                <a:close/>
                <a:moveTo>
                  <a:pt x="78" y="166"/>
                </a:moveTo>
                <a:cubicBezTo>
                  <a:pt x="78" y="166"/>
                  <a:pt x="78" y="167"/>
                  <a:pt x="79" y="167"/>
                </a:cubicBezTo>
                <a:cubicBezTo>
                  <a:pt x="78" y="168"/>
                  <a:pt x="78" y="168"/>
                  <a:pt x="78" y="168"/>
                </a:cubicBezTo>
                <a:cubicBezTo>
                  <a:pt x="78" y="168"/>
                  <a:pt x="78" y="168"/>
                  <a:pt x="78" y="168"/>
                </a:cubicBezTo>
                <a:cubicBezTo>
                  <a:pt x="78" y="167"/>
                  <a:pt x="78" y="167"/>
                  <a:pt x="78" y="166"/>
                </a:cubicBezTo>
                <a:cubicBezTo>
                  <a:pt x="78" y="166"/>
                  <a:pt x="78" y="166"/>
                  <a:pt x="78" y="166"/>
                </a:cubicBezTo>
                <a:close/>
                <a:moveTo>
                  <a:pt x="78" y="155"/>
                </a:moveTo>
                <a:cubicBezTo>
                  <a:pt x="80" y="153"/>
                  <a:pt x="81" y="152"/>
                  <a:pt x="83" y="151"/>
                </a:cubicBezTo>
                <a:cubicBezTo>
                  <a:pt x="83" y="152"/>
                  <a:pt x="83" y="153"/>
                  <a:pt x="83" y="154"/>
                </a:cubicBezTo>
                <a:cubicBezTo>
                  <a:pt x="82" y="156"/>
                  <a:pt x="81" y="157"/>
                  <a:pt x="80" y="159"/>
                </a:cubicBezTo>
                <a:cubicBezTo>
                  <a:pt x="79" y="158"/>
                  <a:pt x="79" y="156"/>
                  <a:pt x="78" y="155"/>
                </a:cubicBezTo>
                <a:close/>
                <a:moveTo>
                  <a:pt x="85" y="152"/>
                </a:moveTo>
                <a:cubicBezTo>
                  <a:pt x="85" y="151"/>
                  <a:pt x="84" y="150"/>
                  <a:pt x="84" y="149"/>
                </a:cubicBezTo>
                <a:cubicBezTo>
                  <a:pt x="85" y="149"/>
                  <a:pt x="85" y="149"/>
                  <a:pt x="85" y="148"/>
                </a:cubicBezTo>
                <a:cubicBezTo>
                  <a:pt x="85" y="149"/>
                  <a:pt x="85" y="149"/>
                  <a:pt x="85" y="149"/>
                </a:cubicBezTo>
                <a:cubicBezTo>
                  <a:pt x="85" y="149"/>
                  <a:pt x="85" y="150"/>
                  <a:pt x="86" y="150"/>
                </a:cubicBezTo>
                <a:cubicBezTo>
                  <a:pt x="86" y="150"/>
                  <a:pt x="86" y="150"/>
                  <a:pt x="87" y="150"/>
                </a:cubicBezTo>
                <a:cubicBezTo>
                  <a:pt x="86" y="151"/>
                  <a:pt x="85" y="151"/>
                  <a:pt x="85" y="152"/>
                </a:cubicBezTo>
                <a:close/>
                <a:moveTo>
                  <a:pt x="85" y="156"/>
                </a:moveTo>
                <a:cubicBezTo>
                  <a:pt x="85" y="155"/>
                  <a:pt x="85" y="155"/>
                  <a:pt x="85" y="155"/>
                </a:cubicBezTo>
                <a:cubicBezTo>
                  <a:pt x="86" y="154"/>
                  <a:pt x="86" y="153"/>
                  <a:pt x="87" y="153"/>
                </a:cubicBezTo>
                <a:cubicBezTo>
                  <a:pt x="87" y="153"/>
                  <a:pt x="88" y="153"/>
                  <a:pt x="88" y="152"/>
                </a:cubicBezTo>
                <a:cubicBezTo>
                  <a:pt x="89" y="151"/>
                  <a:pt x="90" y="150"/>
                  <a:pt x="92" y="148"/>
                </a:cubicBezTo>
                <a:cubicBezTo>
                  <a:pt x="92" y="148"/>
                  <a:pt x="92" y="148"/>
                  <a:pt x="93" y="148"/>
                </a:cubicBezTo>
                <a:cubicBezTo>
                  <a:pt x="92" y="148"/>
                  <a:pt x="92" y="149"/>
                  <a:pt x="92" y="149"/>
                </a:cubicBezTo>
                <a:cubicBezTo>
                  <a:pt x="90" y="151"/>
                  <a:pt x="88" y="153"/>
                  <a:pt x="85" y="156"/>
                </a:cubicBezTo>
                <a:close/>
                <a:moveTo>
                  <a:pt x="86" y="182"/>
                </a:moveTo>
                <a:cubicBezTo>
                  <a:pt x="86" y="182"/>
                  <a:pt x="86" y="182"/>
                  <a:pt x="86" y="182"/>
                </a:cubicBezTo>
                <a:cubicBezTo>
                  <a:pt x="86" y="182"/>
                  <a:pt x="85" y="181"/>
                  <a:pt x="85" y="181"/>
                </a:cubicBezTo>
                <a:cubicBezTo>
                  <a:pt x="85" y="180"/>
                  <a:pt x="86" y="180"/>
                  <a:pt x="86" y="179"/>
                </a:cubicBezTo>
                <a:cubicBezTo>
                  <a:pt x="86" y="180"/>
                  <a:pt x="86" y="181"/>
                  <a:pt x="86" y="182"/>
                </a:cubicBezTo>
                <a:close/>
                <a:moveTo>
                  <a:pt x="88" y="160"/>
                </a:moveTo>
                <a:cubicBezTo>
                  <a:pt x="92" y="158"/>
                  <a:pt x="95" y="156"/>
                  <a:pt x="99" y="154"/>
                </a:cubicBezTo>
                <a:cubicBezTo>
                  <a:pt x="98" y="155"/>
                  <a:pt x="97" y="156"/>
                  <a:pt x="96" y="157"/>
                </a:cubicBezTo>
                <a:cubicBezTo>
                  <a:pt x="93" y="159"/>
                  <a:pt x="90" y="161"/>
                  <a:pt x="87" y="163"/>
                </a:cubicBezTo>
                <a:cubicBezTo>
                  <a:pt x="87" y="163"/>
                  <a:pt x="86" y="162"/>
                  <a:pt x="86" y="162"/>
                </a:cubicBezTo>
                <a:cubicBezTo>
                  <a:pt x="87" y="161"/>
                  <a:pt x="88" y="160"/>
                  <a:pt x="88" y="160"/>
                </a:cubicBezTo>
                <a:close/>
                <a:moveTo>
                  <a:pt x="88" y="168"/>
                </a:moveTo>
                <a:cubicBezTo>
                  <a:pt x="90" y="166"/>
                  <a:pt x="92" y="165"/>
                  <a:pt x="94" y="163"/>
                </a:cubicBezTo>
                <a:cubicBezTo>
                  <a:pt x="92" y="165"/>
                  <a:pt x="90" y="167"/>
                  <a:pt x="87" y="169"/>
                </a:cubicBezTo>
                <a:cubicBezTo>
                  <a:pt x="87" y="169"/>
                  <a:pt x="87" y="169"/>
                  <a:pt x="87" y="169"/>
                </a:cubicBezTo>
                <a:cubicBezTo>
                  <a:pt x="88" y="169"/>
                  <a:pt x="88" y="168"/>
                  <a:pt x="88" y="168"/>
                </a:cubicBezTo>
                <a:close/>
                <a:moveTo>
                  <a:pt x="97" y="177"/>
                </a:moveTo>
                <a:cubicBezTo>
                  <a:pt x="99" y="175"/>
                  <a:pt x="101" y="174"/>
                  <a:pt x="103" y="173"/>
                </a:cubicBezTo>
                <a:cubicBezTo>
                  <a:pt x="101" y="175"/>
                  <a:pt x="99" y="177"/>
                  <a:pt x="97" y="179"/>
                </a:cubicBezTo>
                <a:cubicBezTo>
                  <a:pt x="96" y="179"/>
                  <a:pt x="95" y="180"/>
                  <a:pt x="94" y="180"/>
                </a:cubicBezTo>
                <a:cubicBezTo>
                  <a:pt x="95" y="179"/>
                  <a:pt x="96" y="178"/>
                  <a:pt x="97" y="177"/>
                </a:cubicBezTo>
                <a:close/>
                <a:moveTo>
                  <a:pt x="102" y="157"/>
                </a:moveTo>
                <a:cubicBezTo>
                  <a:pt x="99" y="158"/>
                  <a:pt x="97" y="160"/>
                  <a:pt x="95" y="161"/>
                </a:cubicBezTo>
                <a:cubicBezTo>
                  <a:pt x="95" y="161"/>
                  <a:pt x="95" y="161"/>
                  <a:pt x="94" y="161"/>
                </a:cubicBezTo>
                <a:cubicBezTo>
                  <a:pt x="95" y="160"/>
                  <a:pt x="96" y="159"/>
                  <a:pt x="97" y="158"/>
                </a:cubicBezTo>
                <a:cubicBezTo>
                  <a:pt x="99" y="157"/>
                  <a:pt x="102" y="155"/>
                  <a:pt x="105" y="154"/>
                </a:cubicBezTo>
                <a:cubicBezTo>
                  <a:pt x="104" y="155"/>
                  <a:pt x="103" y="156"/>
                  <a:pt x="102" y="157"/>
                </a:cubicBezTo>
                <a:close/>
                <a:moveTo>
                  <a:pt x="106" y="167"/>
                </a:moveTo>
                <a:cubicBezTo>
                  <a:pt x="108" y="166"/>
                  <a:pt x="110" y="165"/>
                  <a:pt x="112" y="164"/>
                </a:cubicBezTo>
                <a:cubicBezTo>
                  <a:pt x="111" y="165"/>
                  <a:pt x="110" y="166"/>
                  <a:pt x="109" y="167"/>
                </a:cubicBezTo>
                <a:cubicBezTo>
                  <a:pt x="107" y="168"/>
                  <a:pt x="105" y="170"/>
                  <a:pt x="103" y="171"/>
                </a:cubicBezTo>
                <a:cubicBezTo>
                  <a:pt x="104" y="170"/>
                  <a:pt x="105" y="168"/>
                  <a:pt x="106" y="167"/>
                </a:cubicBezTo>
                <a:close/>
                <a:moveTo>
                  <a:pt x="109" y="171"/>
                </a:moveTo>
                <a:cubicBezTo>
                  <a:pt x="110" y="170"/>
                  <a:pt x="111" y="169"/>
                  <a:pt x="112" y="168"/>
                </a:cubicBezTo>
                <a:cubicBezTo>
                  <a:pt x="114" y="167"/>
                  <a:pt x="117" y="165"/>
                  <a:pt x="119" y="164"/>
                </a:cubicBezTo>
                <a:cubicBezTo>
                  <a:pt x="116" y="167"/>
                  <a:pt x="113" y="169"/>
                  <a:pt x="110" y="172"/>
                </a:cubicBezTo>
                <a:cubicBezTo>
                  <a:pt x="108" y="173"/>
                  <a:pt x="107" y="174"/>
                  <a:pt x="105" y="175"/>
                </a:cubicBezTo>
                <a:cubicBezTo>
                  <a:pt x="106" y="174"/>
                  <a:pt x="107" y="172"/>
                  <a:pt x="109" y="171"/>
                </a:cubicBezTo>
                <a:close/>
                <a:moveTo>
                  <a:pt x="105" y="184"/>
                </a:moveTo>
                <a:cubicBezTo>
                  <a:pt x="106" y="183"/>
                  <a:pt x="107" y="183"/>
                  <a:pt x="108" y="183"/>
                </a:cubicBezTo>
                <a:cubicBezTo>
                  <a:pt x="106" y="184"/>
                  <a:pt x="104" y="186"/>
                  <a:pt x="102" y="187"/>
                </a:cubicBezTo>
                <a:cubicBezTo>
                  <a:pt x="103" y="186"/>
                  <a:pt x="104" y="185"/>
                  <a:pt x="105" y="184"/>
                </a:cubicBezTo>
                <a:close/>
                <a:moveTo>
                  <a:pt x="103" y="196"/>
                </a:moveTo>
                <a:cubicBezTo>
                  <a:pt x="103" y="196"/>
                  <a:pt x="102" y="196"/>
                  <a:pt x="101" y="196"/>
                </a:cubicBezTo>
                <a:cubicBezTo>
                  <a:pt x="101" y="196"/>
                  <a:pt x="100" y="196"/>
                  <a:pt x="100" y="196"/>
                </a:cubicBezTo>
                <a:cubicBezTo>
                  <a:pt x="101" y="195"/>
                  <a:pt x="101" y="195"/>
                  <a:pt x="101" y="194"/>
                </a:cubicBezTo>
                <a:cubicBezTo>
                  <a:pt x="102" y="195"/>
                  <a:pt x="103" y="195"/>
                  <a:pt x="103" y="196"/>
                </a:cubicBezTo>
                <a:close/>
                <a:moveTo>
                  <a:pt x="102" y="202"/>
                </a:moveTo>
                <a:cubicBezTo>
                  <a:pt x="101" y="202"/>
                  <a:pt x="100" y="203"/>
                  <a:pt x="99" y="204"/>
                </a:cubicBezTo>
                <a:cubicBezTo>
                  <a:pt x="99" y="204"/>
                  <a:pt x="99" y="204"/>
                  <a:pt x="99" y="203"/>
                </a:cubicBezTo>
                <a:cubicBezTo>
                  <a:pt x="99" y="203"/>
                  <a:pt x="99" y="203"/>
                  <a:pt x="99" y="203"/>
                </a:cubicBezTo>
                <a:cubicBezTo>
                  <a:pt x="100" y="203"/>
                  <a:pt x="100" y="202"/>
                  <a:pt x="101" y="201"/>
                </a:cubicBezTo>
                <a:cubicBezTo>
                  <a:pt x="101" y="201"/>
                  <a:pt x="101" y="202"/>
                  <a:pt x="102" y="202"/>
                </a:cubicBezTo>
                <a:close/>
                <a:moveTo>
                  <a:pt x="99" y="188"/>
                </a:moveTo>
                <a:cubicBezTo>
                  <a:pt x="98" y="188"/>
                  <a:pt x="97" y="189"/>
                  <a:pt x="97" y="190"/>
                </a:cubicBezTo>
                <a:cubicBezTo>
                  <a:pt x="95" y="189"/>
                  <a:pt x="95" y="189"/>
                  <a:pt x="95" y="189"/>
                </a:cubicBezTo>
                <a:cubicBezTo>
                  <a:pt x="96" y="189"/>
                  <a:pt x="97" y="188"/>
                  <a:pt x="97" y="187"/>
                </a:cubicBezTo>
                <a:cubicBezTo>
                  <a:pt x="97" y="187"/>
                  <a:pt x="98" y="187"/>
                  <a:pt x="98" y="187"/>
                </a:cubicBezTo>
                <a:cubicBezTo>
                  <a:pt x="99" y="187"/>
                  <a:pt x="100" y="186"/>
                  <a:pt x="100" y="186"/>
                </a:cubicBezTo>
                <a:cubicBezTo>
                  <a:pt x="100" y="187"/>
                  <a:pt x="99" y="187"/>
                  <a:pt x="99" y="188"/>
                </a:cubicBezTo>
                <a:close/>
                <a:moveTo>
                  <a:pt x="98" y="200"/>
                </a:moveTo>
                <a:cubicBezTo>
                  <a:pt x="99" y="200"/>
                  <a:pt x="99" y="200"/>
                  <a:pt x="99" y="200"/>
                </a:cubicBezTo>
                <a:cubicBezTo>
                  <a:pt x="98" y="201"/>
                  <a:pt x="98" y="202"/>
                  <a:pt x="97" y="202"/>
                </a:cubicBezTo>
                <a:cubicBezTo>
                  <a:pt x="96" y="202"/>
                  <a:pt x="96" y="201"/>
                  <a:pt x="95" y="201"/>
                </a:cubicBezTo>
                <a:cubicBezTo>
                  <a:pt x="95" y="201"/>
                  <a:pt x="95" y="201"/>
                  <a:pt x="95" y="201"/>
                </a:cubicBezTo>
                <a:cubicBezTo>
                  <a:pt x="96" y="200"/>
                  <a:pt x="97" y="200"/>
                  <a:pt x="98" y="200"/>
                </a:cubicBezTo>
                <a:close/>
                <a:moveTo>
                  <a:pt x="98" y="206"/>
                </a:moveTo>
                <a:cubicBezTo>
                  <a:pt x="99" y="207"/>
                  <a:pt x="100" y="208"/>
                  <a:pt x="102" y="209"/>
                </a:cubicBezTo>
                <a:cubicBezTo>
                  <a:pt x="102" y="209"/>
                  <a:pt x="102" y="209"/>
                  <a:pt x="101" y="209"/>
                </a:cubicBezTo>
                <a:cubicBezTo>
                  <a:pt x="100" y="208"/>
                  <a:pt x="99" y="207"/>
                  <a:pt x="98" y="206"/>
                </a:cubicBezTo>
                <a:cubicBezTo>
                  <a:pt x="98" y="206"/>
                  <a:pt x="98" y="206"/>
                  <a:pt x="98" y="206"/>
                </a:cubicBezTo>
                <a:close/>
                <a:moveTo>
                  <a:pt x="100" y="205"/>
                </a:moveTo>
                <a:cubicBezTo>
                  <a:pt x="101" y="204"/>
                  <a:pt x="102" y="203"/>
                  <a:pt x="103" y="203"/>
                </a:cubicBezTo>
                <a:cubicBezTo>
                  <a:pt x="104" y="203"/>
                  <a:pt x="106" y="204"/>
                  <a:pt x="107" y="205"/>
                </a:cubicBezTo>
                <a:cubicBezTo>
                  <a:pt x="107" y="205"/>
                  <a:pt x="106" y="205"/>
                  <a:pt x="106" y="206"/>
                </a:cubicBezTo>
                <a:cubicBezTo>
                  <a:pt x="106" y="206"/>
                  <a:pt x="105" y="207"/>
                  <a:pt x="104" y="207"/>
                </a:cubicBezTo>
                <a:cubicBezTo>
                  <a:pt x="103" y="206"/>
                  <a:pt x="102" y="205"/>
                  <a:pt x="100" y="205"/>
                </a:cubicBezTo>
                <a:close/>
                <a:moveTo>
                  <a:pt x="104" y="213"/>
                </a:moveTo>
                <a:cubicBezTo>
                  <a:pt x="105" y="214"/>
                  <a:pt x="106" y="214"/>
                  <a:pt x="107" y="215"/>
                </a:cubicBezTo>
                <a:cubicBezTo>
                  <a:pt x="106" y="215"/>
                  <a:pt x="106" y="216"/>
                  <a:pt x="105" y="216"/>
                </a:cubicBezTo>
                <a:cubicBezTo>
                  <a:pt x="104" y="215"/>
                  <a:pt x="103" y="215"/>
                  <a:pt x="103" y="214"/>
                </a:cubicBezTo>
                <a:cubicBezTo>
                  <a:pt x="103" y="214"/>
                  <a:pt x="104" y="214"/>
                  <a:pt x="104" y="213"/>
                </a:cubicBezTo>
                <a:close/>
                <a:moveTo>
                  <a:pt x="106" y="212"/>
                </a:moveTo>
                <a:cubicBezTo>
                  <a:pt x="106" y="212"/>
                  <a:pt x="106" y="212"/>
                  <a:pt x="106" y="212"/>
                </a:cubicBezTo>
                <a:cubicBezTo>
                  <a:pt x="107" y="212"/>
                  <a:pt x="108" y="213"/>
                  <a:pt x="108" y="213"/>
                </a:cubicBezTo>
                <a:cubicBezTo>
                  <a:pt x="108" y="213"/>
                  <a:pt x="108" y="213"/>
                  <a:pt x="108" y="213"/>
                </a:cubicBezTo>
                <a:cubicBezTo>
                  <a:pt x="107" y="213"/>
                  <a:pt x="106" y="213"/>
                  <a:pt x="106" y="212"/>
                </a:cubicBezTo>
                <a:close/>
                <a:moveTo>
                  <a:pt x="107" y="200"/>
                </a:moveTo>
                <a:cubicBezTo>
                  <a:pt x="107" y="199"/>
                  <a:pt x="108" y="199"/>
                  <a:pt x="108" y="198"/>
                </a:cubicBezTo>
                <a:cubicBezTo>
                  <a:pt x="109" y="199"/>
                  <a:pt x="110" y="200"/>
                  <a:pt x="112" y="201"/>
                </a:cubicBezTo>
                <a:cubicBezTo>
                  <a:pt x="111" y="201"/>
                  <a:pt x="111" y="201"/>
                  <a:pt x="110" y="202"/>
                </a:cubicBezTo>
                <a:cubicBezTo>
                  <a:pt x="109" y="201"/>
                  <a:pt x="108" y="200"/>
                  <a:pt x="107" y="200"/>
                </a:cubicBezTo>
                <a:close/>
                <a:moveTo>
                  <a:pt x="109" y="197"/>
                </a:moveTo>
                <a:cubicBezTo>
                  <a:pt x="111" y="196"/>
                  <a:pt x="113" y="194"/>
                  <a:pt x="114" y="193"/>
                </a:cubicBezTo>
                <a:cubicBezTo>
                  <a:pt x="117" y="191"/>
                  <a:pt x="120" y="190"/>
                  <a:pt x="123" y="188"/>
                </a:cubicBezTo>
                <a:cubicBezTo>
                  <a:pt x="121" y="191"/>
                  <a:pt x="118" y="194"/>
                  <a:pt x="115" y="197"/>
                </a:cubicBezTo>
                <a:cubicBezTo>
                  <a:pt x="115" y="197"/>
                  <a:pt x="115" y="197"/>
                  <a:pt x="115" y="197"/>
                </a:cubicBezTo>
                <a:cubicBezTo>
                  <a:pt x="114" y="198"/>
                  <a:pt x="113" y="199"/>
                  <a:pt x="113" y="200"/>
                </a:cubicBezTo>
                <a:cubicBezTo>
                  <a:pt x="111" y="199"/>
                  <a:pt x="110" y="198"/>
                  <a:pt x="109" y="197"/>
                </a:cubicBezTo>
                <a:close/>
                <a:moveTo>
                  <a:pt x="113" y="202"/>
                </a:moveTo>
                <a:cubicBezTo>
                  <a:pt x="113" y="202"/>
                  <a:pt x="113" y="202"/>
                  <a:pt x="113" y="202"/>
                </a:cubicBezTo>
                <a:cubicBezTo>
                  <a:pt x="114" y="202"/>
                  <a:pt x="115" y="203"/>
                  <a:pt x="115" y="203"/>
                </a:cubicBezTo>
                <a:cubicBezTo>
                  <a:pt x="115" y="203"/>
                  <a:pt x="114" y="204"/>
                  <a:pt x="114" y="204"/>
                </a:cubicBezTo>
                <a:cubicBezTo>
                  <a:pt x="114" y="204"/>
                  <a:pt x="114" y="204"/>
                  <a:pt x="114" y="204"/>
                </a:cubicBezTo>
                <a:cubicBezTo>
                  <a:pt x="113" y="204"/>
                  <a:pt x="113" y="203"/>
                  <a:pt x="112" y="203"/>
                </a:cubicBezTo>
                <a:cubicBezTo>
                  <a:pt x="112" y="203"/>
                  <a:pt x="113" y="203"/>
                  <a:pt x="113" y="202"/>
                </a:cubicBezTo>
                <a:close/>
                <a:moveTo>
                  <a:pt x="120" y="203"/>
                </a:moveTo>
                <a:cubicBezTo>
                  <a:pt x="122" y="202"/>
                  <a:pt x="124" y="201"/>
                  <a:pt x="126" y="200"/>
                </a:cubicBezTo>
                <a:cubicBezTo>
                  <a:pt x="124" y="201"/>
                  <a:pt x="122" y="203"/>
                  <a:pt x="120" y="205"/>
                </a:cubicBezTo>
                <a:cubicBezTo>
                  <a:pt x="120" y="205"/>
                  <a:pt x="120" y="204"/>
                  <a:pt x="119" y="204"/>
                </a:cubicBezTo>
                <a:cubicBezTo>
                  <a:pt x="120" y="204"/>
                  <a:pt x="120" y="203"/>
                  <a:pt x="120" y="203"/>
                </a:cubicBezTo>
                <a:close/>
                <a:moveTo>
                  <a:pt x="125" y="204"/>
                </a:moveTo>
                <a:cubicBezTo>
                  <a:pt x="127" y="202"/>
                  <a:pt x="128" y="201"/>
                  <a:pt x="129" y="200"/>
                </a:cubicBezTo>
                <a:cubicBezTo>
                  <a:pt x="128" y="201"/>
                  <a:pt x="127" y="203"/>
                  <a:pt x="126" y="204"/>
                </a:cubicBezTo>
                <a:cubicBezTo>
                  <a:pt x="125" y="205"/>
                  <a:pt x="124" y="206"/>
                  <a:pt x="123" y="206"/>
                </a:cubicBezTo>
                <a:cubicBezTo>
                  <a:pt x="123" y="206"/>
                  <a:pt x="122" y="206"/>
                  <a:pt x="122" y="206"/>
                </a:cubicBezTo>
                <a:cubicBezTo>
                  <a:pt x="123" y="205"/>
                  <a:pt x="124" y="205"/>
                  <a:pt x="125" y="204"/>
                </a:cubicBezTo>
                <a:close/>
                <a:moveTo>
                  <a:pt x="127" y="206"/>
                </a:moveTo>
                <a:cubicBezTo>
                  <a:pt x="129" y="205"/>
                  <a:pt x="131" y="204"/>
                  <a:pt x="132" y="203"/>
                </a:cubicBezTo>
                <a:cubicBezTo>
                  <a:pt x="131" y="204"/>
                  <a:pt x="130" y="205"/>
                  <a:pt x="129" y="206"/>
                </a:cubicBezTo>
                <a:cubicBezTo>
                  <a:pt x="128" y="207"/>
                  <a:pt x="127" y="208"/>
                  <a:pt x="125" y="209"/>
                </a:cubicBezTo>
                <a:cubicBezTo>
                  <a:pt x="125" y="209"/>
                  <a:pt x="125" y="208"/>
                  <a:pt x="125" y="208"/>
                </a:cubicBezTo>
                <a:cubicBezTo>
                  <a:pt x="126" y="208"/>
                  <a:pt x="126" y="207"/>
                  <a:pt x="127" y="206"/>
                </a:cubicBezTo>
                <a:close/>
                <a:moveTo>
                  <a:pt x="147" y="192"/>
                </a:moveTo>
                <a:cubicBezTo>
                  <a:pt x="151" y="189"/>
                  <a:pt x="154" y="185"/>
                  <a:pt x="158" y="182"/>
                </a:cubicBezTo>
                <a:cubicBezTo>
                  <a:pt x="159" y="182"/>
                  <a:pt x="160" y="181"/>
                  <a:pt x="161" y="181"/>
                </a:cubicBezTo>
                <a:cubicBezTo>
                  <a:pt x="160" y="182"/>
                  <a:pt x="159" y="183"/>
                  <a:pt x="158" y="184"/>
                </a:cubicBezTo>
                <a:cubicBezTo>
                  <a:pt x="156" y="186"/>
                  <a:pt x="154" y="187"/>
                  <a:pt x="152" y="189"/>
                </a:cubicBezTo>
                <a:cubicBezTo>
                  <a:pt x="150" y="190"/>
                  <a:pt x="149" y="191"/>
                  <a:pt x="147" y="192"/>
                </a:cubicBezTo>
                <a:close/>
                <a:moveTo>
                  <a:pt x="153" y="199"/>
                </a:moveTo>
                <a:cubicBezTo>
                  <a:pt x="155" y="198"/>
                  <a:pt x="156" y="197"/>
                  <a:pt x="157" y="197"/>
                </a:cubicBezTo>
                <a:cubicBezTo>
                  <a:pt x="155" y="198"/>
                  <a:pt x="153" y="199"/>
                  <a:pt x="151" y="201"/>
                </a:cubicBezTo>
                <a:cubicBezTo>
                  <a:pt x="152" y="200"/>
                  <a:pt x="153" y="199"/>
                  <a:pt x="153" y="199"/>
                </a:cubicBezTo>
                <a:close/>
                <a:moveTo>
                  <a:pt x="155" y="195"/>
                </a:moveTo>
                <a:cubicBezTo>
                  <a:pt x="154" y="195"/>
                  <a:pt x="153" y="196"/>
                  <a:pt x="153" y="196"/>
                </a:cubicBezTo>
                <a:cubicBezTo>
                  <a:pt x="157" y="192"/>
                  <a:pt x="161" y="187"/>
                  <a:pt x="166" y="183"/>
                </a:cubicBezTo>
                <a:cubicBezTo>
                  <a:pt x="165" y="183"/>
                  <a:pt x="165" y="184"/>
                  <a:pt x="164" y="185"/>
                </a:cubicBezTo>
                <a:cubicBezTo>
                  <a:pt x="161" y="188"/>
                  <a:pt x="158" y="191"/>
                  <a:pt x="155" y="195"/>
                </a:cubicBezTo>
                <a:close/>
                <a:moveTo>
                  <a:pt x="178" y="173"/>
                </a:moveTo>
                <a:cubicBezTo>
                  <a:pt x="178" y="173"/>
                  <a:pt x="178" y="173"/>
                  <a:pt x="178" y="173"/>
                </a:cubicBezTo>
                <a:cubicBezTo>
                  <a:pt x="176" y="176"/>
                  <a:pt x="174" y="180"/>
                  <a:pt x="172" y="184"/>
                </a:cubicBezTo>
                <a:cubicBezTo>
                  <a:pt x="169" y="186"/>
                  <a:pt x="165" y="188"/>
                  <a:pt x="162" y="190"/>
                </a:cubicBezTo>
                <a:cubicBezTo>
                  <a:pt x="167" y="184"/>
                  <a:pt x="173" y="179"/>
                  <a:pt x="178" y="173"/>
                </a:cubicBezTo>
                <a:close/>
                <a:moveTo>
                  <a:pt x="183" y="168"/>
                </a:moveTo>
                <a:cubicBezTo>
                  <a:pt x="185" y="166"/>
                  <a:pt x="187" y="164"/>
                  <a:pt x="189" y="163"/>
                </a:cubicBezTo>
                <a:cubicBezTo>
                  <a:pt x="189" y="163"/>
                  <a:pt x="189" y="162"/>
                  <a:pt x="189" y="162"/>
                </a:cubicBezTo>
                <a:cubicBezTo>
                  <a:pt x="185" y="168"/>
                  <a:pt x="180" y="174"/>
                  <a:pt x="176" y="180"/>
                </a:cubicBezTo>
                <a:cubicBezTo>
                  <a:pt x="178" y="176"/>
                  <a:pt x="181" y="172"/>
                  <a:pt x="183" y="168"/>
                </a:cubicBezTo>
                <a:close/>
                <a:moveTo>
                  <a:pt x="178" y="198"/>
                </a:moveTo>
                <a:cubicBezTo>
                  <a:pt x="178" y="197"/>
                  <a:pt x="179" y="197"/>
                  <a:pt x="180" y="196"/>
                </a:cubicBezTo>
                <a:cubicBezTo>
                  <a:pt x="178" y="198"/>
                  <a:pt x="176" y="199"/>
                  <a:pt x="175" y="201"/>
                </a:cubicBezTo>
                <a:cubicBezTo>
                  <a:pt x="174" y="201"/>
                  <a:pt x="174" y="201"/>
                  <a:pt x="174" y="201"/>
                </a:cubicBezTo>
                <a:cubicBezTo>
                  <a:pt x="175" y="200"/>
                  <a:pt x="176" y="199"/>
                  <a:pt x="178" y="198"/>
                </a:cubicBezTo>
                <a:close/>
                <a:moveTo>
                  <a:pt x="172" y="191"/>
                </a:moveTo>
                <a:cubicBezTo>
                  <a:pt x="175" y="189"/>
                  <a:pt x="177" y="187"/>
                  <a:pt x="180" y="184"/>
                </a:cubicBezTo>
                <a:cubicBezTo>
                  <a:pt x="179" y="185"/>
                  <a:pt x="179" y="185"/>
                  <a:pt x="179" y="186"/>
                </a:cubicBezTo>
                <a:cubicBezTo>
                  <a:pt x="177" y="188"/>
                  <a:pt x="174" y="189"/>
                  <a:pt x="172" y="191"/>
                </a:cubicBezTo>
                <a:close/>
                <a:moveTo>
                  <a:pt x="179" y="179"/>
                </a:moveTo>
                <a:cubicBezTo>
                  <a:pt x="184" y="172"/>
                  <a:pt x="189" y="166"/>
                  <a:pt x="194" y="159"/>
                </a:cubicBezTo>
                <a:cubicBezTo>
                  <a:pt x="194" y="159"/>
                  <a:pt x="195" y="159"/>
                  <a:pt x="195" y="158"/>
                </a:cubicBezTo>
                <a:cubicBezTo>
                  <a:pt x="192" y="163"/>
                  <a:pt x="189" y="169"/>
                  <a:pt x="185" y="174"/>
                </a:cubicBezTo>
                <a:cubicBezTo>
                  <a:pt x="185" y="174"/>
                  <a:pt x="185" y="174"/>
                  <a:pt x="185" y="174"/>
                </a:cubicBezTo>
                <a:cubicBezTo>
                  <a:pt x="183" y="175"/>
                  <a:pt x="181" y="177"/>
                  <a:pt x="179" y="179"/>
                </a:cubicBezTo>
                <a:close/>
                <a:moveTo>
                  <a:pt x="196" y="176"/>
                </a:moveTo>
                <a:cubicBezTo>
                  <a:pt x="196" y="177"/>
                  <a:pt x="195" y="179"/>
                  <a:pt x="195" y="180"/>
                </a:cubicBezTo>
                <a:cubicBezTo>
                  <a:pt x="195" y="180"/>
                  <a:pt x="194" y="180"/>
                  <a:pt x="194" y="180"/>
                </a:cubicBezTo>
                <a:cubicBezTo>
                  <a:pt x="193" y="181"/>
                  <a:pt x="191" y="183"/>
                  <a:pt x="189" y="184"/>
                </a:cubicBezTo>
                <a:cubicBezTo>
                  <a:pt x="191" y="181"/>
                  <a:pt x="194" y="179"/>
                  <a:pt x="196" y="176"/>
                </a:cubicBezTo>
                <a:close/>
                <a:moveTo>
                  <a:pt x="198" y="182"/>
                </a:moveTo>
                <a:cubicBezTo>
                  <a:pt x="199" y="182"/>
                  <a:pt x="199" y="182"/>
                  <a:pt x="199" y="182"/>
                </a:cubicBezTo>
                <a:cubicBezTo>
                  <a:pt x="198" y="183"/>
                  <a:pt x="197" y="184"/>
                  <a:pt x="195" y="185"/>
                </a:cubicBezTo>
                <a:cubicBezTo>
                  <a:pt x="196" y="184"/>
                  <a:pt x="197" y="183"/>
                  <a:pt x="198" y="182"/>
                </a:cubicBezTo>
                <a:close/>
                <a:moveTo>
                  <a:pt x="199" y="176"/>
                </a:moveTo>
                <a:cubicBezTo>
                  <a:pt x="200" y="175"/>
                  <a:pt x="200" y="173"/>
                  <a:pt x="201" y="172"/>
                </a:cubicBezTo>
                <a:cubicBezTo>
                  <a:pt x="201" y="172"/>
                  <a:pt x="201" y="172"/>
                  <a:pt x="201" y="172"/>
                </a:cubicBezTo>
                <a:cubicBezTo>
                  <a:pt x="201" y="173"/>
                  <a:pt x="200" y="174"/>
                  <a:pt x="200" y="175"/>
                </a:cubicBezTo>
                <a:cubicBezTo>
                  <a:pt x="200" y="176"/>
                  <a:pt x="199" y="176"/>
                  <a:pt x="199" y="176"/>
                </a:cubicBezTo>
                <a:close/>
                <a:moveTo>
                  <a:pt x="200" y="164"/>
                </a:moveTo>
                <a:cubicBezTo>
                  <a:pt x="200" y="164"/>
                  <a:pt x="199" y="165"/>
                  <a:pt x="199" y="165"/>
                </a:cubicBezTo>
                <a:cubicBezTo>
                  <a:pt x="200" y="163"/>
                  <a:pt x="202" y="161"/>
                  <a:pt x="203" y="158"/>
                </a:cubicBezTo>
                <a:cubicBezTo>
                  <a:pt x="202" y="160"/>
                  <a:pt x="202" y="161"/>
                  <a:pt x="201" y="162"/>
                </a:cubicBezTo>
                <a:cubicBezTo>
                  <a:pt x="201" y="163"/>
                  <a:pt x="201" y="163"/>
                  <a:pt x="200" y="164"/>
                </a:cubicBezTo>
                <a:close/>
                <a:moveTo>
                  <a:pt x="203" y="141"/>
                </a:moveTo>
                <a:cubicBezTo>
                  <a:pt x="206" y="138"/>
                  <a:pt x="209" y="134"/>
                  <a:pt x="212" y="131"/>
                </a:cubicBezTo>
                <a:cubicBezTo>
                  <a:pt x="210" y="134"/>
                  <a:pt x="208" y="137"/>
                  <a:pt x="206" y="139"/>
                </a:cubicBezTo>
                <a:cubicBezTo>
                  <a:pt x="205" y="140"/>
                  <a:pt x="205" y="141"/>
                  <a:pt x="204" y="142"/>
                </a:cubicBezTo>
                <a:cubicBezTo>
                  <a:pt x="204" y="141"/>
                  <a:pt x="203" y="141"/>
                  <a:pt x="203" y="141"/>
                </a:cubicBezTo>
                <a:close/>
                <a:moveTo>
                  <a:pt x="206" y="167"/>
                </a:moveTo>
                <a:cubicBezTo>
                  <a:pt x="208" y="165"/>
                  <a:pt x="209" y="164"/>
                  <a:pt x="210" y="163"/>
                </a:cubicBezTo>
                <a:cubicBezTo>
                  <a:pt x="208" y="165"/>
                  <a:pt x="207" y="168"/>
                  <a:pt x="205" y="170"/>
                </a:cubicBezTo>
                <a:cubicBezTo>
                  <a:pt x="206" y="169"/>
                  <a:pt x="206" y="168"/>
                  <a:pt x="206" y="167"/>
                </a:cubicBezTo>
                <a:close/>
                <a:moveTo>
                  <a:pt x="208" y="157"/>
                </a:moveTo>
                <a:cubicBezTo>
                  <a:pt x="208" y="157"/>
                  <a:pt x="208" y="158"/>
                  <a:pt x="208" y="158"/>
                </a:cubicBezTo>
                <a:cubicBezTo>
                  <a:pt x="209" y="154"/>
                  <a:pt x="210" y="151"/>
                  <a:pt x="212" y="147"/>
                </a:cubicBezTo>
                <a:cubicBezTo>
                  <a:pt x="210" y="151"/>
                  <a:pt x="209" y="154"/>
                  <a:pt x="208" y="157"/>
                </a:cubicBezTo>
                <a:close/>
                <a:moveTo>
                  <a:pt x="214" y="164"/>
                </a:moveTo>
                <a:cubicBezTo>
                  <a:pt x="216" y="162"/>
                  <a:pt x="219" y="160"/>
                  <a:pt x="221" y="158"/>
                </a:cubicBezTo>
                <a:cubicBezTo>
                  <a:pt x="220" y="161"/>
                  <a:pt x="218" y="164"/>
                  <a:pt x="216" y="166"/>
                </a:cubicBezTo>
                <a:cubicBezTo>
                  <a:pt x="215" y="169"/>
                  <a:pt x="213" y="171"/>
                  <a:pt x="211" y="173"/>
                </a:cubicBezTo>
                <a:cubicBezTo>
                  <a:pt x="211" y="173"/>
                  <a:pt x="211" y="173"/>
                  <a:pt x="211" y="173"/>
                </a:cubicBezTo>
                <a:cubicBezTo>
                  <a:pt x="212" y="170"/>
                  <a:pt x="213" y="167"/>
                  <a:pt x="214" y="164"/>
                </a:cubicBezTo>
                <a:close/>
                <a:moveTo>
                  <a:pt x="210" y="165"/>
                </a:moveTo>
                <a:cubicBezTo>
                  <a:pt x="211" y="164"/>
                  <a:pt x="212" y="163"/>
                  <a:pt x="212" y="162"/>
                </a:cubicBezTo>
                <a:cubicBezTo>
                  <a:pt x="212" y="163"/>
                  <a:pt x="212" y="163"/>
                  <a:pt x="212" y="164"/>
                </a:cubicBezTo>
                <a:cubicBezTo>
                  <a:pt x="211" y="165"/>
                  <a:pt x="211" y="165"/>
                  <a:pt x="210" y="165"/>
                </a:cubicBezTo>
                <a:close/>
                <a:moveTo>
                  <a:pt x="217" y="159"/>
                </a:moveTo>
                <a:cubicBezTo>
                  <a:pt x="217" y="158"/>
                  <a:pt x="217" y="158"/>
                  <a:pt x="217" y="158"/>
                </a:cubicBezTo>
                <a:cubicBezTo>
                  <a:pt x="217" y="158"/>
                  <a:pt x="217" y="157"/>
                  <a:pt x="217" y="157"/>
                </a:cubicBezTo>
                <a:cubicBezTo>
                  <a:pt x="218" y="156"/>
                  <a:pt x="220" y="156"/>
                  <a:pt x="221" y="156"/>
                </a:cubicBezTo>
                <a:cubicBezTo>
                  <a:pt x="220" y="157"/>
                  <a:pt x="218" y="158"/>
                  <a:pt x="217" y="159"/>
                </a:cubicBezTo>
                <a:close/>
                <a:moveTo>
                  <a:pt x="217" y="138"/>
                </a:moveTo>
                <a:cubicBezTo>
                  <a:pt x="216" y="143"/>
                  <a:pt x="216" y="147"/>
                  <a:pt x="215" y="151"/>
                </a:cubicBezTo>
                <a:cubicBezTo>
                  <a:pt x="214" y="152"/>
                  <a:pt x="212" y="154"/>
                  <a:pt x="211" y="155"/>
                </a:cubicBezTo>
                <a:cubicBezTo>
                  <a:pt x="213" y="149"/>
                  <a:pt x="215" y="144"/>
                  <a:pt x="217" y="138"/>
                </a:cubicBezTo>
                <a:cubicBezTo>
                  <a:pt x="217" y="138"/>
                  <a:pt x="217" y="138"/>
                  <a:pt x="217" y="138"/>
                </a:cubicBezTo>
                <a:close/>
                <a:moveTo>
                  <a:pt x="215" y="138"/>
                </a:moveTo>
                <a:cubicBezTo>
                  <a:pt x="216" y="136"/>
                  <a:pt x="217" y="134"/>
                  <a:pt x="217" y="132"/>
                </a:cubicBezTo>
                <a:cubicBezTo>
                  <a:pt x="217" y="132"/>
                  <a:pt x="217" y="132"/>
                  <a:pt x="217" y="132"/>
                </a:cubicBezTo>
                <a:cubicBezTo>
                  <a:pt x="217" y="132"/>
                  <a:pt x="217" y="133"/>
                  <a:pt x="217" y="133"/>
                </a:cubicBezTo>
                <a:cubicBezTo>
                  <a:pt x="217" y="135"/>
                  <a:pt x="216" y="137"/>
                  <a:pt x="215" y="138"/>
                </a:cubicBezTo>
                <a:close/>
                <a:moveTo>
                  <a:pt x="216" y="117"/>
                </a:moveTo>
                <a:cubicBezTo>
                  <a:pt x="218" y="115"/>
                  <a:pt x="219" y="113"/>
                  <a:pt x="221" y="111"/>
                </a:cubicBezTo>
                <a:cubicBezTo>
                  <a:pt x="221" y="112"/>
                  <a:pt x="221" y="112"/>
                  <a:pt x="221" y="113"/>
                </a:cubicBezTo>
                <a:cubicBezTo>
                  <a:pt x="219" y="114"/>
                  <a:pt x="218" y="116"/>
                  <a:pt x="216" y="117"/>
                </a:cubicBezTo>
                <a:close/>
                <a:moveTo>
                  <a:pt x="221" y="99"/>
                </a:moveTo>
                <a:cubicBezTo>
                  <a:pt x="220" y="98"/>
                  <a:pt x="220" y="97"/>
                  <a:pt x="220" y="96"/>
                </a:cubicBezTo>
                <a:cubicBezTo>
                  <a:pt x="220" y="96"/>
                  <a:pt x="220" y="96"/>
                  <a:pt x="220" y="96"/>
                </a:cubicBezTo>
                <a:cubicBezTo>
                  <a:pt x="221" y="97"/>
                  <a:pt x="221" y="98"/>
                  <a:pt x="221" y="99"/>
                </a:cubicBezTo>
                <a:cubicBezTo>
                  <a:pt x="221" y="99"/>
                  <a:pt x="221" y="99"/>
                  <a:pt x="221" y="99"/>
                </a:cubicBezTo>
                <a:close/>
                <a:moveTo>
                  <a:pt x="220" y="108"/>
                </a:moveTo>
                <a:cubicBezTo>
                  <a:pt x="220" y="108"/>
                  <a:pt x="220" y="108"/>
                  <a:pt x="220" y="109"/>
                </a:cubicBezTo>
                <a:cubicBezTo>
                  <a:pt x="220" y="109"/>
                  <a:pt x="220" y="109"/>
                  <a:pt x="219" y="109"/>
                </a:cubicBezTo>
                <a:cubicBezTo>
                  <a:pt x="219" y="109"/>
                  <a:pt x="219" y="109"/>
                  <a:pt x="219" y="109"/>
                </a:cubicBezTo>
                <a:cubicBezTo>
                  <a:pt x="219" y="109"/>
                  <a:pt x="219" y="109"/>
                  <a:pt x="219" y="109"/>
                </a:cubicBezTo>
                <a:cubicBezTo>
                  <a:pt x="217" y="110"/>
                  <a:pt x="216" y="111"/>
                  <a:pt x="215" y="111"/>
                </a:cubicBezTo>
                <a:cubicBezTo>
                  <a:pt x="215" y="111"/>
                  <a:pt x="215" y="111"/>
                  <a:pt x="215" y="111"/>
                </a:cubicBezTo>
                <a:cubicBezTo>
                  <a:pt x="215" y="111"/>
                  <a:pt x="215" y="111"/>
                  <a:pt x="215" y="110"/>
                </a:cubicBezTo>
                <a:cubicBezTo>
                  <a:pt x="217" y="110"/>
                  <a:pt x="219" y="109"/>
                  <a:pt x="220" y="108"/>
                </a:cubicBezTo>
                <a:close/>
                <a:moveTo>
                  <a:pt x="219" y="93"/>
                </a:moveTo>
                <a:cubicBezTo>
                  <a:pt x="219" y="92"/>
                  <a:pt x="218" y="90"/>
                  <a:pt x="218" y="89"/>
                </a:cubicBezTo>
                <a:cubicBezTo>
                  <a:pt x="218" y="89"/>
                  <a:pt x="219" y="89"/>
                  <a:pt x="219" y="89"/>
                </a:cubicBezTo>
                <a:cubicBezTo>
                  <a:pt x="219" y="90"/>
                  <a:pt x="219" y="92"/>
                  <a:pt x="220" y="93"/>
                </a:cubicBezTo>
                <a:cubicBezTo>
                  <a:pt x="220" y="93"/>
                  <a:pt x="219" y="93"/>
                  <a:pt x="219" y="93"/>
                </a:cubicBezTo>
                <a:close/>
                <a:moveTo>
                  <a:pt x="217" y="87"/>
                </a:moveTo>
                <a:cubicBezTo>
                  <a:pt x="217" y="86"/>
                  <a:pt x="217" y="85"/>
                  <a:pt x="217" y="84"/>
                </a:cubicBezTo>
                <a:cubicBezTo>
                  <a:pt x="217" y="84"/>
                  <a:pt x="217" y="84"/>
                  <a:pt x="217" y="84"/>
                </a:cubicBezTo>
                <a:cubicBezTo>
                  <a:pt x="218" y="85"/>
                  <a:pt x="218" y="86"/>
                  <a:pt x="218" y="87"/>
                </a:cubicBezTo>
                <a:cubicBezTo>
                  <a:pt x="218" y="87"/>
                  <a:pt x="218" y="87"/>
                  <a:pt x="217" y="87"/>
                </a:cubicBezTo>
                <a:close/>
                <a:moveTo>
                  <a:pt x="216" y="82"/>
                </a:moveTo>
                <a:cubicBezTo>
                  <a:pt x="215" y="79"/>
                  <a:pt x="215" y="77"/>
                  <a:pt x="214" y="74"/>
                </a:cubicBezTo>
                <a:cubicBezTo>
                  <a:pt x="215" y="75"/>
                  <a:pt x="215" y="76"/>
                  <a:pt x="216" y="77"/>
                </a:cubicBezTo>
                <a:cubicBezTo>
                  <a:pt x="216" y="78"/>
                  <a:pt x="216" y="80"/>
                  <a:pt x="217" y="82"/>
                </a:cubicBezTo>
                <a:cubicBezTo>
                  <a:pt x="217" y="82"/>
                  <a:pt x="216" y="82"/>
                  <a:pt x="216" y="82"/>
                </a:cubicBezTo>
                <a:close/>
                <a:moveTo>
                  <a:pt x="215" y="88"/>
                </a:moveTo>
                <a:cubicBezTo>
                  <a:pt x="211" y="90"/>
                  <a:pt x="208" y="92"/>
                  <a:pt x="205" y="93"/>
                </a:cubicBezTo>
                <a:cubicBezTo>
                  <a:pt x="204" y="93"/>
                  <a:pt x="204" y="93"/>
                  <a:pt x="204" y="93"/>
                </a:cubicBezTo>
                <a:cubicBezTo>
                  <a:pt x="206" y="91"/>
                  <a:pt x="208" y="90"/>
                  <a:pt x="210" y="88"/>
                </a:cubicBezTo>
                <a:cubicBezTo>
                  <a:pt x="211" y="87"/>
                  <a:pt x="213" y="87"/>
                  <a:pt x="214" y="86"/>
                </a:cubicBezTo>
                <a:cubicBezTo>
                  <a:pt x="214" y="87"/>
                  <a:pt x="214" y="88"/>
                  <a:pt x="215" y="88"/>
                </a:cubicBezTo>
                <a:close/>
                <a:moveTo>
                  <a:pt x="206" y="85"/>
                </a:moveTo>
                <a:cubicBezTo>
                  <a:pt x="208" y="84"/>
                  <a:pt x="208" y="84"/>
                  <a:pt x="208" y="84"/>
                </a:cubicBezTo>
                <a:cubicBezTo>
                  <a:pt x="209" y="83"/>
                  <a:pt x="208" y="82"/>
                  <a:pt x="207" y="82"/>
                </a:cubicBezTo>
                <a:cubicBezTo>
                  <a:pt x="209" y="81"/>
                  <a:pt x="210" y="80"/>
                  <a:pt x="212" y="79"/>
                </a:cubicBezTo>
                <a:cubicBezTo>
                  <a:pt x="212" y="81"/>
                  <a:pt x="213" y="82"/>
                  <a:pt x="213" y="83"/>
                </a:cubicBezTo>
                <a:cubicBezTo>
                  <a:pt x="211" y="84"/>
                  <a:pt x="208" y="84"/>
                  <a:pt x="206" y="85"/>
                </a:cubicBezTo>
                <a:close/>
                <a:moveTo>
                  <a:pt x="206" y="58"/>
                </a:moveTo>
                <a:cubicBezTo>
                  <a:pt x="206" y="58"/>
                  <a:pt x="206" y="58"/>
                  <a:pt x="206" y="57"/>
                </a:cubicBezTo>
                <a:cubicBezTo>
                  <a:pt x="207" y="58"/>
                  <a:pt x="208" y="59"/>
                  <a:pt x="209" y="60"/>
                </a:cubicBezTo>
                <a:cubicBezTo>
                  <a:pt x="209" y="61"/>
                  <a:pt x="210" y="61"/>
                  <a:pt x="210" y="61"/>
                </a:cubicBezTo>
                <a:cubicBezTo>
                  <a:pt x="211" y="62"/>
                  <a:pt x="211" y="63"/>
                  <a:pt x="212" y="63"/>
                </a:cubicBezTo>
                <a:cubicBezTo>
                  <a:pt x="210" y="61"/>
                  <a:pt x="208" y="60"/>
                  <a:pt x="206" y="58"/>
                </a:cubicBezTo>
                <a:close/>
                <a:moveTo>
                  <a:pt x="206" y="60"/>
                </a:moveTo>
                <a:cubicBezTo>
                  <a:pt x="206" y="60"/>
                  <a:pt x="205" y="60"/>
                  <a:pt x="205" y="60"/>
                </a:cubicBezTo>
                <a:cubicBezTo>
                  <a:pt x="204" y="59"/>
                  <a:pt x="204" y="58"/>
                  <a:pt x="203" y="57"/>
                </a:cubicBezTo>
                <a:cubicBezTo>
                  <a:pt x="204" y="58"/>
                  <a:pt x="204" y="58"/>
                  <a:pt x="205" y="59"/>
                </a:cubicBezTo>
                <a:cubicBezTo>
                  <a:pt x="205" y="60"/>
                  <a:pt x="206" y="60"/>
                  <a:pt x="206" y="60"/>
                </a:cubicBezTo>
                <a:close/>
                <a:moveTo>
                  <a:pt x="211" y="67"/>
                </a:moveTo>
                <a:cubicBezTo>
                  <a:pt x="210" y="67"/>
                  <a:pt x="210" y="67"/>
                  <a:pt x="211" y="67"/>
                </a:cubicBezTo>
                <a:cubicBezTo>
                  <a:pt x="211" y="68"/>
                  <a:pt x="211" y="69"/>
                  <a:pt x="211" y="70"/>
                </a:cubicBezTo>
                <a:cubicBezTo>
                  <a:pt x="209" y="71"/>
                  <a:pt x="207" y="72"/>
                  <a:pt x="205" y="73"/>
                </a:cubicBezTo>
                <a:cubicBezTo>
                  <a:pt x="206" y="71"/>
                  <a:pt x="207" y="70"/>
                  <a:pt x="208" y="68"/>
                </a:cubicBezTo>
                <a:cubicBezTo>
                  <a:pt x="209" y="67"/>
                  <a:pt x="208" y="66"/>
                  <a:pt x="207" y="67"/>
                </a:cubicBezTo>
                <a:cubicBezTo>
                  <a:pt x="207" y="67"/>
                  <a:pt x="207" y="67"/>
                  <a:pt x="206" y="68"/>
                </a:cubicBezTo>
                <a:cubicBezTo>
                  <a:pt x="206" y="67"/>
                  <a:pt x="206" y="67"/>
                  <a:pt x="205" y="67"/>
                </a:cubicBezTo>
                <a:cubicBezTo>
                  <a:pt x="201" y="68"/>
                  <a:pt x="196" y="69"/>
                  <a:pt x="191" y="71"/>
                </a:cubicBezTo>
                <a:cubicBezTo>
                  <a:pt x="196" y="69"/>
                  <a:pt x="200" y="66"/>
                  <a:pt x="204" y="64"/>
                </a:cubicBezTo>
                <a:cubicBezTo>
                  <a:pt x="205" y="63"/>
                  <a:pt x="204" y="62"/>
                  <a:pt x="203" y="62"/>
                </a:cubicBezTo>
                <a:cubicBezTo>
                  <a:pt x="202" y="62"/>
                  <a:pt x="202" y="63"/>
                  <a:pt x="202" y="63"/>
                </a:cubicBezTo>
                <a:cubicBezTo>
                  <a:pt x="202" y="63"/>
                  <a:pt x="202" y="62"/>
                  <a:pt x="202" y="62"/>
                </a:cubicBezTo>
                <a:cubicBezTo>
                  <a:pt x="203" y="62"/>
                  <a:pt x="203" y="60"/>
                  <a:pt x="202" y="61"/>
                </a:cubicBezTo>
                <a:cubicBezTo>
                  <a:pt x="201" y="61"/>
                  <a:pt x="201" y="61"/>
                  <a:pt x="201" y="61"/>
                </a:cubicBezTo>
                <a:cubicBezTo>
                  <a:pt x="202" y="61"/>
                  <a:pt x="202" y="60"/>
                  <a:pt x="203" y="60"/>
                </a:cubicBezTo>
                <a:cubicBezTo>
                  <a:pt x="203" y="60"/>
                  <a:pt x="203" y="60"/>
                  <a:pt x="203" y="60"/>
                </a:cubicBezTo>
                <a:cubicBezTo>
                  <a:pt x="203" y="60"/>
                  <a:pt x="203" y="60"/>
                  <a:pt x="203" y="60"/>
                </a:cubicBezTo>
                <a:cubicBezTo>
                  <a:pt x="205" y="63"/>
                  <a:pt x="208" y="65"/>
                  <a:pt x="211" y="67"/>
                </a:cubicBezTo>
                <a:close/>
                <a:moveTo>
                  <a:pt x="187" y="63"/>
                </a:moveTo>
                <a:cubicBezTo>
                  <a:pt x="191" y="61"/>
                  <a:pt x="195" y="59"/>
                  <a:pt x="198" y="56"/>
                </a:cubicBezTo>
                <a:cubicBezTo>
                  <a:pt x="199" y="57"/>
                  <a:pt x="200" y="58"/>
                  <a:pt x="201" y="59"/>
                </a:cubicBezTo>
                <a:cubicBezTo>
                  <a:pt x="196" y="60"/>
                  <a:pt x="192" y="61"/>
                  <a:pt x="187" y="63"/>
                </a:cubicBezTo>
                <a:close/>
                <a:moveTo>
                  <a:pt x="191" y="56"/>
                </a:moveTo>
                <a:cubicBezTo>
                  <a:pt x="192" y="55"/>
                  <a:pt x="193" y="55"/>
                  <a:pt x="194" y="54"/>
                </a:cubicBezTo>
                <a:cubicBezTo>
                  <a:pt x="195" y="54"/>
                  <a:pt x="195" y="54"/>
                  <a:pt x="195" y="54"/>
                </a:cubicBezTo>
                <a:cubicBezTo>
                  <a:pt x="195" y="54"/>
                  <a:pt x="196" y="54"/>
                  <a:pt x="196" y="55"/>
                </a:cubicBezTo>
                <a:cubicBezTo>
                  <a:pt x="194" y="55"/>
                  <a:pt x="193" y="55"/>
                  <a:pt x="191" y="56"/>
                </a:cubicBezTo>
                <a:close/>
                <a:moveTo>
                  <a:pt x="189" y="54"/>
                </a:moveTo>
                <a:cubicBezTo>
                  <a:pt x="189" y="54"/>
                  <a:pt x="189" y="54"/>
                  <a:pt x="190" y="53"/>
                </a:cubicBezTo>
                <a:cubicBezTo>
                  <a:pt x="190" y="53"/>
                  <a:pt x="189" y="52"/>
                  <a:pt x="188" y="52"/>
                </a:cubicBezTo>
                <a:cubicBezTo>
                  <a:pt x="187" y="53"/>
                  <a:pt x="186" y="54"/>
                  <a:pt x="186" y="55"/>
                </a:cubicBezTo>
                <a:cubicBezTo>
                  <a:pt x="185" y="54"/>
                  <a:pt x="185" y="54"/>
                  <a:pt x="184" y="53"/>
                </a:cubicBezTo>
                <a:cubicBezTo>
                  <a:pt x="186" y="52"/>
                  <a:pt x="188" y="51"/>
                  <a:pt x="189" y="50"/>
                </a:cubicBezTo>
                <a:cubicBezTo>
                  <a:pt x="191" y="51"/>
                  <a:pt x="192" y="52"/>
                  <a:pt x="193" y="53"/>
                </a:cubicBezTo>
                <a:cubicBezTo>
                  <a:pt x="192" y="53"/>
                  <a:pt x="190" y="54"/>
                  <a:pt x="189" y="54"/>
                </a:cubicBezTo>
                <a:close/>
                <a:moveTo>
                  <a:pt x="184" y="56"/>
                </a:moveTo>
                <a:cubicBezTo>
                  <a:pt x="182" y="57"/>
                  <a:pt x="179" y="58"/>
                  <a:pt x="176" y="59"/>
                </a:cubicBezTo>
                <a:cubicBezTo>
                  <a:pt x="177" y="58"/>
                  <a:pt x="178" y="57"/>
                  <a:pt x="179" y="55"/>
                </a:cubicBezTo>
                <a:cubicBezTo>
                  <a:pt x="180" y="55"/>
                  <a:pt x="181" y="54"/>
                  <a:pt x="183" y="54"/>
                </a:cubicBezTo>
                <a:cubicBezTo>
                  <a:pt x="183" y="54"/>
                  <a:pt x="184" y="55"/>
                  <a:pt x="184" y="56"/>
                </a:cubicBezTo>
                <a:close/>
                <a:moveTo>
                  <a:pt x="180" y="50"/>
                </a:moveTo>
                <a:cubicBezTo>
                  <a:pt x="177" y="51"/>
                  <a:pt x="173" y="53"/>
                  <a:pt x="170" y="54"/>
                </a:cubicBezTo>
                <a:cubicBezTo>
                  <a:pt x="171" y="53"/>
                  <a:pt x="173" y="51"/>
                  <a:pt x="174" y="50"/>
                </a:cubicBezTo>
                <a:cubicBezTo>
                  <a:pt x="176" y="49"/>
                  <a:pt x="178" y="48"/>
                  <a:pt x="179" y="48"/>
                </a:cubicBezTo>
                <a:cubicBezTo>
                  <a:pt x="180" y="48"/>
                  <a:pt x="180" y="49"/>
                  <a:pt x="180" y="50"/>
                </a:cubicBezTo>
                <a:cubicBezTo>
                  <a:pt x="180" y="50"/>
                  <a:pt x="180" y="50"/>
                  <a:pt x="180" y="50"/>
                </a:cubicBezTo>
                <a:close/>
                <a:moveTo>
                  <a:pt x="166" y="49"/>
                </a:moveTo>
                <a:cubicBezTo>
                  <a:pt x="167" y="48"/>
                  <a:pt x="168" y="47"/>
                  <a:pt x="169" y="46"/>
                </a:cubicBezTo>
                <a:cubicBezTo>
                  <a:pt x="172" y="45"/>
                  <a:pt x="175" y="44"/>
                  <a:pt x="178" y="44"/>
                </a:cubicBezTo>
                <a:cubicBezTo>
                  <a:pt x="174" y="45"/>
                  <a:pt x="170" y="47"/>
                  <a:pt x="166" y="49"/>
                </a:cubicBezTo>
                <a:close/>
                <a:moveTo>
                  <a:pt x="166" y="53"/>
                </a:moveTo>
                <a:cubicBezTo>
                  <a:pt x="163" y="55"/>
                  <a:pt x="159" y="58"/>
                  <a:pt x="156" y="60"/>
                </a:cubicBezTo>
                <a:cubicBezTo>
                  <a:pt x="155" y="61"/>
                  <a:pt x="154" y="61"/>
                  <a:pt x="153" y="62"/>
                </a:cubicBezTo>
                <a:cubicBezTo>
                  <a:pt x="154" y="60"/>
                  <a:pt x="155" y="59"/>
                  <a:pt x="156" y="58"/>
                </a:cubicBezTo>
                <a:cubicBezTo>
                  <a:pt x="159" y="56"/>
                  <a:pt x="162" y="55"/>
                  <a:pt x="166" y="53"/>
                </a:cubicBezTo>
                <a:cubicBezTo>
                  <a:pt x="166" y="53"/>
                  <a:pt x="166" y="53"/>
                  <a:pt x="166" y="53"/>
                </a:cubicBezTo>
                <a:close/>
                <a:moveTo>
                  <a:pt x="154" y="49"/>
                </a:moveTo>
                <a:cubicBezTo>
                  <a:pt x="154" y="48"/>
                  <a:pt x="155" y="48"/>
                  <a:pt x="155" y="48"/>
                </a:cubicBezTo>
                <a:cubicBezTo>
                  <a:pt x="157" y="47"/>
                  <a:pt x="159" y="46"/>
                  <a:pt x="160" y="46"/>
                </a:cubicBezTo>
                <a:cubicBezTo>
                  <a:pt x="158" y="47"/>
                  <a:pt x="156" y="48"/>
                  <a:pt x="154" y="49"/>
                </a:cubicBezTo>
                <a:close/>
                <a:moveTo>
                  <a:pt x="155" y="45"/>
                </a:moveTo>
                <a:cubicBezTo>
                  <a:pt x="152" y="46"/>
                  <a:pt x="149" y="47"/>
                  <a:pt x="147" y="48"/>
                </a:cubicBezTo>
                <a:cubicBezTo>
                  <a:pt x="149" y="46"/>
                  <a:pt x="152" y="44"/>
                  <a:pt x="155" y="42"/>
                </a:cubicBezTo>
                <a:cubicBezTo>
                  <a:pt x="157" y="42"/>
                  <a:pt x="159" y="41"/>
                  <a:pt x="161" y="41"/>
                </a:cubicBezTo>
                <a:cubicBezTo>
                  <a:pt x="159" y="42"/>
                  <a:pt x="157" y="44"/>
                  <a:pt x="155" y="45"/>
                </a:cubicBezTo>
                <a:close/>
                <a:moveTo>
                  <a:pt x="154" y="34"/>
                </a:moveTo>
                <a:cubicBezTo>
                  <a:pt x="153" y="34"/>
                  <a:pt x="153" y="34"/>
                  <a:pt x="152" y="34"/>
                </a:cubicBezTo>
                <a:cubicBezTo>
                  <a:pt x="153" y="34"/>
                  <a:pt x="153" y="33"/>
                  <a:pt x="154" y="33"/>
                </a:cubicBezTo>
                <a:cubicBezTo>
                  <a:pt x="154" y="33"/>
                  <a:pt x="154" y="33"/>
                  <a:pt x="154" y="33"/>
                </a:cubicBezTo>
                <a:cubicBezTo>
                  <a:pt x="154" y="33"/>
                  <a:pt x="154" y="33"/>
                  <a:pt x="154" y="33"/>
                </a:cubicBezTo>
                <a:cubicBezTo>
                  <a:pt x="154" y="33"/>
                  <a:pt x="154" y="34"/>
                  <a:pt x="154" y="34"/>
                </a:cubicBezTo>
                <a:close/>
                <a:moveTo>
                  <a:pt x="152" y="36"/>
                </a:moveTo>
                <a:cubicBezTo>
                  <a:pt x="150" y="37"/>
                  <a:pt x="147" y="38"/>
                  <a:pt x="145" y="40"/>
                </a:cubicBezTo>
                <a:cubicBezTo>
                  <a:pt x="145" y="40"/>
                  <a:pt x="145" y="40"/>
                  <a:pt x="144" y="40"/>
                </a:cubicBezTo>
                <a:cubicBezTo>
                  <a:pt x="146" y="38"/>
                  <a:pt x="148" y="37"/>
                  <a:pt x="150" y="36"/>
                </a:cubicBezTo>
                <a:cubicBezTo>
                  <a:pt x="151" y="36"/>
                  <a:pt x="151" y="36"/>
                  <a:pt x="152" y="36"/>
                </a:cubicBezTo>
                <a:close/>
                <a:moveTo>
                  <a:pt x="150" y="34"/>
                </a:moveTo>
                <a:cubicBezTo>
                  <a:pt x="148" y="34"/>
                  <a:pt x="147" y="34"/>
                  <a:pt x="146" y="34"/>
                </a:cubicBezTo>
                <a:cubicBezTo>
                  <a:pt x="146" y="34"/>
                  <a:pt x="147" y="33"/>
                  <a:pt x="147" y="33"/>
                </a:cubicBezTo>
                <a:cubicBezTo>
                  <a:pt x="149" y="33"/>
                  <a:pt x="150" y="33"/>
                  <a:pt x="151" y="33"/>
                </a:cubicBezTo>
                <a:cubicBezTo>
                  <a:pt x="151" y="33"/>
                  <a:pt x="150" y="34"/>
                  <a:pt x="150" y="34"/>
                </a:cubicBezTo>
                <a:close/>
                <a:moveTo>
                  <a:pt x="151" y="29"/>
                </a:moveTo>
                <a:cubicBezTo>
                  <a:pt x="151" y="29"/>
                  <a:pt x="151" y="29"/>
                  <a:pt x="151" y="29"/>
                </a:cubicBezTo>
                <a:cubicBezTo>
                  <a:pt x="150" y="29"/>
                  <a:pt x="149" y="29"/>
                  <a:pt x="148" y="29"/>
                </a:cubicBezTo>
                <a:cubicBezTo>
                  <a:pt x="148" y="29"/>
                  <a:pt x="148" y="28"/>
                  <a:pt x="149" y="28"/>
                </a:cubicBezTo>
                <a:cubicBezTo>
                  <a:pt x="150" y="28"/>
                  <a:pt x="151" y="29"/>
                  <a:pt x="152" y="29"/>
                </a:cubicBezTo>
                <a:cubicBezTo>
                  <a:pt x="151" y="29"/>
                  <a:pt x="151" y="29"/>
                  <a:pt x="151" y="29"/>
                </a:cubicBezTo>
                <a:close/>
                <a:moveTo>
                  <a:pt x="148" y="20"/>
                </a:moveTo>
                <a:cubicBezTo>
                  <a:pt x="146" y="18"/>
                  <a:pt x="144" y="17"/>
                  <a:pt x="142" y="16"/>
                </a:cubicBezTo>
                <a:cubicBezTo>
                  <a:pt x="142" y="16"/>
                  <a:pt x="143" y="16"/>
                  <a:pt x="143" y="15"/>
                </a:cubicBezTo>
                <a:cubicBezTo>
                  <a:pt x="146" y="16"/>
                  <a:pt x="149" y="17"/>
                  <a:pt x="152" y="18"/>
                </a:cubicBezTo>
                <a:cubicBezTo>
                  <a:pt x="151" y="18"/>
                  <a:pt x="149" y="19"/>
                  <a:pt x="148" y="20"/>
                </a:cubicBezTo>
                <a:close/>
                <a:moveTo>
                  <a:pt x="139" y="9"/>
                </a:moveTo>
                <a:cubicBezTo>
                  <a:pt x="139" y="9"/>
                  <a:pt x="139" y="9"/>
                  <a:pt x="139" y="9"/>
                </a:cubicBezTo>
                <a:cubicBezTo>
                  <a:pt x="138" y="8"/>
                  <a:pt x="138" y="8"/>
                  <a:pt x="138" y="8"/>
                </a:cubicBezTo>
                <a:cubicBezTo>
                  <a:pt x="140" y="9"/>
                  <a:pt x="142" y="9"/>
                  <a:pt x="145" y="9"/>
                </a:cubicBezTo>
                <a:cubicBezTo>
                  <a:pt x="145" y="9"/>
                  <a:pt x="145" y="10"/>
                  <a:pt x="146" y="10"/>
                </a:cubicBezTo>
                <a:cubicBezTo>
                  <a:pt x="144" y="9"/>
                  <a:pt x="142" y="9"/>
                  <a:pt x="139" y="9"/>
                </a:cubicBezTo>
                <a:close/>
                <a:moveTo>
                  <a:pt x="143" y="13"/>
                </a:moveTo>
                <a:cubicBezTo>
                  <a:pt x="142" y="13"/>
                  <a:pt x="142" y="13"/>
                  <a:pt x="142" y="13"/>
                </a:cubicBezTo>
                <a:cubicBezTo>
                  <a:pt x="140" y="13"/>
                  <a:pt x="138" y="13"/>
                  <a:pt x="135" y="13"/>
                </a:cubicBezTo>
                <a:cubicBezTo>
                  <a:pt x="136" y="12"/>
                  <a:pt x="136" y="12"/>
                  <a:pt x="136" y="12"/>
                </a:cubicBezTo>
                <a:cubicBezTo>
                  <a:pt x="138" y="12"/>
                  <a:pt x="141" y="13"/>
                  <a:pt x="143" y="13"/>
                </a:cubicBezTo>
                <a:close/>
                <a:moveTo>
                  <a:pt x="136" y="14"/>
                </a:moveTo>
                <a:cubicBezTo>
                  <a:pt x="137" y="14"/>
                  <a:pt x="138" y="14"/>
                  <a:pt x="139" y="15"/>
                </a:cubicBezTo>
                <a:cubicBezTo>
                  <a:pt x="139" y="15"/>
                  <a:pt x="139" y="15"/>
                  <a:pt x="138" y="15"/>
                </a:cubicBezTo>
                <a:cubicBezTo>
                  <a:pt x="138" y="15"/>
                  <a:pt x="137" y="14"/>
                  <a:pt x="136" y="14"/>
                </a:cubicBezTo>
                <a:cubicBezTo>
                  <a:pt x="136" y="14"/>
                  <a:pt x="136" y="14"/>
                  <a:pt x="136" y="14"/>
                </a:cubicBezTo>
                <a:close/>
                <a:moveTo>
                  <a:pt x="138" y="18"/>
                </a:moveTo>
                <a:cubicBezTo>
                  <a:pt x="141" y="19"/>
                  <a:pt x="143" y="20"/>
                  <a:pt x="146" y="21"/>
                </a:cubicBezTo>
                <a:cubicBezTo>
                  <a:pt x="146" y="21"/>
                  <a:pt x="146" y="21"/>
                  <a:pt x="146" y="21"/>
                </a:cubicBezTo>
                <a:cubicBezTo>
                  <a:pt x="143" y="20"/>
                  <a:pt x="140" y="20"/>
                  <a:pt x="137" y="19"/>
                </a:cubicBezTo>
                <a:cubicBezTo>
                  <a:pt x="137" y="19"/>
                  <a:pt x="138" y="19"/>
                  <a:pt x="138" y="18"/>
                </a:cubicBezTo>
                <a:close/>
                <a:moveTo>
                  <a:pt x="141" y="27"/>
                </a:moveTo>
                <a:cubicBezTo>
                  <a:pt x="143" y="27"/>
                  <a:pt x="144" y="27"/>
                  <a:pt x="146" y="28"/>
                </a:cubicBezTo>
                <a:cubicBezTo>
                  <a:pt x="146" y="28"/>
                  <a:pt x="145" y="28"/>
                  <a:pt x="145" y="28"/>
                </a:cubicBezTo>
                <a:cubicBezTo>
                  <a:pt x="143" y="28"/>
                  <a:pt x="142" y="28"/>
                  <a:pt x="140" y="27"/>
                </a:cubicBezTo>
                <a:cubicBezTo>
                  <a:pt x="140" y="27"/>
                  <a:pt x="141" y="27"/>
                  <a:pt x="141" y="27"/>
                </a:cubicBezTo>
                <a:close/>
                <a:moveTo>
                  <a:pt x="142" y="30"/>
                </a:moveTo>
                <a:cubicBezTo>
                  <a:pt x="142" y="30"/>
                  <a:pt x="142" y="30"/>
                  <a:pt x="142" y="30"/>
                </a:cubicBezTo>
                <a:cubicBezTo>
                  <a:pt x="140" y="30"/>
                  <a:pt x="138" y="29"/>
                  <a:pt x="137" y="29"/>
                </a:cubicBezTo>
                <a:cubicBezTo>
                  <a:pt x="137" y="29"/>
                  <a:pt x="137" y="29"/>
                  <a:pt x="138" y="29"/>
                </a:cubicBezTo>
                <a:cubicBezTo>
                  <a:pt x="139" y="29"/>
                  <a:pt x="141" y="29"/>
                  <a:pt x="142" y="30"/>
                </a:cubicBezTo>
                <a:close/>
                <a:moveTo>
                  <a:pt x="140" y="34"/>
                </a:moveTo>
                <a:cubicBezTo>
                  <a:pt x="141" y="33"/>
                  <a:pt x="142" y="33"/>
                  <a:pt x="144" y="33"/>
                </a:cubicBezTo>
                <a:cubicBezTo>
                  <a:pt x="143" y="33"/>
                  <a:pt x="143" y="34"/>
                  <a:pt x="142" y="34"/>
                </a:cubicBezTo>
                <a:cubicBezTo>
                  <a:pt x="141" y="34"/>
                  <a:pt x="139" y="34"/>
                  <a:pt x="138" y="34"/>
                </a:cubicBezTo>
                <a:cubicBezTo>
                  <a:pt x="139" y="34"/>
                  <a:pt x="139" y="34"/>
                  <a:pt x="140" y="34"/>
                </a:cubicBezTo>
                <a:close/>
                <a:moveTo>
                  <a:pt x="143" y="36"/>
                </a:moveTo>
                <a:cubicBezTo>
                  <a:pt x="144" y="36"/>
                  <a:pt x="146" y="36"/>
                  <a:pt x="147" y="36"/>
                </a:cubicBezTo>
                <a:cubicBezTo>
                  <a:pt x="145" y="37"/>
                  <a:pt x="143" y="39"/>
                  <a:pt x="141" y="40"/>
                </a:cubicBezTo>
                <a:cubicBezTo>
                  <a:pt x="140" y="40"/>
                  <a:pt x="139" y="40"/>
                  <a:pt x="138" y="40"/>
                </a:cubicBezTo>
                <a:cubicBezTo>
                  <a:pt x="137" y="40"/>
                  <a:pt x="136" y="40"/>
                  <a:pt x="135" y="40"/>
                </a:cubicBezTo>
                <a:cubicBezTo>
                  <a:pt x="137" y="39"/>
                  <a:pt x="140" y="37"/>
                  <a:pt x="143" y="36"/>
                </a:cubicBezTo>
                <a:close/>
                <a:moveTo>
                  <a:pt x="137" y="42"/>
                </a:moveTo>
                <a:cubicBezTo>
                  <a:pt x="134" y="42"/>
                  <a:pt x="132" y="43"/>
                  <a:pt x="130" y="43"/>
                </a:cubicBezTo>
                <a:cubicBezTo>
                  <a:pt x="131" y="43"/>
                  <a:pt x="131" y="43"/>
                  <a:pt x="132" y="42"/>
                </a:cubicBezTo>
                <a:cubicBezTo>
                  <a:pt x="133" y="42"/>
                  <a:pt x="135" y="42"/>
                  <a:pt x="137" y="42"/>
                </a:cubicBezTo>
                <a:close/>
                <a:moveTo>
                  <a:pt x="136" y="44"/>
                </a:moveTo>
                <a:cubicBezTo>
                  <a:pt x="136" y="44"/>
                  <a:pt x="135" y="45"/>
                  <a:pt x="135" y="45"/>
                </a:cubicBezTo>
                <a:cubicBezTo>
                  <a:pt x="131" y="46"/>
                  <a:pt x="128" y="46"/>
                  <a:pt x="124" y="47"/>
                </a:cubicBezTo>
                <a:cubicBezTo>
                  <a:pt x="125" y="47"/>
                  <a:pt x="125" y="46"/>
                  <a:pt x="126" y="46"/>
                </a:cubicBezTo>
                <a:cubicBezTo>
                  <a:pt x="129" y="45"/>
                  <a:pt x="133" y="45"/>
                  <a:pt x="136" y="44"/>
                </a:cubicBezTo>
                <a:close/>
                <a:moveTo>
                  <a:pt x="126" y="44"/>
                </a:moveTo>
                <a:cubicBezTo>
                  <a:pt x="123" y="45"/>
                  <a:pt x="120" y="46"/>
                  <a:pt x="117" y="47"/>
                </a:cubicBezTo>
                <a:cubicBezTo>
                  <a:pt x="118" y="45"/>
                  <a:pt x="120" y="44"/>
                  <a:pt x="121" y="42"/>
                </a:cubicBezTo>
                <a:cubicBezTo>
                  <a:pt x="121" y="42"/>
                  <a:pt x="121" y="42"/>
                  <a:pt x="121" y="42"/>
                </a:cubicBezTo>
                <a:cubicBezTo>
                  <a:pt x="124" y="42"/>
                  <a:pt x="126" y="42"/>
                  <a:pt x="129" y="42"/>
                </a:cubicBezTo>
                <a:cubicBezTo>
                  <a:pt x="128" y="43"/>
                  <a:pt x="127" y="44"/>
                  <a:pt x="126" y="44"/>
                </a:cubicBezTo>
                <a:close/>
                <a:moveTo>
                  <a:pt x="111" y="46"/>
                </a:moveTo>
                <a:cubicBezTo>
                  <a:pt x="113" y="45"/>
                  <a:pt x="114" y="44"/>
                  <a:pt x="115" y="42"/>
                </a:cubicBezTo>
                <a:cubicBezTo>
                  <a:pt x="116" y="42"/>
                  <a:pt x="117" y="42"/>
                  <a:pt x="118" y="42"/>
                </a:cubicBezTo>
                <a:cubicBezTo>
                  <a:pt x="116" y="44"/>
                  <a:pt x="114" y="45"/>
                  <a:pt x="111" y="46"/>
                </a:cubicBezTo>
                <a:close/>
                <a:moveTo>
                  <a:pt x="115" y="41"/>
                </a:moveTo>
                <a:cubicBezTo>
                  <a:pt x="114" y="40"/>
                  <a:pt x="113" y="40"/>
                  <a:pt x="112" y="41"/>
                </a:cubicBezTo>
                <a:cubicBezTo>
                  <a:pt x="110" y="41"/>
                  <a:pt x="109" y="41"/>
                  <a:pt x="107" y="41"/>
                </a:cubicBezTo>
                <a:cubicBezTo>
                  <a:pt x="107" y="40"/>
                  <a:pt x="108" y="40"/>
                  <a:pt x="108" y="40"/>
                </a:cubicBezTo>
                <a:cubicBezTo>
                  <a:pt x="112" y="39"/>
                  <a:pt x="115" y="38"/>
                  <a:pt x="119" y="37"/>
                </a:cubicBezTo>
                <a:cubicBezTo>
                  <a:pt x="118" y="38"/>
                  <a:pt x="116" y="39"/>
                  <a:pt x="115" y="41"/>
                </a:cubicBezTo>
                <a:close/>
                <a:moveTo>
                  <a:pt x="116" y="33"/>
                </a:moveTo>
                <a:cubicBezTo>
                  <a:pt x="115" y="33"/>
                  <a:pt x="115" y="33"/>
                  <a:pt x="114" y="34"/>
                </a:cubicBezTo>
                <a:cubicBezTo>
                  <a:pt x="115" y="33"/>
                  <a:pt x="115" y="33"/>
                  <a:pt x="116" y="33"/>
                </a:cubicBezTo>
                <a:cubicBezTo>
                  <a:pt x="116" y="33"/>
                  <a:pt x="117" y="33"/>
                  <a:pt x="117" y="33"/>
                </a:cubicBezTo>
                <a:cubicBezTo>
                  <a:pt x="117" y="33"/>
                  <a:pt x="117" y="33"/>
                  <a:pt x="116" y="33"/>
                </a:cubicBezTo>
                <a:close/>
                <a:moveTo>
                  <a:pt x="105" y="29"/>
                </a:moveTo>
                <a:cubicBezTo>
                  <a:pt x="104" y="29"/>
                  <a:pt x="103" y="29"/>
                  <a:pt x="102" y="29"/>
                </a:cubicBezTo>
                <a:cubicBezTo>
                  <a:pt x="104" y="29"/>
                  <a:pt x="106" y="28"/>
                  <a:pt x="107" y="27"/>
                </a:cubicBezTo>
                <a:cubicBezTo>
                  <a:pt x="108" y="27"/>
                  <a:pt x="108" y="27"/>
                  <a:pt x="109" y="27"/>
                </a:cubicBezTo>
                <a:cubicBezTo>
                  <a:pt x="108" y="28"/>
                  <a:pt x="106" y="29"/>
                  <a:pt x="105" y="29"/>
                </a:cubicBezTo>
                <a:close/>
                <a:moveTo>
                  <a:pt x="103" y="32"/>
                </a:moveTo>
                <a:cubicBezTo>
                  <a:pt x="104" y="32"/>
                  <a:pt x="104" y="32"/>
                  <a:pt x="105" y="32"/>
                </a:cubicBezTo>
                <a:cubicBezTo>
                  <a:pt x="104" y="33"/>
                  <a:pt x="102" y="34"/>
                  <a:pt x="101" y="35"/>
                </a:cubicBezTo>
                <a:cubicBezTo>
                  <a:pt x="100" y="35"/>
                  <a:pt x="100" y="35"/>
                  <a:pt x="99" y="35"/>
                </a:cubicBezTo>
                <a:cubicBezTo>
                  <a:pt x="99" y="35"/>
                  <a:pt x="98" y="35"/>
                  <a:pt x="98" y="36"/>
                </a:cubicBezTo>
                <a:cubicBezTo>
                  <a:pt x="98" y="36"/>
                  <a:pt x="97" y="36"/>
                  <a:pt x="96" y="37"/>
                </a:cubicBezTo>
                <a:cubicBezTo>
                  <a:pt x="98" y="35"/>
                  <a:pt x="101" y="33"/>
                  <a:pt x="103" y="32"/>
                </a:cubicBezTo>
                <a:close/>
                <a:moveTo>
                  <a:pt x="96" y="35"/>
                </a:moveTo>
                <a:cubicBezTo>
                  <a:pt x="97" y="34"/>
                  <a:pt x="98" y="33"/>
                  <a:pt x="99" y="32"/>
                </a:cubicBezTo>
                <a:cubicBezTo>
                  <a:pt x="99" y="32"/>
                  <a:pt x="100" y="32"/>
                  <a:pt x="100" y="32"/>
                </a:cubicBezTo>
                <a:cubicBezTo>
                  <a:pt x="99" y="33"/>
                  <a:pt x="98" y="34"/>
                  <a:pt x="96" y="35"/>
                </a:cubicBezTo>
                <a:close/>
                <a:moveTo>
                  <a:pt x="96" y="30"/>
                </a:moveTo>
                <a:cubicBezTo>
                  <a:pt x="96" y="30"/>
                  <a:pt x="95" y="30"/>
                  <a:pt x="95" y="30"/>
                </a:cubicBezTo>
                <a:cubicBezTo>
                  <a:pt x="97" y="29"/>
                  <a:pt x="98" y="28"/>
                  <a:pt x="100" y="27"/>
                </a:cubicBezTo>
                <a:cubicBezTo>
                  <a:pt x="100" y="27"/>
                  <a:pt x="100" y="27"/>
                  <a:pt x="100" y="27"/>
                </a:cubicBezTo>
                <a:cubicBezTo>
                  <a:pt x="99" y="28"/>
                  <a:pt x="97" y="29"/>
                  <a:pt x="96" y="30"/>
                </a:cubicBezTo>
                <a:close/>
                <a:moveTo>
                  <a:pt x="90" y="31"/>
                </a:moveTo>
                <a:cubicBezTo>
                  <a:pt x="90" y="31"/>
                  <a:pt x="89" y="31"/>
                  <a:pt x="89" y="31"/>
                </a:cubicBezTo>
                <a:cubicBezTo>
                  <a:pt x="88" y="32"/>
                  <a:pt x="86" y="33"/>
                  <a:pt x="85" y="33"/>
                </a:cubicBezTo>
                <a:cubicBezTo>
                  <a:pt x="85" y="33"/>
                  <a:pt x="85" y="33"/>
                  <a:pt x="85" y="33"/>
                </a:cubicBezTo>
                <a:cubicBezTo>
                  <a:pt x="87" y="31"/>
                  <a:pt x="89" y="28"/>
                  <a:pt x="91" y="26"/>
                </a:cubicBezTo>
                <a:cubicBezTo>
                  <a:pt x="93" y="26"/>
                  <a:pt x="95" y="27"/>
                  <a:pt x="97" y="27"/>
                </a:cubicBezTo>
                <a:cubicBezTo>
                  <a:pt x="95" y="28"/>
                  <a:pt x="92" y="30"/>
                  <a:pt x="90" y="31"/>
                </a:cubicBezTo>
                <a:close/>
                <a:moveTo>
                  <a:pt x="89" y="18"/>
                </a:moveTo>
                <a:cubicBezTo>
                  <a:pt x="89" y="18"/>
                  <a:pt x="89" y="18"/>
                  <a:pt x="88" y="18"/>
                </a:cubicBezTo>
                <a:cubicBezTo>
                  <a:pt x="88" y="18"/>
                  <a:pt x="87" y="19"/>
                  <a:pt x="87" y="19"/>
                </a:cubicBezTo>
                <a:cubicBezTo>
                  <a:pt x="83" y="21"/>
                  <a:pt x="79" y="23"/>
                  <a:pt x="75" y="26"/>
                </a:cubicBezTo>
                <a:cubicBezTo>
                  <a:pt x="73" y="27"/>
                  <a:pt x="70" y="28"/>
                  <a:pt x="68" y="29"/>
                </a:cubicBezTo>
                <a:cubicBezTo>
                  <a:pt x="68" y="29"/>
                  <a:pt x="68" y="28"/>
                  <a:pt x="69" y="28"/>
                </a:cubicBezTo>
                <a:cubicBezTo>
                  <a:pt x="73" y="25"/>
                  <a:pt x="78" y="23"/>
                  <a:pt x="83" y="20"/>
                </a:cubicBezTo>
                <a:cubicBezTo>
                  <a:pt x="86" y="19"/>
                  <a:pt x="90" y="17"/>
                  <a:pt x="94" y="16"/>
                </a:cubicBezTo>
                <a:cubicBezTo>
                  <a:pt x="93" y="16"/>
                  <a:pt x="93" y="16"/>
                  <a:pt x="92" y="17"/>
                </a:cubicBezTo>
                <a:cubicBezTo>
                  <a:pt x="91" y="17"/>
                  <a:pt x="90" y="18"/>
                  <a:pt x="89" y="18"/>
                </a:cubicBezTo>
                <a:close/>
                <a:moveTo>
                  <a:pt x="80" y="17"/>
                </a:moveTo>
                <a:cubicBezTo>
                  <a:pt x="73" y="19"/>
                  <a:pt x="66" y="23"/>
                  <a:pt x="60" y="27"/>
                </a:cubicBezTo>
                <a:cubicBezTo>
                  <a:pt x="60" y="27"/>
                  <a:pt x="60" y="28"/>
                  <a:pt x="60" y="28"/>
                </a:cubicBezTo>
                <a:cubicBezTo>
                  <a:pt x="58" y="29"/>
                  <a:pt x="56" y="31"/>
                  <a:pt x="54" y="32"/>
                </a:cubicBezTo>
                <a:cubicBezTo>
                  <a:pt x="51" y="34"/>
                  <a:pt x="48" y="35"/>
                  <a:pt x="45" y="36"/>
                </a:cubicBezTo>
                <a:cubicBezTo>
                  <a:pt x="48" y="34"/>
                  <a:pt x="52" y="31"/>
                  <a:pt x="55" y="29"/>
                </a:cubicBezTo>
                <a:cubicBezTo>
                  <a:pt x="62" y="23"/>
                  <a:pt x="70" y="19"/>
                  <a:pt x="79" y="15"/>
                </a:cubicBezTo>
                <a:cubicBezTo>
                  <a:pt x="81" y="14"/>
                  <a:pt x="83" y="13"/>
                  <a:pt x="85" y="12"/>
                </a:cubicBezTo>
                <a:cubicBezTo>
                  <a:pt x="83" y="13"/>
                  <a:pt x="81" y="14"/>
                  <a:pt x="80" y="15"/>
                </a:cubicBezTo>
                <a:cubicBezTo>
                  <a:pt x="79" y="16"/>
                  <a:pt x="79" y="16"/>
                  <a:pt x="80" y="17"/>
                </a:cubicBezTo>
                <a:close/>
                <a:moveTo>
                  <a:pt x="50" y="40"/>
                </a:moveTo>
                <a:cubicBezTo>
                  <a:pt x="51" y="39"/>
                  <a:pt x="52" y="38"/>
                  <a:pt x="53" y="38"/>
                </a:cubicBezTo>
                <a:cubicBezTo>
                  <a:pt x="52" y="39"/>
                  <a:pt x="51" y="40"/>
                  <a:pt x="50" y="41"/>
                </a:cubicBezTo>
                <a:cubicBezTo>
                  <a:pt x="50" y="40"/>
                  <a:pt x="50" y="40"/>
                  <a:pt x="50" y="40"/>
                </a:cubicBezTo>
                <a:close/>
                <a:moveTo>
                  <a:pt x="56" y="38"/>
                </a:moveTo>
                <a:cubicBezTo>
                  <a:pt x="56" y="38"/>
                  <a:pt x="57" y="38"/>
                  <a:pt x="57" y="38"/>
                </a:cubicBezTo>
                <a:cubicBezTo>
                  <a:pt x="56" y="40"/>
                  <a:pt x="54" y="42"/>
                  <a:pt x="53" y="44"/>
                </a:cubicBezTo>
                <a:cubicBezTo>
                  <a:pt x="49" y="46"/>
                  <a:pt x="46" y="48"/>
                  <a:pt x="43" y="51"/>
                </a:cubicBezTo>
                <a:cubicBezTo>
                  <a:pt x="44" y="51"/>
                  <a:pt x="44" y="50"/>
                  <a:pt x="44" y="50"/>
                </a:cubicBezTo>
                <a:cubicBezTo>
                  <a:pt x="48" y="46"/>
                  <a:pt x="52" y="42"/>
                  <a:pt x="56" y="38"/>
                </a:cubicBezTo>
                <a:close/>
                <a:moveTo>
                  <a:pt x="49" y="48"/>
                </a:moveTo>
                <a:cubicBezTo>
                  <a:pt x="49" y="49"/>
                  <a:pt x="48" y="50"/>
                  <a:pt x="47" y="50"/>
                </a:cubicBezTo>
                <a:cubicBezTo>
                  <a:pt x="46" y="51"/>
                  <a:pt x="46" y="52"/>
                  <a:pt x="45" y="53"/>
                </a:cubicBezTo>
                <a:cubicBezTo>
                  <a:pt x="43" y="54"/>
                  <a:pt x="41" y="56"/>
                  <a:pt x="40" y="57"/>
                </a:cubicBezTo>
                <a:cubicBezTo>
                  <a:pt x="40" y="56"/>
                  <a:pt x="40" y="56"/>
                  <a:pt x="40" y="56"/>
                </a:cubicBezTo>
                <a:cubicBezTo>
                  <a:pt x="43" y="53"/>
                  <a:pt x="46" y="51"/>
                  <a:pt x="49" y="48"/>
                </a:cubicBezTo>
                <a:close/>
                <a:moveTo>
                  <a:pt x="39" y="55"/>
                </a:moveTo>
                <a:cubicBezTo>
                  <a:pt x="38" y="55"/>
                  <a:pt x="38" y="56"/>
                  <a:pt x="37" y="57"/>
                </a:cubicBezTo>
                <a:cubicBezTo>
                  <a:pt x="37" y="57"/>
                  <a:pt x="37" y="56"/>
                  <a:pt x="37" y="56"/>
                </a:cubicBezTo>
                <a:cubicBezTo>
                  <a:pt x="38" y="56"/>
                  <a:pt x="38" y="55"/>
                  <a:pt x="39" y="54"/>
                </a:cubicBezTo>
                <a:cubicBezTo>
                  <a:pt x="39" y="54"/>
                  <a:pt x="40" y="53"/>
                  <a:pt x="40" y="53"/>
                </a:cubicBezTo>
                <a:lnTo>
                  <a:pt x="39" y="55"/>
                </a:lnTo>
                <a:close/>
                <a:moveTo>
                  <a:pt x="38" y="65"/>
                </a:moveTo>
                <a:cubicBezTo>
                  <a:pt x="40" y="64"/>
                  <a:pt x="42" y="62"/>
                  <a:pt x="45" y="60"/>
                </a:cubicBezTo>
                <a:cubicBezTo>
                  <a:pt x="40" y="65"/>
                  <a:pt x="35" y="70"/>
                  <a:pt x="30" y="75"/>
                </a:cubicBezTo>
                <a:cubicBezTo>
                  <a:pt x="30" y="75"/>
                  <a:pt x="30" y="77"/>
                  <a:pt x="31" y="76"/>
                </a:cubicBezTo>
                <a:cubicBezTo>
                  <a:pt x="32" y="76"/>
                  <a:pt x="33" y="75"/>
                  <a:pt x="34" y="75"/>
                </a:cubicBezTo>
                <a:cubicBezTo>
                  <a:pt x="33" y="75"/>
                  <a:pt x="33" y="76"/>
                  <a:pt x="32" y="76"/>
                </a:cubicBezTo>
                <a:cubicBezTo>
                  <a:pt x="31" y="77"/>
                  <a:pt x="29" y="78"/>
                  <a:pt x="27" y="78"/>
                </a:cubicBezTo>
                <a:cubicBezTo>
                  <a:pt x="27" y="77"/>
                  <a:pt x="28" y="76"/>
                  <a:pt x="29" y="75"/>
                </a:cubicBezTo>
                <a:cubicBezTo>
                  <a:pt x="32" y="72"/>
                  <a:pt x="35" y="69"/>
                  <a:pt x="38" y="65"/>
                </a:cubicBezTo>
                <a:close/>
                <a:moveTo>
                  <a:pt x="34" y="77"/>
                </a:moveTo>
                <a:cubicBezTo>
                  <a:pt x="35" y="77"/>
                  <a:pt x="36" y="76"/>
                  <a:pt x="37" y="75"/>
                </a:cubicBezTo>
                <a:cubicBezTo>
                  <a:pt x="35" y="78"/>
                  <a:pt x="32" y="81"/>
                  <a:pt x="30" y="83"/>
                </a:cubicBezTo>
                <a:cubicBezTo>
                  <a:pt x="30" y="83"/>
                  <a:pt x="30" y="83"/>
                  <a:pt x="30" y="83"/>
                </a:cubicBezTo>
                <a:cubicBezTo>
                  <a:pt x="31" y="81"/>
                  <a:pt x="32" y="79"/>
                  <a:pt x="34" y="77"/>
                </a:cubicBezTo>
                <a:close/>
                <a:moveTo>
                  <a:pt x="30" y="93"/>
                </a:moveTo>
                <a:cubicBezTo>
                  <a:pt x="30" y="93"/>
                  <a:pt x="30" y="93"/>
                  <a:pt x="30" y="94"/>
                </a:cubicBezTo>
                <a:cubicBezTo>
                  <a:pt x="30" y="94"/>
                  <a:pt x="30" y="94"/>
                  <a:pt x="30" y="94"/>
                </a:cubicBezTo>
                <a:cubicBezTo>
                  <a:pt x="30" y="94"/>
                  <a:pt x="30" y="93"/>
                  <a:pt x="29" y="93"/>
                </a:cubicBezTo>
                <a:cubicBezTo>
                  <a:pt x="29" y="93"/>
                  <a:pt x="30" y="93"/>
                  <a:pt x="30" y="93"/>
                </a:cubicBezTo>
                <a:close/>
                <a:moveTo>
                  <a:pt x="32" y="123"/>
                </a:moveTo>
                <a:cubicBezTo>
                  <a:pt x="32" y="124"/>
                  <a:pt x="32" y="124"/>
                  <a:pt x="32" y="125"/>
                </a:cubicBezTo>
                <a:cubicBezTo>
                  <a:pt x="32" y="125"/>
                  <a:pt x="32" y="125"/>
                  <a:pt x="32" y="126"/>
                </a:cubicBezTo>
                <a:cubicBezTo>
                  <a:pt x="31" y="124"/>
                  <a:pt x="31" y="124"/>
                  <a:pt x="31" y="124"/>
                </a:cubicBezTo>
                <a:cubicBezTo>
                  <a:pt x="32" y="124"/>
                  <a:pt x="32" y="124"/>
                  <a:pt x="32" y="123"/>
                </a:cubicBezTo>
                <a:close/>
                <a:moveTo>
                  <a:pt x="32" y="120"/>
                </a:moveTo>
                <a:cubicBezTo>
                  <a:pt x="32" y="119"/>
                  <a:pt x="33" y="117"/>
                  <a:pt x="33" y="115"/>
                </a:cubicBezTo>
                <a:cubicBezTo>
                  <a:pt x="33" y="116"/>
                  <a:pt x="34" y="118"/>
                  <a:pt x="34" y="119"/>
                </a:cubicBezTo>
                <a:cubicBezTo>
                  <a:pt x="34" y="120"/>
                  <a:pt x="34" y="120"/>
                  <a:pt x="34" y="121"/>
                </a:cubicBezTo>
                <a:cubicBezTo>
                  <a:pt x="33" y="122"/>
                  <a:pt x="33" y="122"/>
                  <a:pt x="33" y="123"/>
                </a:cubicBezTo>
                <a:cubicBezTo>
                  <a:pt x="33" y="122"/>
                  <a:pt x="32" y="121"/>
                  <a:pt x="32" y="120"/>
                </a:cubicBezTo>
                <a:close/>
                <a:moveTo>
                  <a:pt x="33" y="131"/>
                </a:moveTo>
                <a:cubicBezTo>
                  <a:pt x="34" y="130"/>
                  <a:pt x="34" y="130"/>
                  <a:pt x="34" y="130"/>
                </a:cubicBezTo>
                <a:cubicBezTo>
                  <a:pt x="35" y="130"/>
                  <a:pt x="35" y="131"/>
                  <a:pt x="35" y="132"/>
                </a:cubicBezTo>
                <a:cubicBezTo>
                  <a:pt x="35" y="132"/>
                  <a:pt x="35" y="132"/>
                  <a:pt x="35" y="133"/>
                </a:cubicBezTo>
                <a:cubicBezTo>
                  <a:pt x="35" y="133"/>
                  <a:pt x="35" y="134"/>
                  <a:pt x="36" y="134"/>
                </a:cubicBezTo>
                <a:cubicBezTo>
                  <a:pt x="36" y="134"/>
                  <a:pt x="36" y="134"/>
                  <a:pt x="36" y="134"/>
                </a:cubicBezTo>
                <a:cubicBezTo>
                  <a:pt x="36" y="134"/>
                  <a:pt x="36" y="134"/>
                  <a:pt x="36" y="134"/>
                </a:cubicBezTo>
                <a:cubicBezTo>
                  <a:pt x="36" y="135"/>
                  <a:pt x="36" y="135"/>
                  <a:pt x="37" y="135"/>
                </a:cubicBezTo>
                <a:cubicBezTo>
                  <a:pt x="37" y="137"/>
                  <a:pt x="38" y="138"/>
                  <a:pt x="38" y="140"/>
                </a:cubicBezTo>
                <a:cubicBezTo>
                  <a:pt x="39" y="140"/>
                  <a:pt x="39" y="141"/>
                  <a:pt x="39" y="142"/>
                </a:cubicBezTo>
                <a:cubicBezTo>
                  <a:pt x="38" y="143"/>
                  <a:pt x="38" y="144"/>
                  <a:pt x="37" y="145"/>
                </a:cubicBezTo>
                <a:cubicBezTo>
                  <a:pt x="37" y="146"/>
                  <a:pt x="38" y="147"/>
                  <a:pt x="39" y="146"/>
                </a:cubicBezTo>
                <a:cubicBezTo>
                  <a:pt x="39" y="146"/>
                  <a:pt x="39" y="145"/>
                  <a:pt x="40" y="145"/>
                </a:cubicBezTo>
                <a:cubicBezTo>
                  <a:pt x="40" y="148"/>
                  <a:pt x="41" y="151"/>
                  <a:pt x="42" y="153"/>
                </a:cubicBezTo>
                <a:cubicBezTo>
                  <a:pt x="41" y="154"/>
                  <a:pt x="41" y="154"/>
                  <a:pt x="41" y="154"/>
                </a:cubicBezTo>
                <a:cubicBezTo>
                  <a:pt x="41" y="155"/>
                  <a:pt x="41" y="156"/>
                  <a:pt x="42" y="156"/>
                </a:cubicBezTo>
                <a:cubicBezTo>
                  <a:pt x="43" y="159"/>
                  <a:pt x="44" y="162"/>
                  <a:pt x="45" y="166"/>
                </a:cubicBezTo>
                <a:cubicBezTo>
                  <a:pt x="43" y="161"/>
                  <a:pt x="40" y="157"/>
                  <a:pt x="38" y="152"/>
                </a:cubicBezTo>
                <a:cubicBezTo>
                  <a:pt x="37" y="145"/>
                  <a:pt x="35" y="138"/>
                  <a:pt x="33" y="131"/>
                </a:cubicBezTo>
                <a:cubicBezTo>
                  <a:pt x="33" y="131"/>
                  <a:pt x="33" y="131"/>
                  <a:pt x="33" y="131"/>
                </a:cubicBezTo>
                <a:close/>
                <a:moveTo>
                  <a:pt x="34" y="149"/>
                </a:moveTo>
                <a:cubicBezTo>
                  <a:pt x="35" y="152"/>
                  <a:pt x="36" y="155"/>
                  <a:pt x="37" y="157"/>
                </a:cubicBezTo>
                <a:cubicBezTo>
                  <a:pt x="37" y="158"/>
                  <a:pt x="37" y="158"/>
                  <a:pt x="37" y="158"/>
                </a:cubicBezTo>
                <a:cubicBezTo>
                  <a:pt x="37" y="159"/>
                  <a:pt x="38" y="161"/>
                  <a:pt x="38" y="163"/>
                </a:cubicBezTo>
                <a:cubicBezTo>
                  <a:pt x="37" y="161"/>
                  <a:pt x="36" y="160"/>
                  <a:pt x="36" y="159"/>
                </a:cubicBezTo>
                <a:cubicBezTo>
                  <a:pt x="35" y="156"/>
                  <a:pt x="35" y="152"/>
                  <a:pt x="34" y="149"/>
                </a:cubicBezTo>
                <a:cubicBezTo>
                  <a:pt x="34" y="149"/>
                  <a:pt x="34" y="149"/>
                  <a:pt x="34" y="149"/>
                </a:cubicBezTo>
                <a:close/>
                <a:moveTo>
                  <a:pt x="38" y="166"/>
                </a:moveTo>
                <a:cubicBezTo>
                  <a:pt x="38" y="166"/>
                  <a:pt x="38" y="166"/>
                  <a:pt x="38" y="167"/>
                </a:cubicBezTo>
                <a:cubicBezTo>
                  <a:pt x="38" y="165"/>
                  <a:pt x="37" y="164"/>
                  <a:pt x="36" y="163"/>
                </a:cubicBezTo>
                <a:cubicBezTo>
                  <a:pt x="36" y="163"/>
                  <a:pt x="36" y="162"/>
                  <a:pt x="36" y="162"/>
                </a:cubicBezTo>
                <a:cubicBezTo>
                  <a:pt x="37" y="163"/>
                  <a:pt x="38" y="165"/>
                  <a:pt x="38" y="166"/>
                </a:cubicBezTo>
                <a:close/>
                <a:moveTo>
                  <a:pt x="40" y="173"/>
                </a:moveTo>
                <a:cubicBezTo>
                  <a:pt x="40" y="175"/>
                  <a:pt x="40" y="176"/>
                  <a:pt x="40" y="178"/>
                </a:cubicBezTo>
                <a:cubicBezTo>
                  <a:pt x="39" y="175"/>
                  <a:pt x="38" y="173"/>
                  <a:pt x="38" y="170"/>
                </a:cubicBezTo>
                <a:cubicBezTo>
                  <a:pt x="38" y="171"/>
                  <a:pt x="39" y="172"/>
                  <a:pt x="40" y="173"/>
                </a:cubicBezTo>
                <a:close/>
                <a:moveTo>
                  <a:pt x="42" y="197"/>
                </a:moveTo>
                <a:cubicBezTo>
                  <a:pt x="42" y="197"/>
                  <a:pt x="42" y="197"/>
                  <a:pt x="42" y="197"/>
                </a:cubicBezTo>
                <a:cubicBezTo>
                  <a:pt x="42" y="198"/>
                  <a:pt x="43" y="198"/>
                  <a:pt x="43" y="198"/>
                </a:cubicBezTo>
                <a:cubicBezTo>
                  <a:pt x="43" y="199"/>
                  <a:pt x="44" y="199"/>
                  <a:pt x="44" y="200"/>
                </a:cubicBezTo>
                <a:cubicBezTo>
                  <a:pt x="43" y="198"/>
                  <a:pt x="41" y="196"/>
                  <a:pt x="39" y="194"/>
                </a:cubicBezTo>
                <a:cubicBezTo>
                  <a:pt x="39" y="194"/>
                  <a:pt x="39" y="194"/>
                  <a:pt x="39" y="194"/>
                </a:cubicBezTo>
                <a:cubicBezTo>
                  <a:pt x="40" y="195"/>
                  <a:pt x="41" y="196"/>
                  <a:pt x="42" y="197"/>
                </a:cubicBezTo>
                <a:close/>
                <a:moveTo>
                  <a:pt x="43" y="192"/>
                </a:moveTo>
                <a:cubicBezTo>
                  <a:pt x="43" y="191"/>
                  <a:pt x="42" y="190"/>
                  <a:pt x="42" y="189"/>
                </a:cubicBezTo>
                <a:cubicBezTo>
                  <a:pt x="43" y="191"/>
                  <a:pt x="45" y="194"/>
                  <a:pt x="47" y="196"/>
                </a:cubicBezTo>
                <a:cubicBezTo>
                  <a:pt x="46" y="196"/>
                  <a:pt x="45" y="195"/>
                  <a:pt x="45" y="195"/>
                </a:cubicBezTo>
                <a:cubicBezTo>
                  <a:pt x="44" y="194"/>
                  <a:pt x="43" y="193"/>
                  <a:pt x="43" y="192"/>
                </a:cubicBezTo>
                <a:close/>
                <a:moveTo>
                  <a:pt x="48" y="198"/>
                </a:moveTo>
                <a:cubicBezTo>
                  <a:pt x="50" y="201"/>
                  <a:pt x="51" y="203"/>
                  <a:pt x="53" y="205"/>
                </a:cubicBezTo>
                <a:cubicBezTo>
                  <a:pt x="50" y="203"/>
                  <a:pt x="48" y="200"/>
                  <a:pt x="46" y="197"/>
                </a:cubicBezTo>
                <a:cubicBezTo>
                  <a:pt x="47" y="197"/>
                  <a:pt x="47" y="198"/>
                  <a:pt x="48" y="198"/>
                </a:cubicBezTo>
                <a:close/>
                <a:moveTo>
                  <a:pt x="49" y="188"/>
                </a:moveTo>
                <a:cubicBezTo>
                  <a:pt x="51" y="190"/>
                  <a:pt x="52" y="192"/>
                  <a:pt x="53" y="194"/>
                </a:cubicBezTo>
                <a:cubicBezTo>
                  <a:pt x="54" y="197"/>
                  <a:pt x="55" y="201"/>
                  <a:pt x="56" y="204"/>
                </a:cubicBezTo>
                <a:cubicBezTo>
                  <a:pt x="55" y="203"/>
                  <a:pt x="55" y="203"/>
                  <a:pt x="54" y="202"/>
                </a:cubicBezTo>
                <a:cubicBezTo>
                  <a:pt x="52" y="197"/>
                  <a:pt x="51" y="193"/>
                  <a:pt x="49" y="188"/>
                </a:cubicBezTo>
                <a:close/>
                <a:moveTo>
                  <a:pt x="61" y="205"/>
                </a:moveTo>
                <a:cubicBezTo>
                  <a:pt x="62" y="205"/>
                  <a:pt x="62" y="205"/>
                  <a:pt x="62" y="205"/>
                </a:cubicBezTo>
                <a:cubicBezTo>
                  <a:pt x="63" y="207"/>
                  <a:pt x="64" y="208"/>
                  <a:pt x="65" y="210"/>
                </a:cubicBezTo>
                <a:cubicBezTo>
                  <a:pt x="65" y="210"/>
                  <a:pt x="64" y="210"/>
                  <a:pt x="63" y="209"/>
                </a:cubicBezTo>
                <a:cubicBezTo>
                  <a:pt x="63" y="208"/>
                  <a:pt x="62" y="206"/>
                  <a:pt x="61" y="205"/>
                </a:cubicBezTo>
                <a:close/>
                <a:moveTo>
                  <a:pt x="65" y="202"/>
                </a:moveTo>
                <a:cubicBezTo>
                  <a:pt x="65" y="202"/>
                  <a:pt x="65" y="202"/>
                  <a:pt x="65" y="201"/>
                </a:cubicBezTo>
                <a:cubicBezTo>
                  <a:pt x="65" y="201"/>
                  <a:pt x="66" y="200"/>
                  <a:pt x="66" y="200"/>
                </a:cubicBezTo>
                <a:cubicBezTo>
                  <a:pt x="66" y="200"/>
                  <a:pt x="67" y="201"/>
                  <a:pt x="67" y="201"/>
                </a:cubicBezTo>
                <a:cubicBezTo>
                  <a:pt x="67" y="201"/>
                  <a:pt x="66" y="202"/>
                  <a:pt x="65" y="202"/>
                </a:cubicBezTo>
                <a:close/>
                <a:moveTo>
                  <a:pt x="70" y="206"/>
                </a:moveTo>
                <a:cubicBezTo>
                  <a:pt x="69" y="205"/>
                  <a:pt x="68" y="204"/>
                  <a:pt x="67" y="204"/>
                </a:cubicBezTo>
                <a:cubicBezTo>
                  <a:pt x="67" y="204"/>
                  <a:pt x="67" y="203"/>
                  <a:pt x="67" y="203"/>
                </a:cubicBezTo>
                <a:cubicBezTo>
                  <a:pt x="67" y="203"/>
                  <a:pt x="68" y="203"/>
                  <a:pt x="69" y="202"/>
                </a:cubicBezTo>
                <a:cubicBezTo>
                  <a:pt x="69" y="203"/>
                  <a:pt x="70" y="204"/>
                  <a:pt x="71" y="205"/>
                </a:cubicBezTo>
                <a:cubicBezTo>
                  <a:pt x="71" y="205"/>
                  <a:pt x="72" y="205"/>
                  <a:pt x="72" y="204"/>
                </a:cubicBezTo>
                <a:cubicBezTo>
                  <a:pt x="72" y="204"/>
                  <a:pt x="72" y="204"/>
                  <a:pt x="73" y="203"/>
                </a:cubicBezTo>
                <a:cubicBezTo>
                  <a:pt x="73" y="204"/>
                  <a:pt x="74" y="205"/>
                  <a:pt x="75" y="205"/>
                </a:cubicBezTo>
                <a:cubicBezTo>
                  <a:pt x="75" y="206"/>
                  <a:pt x="74" y="206"/>
                  <a:pt x="74" y="206"/>
                </a:cubicBezTo>
                <a:cubicBezTo>
                  <a:pt x="73" y="206"/>
                  <a:pt x="72" y="205"/>
                  <a:pt x="71" y="205"/>
                </a:cubicBezTo>
                <a:cubicBezTo>
                  <a:pt x="71" y="204"/>
                  <a:pt x="70" y="205"/>
                  <a:pt x="70" y="206"/>
                </a:cubicBezTo>
                <a:close/>
                <a:moveTo>
                  <a:pt x="71" y="193"/>
                </a:moveTo>
                <a:cubicBezTo>
                  <a:pt x="72" y="192"/>
                  <a:pt x="73" y="191"/>
                  <a:pt x="73" y="190"/>
                </a:cubicBezTo>
                <a:cubicBezTo>
                  <a:pt x="73" y="191"/>
                  <a:pt x="73" y="192"/>
                  <a:pt x="73" y="194"/>
                </a:cubicBezTo>
                <a:cubicBezTo>
                  <a:pt x="72" y="193"/>
                  <a:pt x="72" y="193"/>
                  <a:pt x="71" y="193"/>
                </a:cubicBezTo>
                <a:close/>
                <a:moveTo>
                  <a:pt x="73" y="159"/>
                </a:moveTo>
                <a:cubicBezTo>
                  <a:pt x="74" y="159"/>
                  <a:pt x="74" y="158"/>
                  <a:pt x="75" y="158"/>
                </a:cubicBezTo>
                <a:cubicBezTo>
                  <a:pt x="75" y="159"/>
                  <a:pt x="76" y="161"/>
                  <a:pt x="76" y="163"/>
                </a:cubicBezTo>
                <a:cubicBezTo>
                  <a:pt x="75" y="163"/>
                  <a:pt x="75" y="163"/>
                  <a:pt x="74" y="164"/>
                </a:cubicBezTo>
                <a:cubicBezTo>
                  <a:pt x="74" y="162"/>
                  <a:pt x="74" y="161"/>
                  <a:pt x="73" y="159"/>
                </a:cubicBezTo>
                <a:close/>
                <a:moveTo>
                  <a:pt x="75" y="191"/>
                </a:moveTo>
                <a:cubicBezTo>
                  <a:pt x="75" y="191"/>
                  <a:pt x="75" y="191"/>
                  <a:pt x="76" y="192"/>
                </a:cubicBezTo>
                <a:cubicBezTo>
                  <a:pt x="75" y="192"/>
                  <a:pt x="75" y="192"/>
                  <a:pt x="75" y="193"/>
                </a:cubicBezTo>
                <a:cubicBezTo>
                  <a:pt x="75" y="192"/>
                  <a:pt x="75" y="192"/>
                  <a:pt x="75" y="191"/>
                </a:cubicBezTo>
                <a:close/>
                <a:moveTo>
                  <a:pt x="75" y="188"/>
                </a:moveTo>
                <a:cubicBezTo>
                  <a:pt x="76" y="188"/>
                  <a:pt x="76" y="187"/>
                  <a:pt x="76" y="187"/>
                </a:cubicBezTo>
                <a:cubicBezTo>
                  <a:pt x="77" y="187"/>
                  <a:pt x="77" y="187"/>
                  <a:pt x="77" y="187"/>
                </a:cubicBezTo>
                <a:cubicBezTo>
                  <a:pt x="78" y="187"/>
                  <a:pt x="78" y="187"/>
                  <a:pt x="78" y="187"/>
                </a:cubicBezTo>
                <a:cubicBezTo>
                  <a:pt x="78" y="188"/>
                  <a:pt x="77" y="188"/>
                  <a:pt x="77" y="189"/>
                </a:cubicBezTo>
                <a:cubicBezTo>
                  <a:pt x="76" y="189"/>
                  <a:pt x="76" y="188"/>
                  <a:pt x="75" y="188"/>
                </a:cubicBezTo>
                <a:close/>
                <a:moveTo>
                  <a:pt x="77" y="193"/>
                </a:moveTo>
                <a:cubicBezTo>
                  <a:pt x="78" y="193"/>
                  <a:pt x="78" y="194"/>
                  <a:pt x="79" y="194"/>
                </a:cubicBezTo>
                <a:cubicBezTo>
                  <a:pt x="79" y="194"/>
                  <a:pt x="78" y="195"/>
                  <a:pt x="78" y="195"/>
                </a:cubicBezTo>
                <a:cubicBezTo>
                  <a:pt x="78" y="195"/>
                  <a:pt x="77" y="195"/>
                  <a:pt x="77" y="196"/>
                </a:cubicBezTo>
                <a:cubicBezTo>
                  <a:pt x="76" y="195"/>
                  <a:pt x="76" y="195"/>
                  <a:pt x="76" y="195"/>
                </a:cubicBezTo>
                <a:cubicBezTo>
                  <a:pt x="76" y="194"/>
                  <a:pt x="77" y="193"/>
                  <a:pt x="77" y="193"/>
                </a:cubicBezTo>
                <a:close/>
                <a:moveTo>
                  <a:pt x="79" y="180"/>
                </a:moveTo>
                <a:cubicBezTo>
                  <a:pt x="79" y="180"/>
                  <a:pt x="79" y="180"/>
                  <a:pt x="79" y="180"/>
                </a:cubicBezTo>
                <a:cubicBezTo>
                  <a:pt x="79" y="179"/>
                  <a:pt x="80" y="178"/>
                  <a:pt x="81" y="177"/>
                </a:cubicBezTo>
                <a:cubicBezTo>
                  <a:pt x="81" y="178"/>
                  <a:pt x="81" y="178"/>
                  <a:pt x="81" y="178"/>
                </a:cubicBezTo>
                <a:cubicBezTo>
                  <a:pt x="80" y="178"/>
                  <a:pt x="80" y="179"/>
                  <a:pt x="79" y="180"/>
                </a:cubicBezTo>
                <a:close/>
                <a:moveTo>
                  <a:pt x="82" y="188"/>
                </a:moveTo>
                <a:cubicBezTo>
                  <a:pt x="82" y="189"/>
                  <a:pt x="82" y="189"/>
                  <a:pt x="83" y="189"/>
                </a:cubicBezTo>
                <a:cubicBezTo>
                  <a:pt x="82" y="189"/>
                  <a:pt x="81" y="190"/>
                  <a:pt x="80" y="190"/>
                </a:cubicBezTo>
                <a:cubicBezTo>
                  <a:pt x="81" y="189"/>
                  <a:pt x="81" y="189"/>
                  <a:pt x="82" y="188"/>
                </a:cubicBezTo>
                <a:close/>
                <a:moveTo>
                  <a:pt x="83" y="191"/>
                </a:moveTo>
                <a:cubicBezTo>
                  <a:pt x="83" y="191"/>
                  <a:pt x="83" y="191"/>
                  <a:pt x="83" y="191"/>
                </a:cubicBezTo>
                <a:cubicBezTo>
                  <a:pt x="83" y="192"/>
                  <a:pt x="82" y="192"/>
                  <a:pt x="82" y="192"/>
                </a:cubicBezTo>
                <a:cubicBezTo>
                  <a:pt x="81" y="192"/>
                  <a:pt x="81" y="192"/>
                  <a:pt x="81" y="192"/>
                </a:cubicBezTo>
                <a:cubicBezTo>
                  <a:pt x="82" y="191"/>
                  <a:pt x="82" y="191"/>
                  <a:pt x="83" y="191"/>
                </a:cubicBezTo>
                <a:close/>
                <a:moveTo>
                  <a:pt x="83" y="187"/>
                </a:moveTo>
                <a:cubicBezTo>
                  <a:pt x="83" y="187"/>
                  <a:pt x="83" y="187"/>
                  <a:pt x="83" y="187"/>
                </a:cubicBezTo>
                <a:cubicBezTo>
                  <a:pt x="84" y="188"/>
                  <a:pt x="84" y="188"/>
                  <a:pt x="85" y="188"/>
                </a:cubicBezTo>
                <a:cubicBezTo>
                  <a:pt x="85" y="188"/>
                  <a:pt x="85" y="189"/>
                  <a:pt x="85" y="189"/>
                </a:cubicBezTo>
                <a:cubicBezTo>
                  <a:pt x="85" y="189"/>
                  <a:pt x="85" y="189"/>
                  <a:pt x="85" y="189"/>
                </a:cubicBezTo>
                <a:cubicBezTo>
                  <a:pt x="84" y="188"/>
                  <a:pt x="83" y="188"/>
                  <a:pt x="83" y="187"/>
                </a:cubicBezTo>
                <a:close/>
                <a:moveTo>
                  <a:pt x="84" y="198"/>
                </a:moveTo>
                <a:cubicBezTo>
                  <a:pt x="85" y="198"/>
                  <a:pt x="85" y="199"/>
                  <a:pt x="85" y="199"/>
                </a:cubicBezTo>
                <a:cubicBezTo>
                  <a:pt x="85" y="199"/>
                  <a:pt x="85" y="200"/>
                  <a:pt x="85" y="200"/>
                </a:cubicBezTo>
                <a:cubicBezTo>
                  <a:pt x="84" y="200"/>
                  <a:pt x="84" y="200"/>
                  <a:pt x="83" y="199"/>
                </a:cubicBezTo>
                <a:cubicBezTo>
                  <a:pt x="84" y="199"/>
                  <a:pt x="84" y="199"/>
                  <a:pt x="84" y="198"/>
                </a:cubicBezTo>
                <a:close/>
                <a:moveTo>
                  <a:pt x="85" y="194"/>
                </a:moveTo>
                <a:cubicBezTo>
                  <a:pt x="86" y="194"/>
                  <a:pt x="87" y="193"/>
                  <a:pt x="88" y="193"/>
                </a:cubicBezTo>
                <a:cubicBezTo>
                  <a:pt x="87" y="194"/>
                  <a:pt x="86" y="194"/>
                  <a:pt x="86" y="195"/>
                </a:cubicBezTo>
                <a:cubicBezTo>
                  <a:pt x="85" y="195"/>
                  <a:pt x="85" y="195"/>
                  <a:pt x="85" y="194"/>
                </a:cubicBezTo>
                <a:close/>
                <a:moveTo>
                  <a:pt x="86" y="205"/>
                </a:moveTo>
                <a:cubicBezTo>
                  <a:pt x="86" y="206"/>
                  <a:pt x="87" y="206"/>
                  <a:pt x="88" y="207"/>
                </a:cubicBezTo>
                <a:cubicBezTo>
                  <a:pt x="88" y="207"/>
                  <a:pt x="88" y="207"/>
                  <a:pt x="88" y="207"/>
                </a:cubicBezTo>
                <a:cubicBezTo>
                  <a:pt x="88" y="207"/>
                  <a:pt x="88" y="207"/>
                  <a:pt x="88" y="207"/>
                </a:cubicBezTo>
                <a:cubicBezTo>
                  <a:pt x="87" y="207"/>
                  <a:pt x="87" y="207"/>
                  <a:pt x="87" y="207"/>
                </a:cubicBezTo>
                <a:cubicBezTo>
                  <a:pt x="86" y="206"/>
                  <a:pt x="86" y="206"/>
                  <a:pt x="86" y="206"/>
                </a:cubicBezTo>
                <a:cubicBezTo>
                  <a:pt x="86" y="205"/>
                  <a:pt x="86" y="205"/>
                  <a:pt x="86" y="205"/>
                </a:cubicBezTo>
                <a:close/>
                <a:moveTo>
                  <a:pt x="88" y="204"/>
                </a:moveTo>
                <a:cubicBezTo>
                  <a:pt x="88" y="204"/>
                  <a:pt x="88" y="204"/>
                  <a:pt x="88" y="204"/>
                </a:cubicBezTo>
                <a:cubicBezTo>
                  <a:pt x="89" y="204"/>
                  <a:pt x="89" y="204"/>
                  <a:pt x="90" y="205"/>
                </a:cubicBezTo>
                <a:cubicBezTo>
                  <a:pt x="90" y="205"/>
                  <a:pt x="89" y="205"/>
                  <a:pt x="89" y="205"/>
                </a:cubicBezTo>
                <a:cubicBezTo>
                  <a:pt x="89" y="205"/>
                  <a:pt x="88" y="205"/>
                  <a:pt x="88" y="204"/>
                </a:cubicBezTo>
                <a:close/>
                <a:moveTo>
                  <a:pt x="90" y="186"/>
                </a:moveTo>
                <a:cubicBezTo>
                  <a:pt x="90" y="185"/>
                  <a:pt x="91" y="184"/>
                  <a:pt x="92" y="183"/>
                </a:cubicBezTo>
                <a:cubicBezTo>
                  <a:pt x="92" y="183"/>
                  <a:pt x="92" y="183"/>
                  <a:pt x="93" y="183"/>
                </a:cubicBezTo>
                <a:cubicBezTo>
                  <a:pt x="92" y="184"/>
                  <a:pt x="91" y="185"/>
                  <a:pt x="90" y="186"/>
                </a:cubicBezTo>
                <a:close/>
                <a:moveTo>
                  <a:pt x="91" y="205"/>
                </a:moveTo>
                <a:cubicBezTo>
                  <a:pt x="92" y="206"/>
                  <a:pt x="92" y="206"/>
                  <a:pt x="93" y="206"/>
                </a:cubicBezTo>
                <a:cubicBezTo>
                  <a:pt x="93" y="207"/>
                  <a:pt x="92" y="207"/>
                  <a:pt x="92" y="207"/>
                </a:cubicBezTo>
                <a:cubicBezTo>
                  <a:pt x="91" y="207"/>
                  <a:pt x="91" y="207"/>
                  <a:pt x="90" y="206"/>
                </a:cubicBezTo>
                <a:cubicBezTo>
                  <a:pt x="91" y="206"/>
                  <a:pt x="91" y="206"/>
                  <a:pt x="91" y="205"/>
                </a:cubicBezTo>
                <a:close/>
                <a:moveTo>
                  <a:pt x="93" y="186"/>
                </a:moveTo>
                <a:cubicBezTo>
                  <a:pt x="95" y="184"/>
                  <a:pt x="98" y="182"/>
                  <a:pt x="100" y="179"/>
                </a:cubicBezTo>
                <a:cubicBezTo>
                  <a:pt x="102" y="179"/>
                  <a:pt x="103" y="178"/>
                  <a:pt x="104" y="177"/>
                </a:cubicBezTo>
                <a:cubicBezTo>
                  <a:pt x="102" y="180"/>
                  <a:pt x="99" y="182"/>
                  <a:pt x="97" y="185"/>
                </a:cubicBezTo>
                <a:cubicBezTo>
                  <a:pt x="96" y="185"/>
                  <a:pt x="94" y="186"/>
                  <a:pt x="93" y="186"/>
                </a:cubicBezTo>
                <a:close/>
                <a:moveTo>
                  <a:pt x="95" y="190"/>
                </a:moveTo>
                <a:cubicBezTo>
                  <a:pt x="95" y="190"/>
                  <a:pt x="95" y="191"/>
                  <a:pt x="96" y="191"/>
                </a:cubicBezTo>
                <a:cubicBezTo>
                  <a:pt x="95" y="191"/>
                  <a:pt x="95" y="192"/>
                  <a:pt x="94" y="192"/>
                </a:cubicBezTo>
                <a:cubicBezTo>
                  <a:pt x="94" y="192"/>
                  <a:pt x="94" y="192"/>
                  <a:pt x="93" y="192"/>
                </a:cubicBezTo>
                <a:cubicBezTo>
                  <a:pt x="94" y="191"/>
                  <a:pt x="94" y="191"/>
                  <a:pt x="95" y="190"/>
                </a:cubicBezTo>
                <a:close/>
                <a:moveTo>
                  <a:pt x="96" y="208"/>
                </a:moveTo>
                <a:cubicBezTo>
                  <a:pt x="96" y="208"/>
                  <a:pt x="96" y="208"/>
                  <a:pt x="96" y="208"/>
                </a:cubicBezTo>
                <a:cubicBezTo>
                  <a:pt x="97" y="209"/>
                  <a:pt x="98" y="209"/>
                  <a:pt x="100" y="210"/>
                </a:cubicBezTo>
                <a:cubicBezTo>
                  <a:pt x="99" y="210"/>
                  <a:pt x="99" y="210"/>
                  <a:pt x="99" y="211"/>
                </a:cubicBezTo>
                <a:cubicBezTo>
                  <a:pt x="98" y="211"/>
                  <a:pt x="98" y="211"/>
                  <a:pt x="97" y="211"/>
                </a:cubicBezTo>
                <a:cubicBezTo>
                  <a:pt x="97" y="210"/>
                  <a:pt x="96" y="210"/>
                  <a:pt x="95" y="209"/>
                </a:cubicBezTo>
                <a:cubicBezTo>
                  <a:pt x="95" y="209"/>
                  <a:pt x="95" y="208"/>
                  <a:pt x="96" y="208"/>
                </a:cubicBezTo>
                <a:close/>
                <a:moveTo>
                  <a:pt x="99" y="218"/>
                </a:moveTo>
                <a:cubicBezTo>
                  <a:pt x="99" y="218"/>
                  <a:pt x="100" y="219"/>
                  <a:pt x="101" y="219"/>
                </a:cubicBezTo>
                <a:cubicBezTo>
                  <a:pt x="100" y="219"/>
                  <a:pt x="100" y="219"/>
                  <a:pt x="100" y="219"/>
                </a:cubicBezTo>
                <a:cubicBezTo>
                  <a:pt x="99" y="219"/>
                  <a:pt x="99" y="219"/>
                  <a:pt x="99" y="219"/>
                </a:cubicBezTo>
                <a:cubicBezTo>
                  <a:pt x="99" y="218"/>
                  <a:pt x="99" y="218"/>
                  <a:pt x="99" y="218"/>
                </a:cubicBezTo>
                <a:close/>
                <a:moveTo>
                  <a:pt x="101" y="224"/>
                </a:moveTo>
                <a:cubicBezTo>
                  <a:pt x="101" y="223"/>
                  <a:pt x="101" y="223"/>
                  <a:pt x="102" y="223"/>
                </a:cubicBezTo>
                <a:cubicBezTo>
                  <a:pt x="103" y="223"/>
                  <a:pt x="104" y="224"/>
                  <a:pt x="105" y="225"/>
                </a:cubicBezTo>
                <a:cubicBezTo>
                  <a:pt x="105" y="225"/>
                  <a:pt x="105" y="225"/>
                  <a:pt x="105" y="226"/>
                </a:cubicBezTo>
                <a:cubicBezTo>
                  <a:pt x="105" y="226"/>
                  <a:pt x="105" y="226"/>
                  <a:pt x="105" y="226"/>
                </a:cubicBezTo>
                <a:cubicBezTo>
                  <a:pt x="103" y="225"/>
                  <a:pt x="102" y="225"/>
                  <a:pt x="100" y="224"/>
                </a:cubicBezTo>
                <a:cubicBezTo>
                  <a:pt x="100" y="224"/>
                  <a:pt x="101" y="224"/>
                  <a:pt x="101" y="224"/>
                </a:cubicBezTo>
                <a:close/>
                <a:moveTo>
                  <a:pt x="104" y="222"/>
                </a:moveTo>
                <a:cubicBezTo>
                  <a:pt x="104" y="222"/>
                  <a:pt x="104" y="222"/>
                  <a:pt x="104" y="222"/>
                </a:cubicBezTo>
                <a:cubicBezTo>
                  <a:pt x="104" y="222"/>
                  <a:pt x="104" y="221"/>
                  <a:pt x="104" y="221"/>
                </a:cubicBezTo>
                <a:cubicBezTo>
                  <a:pt x="105" y="222"/>
                  <a:pt x="106" y="222"/>
                  <a:pt x="106" y="222"/>
                </a:cubicBezTo>
                <a:cubicBezTo>
                  <a:pt x="106" y="222"/>
                  <a:pt x="106" y="223"/>
                  <a:pt x="106" y="223"/>
                </a:cubicBezTo>
                <a:cubicBezTo>
                  <a:pt x="106" y="222"/>
                  <a:pt x="105" y="222"/>
                  <a:pt x="104" y="222"/>
                </a:cubicBezTo>
                <a:close/>
                <a:moveTo>
                  <a:pt x="108" y="226"/>
                </a:moveTo>
                <a:cubicBezTo>
                  <a:pt x="108" y="226"/>
                  <a:pt x="109" y="227"/>
                  <a:pt x="110" y="227"/>
                </a:cubicBezTo>
                <a:cubicBezTo>
                  <a:pt x="110" y="227"/>
                  <a:pt x="109" y="228"/>
                  <a:pt x="109" y="228"/>
                </a:cubicBezTo>
                <a:cubicBezTo>
                  <a:pt x="109" y="228"/>
                  <a:pt x="109" y="228"/>
                  <a:pt x="109" y="228"/>
                </a:cubicBezTo>
                <a:cubicBezTo>
                  <a:pt x="108" y="228"/>
                  <a:pt x="107" y="227"/>
                  <a:pt x="106" y="227"/>
                </a:cubicBezTo>
                <a:cubicBezTo>
                  <a:pt x="107" y="226"/>
                  <a:pt x="107" y="226"/>
                  <a:pt x="108" y="226"/>
                </a:cubicBezTo>
                <a:close/>
                <a:moveTo>
                  <a:pt x="108" y="210"/>
                </a:moveTo>
                <a:cubicBezTo>
                  <a:pt x="109" y="210"/>
                  <a:pt x="110" y="209"/>
                  <a:pt x="111" y="208"/>
                </a:cubicBezTo>
                <a:cubicBezTo>
                  <a:pt x="112" y="208"/>
                  <a:pt x="112" y="209"/>
                  <a:pt x="112" y="209"/>
                </a:cubicBezTo>
                <a:cubicBezTo>
                  <a:pt x="111" y="210"/>
                  <a:pt x="110" y="210"/>
                  <a:pt x="110" y="211"/>
                </a:cubicBezTo>
                <a:cubicBezTo>
                  <a:pt x="109" y="211"/>
                  <a:pt x="109" y="211"/>
                  <a:pt x="108" y="210"/>
                </a:cubicBezTo>
                <a:close/>
                <a:moveTo>
                  <a:pt x="112" y="213"/>
                </a:moveTo>
                <a:cubicBezTo>
                  <a:pt x="111" y="212"/>
                  <a:pt x="111" y="212"/>
                  <a:pt x="111" y="212"/>
                </a:cubicBezTo>
                <a:cubicBezTo>
                  <a:pt x="112" y="211"/>
                  <a:pt x="113" y="211"/>
                  <a:pt x="114" y="210"/>
                </a:cubicBezTo>
                <a:cubicBezTo>
                  <a:pt x="114" y="210"/>
                  <a:pt x="114" y="210"/>
                  <a:pt x="115" y="210"/>
                </a:cubicBezTo>
                <a:cubicBezTo>
                  <a:pt x="114" y="211"/>
                  <a:pt x="113" y="212"/>
                  <a:pt x="112" y="213"/>
                </a:cubicBezTo>
                <a:close/>
                <a:moveTo>
                  <a:pt x="119" y="221"/>
                </a:moveTo>
                <a:cubicBezTo>
                  <a:pt x="120" y="221"/>
                  <a:pt x="120" y="221"/>
                  <a:pt x="120" y="221"/>
                </a:cubicBezTo>
                <a:cubicBezTo>
                  <a:pt x="120" y="221"/>
                  <a:pt x="119" y="222"/>
                  <a:pt x="119" y="222"/>
                </a:cubicBezTo>
                <a:cubicBezTo>
                  <a:pt x="119" y="222"/>
                  <a:pt x="119" y="222"/>
                  <a:pt x="119" y="222"/>
                </a:cubicBezTo>
                <a:cubicBezTo>
                  <a:pt x="119" y="222"/>
                  <a:pt x="119" y="221"/>
                  <a:pt x="119" y="221"/>
                </a:cubicBezTo>
                <a:cubicBezTo>
                  <a:pt x="119" y="221"/>
                  <a:pt x="119" y="221"/>
                  <a:pt x="119" y="221"/>
                </a:cubicBezTo>
                <a:close/>
                <a:moveTo>
                  <a:pt x="120" y="211"/>
                </a:moveTo>
                <a:cubicBezTo>
                  <a:pt x="120" y="210"/>
                  <a:pt x="120" y="210"/>
                  <a:pt x="121" y="210"/>
                </a:cubicBezTo>
                <a:cubicBezTo>
                  <a:pt x="121" y="210"/>
                  <a:pt x="121" y="210"/>
                  <a:pt x="121" y="210"/>
                </a:cubicBezTo>
                <a:cubicBezTo>
                  <a:pt x="121" y="211"/>
                  <a:pt x="121" y="211"/>
                  <a:pt x="121" y="211"/>
                </a:cubicBezTo>
                <a:cubicBezTo>
                  <a:pt x="120" y="211"/>
                  <a:pt x="120" y="211"/>
                  <a:pt x="120" y="211"/>
                </a:cubicBezTo>
                <a:close/>
                <a:moveTo>
                  <a:pt x="123" y="218"/>
                </a:moveTo>
                <a:cubicBezTo>
                  <a:pt x="123" y="218"/>
                  <a:pt x="123" y="219"/>
                  <a:pt x="124" y="219"/>
                </a:cubicBezTo>
                <a:cubicBezTo>
                  <a:pt x="123" y="219"/>
                  <a:pt x="122" y="220"/>
                  <a:pt x="121" y="220"/>
                </a:cubicBezTo>
                <a:cubicBezTo>
                  <a:pt x="121" y="220"/>
                  <a:pt x="121" y="220"/>
                  <a:pt x="121" y="220"/>
                </a:cubicBezTo>
                <a:cubicBezTo>
                  <a:pt x="122" y="219"/>
                  <a:pt x="122" y="219"/>
                  <a:pt x="123" y="218"/>
                </a:cubicBezTo>
                <a:close/>
                <a:moveTo>
                  <a:pt x="123" y="222"/>
                </a:moveTo>
                <a:cubicBezTo>
                  <a:pt x="124" y="222"/>
                  <a:pt x="124" y="221"/>
                  <a:pt x="125" y="221"/>
                </a:cubicBezTo>
                <a:cubicBezTo>
                  <a:pt x="125" y="221"/>
                  <a:pt x="126" y="222"/>
                  <a:pt x="126" y="222"/>
                </a:cubicBezTo>
                <a:cubicBezTo>
                  <a:pt x="126" y="223"/>
                  <a:pt x="125" y="223"/>
                  <a:pt x="125" y="223"/>
                </a:cubicBezTo>
                <a:cubicBezTo>
                  <a:pt x="124" y="223"/>
                  <a:pt x="124" y="223"/>
                  <a:pt x="123" y="222"/>
                </a:cubicBezTo>
                <a:close/>
                <a:moveTo>
                  <a:pt x="125" y="225"/>
                </a:moveTo>
                <a:cubicBezTo>
                  <a:pt x="126" y="225"/>
                  <a:pt x="126" y="225"/>
                  <a:pt x="127" y="224"/>
                </a:cubicBezTo>
                <a:cubicBezTo>
                  <a:pt x="127" y="224"/>
                  <a:pt x="127" y="225"/>
                  <a:pt x="128" y="225"/>
                </a:cubicBezTo>
                <a:cubicBezTo>
                  <a:pt x="127" y="226"/>
                  <a:pt x="126" y="226"/>
                  <a:pt x="125" y="227"/>
                </a:cubicBezTo>
                <a:cubicBezTo>
                  <a:pt x="125" y="227"/>
                  <a:pt x="125" y="227"/>
                  <a:pt x="124" y="226"/>
                </a:cubicBezTo>
                <a:cubicBezTo>
                  <a:pt x="124" y="226"/>
                  <a:pt x="125" y="226"/>
                  <a:pt x="125" y="225"/>
                </a:cubicBezTo>
                <a:close/>
                <a:moveTo>
                  <a:pt x="127" y="221"/>
                </a:moveTo>
                <a:cubicBezTo>
                  <a:pt x="127" y="221"/>
                  <a:pt x="126" y="220"/>
                  <a:pt x="126" y="219"/>
                </a:cubicBezTo>
                <a:cubicBezTo>
                  <a:pt x="126" y="219"/>
                  <a:pt x="126" y="219"/>
                  <a:pt x="126" y="219"/>
                </a:cubicBezTo>
                <a:cubicBezTo>
                  <a:pt x="127" y="220"/>
                  <a:pt x="127" y="220"/>
                  <a:pt x="128" y="220"/>
                </a:cubicBezTo>
                <a:cubicBezTo>
                  <a:pt x="128" y="221"/>
                  <a:pt x="127" y="221"/>
                  <a:pt x="127" y="221"/>
                </a:cubicBezTo>
                <a:close/>
                <a:moveTo>
                  <a:pt x="128" y="218"/>
                </a:moveTo>
                <a:cubicBezTo>
                  <a:pt x="128" y="217"/>
                  <a:pt x="129" y="216"/>
                  <a:pt x="130" y="216"/>
                </a:cubicBezTo>
                <a:cubicBezTo>
                  <a:pt x="130" y="216"/>
                  <a:pt x="130" y="216"/>
                  <a:pt x="130" y="216"/>
                </a:cubicBezTo>
                <a:cubicBezTo>
                  <a:pt x="130" y="216"/>
                  <a:pt x="130" y="217"/>
                  <a:pt x="129" y="217"/>
                </a:cubicBezTo>
                <a:cubicBezTo>
                  <a:pt x="129" y="218"/>
                  <a:pt x="129" y="219"/>
                  <a:pt x="130" y="219"/>
                </a:cubicBezTo>
                <a:cubicBezTo>
                  <a:pt x="130" y="219"/>
                  <a:pt x="129" y="219"/>
                  <a:pt x="129" y="219"/>
                </a:cubicBezTo>
                <a:cubicBezTo>
                  <a:pt x="129" y="219"/>
                  <a:pt x="128" y="218"/>
                  <a:pt x="128" y="218"/>
                </a:cubicBezTo>
                <a:close/>
                <a:moveTo>
                  <a:pt x="130" y="222"/>
                </a:moveTo>
                <a:cubicBezTo>
                  <a:pt x="130" y="222"/>
                  <a:pt x="130" y="222"/>
                  <a:pt x="130" y="222"/>
                </a:cubicBezTo>
                <a:cubicBezTo>
                  <a:pt x="130" y="223"/>
                  <a:pt x="130" y="223"/>
                  <a:pt x="129" y="224"/>
                </a:cubicBezTo>
                <a:cubicBezTo>
                  <a:pt x="129" y="224"/>
                  <a:pt x="129" y="224"/>
                  <a:pt x="129" y="224"/>
                </a:cubicBezTo>
                <a:cubicBezTo>
                  <a:pt x="129" y="224"/>
                  <a:pt x="128" y="224"/>
                  <a:pt x="128" y="223"/>
                </a:cubicBezTo>
                <a:cubicBezTo>
                  <a:pt x="129" y="223"/>
                  <a:pt x="129" y="223"/>
                  <a:pt x="130" y="222"/>
                </a:cubicBezTo>
                <a:close/>
                <a:moveTo>
                  <a:pt x="162" y="206"/>
                </a:moveTo>
                <a:cubicBezTo>
                  <a:pt x="163" y="205"/>
                  <a:pt x="164" y="204"/>
                  <a:pt x="165" y="203"/>
                </a:cubicBezTo>
                <a:cubicBezTo>
                  <a:pt x="167" y="201"/>
                  <a:pt x="169" y="200"/>
                  <a:pt x="172" y="198"/>
                </a:cubicBezTo>
                <a:cubicBezTo>
                  <a:pt x="172" y="198"/>
                  <a:pt x="171" y="198"/>
                  <a:pt x="171" y="198"/>
                </a:cubicBezTo>
                <a:cubicBezTo>
                  <a:pt x="170" y="199"/>
                  <a:pt x="169" y="200"/>
                  <a:pt x="168" y="202"/>
                </a:cubicBezTo>
                <a:cubicBezTo>
                  <a:pt x="166" y="203"/>
                  <a:pt x="164" y="205"/>
                  <a:pt x="162" y="206"/>
                </a:cubicBezTo>
                <a:close/>
                <a:moveTo>
                  <a:pt x="167" y="210"/>
                </a:moveTo>
                <a:cubicBezTo>
                  <a:pt x="160" y="216"/>
                  <a:pt x="153" y="221"/>
                  <a:pt x="146" y="225"/>
                </a:cubicBezTo>
                <a:cubicBezTo>
                  <a:pt x="149" y="222"/>
                  <a:pt x="152" y="219"/>
                  <a:pt x="156" y="216"/>
                </a:cubicBezTo>
                <a:cubicBezTo>
                  <a:pt x="158" y="214"/>
                  <a:pt x="160" y="213"/>
                  <a:pt x="163" y="212"/>
                </a:cubicBezTo>
                <a:cubicBezTo>
                  <a:pt x="163" y="212"/>
                  <a:pt x="163" y="212"/>
                  <a:pt x="164" y="212"/>
                </a:cubicBezTo>
                <a:cubicBezTo>
                  <a:pt x="165" y="211"/>
                  <a:pt x="166" y="211"/>
                  <a:pt x="167" y="210"/>
                </a:cubicBezTo>
                <a:close/>
                <a:moveTo>
                  <a:pt x="154" y="209"/>
                </a:moveTo>
                <a:cubicBezTo>
                  <a:pt x="155" y="208"/>
                  <a:pt x="156" y="208"/>
                  <a:pt x="157" y="207"/>
                </a:cubicBezTo>
                <a:cubicBezTo>
                  <a:pt x="161" y="203"/>
                  <a:pt x="166" y="199"/>
                  <a:pt x="171" y="195"/>
                </a:cubicBezTo>
                <a:cubicBezTo>
                  <a:pt x="168" y="197"/>
                  <a:pt x="166" y="200"/>
                  <a:pt x="163" y="202"/>
                </a:cubicBezTo>
                <a:cubicBezTo>
                  <a:pt x="160" y="204"/>
                  <a:pt x="157" y="207"/>
                  <a:pt x="154" y="209"/>
                </a:cubicBezTo>
                <a:close/>
                <a:moveTo>
                  <a:pt x="158" y="208"/>
                </a:moveTo>
                <a:cubicBezTo>
                  <a:pt x="157" y="210"/>
                  <a:pt x="156" y="211"/>
                  <a:pt x="155" y="212"/>
                </a:cubicBezTo>
                <a:cubicBezTo>
                  <a:pt x="153" y="214"/>
                  <a:pt x="150" y="216"/>
                  <a:pt x="148" y="218"/>
                </a:cubicBezTo>
                <a:cubicBezTo>
                  <a:pt x="146" y="220"/>
                  <a:pt x="143" y="221"/>
                  <a:pt x="141" y="222"/>
                </a:cubicBezTo>
                <a:cubicBezTo>
                  <a:pt x="146" y="217"/>
                  <a:pt x="152" y="213"/>
                  <a:pt x="158" y="208"/>
                </a:cubicBezTo>
                <a:close/>
                <a:moveTo>
                  <a:pt x="146" y="227"/>
                </a:moveTo>
                <a:cubicBezTo>
                  <a:pt x="146" y="227"/>
                  <a:pt x="146" y="227"/>
                  <a:pt x="146" y="227"/>
                </a:cubicBezTo>
                <a:cubicBezTo>
                  <a:pt x="147" y="227"/>
                  <a:pt x="148" y="227"/>
                  <a:pt x="148" y="228"/>
                </a:cubicBezTo>
                <a:cubicBezTo>
                  <a:pt x="148" y="228"/>
                  <a:pt x="150" y="228"/>
                  <a:pt x="150" y="228"/>
                </a:cubicBezTo>
                <a:cubicBezTo>
                  <a:pt x="150" y="228"/>
                  <a:pt x="150" y="228"/>
                  <a:pt x="150" y="228"/>
                </a:cubicBezTo>
                <a:cubicBezTo>
                  <a:pt x="149" y="228"/>
                  <a:pt x="147" y="228"/>
                  <a:pt x="146" y="228"/>
                </a:cubicBezTo>
                <a:cubicBezTo>
                  <a:pt x="146" y="227"/>
                  <a:pt x="146" y="227"/>
                  <a:pt x="146" y="227"/>
                </a:cubicBezTo>
                <a:close/>
                <a:moveTo>
                  <a:pt x="151" y="231"/>
                </a:moveTo>
                <a:cubicBezTo>
                  <a:pt x="151" y="231"/>
                  <a:pt x="151" y="231"/>
                  <a:pt x="151" y="231"/>
                </a:cubicBezTo>
                <a:cubicBezTo>
                  <a:pt x="151" y="231"/>
                  <a:pt x="150" y="232"/>
                  <a:pt x="150" y="232"/>
                </a:cubicBezTo>
                <a:cubicBezTo>
                  <a:pt x="150" y="232"/>
                  <a:pt x="149" y="232"/>
                  <a:pt x="149" y="232"/>
                </a:cubicBezTo>
                <a:cubicBezTo>
                  <a:pt x="150" y="231"/>
                  <a:pt x="151" y="231"/>
                  <a:pt x="151" y="231"/>
                </a:cubicBezTo>
                <a:close/>
                <a:moveTo>
                  <a:pt x="150" y="228"/>
                </a:moveTo>
                <a:cubicBezTo>
                  <a:pt x="149" y="227"/>
                  <a:pt x="148" y="227"/>
                  <a:pt x="147" y="227"/>
                </a:cubicBezTo>
                <a:cubicBezTo>
                  <a:pt x="157" y="222"/>
                  <a:pt x="165" y="214"/>
                  <a:pt x="174" y="206"/>
                </a:cubicBezTo>
                <a:cubicBezTo>
                  <a:pt x="174" y="207"/>
                  <a:pt x="174" y="207"/>
                  <a:pt x="175" y="207"/>
                </a:cubicBezTo>
                <a:cubicBezTo>
                  <a:pt x="174" y="208"/>
                  <a:pt x="173" y="208"/>
                  <a:pt x="173" y="209"/>
                </a:cubicBezTo>
                <a:cubicBezTo>
                  <a:pt x="165" y="215"/>
                  <a:pt x="158" y="221"/>
                  <a:pt x="150" y="228"/>
                </a:cubicBezTo>
                <a:close/>
                <a:moveTo>
                  <a:pt x="169" y="216"/>
                </a:moveTo>
                <a:cubicBezTo>
                  <a:pt x="169" y="216"/>
                  <a:pt x="169" y="216"/>
                  <a:pt x="169" y="216"/>
                </a:cubicBezTo>
                <a:cubicBezTo>
                  <a:pt x="168" y="216"/>
                  <a:pt x="169" y="217"/>
                  <a:pt x="170" y="217"/>
                </a:cubicBezTo>
                <a:cubicBezTo>
                  <a:pt x="171" y="216"/>
                  <a:pt x="172" y="216"/>
                  <a:pt x="174" y="215"/>
                </a:cubicBezTo>
                <a:cubicBezTo>
                  <a:pt x="168" y="220"/>
                  <a:pt x="162" y="225"/>
                  <a:pt x="155" y="229"/>
                </a:cubicBezTo>
                <a:cubicBezTo>
                  <a:pt x="160" y="224"/>
                  <a:pt x="164" y="220"/>
                  <a:pt x="169" y="216"/>
                </a:cubicBezTo>
                <a:close/>
                <a:moveTo>
                  <a:pt x="183" y="211"/>
                </a:moveTo>
                <a:cubicBezTo>
                  <a:pt x="185" y="210"/>
                  <a:pt x="186" y="209"/>
                  <a:pt x="187" y="209"/>
                </a:cubicBezTo>
                <a:cubicBezTo>
                  <a:pt x="182" y="213"/>
                  <a:pt x="176" y="218"/>
                  <a:pt x="170" y="222"/>
                </a:cubicBezTo>
                <a:cubicBezTo>
                  <a:pt x="174" y="218"/>
                  <a:pt x="179" y="214"/>
                  <a:pt x="183" y="211"/>
                </a:cubicBezTo>
                <a:close/>
                <a:moveTo>
                  <a:pt x="180" y="210"/>
                </a:moveTo>
                <a:cubicBezTo>
                  <a:pt x="179" y="210"/>
                  <a:pt x="179" y="211"/>
                  <a:pt x="178" y="212"/>
                </a:cubicBezTo>
                <a:cubicBezTo>
                  <a:pt x="176" y="213"/>
                  <a:pt x="173" y="214"/>
                  <a:pt x="171" y="215"/>
                </a:cubicBezTo>
                <a:cubicBezTo>
                  <a:pt x="172" y="214"/>
                  <a:pt x="172" y="213"/>
                  <a:pt x="173" y="212"/>
                </a:cubicBezTo>
                <a:cubicBezTo>
                  <a:pt x="178" y="208"/>
                  <a:pt x="183" y="204"/>
                  <a:pt x="188" y="200"/>
                </a:cubicBezTo>
                <a:cubicBezTo>
                  <a:pt x="186" y="203"/>
                  <a:pt x="183" y="206"/>
                  <a:pt x="180" y="210"/>
                </a:cubicBezTo>
                <a:close/>
                <a:moveTo>
                  <a:pt x="183" y="199"/>
                </a:moveTo>
                <a:cubicBezTo>
                  <a:pt x="184" y="198"/>
                  <a:pt x="185" y="197"/>
                  <a:pt x="186" y="196"/>
                </a:cubicBezTo>
                <a:cubicBezTo>
                  <a:pt x="186" y="195"/>
                  <a:pt x="187" y="195"/>
                  <a:pt x="187" y="195"/>
                </a:cubicBezTo>
                <a:cubicBezTo>
                  <a:pt x="188" y="194"/>
                  <a:pt x="189" y="193"/>
                  <a:pt x="190" y="193"/>
                </a:cubicBezTo>
                <a:cubicBezTo>
                  <a:pt x="188" y="195"/>
                  <a:pt x="185" y="197"/>
                  <a:pt x="183" y="199"/>
                </a:cubicBezTo>
                <a:close/>
                <a:moveTo>
                  <a:pt x="195" y="193"/>
                </a:moveTo>
                <a:cubicBezTo>
                  <a:pt x="194" y="194"/>
                  <a:pt x="193" y="195"/>
                  <a:pt x="192" y="195"/>
                </a:cubicBezTo>
                <a:cubicBezTo>
                  <a:pt x="191" y="196"/>
                  <a:pt x="190" y="197"/>
                  <a:pt x="189" y="197"/>
                </a:cubicBezTo>
                <a:cubicBezTo>
                  <a:pt x="191" y="196"/>
                  <a:pt x="193" y="194"/>
                  <a:pt x="195" y="193"/>
                </a:cubicBezTo>
                <a:close/>
                <a:moveTo>
                  <a:pt x="197" y="198"/>
                </a:moveTo>
                <a:cubicBezTo>
                  <a:pt x="196" y="199"/>
                  <a:pt x="196" y="199"/>
                  <a:pt x="195" y="200"/>
                </a:cubicBezTo>
                <a:cubicBezTo>
                  <a:pt x="195" y="200"/>
                  <a:pt x="194" y="201"/>
                  <a:pt x="194" y="201"/>
                </a:cubicBezTo>
                <a:cubicBezTo>
                  <a:pt x="195" y="200"/>
                  <a:pt x="196" y="199"/>
                  <a:pt x="197" y="198"/>
                </a:cubicBezTo>
                <a:close/>
                <a:moveTo>
                  <a:pt x="196" y="192"/>
                </a:moveTo>
                <a:cubicBezTo>
                  <a:pt x="196" y="191"/>
                  <a:pt x="195" y="191"/>
                  <a:pt x="194" y="191"/>
                </a:cubicBezTo>
                <a:cubicBezTo>
                  <a:pt x="194" y="191"/>
                  <a:pt x="194" y="192"/>
                  <a:pt x="193" y="192"/>
                </a:cubicBezTo>
                <a:cubicBezTo>
                  <a:pt x="196" y="189"/>
                  <a:pt x="199" y="187"/>
                  <a:pt x="202" y="184"/>
                </a:cubicBezTo>
                <a:cubicBezTo>
                  <a:pt x="200" y="187"/>
                  <a:pt x="198" y="189"/>
                  <a:pt x="196" y="192"/>
                </a:cubicBezTo>
                <a:close/>
                <a:moveTo>
                  <a:pt x="204" y="185"/>
                </a:moveTo>
                <a:cubicBezTo>
                  <a:pt x="204" y="185"/>
                  <a:pt x="204" y="185"/>
                  <a:pt x="205" y="185"/>
                </a:cubicBezTo>
                <a:cubicBezTo>
                  <a:pt x="203" y="187"/>
                  <a:pt x="201" y="189"/>
                  <a:pt x="199" y="190"/>
                </a:cubicBezTo>
                <a:cubicBezTo>
                  <a:pt x="201" y="188"/>
                  <a:pt x="202" y="187"/>
                  <a:pt x="204" y="185"/>
                </a:cubicBezTo>
                <a:close/>
                <a:moveTo>
                  <a:pt x="200" y="181"/>
                </a:moveTo>
                <a:cubicBezTo>
                  <a:pt x="201" y="180"/>
                  <a:pt x="202" y="178"/>
                  <a:pt x="202" y="177"/>
                </a:cubicBezTo>
                <a:cubicBezTo>
                  <a:pt x="203" y="175"/>
                  <a:pt x="204" y="174"/>
                  <a:pt x="206" y="172"/>
                </a:cubicBezTo>
                <a:cubicBezTo>
                  <a:pt x="207" y="171"/>
                  <a:pt x="209" y="169"/>
                  <a:pt x="210" y="168"/>
                </a:cubicBezTo>
                <a:cubicBezTo>
                  <a:pt x="209" y="170"/>
                  <a:pt x="208" y="173"/>
                  <a:pt x="207" y="175"/>
                </a:cubicBezTo>
                <a:cubicBezTo>
                  <a:pt x="205" y="177"/>
                  <a:pt x="203" y="179"/>
                  <a:pt x="200" y="181"/>
                </a:cubicBezTo>
                <a:close/>
                <a:moveTo>
                  <a:pt x="207" y="181"/>
                </a:moveTo>
                <a:cubicBezTo>
                  <a:pt x="212" y="175"/>
                  <a:pt x="217" y="169"/>
                  <a:pt x="221" y="163"/>
                </a:cubicBezTo>
                <a:cubicBezTo>
                  <a:pt x="221" y="164"/>
                  <a:pt x="221" y="164"/>
                  <a:pt x="221" y="165"/>
                </a:cubicBezTo>
                <a:cubicBezTo>
                  <a:pt x="217" y="170"/>
                  <a:pt x="213" y="174"/>
                  <a:pt x="210" y="179"/>
                </a:cubicBezTo>
                <a:cubicBezTo>
                  <a:pt x="209" y="180"/>
                  <a:pt x="208" y="181"/>
                  <a:pt x="207" y="183"/>
                </a:cubicBezTo>
                <a:cubicBezTo>
                  <a:pt x="206" y="183"/>
                  <a:pt x="206" y="183"/>
                  <a:pt x="206" y="184"/>
                </a:cubicBezTo>
                <a:cubicBezTo>
                  <a:pt x="206" y="183"/>
                  <a:pt x="207" y="182"/>
                  <a:pt x="207" y="181"/>
                </a:cubicBezTo>
                <a:close/>
                <a:moveTo>
                  <a:pt x="218" y="155"/>
                </a:moveTo>
                <a:cubicBezTo>
                  <a:pt x="219" y="153"/>
                  <a:pt x="219" y="151"/>
                  <a:pt x="220" y="149"/>
                </a:cubicBezTo>
                <a:cubicBezTo>
                  <a:pt x="221" y="147"/>
                  <a:pt x="222" y="144"/>
                  <a:pt x="222" y="141"/>
                </a:cubicBezTo>
                <a:cubicBezTo>
                  <a:pt x="222" y="141"/>
                  <a:pt x="223" y="141"/>
                  <a:pt x="223" y="141"/>
                </a:cubicBezTo>
                <a:cubicBezTo>
                  <a:pt x="222" y="145"/>
                  <a:pt x="222" y="149"/>
                  <a:pt x="222" y="154"/>
                </a:cubicBezTo>
                <a:cubicBezTo>
                  <a:pt x="220" y="154"/>
                  <a:pt x="219" y="154"/>
                  <a:pt x="218" y="155"/>
                </a:cubicBezTo>
                <a:close/>
                <a:moveTo>
                  <a:pt x="217" y="149"/>
                </a:moveTo>
                <a:cubicBezTo>
                  <a:pt x="217" y="144"/>
                  <a:pt x="218" y="139"/>
                  <a:pt x="218" y="135"/>
                </a:cubicBezTo>
                <a:cubicBezTo>
                  <a:pt x="220" y="132"/>
                  <a:pt x="221" y="129"/>
                  <a:pt x="223" y="126"/>
                </a:cubicBezTo>
                <a:cubicBezTo>
                  <a:pt x="222" y="134"/>
                  <a:pt x="219" y="142"/>
                  <a:pt x="217" y="149"/>
                </a:cubicBezTo>
                <a:close/>
                <a:moveTo>
                  <a:pt x="223" y="98"/>
                </a:moveTo>
                <a:cubicBezTo>
                  <a:pt x="222" y="97"/>
                  <a:pt x="222" y="96"/>
                  <a:pt x="222" y="95"/>
                </a:cubicBezTo>
                <a:cubicBezTo>
                  <a:pt x="222" y="95"/>
                  <a:pt x="222" y="95"/>
                  <a:pt x="222" y="94"/>
                </a:cubicBezTo>
                <a:cubicBezTo>
                  <a:pt x="223" y="96"/>
                  <a:pt x="223" y="97"/>
                  <a:pt x="224" y="98"/>
                </a:cubicBezTo>
                <a:cubicBezTo>
                  <a:pt x="223" y="98"/>
                  <a:pt x="223" y="98"/>
                  <a:pt x="223" y="98"/>
                </a:cubicBezTo>
                <a:close/>
                <a:moveTo>
                  <a:pt x="221" y="87"/>
                </a:moveTo>
                <a:cubicBezTo>
                  <a:pt x="222" y="87"/>
                  <a:pt x="222" y="87"/>
                  <a:pt x="222" y="87"/>
                </a:cubicBezTo>
                <a:cubicBezTo>
                  <a:pt x="223" y="88"/>
                  <a:pt x="223" y="90"/>
                  <a:pt x="223" y="91"/>
                </a:cubicBezTo>
                <a:cubicBezTo>
                  <a:pt x="223" y="91"/>
                  <a:pt x="223" y="91"/>
                  <a:pt x="223" y="91"/>
                </a:cubicBezTo>
                <a:cubicBezTo>
                  <a:pt x="222" y="90"/>
                  <a:pt x="222" y="89"/>
                  <a:pt x="221" y="87"/>
                </a:cubicBezTo>
                <a:close/>
                <a:moveTo>
                  <a:pt x="226" y="83"/>
                </a:moveTo>
                <a:cubicBezTo>
                  <a:pt x="225" y="83"/>
                  <a:pt x="224" y="84"/>
                  <a:pt x="223" y="84"/>
                </a:cubicBezTo>
                <a:cubicBezTo>
                  <a:pt x="222" y="82"/>
                  <a:pt x="222" y="80"/>
                  <a:pt x="221" y="77"/>
                </a:cubicBezTo>
                <a:cubicBezTo>
                  <a:pt x="222" y="78"/>
                  <a:pt x="222" y="78"/>
                  <a:pt x="223" y="79"/>
                </a:cubicBezTo>
                <a:cubicBezTo>
                  <a:pt x="223" y="79"/>
                  <a:pt x="224" y="79"/>
                  <a:pt x="224" y="78"/>
                </a:cubicBezTo>
                <a:cubicBezTo>
                  <a:pt x="225" y="79"/>
                  <a:pt x="225" y="80"/>
                  <a:pt x="226" y="81"/>
                </a:cubicBezTo>
                <a:cubicBezTo>
                  <a:pt x="226" y="82"/>
                  <a:pt x="226" y="82"/>
                  <a:pt x="226" y="83"/>
                </a:cubicBezTo>
                <a:cubicBezTo>
                  <a:pt x="226" y="83"/>
                  <a:pt x="226" y="83"/>
                  <a:pt x="226" y="83"/>
                </a:cubicBezTo>
                <a:close/>
                <a:moveTo>
                  <a:pt x="224" y="75"/>
                </a:moveTo>
                <a:cubicBezTo>
                  <a:pt x="223" y="74"/>
                  <a:pt x="223" y="74"/>
                  <a:pt x="223" y="73"/>
                </a:cubicBezTo>
                <a:cubicBezTo>
                  <a:pt x="223" y="73"/>
                  <a:pt x="223" y="73"/>
                  <a:pt x="223" y="73"/>
                </a:cubicBezTo>
                <a:cubicBezTo>
                  <a:pt x="224" y="74"/>
                  <a:pt x="224" y="75"/>
                  <a:pt x="224" y="76"/>
                </a:cubicBezTo>
                <a:cubicBezTo>
                  <a:pt x="224" y="75"/>
                  <a:pt x="224" y="75"/>
                  <a:pt x="224" y="75"/>
                </a:cubicBezTo>
                <a:close/>
                <a:moveTo>
                  <a:pt x="224" y="70"/>
                </a:moveTo>
                <a:cubicBezTo>
                  <a:pt x="223" y="69"/>
                  <a:pt x="222" y="67"/>
                  <a:pt x="221" y="65"/>
                </a:cubicBezTo>
                <a:cubicBezTo>
                  <a:pt x="222" y="67"/>
                  <a:pt x="223" y="68"/>
                  <a:pt x="224" y="69"/>
                </a:cubicBezTo>
                <a:cubicBezTo>
                  <a:pt x="224" y="69"/>
                  <a:pt x="223" y="69"/>
                  <a:pt x="224" y="70"/>
                </a:cubicBezTo>
                <a:cubicBezTo>
                  <a:pt x="224" y="70"/>
                  <a:pt x="224" y="70"/>
                  <a:pt x="224" y="70"/>
                </a:cubicBezTo>
                <a:close/>
                <a:moveTo>
                  <a:pt x="222" y="76"/>
                </a:moveTo>
                <a:cubicBezTo>
                  <a:pt x="222" y="76"/>
                  <a:pt x="222" y="76"/>
                  <a:pt x="222" y="76"/>
                </a:cubicBezTo>
                <a:cubicBezTo>
                  <a:pt x="221" y="75"/>
                  <a:pt x="221" y="75"/>
                  <a:pt x="220" y="74"/>
                </a:cubicBezTo>
                <a:cubicBezTo>
                  <a:pt x="220" y="74"/>
                  <a:pt x="220" y="74"/>
                  <a:pt x="220" y="73"/>
                </a:cubicBezTo>
                <a:cubicBezTo>
                  <a:pt x="220" y="74"/>
                  <a:pt x="221" y="74"/>
                  <a:pt x="221" y="75"/>
                </a:cubicBezTo>
                <a:cubicBezTo>
                  <a:pt x="221" y="75"/>
                  <a:pt x="222" y="75"/>
                  <a:pt x="222" y="76"/>
                </a:cubicBezTo>
                <a:close/>
                <a:moveTo>
                  <a:pt x="220" y="81"/>
                </a:moveTo>
                <a:cubicBezTo>
                  <a:pt x="219" y="80"/>
                  <a:pt x="219" y="78"/>
                  <a:pt x="218" y="77"/>
                </a:cubicBezTo>
                <a:cubicBezTo>
                  <a:pt x="217" y="75"/>
                  <a:pt x="217" y="74"/>
                  <a:pt x="216" y="73"/>
                </a:cubicBezTo>
                <a:cubicBezTo>
                  <a:pt x="217" y="73"/>
                  <a:pt x="218" y="74"/>
                  <a:pt x="219" y="75"/>
                </a:cubicBezTo>
                <a:cubicBezTo>
                  <a:pt x="219" y="77"/>
                  <a:pt x="220" y="79"/>
                  <a:pt x="220" y="81"/>
                </a:cubicBezTo>
                <a:close/>
                <a:moveTo>
                  <a:pt x="218" y="67"/>
                </a:moveTo>
                <a:cubicBezTo>
                  <a:pt x="217" y="65"/>
                  <a:pt x="216" y="63"/>
                  <a:pt x="215" y="61"/>
                </a:cubicBezTo>
                <a:cubicBezTo>
                  <a:pt x="217" y="63"/>
                  <a:pt x="218" y="65"/>
                  <a:pt x="219" y="68"/>
                </a:cubicBezTo>
                <a:cubicBezTo>
                  <a:pt x="219" y="67"/>
                  <a:pt x="219" y="67"/>
                  <a:pt x="218" y="67"/>
                </a:cubicBezTo>
                <a:close/>
                <a:moveTo>
                  <a:pt x="216" y="64"/>
                </a:moveTo>
                <a:cubicBezTo>
                  <a:pt x="214" y="62"/>
                  <a:pt x="212" y="59"/>
                  <a:pt x="210" y="56"/>
                </a:cubicBezTo>
                <a:cubicBezTo>
                  <a:pt x="209" y="54"/>
                  <a:pt x="207" y="53"/>
                  <a:pt x="206" y="51"/>
                </a:cubicBezTo>
                <a:cubicBezTo>
                  <a:pt x="208" y="53"/>
                  <a:pt x="211" y="55"/>
                  <a:pt x="213" y="58"/>
                </a:cubicBezTo>
                <a:cubicBezTo>
                  <a:pt x="213" y="58"/>
                  <a:pt x="213" y="58"/>
                  <a:pt x="213" y="58"/>
                </a:cubicBezTo>
                <a:cubicBezTo>
                  <a:pt x="214" y="60"/>
                  <a:pt x="215" y="62"/>
                  <a:pt x="216" y="64"/>
                </a:cubicBezTo>
                <a:close/>
                <a:moveTo>
                  <a:pt x="201" y="44"/>
                </a:moveTo>
                <a:cubicBezTo>
                  <a:pt x="200" y="44"/>
                  <a:pt x="200" y="43"/>
                  <a:pt x="199" y="43"/>
                </a:cubicBezTo>
                <a:cubicBezTo>
                  <a:pt x="202" y="45"/>
                  <a:pt x="205" y="47"/>
                  <a:pt x="208" y="50"/>
                </a:cubicBezTo>
                <a:cubicBezTo>
                  <a:pt x="205" y="48"/>
                  <a:pt x="203" y="46"/>
                  <a:pt x="201" y="44"/>
                </a:cubicBezTo>
                <a:close/>
                <a:moveTo>
                  <a:pt x="201" y="46"/>
                </a:moveTo>
                <a:cubicBezTo>
                  <a:pt x="204" y="50"/>
                  <a:pt x="207" y="55"/>
                  <a:pt x="209" y="58"/>
                </a:cubicBezTo>
                <a:cubicBezTo>
                  <a:pt x="209" y="58"/>
                  <a:pt x="209" y="58"/>
                  <a:pt x="209" y="58"/>
                </a:cubicBezTo>
                <a:cubicBezTo>
                  <a:pt x="205" y="53"/>
                  <a:pt x="201" y="48"/>
                  <a:pt x="197" y="44"/>
                </a:cubicBezTo>
                <a:cubicBezTo>
                  <a:pt x="198" y="45"/>
                  <a:pt x="200" y="45"/>
                  <a:pt x="201" y="46"/>
                </a:cubicBezTo>
                <a:close/>
                <a:moveTo>
                  <a:pt x="189" y="41"/>
                </a:moveTo>
                <a:cubicBezTo>
                  <a:pt x="189" y="41"/>
                  <a:pt x="189" y="41"/>
                  <a:pt x="188" y="41"/>
                </a:cubicBezTo>
                <a:cubicBezTo>
                  <a:pt x="188" y="40"/>
                  <a:pt x="188" y="40"/>
                  <a:pt x="187" y="40"/>
                </a:cubicBezTo>
                <a:cubicBezTo>
                  <a:pt x="187" y="40"/>
                  <a:pt x="187" y="40"/>
                  <a:pt x="186" y="40"/>
                </a:cubicBezTo>
                <a:cubicBezTo>
                  <a:pt x="186" y="40"/>
                  <a:pt x="186" y="40"/>
                  <a:pt x="186" y="40"/>
                </a:cubicBezTo>
                <a:cubicBezTo>
                  <a:pt x="186" y="40"/>
                  <a:pt x="185" y="39"/>
                  <a:pt x="185" y="39"/>
                </a:cubicBezTo>
                <a:cubicBezTo>
                  <a:pt x="186" y="39"/>
                  <a:pt x="188" y="38"/>
                  <a:pt x="189" y="38"/>
                </a:cubicBezTo>
                <a:cubicBezTo>
                  <a:pt x="190" y="39"/>
                  <a:pt x="191" y="40"/>
                  <a:pt x="192" y="41"/>
                </a:cubicBezTo>
                <a:cubicBezTo>
                  <a:pt x="191" y="41"/>
                  <a:pt x="190" y="41"/>
                  <a:pt x="189" y="41"/>
                </a:cubicBezTo>
                <a:close/>
                <a:moveTo>
                  <a:pt x="188" y="44"/>
                </a:moveTo>
                <a:cubicBezTo>
                  <a:pt x="189" y="45"/>
                  <a:pt x="190" y="46"/>
                  <a:pt x="191" y="47"/>
                </a:cubicBezTo>
                <a:cubicBezTo>
                  <a:pt x="190" y="47"/>
                  <a:pt x="189" y="47"/>
                  <a:pt x="188" y="48"/>
                </a:cubicBezTo>
                <a:cubicBezTo>
                  <a:pt x="187" y="47"/>
                  <a:pt x="186" y="46"/>
                  <a:pt x="185" y="46"/>
                </a:cubicBezTo>
                <a:cubicBezTo>
                  <a:pt x="186" y="45"/>
                  <a:pt x="187" y="45"/>
                  <a:pt x="188" y="44"/>
                </a:cubicBezTo>
                <a:close/>
                <a:moveTo>
                  <a:pt x="186" y="48"/>
                </a:moveTo>
                <a:cubicBezTo>
                  <a:pt x="185" y="49"/>
                  <a:pt x="183" y="49"/>
                  <a:pt x="182" y="49"/>
                </a:cubicBezTo>
                <a:cubicBezTo>
                  <a:pt x="182" y="49"/>
                  <a:pt x="181" y="48"/>
                  <a:pt x="181" y="47"/>
                </a:cubicBezTo>
                <a:cubicBezTo>
                  <a:pt x="181" y="47"/>
                  <a:pt x="182" y="47"/>
                  <a:pt x="183" y="46"/>
                </a:cubicBezTo>
                <a:cubicBezTo>
                  <a:pt x="184" y="47"/>
                  <a:pt x="185" y="48"/>
                  <a:pt x="186" y="48"/>
                </a:cubicBezTo>
                <a:close/>
                <a:moveTo>
                  <a:pt x="172" y="43"/>
                </a:moveTo>
                <a:cubicBezTo>
                  <a:pt x="176" y="42"/>
                  <a:pt x="180" y="41"/>
                  <a:pt x="183" y="40"/>
                </a:cubicBezTo>
                <a:cubicBezTo>
                  <a:pt x="183" y="40"/>
                  <a:pt x="184" y="40"/>
                  <a:pt x="184" y="40"/>
                </a:cubicBezTo>
                <a:cubicBezTo>
                  <a:pt x="184" y="40"/>
                  <a:pt x="184" y="40"/>
                  <a:pt x="184" y="40"/>
                </a:cubicBezTo>
                <a:cubicBezTo>
                  <a:pt x="180" y="41"/>
                  <a:pt x="176" y="42"/>
                  <a:pt x="172" y="43"/>
                </a:cubicBezTo>
                <a:close/>
                <a:moveTo>
                  <a:pt x="159" y="44"/>
                </a:moveTo>
                <a:cubicBezTo>
                  <a:pt x="161" y="43"/>
                  <a:pt x="163" y="41"/>
                  <a:pt x="164" y="40"/>
                </a:cubicBezTo>
                <a:cubicBezTo>
                  <a:pt x="170" y="39"/>
                  <a:pt x="175" y="38"/>
                  <a:pt x="180" y="37"/>
                </a:cubicBezTo>
                <a:cubicBezTo>
                  <a:pt x="173" y="40"/>
                  <a:pt x="166" y="42"/>
                  <a:pt x="159" y="44"/>
                </a:cubicBezTo>
                <a:close/>
                <a:moveTo>
                  <a:pt x="172" y="31"/>
                </a:moveTo>
                <a:cubicBezTo>
                  <a:pt x="171" y="31"/>
                  <a:pt x="171" y="31"/>
                  <a:pt x="170" y="31"/>
                </a:cubicBezTo>
                <a:cubicBezTo>
                  <a:pt x="169" y="31"/>
                  <a:pt x="168" y="31"/>
                  <a:pt x="167" y="30"/>
                </a:cubicBezTo>
                <a:cubicBezTo>
                  <a:pt x="167" y="30"/>
                  <a:pt x="167" y="30"/>
                  <a:pt x="166" y="29"/>
                </a:cubicBezTo>
                <a:cubicBezTo>
                  <a:pt x="166" y="29"/>
                  <a:pt x="165" y="29"/>
                  <a:pt x="164" y="28"/>
                </a:cubicBezTo>
                <a:cubicBezTo>
                  <a:pt x="164" y="28"/>
                  <a:pt x="164" y="28"/>
                  <a:pt x="164" y="28"/>
                </a:cubicBezTo>
                <a:cubicBezTo>
                  <a:pt x="167" y="29"/>
                  <a:pt x="170" y="30"/>
                  <a:pt x="173" y="31"/>
                </a:cubicBezTo>
                <a:cubicBezTo>
                  <a:pt x="173" y="31"/>
                  <a:pt x="173" y="31"/>
                  <a:pt x="172" y="31"/>
                </a:cubicBezTo>
                <a:close/>
                <a:moveTo>
                  <a:pt x="166" y="36"/>
                </a:moveTo>
                <a:cubicBezTo>
                  <a:pt x="166" y="36"/>
                  <a:pt x="167" y="36"/>
                  <a:pt x="167" y="36"/>
                </a:cubicBezTo>
                <a:cubicBezTo>
                  <a:pt x="167" y="36"/>
                  <a:pt x="167" y="36"/>
                  <a:pt x="167" y="36"/>
                </a:cubicBezTo>
                <a:cubicBezTo>
                  <a:pt x="166" y="37"/>
                  <a:pt x="164" y="37"/>
                  <a:pt x="163" y="37"/>
                </a:cubicBezTo>
                <a:cubicBezTo>
                  <a:pt x="164" y="37"/>
                  <a:pt x="165" y="36"/>
                  <a:pt x="166" y="36"/>
                </a:cubicBezTo>
                <a:close/>
                <a:moveTo>
                  <a:pt x="154" y="12"/>
                </a:moveTo>
                <a:cubicBezTo>
                  <a:pt x="154" y="12"/>
                  <a:pt x="154" y="12"/>
                  <a:pt x="154" y="12"/>
                </a:cubicBezTo>
                <a:cubicBezTo>
                  <a:pt x="153" y="11"/>
                  <a:pt x="153" y="11"/>
                  <a:pt x="152" y="11"/>
                </a:cubicBezTo>
                <a:cubicBezTo>
                  <a:pt x="153" y="11"/>
                  <a:pt x="155" y="11"/>
                  <a:pt x="156" y="12"/>
                </a:cubicBezTo>
                <a:cubicBezTo>
                  <a:pt x="157" y="12"/>
                  <a:pt x="159" y="13"/>
                  <a:pt x="160" y="14"/>
                </a:cubicBezTo>
                <a:cubicBezTo>
                  <a:pt x="158" y="13"/>
                  <a:pt x="156" y="13"/>
                  <a:pt x="154" y="12"/>
                </a:cubicBezTo>
                <a:close/>
                <a:moveTo>
                  <a:pt x="154" y="6"/>
                </a:moveTo>
                <a:cubicBezTo>
                  <a:pt x="153" y="6"/>
                  <a:pt x="153" y="6"/>
                  <a:pt x="153" y="7"/>
                </a:cubicBezTo>
                <a:cubicBezTo>
                  <a:pt x="150" y="6"/>
                  <a:pt x="147" y="6"/>
                  <a:pt x="144" y="6"/>
                </a:cubicBezTo>
                <a:cubicBezTo>
                  <a:pt x="144" y="5"/>
                  <a:pt x="143" y="5"/>
                  <a:pt x="142" y="5"/>
                </a:cubicBezTo>
                <a:cubicBezTo>
                  <a:pt x="139" y="5"/>
                  <a:pt x="136" y="4"/>
                  <a:pt x="133" y="3"/>
                </a:cubicBezTo>
                <a:cubicBezTo>
                  <a:pt x="136" y="3"/>
                  <a:pt x="138" y="3"/>
                  <a:pt x="140" y="3"/>
                </a:cubicBezTo>
                <a:cubicBezTo>
                  <a:pt x="147" y="4"/>
                  <a:pt x="154" y="5"/>
                  <a:pt x="161" y="7"/>
                </a:cubicBezTo>
                <a:cubicBezTo>
                  <a:pt x="163" y="8"/>
                  <a:pt x="165" y="9"/>
                  <a:pt x="167" y="10"/>
                </a:cubicBezTo>
                <a:cubicBezTo>
                  <a:pt x="167" y="10"/>
                  <a:pt x="166" y="10"/>
                  <a:pt x="166" y="10"/>
                </a:cubicBezTo>
                <a:cubicBezTo>
                  <a:pt x="165" y="9"/>
                  <a:pt x="165" y="10"/>
                  <a:pt x="165" y="10"/>
                </a:cubicBezTo>
                <a:cubicBezTo>
                  <a:pt x="164" y="9"/>
                  <a:pt x="162" y="9"/>
                  <a:pt x="160" y="8"/>
                </a:cubicBezTo>
                <a:cubicBezTo>
                  <a:pt x="158" y="7"/>
                  <a:pt x="156" y="7"/>
                  <a:pt x="154" y="6"/>
                </a:cubicBezTo>
                <a:close/>
                <a:moveTo>
                  <a:pt x="136" y="26"/>
                </a:moveTo>
                <a:cubicBezTo>
                  <a:pt x="135" y="26"/>
                  <a:pt x="135" y="26"/>
                  <a:pt x="135" y="27"/>
                </a:cubicBezTo>
                <a:cubicBezTo>
                  <a:pt x="134" y="26"/>
                  <a:pt x="133" y="26"/>
                  <a:pt x="132" y="26"/>
                </a:cubicBezTo>
                <a:cubicBezTo>
                  <a:pt x="133" y="26"/>
                  <a:pt x="135" y="26"/>
                  <a:pt x="136" y="26"/>
                </a:cubicBezTo>
                <a:close/>
                <a:moveTo>
                  <a:pt x="135" y="28"/>
                </a:moveTo>
                <a:cubicBezTo>
                  <a:pt x="135" y="29"/>
                  <a:pt x="134" y="29"/>
                  <a:pt x="134" y="29"/>
                </a:cubicBezTo>
                <a:cubicBezTo>
                  <a:pt x="134" y="29"/>
                  <a:pt x="133" y="29"/>
                  <a:pt x="133" y="29"/>
                </a:cubicBezTo>
                <a:cubicBezTo>
                  <a:pt x="134" y="29"/>
                  <a:pt x="134" y="29"/>
                  <a:pt x="135" y="28"/>
                </a:cubicBezTo>
                <a:cubicBezTo>
                  <a:pt x="135" y="28"/>
                  <a:pt x="135" y="28"/>
                  <a:pt x="135" y="28"/>
                </a:cubicBezTo>
                <a:close/>
                <a:moveTo>
                  <a:pt x="120" y="31"/>
                </a:moveTo>
                <a:cubicBezTo>
                  <a:pt x="120" y="31"/>
                  <a:pt x="119" y="31"/>
                  <a:pt x="118" y="31"/>
                </a:cubicBezTo>
                <a:cubicBezTo>
                  <a:pt x="118" y="31"/>
                  <a:pt x="118" y="31"/>
                  <a:pt x="118" y="31"/>
                </a:cubicBezTo>
                <a:cubicBezTo>
                  <a:pt x="119" y="31"/>
                  <a:pt x="120" y="31"/>
                  <a:pt x="121" y="31"/>
                </a:cubicBezTo>
                <a:cubicBezTo>
                  <a:pt x="121" y="31"/>
                  <a:pt x="121" y="31"/>
                  <a:pt x="120" y="31"/>
                </a:cubicBezTo>
                <a:close/>
                <a:moveTo>
                  <a:pt x="118" y="29"/>
                </a:moveTo>
                <a:cubicBezTo>
                  <a:pt x="117" y="29"/>
                  <a:pt x="117" y="29"/>
                  <a:pt x="116" y="29"/>
                </a:cubicBezTo>
                <a:cubicBezTo>
                  <a:pt x="117" y="28"/>
                  <a:pt x="119" y="27"/>
                  <a:pt x="120" y="27"/>
                </a:cubicBezTo>
                <a:cubicBezTo>
                  <a:pt x="121" y="27"/>
                  <a:pt x="121" y="26"/>
                  <a:pt x="122" y="26"/>
                </a:cubicBezTo>
                <a:cubicBezTo>
                  <a:pt x="121" y="27"/>
                  <a:pt x="120" y="28"/>
                  <a:pt x="118" y="29"/>
                </a:cubicBezTo>
                <a:close/>
                <a:moveTo>
                  <a:pt x="122" y="24"/>
                </a:moveTo>
                <a:cubicBezTo>
                  <a:pt x="120" y="24"/>
                  <a:pt x="119" y="24"/>
                  <a:pt x="118" y="24"/>
                </a:cubicBezTo>
                <a:cubicBezTo>
                  <a:pt x="118" y="24"/>
                  <a:pt x="118" y="23"/>
                  <a:pt x="119" y="23"/>
                </a:cubicBezTo>
                <a:cubicBezTo>
                  <a:pt x="120" y="24"/>
                  <a:pt x="121" y="24"/>
                  <a:pt x="122" y="24"/>
                </a:cubicBezTo>
                <a:cubicBezTo>
                  <a:pt x="122" y="24"/>
                  <a:pt x="122" y="24"/>
                  <a:pt x="122" y="24"/>
                </a:cubicBezTo>
                <a:close/>
                <a:moveTo>
                  <a:pt x="117" y="16"/>
                </a:moveTo>
                <a:cubicBezTo>
                  <a:pt x="116" y="16"/>
                  <a:pt x="116" y="16"/>
                  <a:pt x="116" y="16"/>
                </a:cubicBezTo>
                <a:cubicBezTo>
                  <a:pt x="117" y="16"/>
                  <a:pt x="117" y="15"/>
                  <a:pt x="116" y="15"/>
                </a:cubicBezTo>
                <a:cubicBezTo>
                  <a:pt x="115" y="15"/>
                  <a:pt x="113" y="15"/>
                  <a:pt x="112" y="16"/>
                </a:cubicBezTo>
                <a:cubicBezTo>
                  <a:pt x="111" y="16"/>
                  <a:pt x="111" y="16"/>
                  <a:pt x="111" y="16"/>
                </a:cubicBezTo>
                <a:cubicBezTo>
                  <a:pt x="111" y="15"/>
                  <a:pt x="110" y="15"/>
                  <a:pt x="110" y="15"/>
                </a:cubicBezTo>
                <a:cubicBezTo>
                  <a:pt x="113" y="14"/>
                  <a:pt x="115" y="13"/>
                  <a:pt x="118" y="12"/>
                </a:cubicBezTo>
                <a:cubicBezTo>
                  <a:pt x="119" y="12"/>
                  <a:pt x="119" y="12"/>
                  <a:pt x="119" y="12"/>
                </a:cubicBezTo>
                <a:cubicBezTo>
                  <a:pt x="121" y="12"/>
                  <a:pt x="122" y="12"/>
                  <a:pt x="123" y="13"/>
                </a:cubicBezTo>
                <a:cubicBezTo>
                  <a:pt x="121" y="14"/>
                  <a:pt x="119" y="15"/>
                  <a:pt x="117" y="16"/>
                </a:cubicBezTo>
                <a:close/>
                <a:moveTo>
                  <a:pt x="107" y="24"/>
                </a:moveTo>
                <a:cubicBezTo>
                  <a:pt x="108" y="24"/>
                  <a:pt x="109" y="24"/>
                  <a:pt x="110" y="24"/>
                </a:cubicBezTo>
                <a:cubicBezTo>
                  <a:pt x="109" y="25"/>
                  <a:pt x="108" y="25"/>
                  <a:pt x="107" y="25"/>
                </a:cubicBezTo>
                <a:cubicBezTo>
                  <a:pt x="107" y="25"/>
                  <a:pt x="106" y="25"/>
                  <a:pt x="105" y="25"/>
                </a:cubicBezTo>
                <a:cubicBezTo>
                  <a:pt x="106" y="25"/>
                  <a:pt x="107" y="24"/>
                  <a:pt x="107" y="24"/>
                </a:cubicBezTo>
                <a:close/>
                <a:moveTo>
                  <a:pt x="100" y="22"/>
                </a:moveTo>
                <a:cubicBezTo>
                  <a:pt x="101" y="22"/>
                  <a:pt x="102" y="22"/>
                  <a:pt x="102" y="21"/>
                </a:cubicBezTo>
                <a:cubicBezTo>
                  <a:pt x="104" y="22"/>
                  <a:pt x="105" y="22"/>
                  <a:pt x="106" y="22"/>
                </a:cubicBezTo>
                <a:cubicBezTo>
                  <a:pt x="106" y="22"/>
                  <a:pt x="106" y="22"/>
                  <a:pt x="105" y="22"/>
                </a:cubicBezTo>
                <a:cubicBezTo>
                  <a:pt x="104" y="22"/>
                  <a:pt x="102" y="22"/>
                  <a:pt x="100" y="22"/>
                </a:cubicBezTo>
                <a:close/>
                <a:moveTo>
                  <a:pt x="103" y="8"/>
                </a:moveTo>
                <a:cubicBezTo>
                  <a:pt x="104" y="7"/>
                  <a:pt x="104" y="7"/>
                  <a:pt x="105" y="7"/>
                </a:cubicBezTo>
                <a:cubicBezTo>
                  <a:pt x="106" y="7"/>
                  <a:pt x="106" y="7"/>
                  <a:pt x="106" y="7"/>
                </a:cubicBezTo>
                <a:cubicBezTo>
                  <a:pt x="105" y="7"/>
                  <a:pt x="104" y="7"/>
                  <a:pt x="103" y="8"/>
                </a:cubicBezTo>
                <a:close/>
                <a:moveTo>
                  <a:pt x="104" y="17"/>
                </a:moveTo>
                <a:cubicBezTo>
                  <a:pt x="103" y="17"/>
                  <a:pt x="103" y="17"/>
                  <a:pt x="102" y="17"/>
                </a:cubicBezTo>
                <a:cubicBezTo>
                  <a:pt x="101" y="18"/>
                  <a:pt x="99" y="18"/>
                  <a:pt x="97" y="18"/>
                </a:cubicBezTo>
                <a:cubicBezTo>
                  <a:pt x="97" y="18"/>
                  <a:pt x="97" y="18"/>
                  <a:pt x="97" y="18"/>
                </a:cubicBezTo>
                <a:cubicBezTo>
                  <a:pt x="97" y="18"/>
                  <a:pt x="97" y="18"/>
                  <a:pt x="97" y="18"/>
                </a:cubicBezTo>
                <a:cubicBezTo>
                  <a:pt x="99" y="18"/>
                  <a:pt x="101" y="17"/>
                  <a:pt x="102" y="16"/>
                </a:cubicBezTo>
                <a:cubicBezTo>
                  <a:pt x="103" y="16"/>
                  <a:pt x="103" y="17"/>
                  <a:pt x="104" y="17"/>
                </a:cubicBezTo>
                <a:close/>
                <a:moveTo>
                  <a:pt x="100" y="11"/>
                </a:moveTo>
                <a:cubicBezTo>
                  <a:pt x="99" y="12"/>
                  <a:pt x="98" y="12"/>
                  <a:pt x="97" y="12"/>
                </a:cubicBezTo>
                <a:cubicBezTo>
                  <a:pt x="97" y="12"/>
                  <a:pt x="97" y="12"/>
                  <a:pt x="97" y="12"/>
                </a:cubicBezTo>
                <a:cubicBezTo>
                  <a:pt x="97" y="12"/>
                  <a:pt x="98" y="11"/>
                  <a:pt x="98" y="11"/>
                </a:cubicBezTo>
                <a:cubicBezTo>
                  <a:pt x="99" y="11"/>
                  <a:pt x="100" y="11"/>
                  <a:pt x="102" y="11"/>
                </a:cubicBezTo>
                <a:cubicBezTo>
                  <a:pt x="101" y="11"/>
                  <a:pt x="101" y="11"/>
                  <a:pt x="100" y="11"/>
                </a:cubicBezTo>
                <a:close/>
                <a:moveTo>
                  <a:pt x="102" y="24"/>
                </a:moveTo>
                <a:cubicBezTo>
                  <a:pt x="102" y="24"/>
                  <a:pt x="101" y="25"/>
                  <a:pt x="100" y="25"/>
                </a:cubicBezTo>
                <a:cubicBezTo>
                  <a:pt x="97" y="25"/>
                  <a:pt x="95" y="25"/>
                  <a:pt x="93" y="25"/>
                </a:cubicBezTo>
                <a:cubicBezTo>
                  <a:pt x="93" y="24"/>
                  <a:pt x="93" y="24"/>
                  <a:pt x="94" y="24"/>
                </a:cubicBezTo>
                <a:cubicBezTo>
                  <a:pt x="97" y="24"/>
                  <a:pt x="99" y="24"/>
                  <a:pt x="102" y="24"/>
                </a:cubicBezTo>
                <a:close/>
                <a:moveTo>
                  <a:pt x="93" y="10"/>
                </a:moveTo>
                <a:cubicBezTo>
                  <a:pt x="93" y="10"/>
                  <a:pt x="93" y="11"/>
                  <a:pt x="92" y="11"/>
                </a:cubicBezTo>
                <a:cubicBezTo>
                  <a:pt x="91" y="11"/>
                  <a:pt x="89" y="12"/>
                  <a:pt x="88" y="12"/>
                </a:cubicBezTo>
                <a:cubicBezTo>
                  <a:pt x="87" y="13"/>
                  <a:pt x="87" y="13"/>
                  <a:pt x="87" y="13"/>
                </a:cubicBezTo>
                <a:cubicBezTo>
                  <a:pt x="86" y="13"/>
                  <a:pt x="86" y="14"/>
                  <a:pt x="85" y="14"/>
                </a:cubicBezTo>
                <a:cubicBezTo>
                  <a:pt x="87" y="12"/>
                  <a:pt x="90" y="11"/>
                  <a:pt x="93" y="10"/>
                </a:cubicBezTo>
                <a:cubicBezTo>
                  <a:pt x="94" y="9"/>
                  <a:pt x="95" y="9"/>
                  <a:pt x="96" y="9"/>
                </a:cubicBezTo>
                <a:cubicBezTo>
                  <a:pt x="95" y="9"/>
                  <a:pt x="94" y="10"/>
                  <a:pt x="93" y="10"/>
                </a:cubicBezTo>
                <a:close/>
                <a:moveTo>
                  <a:pt x="92" y="8"/>
                </a:moveTo>
                <a:cubicBezTo>
                  <a:pt x="78" y="11"/>
                  <a:pt x="65" y="20"/>
                  <a:pt x="55" y="27"/>
                </a:cubicBezTo>
                <a:cubicBezTo>
                  <a:pt x="50" y="30"/>
                  <a:pt x="46" y="34"/>
                  <a:pt x="42" y="37"/>
                </a:cubicBezTo>
                <a:cubicBezTo>
                  <a:pt x="41" y="37"/>
                  <a:pt x="41" y="37"/>
                  <a:pt x="41" y="38"/>
                </a:cubicBezTo>
                <a:cubicBezTo>
                  <a:pt x="41" y="38"/>
                  <a:pt x="41" y="38"/>
                  <a:pt x="41" y="38"/>
                </a:cubicBezTo>
                <a:cubicBezTo>
                  <a:pt x="40" y="38"/>
                  <a:pt x="39" y="38"/>
                  <a:pt x="39" y="39"/>
                </a:cubicBezTo>
                <a:cubicBezTo>
                  <a:pt x="42" y="35"/>
                  <a:pt x="46" y="32"/>
                  <a:pt x="51" y="29"/>
                </a:cubicBezTo>
                <a:cubicBezTo>
                  <a:pt x="57" y="24"/>
                  <a:pt x="65" y="19"/>
                  <a:pt x="72" y="15"/>
                </a:cubicBezTo>
                <a:cubicBezTo>
                  <a:pt x="79" y="12"/>
                  <a:pt x="87" y="9"/>
                  <a:pt x="94" y="7"/>
                </a:cubicBezTo>
                <a:cubicBezTo>
                  <a:pt x="94" y="7"/>
                  <a:pt x="94" y="7"/>
                  <a:pt x="95" y="7"/>
                </a:cubicBezTo>
                <a:cubicBezTo>
                  <a:pt x="94" y="8"/>
                  <a:pt x="93" y="8"/>
                  <a:pt x="92" y="8"/>
                </a:cubicBezTo>
                <a:close/>
                <a:moveTo>
                  <a:pt x="42" y="39"/>
                </a:moveTo>
                <a:cubicBezTo>
                  <a:pt x="42" y="39"/>
                  <a:pt x="42" y="39"/>
                  <a:pt x="42" y="39"/>
                </a:cubicBezTo>
                <a:cubicBezTo>
                  <a:pt x="44" y="38"/>
                  <a:pt x="47" y="37"/>
                  <a:pt x="49" y="36"/>
                </a:cubicBezTo>
                <a:cubicBezTo>
                  <a:pt x="49" y="37"/>
                  <a:pt x="49" y="37"/>
                  <a:pt x="49" y="37"/>
                </a:cubicBezTo>
                <a:cubicBezTo>
                  <a:pt x="49" y="38"/>
                  <a:pt x="48" y="38"/>
                  <a:pt x="48" y="39"/>
                </a:cubicBezTo>
                <a:cubicBezTo>
                  <a:pt x="47" y="40"/>
                  <a:pt x="46" y="40"/>
                  <a:pt x="45" y="41"/>
                </a:cubicBezTo>
                <a:cubicBezTo>
                  <a:pt x="46" y="40"/>
                  <a:pt x="47" y="39"/>
                  <a:pt x="49" y="38"/>
                </a:cubicBezTo>
                <a:cubicBezTo>
                  <a:pt x="49" y="37"/>
                  <a:pt x="48" y="36"/>
                  <a:pt x="48" y="37"/>
                </a:cubicBezTo>
                <a:cubicBezTo>
                  <a:pt x="46" y="39"/>
                  <a:pt x="44" y="40"/>
                  <a:pt x="42" y="42"/>
                </a:cubicBezTo>
                <a:cubicBezTo>
                  <a:pt x="42" y="42"/>
                  <a:pt x="41" y="42"/>
                  <a:pt x="41" y="42"/>
                </a:cubicBezTo>
                <a:cubicBezTo>
                  <a:pt x="41" y="43"/>
                  <a:pt x="40" y="43"/>
                  <a:pt x="40" y="44"/>
                </a:cubicBezTo>
                <a:cubicBezTo>
                  <a:pt x="40" y="44"/>
                  <a:pt x="40" y="44"/>
                  <a:pt x="39" y="44"/>
                </a:cubicBezTo>
                <a:cubicBezTo>
                  <a:pt x="40" y="43"/>
                  <a:pt x="41" y="41"/>
                  <a:pt x="42" y="39"/>
                </a:cubicBezTo>
                <a:close/>
                <a:moveTo>
                  <a:pt x="41" y="46"/>
                </a:moveTo>
                <a:cubicBezTo>
                  <a:pt x="42" y="46"/>
                  <a:pt x="43" y="45"/>
                  <a:pt x="44" y="44"/>
                </a:cubicBezTo>
                <a:cubicBezTo>
                  <a:pt x="42" y="47"/>
                  <a:pt x="40" y="50"/>
                  <a:pt x="38" y="53"/>
                </a:cubicBezTo>
                <a:cubicBezTo>
                  <a:pt x="38" y="53"/>
                  <a:pt x="37" y="54"/>
                  <a:pt x="37" y="54"/>
                </a:cubicBezTo>
                <a:cubicBezTo>
                  <a:pt x="37" y="54"/>
                  <a:pt x="37" y="54"/>
                  <a:pt x="37" y="54"/>
                </a:cubicBezTo>
                <a:cubicBezTo>
                  <a:pt x="38" y="52"/>
                  <a:pt x="39" y="49"/>
                  <a:pt x="41" y="46"/>
                </a:cubicBezTo>
                <a:close/>
                <a:moveTo>
                  <a:pt x="36" y="50"/>
                </a:moveTo>
                <a:cubicBezTo>
                  <a:pt x="36" y="50"/>
                  <a:pt x="36" y="50"/>
                  <a:pt x="37" y="49"/>
                </a:cubicBezTo>
                <a:cubicBezTo>
                  <a:pt x="37" y="50"/>
                  <a:pt x="37" y="50"/>
                  <a:pt x="37" y="50"/>
                </a:cubicBezTo>
                <a:cubicBezTo>
                  <a:pt x="36" y="52"/>
                  <a:pt x="35" y="54"/>
                  <a:pt x="34" y="57"/>
                </a:cubicBezTo>
                <a:cubicBezTo>
                  <a:pt x="33" y="57"/>
                  <a:pt x="32" y="58"/>
                  <a:pt x="31" y="59"/>
                </a:cubicBezTo>
                <a:cubicBezTo>
                  <a:pt x="33" y="56"/>
                  <a:pt x="34" y="53"/>
                  <a:pt x="36" y="50"/>
                </a:cubicBezTo>
                <a:close/>
                <a:moveTo>
                  <a:pt x="35" y="46"/>
                </a:moveTo>
                <a:cubicBezTo>
                  <a:pt x="36" y="45"/>
                  <a:pt x="37" y="44"/>
                  <a:pt x="38" y="43"/>
                </a:cubicBezTo>
                <a:cubicBezTo>
                  <a:pt x="37" y="44"/>
                  <a:pt x="36" y="45"/>
                  <a:pt x="36" y="46"/>
                </a:cubicBezTo>
                <a:cubicBezTo>
                  <a:pt x="35" y="46"/>
                  <a:pt x="35" y="46"/>
                  <a:pt x="35" y="46"/>
                </a:cubicBezTo>
                <a:cubicBezTo>
                  <a:pt x="35" y="46"/>
                  <a:pt x="35" y="46"/>
                  <a:pt x="35" y="46"/>
                </a:cubicBezTo>
                <a:close/>
                <a:moveTo>
                  <a:pt x="32" y="55"/>
                </a:moveTo>
                <a:cubicBezTo>
                  <a:pt x="31" y="57"/>
                  <a:pt x="30" y="58"/>
                  <a:pt x="29" y="60"/>
                </a:cubicBezTo>
                <a:cubicBezTo>
                  <a:pt x="28" y="60"/>
                  <a:pt x="28" y="60"/>
                  <a:pt x="28" y="60"/>
                </a:cubicBezTo>
                <a:lnTo>
                  <a:pt x="32" y="55"/>
                </a:lnTo>
                <a:close/>
                <a:moveTo>
                  <a:pt x="28" y="54"/>
                </a:moveTo>
                <a:cubicBezTo>
                  <a:pt x="30" y="51"/>
                  <a:pt x="32" y="49"/>
                  <a:pt x="34" y="47"/>
                </a:cubicBezTo>
                <a:cubicBezTo>
                  <a:pt x="33" y="48"/>
                  <a:pt x="32" y="50"/>
                  <a:pt x="31" y="51"/>
                </a:cubicBezTo>
                <a:cubicBezTo>
                  <a:pt x="30" y="52"/>
                  <a:pt x="29" y="53"/>
                  <a:pt x="28" y="54"/>
                </a:cubicBezTo>
                <a:close/>
                <a:moveTo>
                  <a:pt x="31" y="79"/>
                </a:moveTo>
                <a:cubicBezTo>
                  <a:pt x="30" y="80"/>
                  <a:pt x="29" y="81"/>
                  <a:pt x="28" y="82"/>
                </a:cubicBezTo>
                <a:cubicBezTo>
                  <a:pt x="27" y="82"/>
                  <a:pt x="25" y="83"/>
                  <a:pt x="24" y="84"/>
                </a:cubicBezTo>
                <a:cubicBezTo>
                  <a:pt x="25" y="83"/>
                  <a:pt x="25" y="81"/>
                  <a:pt x="26" y="80"/>
                </a:cubicBezTo>
                <a:cubicBezTo>
                  <a:pt x="28" y="80"/>
                  <a:pt x="29" y="79"/>
                  <a:pt x="31" y="79"/>
                </a:cubicBezTo>
                <a:close/>
                <a:moveTo>
                  <a:pt x="23" y="83"/>
                </a:moveTo>
                <a:cubicBezTo>
                  <a:pt x="22" y="83"/>
                  <a:pt x="22" y="83"/>
                  <a:pt x="22" y="83"/>
                </a:cubicBezTo>
                <a:cubicBezTo>
                  <a:pt x="22" y="82"/>
                  <a:pt x="23" y="81"/>
                  <a:pt x="24" y="80"/>
                </a:cubicBezTo>
                <a:cubicBezTo>
                  <a:pt x="24" y="80"/>
                  <a:pt x="24" y="80"/>
                  <a:pt x="24" y="80"/>
                </a:cubicBezTo>
                <a:cubicBezTo>
                  <a:pt x="24" y="80"/>
                  <a:pt x="24" y="80"/>
                  <a:pt x="24" y="80"/>
                </a:cubicBezTo>
                <a:cubicBezTo>
                  <a:pt x="24" y="81"/>
                  <a:pt x="23" y="82"/>
                  <a:pt x="23" y="83"/>
                </a:cubicBezTo>
                <a:close/>
                <a:moveTo>
                  <a:pt x="22" y="98"/>
                </a:moveTo>
                <a:cubicBezTo>
                  <a:pt x="24" y="103"/>
                  <a:pt x="25" y="109"/>
                  <a:pt x="26" y="115"/>
                </a:cubicBezTo>
                <a:cubicBezTo>
                  <a:pt x="26" y="117"/>
                  <a:pt x="26" y="118"/>
                  <a:pt x="27" y="120"/>
                </a:cubicBezTo>
                <a:cubicBezTo>
                  <a:pt x="25" y="114"/>
                  <a:pt x="23" y="108"/>
                  <a:pt x="22" y="102"/>
                </a:cubicBezTo>
                <a:cubicBezTo>
                  <a:pt x="22" y="101"/>
                  <a:pt x="22" y="99"/>
                  <a:pt x="22" y="98"/>
                </a:cubicBezTo>
                <a:close/>
                <a:moveTo>
                  <a:pt x="27" y="139"/>
                </a:moveTo>
                <a:cubicBezTo>
                  <a:pt x="27" y="139"/>
                  <a:pt x="27" y="139"/>
                  <a:pt x="27" y="139"/>
                </a:cubicBezTo>
                <a:cubicBezTo>
                  <a:pt x="26" y="140"/>
                  <a:pt x="27" y="140"/>
                  <a:pt x="27" y="140"/>
                </a:cubicBezTo>
                <a:cubicBezTo>
                  <a:pt x="27" y="141"/>
                  <a:pt x="27" y="141"/>
                  <a:pt x="27" y="141"/>
                </a:cubicBezTo>
                <a:cubicBezTo>
                  <a:pt x="25" y="137"/>
                  <a:pt x="24" y="133"/>
                  <a:pt x="23" y="129"/>
                </a:cubicBezTo>
                <a:cubicBezTo>
                  <a:pt x="23" y="127"/>
                  <a:pt x="23" y="125"/>
                  <a:pt x="23" y="123"/>
                </a:cubicBezTo>
                <a:cubicBezTo>
                  <a:pt x="22" y="121"/>
                  <a:pt x="22" y="118"/>
                  <a:pt x="22" y="115"/>
                </a:cubicBezTo>
                <a:cubicBezTo>
                  <a:pt x="24" y="123"/>
                  <a:pt x="25" y="131"/>
                  <a:pt x="27" y="139"/>
                </a:cubicBezTo>
                <a:close/>
                <a:moveTo>
                  <a:pt x="25" y="156"/>
                </a:moveTo>
                <a:cubicBezTo>
                  <a:pt x="23" y="153"/>
                  <a:pt x="22" y="149"/>
                  <a:pt x="21" y="146"/>
                </a:cubicBezTo>
                <a:cubicBezTo>
                  <a:pt x="21" y="145"/>
                  <a:pt x="20" y="145"/>
                  <a:pt x="20" y="144"/>
                </a:cubicBezTo>
                <a:cubicBezTo>
                  <a:pt x="20" y="144"/>
                  <a:pt x="20" y="144"/>
                  <a:pt x="20" y="144"/>
                </a:cubicBezTo>
                <a:cubicBezTo>
                  <a:pt x="22" y="147"/>
                  <a:pt x="23" y="150"/>
                  <a:pt x="25" y="154"/>
                </a:cubicBezTo>
                <a:cubicBezTo>
                  <a:pt x="25" y="154"/>
                  <a:pt x="25" y="155"/>
                  <a:pt x="25" y="156"/>
                </a:cubicBezTo>
                <a:cubicBezTo>
                  <a:pt x="25" y="156"/>
                  <a:pt x="25" y="156"/>
                  <a:pt x="25" y="156"/>
                </a:cubicBezTo>
                <a:close/>
                <a:moveTo>
                  <a:pt x="29" y="163"/>
                </a:moveTo>
                <a:cubicBezTo>
                  <a:pt x="30" y="164"/>
                  <a:pt x="30" y="165"/>
                  <a:pt x="30" y="167"/>
                </a:cubicBezTo>
                <a:cubicBezTo>
                  <a:pt x="29" y="164"/>
                  <a:pt x="29" y="162"/>
                  <a:pt x="28" y="160"/>
                </a:cubicBezTo>
                <a:cubicBezTo>
                  <a:pt x="28" y="161"/>
                  <a:pt x="29" y="162"/>
                  <a:pt x="29" y="163"/>
                </a:cubicBezTo>
                <a:close/>
                <a:moveTo>
                  <a:pt x="29" y="148"/>
                </a:moveTo>
                <a:cubicBezTo>
                  <a:pt x="29" y="147"/>
                  <a:pt x="29" y="146"/>
                  <a:pt x="29" y="145"/>
                </a:cubicBezTo>
                <a:cubicBezTo>
                  <a:pt x="30" y="143"/>
                  <a:pt x="30" y="142"/>
                  <a:pt x="31" y="140"/>
                </a:cubicBezTo>
                <a:cubicBezTo>
                  <a:pt x="31" y="141"/>
                  <a:pt x="31" y="141"/>
                  <a:pt x="31" y="141"/>
                </a:cubicBezTo>
                <a:cubicBezTo>
                  <a:pt x="31" y="142"/>
                  <a:pt x="31" y="143"/>
                  <a:pt x="32" y="144"/>
                </a:cubicBezTo>
                <a:cubicBezTo>
                  <a:pt x="32" y="147"/>
                  <a:pt x="33" y="151"/>
                  <a:pt x="33" y="155"/>
                </a:cubicBezTo>
                <a:cubicBezTo>
                  <a:pt x="32" y="153"/>
                  <a:pt x="31" y="151"/>
                  <a:pt x="30" y="149"/>
                </a:cubicBezTo>
                <a:cubicBezTo>
                  <a:pt x="30" y="149"/>
                  <a:pt x="30" y="149"/>
                  <a:pt x="30" y="149"/>
                </a:cubicBezTo>
                <a:cubicBezTo>
                  <a:pt x="30" y="149"/>
                  <a:pt x="30" y="148"/>
                  <a:pt x="29" y="148"/>
                </a:cubicBezTo>
                <a:close/>
                <a:moveTo>
                  <a:pt x="35" y="166"/>
                </a:moveTo>
                <a:cubicBezTo>
                  <a:pt x="36" y="168"/>
                  <a:pt x="36" y="169"/>
                  <a:pt x="36" y="171"/>
                </a:cubicBezTo>
                <a:cubicBezTo>
                  <a:pt x="35" y="166"/>
                  <a:pt x="33" y="161"/>
                  <a:pt x="30" y="156"/>
                </a:cubicBezTo>
                <a:cubicBezTo>
                  <a:pt x="30" y="156"/>
                  <a:pt x="30" y="155"/>
                  <a:pt x="30" y="155"/>
                </a:cubicBezTo>
                <a:cubicBezTo>
                  <a:pt x="32" y="159"/>
                  <a:pt x="33" y="162"/>
                  <a:pt x="35" y="166"/>
                </a:cubicBezTo>
                <a:close/>
                <a:moveTo>
                  <a:pt x="38" y="182"/>
                </a:moveTo>
                <a:cubicBezTo>
                  <a:pt x="39" y="183"/>
                  <a:pt x="39" y="185"/>
                  <a:pt x="39" y="186"/>
                </a:cubicBezTo>
                <a:cubicBezTo>
                  <a:pt x="39" y="186"/>
                  <a:pt x="39" y="186"/>
                  <a:pt x="39" y="186"/>
                </a:cubicBezTo>
                <a:cubicBezTo>
                  <a:pt x="38" y="184"/>
                  <a:pt x="37" y="182"/>
                  <a:pt x="35" y="180"/>
                </a:cubicBezTo>
                <a:cubicBezTo>
                  <a:pt x="34" y="178"/>
                  <a:pt x="33" y="175"/>
                  <a:pt x="32" y="173"/>
                </a:cubicBezTo>
                <a:cubicBezTo>
                  <a:pt x="32" y="171"/>
                  <a:pt x="32" y="170"/>
                  <a:pt x="31" y="168"/>
                </a:cubicBezTo>
                <a:cubicBezTo>
                  <a:pt x="34" y="173"/>
                  <a:pt x="36" y="177"/>
                  <a:pt x="38" y="182"/>
                </a:cubicBezTo>
                <a:close/>
                <a:moveTo>
                  <a:pt x="32" y="177"/>
                </a:moveTo>
                <a:cubicBezTo>
                  <a:pt x="32" y="177"/>
                  <a:pt x="32" y="178"/>
                  <a:pt x="32" y="178"/>
                </a:cubicBezTo>
                <a:cubicBezTo>
                  <a:pt x="34" y="182"/>
                  <a:pt x="37" y="186"/>
                  <a:pt x="39" y="190"/>
                </a:cubicBezTo>
                <a:cubicBezTo>
                  <a:pt x="39" y="190"/>
                  <a:pt x="39" y="190"/>
                  <a:pt x="39" y="191"/>
                </a:cubicBezTo>
                <a:cubicBezTo>
                  <a:pt x="36" y="188"/>
                  <a:pt x="34" y="185"/>
                  <a:pt x="32" y="183"/>
                </a:cubicBezTo>
                <a:cubicBezTo>
                  <a:pt x="32" y="182"/>
                  <a:pt x="32" y="182"/>
                  <a:pt x="32" y="182"/>
                </a:cubicBezTo>
                <a:cubicBezTo>
                  <a:pt x="32" y="182"/>
                  <a:pt x="32" y="182"/>
                  <a:pt x="32" y="181"/>
                </a:cubicBezTo>
                <a:cubicBezTo>
                  <a:pt x="32" y="180"/>
                  <a:pt x="32" y="179"/>
                  <a:pt x="32" y="177"/>
                </a:cubicBezTo>
                <a:close/>
                <a:moveTo>
                  <a:pt x="38" y="192"/>
                </a:moveTo>
                <a:cubicBezTo>
                  <a:pt x="38" y="192"/>
                  <a:pt x="38" y="193"/>
                  <a:pt x="38" y="193"/>
                </a:cubicBezTo>
                <a:cubicBezTo>
                  <a:pt x="38" y="192"/>
                  <a:pt x="37" y="192"/>
                  <a:pt x="37" y="192"/>
                </a:cubicBezTo>
                <a:cubicBezTo>
                  <a:pt x="36" y="190"/>
                  <a:pt x="36" y="189"/>
                  <a:pt x="35" y="188"/>
                </a:cubicBezTo>
                <a:cubicBezTo>
                  <a:pt x="36" y="189"/>
                  <a:pt x="37" y="191"/>
                  <a:pt x="38" y="192"/>
                </a:cubicBezTo>
                <a:close/>
                <a:moveTo>
                  <a:pt x="39" y="197"/>
                </a:moveTo>
                <a:cubicBezTo>
                  <a:pt x="39" y="196"/>
                  <a:pt x="39" y="196"/>
                  <a:pt x="38" y="196"/>
                </a:cubicBezTo>
                <a:cubicBezTo>
                  <a:pt x="39" y="196"/>
                  <a:pt x="39" y="196"/>
                  <a:pt x="39" y="196"/>
                </a:cubicBezTo>
                <a:cubicBezTo>
                  <a:pt x="41" y="199"/>
                  <a:pt x="44" y="202"/>
                  <a:pt x="48" y="204"/>
                </a:cubicBezTo>
                <a:cubicBezTo>
                  <a:pt x="48" y="204"/>
                  <a:pt x="49" y="204"/>
                  <a:pt x="49" y="203"/>
                </a:cubicBezTo>
                <a:cubicBezTo>
                  <a:pt x="49" y="204"/>
                  <a:pt x="50" y="205"/>
                  <a:pt x="50" y="205"/>
                </a:cubicBezTo>
                <a:cubicBezTo>
                  <a:pt x="50" y="205"/>
                  <a:pt x="49" y="205"/>
                  <a:pt x="49" y="204"/>
                </a:cubicBezTo>
                <a:cubicBezTo>
                  <a:pt x="48" y="204"/>
                  <a:pt x="48" y="205"/>
                  <a:pt x="48" y="206"/>
                </a:cubicBezTo>
                <a:cubicBezTo>
                  <a:pt x="50" y="207"/>
                  <a:pt x="52" y="208"/>
                  <a:pt x="54" y="209"/>
                </a:cubicBezTo>
                <a:cubicBezTo>
                  <a:pt x="54" y="210"/>
                  <a:pt x="55" y="211"/>
                  <a:pt x="56" y="212"/>
                </a:cubicBezTo>
                <a:cubicBezTo>
                  <a:pt x="54" y="210"/>
                  <a:pt x="51" y="209"/>
                  <a:pt x="49" y="208"/>
                </a:cubicBezTo>
                <a:cubicBezTo>
                  <a:pt x="46" y="205"/>
                  <a:pt x="42" y="201"/>
                  <a:pt x="39" y="197"/>
                </a:cubicBezTo>
                <a:close/>
                <a:moveTo>
                  <a:pt x="51" y="212"/>
                </a:moveTo>
                <a:cubicBezTo>
                  <a:pt x="52" y="214"/>
                  <a:pt x="54" y="216"/>
                  <a:pt x="56" y="218"/>
                </a:cubicBezTo>
                <a:cubicBezTo>
                  <a:pt x="56" y="217"/>
                  <a:pt x="56" y="217"/>
                  <a:pt x="56" y="217"/>
                </a:cubicBezTo>
                <a:cubicBezTo>
                  <a:pt x="55" y="217"/>
                  <a:pt x="54" y="216"/>
                  <a:pt x="52" y="215"/>
                </a:cubicBezTo>
                <a:cubicBezTo>
                  <a:pt x="51" y="214"/>
                  <a:pt x="50" y="212"/>
                  <a:pt x="49" y="210"/>
                </a:cubicBezTo>
                <a:cubicBezTo>
                  <a:pt x="49" y="211"/>
                  <a:pt x="50" y="211"/>
                  <a:pt x="51" y="212"/>
                </a:cubicBezTo>
                <a:close/>
                <a:moveTo>
                  <a:pt x="54" y="220"/>
                </a:moveTo>
                <a:cubicBezTo>
                  <a:pt x="55" y="221"/>
                  <a:pt x="56" y="222"/>
                  <a:pt x="57" y="223"/>
                </a:cubicBezTo>
                <a:cubicBezTo>
                  <a:pt x="56" y="222"/>
                  <a:pt x="55" y="222"/>
                  <a:pt x="54" y="221"/>
                </a:cubicBezTo>
                <a:cubicBezTo>
                  <a:pt x="53" y="220"/>
                  <a:pt x="52" y="220"/>
                  <a:pt x="52" y="219"/>
                </a:cubicBezTo>
                <a:cubicBezTo>
                  <a:pt x="52" y="219"/>
                  <a:pt x="52" y="219"/>
                  <a:pt x="52" y="219"/>
                </a:cubicBezTo>
                <a:cubicBezTo>
                  <a:pt x="52" y="219"/>
                  <a:pt x="53" y="220"/>
                  <a:pt x="53" y="220"/>
                </a:cubicBezTo>
                <a:cubicBezTo>
                  <a:pt x="54" y="220"/>
                  <a:pt x="54" y="220"/>
                  <a:pt x="54" y="220"/>
                </a:cubicBezTo>
                <a:close/>
                <a:moveTo>
                  <a:pt x="53" y="222"/>
                </a:moveTo>
                <a:cubicBezTo>
                  <a:pt x="53" y="223"/>
                  <a:pt x="54" y="223"/>
                  <a:pt x="54" y="223"/>
                </a:cubicBezTo>
                <a:cubicBezTo>
                  <a:pt x="53" y="223"/>
                  <a:pt x="52" y="222"/>
                  <a:pt x="51" y="221"/>
                </a:cubicBezTo>
                <a:cubicBezTo>
                  <a:pt x="51" y="221"/>
                  <a:pt x="51" y="221"/>
                  <a:pt x="51" y="220"/>
                </a:cubicBezTo>
                <a:cubicBezTo>
                  <a:pt x="51" y="221"/>
                  <a:pt x="52" y="222"/>
                  <a:pt x="53" y="222"/>
                </a:cubicBezTo>
                <a:close/>
                <a:moveTo>
                  <a:pt x="56" y="228"/>
                </a:moveTo>
                <a:cubicBezTo>
                  <a:pt x="57" y="228"/>
                  <a:pt x="57" y="228"/>
                  <a:pt x="57" y="228"/>
                </a:cubicBezTo>
                <a:cubicBezTo>
                  <a:pt x="57" y="228"/>
                  <a:pt x="57" y="228"/>
                  <a:pt x="57" y="228"/>
                </a:cubicBezTo>
                <a:cubicBezTo>
                  <a:pt x="55" y="227"/>
                  <a:pt x="54" y="226"/>
                  <a:pt x="52" y="225"/>
                </a:cubicBezTo>
                <a:cubicBezTo>
                  <a:pt x="54" y="226"/>
                  <a:pt x="55" y="227"/>
                  <a:pt x="56" y="228"/>
                </a:cubicBezTo>
                <a:close/>
                <a:moveTo>
                  <a:pt x="55" y="218"/>
                </a:moveTo>
                <a:cubicBezTo>
                  <a:pt x="55" y="218"/>
                  <a:pt x="55" y="218"/>
                  <a:pt x="55" y="218"/>
                </a:cubicBezTo>
                <a:cubicBezTo>
                  <a:pt x="57" y="219"/>
                  <a:pt x="58" y="220"/>
                  <a:pt x="60" y="221"/>
                </a:cubicBezTo>
                <a:cubicBezTo>
                  <a:pt x="63" y="224"/>
                  <a:pt x="66" y="227"/>
                  <a:pt x="69" y="230"/>
                </a:cubicBezTo>
                <a:cubicBezTo>
                  <a:pt x="69" y="230"/>
                  <a:pt x="68" y="230"/>
                  <a:pt x="67" y="229"/>
                </a:cubicBezTo>
                <a:cubicBezTo>
                  <a:pt x="65" y="228"/>
                  <a:pt x="62" y="226"/>
                  <a:pt x="60" y="225"/>
                </a:cubicBezTo>
                <a:cubicBezTo>
                  <a:pt x="58" y="223"/>
                  <a:pt x="56" y="220"/>
                  <a:pt x="55" y="218"/>
                </a:cubicBezTo>
                <a:close/>
                <a:moveTo>
                  <a:pt x="68" y="227"/>
                </a:moveTo>
                <a:cubicBezTo>
                  <a:pt x="68" y="227"/>
                  <a:pt x="68" y="227"/>
                  <a:pt x="68" y="227"/>
                </a:cubicBezTo>
                <a:cubicBezTo>
                  <a:pt x="67" y="226"/>
                  <a:pt x="66" y="225"/>
                  <a:pt x="65" y="224"/>
                </a:cubicBezTo>
                <a:cubicBezTo>
                  <a:pt x="66" y="225"/>
                  <a:pt x="67" y="226"/>
                  <a:pt x="69" y="226"/>
                </a:cubicBezTo>
                <a:cubicBezTo>
                  <a:pt x="69" y="227"/>
                  <a:pt x="70" y="227"/>
                  <a:pt x="70" y="228"/>
                </a:cubicBezTo>
                <a:cubicBezTo>
                  <a:pt x="69" y="228"/>
                  <a:pt x="69" y="228"/>
                  <a:pt x="68" y="227"/>
                </a:cubicBezTo>
                <a:close/>
                <a:moveTo>
                  <a:pt x="60" y="220"/>
                </a:moveTo>
                <a:cubicBezTo>
                  <a:pt x="59" y="218"/>
                  <a:pt x="57" y="216"/>
                  <a:pt x="55" y="215"/>
                </a:cubicBezTo>
                <a:cubicBezTo>
                  <a:pt x="58" y="216"/>
                  <a:pt x="60" y="218"/>
                  <a:pt x="63" y="219"/>
                </a:cubicBezTo>
                <a:cubicBezTo>
                  <a:pt x="64" y="221"/>
                  <a:pt x="65" y="222"/>
                  <a:pt x="66" y="223"/>
                </a:cubicBezTo>
                <a:cubicBezTo>
                  <a:pt x="64" y="222"/>
                  <a:pt x="62" y="221"/>
                  <a:pt x="60" y="220"/>
                </a:cubicBezTo>
                <a:close/>
                <a:moveTo>
                  <a:pt x="62" y="216"/>
                </a:moveTo>
                <a:cubicBezTo>
                  <a:pt x="66" y="219"/>
                  <a:pt x="71" y="222"/>
                  <a:pt x="75" y="225"/>
                </a:cubicBezTo>
                <a:cubicBezTo>
                  <a:pt x="71" y="222"/>
                  <a:pt x="67" y="220"/>
                  <a:pt x="63" y="218"/>
                </a:cubicBezTo>
                <a:cubicBezTo>
                  <a:pt x="63" y="217"/>
                  <a:pt x="62" y="217"/>
                  <a:pt x="62" y="216"/>
                </a:cubicBezTo>
                <a:close/>
                <a:moveTo>
                  <a:pt x="74" y="221"/>
                </a:moveTo>
                <a:cubicBezTo>
                  <a:pt x="73" y="220"/>
                  <a:pt x="73" y="220"/>
                  <a:pt x="72" y="219"/>
                </a:cubicBezTo>
                <a:cubicBezTo>
                  <a:pt x="75" y="221"/>
                  <a:pt x="77" y="223"/>
                  <a:pt x="80" y="225"/>
                </a:cubicBezTo>
                <a:cubicBezTo>
                  <a:pt x="80" y="225"/>
                  <a:pt x="80" y="225"/>
                  <a:pt x="80" y="225"/>
                </a:cubicBezTo>
                <a:cubicBezTo>
                  <a:pt x="78" y="224"/>
                  <a:pt x="76" y="222"/>
                  <a:pt x="74" y="221"/>
                </a:cubicBezTo>
                <a:close/>
                <a:moveTo>
                  <a:pt x="68" y="215"/>
                </a:moveTo>
                <a:cubicBezTo>
                  <a:pt x="66" y="214"/>
                  <a:pt x="65" y="213"/>
                  <a:pt x="64" y="211"/>
                </a:cubicBezTo>
                <a:cubicBezTo>
                  <a:pt x="65" y="212"/>
                  <a:pt x="67" y="212"/>
                  <a:pt x="68" y="213"/>
                </a:cubicBezTo>
                <a:cubicBezTo>
                  <a:pt x="69" y="213"/>
                  <a:pt x="69" y="214"/>
                  <a:pt x="70" y="214"/>
                </a:cubicBezTo>
                <a:cubicBezTo>
                  <a:pt x="70" y="214"/>
                  <a:pt x="70" y="215"/>
                  <a:pt x="69" y="215"/>
                </a:cubicBezTo>
                <a:cubicBezTo>
                  <a:pt x="69" y="216"/>
                  <a:pt x="70" y="216"/>
                  <a:pt x="71" y="216"/>
                </a:cubicBezTo>
                <a:cubicBezTo>
                  <a:pt x="71" y="215"/>
                  <a:pt x="72" y="215"/>
                  <a:pt x="73" y="215"/>
                </a:cubicBezTo>
                <a:cubicBezTo>
                  <a:pt x="74" y="215"/>
                  <a:pt x="75" y="215"/>
                  <a:pt x="75" y="216"/>
                </a:cubicBezTo>
                <a:cubicBezTo>
                  <a:pt x="77" y="218"/>
                  <a:pt x="78" y="220"/>
                  <a:pt x="79" y="222"/>
                </a:cubicBezTo>
                <a:cubicBezTo>
                  <a:pt x="75" y="220"/>
                  <a:pt x="71" y="217"/>
                  <a:pt x="68" y="215"/>
                </a:cubicBezTo>
                <a:close/>
                <a:moveTo>
                  <a:pt x="76" y="204"/>
                </a:moveTo>
                <a:cubicBezTo>
                  <a:pt x="75" y="203"/>
                  <a:pt x="74" y="202"/>
                  <a:pt x="73" y="202"/>
                </a:cubicBezTo>
                <a:cubicBezTo>
                  <a:pt x="73" y="202"/>
                  <a:pt x="73" y="202"/>
                  <a:pt x="73" y="202"/>
                </a:cubicBezTo>
                <a:cubicBezTo>
                  <a:pt x="74" y="202"/>
                  <a:pt x="75" y="203"/>
                  <a:pt x="76" y="203"/>
                </a:cubicBezTo>
                <a:cubicBezTo>
                  <a:pt x="76" y="203"/>
                  <a:pt x="76" y="204"/>
                  <a:pt x="76" y="204"/>
                </a:cubicBezTo>
                <a:close/>
                <a:moveTo>
                  <a:pt x="74" y="200"/>
                </a:moveTo>
                <a:cubicBezTo>
                  <a:pt x="74" y="200"/>
                  <a:pt x="74" y="200"/>
                  <a:pt x="74" y="200"/>
                </a:cubicBezTo>
                <a:cubicBezTo>
                  <a:pt x="74" y="200"/>
                  <a:pt x="74" y="199"/>
                  <a:pt x="74" y="199"/>
                </a:cubicBezTo>
                <a:cubicBezTo>
                  <a:pt x="75" y="200"/>
                  <a:pt x="76" y="201"/>
                  <a:pt x="77" y="202"/>
                </a:cubicBezTo>
                <a:cubicBezTo>
                  <a:pt x="77" y="202"/>
                  <a:pt x="77" y="202"/>
                  <a:pt x="77" y="202"/>
                </a:cubicBezTo>
                <a:cubicBezTo>
                  <a:pt x="76" y="201"/>
                  <a:pt x="75" y="201"/>
                  <a:pt x="74" y="200"/>
                </a:cubicBezTo>
                <a:close/>
                <a:moveTo>
                  <a:pt x="75" y="199"/>
                </a:moveTo>
                <a:cubicBezTo>
                  <a:pt x="75" y="199"/>
                  <a:pt x="76" y="199"/>
                  <a:pt x="76" y="199"/>
                </a:cubicBezTo>
                <a:cubicBezTo>
                  <a:pt x="76" y="199"/>
                  <a:pt x="77" y="200"/>
                  <a:pt x="78" y="200"/>
                </a:cubicBezTo>
                <a:cubicBezTo>
                  <a:pt x="78" y="200"/>
                  <a:pt x="78" y="201"/>
                  <a:pt x="78" y="201"/>
                </a:cubicBezTo>
                <a:cubicBezTo>
                  <a:pt x="77" y="200"/>
                  <a:pt x="76" y="199"/>
                  <a:pt x="75" y="199"/>
                </a:cubicBezTo>
                <a:close/>
                <a:moveTo>
                  <a:pt x="78" y="208"/>
                </a:moveTo>
                <a:cubicBezTo>
                  <a:pt x="78" y="208"/>
                  <a:pt x="79" y="208"/>
                  <a:pt x="79" y="208"/>
                </a:cubicBezTo>
                <a:cubicBezTo>
                  <a:pt x="79" y="208"/>
                  <a:pt x="78" y="209"/>
                  <a:pt x="78" y="209"/>
                </a:cubicBezTo>
                <a:cubicBezTo>
                  <a:pt x="78" y="209"/>
                  <a:pt x="78" y="208"/>
                  <a:pt x="77" y="208"/>
                </a:cubicBezTo>
                <a:cubicBezTo>
                  <a:pt x="78" y="208"/>
                  <a:pt x="78" y="208"/>
                  <a:pt x="78" y="208"/>
                </a:cubicBezTo>
                <a:close/>
                <a:moveTo>
                  <a:pt x="78" y="206"/>
                </a:moveTo>
                <a:cubicBezTo>
                  <a:pt x="78" y="206"/>
                  <a:pt x="78" y="206"/>
                  <a:pt x="78" y="205"/>
                </a:cubicBezTo>
                <a:cubicBezTo>
                  <a:pt x="78" y="205"/>
                  <a:pt x="78" y="205"/>
                  <a:pt x="79" y="204"/>
                </a:cubicBezTo>
                <a:cubicBezTo>
                  <a:pt x="79" y="204"/>
                  <a:pt x="79" y="204"/>
                  <a:pt x="79" y="204"/>
                </a:cubicBezTo>
                <a:cubicBezTo>
                  <a:pt x="79" y="205"/>
                  <a:pt x="79" y="205"/>
                  <a:pt x="79" y="205"/>
                </a:cubicBezTo>
                <a:cubicBezTo>
                  <a:pt x="79" y="205"/>
                  <a:pt x="78" y="205"/>
                  <a:pt x="78" y="206"/>
                </a:cubicBezTo>
                <a:close/>
                <a:moveTo>
                  <a:pt x="79" y="197"/>
                </a:moveTo>
                <a:cubicBezTo>
                  <a:pt x="79" y="196"/>
                  <a:pt x="80" y="196"/>
                  <a:pt x="80" y="196"/>
                </a:cubicBezTo>
                <a:cubicBezTo>
                  <a:pt x="81" y="196"/>
                  <a:pt x="81" y="196"/>
                  <a:pt x="81" y="196"/>
                </a:cubicBezTo>
                <a:cubicBezTo>
                  <a:pt x="81" y="197"/>
                  <a:pt x="80" y="197"/>
                  <a:pt x="80" y="197"/>
                </a:cubicBezTo>
                <a:lnTo>
                  <a:pt x="79" y="197"/>
                </a:lnTo>
                <a:close/>
                <a:moveTo>
                  <a:pt x="80" y="206"/>
                </a:moveTo>
                <a:cubicBezTo>
                  <a:pt x="81" y="206"/>
                  <a:pt x="81" y="206"/>
                  <a:pt x="81" y="206"/>
                </a:cubicBezTo>
                <a:cubicBezTo>
                  <a:pt x="81" y="207"/>
                  <a:pt x="81" y="207"/>
                  <a:pt x="81" y="207"/>
                </a:cubicBezTo>
                <a:cubicBezTo>
                  <a:pt x="81" y="207"/>
                  <a:pt x="80" y="207"/>
                  <a:pt x="80" y="207"/>
                </a:cubicBezTo>
                <a:cubicBezTo>
                  <a:pt x="80" y="207"/>
                  <a:pt x="80" y="207"/>
                  <a:pt x="80" y="207"/>
                </a:cubicBezTo>
                <a:cubicBezTo>
                  <a:pt x="80" y="207"/>
                  <a:pt x="80" y="206"/>
                  <a:pt x="80" y="206"/>
                </a:cubicBezTo>
                <a:close/>
                <a:moveTo>
                  <a:pt x="80" y="209"/>
                </a:moveTo>
                <a:cubicBezTo>
                  <a:pt x="82" y="210"/>
                  <a:pt x="83" y="211"/>
                  <a:pt x="85" y="212"/>
                </a:cubicBezTo>
                <a:cubicBezTo>
                  <a:pt x="85" y="212"/>
                  <a:pt x="84" y="212"/>
                  <a:pt x="84" y="212"/>
                </a:cubicBezTo>
                <a:cubicBezTo>
                  <a:pt x="83" y="211"/>
                  <a:pt x="81" y="210"/>
                  <a:pt x="80" y="210"/>
                </a:cubicBezTo>
                <a:cubicBezTo>
                  <a:pt x="80" y="209"/>
                  <a:pt x="80" y="209"/>
                  <a:pt x="80" y="209"/>
                </a:cubicBezTo>
                <a:close/>
                <a:moveTo>
                  <a:pt x="82" y="208"/>
                </a:moveTo>
                <a:cubicBezTo>
                  <a:pt x="82" y="208"/>
                  <a:pt x="82" y="208"/>
                  <a:pt x="83" y="208"/>
                </a:cubicBezTo>
                <a:cubicBezTo>
                  <a:pt x="84" y="208"/>
                  <a:pt x="85" y="209"/>
                  <a:pt x="86" y="210"/>
                </a:cubicBezTo>
                <a:cubicBezTo>
                  <a:pt x="86" y="210"/>
                  <a:pt x="86" y="210"/>
                  <a:pt x="85" y="211"/>
                </a:cubicBezTo>
                <a:cubicBezTo>
                  <a:pt x="84" y="210"/>
                  <a:pt x="83" y="209"/>
                  <a:pt x="82" y="208"/>
                </a:cubicBezTo>
                <a:close/>
                <a:moveTo>
                  <a:pt x="85" y="214"/>
                </a:moveTo>
                <a:cubicBezTo>
                  <a:pt x="88" y="216"/>
                  <a:pt x="91" y="217"/>
                  <a:pt x="94" y="219"/>
                </a:cubicBezTo>
                <a:cubicBezTo>
                  <a:pt x="93" y="218"/>
                  <a:pt x="91" y="218"/>
                  <a:pt x="89" y="217"/>
                </a:cubicBezTo>
                <a:cubicBezTo>
                  <a:pt x="88" y="216"/>
                  <a:pt x="86" y="215"/>
                  <a:pt x="85" y="214"/>
                </a:cubicBezTo>
                <a:cubicBezTo>
                  <a:pt x="85" y="214"/>
                  <a:pt x="85" y="214"/>
                  <a:pt x="85" y="214"/>
                </a:cubicBezTo>
                <a:close/>
                <a:moveTo>
                  <a:pt x="95" y="221"/>
                </a:moveTo>
                <a:cubicBezTo>
                  <a:pt x="95" y="221"/>
                  <a:pt x="95" y="221"/>
                  <a:pt x="95" y="221"/>
                </a:cubicBezTo>
                <a:cubicBezTo>
                  <a:pt x="95" y="221"/>
                  <a:pt x="94" y="221"/>
                  <a:pt x="94" y="221"/>
                </a:cubicBezTo>
                <a:cubicBezTo>
                  <a:pt x="94" y="221"/>
                  <a:pt x="93" y="220"/>
                  <a:pt x="93" y="220"/>
                </a:cubicBezTo>
                <a:cubicBezTo>
                  <a:pt x="94" y="220"/>
                  <a:pt x="94" y="220"/>
                  <a:pt x="95" y="221"/>
                </a:cubicBezTo>
                <a:close/>
                <a:moveTo>
                  <a:pt x="93" y="216"/>
                </a:moveTo>
                <a:cubicBezTo>
                  <a:pt x="94" y="215"/>
                  <a:pt x="94" y="215"/>
                  <a:pt x="94" y="215"/>
                </a:cubicBezTo>
                <a:cubicBezTo>
                  <a:pt x="95" y="216"/>
                  <a:pt x="96" y="216"/>
                  <a:pt x="97" y="217"/>
                </a:cubicBezTo>
                <a:cubicBezTo>
                  <a:pt x="96" y="217"/>
                  <a:pt x="97" y="218"/>
                  <a:pt x="97" y="218"/>
                </a:cubicBezTo>
                <a:cubicBezTo>
                  <a:pt x="97" y="218"/>
                  <a:pt x="97" y="218"/>
                  <a:pt x="97" y="218"/>
                </a:cubicBezTo>
                <a:cubicBezTo>
                  <a:pt x="96" y="217"/>
                  <a:pt x="95" y="216"/>
                  <a:pt x="93" y="216"/>
                </a:cubicBezTo>
                <a:close/>
                <a:moveTo>
                  <a:pt x="98" y="222"/>
                </a:moveTo>
                <a:cubicBezTo>
                  <a:pt x="99" y="222"/>
                  <a:pt x="99" y="222"/>
                  <a:pt x="100" y="222"/>
                </a:cubicBezTo>
                <a:cubicBezTo>
                  <a:pt x="100" y="222"/>
                  <a:pt x="100" y="222"/>
                  <a:pt x="99" y="223"/>
                </a:cubicBezTo>
                <a:cubicBezTo>
                  <a:pt x="99" y="223"/>
                  <a:pt x="99" y="223"/>
                  <a:pt x="99" y="223"/>
                </a:cubicBezTo>
                <a:cubicBezTo>
                  <a:pt x="99" y="223"/>
                  <a:pt x="98" y="223"/>
                  <a:pt x="97" y="222"/>
                </a:cubicBezTo>
                <a:cubicBezTo>
                  <a:pt x="97" y="222"/>
                  <a:pt x="98" y="222"/>
                  <a:pt x="98" y="222"/>
                </a:cubicBezTo>
                <a:close/>
                <a:moveTo>
                  <a:pt x="106" y="235"/>
                </a:moveTo>
                <a:cubicBezTo>
                  <a:pt x="106" y="236"/>
                  <a:pt x="106" y="236"/>
                  <a:pt x="107" y="236"/>
                </a:cubicBezTo>
                <a:cubicBezTo>
                  <a:pt x="108" y="236"/>
                  <a:pt x="109" y="237"/>
                  <a:pt x="110" y="237"/>
                </a:cubicBezTo>
                <a:cubicBezTo>
                  <a:pt x="111" y="238"/>
                  <a:pt x="111" y="238"/>
                  <a:pt x="111" y="238"/>
                </a:cubicBezTo>
                <a:cubicBezTo>
                  <a:pt x="109" y="238"/>
                  <a:pt x="107" y="237"/>
                  <a:pt x="106" y="235"/>
                </a:cubicBezTo>
                <a:close/>
                <a:moveTo>
                  <a:pt x="110" y="234"/>
                </a:moveTo>
                <a:cubicBezTo>
                  <a:pt x="111" y="234"/>
                  <a:pt x="111" y="234"/>
                  <a:pt x="112" y="234"/>
                </a:cubicBezTo>
                <a:cubicBezTo>
                  <a:pt x="113" y="235"/>
                  <a:pt x="113" y="235"/>
                  <a:pt x="114" y="235"/>
                </a:cubicBezTo>
                <a:cubicBezTo>
                  <a:pt x="114" y="236"/>
                  <a:pt x="114" y="236"/>
                  <a:pt x="113" y="236"/>
                </a:cubicBezTo>
                <a:cubicBezTo>
                  <a:pt x="112" y="235"/>
                  <a:pt x="111" y="235"/>
                  <a:pt x="110" y="234"/>
                </a:cubicBezTo>
                <a:close/>
                <a:moveTo>
                  <a:pt x="114" y="231"/>
                </a:moveTo>
                <a:cubicBezTo>
                  <a:pt x="113" y="231"/>
                  <a:pt x="113" y="230"/>
                  <a:pt x="113" y="230"/>
                </a:cubicBezTo>
                <a:cubicBezTo>
                  <a:pt x="113" y="230"/>
                  <a:pt x="114" y="230"/>
                  <a:pt x="114" y="230"/>
                </a:cubicBezTo>
                <a:cubicBezTo>
                  <a:pt x="115" y="231"/>
                  <a:pt x="115" y="231"/>
                  <a:pt x="116" y="231"/>
                </a:cubicBezTo>
                <a:cubicBezTo>
                  <a:pt x="115" y="232"/>
                  <a:pt x="115" y="232"/>
                  <a:pt x="115" y="232"/>
                </a:cubicBezTo>
                <a:cubicBezTo>
                  <a:pt x="115" y="231"/>
                  <a:pt x="114" y="231"/>
                  <a:pt x="114" y="231"/>
                </a:cubicBezTo>
                <a:close/>
                <a:moveTo>
                  <a:pt x="113" y="227"/>
                </a:moveTo>
                <a:cubicBezTo>
                  <a:pt x="113" y="227"/>
                  <a:pt x="113" y="227"/>
                  <a:pt x="114" y="227"/>
                </a:cubicBezTo>
                <a:cubicBezTo>
                  <a:pt x="115" y="228"/>
                  <a:pt x="116" y="228"/>
                  <a:pt x="117" y="228"/>
                </a:cubicBezTo>
                <a:cubicBezTo>
                  <a:pt x="117" y="229"/>
                  <a:pt x="117" y="230"/>
                  <a:pt x="118" y="229"/>
                </a:cubicBezTo>
                <a:cubicBezTo>
                  <a:pt x="118" y="229"/>
                  <a:pt x="118" y="229"/>
                  <a:pt x="118" y="229"/>
                </a:cubicBezTo>
                <a:cubicBezTo>
                  <a:pt x="118" y="229"/>
                  <a:pt x="119" y="229"/>
                  <a:pt x="119" y="230"/>
                </a:cubicBezTo>
                <a:cubicBezTo>
                  <a:pt x="119" y="230"/>
                  <a:pt x="119" y="230"/>
                  <a:pt x="119" y="230"/>
                </a:cubicBezTo>
                <a:cubicBezTo>
                  <a:pt x="118" y="230"/>
                  <a:pt x="117" y="230"/>
                  <a:pt x="117" y="230"/>
                </a:cubicBezTo>
                <a:cubicBezTo>
                  <a:pt x="115" y="229"/>
                  <a:pt x="114" y="228"/>
                  <a:pt x="113" y="227"/>
                </a:cubicBezTo>
                <a:close/>
                <a:moveTo>
                  <a:pt x="118" y="224"/>
                </a:moveTo>
                <a:cubicBezTo>
                  <a:pt x="119" y="224"/>
                  <a:pt x="120" y="223"/>
                  <a:pt x="121" y="222"/>
                </a:cubicBezTo>
                <a:cubicBezTo>
                  <a:pt x="121" y="222"/>
                  <a:pt x="121" y="222"/>
                  <a:pt x="121" y="222"/>
                </a:cubicBezTo>
                <a:cubicBezTo>
                  <a:pt x="121" y="223"/>
                  <a:pt x="120" y="224"/>
                  <a:pt x="119" y="225"/>
                </a:cubicBezTo>
                <a:cubicBezTo>
                  <a:pt x="119" y="225"/>
                  <a:pt x="118" y="225"/>
                  <a:pt x="118" y="224"/>
                </a:cubicBezTo>
                <a:close/>
                <a:moveTo>
                  <a:pt x="121" y="232"/>
                </a:moveTo>
                <a:cubicBezTo>
                  <a:pt x="121" y="232"/>
                  <a:pt x="121" y="232"/>
                  <a:pt x="122" y="232"/>
                </a:cubicBezTo>
                <a:cubicBezTo>
                  <a:pt x="123" y="232"/>
                  <a:pt x="124" y="233"/>
                  <a:pt x="124" y="234"/>
                </a:cubicBezTo>
                <a:cubicBezTo>
                  <a:pt x="125" y="234"/>
                  <a:pt x="126" y="233"/>
                  <a:pt x="125" y="232"/>
                </a:cubicBezTo>
                <a:cubicBezTo>
                  <a:pt x="125" y="232"/>
                  <a:pt x="124" y="232"/>
                  <a:pt x="124" y="231"/>
                </a:cubicBezTo>
                <a:cubicBezTo>
                  <a:pt x="126" y="231"/>
                  <a:pt x="129" y="230"/>
                  <a:pt x="131" y="230"/>
                </a:cubicBezTo>
                <a:cubicBezTo>
                  <a:pt x="131" y="230"/>
                  <a:pt x="131" y="230"/>
                  <a:pt x="131" y="230"/>
                </a:cubicBezTo>
                <a:cubicBezTo>
                  <a:pt x="130" y="231"/>
                  <a:pt x="130" y="232"/>
                  <a:pt x="129" y="233"/>
                </a:cubicBezTo>
                <a:cubicBezTo>
                  <a:pt x="128" y="233"/>
                  <a:pt x="128" y="233"/>
                  <a:pt x="128" y="234"/>
                </a:cubicBezTo>
                <a:cubicBezTo>
                  <a:pt x="126" y="234"/>
                  <a:pt x="124" y="234"/>
                  <a:pt x="122" y="234"/>
                </a:cubicBezTo>
                <a:cubicBezTo>
                  <a:pt x="121" y="233"/>
                  <a:pt x="121" y="233"/>
                  <a:pt x="120" y="232"/>
                </a:cubicBezTo>
                <a:cubicBezTo>
                  <a:pt x="120" y="232"/>
                  <a:pt x="120" y="232"/>
                  <a:pt x="121" y="232"/>
                </a:cubicBezTo>
                <a:close/>
                <a:moveTo>
                  <a:pt x="132" y="235"/>
                </a:moveTo>
                <a:cubicBezTo>
                  <a:pt x="130" y="235"/>
                  <a:pt x="128" y="236"/>
                  <a:pt x="126" y="236"/>
                </a:cubicBezTo>
                <a:cubicBezTo>
                  <a:pt x="125" y="236"/>
                  <a:pt x="124" y="235"/>
                  <a:pt x="123" y="235"/>
                </a:cubicBezTo>
                <a:cubicBezTo>
                  <a:pt x="126" y="235"/>
                  <a:pt x="129" y="235"/>
                  <a:pt x="132" y="235"/>
                </a:cubicBezTo>
                <a:close/>
                <a:moveTo>
                  <a:pt x="137" y="235"/>
                </a:moveTo>
                <a:cubicBezTo>
                  <a:pt x="137" y="235"/>
                  <a:pt x="136" y="235"/>
                  <a:pt x="136" y="236"/>
                </a:cubicBezTo>
                <a:cubicBezTo>
                  <a:pt x="135" y="236"/>
                  <a:pt x="134" y="236"/>
                  <a:pt x="133" y="236"/>
                </a:cubicBezTo>
                <a:cubicBezTo>
                  <a:pt x="132" y="236"/>
                  <a:pt x="131" y="236"/>
                  <a:pt x="130" y="237"/>
                </a:cubicBezTo>
                <a:cubicBezTo>
                  <a:pt x="132" y="236"/>
                  <a:pt x="134" y="236"/>
                  <a:pt x="137" y="235"/>
                </a:cubicBezTo>
                <a:close/>
                <a:moveTo>
                  <a:pt x="130" y="234"/>
                </a:moveTo>
                <a:cubicBezTo>
                  <a:pt x="132" y="233"/>
                  <a:pt x="134" y="232"/>
                  <a:pt x="135" y="231"/>
                </a:cubicBezTo>
                <a:cubicBezTo>
                  <a:pt x="135" y="231"/>
                  <a:pt x="136" y="232"/>
                  <a:pt x="137" y="232"/>
                </a:cubicBezTo>
                <a:cubicBezTo>
                  <a:pt x="138" y="231"/>
                  <a:pt x="139" y="231"/>
                  <a:pt x="140" y="230"/>
                </a:cubicBezTo>
                <a:cubicBezTo>
                  <a:pt x="139" y="231"/>
                  <a:pt x="139" y="232"/>
                  <a:pt x="138" y="233"/>
                </a:cubicBezTo>
                <a:cubicBezTo>
                  <a:pt x="135" y="233"/>
                  <a:pt x="133" y="234"/>
                  <a:pt x="130" y="234"/>
                </a:cubicBezTo>
                <a:close/>
                <a:moveTo>
                  <a:pt x="139" y="226"/>
                </a:moveTo>
                <a:cubicBezTo>
                  <a:pt x="139" y="226"/>
                  <a:pt x="139" y="227"/>
                  <a:pt x="139" y="227"/>
                </a:cubicBezTo>
                <a:cubicBezTo>
                  <a:pt x="138" y="227"/>
                  <a:pt x="137" y="227"/>
                  <a:pt x="136" y="227"/>
                </a:cubicBezTo>
                <a:cubicBezTo>
                  <a:pt x="137" y="227"/>
                  <a:pt x="137" y="227"/>
                  <a:pt x="137" y="227"/>
                </a:cubicBezTo>
                <a:cubicBezTo>
                  <a:pt x="139" y="226"/>
                  <a:pt x="140" y="225"/>
                  <a:pt x="142" y="224"/>
                </a:cubicBezTo>
                <a:cubicBezTo>
                  <a:pt x="141" y="225"/>
                  <a:pt x="140" y="225"/>
                  <a:pt x="139" y="226"/>
                </a:cubicBezTo>
                <a:close/>
                <a:moveTo>
                  <a:pt x="143" y="229"/>
                </a:moveTo>
                <a:cubicBezTo>
                  <a:pt x="145" y="229"/>
                  <a:pt x="146" y="229"/>
                  <a:pt x="147" y="229"/>
                </a:cubicBezTo>
                <a:cubicBezTo>
                  <a:pt x="148" y="229"/>
                  <a:pt x="149" y="229"/>
                  <a:pt x="149" y="229"/>
                </a:cubicBezTo>
                <a:cubicBezTo>
                  <a:pt x="149" y="229"/>
                  <a:pt x="148" y="230"/>
                  <a:pt x="148" y="230"/>
                </a:cubicBezTo>
                <a:cubicBezTo>
                  <a:pt x="147" y="231"/>
                  <a:pt x="145" y="232"/>
                  <a:pt x="144" y="232"/>
                </a:cubicBezTo>
                <a:cubicBezTo>
                  <a:pt x="143" y="233"/>
                  <a:pt x="141" y="233"/>
                  <a:pt x="140" y="233"/>
                </a:cubicBezTo>
                <a:cubicBezTo>
                  <a:pt x="141" y="232"/>
                  <a:pt x="142" y="230"/>
                  <a:pt x="143" y="229"/>
                </a:cubicBezTo>
                <a:close/>
                <a:moveTo>
                  <a:pt x="145" y="236"/>
                </a:moveTo>
                <a:cubicBezTo>
                  <a:pt x="149" y="235"/>
                  <a:pt x="153" y="234"/>
                  <a:pt x="158" y="234"/>
                </a:cubicBezTo>
                <a:cubicBezTo>
                  <a:pt x="157" y="234"/>
                  <a:pt x="157" y="234"/>
                  <a:pt x="157" y="235"/>
                </a:cubicBezTo>
                <a:cubicBezTo>
                  <a:pt x="152" y="235"/>
                  <a:pt x="148" y="236"/>
                  <a:pt x="144" y="236"/>
                </a:cubicBezTo>
                <a:cubicBezTo>
                  <a:pt x="144" y="236"/>
                  <a:pt x="145" y="236"/>
                  <a:pt x="145" y="236"/>
                </a:cubicBezTo>
                <a:close/>
                <a:moveTo>
                  <a:pt x="157" y="231"/>
                </a:moveTo>
                <a:cubicBezTo>
                  <a:pt x="158" y="231"/>
                  <a:pt x="160" y="230"/>
                  <a:pt x="161" y="229"/>
                </a:cubicBezTo>
                <a:cubicBezTo>
                  <a:pt x="160" y="230"/>
                  <a:pt x="160" y="230"/>
                  <a:pt x="159" y="231"/>
                </a:cubicBezTo>
                <a:cubicBezTo>
                  <a:pt x="159" y="231"/>
                  <a:pt x="158" y="231"/>
                  <a:pt x="157" y="231"/>
                </a:cubicBezTo>
                <a:close/>
                <a:moveTo>
                  <a:pt x="159" y="229"/>
                </a:moveTo>
                <a:cubicBezTo>
                  <a:pt x="161" y="227"/>
                  <a:pt x="164" y="225"/>
                  <a:pt x="166" y="223"/>
                </a:cubicBezTo>
                <a:cubicBezTo>
                  <a:pt x="166" y="224"/>
                  <a:pt x="165" y="225"/>
                  <a:pt x="164" y="226"/>
                </a:cubicBezTo>
                <a:cubicBezTo>
                  <a:pt x="162" y="227"/>
                  <a:pt x="161" y="228"/>
                  <a:pt x="159" y="229"/>
                </a:cubicBezTo>
                <a:close/>
                <a:moveTo>
                  <a:pt x="165" y="227"/>
                </a:moveTo>
                <a:cubicBezTo>
                  <a:pt x="174" y="222"/>
                  <a:pt x="182" y="215"/>
                  <a:pt x="190" y="208"/>
                </a:cubicBezTo>
                <a:cubicBezTo>
                  <a:pt x="190" y="209"/>
                  <a:pt x="189" y="210"/>
                  <a:pt x="189" y="210"/>
                </a:cubicBezTo>
                <a:cubicBezTo>
                  <a:pt x="189" y="210"/>
                  <a:pt x="189" y="210"/>
                  <a:pt x="189" y="210"/>
                </a:cubicBezTo>
                <a:cubicBezTo>
                  <a:pt x="180" y="217"/>
                  <a:pt x="172" y="224"/>
                  <a:pt x="163" y="231"/>
                </a:cubicBezTo>
                <a:cubicBezTo>
                  <a:pt x="163" y="231"/>
                  <a:pt x="162" y="231"/>
                  <a:pt x="162" y="231"/>
                </a:cubicBezTo>
                <a:cubicBezTo>
                  <a:pt x="163" y="229"/>
                  <a:pt x="164" y="228"/>
                  <a:pt x="165" y="227"/>
                </a:cubicBezTo>
                <a:close/>
                <a:moveTo>
                  <a:pt x="177" y="222"/>
                </a:moveTo>
                <a:cubicBezTo>
                  <a:pt x="175" y="224"/>
                  <a:pt x="172" y="226"/>
                  <a:pt x="170" y="229"/>
                </a:cubicBezTo>
                <a:cubicBezTo>
                  <a:pt x="169" y="229"/>
                  <a:pt x="168" y="230"/>
                  <a:pt x="168" y="230"/>
                </a:cubicBezTo>
                <a:cubicBezTo>
                  <a:pt x="167" y="230"/>
                  <a:pt x="167" y="230"/>
                  <a:pt x="167" y="230"/>
                </a:cubicBezTo>
                <a:cubicBezTo>
                  <a:pt x="170" y="227"/>
                  <a:pt x="174" y="224"/>
                  <a:pt x="177" y="222"/>
                </a:cubicBezTo>
                <a:close/>
                <a:moveTo>
                  <a:pt x="185" y="218"/>
                </a:moveTo>
                <a:cubicBezTo>
                  <a:pt x="184" y="218"/>
                  <a:pt x="183" y="219"/>
                  <a:pt x="183" y="220"/>
                </a:cubicBezTo>
                <a:cubicBezTo>
                  <a:pt x="181" y="221"/>
                  <a:pt x="179" y="223"/>
                  <a:pt x="177" y="225"/>
                </a:cubicBezTo>
                <a:cubicBezTo>
                  <a:pt x="176" y="225"/>
                  <a:pt x="176" y="226"/>
                  <a:pt x="175" y="226"/>
                </a:cubicBezTo>
                <a:cubicBezTo>
                  <a:pt x="178" y="223"/>
                  <a:pt x="181" y="220"/>
                  <a:pt x="185" y="218"/>
                </a:cubicBezTo>
                <a:close/>
                <a:moveTo>
                  <a:pt x="184" y="216"/>
                </a:moveTo>
                <a:cubicBezTo>
                  <a:pt x="186" y="215"/>
                  <a:pt x="188" y="213"/>
                  <a:pt x="190" y="212"/>
                </a:cubicBezTo>
                <a:cubicBezTo>
                  <a:pt x="190" y="212"/>
                  <a:pt x="190" y="212"/>
                  <a:pt x="190" y="212"/>
                </a:cubicBezTo>
                <a:cubicBezTo>
                  <a:pt x="191" y="211"/>
                  <a:pt x="191" y="211"/>
                  <a:pt x="192" y="210"/>
                </a:cubicBezTo>
                <a:cubicBezTo>
                  <a:pt x="192" y="211"/>
                  <a:pt x="192" y="211"/>
                  <a:pt x="191" y="211"/>
                </a:cubicBezTo>
                <a:cubicBezTo>
                  <a:pt x="189" y="213"/>
                  <a:pt x="186" y="215"/>
                  <a:pt x="184" y="216"/>
                </a:cubicBezTo>
                <a:close/>
                <a:moveTo>
                  <a:pt x="192" y="212"/>
                </a:moveTo>
                <a:cubicBezTo>
                  <a:pt x="193" y="212"/>
                  <a:pt x="193" y="212"/>
                  <a:pt x="194" y="212"/>
                </a:cubicBezTo>
                <a:cubicBezTo>
                  <a:pt x="193" y="212"/>
                  <a:pt x="193" y="213"/>
                  <a:pt x="192" y="214"/>
                </a:cubicBezTo>
                <a:cubicBezTo>
                  <a:pt x="191" y="215"/>
                  <a:pt x="189" y="217"/>
                  <a:pt x="187" y="218"/>
                </a:cubicBezTo>
                <a:cubicBezTo>
                  <a:pt x="189" y="216"/>
                  <a:pt x="191" y="214"/>
                  <a:pt x="192" y="212"/>
                </a:cubicBezTo>
                <a:close/>
                <a:moveTo>
                  <a:pt x="193" y="207"/>
                </a:moveTo>
                <a:cubicBezTo>
                  <a:pt x="194" y="206"/>
                  <a:pt x="194" y="205"/>
                  <a:pt x="195" y="204"/>
                </a:cubicBezTo>
                <a:cubicBezTo>
                  <a:pt x="197" y="202"/>
                  <a:pt x="199" y="201"/>
                  <a:pt x="201" y="199"/>
                </a:cubicBezTo>
                <a:cubicBezTo>
                  <a:pt x="202" y="198"/>
                  <a:pt x="202" y="198"/>
                  <a:pt x="203" y="197"/>
                </a:cubicBezTo>
                <a:cubicBezTo>
                  <a:pt x="203" y="198"/>
                  <a:pt x="202" y="199"/>
                  <a:pt x="201" y="200"/>
                </a:cubicBezTo>
                <a:cubicBezTo>
                  <a:pt x="198" y="203"/>
                  <a:pt x="196" y="205"/>
                  <a:pt x="193" y="207"/>
                </a:cubicBezTo>
                <a:close/>
                <a:moveTo>
                  <a:pt x="206" y="192"/>
                </a:moveTo>
                <a:cubicBezTo>
                  <a:pt x="204" y="194"/>
                  <a:pt x="202" y="196"/>
                  <a:pt x="199" y="197"/>
                </a:cubicBezTo>
                <a:cubicBezTo>
                  <a:pt x="201" y="195"/>
                  <a:pt x="202" y="193"/>
                  <a:pt x="204" y="191"/>
                </a:cubicBezTo>
                <a:cubicBezTo>
                  <a:pt x="210" y="184"/>
                  <a:pt x="216" y="177"/>
                  <a:pt x="223" y="171"/>
                </a:cubicBezTo>
                <a:cubicBezTo>
                  <a:pt x="223" y="171"/>
                  <a:pt x="223" y="171"/>
                  <a:pt x="223" y="171"/>
                </a:cubicBezTo>
                <a:cubicBezTo>
                  <a:pt x="220" y="174"/>
                  <a:pt x="218" y="177"/>
                  <a:pt x="216" y="179"/>
                </a:cubicBezTo>
                <a:cubicBezTo>
                  <a:pt x="213" y="183"/>
                  <a:pt x="209" y="188"/>
                  <a:pt x="206" y="192"/>
                </a:cubicBezTo>
                <a:close/>
                <a:moveTo>
                  <a:pt x="220" y="144"/>
                </a:moveTo>
                <a:cubicBezTo>
                  <a:pt x="220" y="146"/>
                  <a:pt x="219" y="148"/>
                  <a:pt x="219" y="150"/>
                </a:cubicBezTo>
                <a:cubicBezTo>
                  <a:pt x="219" y="150"/>
                  <a:pt x="219" y="150"/>
                  <a:pt x="219" y="150"/>
                </a:cubicBezTo>
                <a:cubicBezTo>
                  <a:pt x="221" y="144"/>
                  <a:pt x="222" y="137"/>
                  <a:pt x="224" y="131"/>
                </a:cubicBezTo>
                <a:cubicBezTo>
                  <a:pt x="223" y="133"/>
                  <a:pt x="223" y="134"/>
                  <a:pt x="223" y="136"/>
                </a:cubicBezTo>
                <a:cubicBezTo>
                  <a:pt x="222" y="139"/>
                  <a:pt x="221" y="142"/>
                  <a:pt x="220" y="144"/>
                </a:cubicBezTo>
                <a:close/>
                <a:moveTo>
                  <a:pt x="223" y="102"/>
                </a:moveTo>
                <a:cubicBezTo>
                  <a:pt x="223" y="102"/>
                  <a:pt x="223" y="101"/>
                  <a:pt x="223" y="101"/>
                </a:cubicBezTo>
                <a:cubicBezTo>
                  <a:pt x="224" y="101"/>
                  <a:pt x="224" y="100"/>
                  <a:pt x="225" y="100"/>
                </a:cubicBezTo>
                <a:cubicBezTo>
                  <a:pt x="225" y="100"/>
                  <a:pt x="225" y="101"/>
                  <a:pt x="225" y="101"/>
                </a:cubicBezTo>
                <a:cubicBezTo>
                  <a:pt x="225" y="101"/>
                  <a:pt x="224" y="102"/>
                  <a:pt x="223" y="102"/>
                </a:cubicBezTo>
                <a:close/>
                <a:moveTo>
                  <a:pt x="226" y="103"/>
                </a:moveTo>
                <a:cubicBezTo>
                  <a:pt x="226" y="103"/>
                  <a:pt x="227" y="104"/>
                  <a:pt x="227" y="104"/>
                </a:cubicBezTo>
                <a:cubicBezTo>
                  <a:pt x="227" y="104"/>
                  <a:pt x="227" y="104"/>
                  <a:pt x="227" y="104"/>
                </a:cubicBezTo>
                <a:cubicBezTo>
                  <a:pt x="226" y="105"/>
                  <a:pt x="225" y="105"/>
                  <a:pt x="224" y="105"/>
                </a:cubicBezTo>
                <a:cubicBezTo>
                  <a:pt x="224" y="105"/>
                  <a:pt x="224" y="105"/>
                  <a:pt x="224" y="104"/>
                </a:cubicBezTo>
                <a:cubicBezTo>
                  <a:pt x="224" y="104"/>
                  <a:pt x="225" y="103"/>
                  <a:pt x="226" y="103"/>
                </a:cubicBezTo>
                <a:close/>
                <a:moveTo>
                  <a:pt x="226" y="151"/>
                </a:moveTo>
                <a:cubicBezTo>
                  <a:pt x="226" y="151"/>
                  <a:pt x="225" y="152"/>
                  <a:pt x="225" y="152"/>
                </a:cubicBezTo>
                <a:cubicBezTo>
                  <a:pt x="225" y="152"/>
                  <a:pt x="225" y="153"/>
                  <a:pt x="225" y="153"/>
                </a:cubicBezTo>
                <a:cubicBezTo>
                  <a:pt x="225" y="152"/>
                  <a:pt x="225" y="151"/>
                  <a:pt x="226" y="151"/>
                </a:cubicBezTo>
                <a:close/>
                <a:moveTo>
                  <a:pt x="224" y="151"/>
                </a:moveTo>
                <a:cubicBezTo>
                  <a:pt x="224" y="146"/>
                  <a:pt x="225" y="140"/>
                  <a:pt x="225" y="135"/>
                </a:cubicBezTo>
                <a:cubicBezTo>
                  <a:pt x="225" y="135"/>
                  <a:pt x="225" y="135"/>
                  <a:pt x="226" y="135"/>
                </a:cubicBezTo>
                <a:cubicBezTo>
                  <a:pt x="226" y="138"/>
                  <a:pt x="226" y="142"/>
                  <a:pt x="226" y="145"/>
                </a:cubicBezTo>
                <a:cubicBezTo>
                  <a:pt x="225" y="147"/>
                  <a:pt x="225" y="149"/>
                  <a:pt x="224" y="151"/>
                </a:cubicBezTo>
                <a:close/>
                <a:moveTo>
                  <a:pt x="226" y="158"/>
                </a:moveTo>
                <a:cubicBezTo>
                  <a:pt x="226" y="157"/>
                  <a:pt x="227" y="157"/>
                  <a:pt x="227" y="156"/>
                </a:cubicBezTo>
                <a:cubicBezTo>
                  <a:pt x="227" y="157"/>
                  <a:pt x="227" y="157"/>
                  <a:pt x="227" y="158"/>
                </a:cubicBezTo>
                <a:cubicBezTo>
                  <a:pt x="226" y="159"/>
                  <a:pt x="226" y="159"/>
                  <a:pt x="225" y="160"/>
                </a:cubicBezTo>
                <a:cubicBezTo>
                  <a:pt x="226" y="159"/>
                  <a:pt x="226" y="159"/>
                  <a:pt x="226" y="158"/>
                </a:cubicBezTo>
                <a:close/>
                <a:moveTo>
                  <a:pt x="226" y="123"/>
                </a:moveTo>
                <a:cubicBezTo>
                  <a:pt x="226" y="122"/>
                  <a:pt x="226" y="121"/>
                  <a:pt x="226" y="119"/>
                </a:cubicBezTo>
                <a:cubicBezTo>
                  <a:pt x="226" y="119"/>
                  <a:pt x="226" y="119"/>
                  <a:pt x="226" y="119"/>
                </a:cubicBezTo>
                <a:cubicBezTo>
                  <a:pt x="227" y="124"/>
                  <a:pt x="227" y="129"/>
                  <a:pt x="227" y="135"/>
                </a:cubicBezTo>
                <a:cubicBezTo>
                  <a:pt x="227" y="131"/>
                  <a:pt x="226" y="127"/>
                  <a:pt x="226" y="123"/>
                </a:cubicBezTo>
                <a:close/>
                <a:moveTo>
                  <a:pt x="224" y="164"/>
                </a:moveTo>
                <a:cubicBezTo>
                  <a:pt x="225" y="163"/>
                  <a:pt x="226" y="162"/>
                  <a:pt x="227" y="161"/>
                </a:cubicBezTo>
                <a:cubicBezTo>
                  <a:pt x="227" y="162"/>
                  <a:pt x="227" y="162"/>
                  <a:pt x="227" y="162"/>
                </a:cubicBezTo>
                <a:cubicBezTo>
                  <a:pt x="226" y="163"/>
                  <a:pt x="225" y="164"/>
                  <a:pt x="224" y="165"/>
                </a:cubicBezTo>
                <a:cubicBezTo>
                  <a:pt x="224" y="164"/>
                  <a:pt x="224" y="164"/>
                  <a:pt x="224" y="164"/>
                </a:cubicBezTo>
                <a:close/>
                <a:moveTo>
                  <a:pt x="227" y="169"/>
                </a:moveTo>
                <a:cubicBezTo>
                  <a:pt x="227" y="168"/>
                  <a:pt x="228" y="167"/>
                  <a:pt x="228" y="167"/>
                </a:cubicBezTo>
                <a:cubicBezTo>
                  <a:pt x="227" y="168"/>
                  <a:pt x="226" y="170"/>
                  <a:pt x="225" y="171"/>
                </a:cubicBezTo>
                <a:cubicBezTo>
                  <a:pt x="225" y="171"/>
                  <a:pt x="225" y="171"/>
                  <a:pt x="225" y="171"/>
                </a:cubicBezTo>
                <a:cubicBezTo>
                  <a:pt x="226" y="171"/>
                  <a:pt x="226" y="170"/>
                  <a:pt x="227" y="169"/>
                </a:cubicBezTo>
                <a:close/>
                <a:moveTo>
                  <a:pt x="228" y="123"/>
                </a:moveTo>
                <a:cubicBezTo>
                  <a:pt x="228" y="121"/>
                  <a:pt x="228" y="119"/>
                  <a:pt x="228" y="117"/>
                </a:cubicBezTo>
                <a:cubicBezTo>
                  <a:pt x="228" y="116"/>
                  <a:pt x="228" y="116"/>
                  <a:pt x="229" y="115"/>
                </a:cubicBezTo>
                <a:cubicBezTo>
                  <a:pt x="228" y="118"/>
                  <a:pt x="228" y="121"/>
                  <a:pt x="228" y="123"/>
                </a:cubicBezTo>
                <a:close/>
                <a:moveTo>
                  <a:pt x="227" y="112"/>
                </a:moveTo>
                <a:cubicBezTo>
                  <a:pt x="227" y="111"/>
                  <a:pt x="227" y="111"/>
                  <a:pt x="226" y="110"/>
                </a:cubicBezTo>
                <a:cubicBezTo>
                  <a:pt x="227" y="110"/>
                  <a:pt x="228" y="109"/>
                  <a:pt x="229" y="108"/>
                </a:cubicBezTo>
                <a:cubicBezTo>
                  <a:pt x="229" y="109"/>
                  <a:pt x="229" y="109"/>
                  <a:pt x="229" y="109"/>
                </a:cubicBezTo>
                <a:cubicBezTo>
                  <a:pt x="228" y="110"/>
                  <a:pt x="227" y="111"/>
                  <a:pt x="227" y="112"/>
                </a:cubicBezTo>
                <a:close/>
                <a:moveTo>
                  <a:pt x="232" y="108"/>
                </a:moveTo>
                <a:cubicBezTo>
                  <a:pt x="232" y="108"/>
                  <a:pt x="232" y="107"/>
                  <a:pt x="232" y="107"/>
                </a:cubicBezTo>
                <a:cubicBezTo>
                  <a:pt x="232" y="106"/>
                  <a:pt x="232" y="106"/>
                  <a:pt x="233" y="105"/>
                </a:cubicBezTo>
                <a:cubicBezTo>
                  <a:pt x="233" y="108"/>
                  <a:pt x="234" y="111"/>
                  <a:pt x="235" y="114"/>
                </a:cubicBezTo>
                <a:cubicBezTo>
                  <a:pt x="235" y="114"/>
                  <a:pt x="235" y="114"/>
                  <a:pt x="235" y="115"/>
                </a:cubicBezTo>
                <a:cubicBezTo>
                  <a:pt x="234" y="112"/>
                  <a:pt x="233" y="110"/>
                  <a:pt x="232" y="108"/>
                </a:cubicBezTo>
                <a:close/>
                <a:moveTo>
                  <a:pt x="234" y="103"/>
                </a:moveTo>
                <a:cubicBezTo>
                  <a:pt x="234" y="103"/>
                  <a:pt x="234" y="103"/>
                  <a:pt x="233" y="103"/>
                </a:cubicBezTo>
                <a:cubicBezTo>
                  <a:pt x="232" y="97"/>
                  <a:pt x="230" y="92"/>
                  <a:pt x="229" y="87"/>
                </a:cubicBezTo>
                <a:cubicBezTo>
                  <a:pt x="230" y="89"/>
                  <a:pt x="231" y="90"/>
                  <a:pt x="231" y="92"/>
                </a:cubicBezTo>
                <a:cubicBezTo>
                  <a:pt x="233" y="97"/>
                  <a:pt x="234" y="102"/>
                  <a:pt x="235" y="107"/>
                </a:cubicBezTo>
                <a:cubicBezTo>
                  <a:pt x="235" y="106"/>
                  <a:pt x="234" y="105"/>
                  <a:pt x="234" y="103"/>
                </a:cubicBezTo>
                <a:close/>
                <a:moveTo>
                  <a:pt x="229" y="69"/>
                </a:moveTo>
                <a:cubicBezTo>
                  <a:pt x="230" y="69"/>
                  <a:pt x="230" y="69"/>
                  <a:pt x="230" y="70"/>
                </a:cubicBezTo>
                <a:cubicBezTo>
                  <a:pt x="231" y="71"/>
                  <a:pt x="231" y="72"/>
                  <a:pt x="232" y="72"/>
                </a:cubicBezTo>
                <a:cubicBezTo>
                  <a:pt x="231" y="72"/>
                  <a:pt x="231" y="72"/>
                  <a:pt x="231" y="72"/>
                </a:cubicBezTo>
                <a:cubicBezTo>
                  <a:pt x="231" y="72"/>
                  <a:pt x="231" y="72"/>
                  <a:pt x="231" y="71"/>
                </a:cubicBezTo>
                <a:cubicBezTo>
                  <a:pt x="230" y="71"/>
                  <a:pt x="230" y="71"/>
                  <a:pt x="230" y="71"/>
                </a:cubicBezTo>
                <a:cubicBezTo>
                  <a:pt x="230" y="71"/>
                  <a:pt x="230" y="71"/>
                  <a:pt x="230" y="71"/>
                </a:cubicBezTo>
                <a:cubicBezTo>
                  <a:pt x="230" y="70"/>
                  <a:pt x="229" y="69"/>
                  <a:pt x="229" y="69"/>
                </a:cubicBezTo>
                <a:close/>
                <a:moveTo>
                  <a:pt x="233" y="86"/>
                </a:moveTo>
                <a:cubicBezTo>
                  <a:pt x="233" y="86"/>
                  <a:pt x="233" y="86"/>
                  <a:pt x="233" y="86"/>
                </a:cubicBezTo>
                <a:cubicBezTo>
                  <a:pt x="233" y="87"/>
                  <a:pt x="234" y="88"/>
                  <a:pt x="234" y="88"/>
                </a:cubicBezTo>
                <a:cubicBezTo>
                  <a:pt x="234" y="88"/>
                  <a:pt x="233" y="87"/>
                  <a:pt x="233" y="86"/>
                </a:cubicBezTo>
                <a:close/>
                <a:moveTo>
                  <a:pt x="232" y="69"/>
                </a:moveTo>
                <a:cubicBezTo>
                  <a:pt x="231" y="68"/>
                  <a:pt x="231" y="68"/>
                  <a:pt x="231" y="67"/>
                </a:cubicBezTo>
                <a:cubicBezTo>
                  <a:pt x="232" y="69"/>
                  <a:pt x="233" y="70"/>
                  <a:pt x="235" y="71"/>
                </a:cubicBezTo>
                <a:cubicBezTo>
                  <a:pt x="235" y="72"/>
                  <a:pt x="235" y="73"/>
                  <a:pt x="236" y="74"/>
                </a:cubicBezTo>
                <a:cubicBezTo>
                  <a:pt x="236" y="74"/>
                  <a:pt x="236" y="74"/>
                  <a:pt x="237" y="74"/>
                </a:cubicBezTo>
                <a:cubicBezTo>
                  <a:pt x="237" y="75"/>
                  <a:pt x="237" y="75"/>
                  <a:pt x="237" y="76"/>
                </a:cubicBezTo>
                <a:cubicBezTo>
                  <a:pt x="235" y="73"/>
                  <a:pt x="234" y="71"/>
                  <a:pt x="232" y="69"/>
                </a:cubicBezTo>
                <a:close/>
                <a:moveTo>
                  <a:pt x="226" y="55"/>
                </a:moveTo>
                <a:cubicBezTo>
                  <a:pt x="225" y="54"/>
                  <a:pt x="225" y="53"/>
                  <a:pt x="224" y="52"/>
                </a:cubicBezTo>
                <a:cubicBezTo>
                  <a:pt x="224" y="51"/>
                  <a:pt x="223" y="50"/>
                  <a:pt x="223" y="50"/>
                </a:cubicBezTo>
                <a:cubicBezTo>
                  <a:pt x="224" y="51"/>
                  <a:pt x="225" y="52"/>
                  <a:pt x="226" y="53"/>
                </a:cubicBezTo>
                <a:cubicBezTo>
                  <a:pt x="226" y="53"/>
                  <a:pt x="226" y="54"/>
                  <a:pt x="226" y="55"/>
                </a:cubicBezTo>
                <a:close/>
                <a:moveTo>
                  <a:pt x="223" y="54"/>
                </a:moveTo>
                <a:cubicBezTo>
                  <a:pt x="225" y="56"/>
                  <a:pt x="226" y="59"/>
                  <a:pt x="228" y="62"/>
                </a:cubicBezTo>
                <a:cubicBezTo>
                  <a:pt x="226" y="60"/>
                  <a:pt x="224" y="58"/>
                  <a:pt x="223" y="56"/>
                </a:cubicBezTo>
                <a:cubicBezTo>
                  <a:pt x="223" y="56"/>
                  <a:pt x="224" y="56"/>
                  <a:pt x="223" y="56"/>
                </a:cubicBezTo>
                <a:cubicBezTo>
                  <a:pt x="223" y="55"/>
                  <a:pt x="223" y="54"/>
                  <a:pt x="223" y="54"/>
                </a:cubicBezTo>
                <a:close/>
                <a:moveTo>
                  <a:pt x="228" y="65"/>
                </a:moveTo>
                <a:cubicBezTo>
                  <a:pt x="227" y="66"/>
                  <a:pt x="227" y="66"/>
                  <a:pt x="227" y="66"/>
                </a:cubicBezTo>
                <a:cubicBezTo>
                  <a:pt x="227" y="68"/>
                  <a:pt x="228" y="70"/>
                  <a:pt x="228" y="71"/>
                </a:cubicBezTo>
                <a:cubicBezTo>
                  <a:pt x="228" y="71"/>
                  <a:pt x="228" y="72"/>
                  <a:pt x="228" y="72"/>
                </a:cubicBezTo>
                <a:cubicBezTo>
                  <a:pt x="227" y="70"/>
                  <a:pt x="226" y="68"/>
                  <a:pt x="225" y="66"/>
                </a:cubicBezTo>
                <a:cubicBezTo>
                  <a:pt x="225" y="65"/>
                  <a:pt x="224" y="65"/>
                  <a:pt x="224" y="65"/>
                </a:cubicBezTo>
                <a:cubicBezTo>
                  <a:pt x="223" y="64"/>
                  <a:pt x="222" y="62"/>
                  <a:pt x="222" y="61"/>
                </a:cubicBezTo>
                <a:cubicBezTo>
                  <a:pt x="222" y="61"/>
                  <a:pt x="223" y="60"/>
                  <a:pt x="222" y="60"/>
                </a:cubicBezTo>
                <a:cubicBezTo>
                  <a:pt x="221" y="58"/>
                  <a:pt x="220" y="57"/>
                  <a:pt x="218" y="55"/>
                </a:cubicBezTo>
                <a:cubicBezTo>
                  <a:pt x="218" y="55"/>
                  <a:pt x="218" y="54"/>
                  <a:pt x="217" y="53"/>
                </a:cubicBezTo>
                <a:cubicBezTo>
                  <a:pt x="221" y="57"/>
                  <a:pt x="225" y="61"/>
                  <a:pt x="228" y="65"/>
                </a:cubicBezTo>
                <a:close/>
                <a:moveTo>
                  <a:pt x="214" y="48"/>
                </a:moveTo>
                <a:cubicBezTo>
                  <a:pt x="213" y="47"/>
                  <a:pt x="212" y="45"/>
                  <a:pt x="211" y="44"/>
                </a:cubicBezTo>
                <a:cubicBezTo>
                  <a:pt x="214" y="46"/>
                  <a:pt x="216" y="47"/>
                  <a:pt x="218" y="49"/>
                </a:cubicBezTo>
                <a:cubicBezTo>
                  <a:pt x="219" y="51"/>
                  <a:pt x="220" y="53"/>
                  <a:pt x="221" y="54"/>
                </a:cubicBezTo>
                <a:cubicBezTo>
                  <a:pt x="219" y="52"/>
                  <a:pt x="216" y="50"/>
                  <a:pt x="214" y="48"/>
                </a:cubicBezTo>
                <a:close/>
                <a:moveTo>
                  <a:pt x="211" y="42"/>
                </a:moveTo>
                <a:cubicBezTo>
                  <a:pt x="211" y="41"/>
                  <a:pt x="211" y="41"/>
                  <a:pt x="210" y="41"/>
                </a:cubicBezTo>
                <a:cubicBezTo>
                  <a:pt x="210" y="41"/>
                  <a:pt x="210" y="41"/>
                  <a:pt x="210" y="41"/>
                </a:cubicBezTo>
                <a:cubicBezTo>
                  <a:pt x="212" y="42"/>
                  <a:pt x="214" y="43"/>
                  <a:pt x="215" y="45"/>
                </a:cubicBezTo>
                <a:cubicBezTo>
                  <a:pt x="214" y="44"/>
                  <a:pt x="212" y="43"/>
                  <a:pt x="211" y="42"/>
                </a:cubicBezTo>
                <a:close/>
                <a:moveTo>
                  <a:pt x="210" y="47"/>
                </a:moveTo>
                <a:cubicBezTo>
                  <a:pt x="211" y="48"/>
                  <a:pt x="211" y="48"/>
                  <a:pt x="211" y="49"/>
                </a:cubicBezTo>
                <a:cubicBezTo>
                  <a:pt x="210" y="47"/>
                  <a:pt x="208" y="45"/>
                  <a:pt x="206" y="43"/>
                </a:cubicBezTo>
                <a:cubicBezTo>
                  <a:pt x="207" y="44"/>
                  <a:pt x="209" y="46"/>
                  <a:pt x="210" y="47"/>
                </a:cubicBezTo>
                <a:close/>
                <a:moveTo>
                  <a:pt x="208" y="40"/>
                </a:moveTo>
                <a:cubicBezTo>
                  <a:pt x="207" y="39"/>
                  <a:pt x="206" y="38"/>
                  <a:pt x="206" y="37"/>
                </a:cubicBezTo>
                <a:cubicBezTo>
                  <a:pt x="206" y="38"/>
                  <a:pt x="207" y="38"/>
                  <a:pt x="208" y="39"/>
                </a:cubicBezTo>
                <a:cubicBezTo>
                  <a:pt x="208" y="39"/>
                  <a:pt x="208" y="39"/>
                  <a:pt x="208" y="40"/>
                </a:cubicBezTo>
                <a:cubicBezTo>
                  <a:pt x="208" y="40"/>
                  <a:pt x="208" y="40"/>
                  <a:pt x="208" y="40"/>
                </a:cubicBezTo>
                <a:close/>
                <a:moveTo>
                  <a:pt x="207" y="42"/>
                </a:moveTo>
                <a:cubicBezTo>
                  <a:pt x="205" y="40"/>
                  <a:pt x="202" y="39"/>
                  <a:pt x="200" y="37"/>
                </a:cubicBezTo>
                <a:cubicBezTo>
                  <a:pt x="200" y="37"/>
                  <a:pt x="200" y="37"/>
                  <a:pt x="201" y="37"/>
                </a:cubicBezTo>
                <a:cubicBezTo>
                  <a:pt x="201" y="37"/>
                  <a:pt x="202" y="36"/>
                  <a:pt x="201" y="36"/>
                </a:cubicBezTo>
                <a:cubicBezTo>
                  <a:pt x="201" y="36"/>
                  <a:pt x="201" y="36"/>
                  <a:pt x="201" y="36"/>
                </a:cubicBezTo>
                <a:cubicBezTo>
                  <a:pt x="202" y="36"/>
                  <a:pt x="202" y="36"/>
                  <a:pt x="203" y="36"/>
                </a:cubicBezTo>
                <a:cubicBezTo>
                  <a:pt x="204" y="38"/>
                  <a:pt x="206" y="40"/>
                  <a:pt x="207" y="42"/>
                </a:cubicBezTo>
                <a:close/>
                <a:moveTo>
                  <a:pt x="202" y="34"/>
                </a:moveTo>
                <a:cubicBezTo>
                  <a:pt x="201" y="34"/>
                  <a:pt x="201" y="34"/>
                  <a:pt x="200" y="34"/>
                </a:cubicBezTo>
                <a:cubicBezTo>
                  <a:pt x="198" y="32"/>
                  <a:pt x="196" y="30"/>
                  <a:pt x="194" y="28"/>
                </a:cubicBezTo>
                <a:cubicBezTo>
                  <a:pt x="197" y="29"/>
                  <a:pt x="200" y="31"/>
                  <a:pt x="202" y="33"/>
                </a:cubicBezTo>
                <a:cubicBezTo>
                  <a:pt x="202" y="33"/>
                  <a:pt x="201" y="34"/>
                  <a:pt x="202" y="34"/>
                </a:cubicBezTo>
                <a:close/>
                <a:moveTo>
                  <a:pt x="194" y="32"/>
                </a:moveTo>
                <a:cubicBezTo>
                  <a:pt x="195" y="32"/>
                  <a:pt x="195" y="32"/>
                  <a:pt x="195" y="32"/>
                </a:cubicBezTo>
                <a:cubicBezTo>
                  <a:pt x="196" y="33"/>
                  <a:pt x="197" y="34"/>
                  <a:pt x="198" y="35"/>
                </a:cubicBezTo>
                <a:cubicBezTo>
                  <a:pt x="198" y="35"/>
                  <a:pt x="198" y="35"/>
                  <a:pt x="198" y="35"/>
                </a:cubicBezTo>
                <a:cubicBezTo>
                  <a:pt x="197" y="35"/>
                  <a:pt x="196" y="34"/>
                  <a:pt x="195" y="34"/>
                </a:cubicBezTo>
                <a:cubicBezTo>
                  <a:pt x="193" y="33"/>
                  <a:pt x="191" y="31"/>
                  <a:pt x="189" y="29"/>
                </a:cubicBezTo>
                <a:cubicBezTo>
                  <a:pt x="190" y="29"/>
                  <a:pt x="190" y="29"/>
                  <a:pt x="190" y="29"/>
                </a:cubicBezTo>
                <a:cubicBezTo>
                  <a:pt x="191" y="30"/>
                  <a:pt x="193" y="31"/>
                  <a:pt x="194" y="32"/>
                </a:cubicBezTo>
                <a:close/>
                <a:moveTo>
                  <a:pt x="192" y="33"/>
                </a:moveTo>
                <a:cubicBezTo>
                  <a:pt x="191" y="33"/>
                  <a:pt x="191" y="33"/>
                  <a:pt x="190" y="33"/>
                </a:cubicBezTo>
                <a:cubicBezTo>
                  <a:pt x="190" y="32"/>
                  <a:pt x="190" y="33"/>
                  <a:pt x="190" y="33"/>
                </a:cubicBezTo>
                <a:cubicBezTo>
                  <a:pt x="191" y="34"/>
                  <a:pt x="193" y="35"/>
                  <a:pt x="195" y="36"/>
                </a:cubicBezTo>
                <a:cubicBezTo>
                  <a:pt x="195" y="36"/>
                  <a:pt x="196" y="36"/>
                  <a:pt x="196" y="37"/>
                </a:cubicBezTo>
                <a:cubicBezTo>
                  <a:pt x="196" y="37"/>
                  <a:pt x="196" y="37"/>
                  <a:pt x="196" y="37"/>
                </a:cubicBezTo>
                <a:cubicBezTo>
                  <a:pt x="198" y="38"/>
                  <a:pt x="200" y="40"/>
                  <a:pt x="201" y="41"/>
                </a:cubicBezTo>
                <a:cubicBezTo>
                  <a:pt x="203" y="43"/>
                  <a:pt x="204" y="44"/>
                  <a:pt x="205" y="46"/>
                </a:cubicBezTo>
                <a:cubicBezTo>
                  <a:pt x="202" y="42"/>
                  <a:pt x="197" y="39"/>
                  <a:pt x="193" y="36"/>
                </a:cubicBezTo>
                <a:cubicBezTo>
                  <a:pt x="193" y="36"/>
                  <a:pt x="193" y="35"/>
                  <a:pt x="192" y="35"/>
                </a:cubicBezTo>
                <a:cubicBezTo>
                  <a:pt x="191" y="35"/>
                  <a:pt x="191" y="35"/>
                  <a:pt x="191" y="35"/>
                </a:cubicBezTo>
                <a:cubicBezTo>
                  <a:pt x="190" y="34"/>
                  <a:pt x="188" y="34"/>
                  <a:pt x="187" y="33"/>
                </a:cubicBezTo>
                <a:cubicBezTo>
                  <a:pt x="187" y="33"/>
                  <a:pt x="186" y="34"/>
                  <a:pt x="187" y="34"/>
                </a:cubicBezTo>
                <a:cubicBezTo>
                  <a:pt x="187" y="34"/>
                  <a:pt x="187" y="34"/>
                  <a:pt x="187" y="35"/>
                </a:cubicBezTo>
                <a:cubicBezTo>
                  <a:pt x="184" y="35"/>
                  <a:pt x="180" y="35"/>
                  <a:pt x="177" y="36"/>
                </a:cubicBezTo>
                <a:cubicBezTo>
                  <a:pt x="178" y="35"/>
                  <a:pt x="180" y="35"/>
                  <a:pt x="181" y="34"/>
                </a:cubicBezTo>
                <a:cubicBezTo>
                  <a:pt x="182" y="34"/>
                  <a:pt x="182" y="33"/>
                  <a:pt x="181" y="33"/>
                </a:cubicBezTo>
                <a:cubicBezTo>
                  <a:pt x="180" y="33"/>
                  <a:pt x="179" y="32"/>
                  <a:pt x="178" y="32"/>
                </a:cubicBezTo>
                <a:cubicBezTo>
                  <a:pt x="179" y="32"/>
                  <a:pt x="179" y="31"/>
                  <a:pt x="178" y="31"/>
                </a:cubicBezTo>
                <a:cubicBezTo>
                  <a:pt x="176" y="30"/>
                  <a:pt x="173" y="29"/>
                  <a:pt x="170" y="28"/>
                </a:cubicBezTo>
                <a:cubicBezTo>
                  <a:pt x="170" y="27"/>
                  <a:pt x="170" y="27"/>
                  <a:pt x="170" y="27"/>
                </a:cubicBezTo>
                <a:cubicBezTo>
                  <a:pt x="168" y="26"/>
                  <a:pt x="166" y="26"/>
                  <a:pt x="164" y="25"/>
                </a:cubicBezTo>
                <a:cubicBezTo>
                  <a:pt x="164" y="25"/>
                  <a:pt x="165" y="24"/>
                  <a:pt x="166" y="23"/>
                </a:cubicBezTo>
                <a:cubicBezTo>
                  <a:pt x="166" y="23"/>
                  <a:pt x="166" y="23"/>
                  <a:pt x="166" y="23"/>
                </a:cubicBezTo>
                <a:cubicBezTo>
                  <a:pt x="173" y="26"/>
                  <a:pt x="180" y="29"/>
                  <a:pt x="186" y="32"/>
                </a:cubicBezTo>
                <a:cubicBezTo>
                  <a:pt x="187" y="32"/>
                  <a:pt x="188" y="31"/>
                  <a:pt x="187" y="30"/>
                </a:cubicBezTo>
                <a:cubicBezTo>
                  <a:pt x="186" y="30"/>
                  <a:pt x="185" y="29"/>
                  <a:pt x="184" y="28"/>
                </a:cubicBezTo>
                <a:cubicBezTo>
                  <a:pt x="185" y="29"/>
                  <a:pt x="186" y="29"/>
                  <a:pt x="187" y="29"/>
                </a:cubicBezTo>
                <a:cubicBezTo>
                  <a:pt x="189" y="30"/>
                  <a:pt x="190" y="32"/>
                  <a:pt x="192" y="33"/>
                </a:cubicBezTo>
                <a:close/>
                <a:moveTo>
                  <a:pt x="167" y="17"/>
                </a:moveTo>
                <a:cubicBezTo>
                  <a:pt x="165" y="15"/>
                  <a:pt x="162" y="14"/>
                  <a:pt x="160" y="12"/>
                </a:cubicBezTo>
                <a:cubicBezTo>
                  <a:pt x="160" y="12"/>
                  <a:pt x="160" y="12"/>
                  <a:pt x="161" y="12"/>
                </a:cubicBezTo>
                <a:cubicBezTo>
                  <a:pt x="161" y="12"/>
                  <a:pt x="161" y="12"/>
                  <a:pt x="161" y="12"/>
                </a:cubicBezTo>
                <a:cubicBezTo>
                  <a:pt x="164" y="12"/>
                  <a:pt x="166" y="14"/>
                  <a:pt x="169" y="15"/>
                </a:cubicBezTo>
                <a:cubicBezTo>
                  <a:pt x="174" y="18"/>
                  <a:pt x="180" y="23"/>
                  <a:pt x="185" y="26"/>
                </a:cubicBezTo>
                <a:cubicBezTo>
                  <a:pt x="179" y="23"/>
                  <a:pt x="173" y="20"/>
                  <a:pt x="167" y="17"/>
                </a:cubicBezTo>
                <a:close/>
                <a:moveTo>
                  <a:pt x="172" y="13"/>
                </a:moveTo>
                <a:cubicBezTo>
                  <a:pt x="171" y="13"/>
                  <a:pt x="169" y="12"/>
                  <a:pt x="168" y="11"/>
                </a:cubicBezTo>
                <a:cubicBezTo>
                  <a:pt x="169" y="12"/>
                  <a:pt x="171" y="12"/>
                  <a:pt x="173" y="13"/>
                </a:cubicBezTo>
                <a:cubicBezTo>
                  <a:pt x="172" y="13"/>
                  <a:pt x="172" y="13"/>
                  <a:pt x="172" y="13"/>
                </a:cubicBezTo>
                <a:close/>
                <a:moveTo>
                  <a:pt x="133" y="12"/>
                </a:moveTo>
                <a:cubicBezTo>
                  <a:pt x="133" y="12"/>
                  <a:pt x="132" y="12"/>
                  <a:pt x="132" y="12"/>
                </a:cubicBezTo>
                <a:cubicBezTo>
                  <a:pt x="131" y="12"/>
                  <a:pt x="129" y="12"/>
                  <a:pt x="128" y="12"/>
                </a:cubicBezTo>
                <a:cubicBezTo>
                  <a:pt x="128" y="12"/>
                  <a:pt x="127" y="12"/>
                  <a:pt x="127" y="12"/>
                </a:cubicBezTo>
                <a:cubicBezTo>
                  <a:pt x="127" y="12"/>
                  <a:pt x="127" y="11"/>
                  <a:pt x="128" y="11"/>
                </a:cubicBezTo>
                <a:cubicBezTo>
                  <a:pt x="130" y="11"/>
                  <a:pt x="131" y="11"/>
                  <a:pt x="133" y="12"/>
                </a:cubicBezTo>
                <a:close/>
                <a:moveTo>
                  <a:pt x="132" y="28"/>
                </a:moveTo>
                <a:cubicBezTo>
                  <a:pt x="132" y="28"/>
                  <a:pt x="131" y="29"/>
                  <a:pt x="130" y="29"/>
                </a:cubicBezTo>
                <a:cubicBezTo>
                  <a:pt x="129" y="29"/>
                  <a:pt x="129" y="29"/>
                  <a:pt x="128" y="29"/>
                </a:cubicBezTo>
                <a:cubicBezTo>
                  <a:pt x="129" y="29"/>
                  <a:pt x="129" y="28"/>
                  <a:pt x="129" y="28"/>
                </a:cubicBezTo>
                <a:cubicBezTo>
                  <a:pt x="129" y="28"/>
                  <a:pt x="129" y="27"/>
                  <a:pt x="128" y="27"/>
                </a:cubicBezTo>
                <a:cubicBezTo>
                  <a:pt x="127" y="28"/>
                  <a:pt x="126" y="28"/>
                  <a:pt x="124" y="29"/>
                </a:cubicBezTo>
                <a:cubicBezTo>
                  <a:pt x="123" y="29"/>
                  <a:pt x="122" y="29"/>
                  <a:pt x="121" y="29"/>
                </a:cubicBezTo>
                <a:cubicBezTo>
                  <a:pt x="122" y="28"/>
                  <a:pt x="124" y="27"/>
                  <a:pt x="125" y="26"/>
                </a:cubicBezTo>
                <a:cubicBezTo>
                  <a:pt x="128" y="27"/>
                  <a:pt x="130" y="27"/>
                  <a:pt x="132" y="28"/>
                </a:cubicBezTo>
                <a:close/>
                <a:moveTo>
                  <a:pt x="124" y="22"/>
                </a:moveTo>
                <a:cubicBezTo>
                  <a:pt x="123" y="22"/>
                  <a:pt x="122" y="22"/>
                  <a:pt x="121" y="22"/>
                </a:cubicBezTo>
                <a:cubicBezTo>
                  <a:pt x="121" y="22"/>
                  <a:pt x="122" y="22"/>
                  <a:pt x="122" y="21"/>
                </a:cubicBezTo>
                <a:cubicBezTo>
                  <a:pt x="123" y="21"/>
                  <a:pt x="125" y="22"/>
                  <a:pt x="126" y="22"/>
                </a:cubicBezTo>
                <a:cubicBezTo>
                  <a:pt x="125" y="22"/>
                  <a:pt x="125" y="22"/>
                  <a:pt x="124" y="22"/>
                </a:cubicBezTo>
                <a:close/>
                <a:moveTo>
                  <a:pt x="123" y="15"/>
                </a:moveTo>
                <a:cubicBezTo>
                  <a:pt x="122" y="16"/>
                  <a:pt x="121" y="16"/>
                  <a:pt x="120" y="17"/>
                </a:cubicBezTo>
                <a:cubicBezTo>
                  <a:pt x="120" y="17"/>
                  <a:pt x="119" y="17"/>
                  <a:pt x="119" y="17"/>
                </a:cubicBezTo>
                <a:cubicBezTo>
                  <a:pt x="121" y="16"/>
                  <a:pt x="122" y="15"/>
                  <a:pt x="124" y="14"/>
                </a:cubicBezTo>
                <a:cubicBezTo>
                  <a:pt x="124" y="14"/>
                  <a:pt x="124" y="14"/>
                  <a:pt x="124" y="14"/>
                </a:cubicBezTo>
                <a:cubicBezTo>
                  <a:pt x="124" y="14"/>
                  <a:pt x="125" y="14"/>
                  <a:pt x="126" y="15"/>
                </a:cubicBezTo>
                <a:cubicBezTo>
                  <a:pt x="125" y="15"/>
                  <a:pt x="124" y="15"/>
                  <a:pt x="123" y="15"/>
                </a:cubicBezTo>
                <a:close/>
                <a:moveTo>
                  <a:pt x="125" y="11"/>
                </a:moveTo>
                <a:cubicBezTo>
                  <a:pt x="124" y="11"/>
                  <a:pt x="123" y="11"/>
                  <a:pt x="122" y="11"/>
                </a:cubicBezTo>
                <a:cubicBezTo>
                  <a:pt x="123" y="11"/>
                  <a:pt x="124" y="11"/>
                  <a:pt x="125" y="11"/>
                </a:cubicBezTo>
                <a:cubicBezTo>
                  <a:pt x="125" y="11"/>
                  <a:pt x="125" y="11"/>
                  <a:pt x="125" y="11"/>
                </a:cubicBezTo>
                <a:close/>
                <a:moveTo>
                  <a:pt x="114" y="5"/>
                </a:moveTo>
                <a:cubicBezTo>
                  <a:pt x="114" y="5"/>
                  <a:pt x="114" y="5"/>
                  <a:pt x="113" y="5"/>
                </a:cubicBezTo>
                <a:cubicBezTo>
                  <a:pt x="113" y="5"/>
                  <a:pt x="113" y="5"/>
                  <a:pt x="113" y="6"/>
                </a:cubicBezTo>
                <a:cubicBezTo>
                  <a:pt x="111" y="6"/>
                  <a:pt x="110" y="6"/>
                  <a:pt x="108" y="6"/>
                </a:cubicBezTo>
                <a:cubicBezTo>
                  <a:pt x="108" y="6"/>
                  <a:pt x="108" y="6"/>
                  <a:pt x="108" y="6"/>
                </a:cubicBezTo>
                <a:cubicBezTo>
                  <a:pt x="109" y="6"/>
                  <a:pt x="111" y="5"/>
                  <a:pt x="113" y="5"/>
                </a:cubicBezTo>
                <a:cubicBezTo>
                  <a:pt x="114" y="5"/>
                  <a:pt x="114" y="5"/>
                  <a:pt x="115" y="5"/>
                </a:cubicBezTo>
                <a:cubicBezTo>
                  <a:pt x="115" y="5"/>
                  <a:pt x="115" y="5"/>
                  <a:pt x="114" y="5"/>
                </a:cubicBezTo>
                <a:close/>
                <a:moveTo>
                  <a:pt x="99" y="5"/>
                </a:moveTo>
                <a:cubicBezTo>
                  <a:pt x="99" y="5"/>
                  <a:pt x="98" y="5"/>
                  <a:pt x="98" y="5"/>
                </a:cubicBezTo>
                <a:cubicBezTo>
                  <a:pt x="99" y="5"/>
                  <a:pt x="100" y="4"/>
                  <a:pt x="102" y="4"/>
                </a:cubicBezTo>
                <a:cubicBezTo>
                  <a:pt x="101" y="4"/>
                  <a:pt x="100" y="5"/>
                  <a:pt x="99" y="5"/>
                </a:cubicBezTo>
                <a:close/>
                <a:moveTo>
                  <a:pt x="22" y="63"/>
                </a:moveTo>
                <a:cubicBezTo>
                  <a:pt x="23" y="63"/>
                  <a:pt x="23" y="63"/>
                  <a:pt x="23" y="63"/>
                </a:cubicBezTo>
                <a:cubicBezTo>
                  <a:pt x="23" y="63"/>
                  <a:pt x="23" y="63"/>
                  <a:pt x="23" y="63"/>
                </a:cubicBezTo>
                <a:cubicBezTo>
                  <a:pt x="22" y="65"/>
                  <a:pt x="21" y="66"/>
                  <a:pt x="20" y="68"/>
                </a:cubicBezTo>
                <a:cubicBezTo>
                  <a:pt x="19" y="68"/>
                  <a:pt x="19" y="69"/>
                  <a:pt x="18" y="70"/>
                </a:cubicBezTo>
                <a:cubicBezTo>
                  <a:pt x="18" y="70"/>
                  <a:pt x="17" y="70"/>
                  <a:pt x="17" y="70"/>
                </a:cubicBezTo>
                <a:cubicBezTo>
                  <a:pt x="19" y="68"/>
                  <a:pt x="20" y="65"/>
                  <a:pt x="22" y="63"/>
                </a:cubicBezTo>
                <a:close/>
                <a:moveTo>
                  <a:pt x="21" y="78"/>
                </a:moveTo>
                <a:cubicBezTo>
                  <a:pt x="23" y="76"/>
                  <a:pt x="24" y="75"/>
                  <a:pt x="25" y="73"/>
                </a:cubicBezTo>
                <a:cubicBezTo>
                  <a:pt x="24" y="76"/>
                  <a:pt x="22" y="79"/>
                  <a:pt x="20" y="82"/>
                </a:cubicBezTo>
                <a:cubicBezTo>
                  <a:pt x="19" y="83"/>
                  <a:pt x="18" y="84"/>
                  <a:pt x="17" y="85"/>
                </a:cubicBezTo>
                <a:cubicBezTo>
                  <a:pt x="17" y="85"/>
                  <a:pt x="17" y="84"/>
                  <a:pt x="17" y="84"/>
                </a:cubicBezTo>
                <a:cubicBezTo>
                  <a:pt x="17" y="83"/>
                  <a:pt x="17" y="83"/>
                  <a:pt x="16" y="83"/>
                </a:cubicBezTo>
                <a:cubicBezTo>
                  <a:pt x="17" y="82"/>
                  <a:pt x="17" y="81"/>
                  <a:pt x="17" y="80"/>
                </a:cubicBezTo>
                <a:cubicBezTo>
                  <a:pt x="18" y="79"/>
                  <a:pt x="19" y="78"/>
                  <a:pt x="20" y="77"/>
                </a:cubicBezTo>
                <a:cubicBezTo>
                  <a:pt x="20" y="78"/>
                  <a:pt x="21" y="78"/>
                  <a:pt x="21" y="78"/>
                </a:cubicBezTo>
                <a:close/>
                <a:moveTo>
                  <a:pt x="20" y="88"/>
                </a:moveTo>
                <a:cubicBezTo>
                  <a:pt x="20" y="87"/>
                  <a:pt x="20" y="87"/>
                  <a:pt x="20" y="86"/>
                </a:cubicBezTo>
                <a:cubicBezTo>
                  <a:pt x="20" y="85"/>
                  <a:pt x="21" y="85"/>
                  <a:pt x="21" y="84"/>
                </a:cubicBezTo>
                <a:cubicBezTo>
                  <a:pt x="21" y="84"/>
                  <a:pt x="21" y="84"/>
                  <a:pt x="21" y="84"/>
                </a:cubicBezTo>
                <a:cubicBezTo>
                  <a:pt x="22" y="84"/>
                  <a:pt x="22" y="85"/>
                  <a:pt x="22" y="85"/>
                </a:cubicBezTo>
                <a:cubicBezTo>
                  <a:pt x="21" y="86"/>
                  <a:pt x="21" y="87"/>
                  <a:pt x="20" y="88"/>
                </a:cubicBezTo>
                <a:close/>
                <a:moveTo>
                  <a:pt x="21" y="120"/>
                </a:moveTo>
                <a:cubicBezTo>
                  <a:pt x="19" y="113"/>
                  <a:pt x="18" y="107"/>
                  <a:pt x="17" y="100"/>
                </a:cubicBezTo>
                <a:cubicBezTo>
                  <a:pt x="18" y="100"/>
                  <a:pt x="18" y="100"/>
                  <a:pt x="18" y="100"/>
                </a:cubicBezTo>
                <a:cubicBezTo>
                  <a:pt x="19" y="102"/>
                  <a:pt x="19" y="105"/>
                  <a:pt x="20" y="108"/>
                </a:cubicBezTo>
                <a:cubicBezTo>
                  <a:pt x="20" y="110"/>
                  <a:pt x="20" y="113"/>
                  <a:pt x="20" y="115"/>
                </a:cubicBezTo>
                <a:cubicBezTo>
                  <a:pt x="20" y="117"/>
                  <a:pt x="21" y="118"/>
                  <a:pt x="21" y="120"/>
                </a:cubicBezTo>
                <a:close/>
                <a:moveTo>
                  <a:pt x="17" y="89"/>
                </a:moveTo>
                <a:cubicBezTo>
                  <a:pt x="17" y="89"/>
                  <a:pt x="17" y="89"/>
                  <a:pt x="18" y="89"/>
                </a:cubicBezTo>
                <a:cubicBezTo>
                  <a:pt x="18" y="91"/>
                  <a:pt x="18" y="93"/>
                  <a:pt x="18" y="95"/>
                </a:cubicBezTo>
                <a:cubicBezTo>
                  <a:pt x="18" y="95"/>
                  <a:pt x="18" y="95"/>
                  <a:pt x="18" y="95"/>
                </a:cubicBezTo>
                <a:cubicBezTo>
                  <a:pt x="18" y="93"/>
                  <a:pt x="17" y="92"/>
                  <a:pt x="17" y="90"/>
                </a:cubicBezTo>
                <a:cubicBezTo>
                  <a:pt x="17" y="90"/>
                  <a:pt x="17" y="90"/>
                  <a:pt x="16" y="89"/>
                </a:cubicBezTo>
                <a:cubicBezTo>
                  <a:pt x="17" y="89"/>
                  <a:pt x="17" y="89"/>
                  <a:pt x="17" y="89"/>
                </a:cubicBezTo>
                <a:close/>
                <a:moveTo>
                  <a:pt x="18" y="114"/>
                </a:moveTo>
                <a:cubicBezTo>
                  <a:pt x="17" y="110"/>
                  <a:pt x="16" y="106"/>
                  <a:pt x="15" y="103"/>
                </a:cubicBezTo>
                <a:cubicBezTo>
                  <a:pt x="15" y="102"/>
                  <a:pt x="16" y="102"/>
                  <a:pt x="16" y="102"/>
                </a:cubicBezTo>
                <a:cubicBezTo>
                  <a:pt x="16" y="106"/>
                  <a:pt x="17" y="110"/>
                  <a:pt x="18" y="114"/>
                </a:cubicBezTo>
                <a:close/>
                <a:moveTo>
                  <a:pt x="15" y="100"/>
                </a:moveTo>
                <a:cubicBezTo>
                  <a:pt x="15" y="98"/>
                  <a:pt x="15" y="96"/>
                  <a:pt x="15" y="93"/>
                </a:cubicBezTo>
                <a:cubicBezTo>
                  <a:pt x="15" y="95"/>
                  <a:pt x="16" y="97"/>
                  <a:pt x="16" y="98"/>
                </a:cubicBezTo>
                <a:cubicBezTo>
                  <a:pt x="15" y="99"/>
                  <a:pt x="15" y="99"/>
                  <a:pt x="15" y="100"/>
                </a:cubicBezTo>
                <a:close/>
                <a:moveTo>
                  <a:pt x="21" y="131"/>
                </a:moveTo>
                <a:cubicBezTo>
                  <a:pt x="21" y="133"/>
                  <a:pt x="22" y="135"/>
                  <a:pt x="22" y="136"/>
                </a:cubicBezTo>
                <a:cubicBezTo>
                  <a:pt x="22" y="136"/>
                  <a:pt x="22" y="136"/>
                  <a:pt x="22" y="135"/>
                </a:cubicBezTo>
                <a:cubicBezTo>
                  <a:pt x="21" y="134"/>
                  <a:pt x="20" y="135"/>
                  <a:pt x="20" y="136"/>
                </a:cubicBezTo>
                <a:cubicBezTo>
                  <a:pt x="21" y="139"/>
                  <a:pt x="22" y="142"/>
                  <a:pt x="23" y="145"/>
                </a:cubicBezTo>
                <a:cubicBezTo>
                  <a:pt x="22" y="143"/>
                  <a:pt x="21" y="141"/>
                  <a:pt x="19" y="140"/>
                </a:cubicBezTo>
                <a:cubicBezTo>
                  <a:pt x="17" y="129"/>
                  <a:pt x="16" y="118"/>
                  <a:pt x="14" y="107"/>
                </a:cubicBezTo>
                <a:cubicBezTo>
                  <a:pt x="16" y="115"/>
                  <a:pt x="19" y="123"/>
                  <a:pt x="21" y="131"/>
                </a:cubicBezTo>
                <a:close/>
                <a:moveTo>
                  <a:pt x="17" y="165"/>
                </a:moveTo>
                <a:cubicBezTo>
                  <a:pt x="17" y="165"/>
                  <a:pt x="17" y="165"/>
                  <a:pt x="17" y="165"/>
                </a:cubicBezTo>
                <a:cubicBezTo>
                  <a:pt x="18" y="167"/>
                  <a:pt x="18" y="168"/>
                  <a:pt x="19" y="170"/>
                </a:cubicBezTo>
                <a:cubicBezTo>
                  <a:pt x="19" y="169"/>
                  <a:pt x="18" y="169"/>
                  <a:pt x="18" y="168"/>
                </a:cubicBezTo>
                <a:cubicBezTo>
                  <a:pt x="17" y="167"/>
                  <a:pt x="17" y="166"/>
                  <a:pt x="16" y="166"/>
                </a:cubicBezTo>
                <a:cubicBezTo>
                  <a:pt x="17" y="165"/>
                  <a:pt x="17" y="165"/>
                  <a:pt x="17" y="165"/>
                </a:cubicBezTo>
                <a:cubicBezTo>
                  <a:pt x="17" y="165"/>
                  <a:pt x="17" y="165"/>
                  <a:pt x="17" y="165"/>
                </a:cubicBezTo>
                <a:close/>
                <a:moveTo>
                  <a:pt x="19" y="163"/>
                </a:moveTo>
                <a:cubicBezTo>
                  <a:pt x="19" y="163"/>
                  <a:pt x="18" y="163"/>
                  <a:pt x="18" y="163"/>
                </a:cubicBezTo>
                <a:cubicBezTo>
                  <a:pt x="17" y="162"/>
                  <a:pt x="17" y="162"/>
                  <a:pt x="16" y="161"/>
                </a:cubicBezTo>
                <a:cubicBezTo>
                  <a:pt x="16" y="157"/>
                  <a:pt x="15" y="154"/>
                  <a:pt x="15" y="150"/>
                </a:cubicBezTo>
                <a:cubicBezTo>
                  <a:pt x="16" y="155"/>
                  <a:pt x="18" y="160"/>
                  <a:pt x="20" y="164"/>
                </a:cubicBezTo>
                <a:cubicBezTo>
                  <a:pt x="19" y="164"/>
                  <a:pt x="19" y="164"/>
                  <a:pt x="19" y="163"/>
                </a:cubicBezTo>
                <a:close/>
                <a:moveTo>
                  <a:pt x="15" y="169"/>
                </a:moveTo>
                <a:cubicBezTo>
                  <a:pt x="15" y="169"/>
                  <a:pt x="15" y="169"/>
                  <a:pt x="15" y="169"/>
                </a:cubicBezTo>
                <a:cubicBezTo>
                  <a:pt x="14" y="165"/>
                  <a:pt x="13" y="162"/>
                  <a:pt x="11" y="158"/>
                </a:cubicBezTo>
                <a:cubicBezTo>
                  <a:pt x="12" y="160"/>
                  <a:pt x="13" y="162"/>
                  <a:pt x="14" y="164"/>
                </a:cubicBezTo>
                <a:cubicBezTo>
                  <a:pt x="14" y="164"/>
                  <a:pt x="14" y="164"/>
                  <a:pt x="14" y="164"/>
                </a:cubicBezTo>
                <a:cubicBezTo>
                  <a:pt x="15" y="165"/>
                  <a:pt x="15" y="166"/>
                  <a:pt x="16" y="167"/>
                </a:cubicBezTo>
                <a:cubicBezTo>
                  <a:pt x="16" y="168"/>
                  <a:pt x="16" y="168"/>
                  <a:pt x="16" y="168"/>
                </a:cubicBezTo>
                <a:cubicBezTo>
                  <a:pt x="16" y="168"/>
                  <a:pt x="15" y="168"/>
                  <a:pt x="15" y="169"/>
                </a:cubicBezTo>
                <a:close/>
                <a:moveTo>
                  <a:pt x="8" y="128"/>
                </a:moveTo>
                <a:cubicBezTo>
                  <a:pt x="9" y="129"/>
                  <a:pt x="10" y="128"/>
                  <a:pt x="10" y="128"/>
                </a:cubicBezTo>
                <a:cubicBezTo>
                  <a:pt x="10" y="124"/>
                  <a:pt x="9" y="120"/>
                  <a:pt x="9" y="117"/>
                </a:cubicBezTo>
                <a:cubicBezTo>
                  <a:pt x="9" y="116"/>
                  <a:pt x="10" y="115"/>
                  <a:pt x="10" y="114"/>
                </a:cubicBezTo>
                <a:cubicBezTo>
                  <a:pt x="10" y="121"/>
                  <a:pt x="11" y="129"/>
                  <a:pt x="12" y="137"/>
                </a:cubicBezTo>
                <a:cubicBezTo>
                  <a:pt x="12" y="142"/>
                  <a:pt x="13" y="146"/>
                  <a:pt x="13" y="151"/>
                </a:cubicBezTo>
                <a:cubicBezTo>
                  <a:pt x="12" y="147"/>
                  <a:pt x="11" y="142"/>
                  <a:pt x="10" y="138"/>
                </a:cubicBezTo>
                <a:cubicBezTo>
                  <a:pt x="10" y="136"/>
                  <a:pt x="9" y="134"/>
                  <a:pt x="9" y="133"/>
                </a:cubicBezTo>
                <a:cubicBezTo>
                  <a:pt x="9" y="131"/>
                  <a:pt x="8" y="129"/>
                  <a:pt x="8" y="128"/>
                </a:cubicBezTo>
                <a:cubicBezTo>
                  <a:pt x="8" y="128"/>
                  <a:pt x="8" y="128"/>
                  <a:pt x="8" y="128"/>
                </a:cubicBezTo>
                <a:close/>
                <a:moveTo>
                  <a:pt x="8" y="106"/>
                </a:moveTo>
                <a:cubicBezTo>
                  <a:pt x="8" y="105"/>
                  <a:pt x="9" y="104"/>
                  <a:pt x="9" y="103"/>
                </a:cubicBezTo>
                <a:cubicBezTo>
                  <a:pt x="9" y="105"/>
                  <a:pt x="9" y="108"/>
                  <a:pt x="9" y="111"/>
                </a:cubicBezTo>
                <a:cubicBezTo>
                  <a:pt x="9" y="109"/>
                  <a:pt x="8" y="108"/>
                  <a:pt x="8" y="106"/>
                </a:cubicBezTo>
                <a:close/>
                <a:moveTo>
                  <a:pt x="9" y="99"/>
                </a:moveTo>
                <a:cubicBezTo>
                  <a:pt x="10" y="98"/>
                  <a:pt x="10" y="97"/>
                  <a:pt x="10" y="96"/>
                </a:cubicBezTo>
                <a:cubicBezTo>
                  <a:pt x="10" y="97"/>
                  <a:pt x="11" y="97"/>
                  <a:pt x="11" y="97"/>
                </a:cubicBezTo>
                <a:cubicBezTo>
                  <a:pt x="11" y="99"/>
                  <a:pt x="10" y="101"/>
                  <a:pt x="10" y="103"/>
                </a:cubicBezTo>
                <a:cubicBezTo>
                  <a:pt x="10" y="102"/>
                  <a:pt x="10" y="100"/>
                  <a:pt x="9" y="99"/>
                </a:cubicBezTo>
                <a:close/>
                <a:moveTo>
                  <a:pt x="11" y="149"/>
                </a:moveTo>
                <a:cubicBezTo>
                  <a:pt x="12" y="153"/>
                  <a:pt x="13" y="157"/>
                  <a:pt x="14" y="161"/>
                </a:cubicBezTo>
                <a:cubicBezTo>
                  <a:pt x="13" y="159"/>
                  <a:pt x="12" y="156"/>
                  <a:pt x="11" y="154"/>
                </a:cubicBezTo>
                <a:cubicBezTo>
                  <a:pt x="11" y="152"/>
                  <a:pt x="11" y="150"/>
                  <a:pt x="11" y="149"/>
                </a:cubicBezTo>
                <a:close/>
                <a:moveTo>
                  <a:pt x="14" y="141"/>
                </a:moveTo>
                <a:cubicBezTo>
                  <a:pt x="14" y="140"/>
                  <a:pt x="14" y="139"/>
                  <a:pt x="14" y="138"/>
                </a:cubicBezTo>
                <a:cubicBezTo>
                  <a:pt x="14" y="136"/>
                  <a:pt x="14" y="134"/>
                  <a:pt x="14" y="132"/>
                </a:cubicBezTo>
                <a:cubicBezTo>
                  <a:pt x="14" y="133"/>
                  <a:pt x="14" y="134"/>
                  <a:pt x="15" y="135"/>
                </a:cubicBezTo>
                <a:cubicBezTo>
                  <a:pt x="15" y="138"/>
                  <a:pt x="16" y="141"/>
                  <a:pt x="16" y="143"/>
                </a:cubicBezTo>
                <a:cubicBezTo>
                  <a:pt x="17" y="147"/>
                  <a:pt x="17" y="152"/>
                  <a:pt x="18" y="156"/>
                </a:cubicBezTo>
                <a:cubicBezTo>
                  <a:pt x="17" y="151"/>
                  <a:pt x="15" y="146"/>
                  <a:pt x="14" y="141"/>
                </a:cubicBezTo>
                <a:close/>
                <a:moveTo>
                  <a:pt x="10" y="90"/>
                </a:moveTo>
                <a:cubicBezTo>
                  <a:pt x="10" y="91"/>
                  <a:pt x="9" y="92"/>
                  <a:pt x="8" y="92"/>
                </a:cubicBezTo>
                <a:cubicBezTo>
                  <a:pt x="9" y="91"/>
                  <a:pt x="10" y="89"/>
                  <a:pt x="12" y="88"/>
                </a:cubicBezTo>
                <a:cubicBezTo>
                  <a:pt x="11" y="89"/>
                  <a:pt x="11" y="89"/>
                  <a:pt x="10" y="90"/>
                </a:cubicBezTo>
                <a:close/>
                <a:moveTo>
                  <a:pt x="9" y="93"/>
                </a:moveTo>
                <a:cubicBezTo>
                  <a:pt x="9" y="94"/>
                  <a:pt x="9" y="95"/>
                  <a:pt x="9" y="96"/>
                </a:cubicBezTo>
                <a:cubicBezTo>
                  <a:pt x="8" y="96"/>
                  <a:pt x="8" y="95"/>
                  <a:pt x="8" y="95"/>
                </a:cubicBezTo>
                <a:cubicBezTo>
                  <a:pt x="8" y="95"/>
                  <a:pt x="8" y="95"/>
                  <a:pt x="8" y="95"/>
                </a:cubicBezTo>
                <a:cubicBezTo>
                  <a:pt x="8" y="94"/>
                  <a:pt x="9" y="94"/>
                  <a:pt x="9" y="93"/>
                </a:cubicBezTo>
                <a:close/>
                <a:moveTo>
                  <a:pt x="8" y="116"/>
                </a:moveTo>
                <a:cubicBezTo>
                  <a:pt x="8" y="117"/>
                  <a:pt x="7" y="117"/>
                  <a:pt x="7" y="118"/>
                </a:cubicBezTo>
                <a:cubicBezTo>
                  <a:pt x="7" y="117"/>
                  <a:pt x="7" y="117"/>
                  <a:pt x="7" y="116"/>
                </a:cubicBezTo>
                <a:cubicBezTo>
                  <a:pt x="7" y="115"/>
                  <a:pt x="7" y="113"/>
                  <a:pt x="7" y="112"/>
                </a:cubicBezTo>
                <a:cubicBezTo>
                  <a:pt x="7" y="113"/>
                  <a:pt x="8" y="115"/>
                  <a:pt x="8" y="116"/>
                </a:cubicBezTo>
                <a:close/>
                <a:moveTo>
                  <a:pt x="8" y="144"/>
                </a:moveTo>
                <a:cubicBezTo>
                  <a:pt x="8" y="140"/>
                  <a:pt x="7" y="136"/>
                  <a:pt x="7" y="133"/>
                </a:cubicBezTo>
                <a:cubicBezTo>
                  <a:pt x="7" y="133"/>
                  <a:pt x="7" y="134"/>
                  <a:pt x="7" y="134"/>
                </a:cubicBezTo>
                <a:cubicBezTo>
                  <a:pt x="8" y="137"/>
                  <a:pt x="8" y="141"/>
                  <a:pt x="8" y="144"/>
                </a:cubicBezTo>
                <a:close/>
                <a:moveTo>
                  <a:pt x="9" y="159"/>
                </a:moveTo>
                <a:cubicBezTo>
                  <a:pt x="9" y="158"/>
                  <a:pt x="8" y="157"/>
                  <a:pt x="8" y="157"/>
                </a:cubicBezTo>
                <a:cubicBezTo>
                  <a:pt x="8" y="156"/>
                  <a:pt x="8" y="156"/>
                  <a:pt x="8" y="155"/>
                </a:cubicBezTo>
                <a:cubicBezTo>
                  <a:pt x="8" y="156"/>
                  <a:pt x="9" y="157"/>
                  <a:pt x="9" y="158"/>
                </a:cubicBezTo>
                <a:cubicBezTo>
                  <a:pt x="9" y="158"/>
                  <a:pt x="10" y="158"/>
                  <a:pt x="10" y="158"/>
                </a:cubicBezTo>
                <a:cubicBezTo>
                  <a:pt x="11" y="160"/>
                  <a:pt x="12" y="163"/>
                  <a:pt x="12" y="165"/>
                </a:cubicBezTo>
                <a:cubicBezTo>
                  <a:pt x="12" y="165"/>
                  <a:pt x="12" y="165"/>
                  <a:pt x="12" y="166"/>
                </a:cubicBezTo>
                <a:cubicBezTo>
                  <a:pt x="14" y="171"/>
                  <a:pt x="16" y="176"/>
                  <a:pt x="19" y="181"/>
                </a:cubicBezTo>
                <a:cubicBezTo>
                  <a:pt x="20" y="182"/>
                  <a:pt x="20" y="183"/>
                  <a:pt x="20" y="184"/>
                </a:cubicBezTo>
                <a:cubicBezTo>
                  <a:pt x="20" y="183"/>
                  <a:pt x="20" y="182"/>
                  <a:pt x="19" y="182"/>
                </a:cubicBezTo>
                <a:cubicBezTo>
                  <a:pt x="15" y="174"/>
                  <a:pt x="12" y="166"/>
                  <a:pt x="9" y="159"/>
                </a:cubicBezTo>
                <a:close/>
                <a:moveTo>
                  <a:pt x="18" y="144"/>
                </a:moveTo>
                <a:cubicBezTo>
                  <a:pt x="19" y="145"/>
                  <a:pt x="19" y="145"/>
                  <a:pt x="19" y="146"/>
                </a:cubicBezTo>
                <a:cubicBezTo>
                  <a:pt x="19" y="147"/>
                  <a:pt x="19" y="147"/>
                  <a:pt x="19" y="148"/>
                </a:cubicBezTo>
                <a:cubicBezTo>
                  <a:pt x="21" y="154"/>
                  <a:pt x="23" y="161"/>
                  <a:pt x="25" y="168"/>
                </a:cubicBezTo>
                <a:cubicBezTo>
                  <a:pt x="25" y="168"/>
                  <a:pt x="25" y="169"/>
                  <a:pt x="25" y="169"/>
                </a:cubicBezTo>
                <a:cubicBezTo>
                  <a:pt x="24" y="168"/>
                  <a:pt x="24" y="168"/>
                  <a:pt x="23" y="168"/>
                </a:cubicBezTo>
                <a:cubicBezTo>
                  <a:pt x="22" y="160"/>
                  <a:pt x="20" y="152"/>
                  <a:pt x="18" y="144"/>
                </a:cubicBezTo>
                <a:close/>
                <a:moveTo>
                  <a:pt x="27" y="189"/>
                </a:moveTo>
                <a:cubicBezTo>
                  <a:pt x="28" y="191"/>
                  <a:pt x="29" y="193"/>
                  <a:pt x="30" y="195"/>
                </a:cubicBezTo>
                <a:cubicBezTo>
                  <a:pt x="30" y="195"/>
                  <a:pt x="30" y="195"/>
                  <a:pt x="29" y="195"/>
                </a:cubicBezTo>
                <a:cubicBezTo>
                  <a:pt x="28" y="191"/>
                  <a:pt x="26" y="188"/>
                  <a:pt x="25" y="185"/>
                </a:cubicBezTo>
                <a:cubicBezTo>
                  <a:pt x="25" y="187"/>
                  <a:pt x="26" y="188"/>
                  <a:pt x="27" y="189"/>
                </a:cubicBezTo>
                <a:close/>
                <a:moveTo>
                  <a:pt x="30" y="190"/>
                </a:moveTo>
                <a:cubicBezTo>
                  <a:pt x="29" y="190"/>
                  <a:pt x="29" y="189"/>
                  <a:pt x="29" y="188"/>
                </a:cubicBezTo>
                <a:cubicBezTo>
                  <a:pt x="29" y="189"/>
                  <a:pt x="30" y="190"/>
                  <a:pt x="31" y="191"/>
                </a:cubicBezTo>
                <a:cubicBezTo>
                  <a:pt x="32" y="192"/>
                  <a:pt x="32" y="193"/>
                  <a:pt x="32" y="194"/>
                </a:cubicBezTo>
                <a:cubicBezTo>
                  <a:pt x="32" y="194"/>
                  <a:pt x="32" y="194"/>
                  <a:pt x="32" y="194"/>
                </a:cubicBezTo>
                <a:cubicBezTo>
                  <a:pt x="31" y="193"/>
                  <a:pt x="31" y="192"/>
                  <a:pt x="30" y="190"/>
                </a:cubicBezTo>
                <a:close/>
                <a:moveTo>
                  <a:pt x="31" y="187"/>
                </a:moveTo>
                <a:cubicBezTo>
                  <a:pt x="30" y="185"/>
                  <a:pt x="28" y="182"/>
                  <a:pt x="27" y="180"/>
                </a:cubicBezTo>
                <a:cubicBezTo>
                  <a:pt x="29" y="182"/>
                  <a:pt x="30" y="184"/>
                  <a:pt x="31" y="186"/>
                </a:cubicBezTo>
                <a:cubicBezTo>
                  <a:pt x="31" y="186"/>
                  <a:pt x="31" y="186"/>
                  <a:pt x="32" y="187"/>
                </a:cubicBezTo>
                <a:cubicBezTo>
                  <a:pt x="33" y="189"/>
                  <a:pt x="35" y="192"/>
                  <a:pt x="36" y="195"/>
                </a:cubicBezTo>
                <a:cubicBezTo>
                  <a:pt x="36" y="195"/>
                  <a:pt x="36" y="195"/>
                  <a:pt x="36" y="195"/>
                </a:cubicBezTo>
                <a:cubicBezTo>
                  <a:pt x="36" y="194"/>
                  <a:pt x="35" y="194"/>
                  <a:pt x="35" y="193"/>
                </a:cubicBezTo>
                <a:cubicBezTo>
                  <a:pt x="34" y="192"/>
                  <a:pt x="34" y="192"/>
                  <a:pt x="33" y="191"/>
                </a:cubicBezTo>
                <a:cubicBezTo>
                  <a:pt x="32" y="190"/>
                  <a:pt x="32" y="188"/>
                  <a:pt x="31" y="187"/>
                </a:cubicBezTo>
                <a:close/>
                <a:moveTo>
                  <a:pt x="37" y="206"/>
                </a:moveTo>
                <a:cubicBezTo>
                  <a:pt x="39" y="208"/>
                  <a:pt x="41" y="210"/>
                  <a:pt x="43" y="212"/>
                </a:cubicBezTo>
                <a:cubicBezTo>
                  <a:pt x="42" y="211"/>
                  <a:pt x="41" y="211"/>
                  <a:pt x="40" y="210"/>
                </a:cubicBezTo>
                <a:cubicBezTo>
                  <a:pt x="40" y="210"/>
                  <a:pt x="40" y="210"/>
                  <a:pt x="39" y="209"/>
                </a:cubicBezTo>
                <a:cubicBezTo>
                  <a:pt x="38" y="207"/>
                  <a:pt x="36" y="205"/>
                  <a:pt x="34" y="204"/>
                </a:cubicBezTo>
                <a:cubicBezTo>
                  <a:pt x="35" y="204"/>
                  <a:pt x="36" y="205"/>
                  <a:pt x="37" y="206"/>
                </a:cubicBezTo>
                <a:close/>
                <a:moveTo>
                  <a:pt x="41" y="205"/>
                </a:moveTo>
                <a:cubicBezTo>
                  <a:pt x="41" y="204"/>
                  <a:pt x="40" y="203"/>
                  <a:pt x="40" y="203"/>
                </a:cubicBezTo>
                <a:cubicBezTo>
                  <a:pt x="40" y="203"/>
                  <a:pt x="40" y="203"/>
                  <a:pt x="40" y="203"/>
                </a:cubicBezTo>
                <a:cubicBezTo>
                  <a:pt x="42" y="205"/>
                  <a:pt x="44" y="208"/>
                  <a:pt x="46" y="211"/>
                </a:cubicBezTo>
                <a:cubicBezTo>
                  <a:pt x="45" y="209"/>
                  <a:pt x="43" y="207"/>
                  <a:pt x="41" y="205"/>
                </a:cubicBezTo>
                <a:close/>
                <a:moveTo>
                  <a:pt x="43" y="212"/>
                </a:moveTo>
                <a:cubicBezTo>
                  <a:pt x="44" y="212"/>
                  <a:pt x="44" y="213"/>
                  <a:pt x="45" y="213"/>
                </a:cubicBezTo>
                <a:cubicBezTo>
                  <a:pt x="45" y="213"/>
                  <a:pt x="45" y="213"/>
                  <a:pt x="45" y="213"/>
                </a:cubicBezTo>
                <a:cubicBezTo>
                  <a:pt x="46" y="214"/>
                  <a:pt x="47" y="215"/>
                  <a:pt x="49" y="216"/>
                </a:cubicBezTo>
                <a:cubicBezTo>
                  <a:pt x="47" y="214"/>
                  <a:pt x="45" y="213"/>
                  <a:pt x="43" y="212"/>
                </a:cubicBezTo>
                <a:cubicBezTo>
                  <a:pt x="43" y="212"/>
                  <a:pt x="43" y="212"/>
                  <a:pt x="43" y="212"/>
                </a:cubicBezTo>
                <a:close/>
                <a:moveTo>
                  <a:pt x="44" y="215"/>
                </a:moveTo>
                <a:cubicBezTo>
                  <a:pt x="45" y="215"/>
                  <a:pt x="45" y="215"/>
                  <a:pt x="45" y="216"/>
                </a:cubicBezTo>
                <a:cubicBezTo>
                  <a:pt x="45" y="216"/>
                  <a:pt x="45" y="216"/>
                  <a:pt x="45" y="216"/>
                </a:cubicBezTo>
                <a:cubicBezTo>
                  <a:pt x="45" y="217"/>
                  <a:pt x="46" y="217"/>
                  <a:pt x="46" y="217"/>
                </a:cubicBezTo>
                <a:cubicBezTo>
                  <a:pt x="45" y="216"/>
                  <a:pt x="44" y="216"/>
                  <a:pt x="44" y="215"/>
                </a:cubicBezTo>
                <a:cubicBezTo>
                  <a:pt x="44" y="215"/>
                  <a:pt x="44" y="215"/>
                  <a:pt x="44" y="215"/>
                </a:cubicBezTo>
                <a:close/>
                <a:moveTo>
                  <a:pt x="50" y="222"/>
                </a:moveTo>
                <a:cubicBezTo>
                  <a:pt x="51" y="222"/>
                  <a:pt x="51" y="222"/>
                  <a:pt x="51" y="223"/>
                </a:cubicBezTo>
                <a:cubicBezTo>
                  <a:pt x="49" y="221"/>
                  <a:pt x="47" y="219"/>
                  <a:pt x="45" y="217"/>
                </a:cubicBezTo>
                <a:cubicBezTo>
                  <a:pt x="46" y="219"/>
                  <a:pt x="48" y="220"/>
                  <a:pt x="50" y="222"/>
                </a:cubicBezTo>
                <a:close/>
                <a:moveTo>
                  <a:pt x="73" y="227"/>
                </a:moveTo>
                <a:cubicBezTo>
                  <a:pt x="72" y="226"/>
                  <a:pt x="70" y="226"/>
                  <a:pt x="69" y="225"/>
                </a:cubicBezTo>
                <a:cubicBezTo>
                  <a:pt x="68" y="223"/>
                  <a:pt x="67" y="222"/>
                  <a:pt x="66" y="221"/>
                </a:cubicBezTo>
                <a:cubicBezTo>
                  <a:pt x="74" y="225"/>
                  <a:pt x="81" y="229"/>
                  <a:pt x="88" y="235"/>
                </a:cubicBezTo>
                <a:cubicBezTo>
                  <a:pt x="87" y="235"/>
                  <a:pt x="86" y="234"/>
                  <a:pt x="86" y="234"/>
                </a:cubicBezTo>
                <a:cubicBezTo>
                  <a:pt x="81" y="232"/>
                  <a:pt x="77" y="229"/>
                  <a:pt x="73" y="227"/>
                </a:cubicBezTo>
                <a:close/>
                <a:moveTo>
                  <a:pt x="81" y="225"/>
                </a:moveTo>
                <a:cubicBezTo>
                  <a:pt x="82" y="226"/>
                  <a:pt x="84" y="227"/>
                  <a:pt x="85" y="229"/>
                </a:cubicBezTo>
                <a:cubicBezTo>
                  <a:pt x="84" y="228"/>
                  <a:pt x="83" y="227"/>
                  <a:pt x="81" y="226"/>
                </a:cubicBezTo>
                <a:cubicBezTo>
                  <a:pt x="81" y="226"/>
                  <a:pt x="81" y="226"/>
                  <a:pt x="81" y="225"/>
                </a:cubicBezTo>
                <a:close/>
                <a:moveTo>
                  <a:pt x="82" y="223"/>
                </a:moveTo>
                <a:cubicBezTo>
                  <a:pt x="81" y="223"/>
                  <a:pt x="81" y="223"/>
                  <a:pt x="81" y="224"/>
                </a:cubicBezTo>
                <a:cubicBezTo>
                  <a:pt x="81" y="224"/>
                  <a:pt x="81" y="223"/>
                  <a:pt x="80" y="223"/>
                </a:cubicBezTo>
                <a:cubicBezTo>
                  <a:pt x="79" y="221"/>
                  <a:pt x="78" y="219"/>
                  <a:pt x="77" y="216"/>
                </a:cubicBezTo>
                <a:cubicBezTo>
                  <a:pt x="79" y="218"/>
                  <a:pt x="81" y="220"/>
                  <a:pt x="83" y="222"/>
                </a:cubicBezTo>
                <a:cubicBezTo>
                  <a:pt x="83" y="222"/>
                  <a:pt x="83" y="222"/>
                  <a:pt x="83" y="223"/>
                </a:cubicBezTo>
                <a:cubicBezTo>
                  <a:pt x="86" y="225"/>
                  <a:pt x="89" y="228"/>
                  <a:pt x="93" y="230"/>
                </a:cubicBezTo>
                <a:cubicBezTo>
                  <a:pt x="93" y="230"/>
                  <a:pt x="93" y="230"/>
                  <a:pt x="93" y="231"/>
                </a:cubicBezTo>
                <a:cubicBezTo>
                  <a:pt x="89" y="229"/>
                  <a:pt x="86" y="226"/>
                  <a:pt x="82" y="223"/>
                </a:cubicBezTo>
                <a:close/>
                <a:moveTo>
                  <a:pt x="98" y="240"/>
                </a:moveTo>
                <a:cubicBezTo>
                  <a:pt x="98" y="240"/>
                  <a:pt x="99" y="239"/>
                  <a:pt x="99" y="239"/>
                </a:cubicBezTo>
                <a:cubicBezTo>
                  <a:pt x="99" y="239"/>
                  <a:pt x="99" y="239"/>
                  <a:pt x="99" y="239"/>
                </a:cubicBezTo>
                <a:cubicBezTo>
                  <a:pt x="99" y="239"/>
                  <a:pt x="99" y="239"/>
                  <a:pt x="99" y="239"/>
                </a:cubicBezTo>
                <a:cubicBezTo>
                  <a:pt x="99" y="239"/>
                  <a:pt x="99" y="239"/>
                  <a:pt x="99" y="239"/>
                </a:cubicBezTo>
                <a:cubicBezTo>
                  <a:pt x="98" y="238"/>
                  <a:pt x="97" y="237"/>
                  <a:pt x="96" y="236"/>
                </a:cubicBezTo>
                <a:cubicBezTo>
                  <a:pt x="97" y="237"/>
                  <a:pt x="97" y="237"/>
                  <a:pt x="98" y="237"/>
                </a:cubicBezTo>
                <a:cubicBezTo>
                  <a:pt x="98" y="237"/>
                  <a:pt x="98" y="238"/>
                  <a:pt x="98" y="238"/>
                </a:cubicBezTo>
                <a:cubicBezTo>
                  <a:pt x="100" y="239"/>
                  <a:pt x="102" y="240"/>
                  <a:pt x="104" y="241"/>
                </a:cubicBezTo>
                <a:cubicBezTo>
                  <a:pt x="102" y="241"/>
                  <a:pt x="101" y="241"/>
                  <a:pt x="99" y="241"/>
                </a:cubicBezTo>
                <a:cubicBezTo>
                  <a:pt x="97" y="239"/>
                  <a:pt x="95" y="238"/>
                  <a:pt x="93" y="237"/>
                </a:cubicBezTo>
                <a:cubicBezTo>
                  <a:pt x="91" y="236"/>
                  <a:pt x="90" y="235"/>
                  <a:pt x="89" y="234"/>
                </a:cubicBezTo>
                <a:cubicBezTo>
                  <a:pt x="92" y="236"/>
                  <a:pt x="95" y="238"/>
                  <a:pt x="98" y="240"/>
                </a:cubicBezTo>
                <a:close/>
                <a:moveTo>
                  <a:pt x="96" y="243"/>
                </a:moveTo>
                <a:cubicBezTo>
                  <a:pt x="99" y="244"/>
                  <a:pt x="102" y="244"/>
                  <a:pt x="105" y="244"/>
                </a:cubicBezTo>
                <a:cubicBezTo>
                  <a:pt x="107" y="245"/>
                  <a:pt x="109" y="245"/>
                  <a:pt x="112" y="246"/>
                </a:cubicBezTo>
                <a:cubicBezTo>
                  <a:pt x="109" y="246"/>
                  <a:pt x="107" y="246"/>
                  <a:pt x="104" y="246"/>
                </a:cubicBezTo>
                <a:cubicBezTo>
                  <a:pt x="101" y="245"/>
                  <a:pt x="99" y="244"/>
                  <a:pt x="96" y="244"/>
                </a:cubicBezTo>
                <a:cubicBezTo>
                  <a:pt x="96" y="244"/>
                  <a:pt x="96" y="243"/>
                  <a:pt x="96" y="243"/>
                </a:cubicBezTo>
                <a:close/>
                <a:moveTo>
                  <a:pt x="109" y="242"/>
                </a:moveTo>
                <a:cubicBezTo>
                  <a:pt x="106" y="241"/>
                  <a:pt x="104" y="240"/>
                  <a:pt x="101" y="238"/>
                </a:cubicBezTo>
                <a:cubicBezTo>
                  <a:pt x="104" y="239"/>
                  <a:pt x="106" y="239"/>
                  <a:pt x="108" y="239"/>
                </a:cubicBezTo>
                <a:cubicBezTo>
                  <a:pt x="110" y="241"/>
                  <a:pt x="113" y="242"/>
                  <a:pt x="115" y="243"/>
                </a:cubicBezTo>
                <a:cubicBezTo>
                  <a:pt x="113" y="243"/>
                  <a:pt x="111" y="243"/>
                  <a:pt x="109" y="242"/>
                </a:cubicBezTo>
                <a:close/>
                <a:moveTo>
                  <a:pt x="122" y="241"/>
                </a:moveTo>
                <a:cubicBezTo>
                  <a:pt x="122" y="241"/>
                  <a:pt x="122" y="240"/>
                  <a:pt x="122" y="240"/>
                </a:cubicBezTo>
                <a:cubicBezTo>
                  <a:pt x="122" y="240"/>
                  <a:pt x="122" y="240"/>
                  <a:pt x="122" y="240"/>
                </a:cubicBezTo>
                <a:cubicBezTo>
                  <a:pt x="123" y="240"/>
                  <a:pt x="124" y="241"/>
                  <a:pt x="125" y="241"/>
                </a:cubicBezTo>
                <a:cubicBezTo>
                  <a:pt x="126" y="241"/>
                  <a:pt x="127" y="240"/>
                  <a:pt x="126" y="240"/>
                </a:cubicBezTo>
                <a:cubicBezTo>
                  <a:pt x="126" y="240"/>
                  <a:pt x="126" y="240"/>
                  <a:pt x="126" y="240"/>
                </a:cubicBezTo>
                <a:cubicBezTo>
                  <a:pt x="129" y="240"/>
                  <a:pt x="131" y="239"/>
                  <a:pt x="134" y="239"/>
                </a:cubicBezTo>
                <a:cubicBezTo>
                  <a:pt x="131" y="240"/>
                  <a:pt x="127" y="241"/>
                  <a:pt x="124" y="242"/>
                </a:cubicBezTo>
                <a:cubicBezTo>
                  <a:pt x="123" y="242"/>
                  <a:pt x="122" y="241"/>
                  <a:pt x="122" y="241"/>
                </a:cubicBezTo>
                <a:close/>
                <a:moveTo>
                  <a:pt x="127" y="244"/>
                </a:moveTo>
                <a:cubicBezTo>
                  <a:pt x="129" y="244"/>
                  <a:pt x="131" y="244"/>
                  <a:pt x="133" y="244"/>
                </a:cubicBezTo>
                <a:cubicBezTo>
                  <a:pt x="131" y="244"/>
                  <a:pt x="129" y="244"/>
                  <a:pt x="127" y="245"/>
                </a:cubicBezTo>
                <a:cubicBezTo>
                  <a:pt x="127" y="244"/>
                  <a:pt x="127" y="244"/>
                  <a:pt x="127" y="244"/>
                </a:cubicBezTo>
                <a:close/>
                <a:moveTo>
                  <a:pt x="127" y="243"/>
                </a:moveTo>
                <a:cubicBezTo>
                  <a:pt x="136" y="240"/>
                  <a:pt x="146" y="238"/>
                  <a:pt x="155" y="237"/>
                </a:cubicBezTo>
                <a:cubicBezTo>
                  <a:pt x="155" y="237"/>
                  <a:pt x="155" y="237"/>
                  <a:pt x="155" y="237"/>
                </a:cubicBezTo>
                <a:cubicBezTo>
                  <a:pt x="146" y="239"/>
                  <a:pt x="137" y="242"/>
                  <a:pt x="127" y="243"/>
                </a:cubicBezTo>
                <a:close/>
                <a:moveTo>
                  <a:pt x="140" y="245"/>
                </a:moveTo>
                <a:cubicBezTo>
                  <a:pt x="143" y="245"/>
                  <a:pt x="145" y="245"/>
                  <a:pt x="148" y="244"/>
                </a:cubicBezTo>
                <a:cubicBezTo>
                  <a:pt x="150" y="244"/>
                  <a:pt x="153" y="244"/>
                  <a:pt x="155" y="243"/>
                </a:cubicBezTo>
                <a:cubicBezTo>
                  <a:pt x="152" y="244"/>
                  <a:pt x="149" y="245"/>
                  <a:pt x="146" y="245"/>
                </a:cubicBezTo>
                <a:cubicBezTo>
                  <a:pt x="144" y="245"/>
                  <a:pt x="142" y="246"/>
                  <a:pt x="140" y="246"/>
                </a:cubicBezTo>
                <a:cubicBezTo>
                  <a:pt x="139" y="246"/>
                  <a:pt x="138" y="246"/>
                  <a:pt x="136" y="246"/>
                </a:cubicBezTo>
                <a:cubicBezTo>
                  <a:pt x="138" y="246"/>
                  <a:pt x="139" y="246"/>
                  <a:pt x="140" y="245"/>
                </a:cubicBezTo>
                <a:close/>
                <a:moveTo>
                  <a:pt x="147" y="243"/>
                </a:moveTo>
                <a:cubicBezTo>
                  <a:pt x="146" y="243"/>
                  <a:pt x="144" y="243"/>
                  <a:pt x="142" y="243"/>
                </a:cubicBezTo>
                <a:cubicBezTo>
                  <a:pt x="150" y="242"/>
                  <a:pt x="157" y="240"/>
                  <a:pt x="164" y="237"/>
                </a:cubicBezTo>
                <a:cubicBezTo>
                  <a:pt x="165" y="237"/>
                  <a:pt x="165" y="236"/>
                  <a:pt x="165" y="236"/>
                </a:cubicBezTo>
                <a:cubicBezTo>
                  <a:pt x="165" y="236"/>
                  <a:pt x="165" y="236"/>
                  <a:pt x="165" y="236"/>
                </a:cubicBezTo>
                <a:cubicBezTo>
                  <a:pt x="165" y="236"/>
                  <a:pt x="166" y="236"/>
                  <a:pt x="166" y="236"/>
                </a:cubicBezTo>
                <a:cubicBezTo>
                  <a:pt x="169" y="236"/>
                  <a:pt x="172" y="235"/>
                  <a:pt x="175" y="234"/>
                </a:cubicBezTo>
                <a:cubicBezTo>
                  <a:pt x="175" y="234"/>
                  <a:pt x="174" y="234"/>
                  <a:pt x="174" y="234"/>
                </a:cubicBezTo>
                <a:cubicBezTo>
                  <a:pt x="174" y="235"/>
                  <a:pt x="174" y="235"/>
                  <a:pt x="174" y="235"/>
                </a:cubicBezTo>
                <a:cubicBezTo>
                  <a:pt x="169" y="237"/>
                  <a:pt x="164" y="239"/>
                  <a:pt x="160" y="242"/>
                </a:cubicBezTo>
                <a:cubicBezTo>
                  <a:pt x="160" y="242"/>
                  <a:pt x="159" y="242"/>
                  <a:pt x="159" y="242"/>
                </a:cubicBezTo>
                <a:cubicBezTo>
                  <a:pt x="155" y="242"/>
                  <a:pt x="151" y="242"/>
                  <a:pt x="147" y="243"/>
                </a:cubicBezTo>
                <a:close/>
                <a:moveTo>
                  <a:pt x="168" y="234"/>
                </a:moveTo>
                <a:cubicBezTo>
                  <a:pt x="168" y="234"/>
                  <a:pt x="168" y="233"/>
                  <a:pt x="169" y="233"/>
                </a:cubicBezTo>
                <a:cubicBezTo>
                  <a:pt x="172" y="231"/>
                  <a:pt x="175" y="229"/>
                  <a:pt x="178" y="226"/>
                </a:cubicBezTo>
                <a:cubicBezTo>
                  <a:pt x="182" y="224"/>
                  <a:pt x="186" y="221"/>
                  <a:pt x="190" y="218"/>
                </a:cubicBezTo>
                <a:cubicBezTo>
                  <a:pt x="188" y="220"/>
                  <a:pt x="186" y="223"/>
                  <a:pt x="184" y="225"/>
                </a:cubicBezTo>
                <a:cubicBezTo>
                  <a:pt x="184" y="225"/>
                  <a:pt x="184" y="225"/>
                  <a:pt x="184" y="225"/>
                </a:cubicBezTo>
                <a:cubicBezTo>
                  <a:pt x="183" y="226"/>
                  <a:pt x="182" y="227"/>
                  <a:pt x="181" y="228"/>
                </a:cubicBezTo>
                <a:cubicBezTo>
                  <a:pt x="181" y="228"/>
                  <a:pt x="181" y="228"/>
                  <a:pt x="181" y="229"/>
                </a:cubicBezTo>
                <a:cubicBezTo>
                  <a:pt x="180" y="229"/>
                  <a:pt x="180" y="229"/>
                  <a:pt x="180" y="230"/>
                </a:cubicBezTo>
                <a:cubicBezTo>
                  <a:pt x="176" y="232"/>
                  <a:pt x="172" y="233"/>
                  <a:pt x="168" y="234"/>
                </a:cubicBezTo>
                <a:close/>
                <a:moveTo>
                  <a:pt x="198" y="221"/>
                </a:moveTo>
                <a:cubicBezTo>
                  <a:pt x="198" y="221"/>
                  <a:pt x="199" y="220"/>
                  <a:pt x="199" y="220"/>
                </a:cubicBezTo>
                <a:cubicBezTo>
                  <a:pt x="199" y="220"/>
                  <a:pt x="199" y="220"/>
                  <a:pt x="199" y="221"/>
                </a:cubicBezTo>
                <a:cubicBezTo>
                  <a:pt x="198" y="221"/>
                  <a:pt x="197" y="222"/>
                  <a:pt x="196" y="223"/>
                </a:cubicBezTo>
                <a:cubicBezTo>
                  <a:pt x="196" y="223"/>
                  <a:pt x="196" y="223"/>
                  <a:pt x="196" y="223"/>
                </a:cubicBezTo>
                <a:cubicBezTo>
                  <a:pt x="196" y="222"/>
                  <a:pt x="197" y="222"/>
                  <a:pt x="198" y="221"/>
                </a:cubicBezTo>
                <a:close/>
                <a:moveTo>
                  <a:pt x="192" y="219"/>
                </a:moveTo>
                <a:cubicBezTo>
                  <a:pt x="193" y="218"/>
                  <a:pt x="193" y="218"/>
                  <a:pt x="194" y="217"/>
                </a:cubicBezTo>
                <a:cubicBezTo>
                  <a:pt x="196" y="215"/>
                  <a:pt x="198" y="214"/>
                  <a:pt x="200" y="212"/>
                </a:cubicBezTo>
                <a:cubicBezTo>
                  <a:pt x="197" y="214"/>
                  <a:pt x="195" y="217"/>
                  <a:pt x="192" y="219"/>
                </a:cubicBezTo>
                <a:close/>
                <a:moveTo>
                  <a:pt x="229" y="185"/>
                </a:moveTo>
                <a:cubicBezTo>
                  <a:pt x="231" y="183"/>
                  <a:pt x="232" y="181"/>
                  <a:pt x="233" y="179"/>
                </a:cubicBezTo>
                <a:cubicBezTo>
                  <a:pt x="234" y="177"/>
                  <a:pt x="235" y="175"/>
                  <a:pt x="237" y="172"/>
                </a:cubicBezTo>
                <a:cubicBezTo>
                  <a:pt x="237" y="172"/>
                  <a:pt x="237" y="172"/>
                  <a:pt x="237" y="172"/>
                </a:cubicBezTo>
                <a:cubicBezTo>
                  <a:pt x="236" y="174"/>
                  <a:pt x="236" y="176"/>
                  <a:pt x="235" y="177"/>
                </a:cubicBezTo>
                <a:cubicBezTo>
                  <a:pt x="235" y="178"/>
                  <a:pt x="234" y="179"/>
                  <a:pt x="234" y="180"/>
                </a:cubicBezTo>
                <a:cubicBezTo>
                  <a:pt x="232" y="183"/>
                  <a:pt x="230" y="185"/>
                  <a:pt x="228" y="188"/>
                </a:cubicBezTo>
                <a:cubicBezTo>
                  <a:pt x="229" y="187"/>
                  <a:pt x="229" y="186"/>
                  <a:pt x="229" y="185"/>
                </a:cubicBezTo>
                <a:close/>
                <a:moveTo>
                  <a:pt x="233" y="152"/>
                </a:moveTo>
                <a:cubicBezTo>
                  <a:pt x="234" y="142"/>
                  <a:pt x="235" y="131"/>
                  <a:pt x="236" y="120"/>
                </a:cubicBezTo>
                <a:cubicBezTo>
                  <a:pt x="236" y="120"/>
                  <a:pt x="236" y="120"/>
                  <a:pt x="237" y="120"/>
                </a:cubicBezTo>
                <a:cubicBezTo>
                  <a:pt x="237" y="121"/>
                  <a:pt x="237" y="122"/>
                  <a:pt x="237" y="122"/>
                </a:cubicBezTo>
                <a:cubicBezTo>
                  <a:pt x="237" y="123"/>
                  <a:pt x="237" y="124"/>
                  <a:pt x="237" y="125"/>
                </a:cubicBezTo>
                <a:cubicBezTo>
                  <a:pt x="237" y="134"/>
                  <a:pt x="235" y="143"/>
                  <a:pt x="233" y="152"/>
                </a:cubicBezTo>
                <a:close/>
                <a:moveTo>
                  <a:pt x="237" y="112"/>
                </a:moveTo>
                <a:cubicBezTo>
                  <a:pt x="237" y="112"/>
                  <a:pt x="237" y="111"/>
                  <a:pt x="237" y="110"/>
                </a:cubicBezTo>
                <a:cubicBezTo>
                  <a:pt x="237" y="112"/>
                  <a:pt x="238" y="113"/>
                  <a:pt x="238" y="115"/>
                </a:cubicBezTo>
                <a:cubicBezTo>
                  <a:pt x="238" y="115"/>
                  <a:pt x="238" y="116"/>
                  <a:pt x="238" y="117"/>
                </a:cubicBezTo>
                <a:cubicBezTo>
                  <a:pt x="238" y="115"/>
                  <a:pt x="237" y="114"/>
                  <a:pt x="237" y="112"/>
                </a:cubicBezTo>
                <a:close/>
                <a:moveTo>
                  <a:pt x="236" y="94"/>
                </a:moveTo>
                <a:cubicBezTo>
                  <a:pt x="237" y="98"/>
                  <a:pt x="238" y="101"/>
                  <a:pt x="239" y="105"/>
                </a:cubicBezTo>
                <a:cubicBezTo>
                  <a:pt x="239" y="104"/>
                  <a:pt x="239" y="103"/>
                  <a:pt x="238" y="103"/>
                </a:cubicBezTo>
                <a:cubicBezTo>
                  <a:pt x="238" y="100"/>
                  <a:pt x="237" y="97"/>
                  <a:pt x="236" y="94"/>
                </a:cubicBezTo>
                <a:close/>
                <a:moveTo>
                  <a:pt x="239" y="156"/>
                </a:moveTo>
                <a:cubicBezTo>
                  <a:pt x="239" y="156"/>
                  <a:pt x="239" y="155"/>
                  <a:pt x="240" y="155"/>
                </a:cubicBezTo>
                <a:cubicBezTo>
                  <a:pt x="240" y="156"/>
                  <a:pt x="239" y="157"/>
                  <a:pt x="239" y="158"/>
                </a:cubicBezTo>
                <a:cubicBezTo>
                  <a:pt x="239" y="158"/>
                  <a:pt x="239" y="159"/>
                  <a:pt x="238" y="160"/>
                </a:cubicBezTo>
                <a:cubicBezTo>
                  <a:pt x="239" y="158"/>
                  <a:pt x="239" y="157"/>
                  <a:pt x="239" y="156"/>
                </a:cubicBezTo>
                <a:close/>
                <a:moveTo>
                  <a:pt x="239" y="153"/>
                </a:moveTo>
                <a:cubicBezTo>
                  <a:pt x="239" y="151"/>
                  <a:pt x="239" y="150"/>
                  <a:pt x="240" y="148"/>
                </a:cubicBezTo>
                <a:cubicBezTo>
                  <a:pt x="241" y="140"/>
                  <a:pt x="241" y="132"/>
                  <a:pt x="241" y="124"/>
                </a:cubicBezTo>
                <a:cubicBezTo>
                  <a:pt x="241" y="124"/>
                  <a:pt x="242" y="125"/>
                  <a:pt x="242" y="126"/>
                </a:cubicBezTo>
                <a:cubicBezTo>
                  <a:pt x="242" y="127"/>
                  <a:pt x="243" y="127"/>
                  <a:pt x="243" y="127"/>
                </a:cubicBezTo>
                <a:cubicBezTo>
                  <a:pt x="243" y="127"/>
                  <a:pt x="243" y="127"/>
                  <a:pt x="243" y="127"/>
                </a:cubicBezTo>
                <a:cubicBezTo>
                  <a:pt x="243" y="127"/>
                  <a:pt x="243" y="127"/>
                  <a:pt x="243" y="127"/>
                </a:cubicBezTo>
                <a:cubicBezTo>
                  <a:pt x="243" y="136"/>
                  <a:pt x="242" y="144"/>
                  <a:pt x="240" y="153"/>
                </a:cubicBezTo>
                <a:cubicBezTo>
                  <a:pt x="240" y="153"/>
                  <a:pt x="240" y="153"/>
                  <a:pt x="240" y="153"/>
                </a:cubicBezTo>
                <a:cubicBezTo>
                  <a:pt x="240" y="153"/>
                  <a:pt x="239" y="153"/>
                  <a:pt x="239" y="153"/>
                </a:cubicBezTo>
                <a:close/>
                <a:moveTo>
                  <a:pt x="244" y="139"/>
                </a:moveTo>
                <a:cubicBezTo>
                  <a:pt x="245" y="141"/>
                  <a:pt x="245" y="143"/>
                  <a:pt x="245" y="145"/>
                </a:cubicBezTo>
                <a:cubicBezTo>
                  <a:pt x="245" y="146"/>
                  <a:pt x="245" y="147"/>
                  <a:pt x="244" y="148"/>
                </a:cubicBezTo>
                <a:cubicBezTo>
                  <a:pt x="244" y="148"/>
                  <a:pt x="244" y="148"/>
                  <a:pt x="244" y="148"/>
                </a:cubicBezTo>
                <a:cubicBezTo>
                  <a:pt x="244" y="150"/>
                  <a:pt x="243" y="151"/>
                  <a:pt x="243" y="153"/>
                </a:cubicBezTo>
                <a:cubicBezTo>
                  <a:pt x="243" y="155"/>
                  <a:pt x="242" y="156"/>
                  <a:pt x="242" y="158"/>
                </a:cubicBezTo>
                <a:cubicBezTo>
                  <a:pt x="243" y="152"/>
                  <a:pt x="244" y="145"/>
                  <a:pt x="244" y="139"/>
                </a:cubicBezTo>
                <a:close/>
                <a:moveTo>
                  <a:pt x="245" y="135"/>
                </a:moveTo>
                <a:cubicBezTo>
                  <a:pt x="245" y="132"/>
                  <a:pt x="245" y="129"/>
                  <a:pt x="245" y="126"/>
                </a:cubicBezTo>
                <a:cubicBezTo>
                  <a:pt x="245" y="126"/>
                  <a:pt x="245" y="126"/>
                  <a:pt x="245" y="127"/>
                </a:cubicBezTo>
                <a:cubicBezTo>
                  <a:pt x="245" y="127"/>
                  <a:pt x="245" y="127"/>
                  <a:pt x="246" y="127"/>
                </a:cubicBezTo>
                <a:cubicBezTo>
                  <a:pt x="246" y="131"/>
                  <a:pt x="246" y="135"/>
                  <a:pt x="246" y="140"/>
                </a:cubicBezTo>
                <a:cubicBezTo>
                  <a:pt x="246" y="138"/>
                  <a:pt x="245" y="137"/>
                  <a:pt x="245" y="136"/>
                </a:cubicBezTo>
                <a:cubicBezTo>
                  <a:pt x="245" y="135"/>
                  <a:pt x="245" y="135"/>
                  <a:pt x="245" y="135"/>
                </a:cubicBezTo>
                <a:close/>
                <a:moveTo>
                  <a:pt x="245" y="95"/>
                </a:moveTo>
                <a:cubicBezTo>
                  <a:pt x="247" y="99"/>
                  <a:pt x="248" y="103"/>
                  <a:pt x="248" y="107"/>
                </a:cubicBezTo>
                <a:cubicBezTo>
                  <a:pt x="248" y="103"/>
                  <a:pt x="246" y="99"/>
                  <a:pt x="245" y="95"/>
                </a:cubicBezTo>
                <a:close/>
                <a:moveTo>
                  <a:pt x="247" y="129"/>
                </a:moveTo>
                <a:cubicBezTo>
                  <a:pt x="247" y="129"/>
                  <a:pt x="247" y="129"/>
                  <a:pt x="248" y="128"/>
                </a:cubicBezTo>
                <a:cubicBezTo>
                  <a:pt x="247" y="130"/>
                  <a:pt x="247" y="132"/>
                  <a:pt x="247" y="133"/>
                </a:cubicBezTo>
                <a:cubicBezTo>
                  <a:pt x="247" y="132"/>
                  <a:pt x="247" y="130"/>
                  <a:pt x="247" y="129"/>
                </a:cubicBezTo>
                <a:close/>
                <a:moveTo>
                  <a:pt x="247" y="123"/>
                </a:moveTo>
                <a:cubicBezTo>
                  <a:pt x="247" y="120"/>
                  <a:pt x="247" y="116"/>
                  <a:pt x="247" y="112"/>
                </a:cubicBezTo>
                <a:cubicBezTo>
                  <a:pt x="248" y="114"/>
                  <a:pt x="248" y="117"/>
                  <a:pt x="249" y="119"/>
                </a:cubicBezTo>
                <a:cubicBezTo>
                  <a:pt x="248" y="122"/>
                  <a:pt x="248" y="125"/>
                  <a:pt x="248" y="127"/>
                </a:cubicBezTo>
                <a:cubicBezTo>
                  <a:pt x="248" y="126"/>
                  <a:pt x="247" y="125"/>
                  <a:pt x="247" y="123"/>
                </a:cubicBezTo>
                <a:close/>
                <a:moveTo>
                  <a:pt x="225" y="50"/>
                </a:moveTo>
                <a:cubicBezTo>
                  <a:pt x="223" y="47"/>
                  <a:pt x="220" y="45"/>
                  <a:pt x="218" y="42"/>
                </a:cubicBezTo>
                <a:cubicBezTo>
                  <a:pt x="218" y="42"/>
                  <a:pt x="217" y="42"/>
                  <a:pt x="217" y="43"/>
                </a:cubicBezTo>
                <a:cubicBezTo>
                  <a:pt x="216" y="41"/>
                  <a:pt x="215" y="40"/>
                  <a:pt x="213" y="39"/>
                </a:cubicBezTo>
                <a:cubicBezTo>
                  <a:pt x="213" y="38"/>
                  <a:pt x="212" y="39"/>
                  <a:pt x="212" y="39"/>
                </a:cubicBezTo>
                <a:cubicBezTo>
                  <a:pt x="211" y="39"/>
                  <a:pt x="211" y="38"/>
                  <a:pt x="211" y="38"/>
                </a:cubicBezTo>
                <a:cubicBezTo>
                  <a:pt x="211" y="38"/>
                  <a:pt x="211" y="37"/>
                  <a:pt x="211" y="37"/>
                </a:cubicBezTo>
                <a:cubicBezTo>
                  <a:pt x="210" y="36"/>
                  <a:pt x="208" y="34"/>
                  <a:pt x="207" y="33"/>
                </a:cubicBezTo>
                <a:cubicBezTo>
                  <a:pt x="204" y="29"/>
                  <a:pt x="200" y="26"/>
                  <a:pt x="195" y="24"/>
                </a:cubicBezTo>
                <a:cubicBezTo>
                  <a:pt x="190" y="20"/>
                  <a:pt x="184" y="17"/>
                  <a:pt x="179" y="13"/>
                </a:cubicBezTo>
                <a:cubicBezTo>
                  <a:pt x="192" y="19"/>
                  <a:pt x="204" y="28"/>
                  <a:pt x="215" y="38"/>
                </a:cubicBezTo>
                <a:cubicBezTo>
                  <a:pt x="219" y="42"/>
                  <a:pt x="222" y="46"/>
                  <a:pt x="225" y="50"/>
                </a:cubicBezTo>
                <a:close/>
                <a:moveTo>
                  <a:pt x="178" y="13"/>
                </a:moveTo>
                <a:cubicBezTo>
                  <a:pt x="178" y="13"/>
                  <a:pt x="177" y="13"/>
                  <a:pt x="177" y="13"/>
                </a:cubicBezTo>
                <a:cubicBezTo>
                  <a:pt x="177" y="13"/>
                  <a:pt x="177" y="13"/>
                  <a:pt x="177" y="13"/>
                </a:cubicBezTo>
                <a:cubicBezTo>
                  <a:pt x="177" y="13"/>
                  <a:pt x="177" y="13"/>
                  <a:pt x="177" y="13"/>
                </a:cubicBezTo>
                <a:cubicBezTo>
                  <a:pt x="177" y="13"/>
                  <a:pt x="177" y="13"/>
                  <a:pt x="176" y="13"/>
                </a:cubicBezTo>
                <a:cubicBezTo>
                  <a:pt x="176" y="12"/>
                  <a:pt x="175" y="12"/>
                  <a:pt x="175" y="12"/>
                </a:cubicBezTo>
                <a:cubicBezTo>
                  <a:pt x="174" y="12"/>
                  <a:pt x="174" y="11"/>
                  <a:pt x="173" y="11"/>
                </a:cubicBezTo>
                <a:cubicBezTo>
                  <a:pt x="175" y="11"/>
                  <a:pt x="176" y="12"/>
                  <a:pt x="178" y="13"/>
                </a:cubicBezTo>
                <a:close/>
                <a:moveTo>
                  <a:pt x="128" y="2"/>
                </a:moveTo>
                <a:cubicBezTo>
                  <a:pt x="124" y="2"/>
                  <a:pt x="120" y="2"/>
                  <a:pt x="116" y="3"/>
                </a:cubicBezTo>
                <a:cubicBezTo>
                  <a:pt x="114" y="3"/>
                  <a:pt x="112" y="3"/>
                  <a:pt x="110" y="3"/>
                </a:cubicBezTo>
                <a:cubicBezTo>
                  <a:pt x="116" y="2"/>
                  <a:pt x="121" y="2"/>
                  <a:pt x="126" y="2"/>
                </a:cubicBezTo>
                <a:cubicBezTo>
                  <a:pt x="127" y="2"/>
                  <a:pt x="127" y="2"/>
                  <a:pt x="128" y="2"/>
                </a:cubicBezTo>
                <a:close/>
                <a:moveTo>
                  <a:pt x="8" y="87"/>
                </a:moveTo>
                <a:cubicBezTo>
                  <a:pt x="9" y="86"/>
                  <a:pt x="10" y="84"/>
                  <a:pt x="11" y="83"/>
                </a:cubicBezTo>
                <a:cubicBezTo>
                  <a:pt x="13" y="82"/>
                  <a:pt x="14" y="81"/>
                  <a:pt x="15" y="79"/>
                </a:cubicBezTo>
                <a:cubicBezTo>
                  <a:pt x="16" y="79"/>
                  <a:pt x="15" y="79"/>
                  <a:pt x="15" y="79"/>
                </a:cubicBezTo>
                <a:cubicBezTo>
                  <a:pt x="14" y="79"/>
                  <a:pt x="14" y="80"/>
                  <a:pt x="13" y="81"/>
                </a:cubicBezTo>
                <a:cubicBezTo>
                  <a:pt x="12" y="81"/>
                  <a:pt x="12" y="82"/>
                  <a:pt x="12" y="82"/>
                </a:cubicBezTo>
                <a:cubicBezTo>
                  <a:pt x="14" y="78"/>
                  <a:pt x="17" y="75"/>
                  <a:pt x="19" y="71"/>
                </a:cubicBezTo>
                <a:cubicBezTo>
                  <a:pt x="20" y="71"/>
                  <a:pt x="20" y="71"/>
                  <a:pt x="20" y="71"/>
                </a:cubicBezTo>
                <a:cubicBezTo>
                  <a:pt x="19" y="73"/>
                  <a:pt x="19" y="74"/>
                  <a:pt x="18" y="75"/>
                </a:cubicBezTo>
                <a:cubicBezTo>
                  <a:pt x="17" y="77"/>
                  <a:pt x="17" y="78"/>
                  <a:pt x="16" y="79"/>
                </a:cubicBezTo>
                <a:cubicBezTo>
                  <a:pt x="13" y="83"/>
                  <a:pt x="10" y="87"/>
                  <a:pt x="7" y="92"/>
                </a:cubicBezTo>
                <a:cubicBezTo>
                  <a:pt x="7" y="90"/>
                  <a:pt x="8" y="89"/>
                  <a:pt x="8" y="87"/>
                </a:cubicBezTo>
                <a:close/>
                <a:moveTo>
                  <a:pt x="8" y="166"/>
                </a:moveTo>
                <a:cubicBezTo>
                  <a:pt x="9" y="168"/>
                  <a:pt x="10" y="170"/>
                  <a:pt x="11" y="173"/>
                </a:cubicBezTo>
                <a:cubicBezTo>
                  <a:pt x="11" y="173"/>
                  <a:pt x="11" y="173"/>
                  <a:pt x="11" y="173"/>
                </a:cubicBezTo>
                <a:cubicBezTo>
                  <a:pt x="12" y="173"/>
                  <a:pt x="12" y="173"/>
                  <a:pt x="12" y="173"/>
                </a:cubicBezTo>
                <a:cubicBezTo>
                  <a:pt x="13" y="177"/>
                  <a:pt x="15" y="181"/>
                  <a:pt x="17" y="184"/>
                </a:cubicBezTo>
                <a:cubicBezTo>
                  <a:pt x="16" y="183"/>
                  <a:pt x="15" y="182"/>
                  <a:pt x="14" y="180"/>
                </a:cubicBezTo>
                <a:cubicBezTo>
                  <a:pt x="11" y="176"/>
                  <a:pt x="9" y="171"/>
                  <a:pt x="8" y="166"/>
                </a:cubicBezTo>
                <a:close/>
                <a:moveTo>
                  <a:pt x="17" y="188"/>
                </a:moveTo>
                <a:cubicBezTo>
                  <a:pt x="19" y="189"/>
                  <a:pt x="20" y="191"/>
                  <a:pt x="21" y="192"/>
                </a:cubicBezTo>
                <a:cubicBezTo>
                  <a:pt x="21" y="192"/>
                  <a:pt x="21" y="192"/>
                  <a:pt x="21" y="192"/>
                </a:cubicBezTo>
                <a:cubicBezTo>
                  <a:pt x="22" y="193"/>
                  <a:pt x="23" y="194"/>
                  <a:pt x="23" y="195"/>
                </a:cubicBezTo>
                <a:cubicBezTo>
                  <a:pt x="24" y="195"/>
                  <a:pt x="24" y="195"/>
                  <a:pt x="24" y="195"/>
                </a:cubicBezTo>
                <a:cubicBezTo>
                  <a:pt x="24" y="195"/>
                  <a:pt x="24" y="195"/>
                  <a:pt x="24" y="196"/>
                </a:cubicBezTo>
                <a:cubicBezTo>
                  <a:pt x="24" y="196"/>
                  <a:pt x="25" y="197"/>
                  <a:pt x="25" y="197"/>
                </a:cubicBezTo>
                <a:cubicBezTo>
                  <a:pt x="28" y="200"/>
                  <a:pt x="30" y="203"/>
                  <a:pt x="33" y="206"/>
                </a:cubicBezTo>
                <a:cubicBezTo>
                  <a:pt x="32" y="206"/>
                  <a:pt x="32" y="207"/>
                  <a:pt x="32" y="207"/>
                </a:cubicBezTo>
                <a:cubicBezTo>
                  <a:pt x="33" y="209"/>
                  <a:pt x="35" y="210"/>
                  <a:pt x="36" y="211"/>
                </a:cubicBezTo>
                <a:cubicBezTo>
                  <a:pt x="36" y="211"/>
                  <a:pt x="36" y="211"/>
                  <a:pt x="36" y="212"/>
                </a:cubicBezTo>
                <a:cubicBezTo>
                  <a:pt x="40" y="216"/>
                  <a:pt x="43" y="220"/>
                  <a:pt x="47" y="223"/>
                </a:cubicBezTo>
                <a:cubicBezTo>
                  <a:pt x="44" y="221"/>
                  <a:pt x="41" y="218"/>
                  <a:pt x="38" y="215"/>
                </a:cubicBezTo>
                <a:cubicBezTo>
                  <a:pt x="30" y="207"/>
                  <a:pt x="23" y="198"/>
                  <a:pt x="17" y="188"/>
                </a:cubicBezTo>
                <a:close/>
                <a:moveTo>
                  <a:pt x="94" y="245"/>
                </a:moveTo>
                <a:cubicBezTo>
                  <a:pt x="95" y="246"/>
                  <a:pt x="96" y="246"/>
                  <a:pt x="97" y="246"/>
                </a:cubicBezTo>
                <a:cubicBezTo>
                  <a:pt x="97" y="246"/>
                  <a:pt x="97" y="247"/>
                  <a:pt x="97" y="247"/>
                </a:cubicBezTo>
                <a:cubicBezTo>
                  <a:pt x="100" y="248"/>
                  <a:pt x="102" y="248"/>
                  <a:pt x="105" y="249"/>
                </a:cubicBezTo>
                <a:cubicBezTo>
                  <a:pt x="105" y="249"/>
                  <a:pt x="105" y="249"/>
                  <a:pt x="105" y="248"/>
                </a:cubicBezTo>
                <a:cubicBezTo>
                  <a:pt x="109" y="249"/>
                  <a:pt x="112" y="249"/>
                  <a:pt x="116" y="249"/>
                </a:cubicBezTo>
                <a:cubicBezTo>
                  <a:pt x="115" y="250"/>
                  <a:pt x="116" y="250"/>
                  <a:pt x="116" y="250"/>
                </a:cubicBezTo>
                <a:cubicBezTo>
                  <a:pt x="119" y="251"/>
                  <a:pt x="121" y="251"/>
                  <a:pt x="123" y="251"/>
                </a:cubicBezTo>
                <a:cubicBezTo>
                  <a:pt x="111" y="251"/>
                  <a:pt x="99" y="249"/>
                  <a:pt x="88" y="245"/>
                </a:cubicBezTo>
                <a:cubicBezTo>
                  <a:pt x="90" y="245"/>
                  <a:pt x="92" y="245"/>
                  <a:pt x="94" y="245"/>
                </a:cubicBezTo>
                <a:close/>
                <a:moveTo>
                  <a:pt x="135" y="251"/>
                </a:moveTo>
                <a:cubicBezTo>
                  <a:pt x="140" y="250"/>
                  <a:pt x="145" y="249"/>
                  <a:pt x="150" y="248"/>
                </a:cubicBezTo>
                <a:cubicBezTo>
                  <a:pt x="151" y="248"/>
                  <a:pt x="150" y="247"/>
                  <a:pt x="150" y="247"/>
                </a:cubicBezTo>
                <a:cubicBezTo>
                  <a:pt x="142" y="249"/>
                  <a:pt x="134" y="250"/>
                  <a:pt x="127" y="250"/>
                </a:cubicBezTo>
                <a:cubicBezTo>
                  <a:pt x="127" y="250"/>
                  <a:pt x="126" y="249"/>
                  <a:pt x="126" y="249"/>
                </a:cubicBezTo>
                <a:cubicBezTo>
                  <a:pt x="120" y="248"/>
                  <a:pt x="114" y="248"/>
                  <a:pt x="108" y="248"/>
                </a:cubicBezTo>
                <a:cubicBezTo>
                  <a:pt x="108" y="247"/>
                  <a:pt x="108" y="247"/>
                  <a:pt x="108" y="247"/>
                </a:cubicBezTo>
                <a:cubicBezTo>
                  <a:pt x="110" y="247"/>
                  <a:pt x="113" y="247"/>
                  <a:pt x="115" y="247"/>
                </a:cubicBezTo>
                <a:cubicBezTo>
                  <a:pt x="115" y="247"/>
                  <a:pt x="115" y="247"/>
                  <a:pt x="115" y="246"/>
                </a:cubicBezTo>
                <a:cubicBezTo>
                  <a:pt x="117" y="246"/>
                  <a:pt x="118" y="247"/>
                  <a:pt x="119" y="247"/>
                </a:cubicBezTo>
                <a:cubicBezTo>
                  <a:pt x="120" y="247"/>
                  <a:pt x="120" y="247"/>
                  <a:pt x="120" y="247"/>
                </a:cubicBezTo>
                <a:cubicBezTo>
                  <a:pt x="120" y="247"/>
                  <a:pt x="120" y="247"/>
                  <a:pt x="120" y="247"/>
                </a:cubicBezTo>
                <a:cubicBezTo>
                  <a:pt x="121" y="247"/>
                  <a:pt x="121" y="247"/>
                  <a:pt x="121" y="247"/>
                </a:cubicBezTo>
                <a:cubicBezTo>
                  <a:pt x="121" y="247"/>
                  <a:pt x="121" y="247"/>
                  <a:pt x="121" y="247"/>
                </a:cubicBezTo>
                <a:cubicBezTo>
                  <a:pt x="122" y="247"/>
                  <a:pt x="122" y="247"/>
                  <a:pt x="122" y="247"/>
                </a:cubicBezTo>
                <a:cubicBezTo>
                  <a:pt x="123" y="247"/>
                  <a:pt x="125" y="247"/>
                  <a:pt x="126" y="248"/>
                </a:cubicBezTo>
                <a:cubicBezTo>
                  <a:pt x="126" y="248"/>
                  <a:pt x="126" y="248"/>
                  <a:pt x="127" y="248"/>
                </a:cubicBezTo>
                <a:cubicBezTo>
                  <a:pt x="136" y="248"/>
                  <a:pt x="144" y="247"/>
                  <a:pt x="153" y="246"/>
                </a:cubicBezTo>
                <a:cubicBezTo>
                  <a:pt x="153" y="246"/>
                  <a:pt x="153" y="246"/>
                  <a:pt x="154" y="246"/>
                </a:cubicBezTo>
                <a:cubicBezTo>
                  <a:pt x="154" y="246"/>
                  <a:pt x="154" y="246"/>
                  <a:pt x="154" y="246"/>
                </a:cubicBezTo>
                <a:cubicBezTo>
                  <a:pt x="154" y="246"/>
                  <a:pt x="154" y="246"/>
                  <a:pt x="154" y="246"/>
                </a:cubicBezTo>
                <a:cubicBezTo>
                  <a:pt x="155" y="246"/>
                  <a:pt x="156" y="246"/>
                  <a:pt x="157" y="245"/>
                </a:cubicBezTo>
                <a:cubicBezTo>
                  <a:pt x="157" y="246"/>
                  <a:pt x="158" y="246"/>
                  <a:pt x="159" y="246"/>
                </a:cubicBezTo>
                <a:cubicBezTo>
                  <a:pt x="160" y="246"/>
                  <a:pt x="161" y="245"/>
                  <a:pt x="162" y="244"/>
                </a:cubicBezTo>
                <a:cubicBezTo>
                  <a:pt x="164" y="244"/>
                  <a:pt x="165" y="243"/>
                  <a:pt x="166" y="243"/>
                </a:cubicBezTo>
                <a:cubicBezTo>
                  <a:pt x="168" y="242"/>
                  <a:pt x="170" y="242"/>
                  <a:pt x="171" y="241"/>
                </a:cubicBezTo>
                <a:cubicBezTo>
                  <a:pt x="172" y="241"/>
                  <a:pt x="174" y="240"/>
                  <a:pt x="175" y="240"/>
                </a:cubicBezTo>
                <a:cubicBezTo>
                  <a:pt x="177" y="239"/>
                  <a:pt x="178" y="238"/>
                  <a:pt x="180" y="238"/>
                </a:cubicBezTo>
                <a:cubicBezTo>
                  <a:pt x="180" y="238"/>
                  <a:pt x="180" y="238"/>
                  <a:pt x="181" y="238"/>
                </a:cubicBezTo>
                <a:cubicBezTo>
                  <a:pt x="184" y="236"/>
                  <a:pt x="188" y="234"/>
                  <a:pt x="191" y="232"/>
                </a:cubicBezTo>
                <a:cubicBezTo>
                  <a:pt x="192" y="231"/>
                  <a:pt x="191" y="230"/>
                  <a:pt x="190" y="231"/>
                </a:cubicBezTo>
                <a:cubicBezTo>
                  <a:pt x="193" y="229"/>
                  <a:pt x="195" y="228"/>
                  <a:pt x="197" y="226"/>
                </a:cubicBezTo>
                <a:cubicBezTo>
                  <a:pt x="197" y="226"/>
                  <a:pt x="197" y="226"/>
                  <a:pt x="197" y="226"/>
                </a:cubicBezTo>
                <a:cubicBezTo>
                  <a:pt x="198" y="225"/>
                  <a:pt x="199" y="225"/>
                  <a:pt x="200" y="224"/>
                </a:cubicBezTo>
                <a:cubicBezTo>
                  <a:pt x="200" y="223"/>
                  <a:pt x="201" y="223"/>
                  <a:pt x="201" y="223"/>
                </a:cubicBezTo>
                <a:cubicBezTo>
                  <a:pt x="203" y="221"/>
                  <a:pt x="205" y="220"/>
                  <a:pt x="207" y="218"/>
                </a:cubicBezTo>
                <a:cubicBezTo>
                  <a:pt x="207" y="218"/>
                  <a:pt x="207" y="218"/>
                  <a:pt x="208" y="218"/>
                </a:cubicBezTo>
                <a:cubicBezTo>
                  <a:pt x="207" y="218"/>
                  <a:pt x="207" y="219"/>
                  <a:pt x="206" y="220"/>
                </a:cubicBezTo>
                <a:cubicBezTo>
                  <a:pt x="206" y="220"/>
                  <a:pt x="207" y="221"/>
                  <a:pt x="207" y="221"/>
                </a:cubicBezTo>
                <a:cubicBezTo>
                  <a:pt x="208" y="220"/>
                  <a:pt x="209" y="219"/>
                  <a:pt x="210" y="218"/>
                </a:cubicBezTo>
                <a:cubicBezTo>
                  <a:pt x="210" y="218"/>
                  <a:pt x="211" y="219"/>
                  <a:pt x="211" y="219"/>
                </a:cubicBezTo>
                <a:cubicBezTo>
                  <a:pt x="190" y="237"/>
                  <a:pt x="163" y="249"/>
                  <a:pt x="135" y="251"/>
                </a:cubicBezTo>
                <a:close/>
                <a:moveTo>
                  <a:pt x="215" y="215"/>
                </a:moveTo>
                <a:cubicBezTo>
                  <a:pt x="214" y="215"/>
                  <a:pt x="214" y="215"/>
                  <a:pt x="214" y="216"/>
                </a:cubicBezTo>
                <a:cubicBezTo>
                  <a:pt x="214" y="215"/>
                  <a:pt x="215" y="214"/>
                  <a:pt x="216" y="213"/>
                </a:cubicBezTo>
                <a:cubicBezTo>
                  <a:pt x="220" y="209"/>
                  <a:pt x="224" y="203"/>
                  <a:pt x="227" y="197"/>
                </a:cubicBezTo>
                <a:cubicBezTo>
                  <a:pt x="229" y="196"/>
                  <a:pt x="230" y="195"/>
                  <a:pt x="231" y="194"/>
                </a:cubicBezTo>
                <a:cubicBezTo>
                  <a:pt x="231" y="193"/>
                  <a:pt x="231" y="193"/>
                  <a:pt x="231" y="193"/>
                </a:cubicBezTo>
                <a:cubicBezTo>
                  <a:pt x="229" y="193"/>
                  <a:pt x="228" y="193"/>
                  <a:pt x="227" y="194"/>
                </a:cubicBezTo>
                <a:cubicBezTo>
                  <a:pt x="227" y="193"/>
                  <a:pt x="227" y="193"/>
                  <a:pt x="227" y="193"/>
                </a:cubicBezTo>
                <a:cubicBezTo>
                  <a:pt x="227" y="193"/>
                  <a:pt x="228" y="193"/>
                  <a:pt x="228" y="193"/>
                </a:cubicBezTo>
                <a:cubicBezTo>
                  <a:pt x="230" y="192"/>
                  <a:pt x="231" y="190"/>
                  <a:pt x="232" y="188"/>
                </a:cubicBezTo>
                <a:cubicBezTo>
                  <a:pt x="232" y="188"/>
                  <a:pt x="232" y="188"/>
                  <a:pt x="233" y="188"/>
                </a:cubicBezTo>
                <a:cubicBezTo>
                  <a:pt x="233" y="188"/>
                  <a:pt x="233" y="188"/>
                  <a:pt x="233" y="188"/>
                </a:cubicBezTo>
                <a:cubicBezTo>
                  <a:pt x="234" y="187"/>
                  <a:pt x="234" y="185"/>
                  <a:pt x="235" y="184"/>
                </a:cubicBezTo>
                <a:cubicBezTo>
                  <a:pt x="242" y="175"/>
                  <a:pt x="246" y="164"/>
                  <a:pt x="246" y="153"/>
                </a:cubicBezTo>
                <a:cubicBezTo>
                  <a:pt x="246" y="152"/>
                  <a:pt x="246" y="151"/>
                  <a:pt x="246" y="150"/>
                </a:cubicBezTo>
                <a:cubicBezTo>
                  <a:pt x="248" y="145"/>
                  <a:pt x="248" y="140"/>
                  <a:pt x="248" y="134"/>
                </a:cubicBezTo>
                <a:cubicBezTo>
                  <a:pt x="249" y="132"/>
                  <a:pt x="249" y="129"/>
                  <a:pt x="250" y="126"/>
                </a:cubicBezTo>
                <a:cubicBezTo>
                  <a:pt x="250" y="128"/>
                  <a:pt x="250" y="131"/>
                  <a:pt x="250" y="133"/>
                </a:cubicBezTo>
                <a:cubicBezTo>
                  <a:pt x="250" y="134"/>
                  <a:pt x="251" y="134"/>
                  <a:pt x="252" y="133"/>
                </a:cubicBezTo>
                <a:cubicBezTo>
                  <a:pt x="250" y="164"/>
                  <a:pt x="237" y="193"/>
                  <a:pt x="215" y="215"/>
                </a:cubicBezTo>
                <a:close/>
              </a:path>
            </a:pathLst>
          </a:custGeom>
          <a:solidFill>
            <a:srgbClr val="FD845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oAutofit/>
          </a:bodyPr>
          <a:lstStyle/>
          <a:p>
            <a:pPr marL="0" marR="0" algn="ctr">
              <a:lnSpc>
                <a:spcPct val="107000"/>
              </a:lnSpc>
              <a:spcBef>
                <a:spcPts val="0"/>
              </a:spcBef>
              <a:spcAft>
                <a:spcPts val="800"/>
              </a:spcAft>
            </a:pPr>
            <a:r>
              <a:rPr lang="en-US" sz="2800" b="1" kern="1200">
                <a:solidFill>
                  <a:srgbClr val="000000"/>
                </a:solidFill>
                <a:effectLst/>
                <a:latin typeface="Montserrat"/>
                <a:ea typeface="Montserrat"/>
                <a:cs typeface="Arial" panose="020B0604020202020204" pitchFamily="34" charset="0"/>
              </a:rPr>
              <a:t>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MH_Other_2">
            <a:extLst>
              <a:ext uri="{FF2B5EF4-FFF2-40B4-BE49-F238E27FC236}">
                <a16:creationId xmlns:a16="http://schemas.microsoft.com/office/drawing/2014/main" id="{15112227-F29A-4ABB-95BC-EF8ECADF119C}"/>
              </a:ext>
            </a:extLst>
          </p:cNvPr>
          <p:cNvSpPr>
            <a:spLocks noEditPoints="1"/>
          </p:cNvSpPr>
          <p:nvPr/>
        </p:nvSpPr>
        <p:spPr bwMode="auto">
          <a:xfrm>
            <a:off x="2477941" y="3106952"/>
            <a:ext cx="811070" cy="830997"/>
          </a:xfrm>
          <a:custGeom>
            <a:avLst/>
            <a:gdLst>
              <a:gd name="T0" fmla="*/ 635470 w 252"/>
              <a:gd name="T1" fmla="*/ 648288 h 253"/>
              <a:gd name="T2" fmla="*/ 42567 w 252"/>
              <a:gd name="T3" fmla="*/ 368276 h 253"/>
              <a:gd name="T4" fmla="*/ 702362 w 252"/>
              <a:gd name="T5" fmla="*/ 468715 h 253"/>
              <a:gd name="T6" fmla="*/ 76013 w 252"/>
              <a:gd name="T7" fmla="*/ 206965 h 253"/>
              <a:gd name="T8" fmla="*/ 586822 w 252"/>
              <a:gd name="T9" fmla="*/ 127831 h 253"/>
              <a:gd name="T10" fmla="*/ 361823 w 252"/>
              <a:gd name="T11" fmla="*/ 651331 h 253"/>
              <a:gd name="T12" fmla="*/ 76013 w 252"/>
              <a:gd name="T13" fmla="*/ 267837 h 253"/>
              <a:gd name="T14" fmla="*/ 361823 w 252"/>
              <a:gd name="T15" fmla="*/ 626983 h 253"/>
              <a:gd name="T16" fmla="*/ 103378 w 252"/>
              <a:gd name="T17" fmla="*/ 261750 h 253"/>
              <a:gd name="T18" fmla="*/ 340539 w 252"/>
              <a:gd name="T19" fmla="*/ 109570 h 253"/>
              <a:gd name="T20" fmla="*/ 592903 w 252"/>
              <a:gd name="T21" fmla="*/ 499151 h 253"/>
              <a:gd name="T22" fmla="*/ 349661 w 252"/>
              <a:gd name="T23" fmla="*/ 222183 h 253"/>
              <a:gd name="T24" fmla="*/ 419593 w 252"/>
              <a:gd name="T25" fmla="*/ 450454 h 253"/>
              <a:gd name="T26" fmla="*/ 529052 w 252"/>
              <a:gd name="T27" fmla="*/ 365233 h 253"/>
              <a:gd name="T28" fmla="*/ 522971 w 252"/>
              <a:gd name="T29" fmla="*/ 295230 h 253"/>
              <a:gd name="T30" fmla="*/ 559457 w 252"/>
              <a:gd name="T31" fmla="*/ 295230 h 253"/>
              <a:gd name="T32" fmla="*/ 297972 w 252"/>
              <a:gd name="T33" fmla="*/ 398712 h 253"/>
              <a:gd name="T34" fmla="*/ 456079 w 252"/>
              <a:gd name="T35" fmla="*/ 486977 h 253"/>
              <a:gd name="T36" fmla="*/ 586822 w 252"/>
              <a:gd name="T37" fmla="*/ 322622 h 253"/>
              <a:gd name="T38" fmla="*/ 495606 w 252"/>
              <a:gd name="T39" fmla="*/ 249576 h 253"/>
              <a:gd name="T40" fmla="*/ 167229 w 252"/>
              <a:gd name="T41" fmla="*/ 371320 h 253"/>
              <a:gd name="T42" fmla="*/ 167229 w 252"/>
              <a:gd name="T43" fmla="*/ 252619 h 253"/>
              <a:gd name="T44" fmla="*/ 261485 w 252"/>
              <a:gd name="T45" fmla="*/ 200878 h 253"/>
              <a:gd name="T46" fmla="*/ 200675 w 252"/>
              <a:gd name="T47" fmla="*/ 340884 h 253"/>
              <a:gd name="T48" fmla="*/ 282769 w 252"/>
              <a:gd name="T49" fmla="*/ 273924 h 253"/>
              <a:gd name="T50" fmla="*/ 136824 w 252"/>
              <a:gd name="T51" fmla="*/ 307404 h 253"/>
              <a:gd name="T52" fmla="*/ 179391 w 252"/>
              <a:gd name="T53" fmla="*/ 280012 h 253"/>
              <a:gd name="T54" fmla="*/ 234121 w 252"/>
              <a:gd name="T55" fmla="*/ 380451 h 253"/>
              <a:gd name="T56" fmla="*/ 358782 w 252"/>
              <a:gd name="T57" fmla="*/ 483933 h 253"/>
              <a:gd name="T58" fmla="*/ 483444 w 252"/>
              <a:gd name="T59" fmla="*/ 526544 h 253"/>
              <a:gd name="T60" fmla="*/ 608106 w 252"/>
              <a:gd name="T61" fmla="*/ 286099 h 253"/>
              <a:gd name="T62" fmla="*/ 431755 w 252"/>
              <a:gd name="T63" fmla="*/ 149137 h 253"/>
              <a:gd name="T64" fmla="*/ 316215 w 252"/>
              <a:gd name="T65" fmla="*/ 109570 h 253"/>
              <a:gd name="T66" fmla="*/ 112500 w 252"/>
              <a:gd name="T67" fmla="*/ 337840 h 253"/>
              <a:gd name="T68" fmla="*/ 148986 w 252"/>
              <a:gd name="T69" fmla="*/ 493064 h 253"/>
              <a:gd name="T70" fmla="*/ 243242 w 252"/>
              <a:gd name="T71" fmla="*/ 426105 h 253"/>
              <a:gd name="T72" fmla="*/ 313174 w 252"/>
              <a:gd name="T73" fmla="*/ 596547 h 253"/>
              <a:gd name="T74" fmla="*/ 480403 w 252"/>
              <a:gd name="T75" fmla="*/ 560023 h 253"/>
              <a:gd name="T76" fmla="*/ 659795 w 252"/>
              <a:gd name="T77" fmla="*/ 480890 h 253"/>
              <a:gd name="T78" fmla="*/ 617227 w 252"/>
              <a:gd name="T79" fmla="*/ 188703 h 253"/>
              <a:gd name="T80" fmla="*/ 434795 w 252"/>
              <a:gd name="T81" fmla="*/ 45654 h 253"/>
              <a:gd name="T82" fmla="*/ 313174 w 252"/>
              <a:gd name="T83" fmla="*/ 97395 h 253"/>
              <a:gd name="T84" fmla="*/ 91216 w 252"/>
              <a:gd name="T85" fmla="*/ 286099 h 253"/>
              <a:gd name="T86" fmla="*/ 203715 w 252"/>
              <a:gd name="T87" fmla="*/ 611765 h 253"/>
              <a:gd name="T88" fmla="*/ 279729 w 252"/>
              <a:gd name="T89" fmla="*/ 556980 h 253"/>
              <a:gd name="T90" fmla="*/ 380066 w 252"/>
              <a:gd name="T91" fmla="*/ 684811 h 253"/>
              <a:gd name="T92" fmla="*/ 556417 w 252"/>
              <a:gd name="T93" fmla="*/ 605677 h 253"/>
              <a:gd name="T94" fmla="*/ 662835 w 252"/>
              <a:gd name="T95" fmla="*/ 234358 h 253"/>
              <a:gd name="T96" fmla="*/ 486484 w 252"/>
              <a:gd name="T97" fmla="*/ 24349 h 253"/>
              <a:gd name="T98" fmla="*/ 124662 w 252"/>
              <a:gd name="T99" fmla="*/ 115657 h 253"/>
              <a:gd name="T100" fmla="*/ 88175 w 252"/>
              <a:gd name="T101" fmla="*/ 450454 h 253"/>
              <a:gd name="T102" fmla="*/ 212837 w 252"/>
              <a:gd name="T103" fmla="*/ 693942 h 253"/>
              <a:gd name="T104" fmla="*/ 288850 w 252"/>
              <a:gd name="T105" fmla="*/ 672637 h 253"/>
              <a:gd name="T106" fmla="*/ 446958 w 252"/>
              <a:gd name="T107" fmla="*/ 696985 h 253"/>
              <a:gd name="T108" fmla="*/ 687159 w 252"/>
              <a:gd name="T109" fmla="*/ 459584 h 253"/>
              <a:gd name="T110" fmla="*/ 684119 w 252"/>
              <a:gd name="T111" fmla="*/ 200878 h 253"/>
              <a:gd name="T112" fmla="*/ 562498 w 252"/>
              <a:gd name="T113" fmla="*/ 79134 h 253"/>
              <a:gd name="T114" fmla="*/ 54730 w 252"/>
              <a:gd name="T115" fmla="*/ 289142 h 253"/>
              <a:gd name="T116" fmla="*/ 24324 w 252"/>
              <a:gd name="T117" fmla="*/ 353058 h 253"/>
              <a:gd name="T118" fmla="*/ 246283 w 252"/>
              <a:gd name="T119" fmla="*/ 684811 h 253"/>
              <a:gd name="T120" fmla="*/ 550336 w 252"/>
              <a:gd name="T121" fmla="*/ 696985 h 253"/>
              <a:gd name="T122" fmla="*/ 647632 w 252"/>
              <a:gd name="T123" fmla="*/ 118701 h 253"/>
              <a:gd name="T124" fmla="*/ 383107 w 252"/>
              <a:gd name="T125" fmla="*/ 754814 h 2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2"/>
              <a:gd name="T190" fmla="*/ 0 h 253"/>
              <a:gd name="T191" fmla="*/ 252 w 252"/>
              <a:gd name="T192" fmla="*/ 253 h 25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2" h="253">
                <a:moveTo>
                  <a:pt x="243" y="78"/>
                </a:moveTo>
                <a:cubicBezTo>
                  <a:pt x="237" y="63"/>
                  <a:pt x="227" y="49"/>
                  <a:pt x="216" y="37"/>
                </a:cubicBezTo>
                <a:cubicBezTo>
                  <a:pt x="204" y="25"/>
                  <a:pt x="190" y="16"/>
                  <a:pt x="175" y="9"/>
                </a:cubicBezTo>
                <a:cubicBezTo>
                  <a:pt x="160" y="3"/>
                  <a:pt x="143" y="0"/>
                  <a:pt x="126" y="0"/>
                </a:cubicBezTo>
                <a:cubicBezTo>
                  <a:pt x="93" y="0"/>
                  <a:pt x="60" y="13"/>
                  <a:pt x="37" y="37"/>
                </a:cubicBezTo>
                <a:cubicBezTo>
                  <a:pt x="23" y="51"/>
                  <a:pt x="13" y="68"/>
                  <a:pt x="7" y="86"/>
                </a:cubicBezTo>
                <a:cubicBezTo>
                  <a:pt x="6" y="88"/>
                  <a:pt x="5" y="89"/>
                  <a:pt x="5" y="90"/>
                </a:cubicBezTo>
                <a:cubicBezTo>
                  <a:pt x="4" y="90"/>
                  <a:pt x="4" y="91"/>
                  <a:pt x="4" y="91"/>
                </a:cubicBezTo>
                <a:cubicBezTo>
                  <a:pt x="3" y="92"/>
                  <a:pt x="3" y="92"/>
                  <a:pt x="3" y="92"/>
                </a:cubicBezTo>
                <a:cubicBezTo>
                  <a:pt x="3" y="93"/>
                  <a:pt x="3" y="93"/>
                  <a:pt x="3" y="93"/>
                </a:cubicBezTo>
                <a:cubicBezTo>
                  <a:pt x="4" y="93"/>
                  <a:pt x="4" y="93"/>
                  <a:pt x="4" y="93"/>
                </a:cubicBezTo>
                <a:cubicBezTo>
                  <a:pt x="4" y="93"/>
                  <a:pt x="4" y="93"/>
                  <a:pt x="4" y="93"/>
                </a:cubicBezTo>
                <a:cubicBezTo>
                  <a:pt x="4" y="92"/>
                  <a:pt x="4" y="92"/>
                  <a:pt x="4" y="92"/>
                </a:cubicBezTo>
                <a:cubicBezTo>
                  <a:pt x="5" y="92"/>
                  <a:pt x="5" y="91"/>
                  <a:pt x="5" y="91"/>
                </a:cubicBezTo>
                <a:cubicBezTo>
                  <a:pt x="5" y="92"/>
                  <a:pt x="5" y="93"/>
                  <a:pt x="4" y="95"/>
                </a:cubicBezTo>
                <a:cubicBezTo>
                  <a:pt x="4" y="95"/>
                  <a:pt x="4" y="95"/>
                  <a:pt x="4" y="96"/>
                </a:cubicBezTo>
                <a:cubicBezTo>
                  <a:pt x="3" y="96"/>
                  <a:pt x="3" y="97"/>
                  <a:pt x="4" y="97"/>
                </a:cubicBezTo>
                <a:cubicBezTo>
                  <a:pt x="1" y="106"/>
                  <a:pt x="0" y="116"/>
                  <a:pt x="0" y="126"/>
                </a:cubicBezTo>
                <a:cubicBezTo>
                  <a:pt x="0" y="143"/>
                  <a:pt x="4" y="159"/>
                  <a:pt x="10" y="175"/>
                </a:cubicBezTo>
                <a:cubicBezTo>
                  <a:pt x="11" y="176"/>
                  <a:pt x="12" y="178"/>
                  <a:pt x="13" y="180"/>
                </a:cubicBezTo>
                <a:cubicBezTo>
                  <a:pt x="12" y="180"/>
                  <a:pt x="12" y="181"/>
                  <a:pt x="12" y="181"/>
                </a:cubicBezTo>
                <a:cubicBezTo>
                  <a:pt x="13" y="182"/>
                  <a:pt x="14" y="183"/>
                  <a:pt x="14" y="184"/>
                </a:cubicBezTo>
                <a:cubicBezTo>
                  <a:pt x="20" y="195"/>
                  <a:pt x="28" y="206"/>
                  <a:pt x="37" y="215"/>
                </a:cubicBezTo>
                <a:cubicBezTo>
                  <a:pt x="37" y="215"/>
                  <a:pt x="37" y="215"/>
                  <a:pt x="37" y="215"/>
                </a:cubicBezTo>
                <a:cubicBezTo>
                  <a:pt x="37" y="216"/>
                  <a:pt x="37" y="216"/>
                  <a:pt x="37" y="217"/>
                </a:cubicBezTo>
                <a:cubicBezTo>
                  <a:pt x="39" y="219"/>
                  <a:pt x="42" y="221"/>
                  <a:pt x="44" y="223"/>
                </a:cubicBezTo>
                <a:cubicBezTo>
                  <a:pt x="47" y="225"/>
                  <a:pt x="50" y="227"/>
                  <a:pt x="54" y="229"/>
                </a:cubicBezTo>
                <a:cubicBezTo>
                  <a:pt x="60" y="234"/>
                  <a:pt x="68" y="238"/>
                  <a:pt x="76" y="242"/>
                </a:cubicBezTo>
                <a:cubicBezTo>
                  <a:pt x="76" y="242"/>
                  <a:pt x="76" y="242"/>
                  <a:pt x="76" y="242"/>
                </a:cubicBezTo>
                <a:cubicBezTo>
                  <a:pt x="77" y="243"/>
                  <a:pt x="78" y="243"/>
                  <a:pt x="80" y="243"/>
                </a:cubicBezTo>
                <a:cubicBezTo>
                  <a:pt x="95" y="249"/>
                  <a:pt x="110" y="253"/>
                  <a:pt x="126" y="253"/>
                </a:cubicBezTo>
                <a:cubicBezTo>
                  <a:pt x="143" y="253"/>
                  <a:pt x="160" y="250"/>
                  <a:pt x="175" y="243"/>
                </a:cubicBezTo>
                <a:cubicBezTo>
                  <a:pt x="190" y="237"/>
                  <a:pt x="204" y="227"/>
                  <a:pt x="216" y="216"/>
                </a:cubicBezTo>
                <a:cubicBezTo>
                  <a:pt x="227" y="204"/>
                  <a:pt x="237" y="190"/>
                  <a:pt x="243" y="175"/>
                </a:cubicBezTo>
                <a:cubicBezTo>
                  <a:pt x="249" y="159"/>
                  <a:pt x="252" y="143"/>
                  <a:pt x="252" y="126"/>
                </a:cubicBezTo>
                <a:cubicBezTo>
                  <a:pt x="252" y="110"/>
                  <a:pt x="249" y="93"/>
                  <a:pt x="243" y="78"/>
                </a:cubicBezTo>
                <a:close/>
                <a:moveTo>
                  <a:pt x="252" y="126"/>
                </a:moveTo>
                <a:cubicBezTo>
                  <a:pt x="252" y="128"/>
                  <a:pt x="252" y="130"/>
                  <a:pt x="252" y="132"/>
                </a:cubicBezTo>
                <a:cubicBezTo>
                  <a:pt x="252" y="127"/>
                  <a:pt x="251" y="122"/>
                  <a:pt x="250" y="116"/>
                </a:cubicBezTo>
                <a:cubicBezTo>
                  <a:pt x="251" y="107"/>
                  <a:pt x="249" y="97"/>
                  <a:pt x="243" y="90"/>
                </a:cubicBezTo>
                <a:cubicBezTo>
                  <a:pt x="243" y="83"/>
                  <a:pt x="241" y="77"/>
                  <a:pt x="238" y="72"/>
                </a:cubicBezTo>
                <a:cubicBezTo>
                  <a:pt x="238" y="72"/>
                  <a:pt x="238" y="72"/>
                  <a:pt x="237" y="72"/>
                </a:cubicBezTo>
                <a:cubicBezTo>
                  <a:pt x="237" y="72"/>
                  <a:pt x="237" y="71"/>
                  <a:pt x="237" y="71"/>
                </a:cubicBezTo>
                <a:cubicBezTo>
                  <a:pt x="237" y="69"/>
                  <a:pt x="236" y="67"/>
                  <a:pt x="235" y="65"/>
                </a:cubicBezTo>
                <a:cubicBezTo>
                  <a:pt x="246" y="84"/>
                  <a:pt x="252" y="105"/>
                  <a:pt x="252" y="126"/>
                </a:cubicBezTo>
                <a:close/>
                <a:moveTo>
                  <a:pt x="226" y="192"/>
                </a:moveTo>
                <a:cubicBezTo>
                  <a:pt x="223" y="195"/>
                  <a:pt x="223" y="195"/>
                  <a:pt x="223" y="195"/>
                </a:cubicBezTo>
                <a:cubicBezTo>
                  <a:pt x="223" y="195"/>
                  <a:pt x="222" y="196"/>
                  <a:pt x="222" y="196"/>
                </a:cubicBezTo>
                <a:cubicBezTo>
                  <a:pt x="222" y="196"/>
                  <a:pt x="222" y="195"/>
                  <a:pt x="222" y="195"/>
                </a:cubicBezTo>
                <a:cubicBezTo>
                  <a:pt x="223" y="194"/>
                  <a:pt x="223" y="193"/>
                  <a:pt x="224" y="192"/>
                </a:cubicBezTo>
                <a:cubicBezTo>
                  <a:pt x="224" y="192"/>
                  <a:pt x="224" y="192"/>
                  <a:pt x="224" y="191"/>
                </a:cubicBezTo>
                <a:cubicBezTo>
                  <a:pt x="225" y="190"/>
                  <a:pt x="226" y="189"/>
                  <a:pt x="227" y="188"/>
                </a:cubicBezTo>
                <a:cubicBezTo>
                  <a:pt x="226" y="190"/>
                  <a:pt x="226" y="191"/>
                  <a:pt x="226" y="192"/>
                </a:cubicBezTo>
                <a:close/>
                <a:moveTo>
                  <a:pt x="227" y="194"/>
                </a:moveTo>
                <a:cubicBezTo>
                  <a:pt x="227" y="195"/>
                  <a:pt x="226" y="195"/>
                  <a:pt x="226" y="196"/>
                </a:cubicBezTo>
                <a:cubicBezTo>
                  <a:pt x="226" y="196"/>
                  <a:pt x="226" y="196"/>
                  <a:pt x="226" y="196"/>
                </a:cubicBezTo>
                <a:cubicBezTo>
                  <a:pt x="226" y="195"/>
                  <a:pt x="226" y="195"/>
                  <a:pt x="226" y="195"/>
                </a:cubicBezTo>
                <a:cubicBezTo>
                  <a:pt x="227" y="195"/>
                  <a:pt x="227" y="194"/>
                  <a:pt x="227" y="194"/>
                </a:cubicBezTo>
                <a:close/>
                <a:moveTo>
                  <a:pt x="220" y="193"/>
                </a:moveTo>
                <a:cubicBezTo>
                  <a:pt x="222" y="191"/>
                  <a:pt x="224" y="188"/>
                  <a:pt x="225" y="185"/>
                </a:cubicBezTo>
                <a:cubicBezTo>
                  <a:pt x="224" y="188"/>
                  <a:pt x="223" y="190"/>
                  <a:pt x="222" y="192"/>
                </a:cubicBezTo>
                <a:cubicBezTo>
                  <a:pt x="221" y="192"/>
                  <a:pt x="221" y="193"/>
                  <a:pt x="220" y="193"/>
                </a:cubicBezTo>
                <a:close/>
                <a:moveTo>
                  <a:pt x="217" y="197"/>
                </a:moveTo>
                <a:cubicBezTo>
                  <a:pt x="217" y="197"/>
                  <a:pt x="217" y="197"/>
                  <a:pt x="217" y="197"/>
                </a:cubicBezTo>
                <a:cubicBezTo>
                  <a:pt x="216" y="199"/>
                  <a:pt x="216" y="200"/>
                  <a:pt x="215" y="201"/>
                </a:cubicBezTo>
                <a:cubicBezTo>
                  <a:pt x="214" y="202"/>
                  <a:pt x="213" y="204"/>
                  <a:pt x="212" y="205"/>
                </a:cubicBezTo>
                <a:cubicBezTo>
                  <a:pt x="212" y="205"/>
                  <a:pt x="211" y="205"/>
                  <a:pt x="211" y="205"/>
                </a:cubicBezTo>
                <a:cubicBezTo>
                  <a:pt x="208" y="207"/>
                  <a:pt x="204" y="210"/>
                  <a:pt x="201" y="213"/>
                </a:cubicBezTo>
                <a:cubicBezTo>
                  <a:pt x="205" y="209"/>
                  <a:pt x="209" y="205"/>
                  <a:pt x="212" y="200"/>
                </a:cubicBezTo>
                <a:cubicBezTo>
                  <a:pt x="212" y="200"/>
                  <a:pt x="212" y="200"/>
                  <a:pt x="212" y="200"/>
                </a:cubicBezTo>
                <a:cubicBezTo>
                  <a:pt x="212" y="200"/>
                  <a:pt x="212" y="200"/>
                  <a:pt x="212" y="200"/>
                </a:cubicBezTo>
                <a:cubicBezTo>
                  <a:pt x="212" y="199"/>
                  <a:pt x="212" y="199"/>
                  <a:pt x="211" y="199"/>
                </a:cubicBezTo>
                <a:cubicBezTo>
                  <a:pt x="211" y="199"/>
                  <a:pt x="211" y="198"/>
                  <a:pt x="212" y="198"/>
                </a:cubicBezTo>
                <a:cubicBezTo>
                  <a:pt x="217" y="192"/>
                  <a:pt x="222" y="186"/>
                  <a:pt x="225" y="179"/>
                </a:cubicBezTo>
                <a:cubicBezTo>
                  <a:pt x="227" y="176"/>
                  <a:pt x="229" y="173"/>
                  <a:pt x="231" y="170"/>
                </a:cubicBezTo>
                <a:cubicBezTo>
                  <a:pt x="230" y="172"/>
                  <a:pt x="230" y="174"/>
                  <a:pt x="229" y="177"/>
                </a:cubicBezTo>
                <a:cubicBezTo>
                  <a:pt x="225" y="183"/>
                  <a:pt x="221" y="190"/>
                  <a:pt x="217" y="197"/>
                </a:cubicBezTo>
                <a:close/>
                <a:moveTo>
                  <a:pt x="208" y="213"/>
                </a:moveTo>
                <a:cubicBezTo>
                  <a:pt x="209" y="213"/>
                  <a:pt x="209" y="212"/>
                  <a:pt x="210" y="212"/>
                </a:cubicBezTo>
                <a:cubicBezTo>
                  <a:pt x="210" y="212"/>
                  <a:pt x="209" y="213"/>
                  <a:pt x="209" y="213"/>
                </a:cubicBezTo>
                <a:cubicBezTo>
                  <a:pt x="209" y="213"/>
                  <a:pt x="209" y="213"/>
                  <a:pt x="209" y="213"/>
                </a:cubicBezTo>
                <a:cubicBezTo>
                  <a:pt x="209" y="213"/>
                  <a:pt x="208" y="213"/>
                  <a:pt x="208" y="213"/>
                </a:cubicBezTo>
                <a:cubicBezTo>
                  <a:pt x="208" y="214"/>
                  <a:pt x="208" y="214"/>
                  <a:pt x="208" y="214"/>
                </a:cubicBezTo>
                <a:cubicBezTo>
                  <a:pt x="208" y="214"/>
                  <a:pt x="208" y="213"/>
                  <a:pt x="208" y="213"/>
                </a:cubicBezTo>
                <a:close/>
                <a:moveTo>
                  <a:pt x="206" y="214"/>
                </a:moveTo>
                <a:cubicBezTo>
                  <a:pt x="206" y="214"/>
                  <a:pt x="205" y="215"/>
                  <a:pt x="205" y="215"/>
                </a:cubicBezTo>
                <a:cubicBezTo>
                  <a:pt x="206" y="213"/>
                  <a:pt x="207" y="212"/>
                  <a:pt x="209" y="210"/>
                </a:cubicBezTo>
                <a:cubicBezTo>
                  <a:pt x="208" y="211"/>
                  <a:pt x="207" y="213"/>
                  <a:pt x="206" y="214"/>
                </a:cubicBezTo>
                <a:close/>
                <a:moveTo>
                  <a:pt x="209" y="211"/>
                </a:moveTo>
                <a:cubicBezTo>
                  <a:pt x="210" y="210"/>
                  <a:pt x="211" y="209"/>
                  <a:pt x="211" y="209"/>
                </a:cubicBezTo>
                <a:cubicBezTo>
                  <a:pt x="211" y="209"/>
                  <a:pt x="211" y="210"/>
                  <a:pt x="210" y="210"/>
                </a:cubicBezTo>
                <a:cubicBezTo>
                  <a:pt x="210" y="211"/>
                  <a:pt x="210" y="211"/>
                  <a:pt x="209" y="211"/>
                </a:cubicBezTo>
                <a:close/>
                <a:moveTo>
                  <a:pt x="216" y="207"/>
                </a:moveTo>
                <a:cubicBezTo>
                  <a:pt x="217" y="207"/>
                  <a:pt x="217" y="207"/>
                  <a:pt x="217" y="206"/>
                </a:cubicBezTo>
                <a:cubicBezTo>
                  <a:pt x="215" y="209"/>
                  <a:pt x="213" y="212"/>
                  <a:pt x="212" y="215"/>
                </a:cubicBezTo>
                <a:cubicBezTo>
                  <a:pt x="211" y="216"/>
                  <a:pt x="210" y="216"/>
                  <a:pt x="210" y="217"/>
                </a:cubicBezTo>
                <a:cubicBezTo>
                  <a:pt x="212" y="214"/>
                  <a:pt x="214" y="211"/>
                  <a:pt x="216" y="207"/>
                </a:cubicBezTo>
                <a:close/>
                <a:moveTo>
                  <a:pt x="192" y="225"/>
                </a:moveTo>
                <a:cubicBezTo>
                  <a:pt x="193" y="225"/>
                  <a:pt x="193" y="225"/>
                  <a:pt x="193" y="224"/>
                </a:cubicBezTo>
                <a:cubicBezTo>
                  <a:pt x="193" y="225"/>
                  <a:pt x="193" y="225"/>
                  <a:pt x="194" y="225"/>
                </a:cubicBezTo>
                <a:cubicBezTo>
                  <a:pt x="194" y="225"/>
                  <a:pt x="194" y="225"/>
                  <a:pt x="194" y="225"/>
                </a:cubicBezTo>
                <a:cubicBezTo>
                  <a:pt x="191" y="227"/>
                  <a:pt x="189" y="229"/>
                  <a:pt x="187" y="231"/>
                </a:cubicBezTo>
                <a:cubicBezTo>
                  <a:pt x="186" y="231"/>
                  <a:pt x="185" y="232"/>
                  <a:pt x="184" y="232"/>
                </a:cubicBezTo>
                <a:cubicBezTo>
                  <a:pt x="184" y="232"/>
                  <a:pt x="183" y="231"/>
                  <a:pt x="183" y="231"/>
                </a:cubicBezTo>
                <a:cubicBezTo>
                  <a:pt x="181" y="232"/>
                  <a:pt x="179" y="233"/>
                  <a:pt x="178" y="233"/>
                </a:cubicBezTo>
                <a:cubicBezTo>
                  <a:pt x="179" y="233"/>
                  <a:pt x="179" y="232"/>
                  <a:pt x="180" y="231"/>
                </a:cubicBezTo>
                <a:cubicBezTo>
                  <a:pt x="183" y="229"/>
                  <a:pt x="186" y="227"/>
                  <a:pt x="189" y="225"/>
                </a:cubicBezTo>
                <a:cubicBezTo>
                  <a:pt x="192" y="224"/>
                  <a:pt x="194" y="222"/>
                  <a:pt x="196" y="220"/>
                </a:cubicBezTo>
                <a:cubicBezTo>
                  <a:pt x="195" y="221"/>
                  <a:pt x="194" y="222"/>
                  <a:pt x="193" y="223"/>
                </a:cubicBezTo>
                <a:cubicBezTo>
                  <a:pt x="193" y="223"/>
                  <a:pt x="193" y="223"/>
                  <a:pt x="193" y="223"/>
                </a:cubicBezTo>
                <a:cubicBezTo>
                  <a:pt x="192" y="224"/>
                  <a:pt x="192" y="224"/>
                  <a:pt x="192" y="224"/>
                </a:cubicBezTo>
                <a:cubicBezTo>
                  <a:pt x="191" y="225"/>
                  <a:pt x="192" y="225"/>
                  <a:pt x="192" y="225"/>
                </a:cubicBezTo>
                <a:close/>
                <a:moveTo>
                  <a:pt x="190" y="231"/>
                </a:moveTo>
                <a:cubicBezTo>
                  <a:pt x="188" y="232"/>
                  <a:pt x="187" y="233"/>
                  <a:pt x="186" y="234"/>
                </a:cubicBezTo>
                <a:cubicBezTo>
                  <a:pt x="186" y="233"/>
                  <a:pt x="187" y="233"/>
                  <a:pt x="187" y="232"/>
                </a:cubicBezTo>
                <a:cubicBezTo>
                  <a:pt x="188" y="232"/>
                  <a:pt x="189" y="231"/>
                  <a:pt x="190" y="231"/>
                </a:cubicBezTo>
                <a:close/>
                <a:moveTo>
                  <a:pt x="118" y="243"/>
                </a:moveTo>
                <a:cubicBezTo>
                  <a:pt x="116" y="242"/>
                  <a:pt x="115" y="241"/>
                  <a:pt x="113" y="241"/>
                </a:cubicBezTo>
                <a:cubicBezTo>
                  <a:pt x="116" y="242"/>
                  <a:pt x="120" y="243"/>
                  <a:pt x="123" y="245"/>
                </a:cubicBezTo>
                <a:cubicBezTo>
                  <a:pt x="121" y="246"/>
                  <a:pt x="121" y="246"/>
                  <a:pt x="121" y="246"/>
                </a:cubicBezTo>
                <a:cubicBezTo>
                  <a:pt x="121" y="246"/>
                  <a:pt x="121" y="246"/>
                  <a:pt x="121" y="246"/>
                </a:cubicBezTo>
                <a:cubicBezTo>
                  <a:pt x="120" y="245"/>
                  <a:pt x="119" y="245"/>
                  <a:pt x="119" y="245"/>
                </a:cubicBezTo>
                <a:cubicBezTo>
                  <a:pt x="117" y="245"/>
                  <a:pt x="116" y="244"/>
                  <a:pt x="115" y="244"/>
                </a:cubicBezTo>
                <a:cubicBezTo>
                  <a:pt x="116" y="244"/>
                  <a:pt x="117" y="244"/>
                  <a:pt x="118" y="244"/>
                </a:cubicBezTo>
                <a:cubicBezTo>
                  <a:pt x="118" y="244"/>
                  <a:pt x="119" y="243"/>
                  <a:pt x="118" y="243"/>
                </a:cubicBezTo>
                <a:close/>
                <a:moveTo>
                  <a:pt x="60" y="233"/>
                </a:moveTo>
                <a:cubicBezTo>
                  <a:pt x="66" y="236"/>
                  <a:pt x="72" y="238"/>
                  <a:pt x="78" y="240"/>
                </a:cubicBezTo>
                <a:cubicBezTo>
                  <a:pt x="78" y="240"/>
                  <a:pt x="78" y="241"/>
                  <a:pt x="78" y="241"/>
                </a:cubicBezTo>
                <a:cubicBezTo>
                  <a:pt x="78" y="241"/>
                  <a:pt x="77" y="241"/>
                  <a:pt x="77" y="241"/>
                </a:cubicBezTo>
                <a:cubicBezTo>
                  <a:pt x="71" y="239"/>
                  <a:pt x="66" y="236"/>
                  <a:pt x="60" y="233"/>
                </a:cubicBezTo>
                <a:close/>
                <a:moveTo>
                  <a:pt x="5" y="106"/>
                </a:moveTo>
                <a:cubicBezTo>
                  <a:pt x="5" y="107"/>
                  <a:pt x="4" y="109"/>
                  <a:pt x="4" y="110"/>
                </a:cubicBezTo>
                <a:cubicBezTo>
                  <a:pt x="4" y="106"/>
                  <a:pt x="4" y="102"/>
                  <a:pt x="5" y="98"/>
                </a:cubicBezTo>
                <a:cubicBezTo>
                  <a:pt x="6" y="99"/>
                  <a:pt x="6" y="100"/>
                  <a:pt x="6" y="101"/>
                </a:cubicBezTo>
                <a:cubicBezTo>
                  <a:pt x="6" y="103"/>
                  <a:pt x="6" y="104"/>
                  <a:pt x="5" y="106"/>
                </a:cubicBezTo>
                <a:cubicBezTo>
                  <a:pt x="5" y="106"/>
                  <a:pt x="5" y="106"/>
                  <a:pt x="5" y="106"/>
                </a:cubicBezTo>
                <a:close/>
                <a:moveTo>
                  <a:pt x="5" y="116"/>
                </a:moveTo>
                <a:cubicBezTo>
                  <a:pt x="5" y="117"/>
                  <a:pt x="5" y="118"/>
                  <a:pt x="5" y="119"/>
                </a:cubicBezTo>
                <a:cubicBezTo>
                  <a:pt x="5" y="120"/>
                  <a:pt x="5" y="120"/>
                  <a:pt x="5" y="121"/>
                </a:cubicBezTo>
                <a:cubicBezTo>
                  <a:pt x="5" y="118"/>
                  <a:pt x="5" y="116"/>
                  <a:pt x="5" y="113"/>
                </a:cubicBezTo>
                <a:cubicBezTo>
                  <a:pt x="5" y="114"/>
                  <a:pt x="5" y="115"/>
                  <a:pt x="5" y="116"/>
                </a:cubicBezTo>
                <a:close/>
                <a:moveTo>
                  <a:pt x="5" y="153"/>
                </a:moveTo>
                <a:cubicBezTo>
                  <a:pt x="6" y="154"/>
                  <a:pt x="6" y="155"/>
                  <a:pt x="6" y="156"/>
                </a:cubicBezTo>
                <a:cubicBezTo>
                  <a:pt x="6" y="156"/>
                  <a:pt x="6" y="157"/>
                  <a:pt x="7" y="157"/>
                </a:cubicBezTo>
                <a:cubicBezTo>
                  <a:pt x="7" y="157"/>
                  <a:pt x="7" y="158"/>
                  <a:pt x="7" y="158"/>
                </a:cubicBezTo>
                <a:cubicBezTo>
                  <a:pt x="7" y="158"/>
                  <a:pt x="7" y="158"/>
                  <a:pt x="7" y="158"/>
                </a:cubicBezTo>
                <a:cubicBezTo>
                  <a:pt x="8" y="161"/>
                  <a:pt x="8" y="164"/>
                  <a:pt x="9" y="167"/>
                </a:cubicBezTo>
                <a:cubicBezTo>
                  <a:pt x="9" y="166"/>
                  <a:pt x="9" y="166"/>
                  <a:pt x="9" y="165"/>
                </a:cubicBezTo>
                <a:cubicBezTo>
                  <a:pt x="8" y="165"/>
                  <a:pt x="7" y="165"/>
                  <a:pt x="8" y="165"/>
                </a:cubicBezTo>
                <a:cubicBezTo>
                  <a:pt x="5" y="156"/>
                  <a:pt x="3" y="146"/>
                  <a:pt x="2" y="136"/>
                </a:cubicBezTo>
                <a:cubicBezTo>
                  <a:pt x="3" y="142"/>
                  <a:pt x="4" y="147"/>
                  <a:pt x="5" y="153"/>
                </a:cubicBezTo>
                <a:close/>
                <a:moveTo>
                  <a:pt x="2" y="119"/>
                </a:moveTo>
                <a:cubicBezTo>
                  <a:pt x="2" y="117"/>
                  <a:pt x="2" y="116"/>
                  <a:pt x="2" y="114"/>
                </a:cubicBezTo>
                <a:cubicBezTo>
                  <a:pt x="2" y="115"/>
                  <a:pt x="2" y="116"/>
                  <a:pt x="2" y="116"/>
                </a:cubicBezTo>
                <a:cubicBezTo>
                  <a:pt x="2" y="116"/>
                  <a:pt x="2" y="116"/>
                  <a:pt x="2" y="116"/>
                </a:cubicBezTo>
                <a:cubicBezTo>
                  <a:pt x="2" y="117"/>
                  <a:pt x="2" y="118"/>
                  <a:pt x="2" y="119"/>
                </a:cubicBezTo>
                <a:close/>
                <a:moveTo>
                  <a:pt x="13" y="106"/>
                </a:moveTo>
                <a:cubicBezTo>
                  <a:pt x="13" y="112"/>
                  <a:pt x="14" y="118"/>
                  <a:pt x="15" y="124"/>
                </a:cubicBezTo>
                <a:cubicBezTo>
                  <a:pt x="15" y="124"/>
                  <a:pt x="14" y="124"/>
                  <a:pt x="14" y="124"/>
                </a:cubicBezTo>
                <a:cubicBezTo>
                  <a:pt x="14" y="123"/>
                  <a:pt x="14" y="122"/>
                  <a:pt x="14" y="121"/>
                </a:cubicBezTo>
                <a:cubicBezTo>
                  <a:pt x="14" y="120"/>
                  <a:pt x="13" y="120"/>
                  <a:pt x="13" y="120"/>
                </a:cubicBezTo>
                <a:cubicBezTo>
                  <a:pt x="12" y="116"/>
                  <a:pt x="11" y="112"/>
                  <a:pt x="11" y="108"/>
                </a:cubicBezTo>
                <a:cubicBezTo>
                  <a:pt x="11" y="108"/>
                  <a:pt x="12" y="108"/>
                  <a:pt x="12" y="108"/>
                </a:cubicBezTo>
                <a:cubicBezTo>
                  <a:pt x="12" y="107"/>
                  <a:pt x="12" y="107"/>
                  <a:pt x="13" y="106"/>
                </a:cubicBezTo>
                <a:close/>
                <a:moveTo>
                  <a:pt x="12" y="103"/>
                </a:moveTo>
                <a:cubicBezTo>
                  <a:pt x="12" y="102"/>
                  <a:pt x="12" y="101"/>
                  <a:pt x="12" y="100"/>
                </a:cubicBezTo>
                <a:cubicBezTo>
                  <a:pt x="12" y="101"/>
                  <a:pt x="12" y="102"/>
                  <a:pt x="12" y="103"/>
                </a:cubicBezTo>
                <a:cubicBezTo>
                  <a:pt x="12" y="103"/>
                  <a:pt x="12" y="103"/>
                  <a:pt x="12" y="103"/>
                </a:cubicBezTo>
                <a:close/>
                <a:moveTo>
                  <a:pt x="13" y="94"/>
                </a:moveTo>
                <a:cubicBezTo>
                  <a:pt x="13" y="93"/>
                  <a:pt x="14" y="93"/>
                  <a:pt x="14" y="93"/>
                </a:cubicBezTo>
                <a:cubicBezTo>
                  <a:pt x="14" y="94"/>
                  <a:pt x="14" y="95"/>
                  <a:pt x="14" y="96"/>
                </a:cubicBezTo>
                <a:cubicBezTo>
                  <a:pt x="13" y="95"/>
                  <a:pt x="13" y="95"/>
                  <a:pt x="13" y="94"/>
                </a:cubicBezTo>
                <a:close/>
                <a:moveTo>
                  <a:pt x="15" y="72"/>
                </a:moveTo>
                <a:cubicBezTo>
                  <a:pt x="16" y="72"/>
                  <a:pt x="16" y="72"/>
                  <a:pt x="17" y="72"/>
                </a:cubicBezTo>
                <a:cubicBezTo>
                  <a:pt x="15" y="74"/>
                  <a:pt x="13" y="77"/>
                  <a:pt x="11" y="80"/>
                </a:cubicBezTo>
                <a:cubicBezTo>
                  <a:pt x="11" y="79"/>
                  <a:pt x="11" y="79"/>
                  <a:pt x="11" y="79"/>
                </a:cubicBezTo>
                <a:cubicBezTo>
                  <a:pt x="12" y="78"/>
                  <a:pt x="12" y="78"/>
                  <a:pt x="12" y="77"/>
                </a:cubicBezTo>
                <a:cubicBezTo>
                  <a:pt x="13" y="75"/>
                  <a:pt x="14" y="73"/>
                  <a:pt x="14" y="71"/>
                </a:cubicBezTo>
                <a:cubicBezTo>
                  <a:pt x="15" y="72"/>
                  <a:pt x="15" y="72"/>
                  <a:pt x="15" y="72"/>
                </a:cubicBezTo>
                <a:close/>
                <a:moveTo>
                  <a:pt x="36" y="41"/>
                </a:moveTo>
                <a:cubicBezTo>
                  <a:pt x="36" y="41"/>
                  <a:pt x="36" y="41"/>
                  <a:pt x="37" y="41"/>
                </a:cubicBezTo>
                <a:cubicBezTo>
                  <a:pt x="37" y="40"/>
                  <a:pt x="38" y="40"/>
                  <a:pt x="39" y="40"/>
                </a:cubicBezTo>
                <a:cubicBezTo>
                  <a:pt x="37" y="41"/>
                  <a:pt x="35" y="43"/>
                  <a:pt x="34" y="45"/>
                </a:cubicBezTo>
                <a:cubicBezTo>
                  <a:pt x="30" y="49"/>
                  <a:pt x="26" y="53"/>
                  <a:pt x="24" y="58"/>
                </a:cubicBezTo>
                <a:cubicBezTo>
                  <a:pt x="22" y="59"/>
                  <a:pt x="21" y="61"/>
                  <a:pt x="19" y="63"/>
                </a:cubicBezTo>
                <a:cubicBezTo>
                  <a:pt x="24" y="55"/>
                  <a:pt x="30" y="47"/>
                  <a:pt x="36" y="41"/>
                </a:cubicBezTo>
                <a:close/>
                <a:moveTo>
                  <a:pt x="124" y="9"/>
                </a:moveTo>
                <a:cubicBezTo>
                  <a:pt x="123" y="9"/>
                  <a:pt x="123" y="9"/>
                  <a:pt x="123" y="9"/>
                </a:cubicBezTo>
                <a:cubicBezTo>
                  <a:pt x="120" y="9"/>
                  <a:pt x="118" y="9"/>
                  <a:pt x="115" y="9"/>
                </a:cubicBezTo>
                <a:cubicBezTo>
                  <a:pt x="115" y="9"/>
                  <a:pt x="115" y="9"/>
                  <a:pt x="115" y="10"/>
                </a:cubicBezTo>
                <a:cubicBezTo>
                  <a:pt x="114" y="10"/>
                  <a:pt x="114" y="10"/>
                  <a:pt x="113" y="10"/>
                </a:cubicBezTo>
                <a:cubicBezTo>
                  <a:pt x="113" y="10"/>
                  <a:pt x="113" y="9"/>
                  <a:pt x="113" y="9"/>
                </a:cubicBezTo>
                <a:cubicBezTo>
                  <a:pt x="114" y="9"/>
                  <a:pt x="115" y="8"/>
                  <a:pt x="116" y="8"/>
                </a:cubicBezTo>
                <a:cubicBezTo>
                  <a:pt x="116" y="7"/>
                  <a:pt x="116" y="7"/>
                  <a:pt x="116" y="7"/>
                </a:cubicBezTo>
                <a:cubicBezTo>
                  <a:pt x="119" y="8"/>
                  <a:pt x="121" y="8"/>
                  <a:pt x="124" y="9"/>
                </a:cubicBezTo>
                <a:close/>
                <a:moveTo>
                  <a:pt x="118" y="4"/>
                </a:moveTo>
                <a:cubicBezTo>
                  <a:pt x="118" y="4"/>
                  <a:pt x="118" y="4"/>
                  <a:pt x="118" y="4"/>
                </a:cubicBezTo>
                <a:cubicBezTo>
                  <a:pt x="118" y="5"/>
                  <a:pt x="119" y="5"/>
                  <a:pt x="120" y="5"/>
                </a:cubicBezTo>
                <a:cubicBezTo>
                  <a:pt x="120" y="5"/>
                  <a:pt x="120" y="5"/>
                  <a:pt x="120" y="5"/>
                </a:cubicBezTo>
                <a:cubicBezTo>
                  <a:pt x="119" y="5"/>
                  <a:pt x="119" y="5"/>
                  <a:pt x="118" y="5"/>
                </a:cubicBezTo>
                <a:cubicBezTo>
                  <a:pt x="118" y="5"/>
                  <a:pt x="118" y="5"/>
                  <a:pt x="118" y="4"/>
                </a:cubicBezTo>
                <a:close/>
                <a:moveTo>
                  <a:pt x="233" y="77"/>
                </a:moveTo>
                <a:cubicBezTo>
                  <a:pt x="233" y="77"/>
                  <a:pt x="234" y="77"/>
                  <a:pt x="234" y="77"/>
                </a:cubicBezTo>
                <a:cubicBezTo>
                  <a:pt x="236" y="79"/>
                  <a:pt x="237" y="82"/>
                  <a:pt x="239" y="85"/>
                </a:cubicBezTo>
                <a:cubicBezTo>
                  <a:pt x="239" y="86"/>
                  <a:pt x="239" y="87"/>
                  <a:pt x="239" y="88"/>
                </a:cubicBezTo>
                <a:cubicBezTo>
                  <a:pt x="240" y="90"/>
                  <a:pt x="240" y="92"/>
                  <a:pt x="240" y="93"/>
                </a:cubicBezTo>
                <a:cubicBezTo>
                  <a:pt x="238" y="88"/>
                  <a:pt x="235" y="82"/>
                  <a:pt x="233" y="77"/>
                </a:cubicBezTo>
                <a:close/>
                <a:moveTo>
                  <a:pt x="241" y="99"/>
                </a:moveTo>
                <a:cubicBezTo>
                  <a:pt x="242" y="103"/>
                  <a:pt x="243" y="108"/>
                  <a:pt x="244" y="112"/>
                </a:cubicBezTo>
                <a:cubicBezTo>
                  <a:pt x="244" y="113"/>
                  <a:pt x="244" y="114"/>
                  <a:pt x="244" y="115"/>
                </a:cubicBezTo>
                <a:cubicBezTo>
                  <a:pt x="243" y="110"/>
                  <a:pt x="241" y="105"/>
                  <a:pt x="240" y="100"/>
                </a:cubicBezTo>
                <a:cubicBezTo>
                  <a:pt x="240" y="99"/>
                  <a:pt x="240" y="99"/>
                  <a:pt x="240" y="98"/>
                </a:cubicBezTo>
                <a:cubicBezTo>
                  <a:pt x="239" y="96"/>
                  <a:pt x="238" y="94"/>
                  <a:pt x="238" y="92"/>
                </a:cubicBezTo>
                <a:cubicBezTo>
                  <a:pt x="239" y="94"/>
                  <a:pt x="240" y="97"/>
                  <a:pt x="241" y="99"/>
                </a:cubicBezTo>
                <a:close/>
                <a:moveTo>
                  <a:pt x="235" y="172"/>
                </a:moveTo>
                <a:cubicBezTo>
                  <a:pt x="235" y="173"/>
                  <a:pt x="234" y="175"/>
                  <a:pt x="233" y="176"/>
                </a:cubicBezTo>
                <a:cubicBezTo>
                  <a:pt x="232" y="178"/>
                  <a:pt x="231" y="180"/>
                  <a:pt x="230" y="182"/>
                </a:cubicBezTo>
                <a:cubicBezTo>
                  <a:pt x="230" y="181"/>
                  <a:pt x="230" y="180"/>
                  <a:pt x="230" y="180"/>
                </a:cubicBezTo>
                <a:cubicBezTo>
                  <a:pt x="232" y="177"/>
                  <a:pt x="234" y="173"/>
                  <a:pt x="235" y="170"/>
                </a:cubicBezTo>
                <a:cubicBezTo>
                  <a:pt x="235" y="171"/>
                  <a:pt x="235" y="171"/>
                  <a:pt x="235" y="171"/>
                </a:cubicBezTo>
                <a:cubicBezTo>
                  <a:pt x="235" y="172"/>
                  <a:pt x="235" y="172"/>
                  <a:pt x="235" y="172"/>
                </a:cubicBezTo>
                <a:close/>
                <a:moveTo>
                  <a:pt x="235" y="161"/>
                </a:moveTo>
                <a:cubicBezTo>
                  <a:pt x="234" y="164"/>
                  <a:pt x="234" y="167"/>
                  <a:pt x="233" y="170"/>
                </a:cubicBezTo>
                <a:cubicBezTo>
                  <a:pt x="233" y="171"/>
                  <a:pt x="232" y="172"/>
                  <a:pt x="232" y="172"/>
                </a:cubicBezTo>
                <a:cubicBezTo>
                  <a:pt x="232" y="171"/>
                  <a:pt x="232" y="170"/>
                  <a:pt x="233" y="168"/>
                </a:cubicBezTo>
                <a:cubicBezTo>
                  <a:pt x="233" y="168"/>
                  <a:pt x="233" y="168"/>
                  <a:pt x="232" y="168"/>
                </a:cubicBezTo>
                <a:cubicBezTo>
                  <a:pt x="233" y="167"/>
                  <a:pt x="233" y="167"/>
                  <a:pt x="233" y="166"/>
                </a:cubicBezTo>
                <a:cubicBezTo>
                  <a:pt x="234" y="165"/>
                  <a:pt x="233" y="165"/>
                  <a:pt x="233" y="165"/>
                </a:cubicBezTo>
                <a:cubicBezTo>
                  <a:pt x="233" y="164"/>
                  <a:pt x="234" y="163"/>
                  <a:pt x="235" y="161"/>
                </a:cubicBezTo>
                <a:close/>
                <a:moveTo>
                  <a:pt x="234" y="158"/>
                </a:moveTo>
                <a:cubicBezTo>
                  <a:pt x="235" y="156"/>
                  <a:pt x="236" y="154"/>
                  <a:pt x="236" y="152"/>
                </a:cubicBezTo>
                <a:cubicBezTo>
                  <a:pt x="236" y="153"/>
                  <a:pt x="236" y="155"/>
                  <a:pt x="236" y="156"/>
                </a:cubicBezTo>
                <a:cubicBezTo>
                  <a:pt x="235" y="157"/>
                  <a:pt x="234" y="157"/>
                  <a:pt x="234" y="158"/>
                </a:cubicBezTo>
                <a:close/>
                <a:moveTo>
                  <a:pt x="231" y="154"/>
                </a:moveTo>
                <a:cubicBezTo>
                  <a:pt x="231" y="154"/>
                  <a:pt x="231" y="154"/>
                  <a:pt x="231" y="154"/>
                </a:cubicBezTo>
                <a:cubicBezTo>
                  <a:pt x="230" y="155"/>
                  <a:pt x="229" y="156"/>
                  <a:pt x="229" y="157"/>
                </a:cubicBezTo>
                <a:cubicBezTo>
                  <a:pt x="229" y="154"/>
                  <a:pt x="229" y="152"/>
                  <a:pt x="229" y="150"/>
                </a:cubicBezTo>
                <a:cubicBezTo>
                  <a:pt x="232" y="139"/>
                  <a:pt x="233" y="126"/>
                  <a:pt x="232" y="114"/>
                </a:cubicBezTo>
                <a:cubicBezTo>
                  <a:pt x="233" y="116"/>
                  <a:pt x="234" y="117"/>
                  <a:pt x="234" y="118"/>
                </a:cubicBezTo>
                <a:cubicBezTo>
                  <a:pt x="233" y="130"/>
                  <a:pt x="233" y="142"/>
                  <a:pt x="231" y="154"/>
                </a:cubicBezTo>
                <a:close/>
                <a:moveTo>
                  <a:pt x="201" y="205"/>
                </a:moveTo>
                <a:cubicBezTo>
                  <a:pt x="201" y="204"/>
                  <a:pt x="202" y="203"/>
                  <a:pt x="203" y="203"/>
                </a:cubicBezTo>
                <a:cubicBezTo>
                  <a:pt x="203" y="202"/>
                  <a:pt x="203" y="202"/>
                  <a:pt x="203" y="202"/>
                </a:cubicBezTo>
                <a:cubicBezTo>
                  <a:pt x="205" y="200"/>
                  <a:pt x="206" y="199"/>
                  <a:pt x="208" y="197"/>
                </a:cubicBezTo>
                <a:cubicBezTo>
                  <a:pt x="208" y="198"/>
                  <a:pt x="207" y="198"/>
                  <a:pt x="207" y="198"/>
                </a:cubicBezTo>
                <a:cubicBezTo>
                  <a:pt x="205" y="201"/>
                  <a:pt x="203" y="203"/>
                  <a:pt x="201" y="205"/>
                </a:cubicBezTo>
                <a:close/>
                <a:moveTo>
                  <a:pt x="97" y="227"/>
                </a:moveTo>
                <a:cubicBezTo>
                  <a:pt x="98" y="227"/>
                  <a:pt x="98" y="227"/>
                  <a:pt x="99" y="227"/>
                </a:cubicBezTo>
                <a:cubicBezTo>
                  <a:pt x="101" y="228"/>
                  <a:pt x="102" y="229"/>
                  <a:pt x="104" y="229"/>
                </a:cubicBezTo>
                <a:cubicBezTo>
                  <a:pt x="106" y="231"/>
                  <a:pt x="108" y="232"/>
                  <a:pt x="110" y="233"/>
                </a:cubicBezTo>
                <a:cubicBezTo>
                  <a:pt x="110" y="233"/>
                  <a:pt x="109" y="233"/>
                  <a:pt x="109" y="233"/>
                </a:cubicBezTo>
                <a:cubicBezTo>
                  <a:pt x="105" y="231"/>
                  <a:pt x="101" y="229"/>
                  <a:pt x="97" y="227"/>
                </a:cubicBezTo>
                <a:close/>
                <a:moveTo>
                  <a:pt x="103" y="237"/>
                </a:moveTo>
                <a:cubicBezTo>
                  <a:pt x="102" y="237"/>
                  <a:pt x="101" y="237"/>
                  <a:pt x="100" y="237"/>
                </a:cubicBezTo>
                <a:cubicBezTo>
                  <a:pt x="100" y="237"/>
                  <a:pt x="100" y="237"/>
                  <a:pt x="100" y="237"/>
                </a:cubicBezTo>
                <a:cubicBezTo>
                  <a:pt x="100" y="237"/>
                  <a:pt x="100" y="236"/>
                  <a:pt x="100" y="236"/>
                </a:cubicBezTo>
                <a:cubicBezTo>
                  <a:pt x="100" y="236"/>
                  <a:pt x="100" y="236"/>
                  <a:pt x="100" y="236"/>
                </a:cubicBezTo>
                <a:cubicBezTo>
                  <a:pt x="101" y="237"/>
                  <a:pt x="102" y="237"/>
                  <a:pt x="103" y="237"/>
                </a:cubicBezTo>
                <a:close/>
                <a:moveTo>
                  <a:pt x="75" y="232"/>
                </a:moveTo>
                <a:cubicBezTo>
                  <a:pt x="74" y="232"/>
                  <a:pt x="74" y="232"/>
                  <a:pt x="74" y="232"/>
                </a:cubicBezTo>
                <a:cubicBezTo>
                  <a:pt x="75" y="232"/>
                  <a:pt x="75" y="232"/>
                  <a:pt x="76" y="232"/>
                </a:cubicBezTo>
                <a:cubicBezTo>
                  <a:pt x="78" y="233"/>
                  <a:pt x="79" y="234"/>
                  <a:pt x="81" y="235"/>
                </a:cubicBezTo>
                <a:cubicBezTo>
                  <a:pt x="81" y="235"/>
                  <a:pt x="81" y="235"/>
                  <a:pt x="82" y="235"/>
                </a:cubicBezTo>
                <a:cubicBezTo>
                  <a:pt x="79" y="234"/>
                  <a:pt x="77" y="233"/>
                  <a:pt x="75" y="232"/>
                </a:cubicBezTo>
                <a:close/>
                <a:moveTo>
                  <a:pt x="82" y="241"/>
                </a:moveTo>
                <a:cubicBezTo>
                  <a:pt x="82" y="241"/>
                  <a:pt x="83" y="241"/>
                  <a:pt x="83" y="241"/>
                </a:cubicBezTo>
                <a:cubicBezTo>
                  <a:pt x="83" y="241"/>
                  <a:pt x="83" y="241"/>
                  <a:pt x="83" y="241"/>
                </a:cubicBezTo>
                <a:cubicBezTo>
                  <a:pt x="84" y="241"/>
                  <a:pt x="84" y="241"/>
                  <a:pt x="84" y="242"/>
                </a:cubicBezTo>
                <a:cubicBezTo>
                  <a:pt x="83" y="241"/>
                  <a:pt x="83" y="241"/>
                  <a:pt x="82" y="241"/>
                </a:cubicBezTo>
                <a:cubicBezTo>
                  <a:pt x="82" y="241"/>
                  <a:pt x="81" y="241"/>
                  <a:pt x="81" y="240"/>
                </a:cubicBezTo>
                <a:cubicBezTo>
                  <a:pt x="81" y="241"/>
                  <a:pt x="81" y="241"/>
                  <a:pt x="82" y="241"/>
                </a:cubicBezTo>
                <a:close/>
                <a:moveTo>
                  <a:pt x="72" y="229"/>
                </a:moveTo>
                <a:cubicBezTo>
                  <a:pt x="72" y="229"/>
                  <a:pt x="72" y="228"/>
                  <a:pt x="71" y="228"/>
                </a:cubicBezTo>
                <a:cubicBezTo>
                  <a:pt x="72" y="228"/>
                  <a:pt x="72" y="228"/>
                  <a:pt x="73" y="229"/>
                </a:cubicBezTo>
                <a:cubicBezTo>
                  <a:pt x="74" y="229"/>
                  <a:pt x="74" y="230"/>
                  <a:pt x="75" y="230"/>
                </a:cubicBezTo>
                <a:cubicBezTo>
                  <a:pt x="74" y="230"/>
                  <a:pt x="73" y="229"/>
                  <a:pt x="72" y="229"/>
                </a:cubicBezTo>
                <a:close/>
                <a:moveTo>
                  <a:pt x="73" y="237"/>
                </a:moveTo>
                <a:cubicBezTo>
                  <a:pt x="73" y="237"/>
                  <a:pt x="73" y="237"/>
                  <a:pt x="73" y="237"/>
                </a:cubicBezTo>
                <a:cubicBezTo>
                  <a:pt x="71" y="236"/>
                  <a:pt x="68" y="235"/>
                  <a:pt x="66" y="234"/>
                </a:cubicBezTo>
                <a:cubicBezTo>
                  <a:pt x="68" y="235"/>
                  <a:pt x="71" y="236"/>
                  <a:pt x="73" y="237"/>
                </a:cubicBezTo>
                <a:close/>
                <a:moveTo>
                  <a:pt x="35" y="201"/>
                </a:moveTo>
                <a:cubicBezTo>
                  <a:pt x="35" y="201"/>
                  <a:pt x="35" y="200"/>
                  <a:pt x="35" y="200"/>
                </a:cubicBezTo>
                <a:cubicBezTo>
                  <a:pt x="35" y="200"/>
                  <a:pt x="35" y="201"/>
                  <a:pt x="35" y="201"/>
                </a:cubicBezTo>
                <a:cubicBezTo>
                  <a:pt x="36" y="201"/>
                  <a:pt x="36" y="202"/>
                  <a:pt x="37" y="202"/>
                </a:cubicBezTo>
                <a:cubicBezTo>
                  <a:pt x="37" y="203"/>
                  <a:pt x="37" y="203"/>
                  <a:pt x="37" y="203"/>
                </a:cubicBezTo>
                <a:cubicBezTo>
                  <a:pt x="38" y="203"/>
                  <a:pt x="38" y="203"/>
                  <a:pt x="38" y="203"/>
                </a:cubicBezTo>
                <a:cubicBezTo>
                  <a:pt x="38" y="204"/>
                  <a:pt x="39" y="205"/>
                  <a:pt x="40" y="206"/>
                </a:cubicBezTo>
                <a:cubicBezTo>
                  <a:pt x="41" y="207"/>
                  <a:pt x="42" y="208"/>
                  <a:pt x="43" y="209"/>
                </a:cubicBezTo>
                <a:cubicBezTo>
                  <a:pt x="41" y="208"/>
                  <a:pt x="40" y="207"/>
                  <a:pt x="39" y="206"/>
                </a:cubicBezTo>
                <a:cubicBezTo>
                  <a:pt x="38" y="205"/>
                  <a:pt x="36" y="203"/>
                  <a:pt x="35" y="202"/>
                </a:cubicBezTo>
                <a:cubicBezTo>
                  <a:pt x="35" y="201"/>
                  <a:pt x="35" y="201"/>
                  <a:pt x="35" y="201"/>
                </a:cubicBezTo>
                <a:close/>
                <a:moveTo>
                  <a:pt x="37" y="197"/>
                </a:moveTo>
                <a:cubicBezTo>
                  <a:pt x="37" y="197"/>
                  <a:pt x="37" y="197"/>
                  <a:pt x="38" y="197"/>
                </a:cubicBezTo>
                <a:cubicBezTo>
                  <a:pt x="39" y="200"/>
                  <a:pt x="41" y="202"/>
                  <a:pt x="43" y="204"/>
                </a:cubicBezTo>
                <a:cubicBezTo>
                  <a:pt x="42" y="203"/>
                  <a:pt x="40" y="201"/>
                  <a:pt x="39" y="200"/>
                </a:cubicBezTo>
                <a:cubicBezTo>
                  <a:pt x="38" y="199"/>
                  <a:pt x="38" y="198"/>
                  <a:pt x="37" y="197"/>
                </a:cubicBezTo>
                <a:close/>
                <a:moveTo>
                  <a:pt x="25" y="144"/>
                </a:moveTo>
                <a:cubicBezTo>
                  <a:pt x="25" y="142"/>
                  <a:pt x="24" y="140"/>
                  <a:pt x="24" y="138"/>
                </a:cubicBezTo>
                <a:cubicBezTo>
                  <a:pt x="24" y="138"/>
                  <a:pt x="24" y="138"/>
                  <a:pt x="24" y="138"/>
                </a:cubicBezTo>
                <a:cubicBezTo>
                  <a:pt x="25" y="140"/>
                  <a:pt x="26" y="143"/>
                  <a:pt x="27" y="145"/>
                </a:cubicBezTo>
                <a:cubicBezTo>
                  <a:pt x="27" y="146"/>
                  <a:pt x="27" y="146"/>
                  <a:pt x="27" y="146"/>
                </a:cubicBezTo>
                <a:cubicBezTo>
                  <a:pt x="27" y="147"/>
                  <a:pt x="27" y="147"/>
                  <a:pt x="27" y="147"/>
                </a:cubicBezTo>
                <a:cubicBezTo>
                  <a:pt x="28" y="148"/>
                  <a:pt x="28" y="148"/>
                  <a:pt x="28" y="148"/>
                </a:cubicBezTo>
                <a:cubicBezTo>
                  <a:pt x="28" y="149"/>
                  <a:pt x="28" y="150"/>
                  <a:pt x="28" y="151"/>
                </a:cubicBezTo>
                <a:cubicBezTo>
                  <a:pt x="27" y="149"/>
                  <a:pt x="26" y="146"/>
                  <a:pt x="25" y="144"/>
                </a:cubicBezTo>
                <a:close/>
                <a:moveTo>
                  <a:pt x="28" y="177"/>
                </a:moveTo>
                <a:cubicBezTo>
                  <a:pt x="27" y="176"/>
                  <a:pt x="26" y="174"/>
                  <a:pt x="26" y="173"/>
                </a:cubicBezTo>
                <a:cubicBezTo>
                  <a:pt x="26" y="173"/>
                  <a:pt x="26" y="173"/>
                  <a:pt x="26" y="173"/>
                </a:cubicBezTo>
                <a:cubicBezTo>
                  <a:pt x="26" y="172"/>
                  <a:pt x="26" y="172"/>
                  <a:pt x="26" y="172"/>
                </a:cubicBezTo>
                <a:cubicBezTo>
                  <a:pt x="27" y="173"/>
                  <a:pt x="27" y="175"/>
                  <a:pt x="28" y="177"/>
                </a:cubicBezTo>
                <a:close/>
                <a:moveTo>
                  <a:pt x="25" y="61"/>
                </a:moveTo>
                <a:cubicBezTo>
                  <a:pt x="24" y="61"/>
                  <a:pt x="24" y="61"/>
                  <a:pt x="24" y="61"/>
                </a:cubicBezTo>
                <a:cubicBezTo>
                  <a:pt x="25" y="60"/>
                  <a:pt x="26" y="59"/>
                  <a:pt x="27" y="58"/>
                </a:cubicBezTo>
                <a:cubicBezTo>
                  <a:pt x="27" y="58"/>
                  <a:pt x="27" y="58"/>
                  <a:pt x="27" y="58"/>
                </a:cubicBezTo>
                <a:cubicBezTo>
                  <a:pt x="26" y="59"/>
                  <a:pt x="26" y="60"/>
                  <a:pt x="25" y="61"/>
                </a:cubicBezTo>
                <a:close/>
                <a:moveTo>
                  <a:pt x="27" y="62"/>
                </a:moveTo>
                <a:cubicBezTo>
                  <a:pt x="26" y="63"/>
                  <a:pt x="25" y="64"/>
                  <a:pt x="25" y="66"/>
                </a:cubicBezTo>
                <a:cubicBezTo>
                  <a:pt x="25" y="64"/>
                  <a:pt x="26" y="63"/>
                  <a:pt x="26" y="62"/>
                </a:cubicBezTo>
                <a:cubicBezTo>
                  <a:pt x="27" y="62"/>
                  <a:pt x="27" y="62"/>
                  <a:pt x="27" y="62"/>
                </a:cubicBezTo>
                <a:close/>
                <a:moveTo>
                  <a:pt x="25" y="68"/>
                </a:moveTo>
                <a:cubicBezTo>
                  <a:pt x="26" y="66"/>
                  <a:pt x="27" y="63"/>
                  <a:pt x="29" y="61"/>
                </a:cubicBezTo>
                <a:cubicBezTo>
                  <a:pt x="30" y="61"/>
                  <a:pt x="31" y="60"/>
                  <a:pt x="32" y="59"/>
                </a:cubicBezTo>
                <a:cubicBezTo>
                  <a:pt x="32" y="60"/>
                  <a:pt x="32" y="61"/>
                  <a:pt x="31" y="62"/>
                </a:cubicBezTo>
                <a:cubicBezTo>
                  <a:pt x="30" y="63"/>
                  <a:pt x="29" y="64"/>
                  <a:pt x="28" y="66"/>
                </a:cubicBezTo>
                <a:cubicBezTo>
                  <a:pt x="27" y="66"/>
                  <a:pt x="26" y="67"/>
                  <a:pt x="25" y="68"/>
                </a:cubicBezTo>
                <a:close/>
                <a:moveTo>
                  <a:pt x="25" y="69"/>
                </a:moveTo>
                <a:cubicBezTo>
                  <a:pt x="23" y="71"/>
                  <a:pt x="22" y="73"/>
                  <a:pt x="20" y="75"/>
                </a:cubicBezTo>
                <a:cubicBezTo>
                  <a:pt x="21" y="73"/>
                  <a:pt x="22" y="72"/>
                  <a:pt x="23" y="70"/>
                </a:cubicBezTo>
                <a:cubicBezTo>
                  <a:pt x="24" y="70"/>
                  <a:pt x="24" y="69"/>
                  <a:pt x="25" y="69"/>
                </a:cubicBezTo>
                <a:close/>
                <a:moveTo>
                  <a:pt x="110" y="12"/>
                </a:moveTo>
                <a:cubicBezTo>
                  <a:pt x="110" y="12"/>
                  <a:pt x="109" y="12"/>
                  <a:pt x="109" y="12"/>
                </a:cubicBezTo>
                <a:cubicBezTo>
                  <a:pt x="109" y="11"/>
                  <a:pt x="109" y="11"/>
                  <a:pt x="110" y="11"/>
                </a:cubicBezTo>
                <a:cubicBezTo>
                  <a:pt x="112" y="11"/>
                  <a:pt x="113" y="11"/>
                  <a:pt x="115" y="12"/>
                </a:cubicBezTo>
                <a:cubicBezTo>
                  <a:pt x="112" y="13"/>
                  <a:pt x="110" y="14"/>
                  <a:pt x="107" y="15"/>
                </a:cubicBezTo>
                <a:cubicBezTo>
                  <a:pt x="107" y="15"/>
                  <a:pt x="107" y="15"/>
                  <a:pt x="106" y="15"/>
                </a:cubicBezTo>
                <a:cubicBezTo>
                  <a:pt x="108" y="14"/>
                  <a:pt x="109" y="14"/>
                  <a:pt x="110" y="13"/>
                </a:cubicBezTo>
                <a:cubicBezTo>
                  <a:pt x="111" y="13"/>
                  <a:pt x="111" y="12"/>
                  <a:pt x="110" y="12"/>
                </a:cubicBezTo>
                <a:close/>
                <a:moveTo>
                  <a:pt x="122" y="39"/>
                </a:moveTo>
                <a:cubicBezTo>
                  <a:pt x="126" y="38"/>
                  <a:pt x="129" y="37"/>
                  <a:pt x="133" y="36"/>
                </a:cubicBezTo>
                <a:cubicBezTo>
                  <a:pt x="135" y="36"/>
                  <a:pt x="137" y="36"/>
                  <a:pt x="140" y="36"/>
                </a:cubicBezTo>
                <a:cubicBezTo>
                  <a:pt x="137" y="37"/>
                  <a:pt x="134" y="39"/>
                  <a:pt x="132" y="40"/>
                </a:cubicBezTo>
                <a:cubicBezTo>
                  <a:pt x="127" y="41"/>
                  <a:pt x="122" y="41"/>
                  <a:pt x="117" y="41"/>
                </a:cubicBezTo>
                <a:cubicBezTo>
                  <a:pt x="119" y="39"/>
                  <a:pt x="120" y="38"/>
                  <a:pt x="121" y="36"/>
                </a:cubicBezTo>
                <a:cubicBezTo>
                  <a:pt x="122" y="36"/>
                  <a:pt x="123" y="36"/>
                  <a:pt x="123" y="36"/>
                </a:cubicBezTo>
                <a:cubicBezTo>
                  <a:pt x="123" y="36"/>
                  <a:pt x="122" y="37"/>
                  <a:pt x="122" y="37"/>
                </a:cubicBezTo>
                <a:cubicBezTo>
                  <a:pt x="121" y="38"/>
                  <a:pt x="121" y="39"/>
                  <a:pt x="122" y="39"/>
                </a:cubicBezTo>
                <a:close/>
                <a:moveTo>
                  <a:pt x="125" y="36"/>
                </a:moveTo>
                <a:cubicBezTo>
                  <a:pt x="126" y="36"/>
                  <a:pt x="126" y="36"/>
                  <a:pt x="127" y="36"/>
                </a:cubicBezTo>
                <a:cubicBezTo>
                  <a:pt x="127" y="36"/>
                  <a:pt x="128" y="36"/>
                  <a:pt x="128" y="36"/>
                </a:cubicBezTo>
                <a:cubicBezTo>
                  <a:pt x="127" y="36"/>
                  <a:pt x="126" y="36"/>
                  <a:pt x="125" y="36"/>
                </a:cubicBezTo>
                <a:close/>
                <a:moveTo>
                  <a:pt x="129" y="31"/>
                </a:moveTo>
                <a:cubicBezTo>
                  <a:pt x="129" y="31"/>
                  <a:pt x="129" y="31"/>
                  <a:pt x="130" y="31"/>
                </a:cubicBezTo>
                <a:cubicBezTo>
                  <a:pt x="130" y="31"/>
                  <a:pt x="131" y="31"/>
                  <a:pt x="131" y="31"/>
                </a:cubicBezTo>
                <a:cubicBezTo>
                  <a:pt x="131" y="31"/>
                  <a:pt x="131" y="31"/>
                  <a:pt x="130" y="31"/>
                </a:cubicBezTo>
                <a:cubicBezTo>
                  <a:pt x="130" y="31"/>
                  <a:pt x="130" y="31"/>
                  <a:pt x="129" y="31"/>
                </a:cubicBezTo>
                <a:cubicBezTo>
                  <a:pt x="129" y="31"/>
                  <a:pt x="129" y="31"/>
                  <a:pt x="129" y="31"/>
                </a:cubicBezTo>
                <a:close/>
                <a:moveTo>
                  <a:pt x="128" y="18"/>
                </a:moveTo>
                <a:cubicBezTo>
                  <a:pt x="129" y="17"/>
                  <a:pt x="130" y="17"/>
                  <a:pt x="131" y="16"/>
                </a:cubicBezTo>
                <a:cubicBezTo>
                  <a:pt x="131" y="16"/>
                  <a:pt x="132" y="16"/>
                  <a:pt x="133" y="17"/>
                </a:cubicBezTo>
                <a:cubicBezTo>
                  <a:pt x="132" y="17"/>
                  <a:pt x="131" y="18"/>
                  <a:pt x="130" y="18"/>
                </a:cubicBezTo>
                <a:cubicBezTo>
                  <a:pt x="129" y="18"/>
                  <a:pt x="128" y="18"/>
                  <a:pt x="128" y="18"/>
                </a:cubicBezTo>
                <a:close/>
                <a:moveTo>
                  <a:pt x="129" y="22"/>
                </a:moveTo>
                <a:cubicBezTo>
                  <a:pt x="129" y="22"/>
                  <a:pt x="128" y="23"/>
                  <a:pt x="128" y="23"/>
                </a:cubicBezTo>
                <a:cubicBezTo>
                  <a:pt x="127" y="23"/>
                  <a:pt x="127" y="23"/>
                  <a:pt x="127" y="23"/>
                </a:cubicBezTo>
                <a:cubicBezTo>
                  <a:pt x="127" y="23"/>
                  <a:pt x="128" y="22"/>
                  <a:pt x="129" y="22"/>
                </a:cubicBezTo>
                <a:cubicBezTo>
                  <a:pt x="129" y="22"/>
                  <a:pt x="129" y="22"/>
                  <a:pt x="129" y="22"/>
                </a:cubicBezTo>
                <a:close/>
                <a:moveTo>
                  <a:pt x="132" y="22"/>
                </a:moveTo>
                <a:cubicBezTo>
                  <a:pt x="132" y="22"/>
                  <a:pt x="133" y="22"/>
                  <a:pt x="133" y="22"/>
                </a:cubicBezTo>
                <a:cubicBezTo>
                  <a:pt x="135" y="23"/>
                  <a:pt x="137" y="24"/>
                  <a:pt x="140" y="24"/>
                </a:cubicBezTo>
                <a:cubicBezTo>
                  <a:pt x="139" y="24"/>
                  <a:pt x="139" y="24"/>
                  <a:pt x="139" y="24"/>
                </a:cubicBezTo>
                <a:cubicBezTo>
                  <a:pt x="138" y="24"/>
                  <a:pt x="137" y="24"/>
                  <a:pt x="136" y="24"/>
                </a:cubicBezTo>
                <a:cubicBezTo>
                  <a:pt x="134" y="24"/>
                  <a:pt x="132" y="24"/>
                  <a:pt x="130" y="23"/>
                </a:cubicBezTo>
                <a:cubicBezTo>
                  <a:pt x="131" y="23"/>
                  <a:pt x="131" y="23"/>
                  <a:pt x="132" y="22"/>
                </a:cubicBezTo>
                <a:close/>
                <a:moveTo>
                  <a:pt x="163" y="18"/>
                </a:moveTo>
                <a:cubicBezTo>
                  <a:pt x="163" y="17"/>
                  <a:pt x="162" y="17"/>
                  <a:pt x="162" y="17"/>
                </a:cubicBezTo>
                <a:cubicBezTo>
                  <a:pt x="164" y="17"/>
                  <a:pt x="165" y="18"/>
                  <a:pt x="167" y="19"/>
                </a:cubicBezTo>
                <a:cubicBezTo>
                  <a:pt x="167" y="19"/>
                  <a:pt x="168" y="20"/>
                  <a:pt x="168" y="20"/>
                </a:cubicBezTo>
                <a:cubicBezTo>
                  <a:pt x="167" y="19"/>
                  <a:pt x="165" y="18"/>
                  <a:pt x="163" y="18"/>
                </a:cubicBezTo>
                <a:close/>
                <a:moveTo>
                  <a:pt x="178" y="27"/>
                </a:moveTo>
                <a:cubicBezTo>
                  <a:pt x="174" y="25"/>
                  <a:pt x="170" y="23"/>
                  <a:pt x="165" y="21"/>
                </a:cubicBezTo>
                <a:cubicBezTo>
                  <a:pt x="165" y="21"/>
                  <a:pt x="166" y="21"/>
                  <a:pt x="166" y="20"/>
                </a:cubicBezTo>
                <a:cubicBezTo>
                  <a:pt x="170" y="22"/>
                  <a:pt x="174" y="24"/>
                  <a:pt x="178" y="27"/>
                </a:cubicBezTo>
                <a:close/>
                <a:moveTo>
                  <a:pt x="164" y="22"/>
                </a:moveTo>
                <a:cubicBezTo>
                  <a:pt x="164" y="22"/>
                  <a:pt x="164" y="22"/>
                  <a:pt x="164" y="23"/>
                </a:cubicBezTo>
                <a:cubicBezTo>
                  <a:pt x="164" y="23"/>
                  <a:pt x="164" y="23"/>
                  <a:pt x="164" y="23"/>
                </a:cubicBezTo>
                <a:cubicBezTo>
                  <a:pt x="163" y="23"/>
                  <a:pt x="161" y="24"/>
                  <a:pt x="160" y="24"/>
                </a:cubicBezTo>
                <a:cubicBezTo>
                  <a:pt x="160" y="24"/>
                  <a:pt x="160" y="24"/>
                  <a:pt x="160" y="24"/>
                </a:cubicBezTo>
                <a:cubicBezTo>
                  <a:pt x="160" y="24"/>
                  <a:pt x="160" y="23"/>
                  <a:pt x="159" y="23"/>
                </a:cubicBezTo>
                <a:cubicBezTo>
                  <a:pt x="158" y="23"/>
                  <a:pt x="158" y="23"/>
                  <a:pt x="157" y="24"/>
                </a:cubicBezTo>
                <a:cubicBezTo>
                  <a:pt x="155" y="23"/>
                  <a:pt x="154" y="23"/>
                  <a:pt x="152" y="22"/>
                </a:cubicBezTo>
                <a:cubicBezTo>
                  <a:pt x="152" y="22"/>
                  <a:pt x="151" y="22"/>
                  <a:pt x="150" y="21"/>
                </a:cubicBezTo>
                <a:cubicBezTo>
                  <a:pt x="152" y="20"/>
                  <a:pt x="153" y="20"/>
                  <a:pt x="155" y="19"/>
                </a:cubicBezTo>
                <a:cubicBezTo>
                  <a:pt x="158" y="20"/>
                  <a:pt x="161" y="21"/>
                  <a:pt x="164" y="22"/>
                </a:cubicBezTo>
                <a:close/>
                <a:moveTo>
                  <a:pt x="193" y="49"/>
                </a:moveTo>
                <a:cubicBezTo>
                  <a:pt x="193" y="49"/>
                  <a:pt x="194" y="49"/>
                  <a:pt x="194" y="49"/>
                </a:cubicBezTo>
                <a:cubicBezTo>
                  <a:pt x="195" y="51"/>
                  <a:pt x="196" y="52"/>
                  <a:pt x="198" y="54"/>
                </a:cubicBezTo>
                <a:cubicBezTo>
                  <a:pt x="195" y="52"/>
                  <a:pt x="193" y="51"/>
                  <a:pt x="191" y="49"/>
                </a:cubicBezTo>
                <a:cubicBezTo>
                  <a:pt x="192" y="49"/>
                  <a:pt x="192" y="49"/>
                  <a:pt x="193" y="49"/>
                </a:cubicBezTo>
                <a:close/>
                <a:moveTo>
                  <a:pt x="192" y="43"/>
                </a:moveTo>
                <a:cubicBezTo>
                  <a:pt x="192" y="43"/>
                  <a:pt x="193" y="43"/>
                  <a:pt x="193" y="42"/>
                </a:cubicBezTo>
                <a:cubicBezTo>
                  <a:pt x="193" y="43"/>
                  <a:pt x="194" y="44"/>
                  <a:pt x="195" y="45"/>
                </a:cubicBezTo>
                <a:cubicBezTo>
                  <a:pt x="194" y="44"/>
                  <a:pt x="193" y="43"/>
                  <a:pt x="192" y="43"/>
                </a:cubicBezTo>
                <a:close/>
                <a:moveTo>
                  <a:pt x="229" y="141"/>
                </a:moveTo>
                <a:cubicBezTo>
                  <a:pt x="230" y="132"/>
                  <a:pt x="230" y="122"/>
                  <a:pt x="230" y="113"/>
                </a:cubicBezTo>
                <a:cubicBezTo>
                  <a:pt x="231" y="113"/>
                  <a:pt x="231" y="113"/>
                  <a:pt x="231" y="113"/>
                </a:cubicBezTo>
                <a:cubicBezTo>
                  <a:pt x="231" y="122"/>
                  <a:pt x="231" y="132"/>
                  <a:pt x="229" y="141"/>
                </a:cubicBezTo>
                <a:close/>
                <a:moveTo>
                  <a:pt x="231" y="101"/>
                </a:moveTo>
                <a:cubicBezTo>
                  <a:pt x="231" y="102"/>
                  <a:pt x="231" y="103"/>
                  <a:pt x="232" y="103"/>
                </a:cubicBezTo>
                <a:cubicBezTo>
                  <a:pt x="232" y="103"/>
                  <a:pt x="231" y="104"/>
                  <a:pt x="231" y="104"/>
                </a:cubicBezTo>
                <a:cubicBezTo>
                  <a:pt x="231" y="103"/>
                  <a:pt x="231" y="102"/>
                  <a:pt x="231" y="101"/>
                </a:cubicBezTo>
                <a:close/>
                <a:moveTo>
                  <a:pt x="229" y="97"/>
                </a:moveTo>
                <a:cubicBezTo>
                  <a:pt x="229" y="98"/>
                  <a:pt x="229" y="99"/>
                  <a:pt x="230" y="99"/>
                </a:cubicBezTo>
                <a:cubicBezTo>
                  <a:pt x="230" y="99"/>
                  <a:pt x="229" y="99"/>
                  <a:pt x="229" y="99"/>
                </a:cubicBezTo>
                <a:cubicBezTo>
                  <a:pt x="229" y="99"/>
                  <a:pt x="229" y="100"/>
                  <a:pt x="228" y="100"/>
                </a:cubicBezTo>
                <a:cubicBezTo>
                  <a:pt x="228" y="99"/>
                  <a:pt x="228" y="99"/>
                  <a:pt x="228" y="98"/>
                </a:cubicBezTo>
                <a:cubicBezTo>
                  <a:pt x="228" y="98"/>
                  <a:pt x="228" y="98"/>
                  <a:pt x="229" y="97"/>
                </a:cubicBezTo>
                <a:close/>
                <a:moveTo>
                  <a:pt x="227" y="96"/>
                </a:moveTo>
                <a:cubicBezTo>
                  <a:pt x="227" y="95"/>
                  <a:pt x="226" y="94"/>
                  <a:pt x="226" y="92"/>
                </a:cubicBezTo>
                <a:cubicBezTo>
                  <a:pt x="226" y="92"/>
                  <a:pt x="226" y="92"/>
                  <a:pt x="226" y="92"/>
                </a:cubicBezTo>
                <a:cubicBezTo>
                  <a:pt x="226" y="94"/>
                  <a:pt x="227" y="95"/>
                  <a:pt x="228" y="96"/>
                </a:cubicBezTo>
                <a:cubicBezTo>
                  <a:pt x="228" y="96"/>
                  <a:pt x="227" y="96"/>
                  <a:pt x="227" y="96"/>
                </a:cubicBezTo>
                <a:close/>
                <a:moveTo>
                  <a:pt x="227" y="92"/>
                </a:moveTo>
                <a:cubicBezTo>
                  <a:pt x="228" y="91"/>
                  <a:pt x="228" y="91"/>
                  <a:pt x="228" y="91"/>
                </a:cubicBezTo>
                <a:cubicBezTo>
                  <a:pt x="229" y="93"/>
                  <a:pt x="229" y="94"/>
                  <a:pt x="230" y="96"/>
                </a:cubicBezTo>
                <a:cubicBezTo>
                  <a:pt x="229" y="95"/>
                  <a:pt x="228" y="93"/>
                  <a:pt x="227" y="92"/>
                </a:cubicBezTo>
                <a:close/>
                <a:moveTo>
                  <a:pt x="228" y="89"/>
                </a:moveTo>
                <a:cubicBezTo>
                  <a:pt x="227" y="89"/>
                  <a:pt x="227" y="90"/>
                  <a:pt x="226" y="90"/>
                </a:cubicBezTo>
                <a:cubicBezTo>
                  <a:pt x="225" y="89"/>
                  <a:pt x="225" y="87"/>
                  <a:pt x="224" y="86"/>
                </a:cubicBezTo>
                <a:cubicBezTo>
                  <a:pt x="224" y="86"/>
                  <a:pt x="224" y="86"/>
                  <a:pt x="224" y="86"/>
                </a:cubicBezTo>
                <a:cubicBezTo>
                  <a:pt x="225" y="85"/>
                  <a:pt x="226" y="85"/>
                  <a:pt x="227" y="84"/>
                </a:cubicBezTo>
                <a:cubicBezTo>
                  <a:pt x="227" y="86"/>
                  <a:pt x="228" y="87"/>
                  <a:pt x="228" y="89"/>
                </a:cubicBezTo>
                <a:cubicBezTo>
                  <a:pt x="228" y="89"/>
                  <a:pt x="228" y="89"/>
                  <a:pt x="228" y="89"/>
                </a:cubicBezTo>
                <a:close/>
                <a:moveTo>
                  <a:pt x="225" y="97"/>
                </a:moveTo>
                <a:cubicBezTo>
                  <a:pt x="225" y="97"/>
                  <a:pt x="225" y="97"/>
                  <a:pt x="225" y="97"/>
                </a:cubicBezTo>
                <a:cubicBezTo>
                  <a:pt x="225" y="96"/>
                  <a:pt x="224" y="95"/>
                  <a:pt x="224" y="94"/>
                </a:cubicBezTo>
                <a:cubicBezTo>
                  <a:pt x="224" y="93"/>
                  <a:pt x="224" y="93"/>
                  <a:pt x="224" y="93"/>
                </a:cubicBezTo>
                <a:cubicBezTo>
                  <a:pt x="225" y="95"/>
                  <a:pt x="225" y="96"/>
                  <a:pt x="225" y="97"/>
                </a:cubicBezTo>
                <a:close/>
                <a:moveTo>
                  <a:pt x="142" y="227"/>
                </a:moveTo>
                <a:cubicBezTo>
                  <a:pt x="143" y="226"/>
                  <a:pt x="144" y="225"/>
                  <a:pt x="145" y="225"/>
                </a:cubicBezTo>
                <a:cubicBezTo>
                  <a:pt x="144" y="225"/>
                  <a:pt x="144" y="226"/>
                  <a:pt x="143" y="227"/>
                </a:cubicBezTo>
                <a:cubicBezTo>
                  <a:pt x="143" y="227"/>
                  <a:pt x="142" y="227"/>
                  <a:pt x="142" y="227"/>
                </a:cubicBezTo>
                <a:close/>
                <a:moveTo>
                  <a:pt x="143" y="227"/>
                </a:moveTo>
                <a:cubicBezTo>
                  <a:pt x="142" y="227"/>
                  <a:pt x="142" y="227"/>
                  <a:pt x="142" y="227"/>
                </a:cubicBezTo>
                <a:cubicBezTo>
                  <a:pt x="142" y="227"/>
                  <a:pt x="142" y="228"/>
                  <a:pt x="142" y="228"/>
                </a:cubicBezTo>
                <a:cubicBezTo>
                  <a:pt x="142" y="228"/>
                  <a:pt x="141" y="228"/>
                  <a:pt x="141" y="228"/>
                </a:cubicBezTo>
                <a:cubicBezTo>
                  <a:pt x="141" y="228"/>
                  <a:pt x="141" y="228"/>
                  <a:pt x="141" y="227"/>
                </a:cubicBezTo>
                <a:cubicBezTo>
                  <a:pt x="141" y="227"/>
                  <a:pt x="141" y="227"/>
                  <a:pt x="141" y="227"/>
                </a:cubicBezTo>
                <a:cubicBezTo>
                  <a:pt x="142" y="227"/>
                  <a:pt x="142" y="227"/>
                  <a:pt x="143" y="227"/>
                </a:cubicBezTo>
                <a:close/>
                <a:moveTo>
                  <a:pt x="130" y="228"/>
                </a:moveTo>
                <a:cubicBezTo>
                  <a:pt x="130" y="227"/>
                  <a:pt x="130" y="227"/>
                  <a:pt x="130" y="226"/>
                </a:cubicBezTo>
                <a:cubicBezTo>
                  <a:pt x="130" y="226"/>
                  <a:pt x="130" y="225"/>
                  <a:pt x="131" y="225"/>
                </a:cubicBezTo>
                <a:cubicBezTo>
                  <a:pt x="139" y="218"/>
                  <a:pt x="146" y="211"/>
                  <a:pt x="154" y="203"/>
                </a:cubicBezTo>
                <a:cubicBezTo>
                  <a:pt x="159" y="200"/>
                  <a:pt x="163" y="196"/>
                  <a:pt x="168" y="192"/>
                </a:cubicBezTo>
                <a:cubicBezTo>
                  <a:pt x="168" y="192"/>
                  <a:pt x="169" y="192"/>
                  <a:pt x="169" y="192"/>
                </a:cubicBezTo>
                <a:cubicBezTo>
                  <a:pt x="169" y="191"/>
                  <a:pt x="169" y="191"/>
                  <a:pt x="170" y="191"/>
                </a:cubicBezTo>
                <a:cubicBezTo>
                  <a:pt x="171" y="190"/>
                  <a:pt x="172" y="189"/>
                  <a:pt x="173" y="188"/>
                </a:cubicBezTo>
                <a:cubicBezTo>
                  <a:pt x="167" y="194"/>
                  <a:pt x="161" y="200"/>
                  <a:pt x="155" y="206"/>
                </a:cubicBezTo>
                <a:cubicBezTo>
                  <a:pt x="151" y="209"/>
                  <a:pt x="146" y="213"/>
                  <a:pt x="143" y="217"/>
                </a:cubicBezTo>
                <a:cubicBezTo>
                  <a:pt x="142" y="218"/>
                  <a:pt x="142" y="218"/>
                  <a:pt x="143" y="219"/>
                </a:cubicBezTo>
                <a:cubicBezTo>
                  <a:pt x="140" y="221"/>
                  <a:pt x="138" y="223"/>
                  <a:pt x="136" y="225"/>
                </a:cubicBezTo>
                <a:cubicBezTo>
                  <a:pt x="134" y="226"/>
                  <a:pt x="132" y="227"/>
                  <a:pt x="130" y="228"/>
                </a:cubicBezTo>
                <a:close/>
                <a:moveTo>
                  <a:pt x="138" y="227"/>
                </a:moveTo>
                <a:cubicBezTo>
                  <a:pt x="138" y="227"/>
                  <a:pt x="138" y="228"/>
                  <a:pt x="137" y="228"/>
                </a:cubicBezTo>
                <a:cubicBezTo>
                  <a:pt x="137" y="228"/>
                  <a:pt x="136" y="228"/>
                  <a:pt x="135" y="228"/>
                </a:cubicBezTo>
                <a:cubicBezTo>
                  <a:pt x="135" y="228"/>
                  <a:pt x="136" y="228"/>
                  <a:pt x="136" y="228"/>
                </a:cubicBezTo>
                <a:cubicBezTo>
                  <a:pt x="137" y="227"/>
                  <a:pt x="137" y="227"/>
                  <a:pt x="138" y="227"/>
                </a:cubicBezTo>
                <a:close/>
                <a:moveTo>
                  <a:pt x="121" y="226"/>
                </a:moveTo>
                <a:cubicBezTo>
                  <a:pt x="121" y="226"/>
                  <a:pt x="121" y="226"/>
                  <a:pt x="121" y="226"/>
                </a:cubicBezTo>
                <a:cubicBezTo>
                  <a:pt x="121" y="225"/>
                  <a:pt x="122" y="224"/>
                  <a:pt x="123" y="223"/>
                </a:cubicBezTo>
                <a:cubicBezTo>
                  <a:pt x="123" y="224"/>
                  <a:pt x="123" y="224"/>
                  <a:pt x="124" y="224"/>
                </a:cubicBezTo>
                <a:cubicBezTo>
                  <a:pt x="123" y="225"/>
                  <a:pt x="122" y="225"/>
                  <a:pt x="121" y="226"/>
                </a:cubicBezTo>
                <a:close/>
                <a:moveTo>
                  <a:pt x="124" y="228"/>
                </a:moveTo>
                <a:cubicBezTo>
                  <a:pt x="123" y="228"/>
                  <a:pt x="123" y="228"/>
                  <a:pt x="123" y="228"/>
                </a:cubicBezTo>
                <a:cubicBezTo>
                  <a:pt x="123" y="228"/>
                  <a:pt x="123" y="228"/>
                  <a:pt x="122" y="228"/>
                </a:cubicBezTo>
                <a:cubicBezTo>
                  <a:pt x="123" y="228"/>
                  <a:pt x="123" y="228"/>
                  <a:pt x="123" y="228"/>
                </a:cubicBezTo>
                <a:cubicBezTo>
                  <a:pt x="123" y="228"/>
                  <a:pt x="123" y="228"/>
                  <a:pt x="124" y="228"/>
                </a:cubicBezTo>
                <a:close/>
                <a:moveTo>
                  <a:pt x="115" y="215"/>
                </a:moveTo>
                <a:cubicBezTo>
                  <a:pt x="115" y="215"/>
                  <a:pt x="114" y="215"/>
                  <a:pt x="114" y="215"/>
                </a:cubicBezTo>
                <a:cubicBezTo>
                  <a:pt x="115" y="214"/>
                  <a:pt x="116" y="213"/>
                  <a:pt x="117" y="212"/>
                </a:cubicBezTo>
                <a:cubicBezTo>
                  <a:pt x="118" y="213"/>
                  <a:pt x="118" y="213"/>
                  <a:pt x="119" y="214"/>
                </a:cubicBezTo>
                <a:cubicBezTo>
                  <a:pt x="119" y="214"/>
                  <a:pt x="119" y="214"/>
                  <a:pt x="119" y="214"/>
                </a:cubicBezTo>
                <a:cubicBezTo>
                  <a:pt x="119" y="214"/>
                  <a:pt x="119" y="214"/>
                  <a:pt x="119" y="214"/>
                </a:cubicBezTo>
                <a:cubicBezTo>
                  <a:pt x="118" y="215"/>
                  <a:pt x="116" y="215"/>
                  <a:pt x="115" y="215"/>
                </a:cubicBezTo>
                <a:close/>
                <a:moveTo>
                  <a:pt x="118" y="223"/>
                </a:moveTo>
                <a:cubicBezTo>
                  <a:pt x="117" y="223"/>
                  <a:pt x="117" y="223"/>
                  <a:pt x="116" y="224"/>
                </a:cubicBezTo>
                <a:cubicBezTo>
                  <a:pt x="116" y="223"/>
                  <a:pt x="116" y="223"/>
                  <a:pt x="115" y="223"/>
                </a:cubicBezTo>
                <a:cubicBezTo>
                  <a:pt x="116" y="223"/>
                  <a:pt x="117" y="222"/>
                  <a:pt x="117" y="222"/>
                </a:cubicBezTo>
                <a:cubicBezTo>
                  <a:pt x="117" y="222"/>
                  <a:pt x="118" y="222"/>
                  <a:pt x="118" y="223"/>
                </a:cubicBezTo>
                <a:close/>
                <a:moveTo>
                  <a:pt x="110" y="219"/>
                </a:moveTo>
                <a:cubicBezTo>
                  <a:pt x="110" y="219"/>
                  <a:pt x="111" y="219"/>
                  <a:pt x="111" y="219"/>
                </a:cubicBezTo>
                <a:cubicBezTo>
                  <a:pt x="111" y="219"/>
                  <a:pt x="111" y="218"/>
                  <a:pt x="112" y="218"/>
                </a:cubicBezTo>
                <a:cubicBezTo>
                  <a:pt x="112" y="219"/>
                  <a:pt x="113" y="219"/>
                  <a:pt x="113" y="219"/>
                </a:cubicBezTo>
                <a:cubicBezTo>
                  <a:pt x="113" y="220"/>
                  <a:pt x="113" y="220"/>
                  <a:pt x="112" y="221"/>
                </a:cubicBezTo>
                <a:cubicBezTo>
                  <a:pt x="112" y="220"/>
                  <a:pt x="111" y="220"/>
                  <a:pt x="110" y="219"/>
                </a:cubicBezTo>
                <a:close/>
                <a:moveTo>
                  <a:pt x="114" y="230"/>
                </a:moveTo>
                <a:cubicBezTo>
                  <a:pt x="113" y="230"/>
                  <a:pt x="113" y="230"/>
                  <a:pt x="112" y="230"/>
                </a:cubicBezTo>
                <a:cubicBezTo>
                  <a:pt x="112" y="230"/>
                  <a:pt x="111" y="229"/>
                  <a:pt x="110" y="229"/>
                </a:cubicBezTo>
                <a:cubicBezTo>
                  <a:pt x="111" y="229"/>
                  <a:pt x="111" y="229"/>
                  <a:pt x="111" y="228"/>
                </a:cubicBezTo>
                <a:cubicBezTo>
                  <a:pt x="112" y="229"/>
                  <a:pt x="113" y="229"/>
                  <a:pt x="114" y="230"/>
                </a:cubicBezTo>
                <a:close/>
                <a:moveTo>
                  <a:pt x="82" y="198"/>
                </a:moveTo>
                <a:cubicBezTo>
                  <a:pt x="82" y="198"/>
                  <a:pt x="82" y="197"/>
                  <a:pt x="83" y="197"/>
                </a:cubicBezTo>
                <a:cubicBezTo>
                  <a:pt x="83" y="197"/>
                  <a:pt x="83" y="197"/>
                  <a:pt x="83" y="197"/>
                </a:cubicBezTo>
                <a:cubicBezTo>
                  <a:pt x="83" y="198"/>
                  <a:pt x="82" y="198"/>
                  <a:pt x="82" y="199"/>
                </a:cubicBezTo>
                <a:lnTo>
                  <a:pt x="82" y="198"/>
                </a:lnTo>
                <a:close/>
                <a:moveTo>
                  <a:pt x="82" y="203"/>
                </a:moveTo>
                <a:cubicBezTo>
                  <a:pt x="82" y="203"/>
                  <a:pt x="81" y="203"/>
                  <a:pt x="81" y="203"/>
                </a:cubicBezTo>
                <a:cubicBezTo>
                  <a:pt x="81" y="203"/>
                  <a:pt x="81" y="203"/>
                  <a:pt x="80" y="203"/>
                </a:cubicBezTo>
                <a:cubicBezTo>
                  <a:pt x="80" y="202"/>
                  <a:pt x="81" y="202"/>
                  <a:pt x="81" y="202"/>
                </a:cubicBezTo>
                <a:cubicBezTo>
                  <a:pt x="81" y="202"/>
                  <a:pt x="81" y="202"/>
                  <a:pt x="81" y="202"/>
                </a:cubicBezTo>
                <a:cubicBezTo>
                  <a:pt x="81" y="202"/>
                  <a:pt x="81" y="203"/>
                  <a:pt x="82" y="203"/>
                </a:cubicBezTo>
                <a:close/>
                <a:moveTo>
                  <a:pt x="69" y="210"/>
                </a:moveTo>
                <a:cubicBezTo>
                  <a:pt x="68" y="209"/>
                  <a:pt x="67" y="208"/>
                  <a:pt x="66" y="207"/>
                </a:cubicBezTo>
                <a:cubicBezTo>
                  <a:pt x="66" y="207"/>
                  <a:pt x="66" y="207"/>
                  <a:pt x="66" y="207"/>
                </a:cubicBezTo>
                <a:cubicBezTo>
                  <a:pt x="68" y="209"/>
                  <a:pt x="70" y="210"/>
                  <a:pt x="71" y="212"/>
                </a:cubicBezTo>
                <a:cubicBezTo>
                  <a:pt x="71" y="212"/>
                  <a:pt x="71" y="212"/>
                  <a:pt x="71" y="212"/>
                </a:cubicBezTo>
                <a:cubicBezTo>
                  <a:pt x="70" y="212"/>
                  <a:pt x="70" y="212"/>
                  <a:pt x="69" y="212"/>
                </a:cubicBezTo>
                <a:cubicBezTo>
                  <a:pt x="69" y="212"/>
                  <a:pt x="69" y="211"/>
                  <a:pt x="69" y="211"/>
                </a:cubicBezTo>
                <a:cubicBezTo>
                  <a:pt x="69" y="211"/>
                  <a:pt x="69" y="210"/>
                  <a:pt x="69" y="210"/>
                </a:cubicBezTo>
                <a:close/>
                <a:moveTo>
                  <a:pt x="59" y="213"/>
                </a:moveTo>
                <a:cubicBezTo>
                  <a:pt x="59" y="213"/>
                  <a:pt x="58" y="212"/>
                  <a:pt x="57" y="211"/>
                </a:cubicBezTo>
                <a:cubicBezTo>
                  <a:pt x="60" y="213"/>
                  <a:pt x="62" y="215"/>
                  <a:pt x="65" y="216"/>
                </a:cubicBezTo>
                <a:cubicBezTo>
                  <a:pt x="63" y="215"/>
                  <a:pt x="61" y="214"/>
                  <a:pt x="59" y="213"/>
                </a:cubicBezTo>
                <a:close/>
                <a:moveTo>
                  <a:pt x="60" y="216"/>
                </a:moveTo>
                <a:cubicBezTo>
                  <a:pt x="58" y="215"/>
                  <a:pt x="55" y="213"/>
                  <a:pt x="53" y="212"/>
                </a:cubicBezTo>
                <a:cubicBezTo>
                  <a:pt x="55" y="213"/>
                  <a:pt x="57" y="214"/>
                  <a:pt x="59" y="215"/>
                </a:cubicBezTo>
                <a:cubicBezTo>
                  <a:pt x="59" y="215"/>
                  <a:pt x="60" y="216"/>
                  <a:pt x="60" y="216"/>
                </a:cubicBezTo>
                <a:close/>
                <a:moveTo>
                  <a:pt x="55" y="204"/>
                </a:moveTo>
                <a:cubicBezTo>
                  <a:pt x="55" y="204"/>
                  <a:pt x="56" y="205"/>
                  <a:pt x="56" y="205"/>
                </a:cubicBezTo>
                <a:cubicBezTo>
                  <a:pt x="57" y="206"/>
                  <a:pt x="57" y="206"/>
                  <a:pt x="57" y="206"/>
                </a:cubicBezTo>
                <a:cubicBezTo>
                  <a:pt x="58" y="207"/>
                  <a:pt x="59" y="208"/>
                  <a:pt x="60" y="209"/>
                </a:cubicBezTo>
                <a:cubicBezTo>
                  <a:pt x="59" y="209"/>
                  <a:pt x="59" y="208"/>
                  <a:pt x="59" y="208"/>
                </a:cubicBezTo>
                <a:cubicBezTo>
                  <a:pt x="58" y="208"/>
                  <a:pt x="58" y="209"/>
                  <a:pt x="58" y="209"/>
                </a:cubicBezTo>
                <a:cubicBezTo>
                  <a:pt x="57" y="208"/>
                  <a:pt x="56" y="208"/>
                  <a:pt x="55" y="207"/>
                </a:cubicBezTo>
                <a:cubicBezTo>
                  <a:pt x="55" y="207"/>
                  <a:pt x="55" y="206"/>
                  <a:pt x="55" y="206"/>
                </a:cubicBezTo>
                <a:cubicBezTo>
                  <a:pt x="55" y="205"/>
                  <a:pt x="55" y="204"/>
                  <a:pt x="55" y="204"/>
                </a:cubicBezTo>
                <a:close/>
                <a:moveTo>
                  <a:pt x="29" y="138"/>
                </a:moveTo>
                <a:cubicBezTo>
                  <a:pt x="29" y="137"/>
                  <a:pt x="30" y="137"/>
                  <a:pt x="30" y="136"/>
                </a:cubicBezTo>
                <a:cubicBezTo>
                  <a:pt x="30" y="136"/>
                  <a:pt x="30" y="137"/>
                  <a:pt x="30" y="137"/>
                </a:cubicBezTo>
                <a:cubicBezTo>
                  <a:pt x="30" y="138"/>
                  <a:pt x="29" y="140"/>
                  <a:pt x="29" y="141"/>
                </a:cubicBezTo>
                <a:cubicBezTo>
                  <a:pt x="29" y="140"/>
                  <a:pt x="29" y="139"/>
                  <a:pt x="29" y="138"/>
                </a:cubicBezTo>
                <a:close/>
                <a:moveTo>
                  <a:pt x="28" y="136"/>
                </a:moveTo>
                <a:cubicBezTo>
                  <a:pt x="28" y="136"/>
                  <a:pt x="28" y="136"/>
                  <a:pt x="28" y="136"/>
                </a:cubicBezTo>
                <a:cubicBezTo>
                  <a:pt x="27" y="129"/>
                  <a:pt x="25" y="122"/>
                  <a:pt x="24" y="115"/>
                </a:cubicBezTo>
                <a:cubicBezTo>
                  <a:pt x="25" y="121"/>
                  <a:pt x="27" y="126"/>
                  <a:pt x="29" y="131"/>
                </a:cubicBezTo>
                <a:cubicBezTo>
                  <a:pt x="29" y="133"/>
                  <a:pt x="28" y="134"/>
                  <a:pt x="28" y="136"/>
                </a:cubicBezTo>
                <a:close/>
                <a:moveTo>
                  <a:pt x="28" y="108"/>
                </a:moveTo>
                <a:cubicBezTo>
                  <a:pt x="27" y="106"/>
                  <a:pt x="27" y="104"/>
                  <a:pt x="26" y="102"/>
                </a:cubicBezTo>
                <a:cubicBezTo>
                  <a:pt x="27" y="102"/>
                  <a:pt x="28" y="101"/>
                  <a:pt x="28" y="101"/>
                </a:cubicBezTo>
                <a:cubicBezTo>
                  <a:pt x="30" y="104"/>
                  <a:pt x="31" y="108"/>
                  <a:pt x="32" y="111"/>
                </a:cubicBezTo>
                <a:cubicBezTo>
                  <a:pt x="32" y="113"/>
                  <a:pt x="31" y="115"/>
                  <a:pt x="31" y="117"/>
                </a:cubicBezTo>
                <a:cubicBezTo>
                  <a:pt x="30" y="114"/>
                  <a:pt x="29" y="111"/>
                  <a:pt x="28" y="108"/>
                </a:cubicBezTo>
                <a:close/>
                <a:moveTo>
                  <a:pt x="25" y="87"/>
                </a:moveTo>
                <a:cubicBezTo>
                  <a:pt x="25" y="87"/>
                  <a:pt x="25" y="87"/>
                  <a:pt x="24" y="87"/>
                </a:cubicBezTo>
                <a:cubicBezTo>
                  <a:pt x="24" y="86"/>
                  <a:pt x="24" y="86"/>
                  <a:pt x="24" y="86"/>
                </a:cubicBezTo>
                <a:cubicBezTo>
                  <a:pt x="25" y="85"/>
                  <a:pt x="25" y="85"/>
                  <a:pt x="26" y="84"/>
                </a:cubicBezTo>
                <a:cubicBezTo>
                  <a:pt x="26" y="84"/>
                  <a:pt x="26" y="84"/>
                  <a:pt x="27" y="84"/>
                </a:cubicBezTo>
                <a:cubicBezTo>
                  <a:pt x="26" y="85"/>
                  <a:pt x="25" y="86"/>
                  <a:pt x="25" y="87"/>
                </a:cubicBezTo>
                <a:close/>
                <a:moveTo>
                  <a:pt x="28" y="86"/>
                </a:moveTo>
                <a:cubicBezTo>
                  <a:pt x="27" y="87"/>
                  <a:pt x="26" y="88"/>
                  <a:pt x="26" y="89"/>
                </a:cubicBezTo>
                <a:cubicBezTo>
                  <a:pt x="25" y="89"/>
                  <a:pt x="25" y="89"/>
                  <a:pt x="25" y="88"/>
                </a:cubicBezTo>
                <a:cubicBezTo>
                  <a:pt x="25" y="88"/>
                  <a:pt x="26" y="88"/>
                  <a:pt x="26" y="88"/>
                </a:cubicBezTo>
                <a:cubicBezTo>
                  <a:pt x="27" y="87"/>
                  <a:pt x="27" y="87"/>
                  <a:pt x="28" y="86"/>
                </a:cubicBezTo>
                <a:close/>
                <a:moveTo>
                  <a:pt x="26" y="94"/>
                </a:moveTo>
                <a:cubicBezTo>
                  <a:pt x="26" y="95"/>
                  <a:pt x="26" y="95"/>
                  <a:pt x="26" y="95"/>
                </a:cubicBezTo>
                <a:cubicBezTo>
                  <a:pt x="26" y="95"/>
                  <a:pt x="26" y="95"/>
                  <a:pt x="26" y="95"/>
                </a:cubicBezTo>
                <a:cubicBezTo>
                  <a:pt x="26" y="96"/>
                  <a:pt x="26" y="97"/>
                  <a:pt x="25" y="98"/>
                </a:cubicBezTo>
                <a:cubicBezTo>
                  <a:pt x="25" y="97"/>
                  <a:pt x="25" y="96"/>
                  <a:pt x="25" y="95"/>
                </a:cubicBezTo>
                <a:cubicBezTo>
                  <a:pt x="25" y="95"/>
                  <a:pt x="26" y="95"/>
                  <a:pt x="26" y="94"/>
                </a:cubicBezTo>
                <a:close/>
                <a:moveTo>
                  <a:pt x="27" y="97"/>
                </a:moveTo>
                <a:cubicBezTo>
                  <a:pt x="27" y="98"/>
                  <a:pt x="28" y="99"/>
                  <a:pt x="28" y="99"/>
                </a:cubicBezTo>
                <a:cubicBezTo>
                  <a:pt x="27" y="100"/>
                  <a:pt x="27" y="100"/>
                  <a:pt x="26" y="100"/>
                </a:cubicBezTo>
                <a:cubicBezTo>
                  <a:pt x="26" y="100"/>
                  <a:pt x="26" y="100"/>
                  <a:pt x="26" y="100"/>
                </a:cubicBezTo>
                <a:cubicBezTo>
                  <a:pt x="26" y="99"/>
                  <a:pt x="27" y="98"/>
                  <a:pt x="27" y="97"/>
                </a:cubicBezTo>
                <a:close/>
                <a:moveTo>
                  <a:pt x="113" y="25"/>
                </a:moveTo>
                <a:cubicBezTo>
                  <a:pt x="113" y="25"/>
                  <a:pt x="113" y="25"/>
                  <a:pt x="112" y="25"/>
                </a:cubicBezTo>
                <a:cubicBezTo>
                  <a:pt x="112" y="25"/>
                  <a:pt x="111" y="25"/>
                  <a:pt x="111" y="25"/>
                </a:cubicBezTo>
                <a:cubicBezTo>
                  <a:pt x="111" y="25"/>
                  <a:pt x="112" y="25"/>
                  <a:pt x="112" y="24"/>
                </a:cubicBezTo>
                <a:cubicBezTo>
                  <a:pt x="113" y="24"/>
                  <a:pt x="113" y="24"/>
                  <a:pt x="113" y="25"/>
                </a:cubicBezTo>
                <a:close/>
                <a:moveTo>
                  <a:pt x="113" y="21"/>
                </a:moveTo>
                <a:cubicBezTo>
                  <a:pt x="113" y="21"/>
                  <a:pt x="114" y="21"/>
                  <a:pt x="114" y="21"/>
                </a:cubicBezTo>
                <a:cubicBezTo>
                  <a:pt x="114" y="21"/>
                  <a:pt x="115" y="21"/>
                  <a:pt x="116" y="21"/>
                </a:cubicBezTo>
                <a:cubicBezTo>
                  <a:pt x="116" y="21"/>
                  <a:pt x="115" y="21"/>
                  <a:pt x="115" y="21"/>
                </a:cubicBezTo>
                <a:cubicBezTo>
                  <a:pt x="114" y="21"/>
                  <a:pt x="114" y="21"/>
                  <a:pt x="113" y="21"/>
                </a:cubicBezTo>
                <a:close/>
                <a:moveTo>
                  <a:pt x="112" y="19"/>
                </a:moveTo>
                <a:cubicBezTo>
                  <a:pt x="111" y="19"/>
                  <a:pt x="110" y="19"/>
                  <a:pt x="110" y="19"/>
                </a:cubicBezTo>
                <a:cubicBezTo>
                  <a:pt x="110" y="19"/>
                  <a:pt x="110" y="19"/>
                  <a:pt x="110" y="19"/>
                </a:cubicBezTo>
                <a:cubicBezTo>
                  <a:pt x="111" y="19"/>
                  <a:pt x="112" y="19"/>
                  <a:pt x="112" y="19"/>
                </a:cubicBezTo>
                <a:cubicBezTo>
                  <a:pt x="112" y="19"/>
                  <a:pt x="112" y="19"/>
                  <a:pt x="112" y="19"/>
                </a:cubicBezTo>
                <a:close/>
                <a:moveTo>
                  <a:pt x="112" y="27"/>
                </a:moveTo>
                <a:cubicBezTo>
                  <a:pt x="114" y="27"/>
                  <a:pt x="115" y="27"/>
                  <a:pt x="117" y="27"/>
                </a:cubicBezTo>
                <a:cubicBezTo>
                  <a:pt x="115" y="27"/>
                  <a:pt x="114" y="28"/>
                  <a:pt x="113" y="29"/>
                </a:cubicBezTo>
                <a:cubicBezTo>
                  <a:pt x="111" y="29"/>
                  <a:pt x="110" y="29"/>
                  <a:pt x="108" y="29"/>
                </a:cubicBezTo>
                <a:cubicBezTo>
                  <a:pt x="110" y="28"/>
                  <a:pt x="111" y="28"/>
                  <a:pt x="112" y="27"/>
                </a:cubicBezTo>
                <a:close/>
                <a:moveTo>
                  <a:pt x="156" y="17"/>
                </a:moveTo>
                <a:cubicBezTo>
                  <a:pt x="157" y="18"/>
                  <a:pt x="158" y="18"/>
                  <a:pt x="160" y="19"/>
                </a:cubicBezTo>
                <a:cubicBezTo>
                  <a:pt x="158" y="18"/>
                  <a:pt x="157" y="18"/>
                  <a:pt x="155" y="17"/>
                </a:cubicBezTo>
                <a:cubicBezTo>
                  <a:pt x="155" y="17"/>
                  <a:pt x="155" y="17"/>
                  <a:pt x="154" y="17"/>
                </a:cubicBezTo>
                <a:cubicBezTo>
                  <a:pt x="154" y="17"/>
                  <a:pt x="154" y="17"/>
                  <a:pt x="154" y="17"/>
                </a:cubicBezTo>
                <a:cubicBezTo>
                  <a:pt x="151" y="16"/>
                  <a:pt x="148" y="15"/>
                  <a:pt x="145" y="14"/>
                </a:cubicBezTo>
                <a:cubicBezTo>
                  <a:pt x="146" y="14"/>
                  <a:pt x="146" y="14"/>
                  <a:pt x="146" y="14"/>
                </a:cubicBezTo>
                <a:cubicBezTo>
                  <a:pt x="146" y="14"/>
                  <a:pt x="146" y="14"/>
                  <a:pt x="147" y="14"/>
                </a:cubicBezTo>
                <a:cubicBezTo>
                  <a:pt x="147" y="14"/>
                  <a:pt x="147" y="14"/>
                  <a:pt x="147" y="14"/>
                </a:cubicBezTo>
                <a:cubicBezTo>
                  <a:pt x="150" y="15"/>
                  <a:pt x="153" y="16"/>
                  <a:pt x="156" y="17"/>
                </a:cubicBezTo>
                <a:close/>
                <a:moveTo>
                  <a:pt x="149" y="12"/>
                </a:moveTo>
                <a:cubicBezTo>
                  <a:pt x="149" y="12"/>
                  <a:pt x="149" y="12"/>
                  <a:pt x="149" y="12"/>
                </a:cubicBezTo>
                <a:cubicBezTo>
                  <a:pt x="151" y="13"/>
                  <a:pt x="153" y="13"/>
                  <a:pt x="155" y="14"/>
                </a:cubicBezTo>
                <a:cubicBezTo>
                  <a:pt x="157" y="15"/>
                  <a:pt x="158" y="15"/>
                  <a:pt x="160" y="16"/>
                </a:cubicBezTo>
                <a:cubicBezTo>
                  <a:pt x="158" y="16"/>
                  <a:pt x="156" y="15"/>
                  <a:pt x="155" y="15"/>
                </a:cubicBezTo>
                <a:cubicBezTo>
                  <a:pt x="153" y="14"/>
                  <a:pt x="151" y="13"/>
                  <a:pt x="149" y="12"/>
                </a:cubicBezTo>
                <a:close/>
                <a:moveTo>
                  <a:pt x="156" y="36"/>
                </a:moveTo>
                <a:cubicBezTo>
                  <a:pt x="158" y="36"/>
                  <a:pt x="160" y="36"/>
                  <a:pt x="163" y="36"/>
                </a:cubicBezTo>
                <a:cubicBezTo>
                  <a:pt x="161" y="37"/>
                  <a:pt x="160" y="37"/>
                  <a:pt x="158" y="38"/>
                </a:cubicBezTo>
                <a:cubicBezTo>
                  <a:pt x="156" y="39"/>
                  <a:pt x="154" y="39"/>
                  <a:pt x="152" y="39"/>
                </a:cubicBezTo>
                <a:cubicBezTo>
                  <a:pt x="153" y="38"/>
                  <a:pt x="155" y="37"/>
                  <a:pt x="156" y="36"/>
                </a:cubicBezTo>
                <a:close/>
                <a:moveTo>
                  <a:pt x="155" y="34"/>
                </a:moveTo>
                <a:cubicBezTo>
                  <a:pt x="156" y="34"/>
                  <a:pt x="156" y="33"/>
                  <a:pt x="156" y="33"/>
                </a:cubicBezTo>
                <a:cubicBezTo>
                  <a:pt x="156" y="33"/>
                  <a:pt x="157" y="33"/>
                  <a:pt x="157" y="33"/>
                </a:cubicBezTo>
                <a:cubicBezTo>
                  <a:pt x="157" y="33"/>
                  <a:pt x="157" y="34"/>
                  <a:pt x="156" y="34"/>
                </a:cubicBezTo>
                <a:cubicBezTo>
                  <a:pt x="156" y="34"/>
                  <a:pt x="156" y="34"/>
                  <a:pt x="155" y="34"/>
                </a:cubicBezTo>
                <a:close/>
                <a:moveTo>
                  <a:pt x="134" y="213"/>
                </a:moveTo>
                <a:cubicBezTo>
                  <a:pt x="135" y="212"/>
                  <a:pt x="136" y="211"/>
                  <a:pt x="137" y="209"/>
                </a:cubicBezTo>
                <a:cubicBezTo>
                  <a:pt x="139" y="208"/>
                  <a:pt x="140" y="207"/>
                  <a:pt x="141" y="206"/>
                </a:cubicBezTo>
                <a:cubicBezTo>
                  <a:pt x="141" y="206"/>
                  <a:pt x="141" y="206"/>
                  <a:pt x="142" y="206"/>
                </a:cubicBezTo>
                <a:cubicBezTo>
                  <a:pt x="140" y="207"/>
                  <a:pt x="139" y="209"/>
                  <a:pt x="138" y="210"/>
                </a:cubicBezTo>
                <a:cubicBezTo>
                  <a:pt x="137" y="211"/>
                  <a:pt x="136" y="212"/>
                  <a:pt x="134" y="213"/>
                </a:cubicBezTo>
                <a:close/>
                <a:moveTo>
                  <a:pt x="137" y="217"/>
                </a:moveTo>
                <a:cubicBezTo>
                  <a:pt x="136" y="218"/>
                  <a:pt x="135" y="219"/>
                  <a:pt x="133" y="220"/>
                </a:cubicBezTo>
                <a:cubicBezTo>
                  <a:pt x="134" y="220"/>
                  <a:pt x="134" y="220"/>
                  <a:pt x="134" y="219"/>
                </a:cubicBezTo>
                <a:cubicBezTo>
                  <a:pt x="135" y="219"/>
                  <a:pt x="136" y="218"/>
                  <a:pt x="137" y="217"/>
                </a:cubicBezTo>
                <a:close/>
                <a:moveTo>
                  <a:pt x="140" y="203"/>
                </a:moveTo>
                <a:cubicBezTo>
                  <a:pt x="138" y="204"/>
                  <a:pt x="136" y="206"/>
                  <a:pt x="134" y="208"/>
                </a:cubicBezTo>
                <a:cubicBezTo>
                  <a:pt x="132" y="209"/>
                  <a:pt x="130" y="210"/>
                  <a:pt x="128" y="211"/>
                </a:cubicBezTo>
                <a:cubicBezTo>
                  <a:pt x="128" y="210"/>
                  <a:pt x="128" y="210"/>
                  <a:pt x="127" y="210"/>
                </a:cubicBezTo>
                <a:cubicBezTo>
                  <a:pt x="128" y="210"/>
                  <a:pt x="128" y="209"/>
                  <a:pt x="128" y="209"/>
                </a:cubicBezTo>
                <a:cubicBezTo>
                  <a:pt x="131" y="207"/>
                  <a:pt x="134" y="205"/>
                  <a:pt x="137" y="202"/>
                </a:cubicBezTo>
                <a:cubicBezTo>
                  <a:pt x="141" y="199"/>
                  <a:pt x="145" y="196"/>
                  <a:pt x="149" y="193"/>
                </a:cubicBezTo>
                <a:cubicBezTo>
                  <a:pt x="146" y="197"/>
                  <a:pt x="143" y="200"/>
                  <a:pt x="140" y="203"/>
                </a:cubicBezTo>
                <a:close/>
                <a:moveTo>
                  <a:pt x="117" y="206"/>
                </a:moveTo>
                <a:cubicBezTo>
                  <a:pt x="117" y="206"/>
                  <a:pt x="118" y="205"/>
                  <a:pt x="118" y="205"/>
                </a:cubicBezTo>
                <a:cubicBezTo>
                  <a:pt x="119" y="205"/>
                  <a:pt x="119" y="206"/>
                  <a:pt x="119" y="206"/>
                </a:cubicBezTo>
                <a:cubicBezTo>
                  <a:pt x="119" y="206"/>
                  <a:pt x="119" y="206"/>
                  <a:pt x="118" y="207"/>
                </a:cubicBezTo>
                <a:cubicBezTo>
                  <a:pt x="118" y="207"/>
                  <a:pt x="117" y="206"/>
                  <a:pt x="117" y="206"/>
                </a:cubicBezTo>
                <a:close/>
                <a:moveTo>
                  <a:pt x="117" y="208"/>
                </a:moveTo>
                <a:cubicBezTo>
                  <a:pt x="117" y="208"/>
                  <a:pt x="117" y="208"/>
                  <a:pt x="117" y="208"/>
                </a:cubicBezTo>
                <a:cubicBezTo>
                  <a:pt x="117" y="208"/>
                  <a:pt x="116" y="208"/>
                  <a:pt x="116" y="207"/>
                </a:cubicBezTo>
                <a:cubicBezTo>
                  <a:pt x="116" y="207"/>
                  <a:pt x="116" y="207"/>
                  <a:pt x="116" y="207"/>
                </a:cubicBezTo>
                <a:cubicBezTo>
                  <a:pt x="116" y="207"/>
                  <a:pt x="117" y="208"/>
                  <a:pt x="117" y="208"/>
                </a:cubicBezTo>
                <a:close/>
                <a:moveTo>
                  <a:pt x="116" y="202"/>
                </a:moveTo>
                <a:cubicBezTo>
                  <a:pt x="116" y="202"/>
                  <a:pt x="115" y="201"/>
                  <a:pt x="115" y="201"/>
                </a:cubicBezTo>
                <a:cubicBezTo>
                  <a:pt x="116" y="199"/>
                  <a:pt x="118" y="198"/>
                  <a:pt x="120" y="196"/>
                </a:cubicBezTo>
                <a:cubicBezTo>
                  <a:pt x="127" y="190"/>
                  <a:pt x="134" y="185"/>
                  <a:pt x="141" y="180"/>
                </a:cubicBezTo>
                <a:cubicBezTo>
                  <a:pt x="133" y="188"/>
                  <a:pt x="125" y="195"/>
                  <a:pt x="116" y="202"/>
                </a:cubicBezTo>
                <a:close/>
                <a:moveTo>
                  <a:pt x="88" y="181"/>
                </a:moveTo>
                <a:cubicBezTo>
                  <a:pt x="88" y="180"/>
                  <a:pt x="88" y="178"/>
                  <a:pt x="88" y="177"/>
                </a:cubicBezTo>
                <a:cubicBezTo>
                  <a:pt x="90" y="176"/>
                  <a:pt x="92" y="174"/>
                  <a:pt x="94" y="172"/>
                </a:cubicBezTo>
                <a:cubicBezTo>
                  <a:pt x="97" y="171"/>
                  <a:pt x="99" y="170"/>
                  <a:pt x="102" y="169"/>
                </a:cubicBezTo>
                <a:cubicBezTo>
                  <a:pt x="100" y="171"/>
                  <a:pt x="98" y="173"/>
                  <a:pt x="97" y="175"/>
                </a:cubicBezTo>
                <a:cubicBezTo>
                  <a:pt x="94" y="177"/>
                  <a:pt x="91" y="179"/>
                  <a:pt x="88" y="181"/>
                </a:cubicBezTo>
                <a:close/>
                <a:moveTo>
                  <a:pt x="89" y="194"/>
                </a:moveTo>
                <a:cubicBezTo>
                  <a:pt x="89" y="194"/>
                  <a:pt x="88" y="195"/>
                  <a:pt x="88" y="196"/>
                </a:cubicBezTo>
                <a:cubicBezTo>
                  <a:pt x="87" y="196"/>
                  <a:pt x="87" y="196"/>
                  <a:pt x="87" y="196"/>
                </a:cubicBezTo>
                <a:cubicBezTo>
                  <a:pt x="88" y="195"/>
                  <a:pt x="89" y="194"/>
                  <a:pt x="89" y="194"/>
                </a:cubicBezTo>
                <a:cubicBezTo>
                  <a:pt x="89" y="194"/>
                  <a:pt x="89" y="194"/>
                  <a:pt x="89" y="194"/>
                </a:cubicBezTo>
                <a:close/>
                <a:moveTo>
                  <a:pt x="83" y="166"/>
                </a:moveTo>
                <a:cubicBezTo>
                  <a:pt x="83" y="166"/>
                  <a:pt x="82" y="167"/>
                  <a:pt x="82" y="167"/>
                </a:cubicBezTo>
                <a:cubicBezTo>
                  <a:pt x="82" y="167"/>
                  <a:pt x="82" y="167"/>
                  <a:pt x="82" y="167"/>
                </a:cubicBezTo>
                <a:cubicBezTo>
                  <a:pt x="83" y="165"/>
                  <a:pt x="84" y="164"/>
                  <a:pt x="85" y="163"/>
                </a:cubicBezTo>
                <a:cubicBezTo>
                  <a:pt x="85" y="164"/>
                  <a:pt x="85" y="164"/>
                  <a:pt x="85" y="165"/>
                </a:cubicBezTo>
                <a:cubicBezTo>
                  <a:pt x="84" y="165"/>
                  <a:pt x="84" y="166"/>
                  <a:pt x="83" y="166"/>
                </a:cubicBezTo>
                <a:close/>
                <a:moveTo>
                  <a:pt x="85" y="175"/>
                </a:moveTo>
                <a:cubicBezTo>
                  <a:pt x="84" y="175"/>
                  <a:pt x="84" y="175"/>
                  <a:pt x="83" y="176"/>
                </a:cubicBezTo>
                <a:cubicBezTo>
                  <a:pt x="83" y="175"/>
                  <a:pt x="83" y="175"/>
                  <a:pt x="83" y="175"/>
                </a:cubicBezTo>
                <a:cubicBezTo>
                  <a:pt x="84" y="175"/>
                  <a:pt x="84" y="175"/>
                  <a:pt x="85" y="175"/>
                </a:cubicBezTo>
                <a:close/>
                <a:moveTo>
                  <a:pt x="62" y="209"/>
                </a:moveTo>
                <a:cubicBezTo>
                  <a:pt x="60" y="208"/>
                  <a:pt x="59" y="207"/>
                  <a:pt x="58" y="206"/>
                </a:cubicBezTo>
                <a:cubicBezTo>
                  <a:pt x="58" y="205"/>
                  <a:pt x="58" y="205"/>
                  <a:pt x="58" y="205"/>
                </a:cubicBezTo>
                <a:cubicBezTo>
                  <a:pt x="58" y="204"/>
                  <a:pt x="58" y="203"/>
                  <a:pt x="58" y="202"/>
                </a:cubicBezTo>
                <a:cubicBezTo>
                  <a:pt x="58" y="203"/>
                  <a:pt x="59" y="203"/>
                  <a:pt x="59" y="203"/>
                </a:cubicBezTo>
                <a:cubicBezTo>
                  <a:pt x="60" y="205"/>
                  <a:pt x="61" y="207"/>
                  <a:pt x="62" y="209"/>
                </a:cubicBezTo>
                <a:cubicBezTo>
                  <a:pt x="62" y="209"/>
                  <a:pt x="62" y="209"/>
                  <a:pt x="62" y="209"/>
                </a:cubicBezTo>
                <a:close/>
                <a:moveTo>
                  <a:pt x="62" y="211"/>
                </a:moveTo>
                <a:cubicBezTo>
                  <a:pt x="62" y="211"/>
                  <a:pt x="62" y="211"/>
                  <a:pt x="62" y="211"/>
                </a:cubicBezTo>
                <a:cubicBezTo>
                  <a:pt x="63" y="211"/>
                  <a:pt x="63" y="211"/>
                  <a:pt x="63" y="211"/>
                </a:cubicBezTo>
                <a:cubicBezTo>
                  <a:pt x="61" y="211"/>
                  <a:pt x="60" y="210"/>
                  <a:pt x="59" y="210"/>
                </a:cubicBezTo>
                <a:cubicBezTo>
                  <a:pt x="60" y="210"/>
                  <a:pt x="61" y="211"/>
                  <a:pt x="62" y="211"/>
                </a:cubicBezTo>
                <a:close/>
                <a:moveTo>
                  <a:pt x="60" y="200"/>
                </a:moveTo>
                <a:cubicBezTo>
                  <a:pt x="59" y="199"/>
                  <a:pt x="58" y="197"/>
                  <a:pt x="57" y="196"/>
                </a:cubicBezTo>
                <a:cubicBezTo>
                  <a:pt x="57" y="196"/>
                  <a:pt x="57" y="196"/>
                  <a:pt x="58" y="196"/>
                </a:cubicBezTo>
                <a:cubicBezTo>
                  <a:pt x="58" y="196"/>
                  <a:pt x="58" y="196"/>
                  <a:pt x="58" y="195"/>
                </a:cubicBezTo>
                <a:cubicBezTo>
                  <a:pt x="60" y="197"/>
                  <a:pt x="61" y="199"/>
                  <a:pt x="63" y="201"/>
                </a:cubicBezTo>
                <a:cubicBezTo>
                  <a:pt x="63" y="201"/>
                  <a:pt x="63" y="201"/>
                  <a:pt x="63" y="201"/>
                </a:cubicBezTo>
                <a:cubicBezTo>
                  <a:pt x="62" y="201"/>
                  <a:pt x="61" y="200"/>
                  <a:pt x="60" y="200"/>
                </a:cubicBezTo>
                <a:cubicBezTo>
                  <a:pt x="60" y="200"/>
                  <a:pt x="60" y="200"/>
                  <a:pt x="60" y="200"/>
                </a:cubicBezTo>
                <a:close/>
                <a:moveTo>
                  <a:pt x="44" y="171"/>
                </a:moveTo>
                <a:cubicBezTo>
                  <a:pt x="45" y="173"/>
                  <a:pt x="47" y="175"/>
                  <a:pt x="48" y="176"/>
                </a:cubicBezTo>
                <a:cubicBezTo>
                  <a:pt x="48" y="177"/>
                  <a:pt x="48" y="178"/>
                  <a:pt x="48" y="180"/>
                </a:cubicBezTo>
                <a:cubicBezTo>
                  <a:pt x="48" y="179"/>
                  <a:pt x="47" y="179"/>
                  <a:pt x="47" y="179"/>
                </a:cubicBezTo>
                <a:cubicBezTo>
                  <a:pt x="47" y="178"/>
                  <a:pt x="46" y="177"/>
                  <a:pt x="46" y="176"/>
                </a:cubicBezTo>
                <a:cubicBezTo>
                  <a:pt x="45" y="174"/>
                  <a:pt x="44" y="171"/>
                  <a:pt x="43" y="168"/>
                </a:cubicBezTo>
                <a:cubicBezTo>
                  <a:pt x="43" y="169"/>
                  <a:pt x="44" y="170"/>
                  <a:pt x="44" y="170"/>
                </a:cubicBezTo>
                <a:cubicBezTo>
                  <a:pt x="44" y="170"/>
                  <a:pt x="44" y="171"/>
                  <a:pt x="44" y="171"/>
                </a:cubicBezTo>
                <a:close/>
                <a:moveTo>
                  <a:pt x="33" y="98"/>
                </a:moveTo>
                <a:cubicBezTo>
                  <a:pt x="33" y="99"/>
                  <a:pt x="33" y="100"/>
                  <a:pt x="33" y="101"/>
                </a:cubicBezTo>
                <a:cubicBezTo>
                  <a:pt x="33" y="102"/>
                  <a:pt x="32" y="103"/>
                  <a:pt x="32" y="104"/>
                </a:cubicBezTo>
                <a:cubicBezTo>
                  <a:pt x="32" y="103"/>
                  <a:pt x="31" y="101"/>
                  <a:pt x="31" y="99"/>
                </a:cubicBezTo>
                <a:cubicBezTo>
                  <a:pt x="32" y="99"/>
                  <a:pt x="32" y="99"/>
                  <a:pt x="33" y="98"/>
                </a:cubicBezTo>
                <a:close/>
                <a:moveTo>
                  <a:pt x="31" y="98"/>
                </a:moveTo>
                <a:cubicBezTo>
                  <a:pt x="30" y="97"/>
                  <a:pt x="30" y="97"/>
                  <a:pt x="30" y="97"/>
                </a:cubicBezTo>
                <a:cubicBezTo>
                  <a:pt x="31" y="97"/>
                  <a:pt x="31" y="96"/>
                  <a:pt x="32" y="96"/>
                </a:cubicBezTo>
                <a:cubicBezTo>
                  <a:pt x="32" y="96"/>
                  <a:pt x="32" y="96"/>
                  <a:pt x="32" y="97"/>
                </a:cubicBezTo>
                <a:cubicBezTo>
                  <a:pt x="32" y="97"/>
                  <a:pt x="31" y="97"/>
                  <a:pt x="31" y="98"/>
                </a:cubicBezTo>
                <a:close/>
                <a:moveTo>
                  <a:pt x="32" y="85"/>
                </a:moveTo>
                <a:cubicBezTo>
                  <a:pt x="32" y="85"/>
                  <a:pt x="32" y="85"/>
                  <a:pt x="32" y="85"/>
                </a:cubicBezTo>
                <a:cubicBezTo>
                  <a:pt x="33" y="83"/>
                  <a:pt x="34" y="82"/>
                  <a:pt x="36" y="80"/>
                </a:cubicBezTo>
                <a:cubicBezTo>
                  <a:pt x="35" y="81"/>
                  <a:pt x="35" y="81"/>
                  <a:pt x="34" y="82"/>
                </a:cubicBezTo>
                <a:cubicBezTo>
                  <a:pt x="33" y="83"/>
                  <a:pt x="33" y="84"/>
                  <a:pt x="32" y="85"/>
                </a:cubicBezTo>
                <a:close/>
                <a:moveTo>
                  <a:pt x="35" y="84"/>
                </a:moveTo>
                <a:cubicBezTo>
                  <a:pt x="35" y="84"/>
                  <a:pt x="35" y="83"/>
                  <a:pt x="36" y="83"/>
                </a:cubicBezTo>
                <a:cubicBezTo>
                  <a:pt x="36" y="83"/>
                  <a:pt x="36" y="82"/>
                  <a:pt x="37" y="82"/>
                </a:cubicBezTo>
                <a:cubicBezTo>
                  <a:pt x="36" y="83"/>
                  <a:pt x="35" y="85"/>
                  <a:pt x="34" y="86"/>
                </a:cubicBezTo>
                <a:cubicBezTo>
                  <a:pt x="34" y="86"/>
                  <a:pt x="34" y="86"/>
                  <a:pt x="34" y="86"/>
                </a:cubicBezTo>
                <a:cubicBezTo>
                  <a:pt x="34" y="86"/>
                  <a:pt x="34" y="86"/>
                  <a:pt x="34" y="86"/>
                </a:cubicBezTo>
                <a:cubicBezTo>
                  <a:pt x="34" y="86"/>
                  <a:pt x="34" y="86"/>
                  <a:pt x="34" y="86"/>
                </a:cubicBezTo>
                <a:cubicBezTo>
                  <a:pt x="34" y="85"/>
                  <a:pt x="34" y="85"/>
                  <a:pt x="35" y="84"/>
                </a:cubicBezTo>
                <a:close/>
                <a:moveTo>
                  <a:pt x="37" y="73"/>
                </a:moveTo>
                <a:cubicBezTo>
                  <a:pt x="39" y="72"/>
                  <a:pt x="40" y="71"/>
                  <a:pt x="41" y="71"/>
                </a:cubicBezTo>
                <a:cubicBezTo>
                  <a:pt x="41" y="71"/>
                  <a:pt x="41" y="71"/>
                  <a:pt x="41" y="71"/>
                </a:cubicBezTo>
                <a:cubicBezTo>
                  <a:pt x="41" y="71"/>
                  <a:pt x="40" y="71"/>
                  <a:pt x="40" y="71"/>
                </a:cubicBezTo>
                <a:cubicBezTo>
                  <a:pt x="39" y="72"/>
                  <a:pt x="38" y="73"/>
                  <a:pt x="36" y="74"/>
                </a:cubicBezTo>
                <a:cubicBezTo>
                  <a:pt x="37" y="74"/>
                  <a:pt x="37" y="73"/>
                  <a:pt x="37" y="73"/>
                </a:cubicBezTo>
                <a:close/>
                <a:moveTo>
                  <a:pt x="35" y="72"/>
                </a:moveTo>
                <a:cubicBezTo>
                  <a:pt x="36" y="71"/>
                  <a:pt x="37" y="70"/>
                  <a:pt x="39" y="68"/>
                </a:cubicBezTo>
                <a:cubicBezTo>
                  <a:pt x="38" y="69"/>
                  <a:pt x="37" y="70"/>
                  <a:pt x="36" y="71"/>
                </a:cubicBezTo>
                <a:cubicBezTo>
                  <a:pt x="36" y="72"/>
                  <a:pt x="35" y="72"/>
                  <a:pt x="35" y="72"/>
                </a:cubicBezTo>
                <a:close/>
                <a:moveTo>
                  <a:pt x="42" y="77"/>
                </a:moveTo>
                <a:cubicBezTo>
                  <a:pt x="42" y="76"/>
                  <a:pt x="43" y="76"/>
                  <a:pt x="43" y="76"/>
                </a:cubicBezTo>
                <a:cubicBezTo>
                  <a:pt x="42" y="77"/>
                  <a:pt x="42" y="78"/>
                  <a:pt x="41" y="80"/>
                </a:cubicBezTo>
                <a:cubicBezTo>
                  <a:pt x="41" y="80"/>
                  <a:pt x="41" y="80"/>
                  <a:pt x="41" y="80"/>
                </a:cubicBezTo>
                <a:cubicBezTo>
                  <a:pt x="40" y="81"/>
                  <a:pt x="39" y="82"/>
                  <a:pt x="38" y="83"/>
                </a:cubicBezTo>
                <a:cubicBezTo>
                  <a:pt x="38" y="83"/>
                  <a:pt x="38" y="83"/>
                  <a:pt x="37" y="83"/>
                </a:cubicBezTo>
                <a:cubicBezTo>
                  <a:pt x="39" y="81"/>
                  <a:pt x="40" y="79"/>
                  <a:pt x="42" y="77"/>
                </a:cubicBezTo>
                <a:close/>
                <a:moveTo>
                  <a:pt x="69" y="32"/>
                </a:moveTo>
                <a:cubicBezTo>
                  <a:pt x="67" y="34"/>
                  <a:pt x="64" y="36"/>
                  <a:pt x="62" y="37"/>
                </a:cubicBezTo>
                <a:cubicBezTo>
                  <a:pt x="62" y="37"/>
                  <a:pt x="62" y="37"/>
                  <a:pt x="62" y="37"/>
                </a:cubicBezTo>
                <a:cubicBezTo>
                  <a:pt x="60" y="38"/>
                  <a:pt x="59" y="40"/>
                  <a:pt x="57" y="41"/>
                </a:cubicBezTo>
                <a:cubicBezTo>
                  <a:pt x="58" y="39"/>
                  <a:pt x="59" y="37"/>
                  <a:pt x="60" y="36"/>
                </a:cubicBezTo>
                <a:cubicBezTo>
                  <a:pt x="63" y="35"/>
                  <a:pt x="66" y="33"/>
                  <a:pt x="69" y="32"/>
                </a:cubicBezTo>
                <a:close/>
                <a:moveTo>
                  <a:pt x="55" y="33"/>
                </a:moveTo>
                <a:cubicBezTo>
                  <a:pt x="55" y="33"/>
                  <a:pt x="55" y="33"/>
                  <a:pt x="56" y="33"/>
                </a:cubicBezTo>
                <a:cubicBezTo>
                  <a:pt x="59" y="31"/>
                  <a:pt x="63" y="29"/>
                  <a:pt x="66" y="28"/>
                </a:cubicBezTo>
                <a:cubicBezTo>
                  <a:pt x="65" y="28"/>
                  <a:pt x="64" y="29"/>
                  <a:pt x="63" y="29"/>
                </a:cubicBezTo>
                <a:cubicBezTo>
                  <a:pt x="61" y="31"/>
                  <a:pt x="58" y="32"/>
                  <a:pt x="55" y="33"/>
                </a:cubicBezTo>
                <a:close/>
                <a:moveTo>
                  <a:pt x="73" y="36"/>
                </a:moveTo>
                <a:cubicBezTo>
                  <a:pt x="74" y="36"/>
                  <a:pt x="74" y="35"/>
                  <a:pt x="74" y="35"/>
                </a:cubicBezTo>
                <a:cubicBezTo>
                  <a:pt x="73" y="38"/>
                  <a:pt x="71" y="40"/>
                  <a:pt x="69" y="42"/>
                </a:cubicBezTo>
                <a:cubicBezTo>
                  <a:pt x="67" y="43"/>
                  <a:pt x="65" y="45"/>
                  <a:pt x="64" y="46"/>
                </a:cubicBezTo>
                <a:cubicBezTo>
                  <a:pt x="67" y="43"/>
                  <a:pt x="70" y="39"/>
                  <a:pt x="73" y="36"/>
                </a:cubicBezTo>
                <a:close/>
                <a:moveTo>
                  <a:pt x="70" y="36"/>
                </a:moveTo>
                <a:cubicBezTo>
                  <a:pt x="71" y="35"/>
                  <a:pt x="72" y="34"/>
                  <a:pt x="74" y="32"/>
                </a:cubicBezTo>
                <a:cubicBezTo>
                  <a:pt x="73" y="33"/>
                  <a:pt x="73" y="33"/>
                  <a:pt x="73" y="34"/>
                </a:cubicBezTo>
                <a:cubicBezTo>
                  <a:pt x="72" y="34"/>
                  <a:pt x="71" y="35"/>
                  <a:pt x="70" y="36"/>
                </a:cubicBezTo>
                <a:close/>
                <a:moveTo>
                  <a:pt x="77" y="34"/>
                </a:moveTo>
                <a:cubicBezTo>
                  <a:pt x="78" y="33"/>
                  <a:pt x="79" y="33"/>
                  <a:pt x="80" y="32"/>
                </a:cubicBezTo>
                <a:cubicBezTo>
                  <a:pt x="78" y="34"/>
                  <a:pt x="77" y="36"/>
                  <a:pt x="75" y="37"/>
                </a:cubicBezTo>
                <a:cubicBezTo>
                  <a:pt x="74" y="38"/>
                  <a:pt x="74" y="39"/>
                  <a:pt x="73" y="39"/>
                </a:cubicBezTo>
                <a:cubicBezTo>
                  <a:pt x="74" y="37"/>
                  <a:pt x="76" y="36"/>
                  <a:pt x="77" y="34"/>
                </a:cubicBezTo>
                <a:close/>
                <a:moveTo>
                  <a:pt x="77" y="31"/>
                </a:moveTo>
                <a:cubicBezTo>
                  <a:pt x="77" y="31"/>
                  <a:pt x="77" y="30"/>
                  <a:pt x="78" y="30"/>
                </a:cubicBezTo>
                <a:cubicBezTo>
                  <a:pt x="78" y="30"/>
                  <a:pt x="78" y="30"/>
                  <a:pt x="78" y="29"/>
                </a:cubicBezTo>
                <a:cubicBezTo>
                  <a:pt x="78" y="29"/>
                  <a:pt x="78" y="29"/>
                  <a:pt x="79" y="29"/>
                </a:cubicBezTo>
                <a:cubicBezTo>
                  <a:pt x="78" y="29"/>
                  <a:pt x="78" y="30"/>
                  <a:pt x="78" y="30"/>
                </a:cubicBezTo>
                <a:cubicBezTo>
                  <a:pt x="77" y="30"/>
                  <a:pt x="77" y="31"/>
                  <a:pt x="77" y="31"/>
                </a:cubicBezTo>
                <a:close/>
                <a:moveTo>
                  <a:pt x="96" y="32"/>
                </a:moveTo>
                <a:cubicBezTo>
                  <a:pt x="96" y="32"/>
                  <a:pt x="96" y="32"/>
                  <a:pt x="96" y="32"/>
                </a:cubicBezTo>
                <a:cubicBezTo>
                  <a:pt x="95" y="34"/>
                  <a:pt x="93" y="36"/>
                  <a:pt x="91" y="38"/>
                </a:cubicBezTo>
                <a:cubicBezTo>
                  <a:pt x="91" y="38"/>
                  <a:pt x="90" y="38"/>
                  <a:pt x="90" y="39"/>
                </a:cubicBezTo>
                <a:cubicBezTo>
                  <a:pt x="90" y="39"/>
                  <a:pt x="90" y="39"/>
                  <a:pt x="90" y="39"/>
                </a:cubicBezTo>
                <a:cubicBezTo>
                  <a:pt x="88" y="41"/>
                  <a:pt x="87" y="43"/>
                  <a:pt x="85" y="44"/>
                </a:cubicBezTo>
                <a:cubicBezTo>
                  <a:pt x="82" y="46"/>
                  <a:pt x="80" y="48"/>
                  <a:pt x="77" y="50"/>
                </a:cubicBezTo>
                <a:cubicBezTo>
                  <a:pt x="77" y="50"/>
                  <a:pt x="77" y="50"/>
                  <a:pt x="76" y="50"/>
                </a:cubicBezTo>
                <a:cubicBezTo>
                  <a:pt x="76" y="51"/>
                  <a:pt x="75" y="51"/>
                  <a:pt x="74" y="52"/>
                </a:cubicBezTo>
                <a:cubicBezTo>
                  <a:pt x="73" y="53"/>
                  <a:pt x="73" y="53"/>
                  <a:pt x="73" y="53"/>
                </a:cubicBezTo>
                <a:cubicBezTo>
                  <a:pt x="76" y="49"/>
                  <a:pt x="80" y="45"/>
                  <a:pt x="83" y="42"/>
                </a:cubicBezTo>
                <a:cubicBezTo>
                  <a:pt x="87" y="38"/>
                  <a:pt x="91" y="35"/>
                  <a:pt x="96" y="32"/>
                </a:cubicBezTo>
                <a:close/>
                <a:moveTo>
                  <a:pt x="87" y="36"/>
                </a:moveTo>
                <a:cubicBezTo>
                  <a:pt x="87" y="36"/>
                  <a:pt x="88" y="35"/>
                  <a:pt x="88" y="35"/>
                </a:cubicBezTo>
                <a:cubicBezTo>
                  <a:pt x="89" y="35"/>
                  <a:pt x="89" y="35"/>
                  <a:pt x="90" y="34"/>
                </a:cubicBezTo>
                <a:cubicBezTo>
                  <a:pt x="89" y="35"/>
                  <a:pt x="88" y="36"/>
                  <a:pt x="87" y="36"/>
                </a:cubicBezTo>
                <a:close/>
                <a:moveTo>
                  <a:pt x="111" y="34"/>
                </a:moveTo>
                <a:cubicBezTo>
                  <a:pt x="110" y="34"/>
                  <a:pt x="110" y="34"/>
                  <a:pt x="109" y="34"/>
                </a:cubicBezTo>
                <a:cubicBezTo>
                  <a:pt x="109" y="34"/>
                  <a:pt x="108" y="34"/>
                  <a:pt x="108" y="34"/>
                </a:cubicBezTo>
                <a:cubicBezTo>
                  <a:pt x="108" y="34"/>
                  <a:pt x="108" y="33"/>
                  <a:pt x="109" y="33"/>
                </a:cubicBezTo>
                <a:cubicBezTo>
                  <a:pt x="109" y="33"/>
                  <a:pt x="109" y="32"/>
                  <a:pt x="110" y="32"/>
                </a:cubicBezTo>
                <a:cubicBezTo>
                  <a:pt x="111" y="32"/>
                  <a:pt x="112" y="32"/>
                  <a:pt x="113" y="32"/>
                </a:cubicBezTo>
                <a:cubicBezTo>
                  <a:pt x="112" y="33"/>
                  <a:pt x="112" y="33"/>
                  <a:pt x="111" y="34"/>
                </a:cubicBezTo>
                <a:close/>
                <a:moveTo>
                  <a:pt x="112" y="36"/>
                </a:moveTo>
                <a:cubicBezTo>
                  <a:pt x="111" y="36"/>
                  <a:pt x="111" y="37"/>
                  <a:pt x="110" y="37"/>
                </a:cubicBezTo>
                <a:cubicBezTo>
                  <a:pt x="110" y="37"/>
                  <a:pt x="109" y="37"/>
                  <a:pt x="109" y="37"/>
                </a:cubicBezTo>
                <a:cubicBezTo>
                  <a:pt x="110" y="37"/>
                  <a:pt x="110" y="36"/>
                  <a:pt x="111" y="36"/>
                </a:cubicBezTo>
                <a:cubicBezTo>
                  <a:pt x="111" y="36"/>
                  <a:pt x="111" y="36"/>
                  <a:pt x="112" y="36"/>
                </a:cubicBezTo>
                <a:close/>
                <a:moveTo>
                  <a:pt x="108" y="36"/>
                </a:moveTo>
                <a:cubicBezTo>
                  <a:pt x="107" y="37"/>
                  <a:pt x="106" y="37"/>
                  <a:pt x="105" y="38"/>
                </a:cubicBezTo>
                <a:cubicBezTo>
                  <a:pt x="105" y="38"/>
                  <a:pt x="105" y="39"/>
                  <a:pt x="105" y="39"/>
                </a:cubicBezTo>
                <a:cubicBezTo>
                  <a:pt x="104" y="39"/>
                  <a:pt x="104" y="39"/>
                  <a:pt x="103" y="39"/>
                </a:cubicBezTo>
                <a:cubicBezTo>
                  <a:pt x="104" y="38"/>
                  <a:pt x="105" y="37"/>
                  <a:pt x="106" y="36"/>
                </a:cubicBezTo>
                <a:cubicBezTo>
                  <a:pt x="107" y="36"/>
                  <a:pt x="107" y="36"/>
                  <a:pt x="108" y="36"/>
                </a:cubicBezTo>
                <a:close/>
                <a:moveTo>
                  <a:pt x="122" y="49"/>
                </a:moveTo>
                <a:cubicBezTo>
                  <a:pt x="125" y="49"/>
                  <a:pt x="128" y="48"/>
                  <a:pt x="132" y="47"/>
                </a:cubicBezTo>
                <a:cubicBezTo>
                  <a:pt x="131" y="48"/>
                  <a:pt x="130" y="49"/>
                  <a:pt x="129" y="50"/>
                </a:cubicBezTo>
                <a:cubicBezTo>
                  <a:pt x="128" y="50"/>
                  <a:pt x="127" y="51"/>
                  <a:pt x="126" y="51"/>
                </a:cubicBezTo>
                <a:cubicBezTo>
                  <a:pt x="126" y="51"/>
                  <a:pt x="126" y="51"/>
                  <a:pt x="126" y="51"/>
                </a:cubicBezTo>
                <a:cubicBezTo>
                  <a:pt x="125" y="52"/>
                  <a:pt x="125" y="52"/>
                  <a:pt x="125" y="52"/>
                </a:cubicBezTo>
                <a:cubicBezTo>
                  <a:pt x="125" y="52"/>
                  <a:pt x="126" y="51"/>
                  <a:pt x="127" y="50"/>
                </a:cubicBezTo>
                <a:cubicBezTo>
                  <a:pt x="127" y="50"/>
                  <a:pt x="126" y="48"/>
                  <a:pt x="126" y="49"/>
                </a:cubicBezTo>
                <a:cubicBezTo>
                  <a:pt x="125" y="50"/>
                  <a:pt x="124" y="51"/>
                  <a:pt x="123" y="52"/>
                </a:cubicBezTo>
                <a:cubicBezTo>
                  <a:pt x="123" y="51"/>
                  <a:pt x="122" y="51"/>
                  <a:pt x="121" y="51"/>
                </a:cubicBezTo>
                <a:cubicBezTo>
                  <a:pt x="121" y="51"/>
                  <a:pt x="121" y="51"/>
                  <a:pt x="121" y="51"/>
                </a:cubicBezTo>
                <a:cubicBezTo>
                  <a:pt x="121" y="51"/>
                  <a:pt x="121" y="51"/>
                  <a:pt x="122" y="50"/>
                </a:cubicBezTo>
                <a:cubicBezTo>
                  <a:pt x="122" y="50"/>
                  <a:pt x="122" y="50"/>
                  <a:pt x="122" y="49"/>
                </a:cubicBezTo>
                <a:close/>
                <a:moveTo>
                  <a:pt x="148" y="57"/>
                </a:moveTo>
                <a:cubicBezTo>
                  <a:pt x="146" y="57"/>
                  <a:pt x="143" y="58"/>
                  <a:pt x="141" y="59"/>
                </a:cubicBezTo>
                <a:cubicBezTo>
                  <a:pt x="142" y="58"/>
                  <a:pt x="143" y="57"/>
                  <a:pt x="144" y="56"/>
                </a:cubicBezTo>
                <a:cubicBezTo>
                  <a:pt x="149" y="54"/>
                  <a:pt x="153" y="52"/>
                  <a:pt x="158" y="50"/>
                </a:cubicBezTo>
                <a:cubicBezTo>
                  <a:pt x="155" y="52"/>
                  <a:pt x="151" y="54"/>
                  <a:pt x="148" y="57"/>
                </a:cubicBezTo>
                <a:close/>
                <a:moveTo>
                  <a:pt x="160" y="51"/>
                </a:moveTo>
                <a:cubicBezTo>
                  <a:pt x="159" y="52"/>
                  <a:pt x="159" y="52"/>
                  <a:pt x="159" y="52"/>
                </a:cubicBezTo>
                <a:cubicBezTo>
                  <a:pt x="158" y="53"/>
                  <a:pt x="157" y="53"/>
                  <a:pt x="156" y="54"/>
                </a:cubicBezTo>
                <a:cubicBezTo>
                  <a:pt x="157" y="53"/>
                  <a:pt x="158" y="52"/>
                  <a:pt x="160" y="51"/>
                </a:cubicBezTo>
                <a:close/>
                <a:moveTo>
                  <a:pt x="163" y="63"/>
                </a:moveTo>
                <a:cubicBezTo>
                  <a:pt x="167" y="61"/>
                  <a:pt x="171" y="59"/>
                  <a:pt x="175" y="57"/>
                </a:cubicBezTo>
                <a:cubicBezTo>
                  <a:pt x="174" y="58"/>
                  <a:pt x="173" y="60"/>
                  <a:pt x="172" y="61"/>
                </a:cubicBezTo>
                <a:cubicBezTo>
                  <a:pt x="167" y="63"/>
                  <a:pt x="161" y="66"/>
                  <a:pt x="156" y="69"/>
                </a:cubicBezTo>
                <a:cubicBezTo>
                  <a:pt x="155" y="69"/>
                  <a:pt x="154" y="70"/>
                  <a:pt x="153" y="70"/>
                </a:cubicBezTo>
                <a:cubicBezTo>
                  <a:pt x="156" y="68"/>
                  <a:pt x="159" y="65"/>
                  <a:pt x="163" y="63"/>
                </a:cubicBezTo>
                <a:close/>
                <a:moveTo>
                  <a:pt x="162" y="61"/>
                </a:moveTo>
                <a:cubicBezTo>
                  <a:pt x="163" y="60"/>
                  <a:pt x="165" y="59"/>
                  <a:pt x="166" y="57"/>
                </a:cubicBezTo>
                <a:cubicBezTo>
                  <a:pt x="168" y="57"/>
                  <a:pt x="169" y="56"/>
                  <a:pt x="171" y="56"/>
                </a:cubicBezTo>
                <a:cubicBezTo>
                  <a:pt x="168" y="57"/>
                  <a:pt x="165" y="59"/>
                  <a:pt x="162" y="61"/>
                </a:cubicBezTo>
                <a:cubicBezTo>
                  <a:pt x="162" y="61"/>
                  <a:pt x="162" y="61"/>
                  <a:pt x="162" y="61"/>
                </a:cubicBezTo>
                <a:close/>
                <a:moveTo>
                  <a:pt x="172" y="57"/>
                </a:moveTo>
                <a:cubicBezTo>
                  <a:pt x="174" y="56"/>
                  <a:pt x="176" y="54"/>
                  <a:pt x="179" y="53"/>
                </a:cubicBezTo>
                <a:cubicBezTo>
                  <a:pt x="178" y="53"/>
                  <a:pt x="178" y="54"/>
                  <a:pt x="178" y="54"/>
                </a:cubicBezTo>
                <a:cubicBezTo>
                  <a:pt x="176" y="55"/>
                  <a:pt x="174" y="56"/>
                  <a:pt x="172" y="57"/>
                </a:cubicBezTo>
                <a:close/>
                <a:moveTo>
                  <a:pt x="189" y="60"/>
                </a:moveTo>
                <a:cubicBezTo>
                  <a:pt x="185" y="62"/>
                  <a:pt x="181" y="64"/>
                  <a:pt x="176" y="66"/>
                </a:cubicBezTo>
                <a:cubicBezTo>
                  <a:pt x="178" y="64"/>
                  <a:pt x="180" y="62"/>
                  <a:pt x="182" y="60"/>
                </a:cubicBezTo>
                <a:cubicBezTo>
                  <a:pt x="184" y="60"/>
                  <a:pt x="186" y="59"/>
                  <a:pt x="187" y="59"/>
                </a:cubicBezTo>
                <a:cubicBezTo>
                  <a:pt x="188" y="59"/>
                  <a:pt x="188" y="59"/>
                  <a:pt x="189" y="60"/>
                </a:cubicBezTo>
                <a:close/>
                <a:moveTo>
                  <a:pt x="189" y="58"/>
                </a:moveTo>
                <a:cubicBezTo>
                  <a:pt x="190" y="58"/>
                  <a:pt x="192" y="57"/>
                  <a:pt x="194" y="57"/>
                </a:cubicBezTo>
                <a:cubicBezTo>
                  <a:pt x="193" y="58"/>
                  <a:pt x="191" y="59"/>
                  <a:pt x="190" y="59"/>
                </a:cubicBezTo>
                <a:cubicBezTo>
                  <a:pt x="189" y="59"/>
                  <a:pt x="189" y="59"/>
                  <a:pt x="189" y="58"/>
                </a:cubicBezTo>
                <a:close/>
                <a:moveTo>
                  <a:pt x="193" y="65"/>
                </a:moveTo>
                <a:cubicBezTo>
                  <a:pt x="194" y="65"/>
                  <a:pt x="195" y="65"/>
                  <a:pt x="196" y="64"/>
                </a:cubicBezTo>
                <a:cubicBezTo>
                  <a:pt x="194" y="65"/>
                  <a:pt x="193" y="66"/>
                  <a:pt x="191" y="67"/>
                </a:cubicBezTo>
                <a:cubicBezTo>
                  <a:pt x="188" y="69"/>
                  <a:pt x="184" y="70"/>
                  <a:pt x="181" y="72"/>
                </a:cubicBezTo>
                <a:cubicBezTo>
                  <a:pt x="182" y="71"/>
                  <a:pt x="183" y="71"/>
                  <a:pt x="184" y="70"/>
                </a:cubicBezTo>
                <a:cubicBezTo>
                  <a:pt x="187" y="68"/>
                  <a:pt x="190" y="67"/>
                  <a:pt x="193" y="65"/>
                </a:cubicBezTo>
                <a:close/>
                <a:moveTo>
                  <a:pt x="188" y="65"/>
                </a:moveTo>
                <a:cubicBezTo>
                  <a:pt x="190" y="64"/>
                  <a:pt x="192" y="63"/>
                  <a:pt x="195" y="62"/>
                </a:cubicBezTo>
                <a:cubicBezTo>
                  <a:pt x="194" y="63"/>
                  <a:pt x="193" y="63"/>
                  <a:pt x="192" y="64"/>
                </a:cubicBezTo>
                <a:cubicBezTo>
                  <a:pt x="191" y="64"/>
                  <a:pt x="189" y="65"/>
                  <a:pt x="188" y="65"/>
                </a:cubicBezTo>
                <a:cubicBezTo>
                  <a:pt x="188" y="65"/>
                  <a:pt x="188" y="65"/>
                  <a:pt x="188" y="65"/>
                </a:cubicBezTo>
                <a:close/>
                <a:moveTo>
                  <a:pt x="207" y="95"/>
                </a:moveTo>
                <a:cubicBezTo>
                  <a:pt x="210" y="94"/>
                  <a:pt x="213" y="92"/>
                  <a:pt x="215" y="91"/>
                </a:cubicBezTo>
                <a:cubicBezTo>
                  <a:pt x="216" y="92"/>
                  <a:pt x="216" y="93"/>
                  <a:pt x="217" y="95"/>
                </a:cubicBezTo>
                <a:cubicBezTo>
                  <a:pt x="212" y="97"/>
                  <a:pt x="208" y="99"/>
                  <a:pt x="204" y="101"/>
                </a:cubicBezTo>
                <a:cubicBezTo>
                  <a:pt x="204" y="101"/>
                  <a:pt x="203" y="101"/>
                  <a:pt x="203" y="101"/>
                </a:cubicBezTo>
                <a:cubicBezTo>
                  <a:pt x="202" y="102"/>
                  <a:pt x="201" y="103"/>
                  <a:pt x="199" y="104"/>
                </a:cubicBezTo>
                <a:cubicBezTo>
                  <a:pt x="199" y="104"/>
                  <a:pt x="199" y="105"/>
                  <a:pt x="198" y="105"/>
                </a:cubicBezTo>
                <a:cubicBezTo>
                  <a:pt x="198" y="105"/>
                  <a:pt x="198" y="105"/>
                  <a:pt x="198" y="105"/>
                </a:cubicBezTo>
                <a:cubicBezTo>
                  <a:pt x="199" y="104"/>
                  <a:pt x="200" y="103"/>
                  <a:pt x="200" y="102"/>
                </a:cubicBezTo>
                <a:cubicBezTo>
                  <a:pt x="203" y="100"/>
                  <a:pt x="205" y="98"/>
                  <a:pt x="208" y="96"/>
                </a:cubicBezTo>
                <a:cubicBezTo>
                  <a:pt x="208" y="96"/>
                  <a:pt x="208" y="95"/>
                  <a:pt x="207" y="95"/>
                </a:cubicBezTo>
                <a:close/>
                <a:moveTo>
                  <a:pt x="196" y="173"/>
                </a:moveTo>
                <a:cubicBezTo>
                  <a:pt x="197" y="172"/>
                  <a:pt x="198" y="171"/>
                  <a:pt x="198" y="171"/>
                </a:cubicBezTo>
                <a:cubicBezTo>
                  <a:pt x="198" y="171"/>
                  <a:pt x="198" y="171"/>
                  <a:pt x="198" y="171"/>
                </a:cubicBezTo>
                <a:cubicBezTo>
                  <a:pt x="197" y="172"/>
                  <a:pt x="196" y="173"/>
                  <a:pt x="195" y="174"/>
                </a:cubicBezTo>
                <a:cubicBezTo>
                  <a:pt x="196" y="174"/>
                  <a:pt x="196" y="173"/>
                  <a:pt x="196" y="173"/>
                </a:cubicBezTo>
                <a:close/>
                <a:moveTo>
                  <a:pt x="195" y="164"/>
                </a:moveTo>
                <a:cubicBezTo>
                  <a:pt x="195" y="165"/>
                  <a:pt x="195" y="165"/>
                  <a:pt x="194" y="165"/>
                </a:cubicBezTo>
                <a:cubicBezTo>
                  <a:pt x="195" y="164"/>
                  <a:pt x="196" y="162"/>
                  <a:pt x="197" y="161"/>
                </a:cubicBezTo>
                <a:cubicBezTo>
                  <a:pt x="196" y="162"/>
                  <a:pt x="196" y="163"/>
                  <a:pt x="195" y="164"/>
                </a:cubicBezTo>
                <a:close/>
                <a:moveTo>
                  <a:pt x="194" y="155"/>
                </a:moveTo>
                <a:cubicBezTo>
                  <a:pt x="193" y="157"/>
                  <a:pt x="191" y="158"/>
                  <a:pt x="190" y="159"/>
                </a:cubicBezTo>
                <a:cubicBezTo>
                  <a:pt x="193" y="156"/>
                  <a:pt x="196" y="153"/>
                  <a:pt x="198" y="150"/>
                </a:cubicBezTo>
                <a:cubicBezTo>
                  <a:pt x="197" y="152"/>
                  <a:pt x="196" y="154"/>
                  <a:pt x="194" y="155"/>
                </a:cubicBezTo>
                <a:close/>
                <a:moveTo>
                  <a:pt x="105" y="198"/>
                </a:moveTo>
                <a:cubicBezTo>
                  <a:pt x="105" y="198"/>
                  <a:pt x="106" y="198"/>
                  <a:pt x="106" y="197"/>
                </a:cubicBezTo>
                <a:cubicBezTo>
                  <a:pt x="106" y="197"/>
                  <a:pt x="107" y="197"/>
                  <a:pt x="107" y="197"/>
                </a:cubicBezTo>
                <a:cubicBezTo>
                  <a:pt x="106" y="198"/>
                  <a:pt x="106" y="198"/>
                  <a:pt x="105" y="199"/>
                </a:cubicBezTo>
                <a:cubicBezTo>
                  <a:pt x="105" y="199"/>
                  <a:pt x="105" y="198"/>
                  <a:pt x="105" y="198"/>
                </a:cubicBezTo>
                <a:close/>
                <a:moveTo>
                  <a:pt x="108" y="204"/>
                </a:moveTo>
                <a:cubicBezTo>
                  <a:pt x="108" y="204"/>
                  <a:pt x="108" y="204"/>
                  <a:pt x="108" y="204"/>
                </a:cubicBezTo>
                <a:cubicBezTo>
                  <a:pt x="107" y="203"/>
                  <a:pt x="105" y="202"/>
                  <a:pt x="104" y="202"/>
                </a:cubicBezTo>
                <a:cubicBezTo>
                  <a:pt x="104" y="202"/>
                  <a:pt x="104" y="201"/>
                  <a:pt x="104" y="201"/>
                </a:cubicBezTo>
                <a:cubicBezTo>
                  <a:pt x="106" y="202"/>
                  <a:pt x="107" y="203"/>
                  <a:pt x="108" y="204"/>
                </a:cubicBezTo>
                <a:close/>
                <a:moveTo>
                  <a:pt x="104" y="194"/>
                </a:moveTo>
                <a:cubicBezTo>
                  <a:pt x="104" y="194"/>
                  <a:pt x="103" y="194"/>
                  <a:pt x="103" y="193"/>
                </a:cubicBezTo>
                <a:cubicBezTo>
                  <a:pt x="104" y="192"/>
                  <a:pt x="105" y="191"/>
                  <a:pt x="106" y="190"/>
                </a:cubicBezTo>
                <a:cubicBezTo>
                  <a:pt x="107" y="189"/>
                  <a:pt x="109" y="188"/>
                  <a:pt x="110" y="186"/>
                </a:cubicBezTo>
                <a:cubicBezTo>
                  <a:pt x="115" y="183"/>
                  <a:pt x="119" y="179"/>
                  <a:pt x="123" y="176"/>
                </a:cubicBezTo>
                <a:cubicBezTo>
                  <a:pt x="125" y="175"/>
                  <a:pt x="127" y="174"/>
                  <a:pt x="129" y="173"/>
                </a:cubicBezTo>
                <a:cubicBezTo>
                  <a:pt x="124" y="177"/>
                  <a:pt x="118" y="182"/>
                  <a:pt x="112" y="187"/>
                </a:cubicBezTo>
                <a:cubicBezTo>
                  <a:pt x="110" y="189"/>
                  <a:pt x="107" y="192"/>
                  <a:pt x="104" y="194"/>
                </a:cubicBezTo>
                <a:close/>
                <a:moveTo>
                  <a:pt x="73" y="126"/>
                </a:moveTo>
                <a:cubicBezTo>
                  <a:pt x="73" y="126"/>
                  <a:pt x="72" y="127"/>
                  <a:pt x="72" y="128"/>
                </a:cubicBezTo>
                <a:cubicBezTo>
                  <a:pt x="71" y="127"/>
                  <a:pt x="71" y="126"/>
                  <a:pt x="71" y="125"/>
                </a:cubicBezTo>
                <a:cubicBezTo>
                  <a:pt x="71" y="125"/>
                  <a:pt x="71" y="124"/>
                  <a:pt x="71" y="124"/>
                </a:cubicBezTo>
                <a:cubicBezTo>
                  <a:pt x="72" y="124"/>
                  <a:pt x="72" y="124"/>
                  <a:pt x="72" y="124"/>
                </a:cubicBezTo>
                <a:cubicBezTo>
                  <a:pt x="72" y="124"/>
                  <a:pt x="72" y="124"/>
                  <a:pt x="72" y="124"/>
                </a:cubicBezTo>
                <a:cubicBezTo>
                  <a:pt x="73" y="125"/>
                  <a:pt x="73" y="125"/>
                  <a:pt x="73" y="126"/>
                </a:cubicBezTo>
                <a:close/>
                <a:moveTo>
                  <a:pt x="71" y="168"/>
                </a:moveTo>
                <a:cubicBezTo>
                  <a:pt x="71" y="167"/>
                  <a:pt x="71" y="167"/>
                  <a:pt x="71" y="167"/>
                </a:cubicBezTo>
                <a:cubicBezTo>
                  <a:pt x="71" y="166"/>
                  <a:pt x="71" y="166"/>
                  <a:pt x="72" y="166"/>
                </a:cubicBezTo>
                <a:cubicBezTo>
                  <a:pt x="72" y="167"/>
                  <a:pt x="72" y="167"/>
                  <a:pt x="72" y="167"/>
                </a:cubicBezTo>
                <a:cubicBezTo>
                  <a:pt x="72" y="167"/>
                  <a:pt x="71" y="168"/>
                  <a:pt x="71" y="168"/>
                </a:cubicBezTo>
                <a:close/>
                <a:moveTo>
                  <a:pt x="73" y="170"/>
                </a:moveTo>
                <a:cubicBezTo>
                  <a:pt x="73" y="170"/>
                  <a:pt x="73" y="170"/>
                  <a:pt x="73" y="170"/>
                </a:cubicBezTo>
                <a:cubicBezTo>
                  <a:pt x="73" y="171"/>
                  <a:pt x="73" y="171"/>
                  <a:pt x="73" y="171"/>
                </a:cubicBezTo>
                <a:cubicBezTo>
                  <a:pt x="72" y="171"/>
                  <a:pt x="72" y="171"/>
                  <a:pt x="72" y="171"/>
                </a:cubicBezTo>
                <a:cubicBezTo>
                  <a:pt x="72" y="171"/>
                  <a:pt x="72" y="171"/>
                  <a:pt x="72" y="171"/>
                </a:cubicBezTo>
                <a:cubicBezTo>
                  <a:pt x="72" y="170"/>
                  <a:pt x="72" y="170"/>
                  <a:pt x="73" y="170"/>
                </a:cubicBezTo>
                <a:close/>
                <a:moveTo>
                  <a:pt x="71" y="165"/>
                </a:moveTo>
                <a:cubicBezTo>
                  <a:pt x="71" y="164"/>
                  <a:pt x="71" y="163"/>
                  <a:pt x="70" y="162"/>
                </a:cubicBezTo>
                <a:cubicBezTo>
                  <a:pt x="71" y="162"/>
                  <a:pt x="71" y="162"/>
                  <a:pt x="71" y="162"/>
                </a:cubicBezTo>
                <a:cubicBezTo>
                  <a:pt x="71" y="163"/>
                  <a:pt x="71" y="164"/>
                  <a:pt x="71" y="164"/>
                </a:cubicBezTo>
                <a:cubicBezTo>
                  <a:pt x="71" y="165"/>
                  <a:pt x="71" y="165"/>
                  <a:pt x="71" y="165"/>
                </a:cubicBezTo>
                <a:close/>
                <a:moveTo>
                  <a:pt x="61" y="51"/>
                </a:moveTo>
                <a:cubicBezTo>
                  <a:pt x="61" y="51"/>
                  <a:pt x="61" y="52"/>
                  <a:pt x="61" y="52"/>
                </a:cubicBezTo>
                <a:cubicBezTo>
                  <a:pt x="59" y="54"/>
                  <a:pt x="57" y="55"/>
                  <a:pt x="55" y="57"/>
                </a:cubicBezTo>
                <a:cubicBezTo>
                  <a:pt x="55" y="58"/>
                  <a:pt x="54" y="59"/>
                  <a:pt x="53" y="59"/>
                </a:cubicBezTo>
                <a:cubicBezTo>
                  <a:pt x="52" y="61"/>
                  <a:pt x="50" y="62"/>
                  <a:pt x="49" y="63"/>
                </a:cubicBezTo>
                <a:cubicBezTo>
                  <a:pt x="49" y="63"/>
                  <a:pt x="49" y="63"/>
                  <a:pt x="49" y="63"/>
                </a:cubicBezTo>
                <a:cubicBezTo>
                  <a:pt x="49" y="62"/>
                  <a:pt x="50" y="61"/>
                  <a:pt x="51" y="60"/>
                </a:cubicBezTo>
                <a:cubicBezTo>
                  <a:pt x="54" y="57"/>
                  <a:pt x="58" y="54"/>
                  <a:pt x="61" y="51"/>
                </a:cubicBezTo>
                <a:close/>
                <a:moveTo>
                  <a:pt x="54" y="54"/>
                </a:moveTo>
                <a:cubicBezTo>
                  <a:pt x="55" y="54"/>
                  <a:pt x="55" y="54"/>
                  <a:pt x="55" y="54"/>
                </a:cubicBezTo>
                <a:cubicBezTo>
                  <a:pt x="55" y="54"/>
                  <a:pt x="55" y="53"/>
                  <a:pt x="56" y="53"/>
                </a:cubicBezTo>
                <a:cubicBezTo>
                  <a:pt x="57" y="52"/>
                  <a:pt x="58" y="52"/>
                  <a:pt x="58" y="51"/>
                </a:cubicBezTo>
                <a:cubicBezTo>
                  <a:pt x="57" y="52"/>
                  <a:pt x="56" y="53"/>
                  <a:pt x="54" y="54"/>
                </a:cubicBezTo>
                <a:close/>
                <a:moveTo>
                  <a:pt x="92" y="45"/>
                </a:moveTo>
                <a:cubicBezTo>
                  <a:pt x="92" y="47"/>
                  <a:pt x="92" y="48"/>
                  <a:pt x="91" y="50"/>
                </a:cubicBezTo>
                <a:cubicBezTo>
                  <a:pt x="86" y="54"/>
                  <a:pt x="80" y="58"/>
                  <a:pt x="75" y="63"/>
                </a:cubicBezTo>
                <a:cubicBezTo>
                  <a:pt x="75" y="62"/>
                  <a:pt x="75" y="61"/>
                  <a:pt x="76" y="60"/>
                </a:cubicBezTo>
                <a:cubicBezTo>
                  <a:pt x="81" y="55"/>
                  <a:pt x="87" y="50"/>
                  <a:pt x="92" y="45"/>
                </a:cubicBezTo>
                <a:close/>
                <a:moveTo>
                  <a:pt x="82" y="53"/>
                </a:moveTo>
                <a:cubicBezTo>
                  <a:pt x="84" y="50"/>
                  <a:pt x="86" y="48"/>
                  <a:pt x="89" y="46"/>
                </a:cubicBezTo>
                <a:cubicBezTo>
                  <a:pt x="89" y="46"/>
                  <a:pt x="90" y="45"/>
                  <a:pt x="90" y="45"/>
                </a:cubicBezTo>
                <a:cubicBezTo>
                  <a:pt x="87" y="48"/>
                  <a:pt x="84" y="50"/>
                  <a:pt x="82" y="53"/>
                </a:cubicBezTo>
                <a:close/>
                <a:moveTo>
                  <a:pt x="110" y="51"/>
                </a:moveTo>
                <a:cubicBezTo>
                  <a:pt x="110" y="51"/>
                  <a:pt x="110" y="51"/>
                  <a:pt x="110" y="51"/>
                </a:cubicBezTo>
                <a:cubicBezTo>
                  <a:pt x="110" y="52"/>
                  <a:pt x="109" y="52"/>
                  <a:pt x="108" y="53"/>
                </a:cubicBezTo>
                <a:cubicBezTo>
                  <a:pt x="106" y="54"/>
                  <a:pt x="104" y="54"/>
                  <a:pt x="102" y="55"/>
                </a:cubicBezTo>
                <a:cubicBezTo>
                  <a:pt x="103" y="54"/>
                  <a:pt x="105" y="53"/>
                  <a:pt x="106" y="51"/>
                </a:cubicBezTo>
                <a:cubicBezTo>
                  <a:pt x="107" y="51"/>
                  <a:pt x="108" y="50"/>
                  <a:pt x="109" y="50"/>
                </a:cubicBezTo>
                <a:cubicBezTo>
                  <a:pt x="108" y="50"/>
                  <a:pt x="109" y="51"/>
                  <a:pt x="110" y="51"/>
                </a:cubicBezTo>
                <a:close/>
                <a:moveTo>
                  <a:pt x="112" y="77"/>
                </a:moveTo>
                <a:cubicBezTo>
                  <a:pt x="110" y="79"/>
                  <a:pt x="108" y="82"/>
                  <a:pt x="107" y="84"/>
                </a:cubicBezTo>
                <a:cubicBezTo>
                  <a:pt x="109" y="80"/>
                  <a:pt x="112" y="76"/>
                  <a:pt x="115" y="73"/>
                </a:cubicBezTo>
                <a:cubicBezTo>
                  <a:pt x="115" y="73"/>
                  <a:pt x="115" y="73"/>
                  <a:pt x="115" y="72"/>
                </a:cubicBezTo>
                <a:cubicBezTo>
                  <a:pt x="114" y="74"/>
                  <a:pt x="113" y="76"/>
                  <a:pt x="112" y="77"/>
                </a:cubicBezTo>
                <a:close/>
                <a:moveTo>
                  <a:pt x="116" y="78"/>
                </a:moveTo>
                <a:cubicBezTo>
                  <a:pt x="115" y="79"/>
                  <a:pt x="114" y="80"/>
                  <a:pt x="114" y="80"/>
                </a:cubicBezTo>
                <a:cubicBezTo>
                  <a:pt x="112" y="82"/>
                  <a:pt x="110" y="83"/>
                  <a:pt x="109" y="85"/>
                </a:cubicBezTo>
                <a:cubicBezTo>
                  <a:pt x="111" y="83"/>
                  <a:pt x="113" y="80"/>
                  <a:pt x="116" y="78"/>
                </a:cubicBezTo>
                <a:close/>
                <a:moveTo>
                  <a:pt x="98" y="92"/>
                </a:moveTo>
                <a:cubicBezTo>
                  <a:pt x="95" y="96"/>
                  <a:pt x="91" y="99"/>
                  <a:pt x="88" y="102"/>
                </a:cubicBezTo>
                <a:cubicBezTo>
                  <a:pt x="89" y="101"/>
                  <a:pt x="89" y="100"/>
                  <a:pt x="90" y="98"/>
                </a:cubicBezTo>
                <a:cubicBezTo>
                  <a:pt x="96" y="92"/>
                  <a:pt x="103" y="85"/>
                  <a:pt x="109" y="78"/>
                </a:cubicBezTo>
                <a:cubicBezTo>
                  <a:pt x="105" y="82"/>
                  <a:pt x="102" y="87"/>
                  <a:pt x="98" y="92"/>
                </a:cubicBezTo>
                <a:close/>
                <a:moveTo>
                  <a:pt x="99" y="97"/>
                </a:moveTo>
                <a:cubicBezTo>
                  <a:pt x="97" y="100"/>
                  <a:pt x="94" y="103"/>
                  <a:pt x="92" y="105"/>
                </a:cubicBezTo>
                <a:cubicBezTo>
                  <a:pt x="93" y="104"/>
                  <a:pt x="94" y="102"/>
                  <a:pt x="95" y="100"/>
                </a:cubicBezTo>
                <a:cubicBezTo>
                  <a:pt x="97" y="99"/>
                  <a:pt x="98" y="98"/>
                  <a:pt x="99" y="97"/>
                </a:cubicBezTo>
                <a:close/>
                <a:moveTo>
                  <a:pt x="128" y="67"/>
                </a:moveTo>
                <a:cubicBezTo>
                  <a:pt x="129" y="66"/>
                  <a:pt x="130" y="65"/>
                  <a:pt x="130" y="64"/>
                </a:cubicBezTo>
                <a:cubicBezTo>
                  <a:pt x="131" y="64"/>
                  <a:pt x="131" y="64"/>
                  <a:pt x="132" y="63"/>
                </a:cubicBezTo>
                <a:cubicBezTo>
                  <a:pt x="132" y="63"/>
                  <a:pt x="133" y="63"/>
                  <a:pt x="133" y="63"/>
                </a:cubicBezTo>
                <a:cubicBezTo>
                  <a:pt x="132" y="64"/>
                  <a:pt x="130" y="66"/>
                  <a:pt x="128" y="67"/>
                </a:cubicBezTo>
                <a:close/>
                <a:moveTo>
                  <a:pt x="137" y="62"/>
                </a:moveTo>
                <a:cubicBezTo>
                  <a:pt x="138" y="62"/>
                  <a:pt x="140" y="61"/>
                  <a:pt x="141" y="61"/>
                </a:cubicBezTo>
                <a:cubicBezTo>
                  <a:pt x="138" y="63"/>
                  <a:pt x="135" y="65"/>
                  <a:pt x="132" y="67"/>
                </a:cubicBezTo>
                <a:cubicBezTo>
                  <a:pt x="133" y="65"/>
                  <a:pt x="135" y="64"/>
                  <a:pt x="137" y="62"/>
                </a:cubicBezTo>
                <a:close/>
                <a:moveTo>
                  <a:pt x="132" y="76"/>
                </a:moveTo>
                <a:cubicBezTo>
                  <a:pt x="132" y="77"/>
                  <a:pt x="132" y="77"/>
                  <a:pt x="132" y="77"/>
                </a:cubicBezTo>
                <a:cubicBezTo>
                  <a:pt x="133" y="77"/>
                  <a:pt x="134" y="76"/>
                  <a:pt x="136" y="76"/>
                </a:cubicBezTo>
                <a:cubicBezTo>
                  <a:pt x="132" y="79"/>
                  <a:pt x="128" y="82"/>
                  <a:pt x="124" y="85"/>
                </a:cubicBezTo>
                <a:cubicBezTo>
                  <a:pt x="125" y="85"/>
                  <a:pt x="125" y="84"/>
                  <a:pt x="125" y="84"/>
                </a:cubicBezTo>
                <a:cubicBezTo>
                  <a:pt x="128" y="82"/>
                  <a:pt x="130" y="80"/>
                  <a:pt x="132" y="77"/>
                </a:cubicBezTo>
                <a:cubicBezTo>
                  <a:pt x="132" y="77"/>
                  <a:pt x="132" y="77"/>
                  <a:pt x="132" y="76"/>
                </a:cubicBezTo>
                <a:close/>
                <a:moveTo>
                  <a:pt x="199" y="77"/>
                </a:moveTo>
                <a:cubicBezTo>
                  <a:pt x="199" y="78"/>
                  <a:pt x="198" y="78"/>
                  <a:pt x="198" y="78"/>
                </a:cubicBezTo>
                <a:cubicBezTo>
                  <a:pt x="196" y="79"/>
                  <a:pt x="194" y="80"/>
                  <a:pt x="192" y="81"/>
                </a:cubicBezTo>
                <a:cubicBezTo>
                  <a:pt x="192" y="80"/>
                  <a:pt x="192" y="80"/>
                  <a:pt x="192" y="80"/>
                </a:cubicBezTo>
                <a:cubicBezTo>
                  <a:pt x="195" y="79"/>
                  <a:pt x="197" y="78"/>
                  <a:pt x="199" y="77"/>
                </a:cubicBezTo>
                <a:close/>
                <a:moveTo>
                  <a:pt x="196" y="75"/>
                </a:moveTo>
                <a:cubicBezTo>
                  <a:pt x="197" y="74"/>
                  <a:pt x="198" y="73"/>
                  <a:pt x="199" y="73"/>
                </a:cubicBezTo>
                <a:cubicBezTo>
                  <a:pt x="198" y="73"/>
                  <a:pt x="197" y="74"/>
                  <a:pt x="196" y="75"/>
                </a:cubicBezTo>
                <a:cubicBezTo>
                  <a:pt x="196" y="75"/>
                  <a:pt x="196" y="75"/>
                  <a:pt x="196" y="75"/>
                </a:cubicBezTo>
                <a:close/>
                <a:moveTo>
                  <a:pt x="191" y="138"/>
                </a:moveTo>
                <a:cubicBezTo>
                  <a:pt x="191" y="138"/>
                  <a:pt x="191" y="138"/>
                  <a:pt x="190" y="137"/>
                </a:cubicBezTo>
                <a:cubicBezTo>
                  <a:pt x="191" y="137"/>
                  <a:pt x="191" y="136"/>
                  <a:pt x="191" y="136"/>
                </a:cubicBezTo>
                <a:cubicBezTo>
                  <a:pt x="197" y="131"/>
                  <a:pt x="203" y="126"/>
                  <a:pt x="209" y="121"/>
                </a:cubicBezTo>
                <a:cubicBezTo>
                  <a:pt x="209" y="121"/>
                  <a:pt x="209" y="121"/>
                  <a:pt x="209" y="121"/>
                </a:cubicBezTo>
                <a:cubicBezTo>
                  <a:pt x="203" y="127"/>
                  <a:pt x="197" y="133"/>
                  <a:pt x="191" y="138"/>
                </a:cubicBezTo>
                <a:close/>
                <a:moveTo>
                  <a:pt x="205" y="126"/>
                </a:moveTo>
                <a:cubicBezTo>
                  <a:pt x="205" y="127"/>
                  <a:pt x="204" y="128"/>
                  <a:pt x="204" y="129"/>
                </a:cubicBezTo>
                <a:cubicBezTo>
                  <a:pt x="199" y="134"/>
                  <a:pt x="196" y="138"/>
                  <a:pt x="192" y="143"/>
                </a:cubicBezTo>
                <a:cubicBezTo>
                  <a:pt x="192" y="143"/>
                  <a:pt x="191" y="143"/>
                  <a:pt x="191" y="143"/>
                </a:cubicBezTo>
                <a:cubicBezTo>
                  <a:pt x="191" y="142"/>
                  <a:pt x="191" y="141"/>
                  <a:pt x="191" y="140"/>
                </a:cubicBezTo>
                <a:cubicBezTo>
                  <a:pt x="196" y="136"/>
                  <a:pt x="201" y="131"/>
                  <a:pt x="205" y="126"/>
                </a:cubicBezTo>
                <a:close/>
                <a:moveTo>
                  <a:pt x="189" y="139"/>
                </a:moveTo>
                <a:cubicBezTo>
                  <a:pt x="189" y="139"/>
                  <a:pt x="189" y="139"/>
                  <a:pt x="189" y="139"/>
                </a:cubicBezTo>
                <a:cubicBezTo>
                  <a:pt x="189" y="140"/>
                  <a:pt x="189" y="140"/>
                  <a:pt x="189" y="140"/>
                </a:cubicBezTo>
                <a:cubicBezTo>
                  <a:pt x="188" y="141"/>
                  <a:pt x="187" y="142"/>
                  <a:pt x="186" y="143"/>
                </a:cubicBezTo>
                <a:cubicBezTo>
                  <a:pt x="186" y="143"/>
                  <a:pt x="186" y="143"/>
                  <a:pt x="186" y="143"/>
                </a:cubicBezTo>
                <a:cubicBezTo>
                  <a:pt x="187" y="142"/>
                  <a:pt x="188" y="140"/>
                  <a:pt x="189" y="139"/>
                </a:cubicBezTo>
                <a:close/>
                <a:moveTo>
                  <a:pt x="183" y="144"/>
                </a:moveTo>
                <a:cubicBezTo>
                  <a:pt x="182" y="144"/>
                  <a:pt x="182" y="144"/>
                  <a:pt x="181" y="145"/>
                </a:cubicBezTo>
                <a:cubicBezTo>
                  <a:pt x="183" y="143"/>
                  <a:pt x="184" y="142"/>
                  <a:pt x="186" y="140"/>
                </a:cubicBezTo>
                <a:cubicBezTo>
                  <a:pt x="186" y="140"/>
                  <a:pt x="186" y="140"/>
                  <a:pt x="186" y="140"/>
                </a:cubicBezTo>
                <a:cubicBezTo>
                  <a:pt x="185" y="142"/>
                  <a:pt x="184" y="143"/>
                  <a:pt x="183" y="144"/>
                </a:cubicBezTo>
                <a:close/>
                <a:moveTo>
                  <a:pt x="180" y="142"/>
                </a:moveTo>
                <a:cubicBezTo>
                  <a:pt x="178" y="143"/>
                  <a:pt x="177" y="145"/>
                  <a:pt x="175" y="146"/>
                </a:cubicBezTo>
                <a:cubicBezTo>
                  <a:pt x="175" y="147"/>
                  <a:pt x="174" y="147"/>
                  <a:pt x="174" y="147"/>
                </a:cubicBezTo>
                <a:cubicBezTo>
                  <a:pt x="175" y="146"/>
                  <a:pt x="176" y="144"/>
                  <a:pt x="178" y="142"/>
                </a:cubicBezTo>
                <a:cubicBezTo>
                  <a:pt x="180" y="139"/>
                  <a:pt x="183" y="137"/>
                  <a:pt x="185" y="134"/>
                </a:cubicBezTo>
                <a:cubicBezTo>
                  <a:pt x="186" y="134"/>
                  <a:pt x="186" y="133"/>
                  <a:pt x="187" y="133"/>
                </a:cubicBezTo>
                <a:cubicBezTo>
                  <a:pt x="187" y="133"/>
                  <a:pt x="187" y="134"/>
                  <a:pt x="187" y="134"/>
                </a:cubicBezTo>
                <a:cubicBezTo>
                  <a:pt x="185" y="137"/>
                  <a:pt x="183" y="139"/>
                  <a:pt x="180" y="142"/>
                </a:cubicBezTo>
                <a:close/>
                <a:moveTo>
                  <a:pt x="129" y="154"/>
                </a:moveTo>
                <a:cubicBezTo>
                  <a:pt x="128" y="155"/>
                  <a:pt x="127" y="155"/>
                  <a:pt x="126" y="156"/>
                </a:cubicBezTo>
                <a:cubicBezTo>
                  <a:pt x="126" y="155"/>
                  <a:pt x="126" y="155"/>
                  <a:pt x="126" y="155"/>
                </a:cubicBezTo>
                <a:cubicBezTo>
                  <a:pt x="126" y="155"/>
                  <a:pt x="126" y="155"/>
                  <a:pt x="126" y="155"/>
                </a:cubicBezTo>
                <a:cubicBezTo>
                  <a:pt x="126" y="155"/>
                  <a:pt x="126" y="155"/>
                  <a:pt x="126" y="155"/>
                </a:cubicBezTo>
                <a:cubicBezTo>
                  <a:pt x="127" y="155"/>
                  <a:pt x="127" y="155"/>
                  <a:pt x="127" y="155"/>
                </a:cubicBezTo>
                <a:cubicBezTo>
                  <a:pt x="128" y="153"/>
                  <a:pt x="130" y="151"/>
                  <a:pt x="132" y="149"/>
                </a:cubicBezTo>
                <a:cubicBezTo>
                  <a:pt x="133" y="148"/>
                  <a:pt x="134" y="148"/>
                  <a:pt x="134" y="147"/>
                </a:cubicBezTo>
                <a:cubicBezTo>
                  <a:pt x="136" y="148"/>
                  <a:pt x="137" y="148"/>
                  <a:pt x="138" y="148"/>
                </a:cubicBezTo>
                <a:cubicBezTo>
                  <a:pt x="136" y="150"/>
                  <a:pt x="135" y="151"/>
                  <a:pt x="133" y="153"/>
                </a:cubicBezTo>
                <a:cubicBezTo>
                  <a:pt x="131" y="153"/>
                  <a:pt x="130" y="154"/>
                  <a:pt x="129" y="154"/>
                </a:cubicBezTo>
                <a:close/>
                <a:moveTo>
                  <a:pt x="130" y="160"/>
                </a:moveTo>
                <a:cubicBezTo>
                  <a:pt x="130" y="161"/>
                  <a:pt x="130" y="161"/>
                  <a:pt x="129" y="161"/>
                </a:cubicBezTo>
                <a:cubicBezTo>
                  <a:pt x="129" y="161"/>
                  <a:pt x="129" y="162"/>
                  <a:pt x="128" y="162"/>
                </a:cubicBezTo>
                <a:cubicBezTo>
                  <a:pt x="129" y="161"/>
                  <a:pt x="129" y="161"/>
                  <a:pt x="130" y="161"/>
                </a:cubicBezTo>
                <a:cubicBezTo>
                  <a:pt x="130" y="161"/>
                  <a:pt x="130" y="161"/>
                  <a:pt x="130" y="160"/>
                </a:cubicBezTo>
                <a:close/>
                <a:moveTo>
                  <a:pt x="89" y="124"/>
                </a:moveTo>
                <a:cubicBezTo>
                  <a:pt x="91" y="122"/>
                  <a:pt x="92" y="120"/>
                  <a:pt x="94" y="118"/>
                </a:cubicBezTo>
                <a:cubicBezTo>
                  <a:pt x="95" y="118"/>
                  <a:pt x="95" y="118"/>
                  <a:pt x="96" y="118"/>
                </a:cubicBezTo>
                <a:cubicBezTo>
                  <a:pt x="94" y="120"/>
                  <a:pt x="92" y="122"/>
                  <a:pt x="89" y="124"/>
                </a:cubicBezTo>
                <a:close/>
                <a:moveTo>
                  <a:pt x="91" y="127"/>
                </a:moveTo>
                <a:cubicBezTo>
                  <a:pt x="89" y="129"/>
                  <a:pt x="88" y="130"/>
                  <a:pt x="87" y="132"/>
                </a:cubicBezTo>
                <a:cubicBezTo>
                  <a:pt x="86" y="132"/>
                  <a:pt x="86" y="132"/>
                  <a:pt x="85" y="131"/>
                </a:cubicBezTo>
                <a:cubicBezTo>
                  <a:pt x="87" y="130"/>
                  <a:pt x="89" y="128"/>
                  <a:pt x="91" y="127"/>
                </a:cubicBezTo>
                <a:close/>
                <a:moveTo>
                  <a:pt x="95" y="123"/>
                </a:moveTo>
                <a:cubicBezTo>
                  <a:pt x="97" y="122"/>
                  <a:pt x="99" y="121"/>
                  <a:pt x="101" y="120"/>
                </a:cubicBezTo>
                <a:cubicBezTo>
                  <a:pt x="99" y="122"/>
                  <a:pt x="97" y="123"/>
                  <a:pt x="95" y="125"/>
                </a:cubicBezTo>
                <a:cubicBezTo>
                  <a:pt x="94" y="127"/>
                  <a:pt x="92" y="128"/>
                  <a:pt x="91" y="130"/>
                </a:cubicBezTo>
                <a:cubicBezTo>
                  <a:pt x="92" y="128"/>
                  <a:pt x="94" y="125"/>
                  <a:pt x="95" y="123"/>
                </a:cubicBezTo>
                <a:close/>
                <a:moveTo>
                  <a:pt x="94" y="130"/>
                </a:moveTo>
                <a:cubicBezTo>
                  <a:pt x="98" y="127"/>
                  <a:pt x="101" y="123"/>
                  <a:pt x="105" y="120"/>
                </a:cubicBezTo>
                <a:cubicBezTo>
                  <a:pt x="105" y="120"/>
                  <a:pt x="105" y="120"/>
                  <a:pt x="106" y="120"/>
                </a:cubicBezTo>
                <a:cubicBezTo>
                  <a:pt x="106" y="120"/>
                  <a:pt x="106" y="120"/>
                  <a:pt x="106" y="120"/>
                </a:cubicBezTo>
                <a:cubicBezTo>
                  <a:pt x="103" y="122"/>
                  <a:pt x="101" y="124"/>
                  <a:pt x="99" y="127"/>
                </a:cubicBezTo>
                <a:cubicBezTo>
                  <a:pt x="96" y="129"/>
                  <a:pt x="94" y="131"/>
                  <a:pt x="91" y="134"/>
                </a:cubicBezTo>
                <a:cubicBezTo>
                  <a:pt x="91" y="134"/>
                  <a:pt x="91" y="134"/>
                  <a:pt x="91" y="133"/>
                </a:cubicBezTo>
                <a:cubicBezTo>
                  <a:pt x="92" y="132"/>
                  <a:pt x="93" y="131"/>
                  <a:pt x="94" y="130"/>
                </a:cubicBezTo>
                <a:close/>
                <a:moveTo>
                  <a:pt x="119" y="101"/>
                </a:moveTo>
                <a:cubicBezTo>
                  <a:pt x="125" y="95"/>
                  <a:pt x="131" y="89"/>
                  <a:pt x="138" y="83"/>
                </a:cubicBezTo>
                <a:cubicBezTo>
                  <a:pt x="139" y="83"/>
                  <a:pt x="141" y="83"/>
                  <a:pt x="142" y="83"/>
                </a:cubicBezTo>
                <a:cubicBezTo>
                  <a:pt x="140" y="86"/>
                  <a:pt x="138" y="88"/>
                  <a:pt x="136" y="91"/>
                </a:cubicBezTo>
                <a:cubicBezTo>
                  <a:pt x="134" y="92"/>
                  <a:pt x="132" y="94"/>
                  <a:pt x="130" y="96"/>
                </a:cubicBezTo>
                <a:cubicBezTo>
                  <a:pt x="122" y="102"/>
                  <a:pt x="115" y="108"/>
                  <a:pt x="107" y="115"/>
                </a:cubicBezTo>
                <a:cubicBezTo>
                  <a:pt x="107" y="115"/>
                  <a:pt x="107" y="115"/>
                  <a:pt x="107" y="115"/>
                </a:cubicBezTo>
                <a:cubicBezTo>
                  <a:pt x="111" y="110"/>
                  <a:pt x="115" y="106"/>
                  <a:pt x="119" y="102"/>
                </a:cubicBezTo>
                <a:cubicBezTo>
                  <a:pt x="120" y="101"/>
                  <a:pt x="119" y="101"/>
                  <a:pt x="119" y="101"/>
                </a:cubicBezTo>
                <a:close/>
                <a:moveTo>
                  <a:pt x="127" y="102"/>
                </a:moveTo>
                <a:cubicBezTo>
                  <a:pt x="125" y="104"/>
                  <a:pt x="123" y="106"/>
                  <a:pt x="121" y="108"/>
                </a:cubicBezTo>
                <a:cubicBezTo>
                  <a:pt x="120" y="109"/>
                  <a:pt x="120" y="109"/>
                  <a:pt x="119" y="110"/>
                </a:cubicBezTo>
                <a:cubicBezTo>
                  <a:pt x="119" y="109"/>
                  <a:pt x="119" y="109"/>
                  <a:pt x="119" y="109"/>
                </a:cubicBezTo>
                <a:cubicBezTo>
                  <a:pt x="122" y="107"/>
                  <a:pt x="125" y="104"/>
                  <a:pt x="127" y="102"/>
                </a:cubicBezTo>
                <a:close/>
                <a:moveTo>
                  <a:pt x="189" y="111"/>
                </a:moveTo>
                <a:cubicBezTo>
                  <a:pt x="189" y="111"/>
                  <a:pt x="190" y="110"/>
                  <a:pt x="190" y="109"/>
                </a:cubicBezTo>
                <a:cubicBezTo>
                  <a:pt x="191" y="109"/>
                  <a:pt x="192" y="109"/>
                  <a:pt x="192" y="109"/>
                </a:cubicBezTo>
                <a:cubicBezTo>
                  <a:pt x="191" y="109"/>
                  <a:pt x="190" y="110"/>
                  <a:pt x="189" y="111"/>
                </a:cubicBezTo>
                <a:close/>
                <a:moveTo>
                  <a:pt x="193" y="117"/>
                </a:moveTo>
                <a:cubicBezTo>
                  <a:pt x="193" y="117"/>
                  <a:pt x="194" y="117"/>
                  <a:pt x="194" y="117"/>
                </a:cubicBezTo>
                <a:cubicBezTo>
                  <a:pt x="194" y="118"/>
                  <a:pt x="193" y="118"/>
                  <a:pt x="192" y="119"/>
                </a:cubicBezTo>
                <a:cubicBezTo>
                  <a:pt x="192" y="118"/>
                  <a:pt x="193" y="118"/>
                  <a:pt x="193" y="117"/>
                </a:cubicBezTo>
                <a:close/>
                <a:moveTo>
                  <a:pt x="189" y="107"/>
                </a:moveTo>
                <a:cubicBezTo>
                  <a:pt x="189" y="107"/>
                  <a:pt x="189" y="107"/>
                  <a:pt x="189" y="108"/>
                </a:cubicBezTo>
                <a:cubicBezTo>
                  <a:pt x="188" y="108"/>
                  <a:pt x="188" y="108"/>
                  <a:pt x="187" y="108"/>
                </a:cubicBezTo>
                <a:cubicBezTo>
                  <a:pt x="188" y="107"/>
                  <a:pt x="188" y="107"/>
                  <a:pt x="189" y="106"/>
                </a:cubicBezTo>
                <a:cubicBezTo>
                  <a:pt x="189" y="106"/>
                  <a:pt x="190" y="106"/>
                  <a:pt x="190" y="106"/>
                </a:cubicBezTo>
                <a:cubicBezTo>
                  <a:pt x="190" y="106"/>
                  <a:pt x="189" y="107"/>
                  <a:pt x="189" y="107"/>
                </a:cubicBezTo>
                <a:close/>
                <a:moveTo>
                  <a:pt x="189" y="115"/>
                </a:moveTo>
                <a:cubicBezTo>
                  <a:pt x="189" y="115"/>
                  <a:pt x="189" y="115"/>
                  <a:pt x="189" y="115"/>
                </a:cubicBezTo>
                <a:cubicBezTo>
                  <a:pt x="189" y="116"/>
                  <a:pt x="188" y="116"/>
                  <a:pt x="187" y="117"/>
                </a:cubicBezTo>
                <a:cubicBezTo>
                  <a:pt x="187" y="117"/>
                  <a:pt x="187" y="117"/>
                  <a:pt x="186" y="118"/>
                </a:cubicBezTo>
                <a:cubicBezTo>
                  <a:pt x="186" y="118"/>
                  <a:pt x="185" y="118"/>
                  <a:pt x="184" y="119"/>
                </a:cubicBezTo>
                <a:cubicBezTo>
                  <a:pt x="186" y="118"/>
                  <a:pt x="187" y="116"/>
                  <a:pt x="189" y="115"/>
                </a:cubicBezTo>
                <a:close/>
                <a:moveTo>
                  <a:pt x="191" y="117"/>
                </a:moveTo>
                <a:cubicBezTo>
                  <a:pt x="190" y="118"/>
                  <a:pt x="189" y="120"/>
                  <a:pt x="188" y="121"/>
                </a:cubicBezTo>
                <a:cubicBezTo>
                  <a:pt x="187" y="121"/>
                  <a:pt x="186" y="122"/>
                  <a:pt x="185" y="123"/>
                </a:cubicBezTo>
                <a:cubicBezTo>
                  <a:pt x="186" y="121"/>
                  <a:pt x="187" y="120"/>
                  <a:pt x="188" y="119"/>
                </a:cubicBezTo>
                <a:cubicBezTo>
                  <a:pt x="189" y="118"/>
                  <a:pt x="190" y="117"/>
                  <a:pt x="191" y="117"/>
                </a:cubicBezTo>
                <a:close/>
                <a:moveTo>
                  <a:pt x="182" y="131"/>
                </a:moveTo>
                <a:cubicBezTo>
                  <a:pt x="183" y="131"/>
                  <a:pt x="183" y="130"/>
                  <a:pt x="184" y="130"/>
                </a:cubicBezTo>
                <a:cubicBezTo>
                  <a:pt x="184" y="130"/>
                  <a:pt x="184" y="130"/>
                  <a:pt x="184" y="130"/>
                </a:cubicBezTo>
                <a:cubicBezTo>
                  <a:pt x="183" y="131"/>
                  <a:pt x="182" y="132"/>
                  <a:pt x="181" y="133"/>
                </a:cubicBezTo>
                <a:cubicBezTo>
                  <a:pt x="181" y="133"/>
                  <a:pt x="180" y="133"/>
                  <a:pt x="180" y="134"/>
                </a:cubicBezTo>
                <a:cubicBezTo>
                  <a:pt x="181" y="133"/>
                  <a:pt x="182" y="132"/>
                  <a:pt x="182" y="131"/>
                </a:cubicBezTo>
                <a:close/>
                <a:moveTo>
                  <a:pt x="180" y="124"/>
                </a:moveTo>
                <a:cubicBezTo>
                  <a:pt x="181" y="123"/>
                  <a:pt x="183" y="122"/>
                  <a:pt x="184" y="121"/>
                </a:cubicBezTo>
                <a:cubicBezTo>
                  <a:pt x="183" y="122"/>
                  <a:pt x="182" y="124"/>
                  <a:pt x="181" y="125"/>
                </a:cubicBezTo>
                <a:cubicBezTo>
                  <a:pt x="181" y="124"/>
                  <a:pt x="180" y="124"/>
                  <a:pt x="180" y="124"/>
                </a:cubicBezTo>
                <a:close/>
                <a:moveTo>
                  <a:pt x="178" y="122"/>
                </a:moveTo>
                <a:cubicBezTo>
                  <a:pt x="178" y="122"/>
                  <a:pt x="178" y="122"/>
                  <a:pt x="178" y="122"/>
                </a:cubicBezTo>
                <a:cubicBezTo>
                  <a:pt x="176" y="121"/>
                  <a:pt x="175" y="121"/>
                  <a:pt x="174" y="120"/>
                </a:cubicBezTo>
                <a:cubicBezTo>
                  <a:pt x="178" y="117"/>
                  <a:pt x="182" y="115"/>
                  <a:pt x="186" y="112"/>
                </a:cubicBezTo>
                <a:cubicBezTo>
                  <a:pt x="183" y="115"/>
                  <a:pt x="181" y="119"/>
                  <a:pt x="178" y="122"/>
                </a:cubicBezTo>
                <a:close/>
                <a:moveTo>
                  <a:pt x="178" y="128"/>
                </a:moveTo>
                <a:cubicBezTo>
                  <a:pt x="176" y="129"/>
                  <a:pt x="175" y="129"/>
                  <a:pt x="173" y="130"/>
                </a:cubicBezTo>
                <a:cubicBezTo>
                  <a:pt x="175" y="129"/>
                  <a:pt x="176" y="127"/>
                  <a:pt x="177" y="125"/>
                </a:cubicBezTo>
                <a:cubicBezTo>
                  <a:pt x="178" y="125"/>
                  <a:pt x="178" y="125"/>
                  <a:pt x="178" y="125"/>
                </a:cubicBezTo>
                <a:cubicBezTo>
                  <a:pt x="178" y="125"/>
                  <a:pt x="179" y="126"/>
                  <a:pt x="179" y="126"/>
                </a:cubicBezTo>
                <a:cubicBezTo>
                  <a:pt x="179" y="126"/>
                  <a:pt x="179" y="126"/>
                  <a:pt x="179" y="126"/>
                </a:cubicBezTo>
                <a:cubicBezTo>
                  <a:pt x="179" y="126"/>
                  <a:pt x="178" y="127"/>
                  <a:pt x="178" y="127"/>
                </a:cubicBezTo>
                <a:cubicBezTo>
                  <a:pt x="177" y="127"/>
                  <a:pt x="177" y="128"/>
                  <a:pt x="178" y="128"/>
                </a:cubicBezTo>
                <a:close/>
                <a:moveTo>
                  <a:pt x="127" y="123"/>
                </a:moveTo>
                <a:cubicBezTo>
                  <a:pt x="127" y="123"/>
                  <a:pt x="126" y="124"/>
                  <a:pt x="126" y="124"/>
                </a:cubicBezTo>
                <a:cubicBezTo>
                  <a:pt x="126" y="123"/>
                  <a:pt x="126" y="123"/>
                  <a:pt x="127" y="123"/>
                </a:cubicBezTo>
                <a:cubicBezTo>
                  <a:pt x="127" y="123"/>
                  <a:pt x="127" y="123"/>
                  <a:pt x="127" y="122"/>
                </a:cubicBezTo>
                <a:cubicBezTo>
                  <a:pt x="128" y="122"/>
                  <a:pt x="128" y="122"/>
                  <a:pt x="128" y="122"/>
                </a:cubicBezTo>
                <a:cubicBezTo>
                  <a:pt x="128" y="122"/>
                  <a:pt x="128" y="123"/>
                  <a:pt x="127" y="123"/>
                </a:cubicBezTo>
                <a:close/>
                <a:moveTo>
                  <a:pt x="136" y="122"/>
                </a:moveTo>
                <a:cubicBezTo>
                  <a:pt x="135" y="122"/>
                  <a:pt x="135" y="123"/>
                  <a:pt x="134" y="123"/>
                </a:cubicBezTo>
                <a:cubicBezTo>
                  <a:pt x="133" y="125"/>
                  <a:pt x="131" y="126"/>
                  <a:pt x="130" y="127"/>
                </a:cubicBezTo>
                <a:cubicBezTo>
                  <a:pt x="129" y="127"/>
                  <a:pt x="128" y="126"/>
                  <a:pt x="127" y="126"/>
                </a:cubicBezTo>
                <a:cubicBezTo>
                  <a:pt x="127" y="125"/>
                  <a:pt x="128" y="125"/>
                  <a:pt x="128" y="124"/>
                </a:cubicBezTo>
                <a:cubicBezTo>
                  <a:pt x="131" y="123"/>
                  <a:pt x="133" y="122"/>
                  <a:pt x="136" y="122"/>
                </a:cubicBezTo>
                <a:close/>
                <a:moveTo>
                  <a:pt x="126" y="127"/>
                </a:moveTo>
                <a:cubicBezTo>
                  <a:pt x="127" y="127"/>
                  <a:pt x="127" y="128"/>
                  <a:pt x="128" y="128"/>
                </a:cubicBezTo>
                <a:cubicBezTo>
                  <a:pt x="128" y="128"/>
                  <a:pt x="128" y="128"/>
                  <a:pt x="128" y="128"/>
                </a:cubicBezTo>
                <a:cubicBezTo>
                  <a:pt x="127" y="129"/>
                  <a:pt x="126" y="130"/>
                  <a:pt x="125" y="131"/>
                </a:cubicBezTo>
                <a:cubicBezTo>
                  <a:pt x="123" y="132"/>
                  <a:pt x="121" y="133"/>
                  <a:pt x="120" y="134"/>
                </a:cubicBezTo>
                <a:cubicBezTo>
                  <a:pt x="122" y="132"/>
                  <a:pt x="124" y="130"/>
                  <a:pt x="126" y="127"/>
                </a:cubicBezTo>
                <a:close/>
                <a:moveTo>
                  <a:pt x="131" y="129"/>
                </a:moveTo>
                <a:cubicBezTo>
                  <a:pt x="132" y="129"/>
                  <a:pt x="132" y="129"/>
                  <a:pt x="133" y="130"/>
                </a:cubicBezTo>
                <a:cubicBezTo>
                  <a:pt x="133" y="130"/>
                  <a:pt x="133" y="130"/>
                  <a:pt x="132" y="130"/>
                </a:cubicBezTo>
                <a:cubicBezTo>
                  <a:pt x="132" y="130"/>
                  <a:pt x="132" y="130"/>
                  <a:pt x="132" y="130"/>
                </a:cubicBezTo>
                <a:cubicBezTo>
                  <a:pt x="130" y="131"/>
                  <a:pt x="129" y="132"/>
                  <a:pt x="127" y="133"/>
                </a:cubicBezTo>
                <a:cubicBezTo>
                  <a:pt x="128" y="132"/>
                  <a:pt x="130" y="130"/>
                  <a:pt x="131" y="129"/>
                </a:cubicBezTo>
                <a:close/>
                <a:moveTo>
                  <a:pt x="132" y="128"/>
                </a:moveTo>
                <a:cubicBezTo>
                  <a:pt x="135" y="126"/>
                  <a:pt x="138" y="124"/>
                  <a:pt x="140" y="123"/>
                </a:cubicBezTo>
                <a:cubicBezTo>
                  <a:pt x="138" y="125"/>
                  <a:pt x="136" y="127"/>
                  <a:pt x="134" y="129"/>
                </a:cubicBezTo>
                <a:cubicBezTo>
                  <a:pt x="134" y="128"/>
                  <a:pt x="133" y="128"/>
                  <a:pt x="132" y="128"/>
                </a:cubicBezTo>
                <a:close/>
                <a:moveTo>
                  <a:pt x="139" y="130"/>
                </a:moveTo>
                <a:cubicBezTo>
                  <a:pt x="139" y="130"/>
                  <a:pt x="139" y="130"/>
                  <a:pt x="139" y="130"/>
                </a:cubicBezTo>
                <a:cubicBezTo>
                  <a:pt x="139" y="130"/>
                  <a:pt x="138" y="130"/>
                  <a:pt x="138" y="130"/>
                </a:cubicBezTo>
                <a:cubicBezTo>
                  <a:pt x="138" y="130"/>
                  <a:pt x="139" y="129"/>
                  <a:pt x="139" y="129"/>
                </a:cubicBezTo>
                <a:cubicBezTo>
                  <a:pt x="140" y="129"/>
                  <a:pt x="141" y="128"/>
                  <a:pt x="142" y="128"/>
                </a:cubicBezTo>
                <a:cubicBezTo>
                  <a:pt x="141" y="129"/>
                  <a:pt x="140" y="129"/>
                  <a:pt x="139" y="130"/>
                </a:cubicBezTo>
                <a:close/>
                <a:moveTo>
                  <a:pt x="148" y="136"/>
                </a:moveTo>
                <a:cubicBezTo>
                  <a:pt x="144" y="138"/>
                  <a:pt x="141" y="141"/>
                  <a:pt x="138" y="143"/>
                </a:cubicBezTo>
                <a:cubicBezTo>
                  <a:pt x="138" y="142"/>
                  <a:pt x="139" y="142"/>
                  <a:pt x="139" y="141"/>
                </a:cubicBezTo>
                <a:cubicBezTo>
                  <a:pt x="140" y="140"/>
                  <a:pt x="141" y="140"/>
                  <a:pt x="141" y="139"/>
                </a:cubicBezTo>
                <a:cubicBezTo>
                  <a:pt x="142" y="139"/>
                  <a:pt x="142" y="139"/>
                  <a:pt x="142" y="139"/>
                </a:cubicBezTo>
                <a:cubicBezTo>
                  <a:pt x="144" y="138"/>
                  <a:pt x="146" y="137"/>
                  <a:pt x="148" y="136"/>
                </a:cubicBezTo>
                <a:close/>
                <a:moveTo>
                  <a:pt x="139" y="134"/>
                </a:moveTo>
                <a:cubicBezTo>
                  <a:pt x="140" y="133"/>
                  <a:pt x="141" y="133"/>
                  <a:pt x="141" y="133"/>
                </a:cubicBezTo>
                <a:cubicBezTo>
                  <a:pt x="141" y="133"/>
                  <a:pt x="141" y="133"/>
                  <a:pt x="141" y="133"/>
                </a:cubicBezTo>
                <a:cubicBezTo>
                  <a:pt x="140" y="134"/>
                  <a:pt x="139" y="136"/>
                  <a:pt x="137" y="137"/>
                </a:cubicBezTo>
                <a:cubicBezTo>
                  <a:pt x="137" y="137"/>
                  <a:pt x="136" y="138"/>
                  <a:pt x="135" y="138"/>
                </a:cubicBezTo>
                <a:cubicBezTo>
                  <a:pt x="137" y="137"/>
                  <a:pt x="138" y="135"/>
                  <a:pt x="139" y="134"/>
                </a:cubicBezTo>
                <a:close/>
                <a:moveTo>
                  <a:pt x="144" y="144"/>
                </a:moveTo>
                <a:cubicBezTo>
                  <a:pt x="143" y="144"/>
                  <a:pt x="143" y="144"/>
                  <a:pt x="143" y="144"/>
                </a:cubicBezTo>
                <a:cubicBezTo>
                  <a:pt x="142" y="145"/>
                  <a:pt x="141" y="146"/>
                  <a:pt x="140" y="147"/>
                </a:cubicBezTo>
                <a:cubicBezTo>
                  <a:pt x="139" y="147"/>
                  <a:pt x="138" y="146"/>
                  <a:pt x="137" y="146"/>
                </a:cubicBezTo>
                <a:cubicBezTo>
                  <a:pt x="139" y="145"/>
                  <a:pt x="141" y="145"/>
                  <a:pt x="144" y="144"/>
                </a:cubicBezTo>
                <a:close/>
                <a:moveTo>
                  <a:pt x="146" y="152"/>
                </a:moveTo>
                <a:cubicBezTo>
                  <a:pt x="147" y="151"/>
                  <a:pt x="148" y="151"/>
                  <a:pt x="149" y="150"/>
                </a:cubicBezTo>
                <a:cubicBezTo>
                  <a:pt x="148" y="151"/>
                  <a:pt x="147" y="152"/>
                  <a:pt x="146" y="153"/>
                </a:cubicBezTo>
                <a:cubicBezTo>
                  <a:pt x="145" y="154"/>
                  <a:pt x="144" y="154"/>
                  <a:pt x="142" y="155"/>
                </a:cubicBezTo>
                <a:cubicBezTo>
                  <a:pt x="143" y="154"/>
                  <a:pt x="145" y="153"/>
                  <a:pt x="146" y="152"/>
                </a:cubicBezTo>
                <a:close/>
                <a:moveTo>
                  <a:pt x="146" y="147"/>
                </a:moveTo>
                <a:cubicBezTo>
                  <a:pt x="147" y="145"/>
                  <a:pt x="149" y="144"/>
                  <a:pt x="150" y="142"/>
                </a:cubicBezTo>
                <a:cubicBezTo>
                  <a:pt x="151" y="141"/>
                  <a:pt x="153" y="140"/>
                  <a:pt x="154" y="139"/>
                </a:cubicBezTo>
                <a:cubicBezTo>
                  <a:pt x="155" y="139"/>
                  <a:pt x="155" y="139"/>
                  <a:pt x="156" y="139"/>
                </a:cubicBezTo>
                <a:cubicBezTo>
                  <a:pt x="156" y="140"/>
                  <a:pt x="156" y="140"/>
                  <a:pt x="156" y="140"/>
                </a:cubicBezTo>
                <a:cubicBezTo>
                  <a:pt x="154" y="142"/>
                  <a:pt x="151" y="144"/>
                  <a:pt x="149" y="146"/>
                </a:cubicBezTo>
                <a:cubicBezTo>
                  <a:pt x="149" y="146"/>
                  <a:pt x="149" y="146"/>
                  <a:pt x="149" y="146"/>
                </a:cubicBezTo>
                <a:cubicBezTo>
                  <a:pt x="148" y="146"/>
                  <a:pt x="147" y="147"/>
                  <a:pt x="146" y="147"/>
                </a:cubicBezTo>
                <a:close/>
                <a:moveTo>
                  <a:pt x="173" y="99"/>
                </a:moveTo>
                <a:cubicBezTo>
                  <a:pt x="172" y="99"/>
                  <a:pt x="172" y="99"/>
                  <a:pt x="172" y="99"/>
                </a:cubicBezTo>
                <a:cubicBezTo>
                  <a:pt x="172" y="99"/>
                  <a:pt x="172" y="99"/>
                  <a:pt x="171" y="99"/>
                </a:cubicBezTo>
                <a:cubicBezTo>
                  <a:pt x="170" y="100"/>
                  <a:pt x="168" y="101"/>
                  <a:pt x="167" y="101"/>
                </a:cubicBezTo>
                <a:cubicBezTo>
                  <a:pt x="168" y="100"/>
                  <a:pt x="170" y="98"/>
                  <a:pt x="172" y="97"/>
                </a:cubicBezTo>
                <a:cubicBezTo>
                  <a:pt x="172" y="97"/>
                  <a:pt x="172" y="97"/>
                  <a:pt x="172" y="97"/>
                </a:cubicBezTo>
                <a:cubicBezTo>
                  <a:pt x="172" y="98"/>
                  <a:pt x="172" y="98"/>
                  <a:pt x="173" y="99"/>
                </a:cubicBezTo>
                <a:close/>
                <a:moveTo>
                  <a:pt x="168" y="111"/>
                </a:moveTo>
                <a:cubicBezTo>
                  <a:pt x="170" y="109"/>
                  <a:pt x="172" y="108"/>
                  <a:pt x="174" y="107"/>
                </a:cubicBezTo>
                <a:cubicBezTo>
                  <a:pt x="174" y="107"/>
                  <a:pt x="175" y="108"/>
                  <a:pt x="175" y="107"/>
                </a:cubicBezTo>
                <a:cubicBezTo>
                  <a:pt x="176" y="107"/>
                  <a:pt x="176" y="107"/>
                  <a:pt x="176" y="107"/>
                </a:cubicBezTo>
                <a:cubicBezTo>
                  <a:pt x="176" y="107"/>
                  <a:pt x="176" y="107"/>
                  <a:pt x="175" y="108"/>
                </a:cubicBezTo>
                <a:cubicBezTo>
                  <a:pt x="171" y="110"/>
                  <a:pt x="167" y="113"/>
                  <a:pt x="163" y="115"/>
                </a:cubicBezTo>
                <a:cubicBezTo>
                  <a:pt x="164" y="114"/>
                  <a:pt x="164" y="113"/>
                  <a:pt x="165" y="113"/>
                </a:cubicBezTo>
                <a:cubicBezTo>
                  <a:pt x="166" y="112"/>
                  <a:pt x="167" y="111"/>
                  <a:pt x="168" y="111"/>
                </a:cubicBezTo>
                <a:close/>
                <a:moveTo>
                  <a:pt x="165" y="124"/>
                </a:moveTo>
                <a:cubicBezTo>
                  <a:pt x="166" y="123"/>
                  <a:pt x="167" y="122"/>
                  <a:pt x="168" y="121"/>
                </a:cubicBezTo>
                <a:cubicBezTo>
                  <a:pt x="168" y="122"/>
                  <a:pt x="168" y="122"/>
                  <a:pt x="167" y="122"/>
                </a:cubicBezTo>
                <a:cubicBezTo>
                  <a:pt x="166" y="123"/>
                  <a:pt x="165" y="124"/>
                  <a:pt x="164" y="125"/>
                </a:cubicBezTo>
                <a:cubicBezTo>
                  <a:pt x="164" y="124"/>
                  <a:pt x="164" y="124"/>
                  <a:pt x="165" y="124"/>
                </a:cubicBezTo>
                <a:close/>
                <a:moveTo>
                  <a:pt x="156" y="126"/>
                </a:moveTo>
                <a:cubicBezTo>
                  <a:pt x="157" y="125"/>
                  <a:pt x="158" y="125"/>
                  <a:pt x="159" y="124"/>
                </a:cubicBezTo>
                <a:cubicBezTo>
                  <a:pt x="160" y="123"/>
                  <a:pt x="161" y="123"/>
                  <a:pt x="161" y="122"/>
                </a:cubicBezTo>
                <a:cubicBezTo>
                  <a:pt x="162" y="122"/>
                  <a:pt x="163" y="122"/>
                  <a:pt x="164" y="121"/>
                </a:cubicBezTo>
                <a:cubicBezTo>
                  <a:pt x="161" y="123"/>
                  <a:pt x="159" y="125"/>
                  <a:pt x="156" y="126"/>
                </a:cubicBezTo>
                <a:close/>
                <a:moveTo>
                  <a:pt x="165" y="127"/>
                </a:moveTo>
                <a:cubicBezTo>
                  <a:pt x="166" y="127"/>
                  <a:pt x="166" y="127"/>
                  <a:pt x="166" y="127"/>
                </a:cubicBezTo>
                <a:cubicBezTo>
                  <a:pt x="167" y="126"/>
                  <a:pt x="167" y="126"/>
                  <a:pt x="166" y="125"/>
                </a:cubicBezTo>
                <a:cubicBezTo>
                  <a:pt x="167" y="125"/>
                  <a:pt x="167" y="125"/>
                  <a:pt x="168" y="124"/>
                </a:cubicBezTo>
                <a:cubicBezTo>
                  <a:pt x="169" y="123"/>
                  <a:pt x="170" y="122"/>
                  <a:pt x="172" y="121"/>
                </a:cubicBezTo>
                <a:cubicBezTo>
                  <a:pt x="173" y="122"/>
                  <a:pt x="175" y="123"/>
                  <a:pt x="176" y="124"/>
                </a:cubicBezTo>
                <a:cubicBezTo>
                  <a:pt x="170" y="127"/>
                  <a:pt x="163" y="131"/>
                  <a:pt x="157" y="135"/>
                </a:cubicBezTo>
                <a:cubicBezTo>
                  <a:pt x="157" y="135"/>
                  <a:pt x="157" y="135"/>
                  <a:pt x="157" y="135"/>
                </a:cubicBezTo>
                <a:cubicBezTo>
                  <a:pt x="160" y="133"/>
                  <a:pt x="162" y="130"/>
                  <a:pt x="165" y="127"/>
                </a:cubicBezTo>
                <a:close/>
                <a:moveTo>
                  <a:pt x="158" y="115"/>
                </a:moveTo>
                <a:cubicBezTo>
                  <a:pt x="157" y="115"/>
                  <a:pt x="156" y="116"/>
                  <a:pt x="155" y="116"/>
                </a:cubicBezTo>
                <a:cubicBezTo>
                  <a:pt x="157" y="115"/>
                  <a:pt x="158" y="114"/>
                  <a:pt x="159" y="112"/>
                </a:cubicBezTo>
                <a:cubicBezTo>
                  <a:pt x="161" y="111"/>
                  <a:pt x="162" y="110"/>
                  <a:pt x="164" y="109"/>
                </a:cubicBezTo>
                <a:cubicBezTo>
                  <a:pt x="162" y="111"/>
                  <a:pt x="160" y="113"/>
                  <a:pt x="158" y="115"/>
                </a:cubicBezTo>
                <a:close/>
                <a:moveTo>
                  <a:pt x="159" y="127"/>
                </a:moveTo>
                <a:cubicBezTo>
                  <a:pt x="159" y="127"/>
                  <a:pt x="158" y="128"/>
                  <a:pt x="158" y="128"/>
                </a:cubicBezTo>
                <a:cubicBezTo>
                  <a:pt x="156" y="129"/>
                  <a:pt x="154" y="130"/>
                  <a:pt x="152" y="132"/>
                </a:cubicBezTo>
                <a:cubicBezTo>
                  <a:pt x="154" y="130"/>
                  <a:pt x="156" y="129"/>
                  <a:pt x="159" y="127"/>
                </a:cubicBezTo>
                <a:close/>
                <a:moveTo>
                  <a:pt x="151" y="117"/>
                </a:moveTo>
                <a:cubicBezTo>
                  <a:pt x="151" y="117"/>
                  <a:pt x="150" y="117"/>
                  <a:pt x="149" y="117"/>
                </a:cubicBezTo>
                <a:cubicBezTo>
                  <a:pt x="150" y="117"/>
                  <a:pt x="150" y="117"/>
                  <a:pt x="150" y="117"/>
                </a:cubicBezTo>
                <a:cubicBezTo>
                  <a:pt x="150" y="116"/>
                  <a:pt x="151" y="115"/>
                  <a:pt x="152" y="115"/>
                </a:cubicBezTo>
                <a:cubicBezTo>
                  <a:pt x="152" y="114"/>
                  <a:pt x="153" y="114"/>
                  <a:pt x="154" y="113"/>
                </a:cubicBezTo>
                <a:cubicBezTo>
                  <a:pt x="153" y="114"/>
                  <a:pt x="152" y="116"/>
                  <a:pt x="151" y="117"/>
                </a:cubicBezTo>
                <a:close/>
                <a:moveTo>
                  <a:pt x="157" y="147"/>
                </a:moveTo>
                <a:cubicBezTo>
                  <a:pt x="158" y="147"/>
                  <a:pt x="159" y="146"/>
                  <a:pt x="161" y="146"/>
                </a:cubicBezTo>
                <a:cubicBezTo>
                  <a:pt x="159" y="147"/>
                  <a:pt x="157" y="147"/>
                  <a:pt x="156" y="148"/>
                </a:cubicBezTo>
                <a:cubicBezTo>
                  <a:pt x="156" y="148"/>
                  <a:pt x="157" y="147"/>
                  <a:pt x="157" y="147"/>
                </a:cubicBezTo>
                <a:close/>
                <a:moveTo>
                  <a:pt x="159" y="137"/>
                </a:moveTo>
                <a:cubicBezTo>
                  <a:pt x="159" y="138"/>
                  <a:pt x="159" y="138"/>
                  <a:pt x="158" y="138"/>
                </a:cubicBezTo>
                <a:cubicBezTo>
                  <a:pt x="158" y="138"/>
                  <a:pt x="158" y="138"/>
                  <a:pt x="158" y="138"/>
                </a:cubicBezTo>
                <a:cubicBezTo>
                  <a:pt x="157" y="138"/>
                  <a:pt x="157" y="138"/>
                  <a:pt x="157" y="138"/>
                </a:cubicBezTo>
                <a:cubicBezTo>
                  <a:pt x="157" y="137"/>
                  <a:pt x="158" y="137"/>
                  <a:pt x="158" y="137"/>
                </a:cubicBezTo>
                <a:cubicBezTo>
                  <a:pt x="159" y="137"/>
                  <a:pt x="160" y="137"/>
                  <a:pt x="161" y="137"/>
                </a:cubicBezTo>
                <a:cubicBezTo>
                  <a:pt x="161" y="137"/>
                  <a:pt x="161" y="138"/>
                  <a:pt x="161" y="138"/>
                </a:cubicBezTo>
                <a:cubicBezTo>
                  <a:pt x="160" y="137"/>
                  <a:pt x="160" y="137"/>
                  <a:pt x="159" y="137"/>
                </a:cubicBezTo>
                <a:close/>
                <a:moveTo>
                  <a:pt x="160" y="136"/>
                </a:moveTo>
                <a:cubicBezTo>
                  <a:pt x="162" y="135"/>
                  <a:pt x="163" y="135"/>
                  <a:pt x="165" y="134"/>
                </a:cubicBezTo>
                <a:cubicBezTo>
                  <a:pt x="164" y="135"/>
                  <a:pt x="163" y="135"/>
                  <a:pt x="163" y="136"/>
                </a:cubicBezTo>
                <a:cubicBezTo>
                  <a:pt x="162" y="136"/>
                  <a:pt x="161" y="136"/>
                  <a:pt x="160" y="136"/>
                </a:cubicBezTo>
                <a:close/>
                <a:moveTo>
                  <a:pt x="167" y="141"/>
                </a:moveTo>
                <a:cubicBezTo>
                  <a:pt x="166" y="141"/>
                  <a:pt x="166" y="141"/>
                  <a:pt x="166" y="142"/>
                </a:cubicBezTo>
                <a:cubicBezTo>
                  <a:pt x="165" y="142"/>
                  <a:pt x="164" y="142"/>
                  <a:pt x="163" y="143"/>
                </a:cubicBezTo>
                <a:cubicBezTo>
                  <a:pt x="164" y="142"/>
                  <a:pt x="166" y="141"/>
                  <a:pt x="167" y="141"/>
                </a:cubicBezTo>
                <a:close/>
                <a:moveTo>
                  <a:pt x="165" y="146"/>
                </a:moveTo>
                <a:cubicBezTo>
                  <a:pt x="167" y="144"/>
                  <a:pt x="169" y="143"/>
                  <a:pt x="171" y="142"/>
                </a:cubicBezTo>
                <a:cubicBezTo>
                  <a:pt x="172" y="141"/>
                  <a:pt x="171" y="140"/>
                  <a:pt x="170" y="140"/>
                </a:cubicBezTo>
                <a:cubicBezTo>
                  <a:pt x="171" y="139"/>
                  <a:pt x="172" y="138"/>
                  <a:pt x="173" y="137"/>
                </a:cubicBezTo>
                <a:cubicBezTo>
                  <a:pt x="174" y="137"/>
                  <a:pt x="175" y="137"/>
                  <a:pt x="176" y="136"/>
                </a:cubicBezTo>
                <a:cubicBezTo>
                  <a:pt x="174" y="138"/>
                  <a:pt x="173" y="140"/>
                  <a:pt x="171" y="142"/>
                </a:cubicBezTo>
                <a:cubicBezTo>
                  <a:pt x="169" y="143"/>
                  <a:pt x="166" y="145"/>
                  <a:pt x="164" y="147"/>
                </a:cubicBezTo>
                <a:cubicBezTo>
                  <a:pt x="164" y="146"/>
                  <a:pt x="165" y="146"/>
                  <a:pt x="165" y="146"/>
                </a:cubicBezTo>
                <a:close/>
                <a:moveTo>
                  <a:pt x="178" y="115"/>
                </a:moveTo>
                <a:cubicBezTo>
                  <a:pt x="180" y="113"/>
                  <a:pt x="182" y="112"/>
                  <a:pt x="184" y="110"/>
                </a:cubicBezTo>
                <a:cubicBezTo>
                  <a:pt x="185" y="110"/>
                  <a:pt x="185" y="110"/>
                  <a:pt x="186" y="110"/>
                </a:cubicBezTo>
                <a:cubicBezTo>
                  <a:pt x="183" y="112"/>
                  <a:pt x="180" y="113"/>
                  <a:pt x="178" y="115"/>
                </a:cubicBezTo>
                <a:close/>
                <a:moveTo>
                  <a:pt x="180" y="108"/>
                </a:moveTo>
                <a:cubicBezTo>
                  <a:pt x="181" y="107"/>
                  <a:pt x="181" y="107"/>
                  <a:pt x="182" y="106"/>
                </a:cubicBezTo>
                <a:cubicBezTo>
                  <a:pt x="183" y="106"/>
                  <a:pt x="184" y="105"/>
                  <a:pt x="186" y="104"/>
                </a:cubicBezTo>
                <a:cubicBezTo>
                  <a:pt x="184" y="106"/>
                  <a:pt x="182" y="107"/>
                  <a:pt x="180" y="108"/>
                </a:cubicBezTo>
                <a:close/>
                <a:moveTo>
                  <a:pt x="184" y="97"/>
                </a:moveTo>
                <a:cubicBezTo>
                  <a:pt x="183" y="98"/>
                  <a:pt x="181" y="100"/>
                  <a:pt x="180" y="101"/>
                </a:cubicBezTo>
                <a:cubicBezTo>
                  <a:pt x="176" y="103"/>
                  <a:pt x="173" y="105"/>
                  <a:pt x="169" y="107"/>
                </a:cubicBezTo>
                <a:cubicBezTo>
                  <a:pt x="172" y="105"/>
                  <a:pt x="174" y="103"/>
                  <a:pt x="176" y="100"/>
                </a:cubicBezTo>
                <a:cubicBezTo>
                  <a:pt x="177" y="99"/>
                  <a:pt x="178" y="98"/>
                  <a:pt x="180" y="98"/>
                </a:cubicBezTo>
                <a:cubicBezTo>
                  <a:pt x="181" y="97"/>
                  <a:pt x="183" y="97"/>
                  <a:pt x="185" y="96"/>
                </a:cubicBezTo>
                <a:cubicBezTo>
                  <a:pt x="185" y="96"/>
                  <a:pt x="184" y="97"/>
                  <a:pt x="184" y="97"/>
                </a:cubicBezTo>
                <a:close/>
                <a:moveTo>
                  <a:pt x="181" y="91"/>
                </a:moveTo>
                <a:cubicBezTo>
                  <a:pt x="179" y="92"/>
                  <a:pt x="177" y="93"/>
                  <a:pt x="175" y="95"/>
                </a:cubicBezTo>
                <a:cubicBezTo>
                  <a:pt x="175" y="95"/>
                  <a:pt x="175" y="95"/>
                  <a:pt x="175" y="95"/>
                </a:cubicBezTo>
                <a:cubicBezTo>
                  <a:pt x="178" y="92"/>
                  <a:pt x="180" y="90"/>
                  <a:pt x="183" y="89"/>
                </a:cubicBezTo>
                <a:cubicBezTo>
                  <a:pt x="182" y="89"/>
                  <a:pt x="182" y="90"/>
                  <a:pt x="181" y="91"/>
                </a:cubicBezTo>
                <a:close/>
                <a:moveTo>
                  <a:pt x="172" y="93"/>
                </a:moveTo>
                <a:cubicBezTo>
                  <a:pt x="172" y="92"/>
                  <a:pt x="173" y="91"/>
                  <a:pt x="173" y="91"/>
                </a:cubicBezTo>
                <a:cubicBezTo>
                  <a:pt x="174" y="90"/>
                  <a:pt x="175" y="90"/>
                  <a:pt x="176" y="90"/>
                </a:cubicBezTo>
                <a:cubicBezTo>
                  <a:pt x="174" y="91"/>
                  <a:pt x="173" y="92"/>
                  <a:pt x="172" y="93"/>
                </a:cubicBezTo>
                <a:close/>
                <a:moveTo>
                  <a:pt x="172" y="89"/>
                </a:moveTo>
                <a:cubicBezTo>
                  <a:pt x="172" y="89"/>
                  <a:pt x="172" y="89"/>
                  <a:pt x="172" y="89"/>
                </a:cubicBezTo>
                <a:cubicBezTo>
                  <a:pt x="170" y="93"/>
                  <a:pt x="167" y="96"/>
                  <a:pt x="165" y="99"/>
                </a:cubicBezTo>
                <a:cubicBezTo>
                  <a:pt x="163" y="101"/>
                  <a:pt x="161" y="103"/>
                  <a:pt x="159" y="105"/>
                </a:cubicBezTo>
                <a:cubicBezTo>
                  <a:pt x="156" y="106"/>
                  <a:pt x="154" y="107"/>
                  <a:pt x="152" y="108"/>
                </a:cubicBezTo>
                <a:cubicBezTo>
                  <a:pt x="159" y="101"/>
                  <a:pt x="166" y="94"/>
                  <a:pt x="173" y="88"/>
                </a:cubicBezTo>
                <a:cubicBezTo>
                  <a:pt x="173" y="88"/>
                  <a:pt x="173" y="89"/>
                  <a:pt x="172" y="89"/>
                </a:cubicBezTo>
                <a:close/>
                <a:moveTo>
                  <a:pt x="152" y="111"/>
                </a:moveTo>
                <a:cubicBezTo>
                  <a:pt x="153" y="111"/>
                  <a:pt x="153" y="110"/>
                  <a:pt x="153" y="110"/>
                </a:cubicBezTo>
                <a:cubicBezTo>
                  <a:pt x="153" y="109"/>
                  <a:pt x="154" y="109"/>
                  <a:pt x="155" y="109"/>
                </a:cubicBezTo>
                <a:cubicBezTo>
                  <a:pt x="154" y="109"/>
                  <a:pt x="154" y="110"/>
                  <a:pt x="154" y="110"/>
                </a:cubicBezTo>
                <a:cubicBezTo>
                  <a:pt x="152" y="112"/>
                  <a:pt x="150" y="114"/>
                  <a:pt x="148" y="115"/>
                </a:cubicBezTo>
                <a:cubicBezTo>
                  <a:pt x="147" y="116"/>
                  <a:pt x="145" y="117"/>
                  <a:pt x="144" y="118"/>
                </a:cubicBezTo>
                <a:cubicBezTo>
                  <a:pt x="144" y="118"/>
                  <a:pt x="144" y="118"/>
                  <a:pt x="144" y="118"/>
                </a:cubicBezTo>
                <a:cubicBezTo>
                  <a:pt x="147" y="116"/>
                  <a:pt x="150" y="113"/>
                  <a:pt x="152" y="111"/>
                </a:cubicBezTo>
                <a:close/>
                <a:moveTo>
                  <a:pt x="148" y="119"/>
                </a:moveTo>
                <a:cubicBezTo>
                  <a:pt x="148" y="119"/>
                  <a:pt x="149" y="119"/>
                  <a:pt x="149" y="118"/>
                </a:cubicBezTo>
                <a:cubicBezTo>
                  <a:pt x="148" y="120"/>
                  <a:pt x="146" y="122"/>
                  <a:pt x="145" y="123"/>
                </a:cubicBezTo>
                <a:cubicBezTo>
                  <a:pt x="144" y="124"/>
                  <a:pt x="143" y="124"/>
                  <a:pt x="142" y="125"/>
                </a:cubicBezTo>
                <a:cubicBezTo>
                  <a:pt x="144" y="123"/>
                  <a:pt x="146" y="121"/>
                  <a:pt x="148" y="119"/>
                </a:cubicBezTo>
                <a:close/>
                <a:moveTo>
                  <a:pt x="138" y="119"/>
                </a:moveTo>
                <a:cubicBezTo>
                  <a:pt x="136" y="120"/>
                  <a:pt x="133" y="121"/>
                  <a:pt x="130" y="122"/>
                </a:cubicBezTo>
                <a:cubicBezTo>
                  <a:pt x="131" y="121"/>
                  <a:pt x="132" y="121"/>
                  <a:pt x="132" y="120"/>
                </a:cubicBezTo>
                <a:cubicBezTo>
                  <a:pt x="134" y="119"/>
                  <a:pt x="135" y="118"/>
                  <a:pt x="136" y="118"/>
                </a:cubicBezTo>
                <a:cubicBezTo>
                  <a:pt x="139" y="116"/>
                  <a:pt x="141" y="115"/>
                  <a:pt x="144" y="114"/>
                </a:cubicBezTo>
                <a:cubicBezTo>
                  <a:pt x="142" y="116"/>
                  <a:pt x="140" y="118"/>
                  <a:pt x="138" y="119"/>
                </a:cubicBezTo>
                <a:close/>
                <a:moveTo>
                  <a:pt x="126" y="116"/>
                </a:moveTo>
                <a:cubicBezTo>
                  <a:pt x="130" y="112"/>
                  <a:pt x="133" y="109"/>
                  <a:pt x="136" y="106"/>
                </a:cubicBezTo>
                <a:cubicBezTo>
                  <a:pt x="139" y="104"/>
                  <a:pt x="142" y="102"/>
                  <a:pt x="145" y="101"/>
                </a:cubicBezTo>
                <a:cubicBezTo>
                  <a:pt x="141" y="104"/>
                  <a:pt x="138" y="107"/>
                  <a:pt x="134" y="110"/>
                </a:cubicBezTo>
                <a:cubicBezTo>
                  <a:pt x="132" y="112"/>
                  <a:pt x="129" y="114"/>
                  <a:pt x="126" y="116"/>
                </a:cubicBezTo>
                <a:close/>
                <a:moveTo>
                  <a:pt x="131" y="116"/>
                </a:moveTo>
                <a:cubicBezTo>
                  <a:pt x="129" y="117"/>
                  <a:pt x="128" y="118"/>
                  <a:pt x="127" y="120"/>
                </a:cubicBezTo>
                <a:cubicBezTo>
                  <a:pt x="127" y="120"/>
                  <a:pt x="127" y="120"/>
                  <a:pt x="126" y="120"/>
                </a:cubicBezTo>
                <a:cubicBezTo>
                  <a:pt x="125" y="121"/>
                  <a:pt x="124" y="122"/>
                  <a:pt x="122" y="123"/>
                </a:cubicBezTo>
                <a:cubicBezTo>
                  <a:pt x="125" y="121"/>
                  <a:pt x="128" y="118"/>
                  <a:pt x="131" y="116"/>
                </a:cubicBezTo>
                <a:close/>
                <a:moveTo>
                  <a:pt x="124" y="126"/>
                </a:moveTo>
                <a:cubicBezTo>
                  <a:pt x="124" y="126"/>
                  <a:pt x="124" y="126"/>
                  <a:pt x="124" y="126"/>
                </a:cubicBezTo>
                <a:cubicBezTo>
                  <a:pt x="122" y="129"/>
                  <a:pt x="120" y="132"/>
                  <a:pt x="117" y="135"/>
                </a:cubicBezTo>
                <a:cubicBezTo>
                  <a:pt x="119" y="132"/>
                  <a:pt x="122" y="129"/>
                  <a:pt x="124" y="126"/>
                </a:cubicBezTo>
                <a:close/>
                <a:moveTo>
                  <a:pt x="113" y="117"/>
                </a:moveTo>
                <a:cubicBezTo>
                  <a:pt x="113" y="117"/>
                  <a:pt x="112" y="117"/>
                  <a:pt x="112" y="117"/>
                </a:cubicBezTo>
                <a:cubicBezTo>
                  <a:pt x="112" y="118"/>
                  <a:pt x="111" y="119"/>
                  <a:pt x="110" y="120"/>
                </a:cubicBezTo>
                <a:cubicBezTo>
                  <a:pt x="110" y="120"/>
                  <a:pt x="109" y="120"/>
                  <a:pt x="109" y="120"/>
                </a:cubicBezTo>
                <a:cubicBezTo>
                  <a:pt x="110" y="119"/>
                  <a:pt x="111" y="118"/>
                  <a:pt x="113" y="117"/>
                </a:cubicBezTo>
                <a:close/>
                <a:moveTo>
                  <a:pt x="107" y="119"/>
                </a:moveTo>
                <a:cubicBezTo>
                  <a:pt x="107" y="119"/>
                  <a:pt x="106" y="119"/>
                  <a:pt x="106" y="119"/>
                </a:cubicBezTo>
                <a:cubicBezTo>
                  <a:pt x="107" y="118"/>
                  <a:pt x="107" y="117"/>
                  <a:pt x="108" y="117"/>
                </a:cubicBezTo>
                <a:cubicBezTo>
                  <a:pt x="109" y="116"/>
                  <a:pt x="110" y="115"/>
                  <a:pt x="111" y="115"/>
                </a:cubicBezTo>
                <a:cubicBezTo>
                  <a:pt x="110" y="116"/>
                  <a:pt x="108" y="118"/>
                  <a:pt x="107" y="119"/>
                </a:cubicBezTo>
                <a:close/>
                <a:moveTo>
                  <a:pt x="112" y="125"/>
                </a:moveTo>
                <a:cubicBezTo>
                  <a:pt x="113" y="125"/>
                  <a:pt x="114" y="124"/>
                  <a:pt x="115" y="123"/>
                </a:cubicBezTo>
                <a:cubicBezTo>
                  <a:pt x="115" y="123"/>
                  <a:pt x="115" y="123"/>
                  <a:pt x="115" y="123"/>
                </a:cubicBezTo>
                <a:cubicBezTo>
                  <a:pt x="114" y="124"/>
                  <a:pt x="114" y="125"/>
                  <a:pt x="113" y="126"/>
                </a:cubicBezTo>
                <a:cubicBezTo>
                  <a:pt x="111" y="127"/>
                  <a:pt x="110" y="128"/>
                  <a:pt x="109" y="129"/>
                </a:cubicBezTo>
                <a:cubicBezTo>
                  <a:pt x="110" y="128"/>
                  <a:pt x="111" y="127"/>
                  <a:pt x="112" y="125"/>
                </a:cubicBezTo>
                <a:close/>
                <a:moveTo>
                  <a:pt x="104" y="117"/>
                </a:moveTo>
                <a:cubicBezTo>
                  <a:pt x="103" y="117"/>
                  <a:pt x="102" y="117"/>
                  <a:pt x="102" y="118"/>
                </a:cubicBezTo>
                <a:cubicBezTo>
                  <a:pt x="101" y="118"/>
                  <a:pt x="101" y="118"/>
                  <a:pt x="101" y="118"/>
                </a:cubicBezTo>
                <a:cubicBezTo>
                  <a:pt x="105" y="114"/>
                  <a:pt x="109" y="110"/>
                  <a:pt x="113" y="106"/>
                </a:cubicBezTo>
                <a:cubicBezTo>
                  <a:pt x="113" y="106"/>
                  <a:pt x="114" y="106"/>
                  <a:pt x="114" y="105"/>
                </a:cubicBezTo>
                <a:cubicBezTo>
                  <a:pt x="111" y="109"/>
                  <a:pt x="107" y="113"/>
                  <a:pt x="104" y="117"/>
                </a:cubicBezTo>
                <a:close/>
                <a:moveTo>
                  <a:pt x="99" y="129"/>
                </a:moveTo>
                <a:cubicBezTo>
                  <a:pt x="99" y="128"/>
                  <a:pt x="100" y="128"/>
                  <a:pt x="100" y="127"/>
                </a:cubicBezTo>
                <a:cubicBezTo>
                  <a:pt x="100" y="129"/>
                  <a:pt x="99" y="130"/>
                  <a:pt x="98" y="131"/>
                </a:cubicBezTo>
                <a:cubicBezTo>
                  <a:pt x="97" y="132"/>
                  <a:pt x="96" y="133"/>
                  <a:pt x="95" y="135"/>
                </a:cubicBezTo>
                <a:cubicBezTo>
                  <a:pt x="94" y="135"/>
                  <a:pt x="94" y="134"/>
                  <a:pt x="93" y="134"/>
                </a:cubicBezTo>
                <a:cubicBezTo>
                  <a:pt x="95" y="132"/>
                  <a:pt x="97" y="130"/>
                  <a:pt x="99" y="129"/>
                </a:cubicBezTo>
                <a:close/>
                <a:moveTo>
                  <a:pt x="103" y="132"/>
                </a:moveTo>
                <a:cubicBezTo>
                  <a:pt x="103" y="132"/>
                  <a:pt x="104" y="131"/>
                  <a:pt x="104" y="131"/>
                </a:cubicBezTo>
                <a:cubicBezTo>
                  <a:pt x="103" y="132"/>
                  <a:pt x="102" y="133"/>
                  <a:pt x="101" y="135"/>
                </a:cubicBezTo>
                <a:cubicBezTo>
                  <a:pt x="100" y="135"/>
                  <a:pt x="100" y="135"/>
                  <a:pt x="100" y="135"/>
                </a:cubicBezTo>
                <a:cubicBezTo>
                  <a:pt x="101" y="134"/>
                  <a:pt x="102" y="133"/>
                  <a:pt x="103" y="132"/>
                </a:cubicBezTo>
                <a:close/>
                <a:moveTo>
                  <a:pt x="103" y="126"/>
                </a:moveTo>
                <a:cubicBezTo>
                  <a:pt x="104" y="125"/>
                  <a:pt x="105" y="124"/>
                  <a:pt x="106" y="123"/>
                </a:cubicBezTo>
                <a:cubicBezTo>
                  <a:pt x="106" y="122"/>
                  <a:pt x="107" y="121"/>
                  <a:pt x="108" y="121"/>
                </a:cubicBezTo>
                <a:cubicBezTo>
                  <a:pt x="108" y="121"/>
                  <a:pt x="109" y="121"/>
                  <a:pt x="109" y="121"/>
                </a:cubicBezTo>
                <a:cubicBezTo>
                  <a:pt x="107" y="123"/>
                  <a:pt x="105" y="124"/>
                  <a:pt x="103" y="126"/>
                </a:cubicBezTo>
                <a:close/>
                <a:moveTo>
                  <a:pt x="110" y="141"/>
                </a:moveTo>
                <a:cubicBezTo>
                  <a:pt x="107" y="143"/>
                  <a:pt x="104" y="145"/>
                  <a:pt x="102" y="146"/>
                </a:cubicBezTo>
                <a:cubicBezTo>
                  <a:pt x="104" y="144"/>
                  <a:pt x="106" y="143"/>
                  <a:pt x="108" y="141"/>
                </a:cubicBezTo>
                <a:cubicBezTo>
                  <a:pt x="108" y="141"/>
                  <a:pt x="109" y="141"/>
                  <a:pt x="110" y="141"/>
                </a:cubicBezTo>
                <a:close/>
                <a:moveTo>
                  <a:pt x="109" y="139"/>
                </a:moveTo>
                <a:cubicBezTo>
                  <a:pt x="112" y="137"/>
                  <a:pt x="114" y="134"/>
                  <a:pt x="117" y="132"/>
                </a:cubicBezTo>
                <a:cubicBezTo>
                  <a:pt x="117" y="132"/>
                  <a:pt x="117" y="131"/>
                  <a:pt x="118" y="131"/>
                </a:cubicBezTo>
                <a:cubicBezTo>
                  <a:pt x="115" y="134"/>
                  <a:pt x="113" y="137"/>
                  <a:pt x="111" y="140"/>
                </a:cubicBezTo>
                <a:cubicBezTo>
                  <a:pt x="111" y="140"/>
                  <a:pt x="111" y="140"/>
                  <a:pt x="111" y="140"/>
                </a:cubicBezTo>
                <a:cubicBezTo>
                  <a:pt x="111" y="140"/>
                  <a:pt x="110" y="139"/>
                  <a:pt x="109" y="139"/>
                </a:cubicBezTo>
                <a:close/>
                <a:moveTo>
                  <a:pt x="116" y="122"/>
                </a:moveTo>
                <a:cubicBezTo>
                  <a:pt x="117" y="121"/>
                  <a:pt x="119" y="120"/>
                  <a:pt x="120" y="119"/>
                </a:cubicBezTo>
                <a:cubicBezTo>
                  <a:pt x="119" y="120"/>
                  <a:pt x="118" y="121"/>
                  <a:pt x="116" y="122"/>
                </a:cubicBezTo>
                <a:close/>
                <a:moveTo>
                  <a:pt x="116" y="145"/>
                </a:moveTo>
                <a:cubicBezTo>
                  <a:pt x="116" y="144"/>
                  <a:pt x="117" y="144"/>
                  <a:pt x="118" y="143"/>
                </a:cubicBezTo>
                <a:cubicBezTo>
                  <a:pt x="118" y="144"/>
                  <a:pt x="118" y="144"/>
                  <a:pt x="118" y="144"/>
                </a:cubicBezTo>
                <a:cubicBezTo>
                  <a:pt x="118" y="144"/>
                  <a:pt x="118" y="144"/>
                  <a:pt x="118" y="144"/>
                </a:cubicBezTo>
                <a:cubicBezTo>
                  <a:pt x="118" y="144"/>
                  <a:pt x="118" y="144"/>
                  <a:pt x="117" y="145"/>
                </a:cubicBezTo>
                <a:cubicBezTo>
                  <a:pt x="116" y="145"/>
                  <a:pt x="115" y="146"/>
                  <a:pt x="114" y="146"/>
                </a:cubicBezTo>
                <a:cubicBezTo>
                  <a:pt x="115" y="146"/>
                  <a:pt x="115" y="145"/>
                  <a:pt x="116" y="145"/>
                </a:cubicBezTo>
                <a:close/>
                <a:moveTo>
                  <a:pt x="122" y="144"/>
                </a:moveTo>
                <a:cubicBezTo>
                  <a:pt x="122" y="145"/>
                  <a:pt x="122" y="145"/>
                  <a:pt x="122" y="145"/>
                </a:cubicBezTo>
                <a:cubicBezTo>
                  <a:pt x="121" y="146"/>
                  <a:pt x="120" y="147"/>
                  <a:pt x="119" y="148"/>
                </a:cubicBezTo>
                <a:cubicBezTo>
                  <a:pt x="119" y="148"/>
                  <a:pt x="119" y="148"/>
                  <a:pt x="118" y="148"/>
                </a:cubicBezTo>
                <a:cubicBezTo>
                  <a:pt x="119" y="147"/>
                  <a:pt x="120" y="146"/>
                  <a:pt x="122" y="144"/>
                </a:cubicBezTo>
                <a:close/>
                <a:moveTo>
                  <a:pt x="120" y="140"/>
                </a:moveTo>
                <a:cubicBezTo>
                  <a:pt x="120" y="139"/>
                  <a:pt x="121" y="139"/>
                  <a:pt x="122" y="138"/>
                </a:cubicBezTo>
                <a:cubicBezTo>
                  <a:pt x="125" y="137"/>
                  <a:pt x="128" y="135"/>
                  <a:pt x="131" y="133"/>
                </a:cubicBezTo>
                <a:cubicBezTo>
                  <a:pt x="130" y="134"/>
                  <a:pt x="128" y="135"/>
                  <a:pt x="127" y="136"/>
                </a:cubicBezTo>
                <a:cubicBezTo>
                  <a:pt x="125" y="137"/>
                  <a:pt x="122" y="139"/>
                  <a:pt x="120" y="140"/>
                </a:cubicBezTo>
                <a:close/>
                <a:moveTo>
                  <a:pt x="129" y="143"/>
                </a:moveTo>
                <a:cubicBezTo>
                  <a:pt x="129" y="143"/>
                  <a:pt x="128" y="143"/>
                  <a:pt x="128" y="143"/>
                </a:cubicBezTo>
                <a:cubicBezTo>
                  <a:pt x="128" y="144"/>
                  <a:pt x="127" y="144"/>
                  <a:pt x="127" y="144"/>
                </a:cubicBezTo>
                <a:cubicBezTo>
                  <a:pt x="127" y="144"/>
                  <a:pt x="127" y="144"/>
                  <a:pt x="127" y="144"/>
                </a:cubicBezTo>
                <a:cubicBezTo>
                  <a:pt x="127" y="143"/>
                  <a:pt x="128" y="143"/>
                  <a:pt x="128" y="142"/>
                </a:cubicBezTo>
                <a:cubicBezTo>
                  <a:pt x="129" y="141"/>
                  <a:pt x="130" y="140"/>
                  <a:pt x="131" y="140"/>
                </a:cubicBezTo>
                <a:cubicBezTo>
                  <a:pt x="130" y="140"/>
                  <a:pt x="129" y="141"/>
                  <a:pt x="129" y="142"/>
                </a:cubicBezTo>
                <a:cubicBezTo>
                  <a:pt x="129" y="142"/>
                  <a:pt x="129" y="142"/>
                  <a:pt x="129" y="143"/>
                </a:cubicBezTo>
                <a:close/>
                <a:moveTo>
                  <a:pt x="129" y="146"/>
                </a:moveTo>
                <a:cubicBezTo>
                  <a:pt x="129" y="146"/>
                  <a:pt x="129" y="146"/>
                  <a:pt x="130" y="146"/>
                </a:cubicBezTo>
                <a:cubicBezTo>
                  <a:pt x="129" y="147"/>
                  <a:pt x="129" y="148"/>
                  <a:pt x="128" y="148"/>
                </a:cubicBezTo>
                <a:cubicBezTo>
                  <a:pt x="127" y="149"/>
                  <a:pt x="126" y="149"/>
                  <a:pt x="125" y="150"/>
                </a:cubicBezTo>
                <a:cubicBezTo>
                  <a:pt x="126" y="149"/>
                  <a:pt x="128" y="148"/>
                  <a:pt x="129" y="146"/>
                </a:cubicBezTo>
                <a:close/>
                <a:moveTo>
                  <a:pt x="134" y="157"/>
                </a:moveTo>
                <a:cubicBezTo>
                  <a:pt x="135" y="156"/>
                  <a:pt x="136" y="156"/>
                  <a:pt x="136" y="156"/>
                </a:cubicBezTo>
                <a:cubicBezTo>
                  <a:pt x="134" y="157"/>
                  <a:pt x="133" y="159"/>
                  <a:pt x="131" y="160"/>
                </a:cubicBezTo>
                <a:cubicBezTo>
                  <a:pt x="132" y="159"/>
                  <a:pt x="133" y="158"/>
                  <a:pt x="134" y="157"/>
                </a:cubicBezTo>
                <a:close/>
                <a:moveTo>
                  <a:pt x="133" y="167"/>
                </a:moveTo>
                <a:cubicBezTo>
                  <a:pt x="135" y="165"/>
                  <a:pt x="138" y="163"/>
                  <a:pt x="140" y="162"/>
                </a:cubicBezTo>
                <a:cubicBezTo>
                  <a:pt x="139" y="163"/>
                  <a:pt x="138" y="164"/>
                  <a:pt x="137" y="165"/>
                </a:cubicBezTo>
                <a:cubicBezTo>
                  <a:pt x="136" y="165"/>
                  <a:pt x="135" y="166"/>
                  <a:pt x="134" y="166"/>
                </a:cubicBezTo>
                <a:cubicBezTo>
                  <a:pt x="134" y="167"/>
                  <a:pt x="133" y="167"/>
                  <a:pt x="133" y="167"/>
                </a:cubicBezTo>
                <a:cubicBezTo>
                  <a:pt x="133" y="167"/>
                  <a:pt x="133" y="167"/>
                  <a:pt x="133" y="167"/>
                </a:cubicBezTo>
                <a:close/>
                <a:moveTo>
                  <a:pt x="138" y="160"/>
                </a:moveTo>
                <a:cubicBezTo>
                  <a:pt x="137" y="160"/>
                  <a:pt x="137" y="161"/>
                  <a:pt x="137" y="161"/>
                </a:cubicBezTo>
                <a:cubicBezTo>
                  <a:pt x="137" y="160"/>
                  <a:pt x="137" y="160"/>
                  <a:pt x="137" y="160"/>
                </a:cubicBezTo>
                <a:cubicBezTo>
                  <a:pt x="137" y="160"/>
                  <a:pt x="137" y="160"/>
                  <a:pt x="137" y="160"/>
                </a:cubicBezTo>
                <a:cubicBezTo>
                  <a:pt x="139" y="159"/>
                  <a:pt x="140" y="158"/>
                  <a:pt x="142" y="157"/>
                </a:cubicBezTo>
                <a:cubicBezTo>
                  <a:pt x="142" y="157"/>
                  <a:pt x="142" y="158"/>
                  <a:pt x="142" y="158"/>
                </a:cubicBezTo>
                <a:cubicBezTo>
                  <a:pt x="140" y="159"/>
                  <a:pt x="139" y="160"/>
                  <a:pt x="138" y="160"/>
                </a:cubicBezTo>
                <a:close/>
                <a:moveTo>
                  <a:pt x="143" y="160"/>
                </a:moveTo>
                <a:cubicBezTo>
                  <a:pt x="145" y="159"/>
                  <a:pt x="148" y="158"/>
                  <a:pt x="150" y="157"/>
                </a:cubicBezTo>
                <a:cubicBezTo>
                  <a:pt x="149" y="158"/>
                  <a:pt x="148" y="159"/>
                  <a:pt x="147" y="160"/>
                </a:cubicBezTo>
                <a:cubicBezTo>
                  <a:pt x="145" y="161"/>
                  <a:pt x="143" y="162"/>
                  <a:pt x="141" y="163"/>
                </a:cubicBezTo>
                <a:cubicBezTo>
                  <a:pt x="142" y="162"/>
                  <a:pt x="142" y="161"/>
                  <a:pt x="143" y="160"/>
                </a:cubicBezTo>
                <a:close/>
                <a:moveTo>
                  <a:pt x="147" y="162"/>
                </a:moveTo>
                <a:cubicBezTo>
                  <a:pt x="148" y="161"/>
                  <a:pt x="149" y="161"/>
                  <a:pt x="150" y="160"/>
                </a:cubicBezTo>
                <a:cubicBezTo>
                  <a:pt x="150" y="161"/>
                  <a:pt x="149" y="161"/>
                  <a:pt x="149" y="162"/>
                </a:cubicBezTo>
                <a:cubicBezTo>
                  <a:pt x="148" y="162"/>
                  <a:pt x="147" y="162"/>
                  <a:pt x="146" y="163"/>
                </a:cubicBezTo>
                <a:cubicBezTo>
                  <a:pt x="146" y="162"/>
                  <a:pt x="147" y="162"/>
                  <a:pt x="147" y="162"/>
                </a:cubicBezTo>
                <a:close/>
                <a:moveTo>
                  <a:pt x="150" y="163"/>
                </a:moveTo>
                <a:cubicBezTo>
                  <a:pt x="150" y="163"/>
                  <a:pt x="151" y="163"/>
                  <a:pt x="152" y="162"/>
                </a:cubicBezTo>
                <a:cubicBezTo>
                  <a:pt x="150" y="164"/>
                  <a:pt x="148" y="166"/>
                  <a:pt x="146" y="168"/>
                </a:cubicBezTo>
                <a:cubicBezTo>
                  <a:pt x="147" y="166"/>
                  <a:pt x="148" y="165"/>
                  <a:pt x="150" y="163"/>
                </a:cubicBezTo>
                <a:close/>
                <a:moveTo>
                  <a:pt x="146" y="157"/>
                </a:moveTo>
                <a:cubicBezTo>
                  <a:pt x="146" y="157"/>
                  <a:pt x="146" y="157"/>
                  <a:pt x="146" y="157"/>
                </a:cubicBezTo>
                <a:cubicBezTo>
                  <a:pt x="147" y="156"/>
                  <a:pt x="149" y="155"/>
                  <a:pt x="150" y="153"/>
                </a:cubicBezTo>
                <a:cubicBezTo>
                  <a:pt x="152" y="153"/>
                  <a:pt x="153" y="152"/>
                  <a:pt x="155" y="151"/>
                </a:cubicBezTo>
                <a:cubicBezTo>
                  <a:pt x="155" y="151"/>
                  <a:pt x="155" y="151"/>
                  <a:pt x="156" y="151"/>
                </a:cubicBezTo>
                <a:cubicBezTo>
                  <a:pt x="156" y="152"/>
                  <a:pt x="155" y="152"/>
                  <a:pt x="155" y="152"/>
                </a:cubicBezTo>
                <a:cubicBezTo>
                  <a:pt x="152" y="154"/>
                  <a:pt x="149" y="156"/>
                  <a:pt x="146" y="157"/>
                </a:cubicBezTo>
                <a:close/>
                <a:moveTo>
                  <a:pt x="154" y="158"/>
                </a:moveTo>
                <a:cubicBezTo>
                  <a:pt x="155" y="158"/>
                  <a:pt x="156" y="157"/>
                  <a:pt x="157" y="157"/>
                </a:cubicBezTo>
                <a:cubicBezTo>
                  <a:pt x="157" y="157"/>
                  <a:pt x="156" y="158"/>
                  <a:pt x="155" y="159"/>
                </a:cubicBezTo>
                <a:cubicBezTo>
                  <a:pt x="154" y="159"/>
                  <a:pt x="153" y="160"/>
                  <a:pt x="152" y="160"/>
                </a:cubicBezTo>
                <a:cubicBezTo>
                  <a:pt x="153" y="160"/>
                  <a:pt x="153" y="159"/>
                  <a:pt x="154" y="158"/>
                </a:cubicBezTo>
                <a:close/>
                <a:moveTo>
                  <a:pt x="157" y="155"/>
                </a:moveTo>
                <a:cubicBezTo>
                  <a:pt x="158" y="154"/>
                  <a:pt x="159" y="153"/>
                  <a:pt x="160" y="151"/>
                </a:cubicBezTo>
                <a:cubicBezTo>
                  <a:pt x="162" y="150"/>
                  <a:pt x="164" y="149"/>
                  <a:pt x="166" y="147"/>
                </a:cubicBezTo>
                <a:cubicBezTo>
                  <a:pt x="165" y="149"/>
                  <a:pt x="163" y="151"/>
                  <a:pt x="161" y="153"/>
                </a:cubicBezTo>
                <a:cubicBezTo>
                  <a:pt x="160" y="153"/>
                  <a:pt x="158" y="154"/>
                  <a:pt x="157" y="155"/>
                </a:cubicBezTo>
                <a:close/>
                <a:moveTo>
                  <a:pt x="162" y="154"/>
                </a:moveTo>
                <a:cubicBezTo>
                  <a:pt x="164" y="154"/>
                  <a:pt x="165" y="153"/>
                  <a:pt x="167" y="152"/>
                </a:cubicBezTo>
                <a:cubicBezTo>
                  <a:pt x="167" y="153"/>
                  <a:pt x="167" y="153"/>
                  <a:pt x="167" y="153"/>
                </a:cubicBezTo>
                <a:cubicBezTo>
                  <a:pt x="165" y="154"/>
                  <a:pt x="164" y="155"/>
                  <a:pt x="163" y="156"/>
                </a:cubicBezTo>
                <a:cubicBezTo>
                  <a:pt x="162" y="156"/>
                  <a:pt x="161" y="157"/>
                  <a:pt x="160" y="157"/>
                </a:cubicBezTo>
                <a:cubicBezTo>
                  <a:pt x="161" y="156"/>
                  <a:pt x="162" y="155"/>
                  <a:pt x="162" y="154"/>
                </a:cubicBezTo>
                <a:close/>
                <a:moveTo>
                  <a:pt x="164" y="159"/>
                </a:moveTo>
                <a:cubicBezTo>
                  <a:pt x="165" y="158"/>
                  <a:pt x="166" y="157"/>
                  <a:pt x="167" y="156"/>
                </a:cubicBezTo>
                <a:cubicBezTo>
                  <a:pt x="167" y="156"/>
                  <a:pt x="167" y="156"/>
                  <a:pt x="168" y="156"/>
                </a:cubicBezTo>
                <a:cubicBezTo>
                  <a:pt x="166" y="157"/>
                  <a:pt x="164" y="159"/>
                  <a:pt x="162" y="161"/>
                </a:cubicBezTo>
                <a:cubicBezTo>
                  <a:pt x="163" y="160"/>
                  <a:pt x="163" y="160"/>
                  <a:pt x="164" y="159"/>
                </a:cubicBezTo>
                <a:close/>
                <a:moveTo>
                  <a:pt x="169" y="156"/>
                </a:moveTo>
                <a:cubicBezTo>
                  <a:pt x="168" y="158"/>
                  <a:pt x="166" y="160"/>
                  <a:pt x="165" y="162"/>
                </a:cubicBezTo>
                <a:cubicBezTo>
                  <a:pt x="164" y="162"/>
                  <a:pt x="163" y="162"/>
                  <a:pt x="163" y="163"/>
                </a:cubicBezTo>
                <a:cubicBezTo>
                  <a:pt x="165" y="161"/>
                  <a:pt x="167" y="159"/>
                  <a:pt x="169" y="156"/>
                </a:cubicBezTo>
                <a:close/>
                <a:moveTo>
                  <a:pt x="166" y="151"/>
                </a:moveTo>
                <a:cubicBezTo>
                  <a:pt x="169" y="147"/>
                  <a:pt x="173" y="144"/>
                  <a:pt x="176" y="140"/>
                </a:cubicBezTo>
                <a:cubicBezTo>
                  <a:pt x="177" y="140"/>
                  <a:pt x="177" y="140"/>
                  <a:pt x="178" y="139"/>
                </a:cubicBezTo>
                <a:cubicBezTo>
                  <a:pt x="177" y="140"/>
                  <a:pt x="177" y="140"/>
                  <a:pt x="177" y="141"/>
                </a:cubicBezTo>
                <a:cubicBezTo>
                  <a:pt x="174" y="144"/>
                  <a:pt x="172" y="146"/>
                  <a:pt x="170" y="149"/>
                </a:cubicBezTo>
                <a:cubicBezTo>
                  <a:pt x="168" y="150"/>
                  <a:pt x="167" y="150"/>
                  <a:pt x="166" y="151"/>
                </a:cubicBezTo>
                <a:close/>
                <a:moveTo>
                  <a:pt x="177" y="151"/>
                </a:moveTo>
                <a:cubicBezTo>
                  <a:pt x="175" y="153"/>
                  <a:pt x="174" y="155"/>
                  <a:pt x="172" y="157"/>
                </a:cubicBezTo>
                <a:cubicBezTo>
                  <a:pt x="172" y="157"/>
                  <a:pt x="171" y="157"/>
                  <a:pt x="171" y="158"/>
                </a:cubicBezTo>
                <a:cubicBezTo>
                  <a:pt x="173" y="156"/>
                  <a:pt x="174" y="154"/>
                  <a:pt x="175" y="152"/>
                </a:cubicBezTo>
                <a:cubicBezTo>
                  <a:pt x="176" y="152"/>
                  <a:pt x="177" y="151"/>
                  <a:pt x="177" y="151"/>
                </a:cubicBezTo>
                <a:close/>
                <a:moveTo>
                  <a:pt x="186" y="127"/>
                </a:moveTo>
                <a:cubicBezTo>
                  <a:pt x="186" y="126"/>
                  <a:pt x="187" y="126"/>
                  <a:pt x="187" y="125"/>
                </a:cubicBezTo>
                <a:cubicBezTo>
                  <a:pt x="189" y="124"/>
                  <a:pt x="191" y="123"/>
                  <a:pt x="193" y="122"/>
                </a:cubicBezTo>
                <a:cubicBezTo>
                  <a:pt x="193" y="122"/>
                  <a:pt x="193" y="122"/>
                  <a:pt x="193" y="122"/>
                </a:cubicBezTo>
                <a:cubicBezTo>
                  <a:pt x="191" y="124"/>
                  <a:pt x="188" y="125"/>
                  <a:pt x="186" y="127"/>
                </a:cubicBezTo>
                <a:close/>
                <a:moveTo>
                  <a:pt x="198" y="122"/>
                </a:moveTo>
                <a:cubicBezTo>
                  <a:pt x="198" y="123"/>
                  <a:pt x="197" y="124"/>
                  <a:pt x="196" y="124"/>
                </a:cubicBezTo>
                <a:cubicBezTo>
                  <a:pt x="195" y="125"/>
                  <a:pt x="194" y="126"/>
                  <a:pt x="192" y="127"/>
                </a:cubicBezTo>
                <a:cubicBezTo>
                  <a:pt x="194" y="125"/>
                  <a:pt x="196" y="123"/>
                  <a:pt x="198" y="122"/>
                </a:cubicBezTo>
                <a:close/>
                <a:moveTo>
                  <a:pt x="203" y="120"/>
                </a:moveTo>
                <a:cubicBezTo>
                  <a:pt x="204" y="119"/>
                  <a:pt x="204" y="119"/>
                  <a:pt x="204" y="118"/>
                </a:cubicBezTo>
                <a:cubicBezTo>
                  <a:pt x="205" y="118"/>
                  <a:pt x="205" y="118"/>
                  <a:pt x="206" y="117"/>
                </a:cubicBezTo>
                <a:cubicBezTo>
                  <a:pt x="205" y="118"/>
                  <a:pt x="204" y="119"/>
                  <a:pt x="203" y="120"/>
                </a:cubicBezTo>
                <a:close/>
                <a:moveTo>
                  <a:pt x="207" y="110"/>
                </a:moveTo>
                <a:cubicBezTo>
                  <a:pt x="207" y="110"/>
                  <a:pt x="206" y="110"/>
                  <a:pt x="206" y="110"/>
                </a:cubicBezTo>
                <a:cubicBezTo>
                  <a:pt x="204" y="112"/>
                  <a:pt x="201" y="113"/>
                  <a:pt x="199" y="114"/>
                </a:cubicBezTo>
                <a:cubicBezTo>
                  <a:pt x="198" y="115"/>
                  <a:pt x="197" y="115"/>
                  <a:pt x="197" y="115"/>
                </a:cubicBezTo>
                <a:cubicBezTo>
                  <a:pt x="199" y="114"/>
                  <a:pt x="200" y="113"/>
                  <a:pt x="202" y="112"/>
                </a:cubicBezTo>
                <a:cubicBezTo>
                  <a:pt x="204" y="111"/>
                  <a:pt x="206" y="110"/>
                  <a:pt x="208" y="109"/>
                </a:cubicBezTo>
                <a:cubicBezTo>
                  <a:pt x="208" y="109"/>
                  <a:pt x="207" y="110"/>
                  <a:pt x="207" y="110"/>
                </a:cubicBezTo>
                <a:close/>
                <a:moveTo>
                  <a:pt x="195" y="112"/>
                </a:moveTo>
                <a:cubicBezTo>
                  <a:pt x="194" y="112"/>
                  <a:pt x="194" y="112"/>
                  <a:pt x="193" y="112"/>
                </a:cubicBezTo>
                <a:cubicBezTo>
                  <a:pt x="194" y="112"/>
                  <a:pt x="194" y="111"/>
                  <a:pt x="195" y="110"/>
                </a:cubicBezTo>
                <a:cubicBezTo>
                  <a:pt x="196" y="109"/>
                  <a:pt x="198" y="108"/>
                  <a:pt x="199" y="106"/>
                </a:cubicBezTo>
                <a:cubicBezTo>
                  <a:pt x="199" y="106"/>
                  <a:pt x="199" y="106"/>
                  <a:pt x="199" y="106"/>
                </a:cubicBezTo>
                <a:cubicBezTo>
                  <a:pt x="198" y="108"/>
                  <a:pt x="197" y="110"/>
                  <a:pt x="195" y="112"/>
                </a:cubicBezTo>
                <a:close/>
                <a:moveTo>
                  <a:pt x="193" y="106"/>
                </a:moveTo>
                <a:cubicBezTo>
                  <a:pt x="194" y="106"/>
                  <a:pt x="195" y="105"/>
                  <a:pt x="196" y="104"/>
                </a:cubicBezTo>
                <a:cubicBezTo>
                  <a:pt x="196" y="105"/>
                  <a:pt x="196" y="105"/>
                  <a:pt x="195" y="106"/>
                </a:cubicBezTo>
                <a:cubicBezTo>
                  <a:pt x="195" y="106"/>
                  <a:pt x="194" y="106"/>
                  <a:pt x="193" y="106"/>
                </a:cubicBezTo>
                <a:close/>
                <a:moveTo>
                  <a:pt x="196" y="97"/>
                </a:moveTo>
                <a:cubicBezTo>
                  <a:pt x="196" y="97"/>
                  <a:pt x="195" y="97"/>
                  <a:pt x="195" y="98"/>
                </a:cubicBezTo>
                <a:cubicBezTo>
                  <a:pt x="193" y="98"/>
                  <a:pt x="191" y="99"/>
                  <a:pt x="189" y="100"/>
                </a:cubicBezTo>
                <a:cubicBezTo>
                  <a:pt x="190" y="100"/>
                  <a:pt x="190" y="99"/>
                  <a:pt x="191" y="98"/>
                </a:cubicBezTo>
                <a:cubicBezTo>
                  <a:pt x="193" y="97"/>
                  <a:pt x="195" y="96"/>
                  <a:pt x="197" y="95"/>
                </a:cubicBezTo>
                <a:cubicBezTo>
                  <a:pt x="196" y="96"/>
                  <a:pt x="196" y="97"/>
                  <a:pt x="196" y="97"/>
                </a:cubicBezTo>
                <a:close/>
                <a:moveTo>
                  <a:pt x="195" y="92"/>
                </a:moveTo>
                <a:cubicBezTo>
                  <a:pt x="192" y="94"/>
                  <a:pt x="189" y="95"/>
                  <a:pt x="187" y="97"/>
                </a:cubicBezTo>
                <a:cubicBezTo>
                  <a:pt x="187" y="96"/>
                  <a:pt x="188" y="96"/>
                  <a:pt x="189" y="95"/>
                </a:cubicBezTo>
                <a:cubicBezTo>
                  <a:pt x="191" y="94"/>
                  <a:pt x="193" y="93"/>
                  <a:pt x="196" y="92"/>
                </a:cubicBezTo>
                <a:cubicBezTo>
                  <a:pt x="196" y="92"/>
                  <a:pt x="195" y="92"/>
                  <a:pt x="195" y="92"/>
                </a:cubicBezTo>
                <a:close/>
                <a:moveTo>
                  <a:pt x="190" y="89"/>
                </a:moveTo>
                <a:cubicBezTo>
                  <a:pt x="189" y="90"/>
                  <a:pt x="188" y="90"/>
                  <a:pt x="187" y="91"/>
                </a:cubicBezTo>
                <a:cubicBezTo>
                  <a:pt x="189" y="90"/>
                  <a:pt x="190" y="89"/>
                  <a:pt x="191" y="88"/>
                </a:cubicBezTo>
                <a:lnTo>
                  <a:pt x="190" y="89"/>
                </a:lnTo>
                <a:close/>
                <a:moveTo>
                  <a:pt x="190" y="86"/>
                </a:moveTo>
                <a:cubicBezTo>
                  <a:pt x="189" y="87"/>
                  <a:pt x="187" y="87"/>
                  <a:pt x="186" y="88"/>
                </a:cubicBezTo>
                <a:cubicBezTo>
                  <a:pt x="187" y="87"/>
                  <a:pt x="187" y="86"/>
                  <a:pt x="188" y="86"/>
                </a:cubicBezTo>
                <a:cubicBezTo>
                  <a:pt x="190" y="84"/>
                  <a:pt x="193" y="83"/>
                  <a:pt x="195" y="82"/>
                </a:cubicBezTo>
                <a:cubicBezTo>
                  <a:pt x="195" y="82"/>
                  <a:pt x="195" y="82"/>
                  <a:pt x="195" y="82"/>
                </a:cubicBezTo>
                <a:cubicBezTo>
                  <a:pt x="193" y="84"/>
                  <a:pt x="192" y="85"/>
                  <a:pt x="190" y="86"/>
                </a:cubicBezTo>
                <a:close/>
                <a:moveTo>
                  <a:pt x="195" y="86"/>
                </a:moveTo>
                <a:cubicBezTo>
                  <a:pt x="196" y="85"/>
                  <a:pt x="197" y="85"/>
                  <a:pt x="199" y="84"/>
                </a:cubicBezTo>
                <a:cubicBezTo>
                  <a:pt x="198" y="85"/>
                  <a:pt x="197" y="86"/>
                  <a:pt x="196" y="87"/>
                </a:cubicBezTo>
                <a:cubicBezTo>
                  <a:pt x="195" y="87"/>
                  <a:pt x="195" y="87"/>
                  <a:pt x="194" y="87"/>
                </a:cubicBezTo>
                <a:cubicBezTo>
                  <a:pt x="195" y="87"/>
                  <a:pt x="195" y="87"/>
                  <a:pt x="195" y="86"/>
                </a:cubicBezTo>
                <a:close/>
                <a:moveTo>
                  <a:pt x="187" y="80"/>
                </a:moveTo>
                <a:cubicBezTo>
                  <a:pt x="185" y="81"/>
                  <a:pt x="182" y="82"/>
                  <a:pt x="179" y="83"/>
                </a:cubicBezTo>
                <a:cubicBezTo>
                  <a:pt x="179" y="82"/>
                  <a:pt x="179" y="82"/>
                  <a:pt x="179" y="82"/>
                </a:cubicBezTo>
                <a:cubicBezTo>
                  <a:pt x="182" y="81"/>
                  <a:pt x="184" y="80"/>
                  <a:pt x="187" y="79"/>
                </a:cubicBezTo>
                <a:cubicBezTo>
                  <a:pt x="189" y="78"/>
                  <a:pt x="191" y="77"/>
                  <a:pt x="192" y="76"/>
                </a:cubicBezTo>
                <a:cubicBezTo>
                  <a:pt x="191" y="78"/>
                  <a:pt x="189" y="79"/>
                  <a:pt x="187" y="80"/>
                </a:cubicBezTo>
                <a:close/>
                <a:moveTo>
                  <a:pt x="179" y="85"/>
                </a:moveTo>
                <a:cubicBezTo>
                  <a:pt x="178" y="85"/>
                  <a:pt x="177" y="86"/>
                  <a:pt x="177" y="86"/>
                </a:cubicBezTo>
                <a:cubicBezTo>
                  <a:pt x="177" y="86"/>
                  <a:pt x="177" y="85"/>
                  <a:pt x="177" y="85"/>
                </a:cubicBezTo>
                <a:cubicBezTo>
                  <a:pt x="178" y="85"/>
                  <a:pt x="179" y="85"/>
                  <a:pt x="179" y="85"/>
                </a:cubicBezTo>
                <a:close/>
                <a:moveTo>
                  <a:pt x="175" y="84"/>
                </a:moveTo>
                <a:cubicBezTo>
                  <a:pt x="174" y="84"/>
                  <a:pt x="172" y="84"/>
                  <a:pt x="171" y="85"/>
                </a:cubicBezTo>
                <a:cubicBezTo>
                  <a:pt x="171" y="84"/>
                  <a:pt x="172" y="84"/>
                  <a:pt x="173" y="83"/>
                </a:cubicBezTo>
                <a:cubicBezTo>
                  <a:pt x="174" y="83"/>
                  <a:pt x="175" y="83"/>
                  <a:pt x="177" y="82"/>
                </a:cubicBezTo>
                <a:cubicBezTo>
                  <a:pt x="176" y="83"/>
                  <a:pt x="176" y="83"/>
                  <a:pt x="175" y="84"/>
                </a:cubicBezTo>
                <a:close/>
                <a:moveTo>
                  <a:pt x="172" y="81"/>
                </a:moveTo>
                <a:cubicBezTo>
                  <a:pt x="172" y="81"/>
                  <a:pt x="172" y="81"/>
                  <a:pt x="171" y="82"/>
                </a:cubicBezTo>
                <a:cubicBezTo>
                  <a:pt x="172" y="81"/>
                  <a:pt x="173" y="80"/>
                  <a:pt x="174" y="79"/>
                </a:cubicBezTo>
                <a:cubicBezTo>
                  <a:pt x="174" y="79"/>
                  <a:pt x="174" y="79"/>
                  <a:pt x="174" y="79"/>
                </a:cubicBezTo>
                <a:cubicBezTo>
                  <a:pt x="176" y="78"/>
                  <a:pt x="178" y="78"/>
                  <a:pt x="179" y="77"/>
                </a:cubicBezTo>
                <a:cubicBezTo>
                  <a:pt x="177" y="78"/>
                  <a:pt x="174" y="80"/>
                  <a:pt x="172" y="81"/>
                </a:cubicBezTo>
                <a:close/>
                <a:moveTo>
                  <a:pt x="177" y="74"/>
                </a:moveTo>
                <a:cubicBezTo>
                  <a:pt x="175" y="75"/>
                  <a:pt x="173" y="76"/>
                  <a:pt x="171" y="77"/>
                </a:cubicBezTo>
                <a:cubicBezTo>
                  <a:pt x="171" y="76"/>
                  <a:pt x="170" y="76"/>
                  <a:pt x="170" y="76"/>
                </a:cubicBezTo>
                <a:cubicBezTo>
                  <a:pt x="171" y="75"/>
                  <a:pt x="172" y="75"/>
                  <a:pt x="173" y="74"/>
                </a:cubicBezTo>
                <a:cubicBezTo>
                  <a:pt x="176" y="73"/>
                  <a:pt x="178" y="72"/>
                  <a:pt x="180" y="72"/>
                </a:cubicBezTo>
                <a:cubicBezTo>
                  <a:pt x="179" y="73"/>
                  <a:pt x="178" y="73"/>
                  <a:pt x="177" y="74"/>
                </a:cubicBezTo>
                <a:close/>
                <a:moveTo>
                  <a:pt x="172" y="86"/>
                </a:moveTo>
                <a:cubicBezTo>
                  <a:pt x="164" y="94"/>
                  <a:pt x="155" y="102"/>
                  <a:pt x="147" y="110"/>
                </a:cubicBezTo>
                <a:cubicBezTo>
                  <a:pt x="143" y="112"/>
                  <a:pt x="139" y="114"/>
                  <a:pt x="135" y="116"/>
                </a:cubicBezTo>
                <a:cubicBezTo>
                  <a:pt x="137" y="114"/>
                  <a:pt x="139" y="112"/>
                  <a:pt x="141" y="110"/>
                </a:cubicBezTo>
                <a:cubicBezTo>
                  <a:pt x="147" y="104"/>
                  <a:pt x="154" y="99"/>
                  <a:pt x="160" y="93"/>
                </a:cubicBezTo>
                <a:cubicBezTo>
                  <a:pt x="162" y="91"/>
                  <a:pt x="164" y="88"/>
                  <a:pt x="167" y="86"/>
                </a:cubicBezTo>
                <a:cubicBezTo>
                  <a:pt x="167" y="87"/>
                  <a:pt x="167" y="87"/>
                  <a:pt x="167" y="87"/>
                </a:cubicBezTo>
                <a:cubicBezTo>
                  <a:pt x="169" y="87"/>
                  <a:pt x="171" y="86"/>
                  <a:pt x="172" y="86"/>
                </a:cubicBezTo>
                <a:close/>
                <a:moveTo>
                  <a:pt x="168" y="82"/>
                </a:moveTo>
                <a:cubicBezTo>
                  <a:pt x="167" y="82"/>
                  <a:pt x="167" y="83"/>
                  <a:pt x="167" y="83"/>
                </a:cubicBezTo>
                <a:cubicBezTo>
                  <a:pt x="160" y="90"/>
                  <a:pt x="152" y="97"/>
                  <a:pt x="145" y="104"/>
                </a:cubicBezTo>
                <a:cubicBezTo>
                  <a:pt x="152" y="97"/>
                  <a:pt x="160" y="89"/>
                  <a:pt x="167" y="81"/>
                </a:cubicBezTo>
                <a:cubicBezTo>
                  <a:pt x="168" y="81"/>
                  <a:pt x="168" y="81"/>
                  <a:pt x="169" y="81"/>
                </a:cubicBezTo>
                <a:cubicBezTo>
                  <a:pt x="168" y="81"/>
                  <a:pt x="168" y="81"/>
                  <a:pt x="168" y="82"/>
                </a:cubicBezTo>
                <a:close/>
                <a:moveTo>
                  <a:pt x="167" y="72"/>
                </a:moveTo>
                <a:cubicBezTo>
                  <a:pt x="166" y="73"/>
                  <a:pt x="166" y="73"/>
                  <a:pt x="165" y="74"/>
                </a:cubicBezTo>
                <a:cubicBezTo>
                  <a:pt x="165" y="74"/>
                  <a:pt x="164" y="74"/>
                  <a:pt x="164" y="74"/>
                </a:cubicBezTo>
                <a:cubicBezTo>
                  <a:pt x="164" y="74"/>
                  <a:pt x="164" y="75"/>
                  <a:pt x="163" y="75"/>
                </a:cubicBezTo>
                <a:cubicBezTo>
                  <a:pt x="164" y="74"/>
                  <a:pt x="164" y="73"/>
                  <a:pt x="165" y="73"/>
                </a:cubicBezTo>
                <a:cubicBezTo>
                  <a:pt x="166" y="72"/>
                  <a:pt x="167" y="72"/>
                  <a:pt x="167" y="72"/>
                </a:cubicBezTo>
                <a:cubicBezTo>
                  <a:pt x="167" y="72"/>
                  <a:pt x="167" y="72"/>
                  <a:pt x="167" y="72"/>
                </a:cubicBezTo>
                <a:close/>
                <a:moveTo>
                  <a:pt x="164" y="82"/>
                </a:moveTo>
                <a:cubicBezTo>
                  <a:pt x="159" y="87"/>
                  <a:pt x="155" y="91"/>
                  <a:pt x="150" y="96"/>
                </a:cubicBezTo>
                <a:cubicBezTo>
                  <a:pt x="150" y="96"/>
                  <a:pt x="150" y="96"/>
                  <a:pt x="150" y="96"/>
                </a:cubicBezTo>
                <a:cubicBezTo>
                  <a:pt x="147" y="97"/>
                  <a:pt x="145" y="99"/>
                  <a:pt x="142" y="100"/>
                </a:cubicBezTo>
                <a:cubicBezTo>
                  <a:pt x="146" y="97"/>
                  <a:pt x="149" y="93"/>
                  <a:pt x="152" y="90"/>
                </a:cubicBezTo>
                <a:cubicBezTo>
                  <a:pt x="155" y="87"/>
                  <a:pt x="159" y="85"/>
                  <a:pt x="163" y="82"/>
                </a:cubicBezTo>
                <a:cubicBezTo>
                  <a:pt x="163" y="82"/>
                  <a:pt x="163" y="82"/>
                  <a:pt x="164" y="82"/>
                </a:cubicBezTo>
                <a:close/>
                <a:moveTo>
                  <a:pt x="159" y="78"/>
                </a:moveTo>
                <a:cubicBezTo>
                  <a:pt x="158" y="78"/>
                  <a:pt x="158" y="79"/>
                  <a:pt x="158" y="79"/>
                </a:cubicBezTo>
                <a:cubicBezTo>
                  <a:pt x="157" y="79"/>
                  <a:pt x="157" y="80"/>
                  <a:pt x="157" y="80"/>
                </a:cubicBezTo>
                <a:cubicBezTo>
                  <a:pt x="157" y="80"/>
                  <a:pt x="157" y="80"/>
                  <a:pt x="157" y="81"/>
                </a:cubicBezTo>
                <a:cubicBezTo>
                  <a:pt x="151" y="86"/>
                  <a:pt x="146" y="91"/>
                  <a:pt x="140" y="96"/>
                </a:cubicBezTo>
                <a:cubicBezTo>
                  <a:pt x="136" y="99"/>
                  <a:pt x="133" y="102"/>
                  <a:pt x="129" y="105"/>
                </a:cubicBezTo>
                <a:cubicBezTo>
                  <a:pt x="126" y="108"/>
                  <a:pt x="122" y="111"/>
                  <a:pt x="118" y="113"/>
                </a:cubicBezTo>
                <a:cubicBezTo>
                  <a:pt x="120" y="112"/>
                  <a:pt x="121" y="110"/>
                  <a:pt x="123" y="109"/>
                </a:cubicBezTo>
                <a:cubicBezTo>
                  <a:pt x="130" y="103"/>
                  <a:pt x="136" y="97"/>
                  <a:pt x="142" y="90"/>
                </a:cubicBezTo>
                <a:cubicBezTo>
                  <a:pt x="143" y="90"/>
                  <a:pt x="143" y="90"/>
                  <a:pt x="143" y="90"/>
                </a:cubicBezTo>
                <a:cubicBezTo>
                  <a:pt x="147" y="85"/>
                  <a:pt x="152" y="81"/>
                  <a:pt x="158" y="77"/>
                </a:cubicBezTo>
                <a:cubicBezTo>
                  <a:pt x="158" y="77"/>
                  <a:pt x="159" y="77"/>
                  <a:pt x="159" y="77"/>
                </a:cubicBezTo>
                <a:cubicBezTo>
                  <a:pt x="159" y="78"/>
                  <a:pt x="159" y="78"/>
                  <a:pt x="159" y="78"/>
                </a:cubicBezTo>
                <a:close/>
                <a:moveTo>
                  <a:pt x="153" y="77"/>
                </a:moveTo>
                <a:cubicBezTo>
                  <a:pt x="153" y="77"/>
                  <a:pt x="153" y="77"/>
                  <a:pt x="153" y="77"/>
                </a:cubicBezTo>
                <a:cubicBezTo>
                  <a:pt x="149" y="81"/>
                  <a:pt x="145" y="84"/>
                  <a:pt x="141" y="87"/>
                </a:cubicBezTo>
                <a:cubicBezTo>
                  <a:pt x="142" y="85"/>
                  <a:pt x="143" y="84"/>
                  <a:pt x="144" y="83"/>
                </a:cubicBezTo>
                <a:cubicBezTo>
                  <a:pt x="144" y="82"/>
                  <a:pt x="144" y="82"/>
                  <a:pt x="143" y="82"/>
                </a:cubicBezTo>
                <a:cubicBezTo>
                  <a:pt x="142" y="82"/>
                  <a:pt x="141" y="82"/>
                  <a:pt x="140" y="82"/>
                </a:cubicBezTo>
                <a:cubicBezTo>
                  <a:pt x="142" y="79"/>
                  <a:pt x="145" y="77"/>
                  <a:pt x="148" y="74"/>
                </a:cubicBezTo>
                <a:cubicBezTo>
                  <a:pt x="148" y="75"/>
                  <a:pt x="149" y="75"/>
                  <a:pt x="149" y="75"/>
                </a:cubicBezTo>
                <a:cubicBezTo>
                  <a:pt x="151" y="75"/>
                  <a:pt x="152" y="75"/>
                  <a:pt x="154" y="75"/>
                </a:cubicBezTo>
                <a:cubicBezTo>
                  <a:pt x="154" y="75"/>
                  <a:pt x="153" y="75"/>
                  <a:pt x="153" y="76"/>
                </a:cubicBezTo>
                <a:cubicBezTo>
                  <a:pt x="152" y="76"/>
                  <a:pt x="152" y="77"/>
                  <a:pt x="153" y="77"/>
                </a:cubicBezTo>
                <a:close/>
                <a:moveTo>
                  <a:pt x="138" y="78"/>
                </a:moveTo>
                <a:cubicBezTo>
                  <a:pt x="139" y="77"/>
                  <a:pt x="140" y="76"/>
                  <a:pt x="141" y="75"/>
                </a:cubicBezTo>
                <a:cubicBezTo>
                  <a:pt x="142" y="75"/>
                  <a:pt x="142" y="75"/>
                  <a:pt x="143" y="75"/>
                </a:cubicBezTo>
                <a:cubicBezTo>
                  <a:pt x="141" y="76"/>
                  <a:pt x="140" y="77"/>
                  <a:pt x="138" y="78"/>
                </a:cubicBezTo>
                <a:close/>
                <a:moveTo>
                  <a:pt x="138" y="74"/>
                </a:moveTo>
                <a:cubicBezTo>
                  <a:pt x="137" y="74"/>
                  <a:pt x="137" y="74"/>
                  <a:pt x="136" y="74"/>
                </a:cubicBezTo>
                <a:cubicBezTo>
                  <a:pt x="138" y="73"/>
                  <a:pt x="140" y="72"/>
                  <a:pt x="142" y="70"/>
                </a:cubicBezTo>
                <a:cubicBezTo>
                  <a:pt x="141" y="72"/>
                  <a:pt x="139" y="73"/>
                  <a:pt x="138" y="74"/>
                </a:cubicBezTo>
                <a:close/>
                <a:moveTo>
                  <a:pt x="139" y="76"/>
                </a:moveTo>
                <a:cubicBezTo>
                  <a:pt x="138" y="77"/>
                  <a:pt x="136" y="78"/>
                  <a:pt x="135" y="80"/>
                </a:cubicBezTo>
                <a:cubicBezTo>
                  <a:pt x="134" y="81"/>
                  <a:pt x="133" y="82"/>
                  <a:pt x="131" y="83"/>
                </a:cubicBezTo>
                <a:cubicBezTo>
                  <a:pt x="130" y="84"/>
                  <a:pt x="129" y="84"/>
                  <a:pt x="129" y="84"/>
                </a:cubicBezTo>
                <a:cubicBezTo>
                  <a:pt x="129" y="84"/>
                  <a:pt x="130" y="83"/>
                  <a:pt x="131" y="82"/>
                </a:cubicBezTo>
                <a:cubicBezTo>
                  <a:pt x="133" y="80"/>
                  <a:pt x="136" y="78"/>
                  <a:pt x="139" y="76"/>
                </a:cubicBezTo>
                <a:close/>
                <a:moveTo>
                  <a:pt x="127" y="87"/>
                </a:moveTo>
                <a:cubicBezTo>
                  <a:pt x="125" y="89"/>
                  <a:pt x="122" y="91"/>
                  <a:pt x="120" y="92"/>
                </a:cubicBezTo>
                <a:cubicBezTo>
                  <a:pt x="121" y="91"/>
                  <a:pt x="123" y="90"/>
                  <a:pt x="124" y="88"/>
                </a:cubicBezTo>
                <a:cubicBezTo>
                  <a:pt x="125" y="88"/>
                  <a:pt x="126" y="87"/>
                  <a:pt x="127" y="87"/>
                </a:cubicBezTo>
                <a:close/>
                <a:moveTo>
                  <a:pt x="127" y="78"/>
                </a:moveTo>
                <a:cubicBezTo>
                  <a:pt x="124" y="81"/>
                  <a:pt x="121" y="84"/>
                  <a:pt x="118" y="87"/>
                </a:cubicBezTo>
                <a:cubicBezTo>
                  <a:pt x="117" y="87"/>
                  <a:pt x="117" y="87"/>
                  <a:pt x="117" y="87"/>
                </a:cubicBezTo>
                <a:cubicBezTo>
                  <a:pt x="121" y="82"/>
                  <a:pt x="126" y="77"/>
                  <a:pt x="130" y="72"/>
                </a:cubicBezTo>
                <a:cubicBezTo>
                  <a:pt x="129" y="74"/>
                  <a:pt x="128" y="76"/>
                  <a:pt x="127" y="78"/>
                </a:cubicBezTo>
                <a:close/>
                <a:moveTo>
                  <a:pt x="120" y="87"/>
                </a:moveTo>
                <a:cubicBezTo>
                  <a:pt x="118" y="88"/>
                  <a:pt x="117" y="90"/>
                  <a:pt x="115" y="92"/>
                </a:cubicBezTo>
                <a:cubicBezTo>
                  <a:pt x="114" y="92"/>
                  <a:pt x="114" y="93"/>
                  <a:pt x="113" y="93"/>
                </a:cubicBezTo>
                <a:cubicBezTo>
                  <a:pt x="114" y="92"/>
                  <a:pt x="115" y="91"/>
                  <a:pt x="116" y="90"/>
                </a:cubicBezTo>
                <a:cubicBezTo>
                  <a:pt x="117" y="89"/>
                  <a:pt x="119" y="88"/>
                  <a:pt x="120" y="87"/>
                </a:cubicBezTo>
                <a:close/>
                <a:moveTo>
                  <a:pt x="128" y="89"/>
                </a:moveTo>
                <a:cubicBezTo>
                  <a:pt x="130" y="87"/>
                  <a:pt x="132" y="86"/>
                  <a:pt x="133" y="84"/>
                </a:cubicBezTo>
                <a:cubicBezTo>
                  <a:pt x="134" y="84"/>
                  <a:pt x="134" y="84"/>
                  <a:pt x="134" y="84"/>
                </a:cubicBezTo>
                <a:cubicBezTo>
                  <a:pt x="125" y="92"/>
                  <a:pt x="117" y="100"/>
                  <a:pt x="108" y="108"/>
                </a:cubicBezTo>
                <a:cubicBezTo>
                  <a:pt x="107" y="109"/>
                  <a:pt x="106" y="110"/>
                  <a:pt x="105" y="110"/>
                </a:cubicBezTo>
                <a:cubicBezTo>
                  <a:pt x="108" y="108"/>
                  <a:pt x="110" y="105"/>
                  <a:pt x="112" y="102"/>
                </a:cubicBezTo>
                <a:cubicBezTo>
                  <a:pt x="117" y="98"/>
                  <a:pt x="123" y="93"/>
                  <a:pt x="128" y="89"/>
                </a:cubicBezTo>
                <a:close/>
                <a:moveTo>
                  <a:pt x="99" y="116"/>
                </a:moveTo>
                <a:cubicBezTo>
                  <a:pt x="98" y="116"/>
                  <a:pt x="98" y="116"/>
                  <a:pt x="97" y="117"/>
                </a:cubicBezTo>
                <a:cubicBezTo>
                  <a:pt x="97" y="117"/>
                  <a:pt x="96" y="117"/>
                  <a:pt x="95" y="116"/>
                </a:cubicBezTo>
                <a:cubicBezTo>
                  <a:pt x="96" y="115"/>
                  <a:pt x="97" y="113"/>
                  <a:pt x="98" y="112"/>
                </a:cubicBezTo>
                <a:cubicBezTo>
                  <a:pt x="101" y="110"/>
                  <a:pt x="104" y="108"/>
                  <a:pt x="107" y="106"/>
                </a:cubicBezTo>
                <a:cubicBezTo>
                  <a:pt x="104" y="109"/>
                  <a:pt x="102" y="112"/>
                  <a:pt x="99" y="116"/>
                </a:cubicBezTo>
                <a:close/>
                <a:moveTo>
                  <a:pt x="99" y="107"/>
                </a:moveTo>
                <a:cubicBezTo>
                  <a:pt x="96" y="110"/>
                  <a:pt x="93" y="113"/>
                  <a:pt x="89" y="116"/>
                </a:cubicBezTo>
                <a:cubicBezTo>
                  <a:pt x="89" y="116"/>
                  <a:pt x="89" y="116"/>
                  <a:pt x="88" y="116"/>
                </a:cubicBezTo>
                <a:cubicBezTo>
                  <a:pt x="89" y="115"/>
                  <a:pt x="90" y="114"/>
                  <a:pt x="91" y="114"/>
                </a:cubicBezTo>
                <a:cubicBezTo>
                  <a:pt x="93" y="111"/>
                  <a:pt x="95" y="109"/>
                  <a:pt x="98" y="107"/>
                </a:cubicBezTo>
                <a:cubicBezTo>
                  <a:pt x="99" y="105"/>
                  <a:pt x="101" y="104"/>
                  <a:pt x="103" y="103"/>
                </a:cubicBezTo>
                <a:cubicBezTo>
                  <a:pt x="102" y="104"/>
                  <a:pt x="100" y="106"/>
                  <a:pt x="99" y="107"/>
                </a:cubicBezTo>
                <a:close/>
                <a:moveTo>
                  <a:pt x="84" y="115"/>
                </a:moveTo>
                <a:cubicBezTo>
                  <a:pt x="83" y="116"/>
                  <a:pt x="83" y="116"/>
                  <a:pt x="82" y="116"/>
                </a:cubicBezTo>
                <a:cubicBezTo>
                  <a:pt x="84" y="113"/>
                  <a:pt x="87" y="110"/>
                  <a:pt x="89" y="107"/>
                </a:cubicBezTo>
                <a:cubicBezTo>
                  <a:pt x="87" y="110"/>
                  <a:pt x="85" y="112"/>
                  <a:pt x="84" y="115"/>
                </a:cubicBezTo>
                <a:close/>
                <a:moveTo>
                  <a:pt x="56" y="130"/>
                </a:moveTo>
                <a:cubicBezTo>
                  <a:pt x="55" y="127"/>
                  <a:pt x="55" y="125"/>
                  <a:pt x="54" y="123"/>
                </a:cubicBezTo>
                <a:cubicBezTo>
                  <a:pt x="54" y="122"/>
                  <a:pt x="55" y="122"/>
                  <a:pt x="55" y="122"/>
                </a:cubicBezTo>
                <a:cubicBezTo>
                  <a:pt x="55" y="122"/>
                  <a:pt x="55" y="122"/>
                  <a:pt x="55" y="121"/>
                </a:cubicBezTo>
                <a:cubicBezTo>
                  <a:pt x="56" y="123"/>
                  <a:pt x="57" y="125"/>
                  <a:pt x="58" y="127"/>
                </a:cubicBezTo>
                <a:cubicBezTo>
                  <a:pt x="57" y="128"/>
                  <a:pt x="57" y="129"/>
                  <a:pt x="56" y="130"/>
                </a:cubicBezTo>
                <a:close/>
                <a:moveTo>
                  <a:pt x="58" y="146"/>
                </a:moveTo>
                <a:cubicBezTo>
                  <a:pt x="58" y="145"/>
                  <a:pt x="58" y="145"/>
                  <a:pt x="59" y="145"/>
                </a:cubicBezTo>
                <a:cubicBezTo>
                  <a:pt x="59" y="145"/>
                  <a:pt x="59" y="145"/>
                  <a:pt x="59" y="146"/>
                </a:cubicBezTo>
                <a:cubicBezTo>
                  <a:pt x="58" y="146"/>
                  <a:pt x="58" y="147"/>
                  <a:pt x="58" y="148"/>
                </a:cubicBezTo>
                <a:cubicBezTo>
                  <a:pt x="57" y="148"/>
                  <a:pt x="57" y="147"/>
                  <a:pt x="57" y="147"/>
                </a:cubicBezTo>
                <a:cubicBezTo>
                  <a:pt x="57" y="146"/>
                  <a:pt x="58" y="146"/>
                  <a:pt x="58" y="146"/>
                </a:cubicBezTo>
                <a:close/>
                <a:moveTo>
                  <a:pt x="56" y="142"/>
                </a:moveTo>
                <a:cubicBezTo>
                  <a:pt x="56" y="141"/>
                  <a:pt x="55" y="140"/>
                  <a:pt x="55" y="139"/>
                </a:cubicBezTo>
                <a:cubicBezTo>
                  <a:pt x="55" y="139"/>
                  <a:pt x="56" y="138"/>
                  <a:pt x="56" y="138"/>
                </a:cubicBezTo>
                <a:cubicBezTo>
                  <a:pt x="56" y="139"/>
                  <a:pt x="57" y="140"/>
                  <a:pt x="57" y="140"/>
                </a:cubicBezTo>
                <a:cubicBezTo>
                  <a:pt x="57" y="141"/>
                  <a:pt x="56" y="142"/>
                  <a:pt x="56" y="142"/>
                </a:cubicBezTo>
                <a:close/>
                <a:moveTo>
                  <a:pt x="56" y="160"/>
                </a:moveTo>
                <a:cubicBezTo>
                  <a:pt x="56" y="161"/>
                  <a:pt x="56" y="161"/>
                  <a:pt x="56" y="161"/>
                </a:cubicBezTo>
                <a:cubicBezTo>
                  <a:pt x="56" y="162"/>
                  <a:pt x="55" y="162"/>
                  <a:pt x="55" y="162"/>
                </a:cubicBezTo>
                <a:cubicBezTo>
                  <a:pt x="55" y="162"/>
                  <a:pt x="55" y="161"/>
                  <a:pt x="55" y="161"/>
                </a:cubicBezTo>
                <a:cubicBezTo>
                  <a:pt x="55" y="161"/>
                  <a:pt x="56" y="161"/>
                  <a:pt x="56" y="160"/>
                </a:cubicBezTo>
                <a:close/>
                <a:moveTo>
                  <a:pt x="55" y="103"/>
                </a:moveTo>
                <a:cubicBezTo>
                  <a:pt x="55" y="103"/>
                  <a:pt x="55" y="103"/>
                  <a:pt x="54" y="103"/>
                </a:cubicBezTo>
                <a:cubicBezTo>
                  <a:pt x="54" y="102"/>
                  <a:pt x="54" y="101"/>
                  <a:pt x="54" y="101"/>
                </a:cubicBezTo>
                <a:cubicBezTo>
                  <a:pt x="55" y="100"/>
                  <a:pt x="55" y="99"/>
                  <a:pt x="56" y="99"/>
                </a:cubicBezTo>
                <a:cubicBezTo>
                  <a:pt x="56" y="99"/>
                  <a:pt x="56" y="99"/>
                  <a:pt x="56" y="99"/>
                </a:cubicBezTo>
                <a:cubicBezTo>
                  <a:pt x="56" y="99"/>
                  <a:pt x="55" y="100"/>
                  <a:pt x="55" y="100"/>
                </a:cubicBezTo>
                <a:cubicBezTo>
                  <a:pt x="55" y="101"/>
                  <a:pt x="55" y="102"/>
                  <a:pt x="56" y="101"/>
                </a:cubicBezTo>
                <a:cubicBezTo>
                  <a:pt x="56" y="101"/>
                  <a:pt x="56" y="101"/>
                  <a:pt x="57" y="101"/>
                </a:cubicBezTo>
                <a:cubicBezTo>
                  <a:pt x="57" y="101"/>
                  <a:pt x="57" y="101"/>
                  <a:pt x="57" y="101"/>
                </a:cubicBezTo>
                <a:cubicBezTo>
                  <a:pt x="56" y="102"/>
                  <a:pt x="55" y="103"/>
                  <a:pt x="55" y="103"/>
                </a:cubicBezTo>
                <a:close/>
                <a:moveTo>
                  <a:pt x="53" y="134"/>
                </a:moveTo>
                <a:cubicBezTo>
                  <a:pt x="53" y="131"/>
                  <a:pt x="52" y="129"/>
                  <a:pt x="51" y="127"/>
                </a:cubicBezTo>
                <a:cubicBezTo>
                  <a:pt x="51" y="127"/>
                  <a:pt x="51" y="126"/>
                  <a:pt x="52" y="126"/>
                </a:cubicBezTo>
                <a:cubicBezTo>
                  <a:pt x="52" y="128"/>
                  <a:pt x="53" y="130"/>
                  <a:pt x="54" y="132"/>
                </a:cubicBezTo>
                <a:cubicBezTo>
                  <a:pt x="54" y="133"/>
                  <a:pt x="54" y="133"/>
                  <a:pt x="53" y="134"/>
                </a:cubicBezTo>
                <a:close/>
                <a:moveTo>
                  <a:pt x="53" y="146"/>
                </a:moveTo>
                <a:cubicBezTo>
                  <a:pt x="53" y="146"/>
                  <a:pt x="53" y="147"/>
                  <a:pt x="53" y="147"/>
                </a:cubicBezTo>
                <a:cubicBezTo>
                  <a:pt x="53" y="146"/>
                  <a:pt x="52" y="145"/>
                  <a:pt x="52" y="144"/>
                </a:cubicBezTo>
                <a:cubicBezTo>
                  <a:pt x="52" y="144"/>
                  <a:pt x="52" y="144"/>
                  <a:pt x="52" y="143"/>
                </a:cubicBezTo>
                <a:cubicBezTo>
                  <a:pt x="53" y="144"/>
                  <a:pt x="53" y="145"/>
                  <a:pt x="53" y="146"/>
                </a:cubicBezTo>
                <a:close/>
                <a:moveTo>
                  <a:pt x="51" y="90"/>
                </a:moveTo>
                <a:cubicBezTo>
                  <a:pt x="51" y="90"/>
                  <a:pt x="51" y="91"/>
                  <a:pt x="50" y="91"/>
                </a:cubicBezTo>
                <a:cubicBezTo>
                  <a:pt x="50" y="92"/>
                  <a:pt x="49" y="92"/>
                  <a:pt x="49" y="92"/>
                </a:cubicBezTo>
                <a:cubicBezTo>
                  <a:pt x="50" y="92"/>
                  <a:pt x="50" y="91"/>
                  <a:pt x="51" y="90"/>
                </a:cubicBezTo>
                <a:close/>
                <a:moveTo>
                  <a:pt x="50" y="88"/>
                </a:moveTo>
                <a:cubicBezTo>
                  <a:pt x="51" y="87"/>
                  <a:pt x="51" y="86"/>
                  <a:pt x="52" y="85"/>
                </a:cubicBezTo>
                <a:cubicBezTo>
                  <a:pt x="52" y="85"/>
                  <a:pt x="53" y="84"/>
                  <a:pt x="53" y="84"/>
                </a:cubicBezTo>
                <a:cubicBezTo>
                  <a:pt x="53" y="85"/>
                  <a:pt x="53" y="85"/>
                  <a:pt x="52" y="86"/>
                </a:cubicBezTo>
                <a:cubicBezTo>
                  <a:pt x="52" y="87"/>
                  <a:pt x="51" y="88"/>
                  <a:pt x="50" y="88"/>
                </a:cubicBezTo>
                <a:close/>
                <a:moveTo>
                  <a:pt x="51" y="107"/>
                </a:moveTo>
                <a:cubicBezTo>
                  <a:pt x="50" y="108"/>
                  <a:pt x="48" y="109"/>
                  <a:pt x="47" y="109"/>
                </a:cubicBezTo>
                <a:cubicBezTo>
                  <a:pt x="47" y="109"/>
                  <a:pt x="47" y="109"/>
                  <a:pt x="47" y="109"/>
                </a:cubicBezTo>
                <a:cubicBezTo>
                  <a:pt x="48" y="108"/>
                  <a:pt x="49" y="106"/>
                  <a:pt x="50" y="105"/>
                </a:cubicBezTo>
                <a:cubicBezTo>
                  <a:pt x="50" y="106"/>
                  <a:pt x="51" y="106"/>
                  <a:pt x="51" y="107"/>
                </a:cubicBezTo>
                <a:close/>
                <a:moveTo>
                  <a:pt x="50" y="110"/>
                </a:moveTo>
                <a:cubicBezTo>
                  <a:pt x="49" y="111"/>
                  <a:pt x="49" y="111"/>
                  <a:pt x="48" y="112"/>
                </a:cubicBezTo>
                <a:cubicBezTo>
                  <a:pt x="48" y="112"/>
                  <a:pt x="48" y="111"/>
                  <a:pt x="48" y="111"/>
                </a:cubicBezTo>
                <a:cubicBezTo>
                  <a:pt x="48" y="111"/>
                  <a:pt x="49" y="110"/>
                  <a:pt x="50" y="110"/>
                </a:cubicBezTo>
                <a:close/>
                <a:moveTo>
                  <a:pt x="51" y="110"/>
                </a:moveTo>
                <a:cubicBezTo>
                  <a:pt x="51" y="111"/>
                  <a:pt x="51" y="112"/>
                  <a:pt x="51" y="112"/>
                </a:cubicBezTo>
                <a:cubicBezTo>
                  <a:pt x="51" y="113"/>
                  <a:pt x="50" y="113"/>
                  <a:pt x="49" y="114"/>
                </a:cubicBezTo>
                <a:cubicBezTo>
                  <a:pt x="50" y="113"/>
                  <a:pt x="51" y="112"/>
                  <a:pt x="51" y="110"/>
                </a:cubicBezTo>
                <a:close/>
                <a:moveTo>
                  <a:pt x="54" y="110"/>
                </a:moveTo>
                <a:cubicBezTo>
                  <a:pt x="54" y="110"/>
                  <a:pt x="54" y="110"/>
                  <a:pt x="54" y="110"/>
                </a:cubicBezTo>
                <a:cubicBezTo>
                  <a:pt x="53" y="110"/>
                  <a:pt x="53" y="110"/>
                  <a:pt x="53" y="109"/>
                </a:cubicBezTo>
                <a:cubicBezTo>
                  <a:pt x="53" y="109"/>
                  <a:pt x="53" y="108"/>
                  <a:pt x="53" y="108"/>
                </a:cubicBezTo>
                <a:cubicBezTo>
                  <a:pt x="53" y="108"/>
                  <a:pt x="53" y="108"/>
                  <a:pt x="53" y="108"/>
                </a:cubicBezTo>
                <a:cubicBezTo>
                  <a:pt x="53" y="108"/>
                  <a:pt x="53" y="108"/>
                  <a:pt x="53" y="108"/>
                </a:cubicBezTo>
                <a:cubicBezTo>
                  <a:pt x="54" y="108"/>
                  <a:pt x="54" y="109"/>
                  <a:pt x="54" y="110"/>
                </a:cubicBezTo>
                <a:close/>
                <a:moveTo>
                  <a:pt x="54" y="87"/>
                </a:moveTo>
                <a:cubicBezTo>
                  <a:pt x="54" y="87"/>
                  <a:pt x="54" y="87"/>
                  <a:pt x="54" y="87"/>
                </a:cubicBezTo>
                <a:cubicBezTo>
                  <a:pt x="55" y="86"/>
                  <a:pt x="55" y="86"/>
                  <a:pt x="56" y="85"/>
                </a:cubicBezTo>
                <a:cubicBezTo>
                  <a:pt x="55" y="86"/>
                  <a:pt x="55" y="87"/>
                  <a:pt x="54" y="88"/>
                </a:cubicBezTo>
                <a:cubicBezTo>
                  <a:pt x="54" y="88"/>
                  <a:pt x="54" y="88"/>
                  <a:pt x="54" y="87"/>
                </a:cubicBezTo>
                <a:close/>
                <a:moveTo>
                  <a:pt x="54" y="96"/>
                </a:moveTo>
                <a:cubicBezTo>
                  <a:pt x="54" y="96"/>
                  <a:pt x="54" y="96"/>
                  <a:pt x="54" y="96"/>
                </a:cubicBezTo>
                <a:cubicBezTo>
                  <a:pt x="54" y="96"/>
                  <a:pt x="55" y="96"/>
                  <a:pt x="55" y="95"/>
                </a:cubicBezTo>
                <a:cubicBezTo>
                  <a:pt x="55" y="96"/>
                  <a:pt x="55" y="96"/>
                  <a:pt x="55" y="97"/>
                </a:cubicBezTo>
                <a:cubicBezTo>
                  <a:pt x="55" y="97"/>
                  <a:pt x="55" y="98"/>
                  <a:pt x="54" y="98"/>
                </a:cubicBezTo>
                <a:cubicBezTo>
                  <a:pt x="54" y="98"/>
                  <a:pt x="54" y="97"/>
                  <a:pt x="54" y="96"/>
                </a:cubicBezTo>
                <a:close/>
                <a:moveTo>
                  <a:pt x="55" y="83"/>
                </a:moveTo>
                <a:cubicBezTo>
                  <a:pt x="56" y="82"/>
                  <a:pt x="56" y="82"/>
                  <a:pt x="56" y="81"/>
                </a:cubicBezTo>
                <a:cubicBezTo>
                  <a:pt x="58" y="80"/>
                  <a:pt x="60" y="78"/>
                  <a:pt x="61" y="76"/>
                </a:cubicBezTo>
                <a:cubicBezTo>
                  <a:pt x="61" y="77"/>
                  <a:pt x="61" y="77"/>
                  <a:pt x="60" y="78"/>
                </a:cubicBezTo>
                <a:cubicBezTo>
                  <a:pt x="59" y="80"/>
                  <a:pt x="57" y="81"/>
                  <a:pt x="55" y="83"/>
                </a:cubicBezTo>
                <a:close/>
                <a:moveTo>
                  <a:pt x="88" y="57"/>
                </a:moveTo>
                <a:cubicBezTo>
                  <a:pt x="86" y="59"/>
                  <a:pt x="84" y="61"/>
                  <a:pt x="82" y="63"/>
                </a:cubicBezTo>
                <a:cubicBezTo>
                  <a:pt x="78" y="67"/>
                  <a:pt x="75" y="70"/>
                  <a:pt x="71" y="73"/>
                </a:cubicBezTo>
                <a:cubicBezTo>
                  <a:pt x="71" y="73"/>
                  <a:pt x="71" y="74"/>
                  <a:pt x="70" y="74"/>
                </a:cubicBezTo>
                <a:cubicBezTo>
                  <a:pt x="69" y="76"/>
                  <a:pt x="67" y="77"/>
                  <a:pt x="65" y="79"/>
                </a:cubicBezTo>
                <a:cubicBezTo>
                  <a:pt x="67" y="77"/>
                  <a:pt x="68" y="75"/>
                  <a:pt x="69" y="73"/>
                </a:cubicBezTo>
                <a:cubicBezTo>
                  <a:pt x="71" y="71"/>
                  <a:pt x="73" y="69"/>
                  <a:pt x="75" y="67"/>
                </a:cubicBezTo>
                <a:cubicBezTo>
                  <a:pt x="79" y="64"/>
                  <a:pt x="84" y="60"/>
                  <a:pt x="88" y="57"/>
                </a:cubicBezTo>
                <a:close/>
                <a:moveTo>
                  <a:pt x="86" y="57"/>
                </a:moveTo>
                <a:cubicBezTo>
                  <a:pt x="87" y="55"/>
                  <a:pt x="89" y="54"/>
                  <a:pt x="90" y="53"/>
                </a:cubicBezTo>
                <a:cubicBezTo>
                  <a:pt x="90" y="53"/>
                  <a:pt x="90" y="53"/>
                  <a:pt x="90" y="54"/>
                </a:cubicBezTo>
                <a:cubicBezTo>
                  <a:pt x="88" y="55"/>
                  <a:pt x="87" y="56"/>
                  <a:pt x="86" y="57"/>
                </a:cubicBezTo>
                <a:close/>
                <a:moveTo>
                  <a:pt x="105" y="58"/>
                </a:moveTo>
                <a:cubicBezTo>
                  <a:pt x="105" y="58"/>
                  <a:pt x="105" y="58"/>
                  <a:pt x="105" y="58"/>
                </a:cubicBezTo>
                <a:cubicBezTo>
                  <a:pt x="105" y="58"/>
                  <a:pt x="105" y="58"/>
                  <a:pt x="105" y="59"/>
                </a:cubicBezTo>
                <a:cubicBezTo>
                  <a:pt x="102" y="61"/>
                  <a:pt x="100" y="62"/>
                  <a:pt x="97" y="64"/>
                </a:cubicBezTo>
                <a:cubicBezTo>
                  <a:pt x="97" y="64"/>
                  <a:pt x="98" y="64"/>
                  <a:pt x="98" y="64"/>
                </a:cubicBezTo>
                <a:cubicBezTo>
                  <a:pt x="100" y="62"/>
                  <a:pt x="102" y="60"/>
                  <a:pt x="105" y="58"/>
                </a:cubicBezTo>
                <a:close/>
                <a:moveTo>
                  <a:pt x="100" y="59"/>
                </a:moveTo>
                <a:cubicBezTo>
                  <a:pt x="100" y="59"/>
                  <a:pt x="100" y="58"/>
                  <a:pt x="101" y="58"/>
                </a:cubicBezTo>
                <a:cubicBezTo>
                  <a:pt x="102" y="57"/>
                  <a:pt x="103" y="57"/>
                  <a:pt x="104" y="56"/>
                </a:cubicBezTo>
                <a:cubicBezTo>
                  <a:pt x="103" y="57"/>
                  <a:pt x="101" y="58"/>
                  <a:pt x="100" y="59"/>
                </a:cubicBezTo>
                <a:close/>
                <a:moveTo>
                  <a:pt x="86" y="81"/>
                </a:moveTo>
                <a:cubicBezTo>
                  <a:pt x="87" y="81"/>
                  <a:pt x="88" y="80"/>
                  <a:pt x="88" y="79"/>
                </a:cubicBezTo>
                <a:cubicBezTo>
                  <a:pt x="92" y="75"/>
                  <a:pt x="96" y="71"/>
                  <a:pt x="100" y="67"/>
                </a:cubicBezTo>
                <a:cubicBezTo>
                  <a:pt x="100" y="69"/>
                  <a:pt x="99" y="70"/>
                  <a:pt x="98" y="72"/>
                </a:cubicBezTo>
                <a:cubicBezTo>
                  <a:pt x="97" y="72"/>
                  <a:pt x="96" y="73"/>
                  <a:pt x="96" y="74"/>
                </a:cubicBezTo>
                <a:cubicBezTo>
                  <a:pt x="92" y="76"/>
                  <a:pt x="89" y="79"/>
                  <a:pt x="86" y="81"/>
                </a:cubicBezTo>
                <a:close/>
                <a:moveTo>
                  <a:pt x="93" y="78"/>
                </a:moveTo>
                <a:cubicBezTo>
                  <a:pt x="90" y="81"/>
                  <a:pt x="87" y="84"/>
                  <a:pt x="85" y="86"/>
                </a:cubicBezTo>
                <a:cubicBezTo>
                  <a:pt x="85" y="86"/>
                  <a:pt x="85" y="85"/>
                  <a:pt x="85" y="85"/>
                </a:cubicBezTo>
                <a:cubicBezTo>
                  <a:pt x="86" y="84"/>
                  <a:pt x="88" y="83"/>
                  <a:pt x="89" y="82"/>
                </a:cubicBezTo>
                <a:cubicBezTo>
                  <a:pt x="90" y="80"/>
                  <a:pt x="92" y="79"/>
                  <a:pt x="93" y="78"/>
                </a:cubicBezTo>
                <a:close/>
                <a:moveTo>
                  <a:pt x="92" y="73"/>
                </a:moveTo>
                <a:cubicBezTo>
                  <a:pt x="93" y="71"/>
                  <a:pt x="94" y="69"/>
                  <a:pt x="95" y="68"/>
                </a:cubicBezTo>
                <a:cubicBezTo>
                  <a:pt x="98" y="66"/>
                  <a:pt x="101" y="64"/>
                  <a:pt x="103" y="62"/>
                </a:cubicBezTo>
                <a:cubicBezTo>
                  <a:pt x="103" y="62"/>
                  <a:pt x="103" y="63"/>
                  <a:pt x="102" y="63"/>
                </a:cubicBezTo>
                <a:cubicBezTo>
                  <a:pt x="99" y="66"/>
                  <a:pt x="96" y="69"/>
                  <a:pt x="92" y="73"/>
                </a:cubicBezTo>
                <a:close/>
                <a:moveTo>
                  <a:pt x="85" y="64"/>
                </a:moveTo>
                <a:cubicBezTo>
                  <a:pt x="84" y="65"/>
                  <a:pt x="83" y="66"/>
                  <a:pt x="82" y="66"/>
                </a:cubicBezTo>
                <a:cubicBezTo>
                  <a:pt x="82" y="66"/>
                  <a:pt x="82" y="66"/>
                  <a:pt x="82" y="66"/>
                </a:cubicBezTo>
                <a:cubicBezTo>
                  <a:pt x="83" y="65"/>
                  <a:pt x="84" y="64"/>
                  <a:pt x="85" y="64"/>
                </a:cubicBezTo>
                <a:cubicBezTo>
                  <a:pt x="85" y="64"/>
                  <a:pt x="85" y="64"/>
                  <a:pt x="85" y="64"/>
                </a:cubicBezTo>
                <a:close/>
                <a:moveTo>
                  <a:pt x="89" y="65"/>
                </a:moveTo>
                <a:cubicBezTo>
                  <a:pt x="86" y="68"/>
                  <a:pt x="84" y="70"/>
                  <a:pt x="81" y="73"/>
                </a:cubicBezTo>
                <a:cubicBezTo>
                  <a:pt x="82" y="72"/>
                  <a:pt x="82" y="71"/>
                  <a:pt x="83" y="70"/>
                </a:cubicBezTo>
                <a:cubicBezTo>
                  <a:pt x="85" y="69"/>
                  <a:pt x="87" y="67"/>
                  <a:pt x="89" y="65"/>
                </a:cubicBezTo>
                <a:close/>
                <a:moveTo>
                  <a:pt x="83" y="68"/>
                </a:moveTo>
                <a:cubicBezTo>
                  <a:pt x="82" y="68"/>
                  <a:pt x="82" y="68"/>
                  <a:pt x="82" y="69"/>
                </a:cubicBezTo>
                <a:cubicBezTo>
                  <a:pt x="81" y="70"/>
                  <a:pt x="79" y="71"/>
                  <a:pt x="78" y="72"/>
                </a:cubicBezTo>
                <a:cubicBezTo>
                  <a:pt x="78" y="71"/>
                  <a:pt x="79" y="71"/>
                  <a:pt x="79" y="70"/>
                </a:cubicBezTo>
                <a:cubicBezTo>
                  <a:pt x="80" y="69"/>
                  <a:pt x="81" y="69"/>
                  <a:pt x="83" y="68"/>
                </a:cubicBezTo>
                <a:close/>
                <a:moveTo>
                  <a:pt x="78" y="74"/>
                </a:moveTo>
                <a:cubicBezTo>
                  <a:pt x="77" y="76"/>
                  <a:pt x="76" y="77"/>
                  <a:pt x="75" y="79"/>
                </a:cubicBezTo>
                <a:cubicBezTo>
                  <a:pt x="74" y="80"/>
                  <a:pt x="73" y="81"/>
                  <a:pt x="72" y="82"/>
                </a:cubicBezTo>
                <a:cubicBezTo>
                  <a:pt x="73" y="81"/>
                  <a:pt x="73" y="79"/>
                  <a:pt x="74" y="77"/>
                </a:cubicBezTo>
                <a:cubicBezTo>
                  <a:pt x="75" y="77"/>
                  <a:pt x="75" y="77"/>
                  <a:pt x="75" y="77"/>
                </a:cubicBezTo>
                <a:cubicBezTo>
                  <a:pt x="76" y="76"/>
                  <a:pt x="77" y="75"/>
                  <a:pt x="78" y="74"/>
                </a:cubicBezTo>
                <a:close/>
                <a:moveTo>
                  <a:pt x="74" y="83"/>
                </a:moveTo>
                <a:cubicBezTo>
                  <a:pt x="76" y="81"/>
                  <a:pt x="79" y="78"/>
                  <a:pt x="82" y="76"/>
                </a:cubicBezTo>
                <a:cubicBezTo>
                  <a:pt x="82" y="76"/>
                  <a:pt x="82" y="77"/>
                  <a:pt x="82" y="77"/>
                </a:cubicBezTo>
                <a:cubicBezTo>
                  <a:pt x="78" y="80"/>
                  <a:pt x="75" y="82"/>
                  <a:pt x="72" y="85"/>
                </a:cubicBezTo>
                <a:cubicBezTo>
                  <a:pt x="72" y="84"/>
                  <a:pt x="73" y="84"/>
                  <a:pt x="74" y="83"/>
                </a:cubicBezTo>
                <a:close/>
                <a:moveTo>
                  <a:pt x="81" y="75"/>
                </a:moveTo>
                <a:cubicBezTo>
                  <a:pt x="86" y="70"/>
                  <a:pt x="92" y="65"/>
                  <a:pt x="97" y="60"/>
                </a:cubicBezTo>
                <a:cubicBezTo>
                  <a:pt x="97" y="60"/>
                  <a:pt x="98" y="60"/>
                  <a:pt x="98" y="59"/>
                </a:cubicBezTo>
                <a:cubicBezTo>
                  <a:pt x="98" y="60"/>
                  <a:pt x="98" y="60"/>
                  <a:pt x="97" y="61"/>
                </a:cubicBezTo>
                <a:cubicBezTo>
                  <a:pt x="94" y="64"/>
                  <a:pt x="91" y="66"/>
                  <a:pt x="88" y="69"/>
                </a:cubicBezTo>
                <a:cubicBezTo>
                  <a:pt x="86" y="71"/>
                  <a:pt x="83" y="73"/>
                  <a:pt x="81" y="75"/>
                </a:cubicBezTo>
                <a:close/>
                <a:moveTo>
                  <a:pt x="90" y="70"/>
                </a:moveTo>
                <a:cubicBezTo>
                  <a:pt x="92" y="69"/>
                  <a:pt x="93" y="67"/>
                  <a:pt x="94" y="66"/>
                </a:cubicBezTo>
                <a:cubicBezTo>
                  <a:pt x="94" y="67"/>
                  <a:pt x="94" y="67"/>
                  <a:pt x="94" y="67"/>
                </a:cubicBezTo>
                <a:cubicBezTo>
                  <a:pt x="93" y="68"/>
                  <a:pt x="91" y="69"/>
                  <a:pt x="90" y="70"/>
                </a:cubicBezTo>
                <a:cubicBezTo>
                  <a:pt x="90" y="70"/>
                  <a:pt x="90" y="70"/>
                  <a:pt x="90" y="70"/>
                </a:cubicBezTo>
                <a:close/>
                <a:moveTo>
                  <a:pt x="97" y="58"/>
                </a:moveTo>
                <a:cubicBezTo>
                  <a:pt x="93" y="60"/>
                  <a:pt x="89" y="63"/>
                  <a:pt x="86" y="66"/>
                </a:cubicBezTo>
                <a:cubicBezTo>
                  <a:pt x="86" y="66"/>
                  <a:pt x="86" y="65"/>
                  <a:pt x="86" y="65"/>
                </a:cubicBezTo>
                <a:cubicBezTo>
                  <a:pt x="90" y="62"/>
                  <a:pt x="95" y="59"/>
                  <a:pt x="99" y="56"/>
                </a:cubicBezTo>
                <a:cubicBezTo>
                  <a:pt x="98" y="57"/>
                  <a:pt x="98" y="57"/>
                  <a:pt x="97" y="58"/>
                </a:cubicBezTo>
                <a:close/>
                <a:moveTo>
                  <a:pt x="70" y="69"/>
                </a:moveTo>
                <a:cubicBezTo>
                  <a:pt x="69" y="69"/>
                  <a:pt x="69" y="70"/>
                  <a:pt x="69" y="70"/>
                </a:cubicBezTo>
                <a:cubicBezTo>
                  <a:pt x="68" y="71"/>
                  <a:pt x="67" y="72"/>
                  <a:pt x="65" y="73"/>
                </a:cubicBezTo>
                <a:cubicBezTo>
                  <a:pt x="66" y="73"/>
                  <a:pt x="66" y="72"/>
                  <a:pt x="66" y="72"/>
                </a:cubicBezTo>
                <a:cubicBezTo>
                  <a:pt x="67" y="71"/>
                  <a:pt x="68" y="70"/>
                  <a:pt x="70" y="69"/>
                </a:cubicBezTo>
                <a:close/>
                <a:moveTo>
                  <a:pt x="69" y="67"/>
                </a:moveTo>
                <a:cubicBezTo>
                  <a:pt x="70" y="66"/>
                  <a:pt x="71" y="64"/>
                  <a:pt x="73" y="62"/>
                </a:cubicBezTo>
                <a:cubicBezTo>
                  <a:pt x="73" y="62"/>
                  <a:pt x="73" y="62"/>
                  <a:pt x="73" y="62"/>
                </a:cubicBezTo>
                <a:cubicBezTo>
                  <a:pt x="73" y="63"/>
                  <a:pt x="72" y="64"/>
                  <a:pt x="72" y="65"/>
                </a:cubicBezTo>
                <a:cubicBezTo>
                  <a:pt x="71" y="66"/>
                  <a:pt x="70" y="67"/>
                  <a:pt x="69" y="67"/>
                </a:cubicBezTo>
                <a:close/>
                <a:moveTo>
                  <a:pt x="73" y="67"/>
                </a:moveTo>
                <a:cubicBezTo>
                  <a:pt x="73" y="66"/>
                  <a:pt x="73" y="66"/>
                  <a:pt x="73" y="66"/>
                </a:cubicBezTo>
                <a:cubicBezTo>
                  <a:pt x="75" y="65"/>
                  <a:pt x="77" y="63"/>
                  <a:pt x="78" y="62"/>
                </a:cubicBezTo>
                <a:cubicBezTo>
                  <a:pt x="76" y="63"/>
                  <a:pt x="75" y="65"/>
                  <a:pt x="73" y="67"/>
                </a:cubicBezTo>
                <a:close/>
                <a:moveTo>
                  <a:pt x="72" y="60"/>
                </a:moveTo>
                <a:cubicBezTo>
                  <a:pt x="71" y="61"/>
                  <a:pt x="69" y="63"/>
                  <a:pt x="68" y="65"/>
                </a:cubicBezTo>
                <a:cubicBezTo>
                  <a:pt x="65" y="67"/>
                  <a:pt x="62" y="70"/>
                  <a:pt x="59" y="73"/>
                </a:cubicBezTo>
                <a:cubicBezTo>
                  <a:pt x="60" y="72"/>
                  <a:pt x="61" y="70"/>
                  <a:pt x="62" y="69"/>
                </a:cubicBezTo>
                <a:cubicBezTo>
                  <a:pt x="66" y="65"/>
                  <a:pt x="70" y="61"/>
                  <a:pt x="75" y="57"/>
                </a:cubicBezTo>
                <a:cubicBezTo>
                  <a:pt x="74" y="58"/>
                  <a:pt x="73" y="59"/>
                  <a:pt x="72" y="60"/>
                </a:cubicBezTo>
                <a:close/>
                <a:moveTo>
                  <a:pt x="60" y="68"/>
                </a:moveTo>
                <a:cubicBezTo>
                  <a:pt x="60" y="69"/>
                  <a:pt x="59" y="69"/>
                  <a:pt x="58" y="70"/>
                </a:cubicBezTo>
                <a:cubicBezTo>
                  <a:pt x="58" y="69"/>
                  <a:pt x="58" y="68"/>
                  <a:pt x="58" y="67"/>
                </a:cubicBezTo>
                <a:cubicBezTo>
                  <a:pt x="60" y="66"/>
                  <a:pt x="61" y="65"/>
                  <a:pt x="62" y="64"/>
                </a:cubicBezTo>
                <a:cubicBezTo>
                  <a:pt x="63" y="63"/>
                  <a:pt x="63" y="63"/>
                  <a:pt x="64" y="62"/>
                </a:cubicBezTo>
                <a:cubicBezTo>
                  <a:pt x="65" y="62"/>
                  <a:pt x="65" y="61"/>
                  <a:pt x="66" y="60"/>
                </a:cubicBezTo>
                <a:cubicBezTo>
                  <a:pt x="64" y="63"/>
                  <a:pt x="62" y="65"/>
                  <a:pt x="60" y="68"/>
                </a:cubicBezTo>
                <a:close/>
                <a:moveTo>
                  <a:pt x="67" y="68"/>
                </a:moveTo>
                <a:cubicBezTo>
                  <a:pt x="66" y="69"/>
                  <a:pt x="65" y="70"/>
                  <a:pt x="64" y="72"/>
                </a:cubicBezTo>
                <a:cubicBezTo>
                  <a:pt x="62" y="74"/>
                  <a:pt x="59" y="76"/>
                  <a:pt x="57" y="79"/>
                </a:cubicBezTo>
                <a:cubicBezTo>
                  <a:pt x="57" y="79"/>
                  <a:pt x="57" y="79"/>
                  <a:pt x="57" y="78"/>
                </a:cubicBezTo>
                <a:cubicBezTo>
                  <a:pt x="60" y="75"/>
                  <a:pt x="63" y="72"/>
                  <a:pt x="67" y="68"/>
                </a:cubicBezTo>
                <a:close/>
                <a:moveTo>
                  <a:pt x="64" y="77"/>
                </a:moveTo>
                <a:cubicBezTo>
                  <a:pt x="63" y="79"/>
                  <a:pt x="62" y="81"/>
                  <a:pt x="60" y="83"/>
                </a:cubicBezTo>
                <a:cubicBezTo>
                  <a:pt x="59" y="84"/>
                  <a:pt x="58" y="85"/>
                  <a:pt x="58" y="85"/>
                </a:cubicBezTo>
                <a:cubicBezTo>
                  <a:pt x="59" y="84"/>
                  <a:pt x="60" y="82"/>
                  <a:pt x="61" y="80"/>
                </a:cubicBezTo>
                <a:cubicBezTo>
                  <a:pt x="62" y="79"/>
                  <a:pt x="63" y="78"/>
                  <a:pt x="64" y="77"/>
                </a:cubicBezTo>
                <a:close/>
                <a:moveTo>
                  <a:pt x="58" y="90"/>
                </a:moveTo>
                <a:cubicBezTo>
                  <a:pt x="58" y="90"/>
                  <a:pt x="58" y="89"/>
                  <a:pt x="59" y="88"/>
                </a:cubicBezTo>
                <a:cubicBezTo>
                  <a:pt x="59" y="88"/>
                  <a:pt x="59" y="88"/>
                  <a:pt x="59" y="88"/>
                </a:cubicBezTo>
                <a:cubicBezTo>
                  <a:pt x="59" y="88"/>
                  <a:pt x="60" y="88"/>
                  <a:pt x="60" y="87"/>
                </a:cubicBezTo>
                <a:cubicBezTo>
                  <a:pt x="60" y="87"/>
                  <a:pt x="60" y="87"/>
                  <a:pt x="60" y="87"/>
                </a:cubicBezTo>
                <a:cubicBezTo>
                  <a:pt x="62" y="85"/>
                  <a:pt x="64" y="82"/>
                  <a:pt x="67" y="80"/>
                </a:cubicBezTo>
                <a:cubicBezTo>
                  <a:pt x="70" y="78"/>
                  <a:pt x="72" y="75"/>
                  <a:pt x="75" y="73"/>
                </a:cubicBezTo>
                <a:cubicBezTo>
                  <a:pt x="75" y="74"/>
                  <a:pt x="74" y="75"/>
                  <a:pt x="74" y="76"/>
                </a:cubicBezTo>
                <a:cubicBezTo>
                  <a:pt x="68" y="81"/>
                  <a:pt x="63" y="86"/>
                  <a:pt x="57" y="91"/>
                </a:cubicBezTo>
                <a:cubicBezTo>
                  <a:pt x="57" y="91"/>
                  <a:pt x="58" y="90"/>
                  <a:pt x="58" y="90"/>
                </a:cubicBezTo>
                <a:close/>
                <a:moveTo>
                  <a:pt x="67" y="115"/>
                </a:moveTo>
                <a:cubicBezTo>
                  <a:pt x="67" y="115"/>
                  <a:pt x="67" y="114"/>
                  <a:pt x="66" y="113"/>
                </a:cubicBezTo>
                <a:cubicBezTo>
                  <a:pt x="67" y="113"/>
                  <a:pt x="67" y="113"/>
                  <a:pt x="67" y="113"/>
                </a:cubicBezTo>
                <a:cubicBezTo>
                  <a:pt x="68" y="113"/>
                  <a:pt x="68" y="114"/>
                  <a:pt x="68" y="114"/>
                </a:cubicBezTo>
                <a:cubicBezTo>
                  <a:pt x="67" y="114"/>
                  <a:pt x="67" y="115"/>
                  <a:pt x="67" y="115"/>
                </a:cubicBezTo>
                <a:close/>
                <a:moveTo>
                  <a:pt x="68" y="133"/>
                </a:moveTo>
                <a:cubicBezTo>
                  <a:pt x="67" y="134"/>
                  <a:pt x="67" y="135"/>
                  <a:pt x="66" y="135"/>
                </a:cubicBezTo>
                <a:cubicBezTo>
                  <a:pt x="66" y="135"/>
                  <a:pt x="66" y="135"/>
                  <a:pt x="66" y="135"/>
                </a:cubicBezTo>
                <a:cubicBezTo>
                  <a:pt x="66" y="134"/>
                  <a:pt x="67" y="134"/>
                  <a:pt x="67" y="133"/>
                </a:cubicBezTo>
                <a:cubicBezTo>
                  <a:pt x="67" y="133"/>
                  <a:pt x="67" y="133"/>
                  <a:pt x="67" y="133"/>
                </a:cubicBezTo>
                <a:cubicBezTo>
                  <a:pt x="67" y="133"/>
                  <a:pt x="67" y="133"/>
                  <a:pt x="68" y="133"/>
                </a:cubicBezTo>
                <a:close/>
                <a:moveTo>
                  <a:pt x="64" y="150"/>
                </a:moveTo>
                <a:cubicBezTo>
                  <a:pt x="64" y="150"/>
                  <a:pt x="64" y="149"/>
                  <a:pt x="63" y="149"/>
                </a:cubicBezTo>
                <a:cubicBezTo>
                  <a:pt x="64" y="148"/>
                  <a:pt x="64" y="147"/>
                  <a:pt x="65" y="146"/>
                </a:cubicBezTo>
                <a:cubicBezTo>
                  <a:pt x="65" y="147"/>
                  <a:pt x="65" y="147"/>
                  <a:pt x="65" y="148"/>
                </a:cubicBezTo>
                <a:cubicBezTo>
                  <a:pt x="65" y="148"/>
                  <a:pt x="64" y="149"/>
                  <a:pt x="64" y="150"/>
                </a:cubicBezTo>
                <a:close/>
                <a:moveTo>
                  <a:pt x="64" y="163"/>
                </a:moveTo>
                <a:cubicBezTo>
                  <a:pt x="64" y="163"/>
                  <a:pt x="64" y="163"/>
                  <a:pt x="63" y="163"/>
                </a:cubicBezTo>
                <a:cubicBezTo>
                  <a:pt x="63" y="163"/>
                  <a:pt x="63" y="163"/>
                  <a:pt x="63" y="163"/>
                </a:cubicBezTo>
                <a:cubicBezTo>
                  <a:pt x="63" y="162"/>
                  <a:pt x="64" y="162"/>
                  <a:pt x="64" y="162"/>
                </a:cubicBezTo>
                <a:cubicBezTo>
                  <a:pt x="64" y="162"/>
                  <a:pt x="64" y="162"/>
                  <a:pt x="64" y="163"/>
                </a:cubicBezTo>
                <a:close/>
                <a:moveTo>
                  <a:pt x="65" y="122"/>
                </a:moveTo>
                <a:cubicBezTo>
                  <a:pt x="65" y="121"/>
                  <a:pt x="65" y="121"/>
                  <a:pt x="65" y="121"/>
                </a:cubicBezTo>
                <a:cubicBezTo>
                  <a:pt x="65" y="121"/>
                  <a:pt x="65" y="120"/>
                  <a:pt x="65" y="120"/>
                </a:cubicBezTo>
                <a:cubicBezTo>
                  <a:pt x="65" y="120"/>
                  <a:pt x="65" y="120"/>
                  <a:pt x="65" y="121"/>
                </a:cubicBezTo>
                <a:cubicBezTo>
                  <a:pt x="65" y="121"/>
                  <a:pt x="65" y="121"/>
                  <a:pt x="65" y="122"/>
                </a:cubicBezTo>
                <a:close/>
                <a:moveTo>
                  <a:pt x="65" y="110"/>
                </a:moveTo>
                <a:cubicBezTo>
                  <a:pt x="66" y="109"/>
                  <a:pt x="66" y="109"/>
                  <a:pt x="67" y="108"/>
                </a:cubicBezTo>
                <a:cubicBezTo>
                  <a:pt x="67" y="109"/>
                  <a:pt x="67" y="110"/>
                  <a:pt x="67" y="111"/>
                </a:cubicBezTo>
                <a:cubicBezTo>
                  <a:pt x="67" y="111"/>
                  <a:pt x="66" y="111"/>
                  <a:pt x="66" y="112"/>
                </a:cubicBezTo>
                <a:cubicBezTo>
                  <a:pt x="66" y="111"/>
                  <a:pt x="66" y="110"/>
                  <a:pt x="65" y="110"/>
                </a:cubicBezTo>
                <a:close/>
                <a:moveTo>
                  <a:pt x="67" y="86"/>
                </a:moveTo>
                <a:cubicBezTo>
                  <a:pt x="67" y="86"/>
                  <a:pt x="67" y="86"/>
                  <a:pt x="67" y="86"/>
                </a:cubicBezTo>
                <a:cubicBezTo>
                  <a:pt x="67" y="86"/>
                  <a:pt x="67" y="86"/>
                  <a:pt x="67" y="86"/>
                </a:cubicBezTo>
                <a:cubicBezTo>
                  <a:pt x="67" y="85"/>
                  <a:pt x="66" y="85"/>
                  <a:pt x="66" y="85"/>
                </a:cubicBezTo>
                <a:cubicBezTo>
                  <a:pt x="67" y="84"/>
                  <a:pt x="69" y="82"/>
                  <a:pt x="70" y="81"/>
                </a:cubicBezTo>
                <a:cubicBezTo>
                  <a:pt x="70" y="82"/>
                  <a:pt x="69" y="83"/>
                  <a:pt x="69" y="83"/>
                </a:cubicBezTo>
                <a:cubicBezTo>
                  <a:pt x="68" y="84"/>
                  <a:pt x="68" y="85"/>
                  <a:pt x="67" y="86"/>
                </a:cubicBezTo>
                <a:close/>
                <a:moveTo>
                  <a:pt x="65" y="93"/>
                </a:moveTo>
                <a:cubicBezTo>
                  <a:pt x="66" y="94"/>
                  <a:pt x="66" y="96"/>
                  <a:pt x="66" y="97"/>
                </a:cubicBezTo>
                <a:cubicBezTo>
                  <a:pt x="65" y="98"/>
                  <a:pt x="64" y="98"/>
                  <a:pt x="63" y="99"/>
                </a:cubicBezTo>
                <a:cubicBezTo>
                  <a:pt x="63" y="97"/>
                  <a:pt x="63" y="97"/>
                  <a:pt x="63" y="97"/>
                </a:cubicBezTo>
                <a:cubicBezTo>
                  <a:pt x="64" y="96"/>
                  <a:pt x="65" y="94"/>
                  <a:pt x="65" y="93"/>
                </a:cubicBezTo>
                <a:cubicBezTo>
                  <a:pt x="65" y="93"/>
                  <a:pt x="65" y="93"/>
                  <a:pt x="65" y="93"/>
                </a:cubicBezTo>
                <a:close/>
                <a:moveTo>
                  <a:pt x="63" y="131"/>
                </a:moveTo>
                <a:cubicBezTo>
                  <a:pt x="63" y="132"/>
                  <a:pt x="63" y="132"/>
                  <a:pt x="62" y="132"/>
                </a:cubicBezTo>
                <a:cubicBezTo>
                  <a:pt x="62" y="132"/>
                  <a:pt x="62" y="131"/>
                  <a:pt x="62" y="130"/>
                </a:cubicBezTo>
                <a:cubicBezTo>
                  <a:pt x="62" y="130"/>
                  <a:pt x="62" y="129"/>
                  <a:pt x="62" y="129"/>
                </a:cubicBezTo>
                <a:cubicBezTo>
                  <a:pt x="63" y="129"/>
                  <a:pt x="63" y="130"/>
                  <a:pt x="63" y="131"/>
                </a:cubicBezTo>
                <a:close/>
                <a:moveTo>
                  <a:pt x="63" y="159"/>
                </a:moveTo>
                <a:cubicBezTo>
                  <a:pt x="63" y="159"/>
                  <a:pt x="63" y="159"/>
                  <a:pt x="63" y="159"/>
                </a:cubicBezTo>
                <a:cubicBezTo>
                  <a:pt x="63" y="160"/>
                  <a:pt x="62" y="160"/>
                  <a:pt x="62" y="161"/>
                </a:cubicBezTo>
                <a:cubicBezTo>
                  <a:pt x="62" y="160"/>
                  <a:pt x="62" y="160"/>
                  <a:pt x="62" y="160"/>
                </a:cubicBezTo>
                <a:cubicBezTo>
                  <a:pt x="62" y="159"/>
                  <a:pt x="63" y="159"/>
                  <a:pt x="63" y="159"/>
                </a:cubicBezTo>
                <a:close/>
                <a:moveTo>
                  <a:pt x="64" y="168"/>
                </a:moveTo>
                <a:cubicBezTo>
                  <a:pt x="64" y="169"/>
                  <a:pt x="65" y="170"/>
                  <a:pt x="66" y="171"/>
                </a:cubicBezTo>
                <a:cubicBezTo>
                  <a:pt x="66" y="171"/>
                  <a:pt x="66" y="171"/>
                  <a:pt x="66" y="171"/>
                </a:cubicBezTo>
                <a:cubicBezTo>
                  <a:pt x="65" y="172"/>
                  <a:pt x="65" y="172"/>
                  <a:pt x="65" y="172"/>
                </a:cubicBezTo>
                <a:cubicBezTo>
                  <a:pt x="64" y="171"/>
                  <a:pt x="64" y="170"/>
                  <a:pt x="63" y="169"/>
                </a:cubicBezTo>
                <a:cubicBezTo>
                  <a:pt x="63" y="168"/>
                  <a:pt x="63" y="168"/>
                  <a:pt x="64" y="168"/>
                </a:cubicBezTo>
                <a:close/>
                <a:moveTo>
                  <a:pt x="65" y="153"/>
                </a:moveTo>
                <a:cubicBezTo>
                  <a:pt x="65" y="153"/>
                  <a:pt x="65" y="152"/>
                  <a:pt x="64" y="152"/>
                </a:cubicBezTo>
                <a:cubicBezTo>
                  <a:pt x="65" y="151"/>
                  <a:pt x="65" y="151"/>
                  <a:pt x="66" y="150"/>
                </a:cubicBezTo>
                <a:cubicBezTo>
                  <a:pt x="66" y="151"/>
                  <a:pt x="66" y="152"/>
                  <a:pt x="66" y="153"/>
                </a:cubicBezTo>
                <a:cubicBezTo>
                  <a:pt x="66" y="153"/>
                  <a:pt x="65" y="153"/>
                  <a:pt x="65" y="153"/>
                </a:cubicBezTo>
                <a:close/>
                <a:moveTo>
                  <a:pt x="66" y="124"/>
                </a:moveTo>
                <a:cubicBezTo>
                  <a:pt x="66" y="124"/>
                  <a:pt x="66" y="124"/>
                  <a:pt x="66" y="123"/>
                </a:cubicBezTo>
                <a:cubicBezTo>
                  <a:pt x="67" y="124"/>
                  <a:pt x="67" y="124"/>
                  <a:pt x="67" y="125"/>
                </a:cubicBezTo>
                <a:cubicBezTo>
                  <a:pt x="67" y="125"/>
                  <a:pt x="67" y="125"/>
                  <a:pt x="66" y="126"/>
                </a:cubicBezTo>
                <a:cubicBezTo>
                  <a:pt x="66" y="125"/>
                  <a:pt x="66" y="125"/>
                  <a:pt x="66" y="124"/>
                </a:cubicBezTo>
                <a:close/>
                <a:moveTo>
                  <a:pt x="67" y="179"/>
                </a:moveTo>
                <a:cubicBezTo>
                  <a:pt x="67" y="179"/>
                  <a:pt x="67" y="179"/>
                  <a:pt x="67" y="179"/>
                </a:cubicBezTo>
                <a:cubicBezTo>
                  <a:pt x="67" y="180"/>
                  <a:pt x="68" y="180"/>
                  <a:pt x="68" y="179"/>
                </a:cubicBezTo>
                <a:cubicBezTo>
                  <a:pt x="68" y="179"/>
                  <a:pt x="68" y="179"/>
                  <a:pt x="68" y="179"/>
                </a:cubicBezTo>
                <a:cubicBezTo>
                  <a:pt x="68" y="180"/>
                  <a:pt x="67" y="180"/>
                  <a:pt x="67" y="180"/>
                </a:cubicBezTo>
                <a:cubicBezTo>
                  <a:pt x="67" y="180"/>
                  <a:pt x="66" y="179"/>
                  <a:pt x="66" y="178"/>
                </a:cubicBezTo>
                <a:cubicBezTo>
                  <a:pt x="66" y="179"/>
                  <a:pt x="66" y="179"/>
                  <a:pt x="67" y="179"/>
                </a:cubicBezTo>
                <a:close/>
                <a:moveTo>
                  <a:pt x="67" y="170"/>
                </a:moveTo>
                <a:cubicBezTo>
                  <a:pt x="67" y="169"/>
                  <a:pt x="67" y="169"/>
                  <a:pt x="67" y="168"/>
                </a:cubicBezTo>
                <a:cubicBezTo>
                  <a:pt x="67" y="167"/>
                  <a:pt x="67" y="167"/>
                  <a:pt x="67" y="167"/>
                </a:cubicBezTo>
                <a:cubicBezTo>
                  <a:pt x="68" y="167"/>
                  <a:pt x="68" y="167"/>
                  <a:pt x="69" y="167"/>
                </a:cubicBezTo>
                <a:cubicBezTo>
                  <a:pt x="69" y="168"/>
                  <a:pt x="69" y="168"/>
                  <a:pt x="69" y="169"/>
                </a:cubicBezTo>
                <a:cubicBezTo>
                  <a:pt x="69" y="169"/>
                  <a:pt x="68" y="170"/>
                  <a:pt x="68" y="170"/>
                </a:cubicBezTo>
                <a:cubicBezTo>
                  <a:pt x="68" y="170"/>
                  <a:pt x="68" y="170"/>
                  <a:pt x="67" y="170"/>
                </a:cubicBezTo>
                <a:close/>
                <a:moveTo>
                  <a:pt x="68" y="145"/>
                </a:moveTo>
                <a:cubicBezTo>
                  <a:pt x="68" y="144"/>
                  <a:pt x="68" y="144"/>
                  <a:pt x="68" y="143"/>
                </a:cubicBezTo>
                <a:cubicBezTo>
                  <a:pt x="69" y="143"/>
                  <a:pt x="70" y="142"/>
                  <a:pt x="71" y="142"/>
                </a:cubicBezTo>
                <a:cubicBezTo>
                  <a:pt x="71" y="142"/>
                  <a:pt x="71" y="142"/>
                  <a:pt x="71" y="142"/>
                </a:cubicBezTo>
                <a:cubicBezTo>
                  <a:pt x="70" y="143"/>
                  <a:pt x="69" y="144"/>
                  <a:pt x="68" y="145"/>
                </a:cubicBezTo>
                <a:close/>
                <a:moveTo>
                  <a:pt x="68" y="90"/>
                </a:moveTo>
                <a:cubicBezTo>
                  <a:pt x="71" y="88"/>
                  <a:pt x="74" y="85"/>
                  <a:pt x="77" y="83"/>
                </a:cubicBezTo>
                <a:cubicBezTo>
                  <a:pt x="74" y="86"/>
                  <a:pt x="72" y="90"/>
                  <a:pt x="69" y="94"/>
                </a:cubicBezTo>
                <a:cubicBezTo>
                  <a:pt x="69" y="93"/>
                  <a:pt x="68" y="92"/>
                  <a:pt x="68" y="90"/>
                </a:cubicBezTo>
                <a:close/>
                <a:moveTo>
                  <a:pt x="83" y="77"/>
                </a:moveTo>
                <a:cubicBezTo>
                  <a:pt x="86" y="75"/>
                  <a:pt x="89" y="73"/>
                  <a:pt x="92" y="71"/>
                </a:cubicBezTo>
                <a:cubicBezTo>
                  <a:pt x="90" y="73"/>
                  <a:pt x="89" y="75"/>
                  <a:pt x="87" y="78"/>
                </a:cubicBezTo>
                <a:cubicBezTo>
                  <a:pt x="83" y="82"/>
                  <a:pt x="78" y="86"/>
                  <a:pt x="74" y="90"/>
                </a:cubicBezTo>
                <a:cubicBezTo>
                  <a:pt x="77" y="86"/>
                  <a:pt x="80" y="82"/>
                  <a:pt x="83" y="77"/>
                </a:cubicBezTo>
                <a:close/>
                <a:moveTo>
                  <a:pt x="78" y="104"/>
                </a:moveTo>
                <a:cubicBezTo>
                  <a:pt x="81" y="101"/>
                  <a:pt x="84" y="98"/>
                  <a:pt x="87" y="95"/>
                </a:cubicBezTo>
                <a:cubicBezTo>
                  <a:pt x="85" y="100"/>
                  <a:pt x="82" y="104"/>
                  <a:pt x="79" y="108"/>
                </a:cubicBezTo>
                <a:cubicBezTo>
                  <a:pt x="78" y="109"/>
                  <a:pt x="76" y="110"/>
                  <a:pt x="75" y="111"/>
                </a:cubicBezTo>
                <a:cubicBezTo>
                  <a:pt x="76" y="109"/>
                  <a:pt x="77" y="107"/>
                  <a:pt x="78" y="105"/>
                </a:cubicBezTo>
                <a:cubicBezTo>
                  <a:pt x="78" y="104"/>
                  <a:pt x="78" y="104"/>
                  <a:pt x="78" y="104"/>
                </a:cubicBezTo>
                <a:close/>
                <a:moveTo>
                  <a:pt x="93" y="90"/>
                </a:moveTo>
                <a:cubicBezTo>
                  <a:pt x="97" y="87"/>
                  <a:pt x="100" y="84"/>
                  <a:pt x="103" y="80"/>
                </a:cubicBezTo>
                <a:cubicBezTo>
                  <a:pt x="104" y="80"/>
                  <a:pt x="104" y="80"/>
                  <a:pt x="104" y="80"/>
                </a:cubicBezTo>
                <a:cubicBezTo>
                  <a:pt x="99" y="86"/>
                  <a:pt x="93" y="93"/>
                  <a:pt x="87" y="99"/>
                </a:cubicBezTo>
                <a:cubicBezTo>
                  <a:pt x="87" y="100"/>
                  <a:pt x="86" y="101"/>
                  <a:pt x="85" y="102"/>
                </a:cubicBezTo>
                <a:cubicBezTo>
                  <a:pt x="88" y="98"/>
                  <a:pt x="90" y="94"/>
                  <a:pt x="93" y="90"/>
                </a:cubicBezTo>
                <a:close/>
                <a:moveTo>
                  <a:pt x="101" y="79"/>
                </a:moveTo>
                <a:cubicBezTo>
                  <a:pt x="102" y="78"/>
                  <a:pt x="102" y="77"/>
                  <a:pt x="103" y="77"/>
                </a:cubicBezTo>
                <a:cubicBezTo>
                  <a:pt x="103" y="77"/>
                  <a:pt x="103" y="77"/>
                  <a:pt x="103" y="77"/>
                </a:cubicBezTo>
                <a:cubicBezTo>
                  <a:pt x="103" y="77"/>
                  <a:pt x="103" y="77"/>
                  <a:pt x="104" y="77"/>
                </a:cubicBezTo>
                <a:cubicBezTo>
                  <a:pt x="103" y="78"/>
                  <a:pt x="102" y="78"/>
                  <a:pt x="101" y="79"/>
                </a:cubicBezTo>
                <a:close/>
                <a:moveTo>
                  <a:pt x="102" y="68"/>
                </a:moveTo>
                <a:cubicBezTo>
                  <a:pt x="103" y="67"/>
                  <a:pt x="103" y="65"/>
                  <a:pt x="104" y="64"/>
                </a:cubicBezTo>
                <a:cubicBezTo>
                  <a:pt x="108" y="61"/>
                  <a:pt x="112" y="57"/>
                  <a:pt x="116" y="54"/>
                </a:cubicBezTo>
                <a:cubicBezTo>
                  <a:pt x="116" y="54"/>
                  <a:pt x="116" y="55"/>
                  <a:pt x="116" y="55"/>
                </a:cubicBezTo>
                <a:cubicBezTo>
                  <a:pt x="116" y="55"/>
                  <a:pt x="115" y="55"/>
                  <a:pt x="115" y="55"/>
                </a:cubicBezTo>
                <a:cubicBezTo>
                  <a:pt x="111" y="59"/>
                  <a:pt x="106" y="63"/>
                  <a:pt x="102" y="68"/>
                </a:cubicBezTo>
                <a:close/>
                <a:moveTo>
                  <a:pt x="106" y="60"/>
                </a:moveTo>
                <a:cubicBezTo>
                  <a:pt x="106" y="60"/>
                  <a:pt x="106" y="60"/>
                  <a:pt x="106" y="60"/>
                </a:cubicBezTo>
                <a:cubicBezTo>
                  <a:pt x="107" y="59"/>
                  <a:pt x="108" y="58"/>
                  <a:pt x="110" y="57"/>
                </a:cubicBezTo>
                <a:cubicBezTo>
                  <a:pt x="108" y="58"/>
                  <a:pt x="107" y="59"/>
                  <a:pt x="106" y="60"/>
                </a:cubicBezTo>
                <a:close/>
                <a:moveTo>
                  <a:pt x="107" y="57"/>
                </a:moveTo>
                <a:cubicBezTo>
                  <a:pt x="107" y="57"/>
                  <a:pt x="107" y="56"/>
                  <a:pt x="108" y="56"/>
                </a:cubicBezTo>
                <a:cubicBezTo>
                  <a:pt x="108" y="56"/>
                  <a:pt x="108" y="56"/>
                  <a:pt x="108" y="55"/>
                </a:cubicBezTo>
                <a:cubicBezTo>
                  <a:pt x="108" y="55"/>
                  <a:pt x="108" y="55"/>
                  <a:pt x="108" y="55"/>
                </a:cubicBezTo>
                <a:cubicBezTo>
                  <a:pt x="109" y="54"/>
                  <a:pt x="110" y="54"/>
                  <a:pt x="112" y="54"/>
                </a:cubicBezTo>
                <a:cubicBezTo>
                  <a:pt x="110" y="55"/>
                  <a:pt x="109" y="56"/>
                  <a:pt x="107" y="57"/>
                </a:cubicBezTo>
                <a:close/>
                <a:moveTo>
                  <a:pt x="101" y="53"/>
                </a:moveTo>
                <a:cubicBezTo>
                  <a:pt x="97" y="56"/>
                  <a:pt x="92" y="59"/>
                  <a:pt x="88" y="62"/>
                </a:cubicBezTo>
                <a:cubicBezTo>
                  <a:pt x="88" y="62"/>
                  <a:pt x="88" y="61"/>
                  <a:pt x="88" y="61"/>
                </a:cubicBezTo>
                <a:cubicBezTo>
                  <a:pt x="93" y="57"/>
                  <a:pt x="98" y="53"/>
                  <a:pt x="103" y="49"/>
                </a:cubicBezTo>
                <a:cubicBezTo>
                  <a:pt x="102" y="50"/>
                  <a:pt x="102" y="52"/>
                  <a:pt x="101" y="53"/>
                </a:cubicBezTo>
                <a:close/>
                <a:moveTo>
                  <a:pt x="90" y="57"/>
                </a:moveTo>
                <a:cubicBezTo>
                  <a:pt x="90" y="57"/>
                  <a:pt x="90" y="56"/>
                  <a:pt x="90" y="56"/>
                </a:cubicBezTo>
                <a:cubicBezTo>
                  <a:pt x="94" y="52"/>
                  <a:pt x="99" y="49"/>
                  <a:pt x="104" y="46"/>
                </a:cubicBezTo>
                <a:cubicBezTo>
                  <a:pt x="104" y="46"/>
                  <a:pt x="104" y="46"/>
                  <a:pt x="104" y="46"/>
                </a:cubicBezTo>
                <a:cubicBezTo>
                  <a:pt x="99" y="50"/>
                  <a:pt x="95" y="53"/>
                  <a:pt x="90" y="57"/>
                </a:cubicBezTo>
                <a:close/>
                <a:moveTo>
                  <a:pt x="76" y="54"/>
                </a:moveTo>
                <a:cubicBezTo>
                  <a:pt x="73" y="56"/>
                  <a:pt x="70" y="59"/>
                  <a:pt x="67" y="62"/>
                </a:cubicBezTo>
                <a:cubicBezTo>
                  <a:pt x="70" y="59"/>
                  <a:pt x="72" y="56"/>
                  <a:pt x="75" y="53"/>
                </a:cubicBezTo>
                <a:cubicBezTo>
                  <a:pt x="75" y="53"/>
                  <a:pt x="76" y="53"/>
                  <a:pt x="76" y="53"/>
                </a:cubicBezTo>
                <a:cubicBezTo>
                  <a:pt x="76" y="53"/>
                  <a:pt x="76" y="53"/>
                  <a:pt x="76" y="54"/>
                </a:cubicBezTo>
                <a:close/>
                <a:moveTo>
                  <a:pt x="61" y="63"/>
                </a:moveTo>
                <a:cubicBezTo>
                  <a:pt x="60" y="63"/>
                  <a:pt x="59" y="64"/>
                  <a:pt x="58" y="65"/>
                </a:cubicBezTo>
                <a:cubicBezTo>
                  <a:pt x="58" y="65"/>
                  <a:pt x="58" y="65"/>
                  <a:pt x="58" y="64"/>
                </a:cubicBezTo>
                <a:cubicBezTo>
                  <a:pt x="62" y="60"/>
                  <a:pt x="66" y="56"/>
                  <a:pt x="69" y="52"/>
                </a:cubicBezTo>
                <a:cubicBezTo>
                  <a:pt x="72" y="50"/>
                  <a:pt x="74" y="48"/>
                  <a:pt x="77" y="46"/>
                </a:cubicBezTo>
                <a:cubicBezTo>
                  <a:pt x="72" y="52"/>
                  <a:pt x="66" y="58"/>
                  <a:pt x="61" y="63"/>
                </a:cubicBezTo>
                <a:close/>
                <a:moveTo>
                  <a:pt x="61" y="57"/>
                </a:moveTo>
                <a:cubicBezTo>
                  <a:pt x="60" y="58"/>
                  <a:pt x="59" y="59"/>
                  <a:pt x="58" y="60"/>
                </a:cubicBezTo>
                <a:cubicBezTo>
                  <a:pt x="58" y="60"/>
                  <a:pt x="58" y="60"/>
                  <a:pt x="58" y="59"/>
                </a:cubicBezTo>
                <a:cubicBezTo>
                  <a:pt x="58" y="59"/>
                  <a:pt x="58" y="59"/>
                  <a:pt x="58" y="59"/>
                </a:cubicBezTo>
                <a:cubicBezTo>
                  <a:pt x="59" y="58"/>
                  <a:pt x="61" y="57"/>
                  <a:pt x="62" y="57"/>
                </a:cubicBezTo>
                <a:lnTo>
                  <a:pt x="61" y="57"/>
                </a:lnTo>
                <a:close/>
                <a:moveTo>
                  <a:pt x="57" y="61"/>
                </a:moveTo>
                <a:cubicBezTo>
                  <a:pt x="55" y="63"/>
                  <a:pt x="53" y="64"/>
                  <a:pt x="51" y="66"/>
                </a:cubicBezTo>
                <a:cubicBezTo>
                  <a:pt x="53" y="64"/>
                  <a:pt x="55" y="62"/>
                  <a:pt x="56" y="61"/>
                </a:cubicBezTo>
                <a:cubicBezTo>
                  <a:pt x="56" y="61"/>
                  <a:pt x="56" y="61"/>
                  <a:pt x="57" y="61"/>
                </a:cubicBezTo>
                <a:close/>
                <a:moveTo>
                  <a:pt x="53" y="66"/>
                </a:moveTo>
                <a:cubicBezTo>
                  <a:pt x="50" y="70"/>
                  <a:pt x="47" y="73"/>
                  <a:pt x="44" y="76"/>
                </a:cubicBezTo>
                <a:cubicBezTo>
                  <a:pt x="45" y="75"/>
                  <a:pt x="45" y="74"/>
                  <a:pt x="46" y="73"/>
                </a:cubicBezTo>
                <a:cubicBezTo>
                  <a:pt x="48" y="71"/>
                  <a:pt x="51" y="68"/>
                  <a:pt x="53" y="66"/>
                </a:cubicBezTo>
                <a:close/>
                <a:moveTo>
                  <a:pt x="50" y="74"/>
                </a:moveTo>
                <a:cubicBezTo>
                  <a:pt x="53" y="73"/>
                  <a:pt x="55" y="71"/>
                  <a:pt x="57" y="69"/>
                </a:cubicBezTo>
                <a:cubicBezTo>
                  <a:pt x="57" y="70"/>
                  <a:pt x="56" y="71"/>
                  <a:pt x="56" y="72"/>
                </a:cubicBezTo>
                <a:cubicBezTo>
                  <a:pt x="51" y="76"/>
                  <a:pt x="46" y="81"/>
                  <a:pt x="41" y="85"/>
                </a:cubicBezTo>
                <a:cubicBezTo>
                  <a:pt x="41" y="85"/>
                  <a:pt x="41" y="84"/>
                  <a:pt x="41" y="84"/>
                </a:cubicBezTo>
                <a:cubicBezTo>
                  <a:pt x="44" y="80"/>
                  <a:pt x="47" y="77"/>
                  <a:pt x="50" y="74"/>
                </a:cubicBezTo>
                <a:close/>
                <a:moveTo>
                  <a:pt x="56" y="74"/>
                </a:moveTo>
                <a:cubicBezTo>
                  <a:pt x="56" y="75"/>
                  <a:pt x="56" y="75"/>
                  <a:pt x="56" y="76"/>
                </a:cubicBezTo>
                <a:cubicBezTo>
                  <a:pt x="55" y="76"/>
                  <a:pt x="55" y="77"/>
                  <a:pt x="54" y="78"/>
                </a:cubicBezTo>
                <a:cubicBezTo>
                  <a:pt x="52" y="80"/>
                  <a:pt x="50" y="83"/>
                  <a:pt x="48" y="85"/>
                </a:cubicBezTo>
                <a:cubicBezTo>
                  <a:pt x="45" y="88"/>
                  <a:pt x="42" y="90"/>
                  <a:pt x="39" y="92"/>
                </a:cubicBezTo>
                <a:cubicBezTo>
                  <a:pt x="40" y="91"/>
                  <a:pt x="40" y="89"/>
                  <a:pt x="40" y="88"/>
                </a:cubicBezTo>
                <a:cubicBezTo>
                  <a:pt x="45" y="84"/>
                  <a:pt x="51" y="79"/>
                  <a:pt x="56" y="74"/>
                </a:cubicBezTo>
                <a:close/>
                <a:moveTo>
                  <a:pt x="49" y="100"/>
                </a:moveTo>
                <a:cubicBezTo>
                  <a:pt x="49" y="101"/>
                  <a:pt x="49" y="101"/>
                  <a:pt x="49" y="101"/>
                </a:cubicBezTo>
                <a:cubicBezTo>
                  <a:pt x="48" y="103"/>
                  <a:pt x="47" y="105"/>
                  <a:pt x="46" y="107"/>
                </a:cubicBezTo>
                <a:cubicBezTo>
                  <a:pt x="46" y="107"/>
                  <a:pt x="46" y="106"/>
                  <a:pt x="46" y="106"/>
                </a:cubicBezTo>
                <a:cubicBezTo>
                  <a:pt x="47" y="104"/>
                  <a:pt x="48" y="103"/>
                  <a:pt x="49" y="101"/>
                </a:cubicBezTo>
                <a:cubicBezTo>
                  <a:pt x="49" y="101"/>
                  <a:pt x="49" y="101"/>
                  <a:pt x="49" y="100"/>
                </a:cubicBezTo>
                <a:close/>
                <a:moveTo>
                  <a:pt x="45" y="101"/>
                </a:moveTo>
                <a:cubicBezTo>
                  <a:pt x="45" y="102"/>
                  <a:pt x="45" y="102"/>
                  <a:pt x="44" y="102"/>
                </a:cubicBezTo>
                <a:cubicBezTo>
                  <a:pt x="44" y="102"/>
                  <a:pt x="44" y="102"/>
                  <a:pt x="44" y="102"/>
                </a:cubicBezTo>
                <a:cubicBezTo>
                  <a:pt x="45" y="101"/>
                  <a:pt x="46" y="100"/>
                  <a:pt x="47" y="99"/>
                </a:cubicBezTo>
                <a:cubicBezTo>
                  <a:pt x="46" y="100"/>
                  <a:pt x="46" y="101"/>
                  <a:pt x="45" y="101"/>
                </a:cubicBezTo>
                <a:close/>
                <a:moveTo>
                  <a:pt x="46" y="112"/>
                </a:moveTo>
                <a:cubicBezTo>
                  <a:pt x="46" y="113"/>
                  <a:pt x="46" y="113"/>
                  <a:pt x="47" y="114"/>
                </a:cubicBezTo>
                <a:cubicBezTo>
                  <a:pt x="47" y="114"/>
                  <a:pt x="46" y="115"/>
                  <a:pt x="46" y="115"/>
                </a:cubicBezTo>
                <a:cubicBezTo>
                  <a:pt x="46" y="114"/>
                  <a:pt x="45" y="113"/>
                  <a:pt x="45" y="112"/>
                </a:cubicBezTo>
                <a:cubicBezTo>
                  <a:pt x="45" y="112"/>
                  <a:pt x="46" y="112"/>
                  <a:pt x="46" y="112"/>
                </a:cubicBezTo>
                <a:close/>
                <a:moveTo>
                  <a:pt x="46" y="135"/>
                </a:moveTo>
                <a:cubicBezTo>
                  <a:pt x="46" y="136"/>
                  <a:pt x="46" y="137"/>
                  <a:pt x="47" y="138"/>
                </a:cubicBezTo>
                <a:cubicBezTo>
                  <a:pt x="47" y="139"/>
                  <a:pt x="48" y="140"/>
                  <a:pt x="48" y="141"/>
                </a:cubicBezTo>
                <a:cubicBezTo>
                  <a:pt x="47" y="143"/>
                  <a:pt x="47" y="144"/>
                  <a:pt x="46" y="145"/>
                </a:cubicBezTo>
                <a:cubicBezTo>
                  <a:pt x="45" y="143"/>
                  <a:pt x="45" y="140"/>
                  <a:pt x="44" y="138"/>
                </a:cubicBezTo>
                <a:cubicBezTo>
                  <a:pt x="45" y="137"/>
                  <a:pt x="45" y="136"/>
                  <a:pt x="46" y="135"/>
                </a:cubicBezTo>
                <a:close/>
                <a:moveTo>
                  <a:pt x="50" y="146"/>
                </a:moveTo>
                <a:cubicBezTo>
                  <a:pt x="50" y="147"/>
                  <a:pt x="50" y="148"/>
                  <a:pt x="50" y="148"/>
                </a:cubicBezTo>
                <a:cubicBezTo>
                  <a:pt x="49" y="149"/>
                  <a:pt x="48" y="150"/>
                  <a:pt x="47" y="150"/>
                </a:cubicBezTo>
                <a:cubicBezTo>
                  <a:pt x="47" y="150"/>
                  <a:pt x="47" y="150"/>
                  <a:pt x="47" y="150"/>
                </a:cubicBezTo>
                <a:cubicBezTo>
                  <a:pt x="48" y="149"/>
                  <a:pt x="49" y="148"/>
                  <a:pt x="50" y="146"/>
                </a:cubicBezTo>
                <a:close/>
                <a:moveTo>
                  <a:pt x="51" y="150"/>
                </a:moveTo>
                <a:cubicBezTo>
                  <a:pt x="51" y="150"/>
                  <a:pt x="51" y="151"/>
                  <a:pt x="51" y="151"/>
                </a:cubicBezTo>
                <a:cubicBezTo>
                  <a:pt x="50" y="152"/>
                  <a:pt x="49" y="154"/>
                  <a:pt x="49" y="155"/>
                </a:cubicBezTo>
                <a:cubicBezTo>
                  <a:pt x="48" y="154"/>
                  <a:pt x="48" y="153"/>
                  <a:pt x="48" y="152"/>
                </a:cubicBezTo>
                <a:cubicBezTo>
                  <a:pt x="49" y="151"/>
                  <a:pt x="50" y="151"/>
                  <a:pt x="51" y="150"/>
                </a:cubicBezTo>
                <a:close/>
                <a:moveTo>
                  <a:pt x="50" y="157"/>
                </a:moveTo>
                <a:cubicBezTo>
                  <a:pt x="50" y="156"/>
                  <a:pt x="51" y="155"/>
                  <a:pt x="52" y="154"/>
                </a:cubicBezTo>
                <a:cubicBezTo>
                  <a:pt x="52" y="155"/>
                  <a:pt x="52" y="156"/>
                  <a:pt x="52" y="156"/>
                </a:cubicBezTo>
                <a:cubicBezTo>
                  <a:pt x="51" y="157"/>
                  <a:pt x="51" y="159"/>
                  <a:pt x="50" y="160"/>
                </a:cubicBezTo>
                <a:cubicBezTo>
                  <a:pt x="50" y="159"/>
                  <a:pt x="49" y="158"/>
                  <a:pt x="49" y="158"/>
                </a:cubicBezTo>
                <a:cubicBezTo>
                  <a:pt x="49" y="158"/>
                  <a:pt x="50" y="157"/>
                  <a:pt x="50" y="157"/>
                </a:cubicBezTo>
                <a:close/>
                <a:moveTo>
                  <a:pt x="51" y="161"/>
                </a:moveTo>
                <a:cubicBezTo>
                  <a:pt x="52" y="161"/>
                  <a:pt x="52" y="160"/>
                  <a:pt x="53" y="159"/>
                </a:cubicBezTo>
                <a:cubicBezTo>
                  <a:pt x="53" y="160"/>
                  <a:pt x="53" y="160"/>
                  <a:pt x="53" y="160"/>
                </a:cubicBezTo>
                <a:cubicBezTo>
                  <a:pt x="53" y="161"/>
                  <a:pt x="52" y="162"/>
                  <a:pt x="52" y="163"/>
                </a:cubicBezTo>
                <a:cubicBezTo>
                  <a:pt x="52" y="163"/>
                  <a:pt x="52" y="163"/>
                  <a:pt x="51" y="163"/>
                </a:cubicBezTo>
                <a:cubicBezTo>
                  <a:pt x="51" y="163"/>
                  <a:pt x="51" y="162"/>
                  <a:pt x="50" y="161"/>
                </a:cubicBezTo>
                <a:cubicBezTo>
                  <a:pt x="51" y="162"/>
                  <a:pt x="51" y="161"/>
                  <a:pt x="51" y="161"/>
                </a:cubicBezTo>
                <a:close/>
                <a:moveTo>
                  <a:pt x="53" y="165"/>
                </a:moveTo>
                <a:cubicBezTo>
                  <a:pt x="54" y="165"/>
                  <a:pt x="54" y="165"/>
                  <a:pt x="54" y="165"/>
                </a:cubicBezTo>
                <a:cubicBezTo>
                  <a:pt x="54" y="166"/>
                  <a:pt x="55" y="167"/>
                  <a:pt x="55" y="168"/>
                </a:cubicBezTo>
                <a:cubicBezTo>
                  <a:pt x="55" y="169"/>
                  <a:pt x="55" y="169"/>
                  <a:pt x="55" y="170"/>
                </a:cubicBezTo>
                <a:cubicBezTo>
                  <a:pt x="54" y="168"/>
                  <a:pt x="53" y="167"/>
                  <a:pt x="52" y="166"/>
                </a:cubicBezTo>
                <a:cubicBezTo>
                  <a:pt x="53" y="165"/>
                  <a:pt x="53" y="165"/>
                  <a:pt x="53" y="165"/>
                </a:cubicBezTo>
                <a:close/>
                <a:moveTo>
                  <a:pt x="55" y="173"/>
                </a:moveTo>
                <a:cubicBezTo>
                  <a:pt x="55" y="173"/>
                  <a:pt x="54" y="174"/>
                  <a:pt x="54" y="174"/>
                </a:cubicBezTo>
                <a:cubicBezTo>
                  <a:pt x="54" y="172"/>
                  <a:pt x="53" y="171"/>
                  <a:pt x="53" y="169"/>
                </a:cubicBezTo>
                <a:cubicBezTo>
                  <a:pt x="53" y="170"/>
                  <a:pt x="54" y="172"/>
                  <a:pt x="55" y="173"/>
                </a:cubicBezTo>
                <a:close/>
                <a:moveTo>
                  <a:pt x="56" y="175"/>
                </a:moveTo>
                <a:cubicBezTo>
                  <a:pt x="56" y="175"/>
                  <a:pt x="56" y="175"/>
                  <a:pt x="56" y="175"/>
                </a:cubicBezTo>
                <a:cubicBezTo>
                  <a:pt x="56" y="175"/>
                  <a:pt x="56" y="176"/>
                  <a:pt x="55" y="177"/>
                </a:cubicBezTo>
                <a:cubicBezTo>
                  <a:pt x="55" y="177"/>
                  <a:pt x="55" y="177"/>
                  <a:pt x="55" y="177"/>
                </a:cubicBezTo>
                <a:cubicBezTo>
                  <a:pt x="55" y="176"/>
                  <a:pt x="55" y="176"/>
                  <a:pt x="55" y="176"/>
                </a:cubicBezTo>
                <a:cubicBezTo>
                  <a:pt x="55" y="176"/>
                  <a:pt x="56" y="175"/>
                  <a:pt x="56" y="175"/>
                </a:cubicBezTo>
                <a:close/>
                <a:moveTo>
                  <a:pt x="58" y="179"/>
                </a:moveTo>
                <a:cubicBezTo>
                  <a:pt x="58" y="180"/>
                  <a:pt x="58" y="181"/>
                  <a:pt x="58" y="182"/>
                </a:cubicBezTo>
                <a:cubicBezTo>
                  <a:pt x="58" y="181"/>
                  <a:pt x="57" y="181"/>
                  <a:pt x="57" y="180"/>
                </a:cubicBezTo>
                <a:cubicBezTo>
                  <a:pt x="56" y="180"/>
                  <a:pt x="56" y="180"/>
                  <a:pt x="56" y="179"/>
                </a:cubicBezTo>
                <a:cubicBezTo>
                  <a:pt x="57" y="179"/>
                  <a:pt x="57" y="179"/>
                  <a:pt x="58" y="179"/>
                </a:cubicBezTo>
                <a:close/>
                <a:moveTo>
                  <a:pt x="59" y="184"/>
                </a:moveTo>
                <a:cubicBezTo>
                  <a:pt x="59" y="185"/>
                  <a:pt x="59" y="185"/>
                  <a:pt x="59" y="186"/>
                </a:cubicBezTo>
                <a:cubicBezTo>
                  <a:pt x="59" y="186"/>
                  <a:pt x="59" y="186"/>
                  <a:pt x="59" y="186"/>
                </a:cubicBezTo>
                <a:cubicBezTo>
                  <a:pt x="59" y="185"/>
                  <a:pt x="58" y="184"/>
                  <a:pt x="58" y="183"/>
                </a:cubicBezTo>
                <a:cubicBezTo>
                  <a:pt x="58" y="183"/>
                  <a:pt x="58" y="183"/>
                  <a:pt x="59" y="184"/>
                </a:cubicBezTo>
                <a:close/>
                <a:moveTo>
                  <a:pt x="59" y="138"/>
                </a:moveTo>
                <a:cubicBezTo>
                  <a:pt x="58" y="137"/>
                  <a:pt x="58" y="136"/>
                  <a:pt x="58" y="135"/>
                </a:cubicBezTo>
                <a:cubicBezTo>
                  <a:pt x="58" y="135"/>
                  <a:pt x="59" y="134"/>
                  <a:pt x="59" y="133"/>
                </a:cubicBezTo>
                <a:cubicBezTo>
                  <a:pt x="59" y="134"/>
                  <a:pt x="59" y="136"/>
                  <a:pt x="59" y="137"/>
                </a:cubicBezTo>
                <a:cubicBezTo>
                  <a:pt x="59" y="137"/>
                  <a:pt x="59" y="137"/>
                  <a:pt x="59" y="138"/>
                </a:cubicBezTo>
                <a:close/>
                <a:moveTo>
                  <a:pt x="58" y="120"/>
                </a:moveTo>
                <a:cubicBezTo>
                  <a:pt x="58" y="119"/>
                  <a:pt x="59" y="119"/>
                  <a:pt x="59" y="119"/>
                </a:cubicBezTo>
                <a:cubicBezTo>
                  <a:pt x="59" y="120"/>
                  <a:pt x="59" y="121"/>
                  <a:pt x="59" y="123"/>
                </a:cubicBezTo>
                <a:cubicBezTo>
                  <a:pt x="59" y="122"/>
                  <a:pt x="58" y="121"/>
                  <a:pt x="58" y="120"/>
                </a:cubicBezTo>
                <a:close/>
                <a:moveTo>
                  <a:pt x="59" y="92"/>
                </a:moveTo>
                <a:cubicBezTo>
                  <a:pt x="59" y="93"/>
                  <a:pt x="59" y="93"/>
                  <a:pt x="59" y="93"/>
                </a:cubicBezTo>
                <a:cubicBezTo>
                  <a:pt x="58" y="94"/>
                  <a:pt x="58" y="95"/>
                  <a:pt x="57" y="96"/>
                </a:cubicBezTo>
                <a:cubicBezTo>
                  <a:pt x="57" y="95"/>
                  <a:pt x="57" y="95"/>
                  <a:pt x="56" y="94"/>
                </a:cubicBezTo>
                <a:cubicBezTo>
                  <a:pt x="59" y="91"/>
                  <a:pt x="62" y="89"/>
                  <a:pt x="65" y="86"/>
                </a:cubicBezTo>
                <a:cubicBezTo>
                  <a:pt x="65" y="86"/>
                  <a:pt x="65" y="86"/>
                  <a:pt x="65" y="86"/>
                </a:cubicBezTo>
                <a:cubicBezTo>
                  <a:pt x="65" y="87"/>
                  <a:pt x="65" y="87"/>
                  <a:pt x="65" y="88"/>
                </a:cubicBezTo>
                <a:cubicBezTo>
                  <a:pt x="64" y="89"/>
                  <a:pt x="63" y="90"/>
                  <a:pt x="62" y="90"/>
                </a:cubicBezTo>
                <a:cubicBezTo>
                  <a:pt x="62" y="90"/>
                  <a:pt x="61" y="90"/>
                  <a:pt x="61" y="91"/>
                </a:cubicBezTo>
                <a:cubicBezTo>
                  <a:pt x="61" y="91"/>
                  <a:pt x="61" y="91"/>
                  <a:pt x="61" y="92"/>
                </a:cubicBezTo>
                <a:cubicBezTo>
                  <a:pt x="60" y="91"/>
                  <a:pt x="59" y="91"/>
                  <a:pt x="59" y="92"/>
                </a:cubicBezTo>
                <a:close/>
                <a:moveTo>
                  <a:pt x="61" y="125"/>
                </a:moveTo>
                <a:cubicBezTo>
                  <a:pt x="62" y="125"/>
                  <a:pt x="62" y="126"/>
                  <a:pt x="62" y="126"/>
                </a:cubicBezTo>
                <a:cubicBezTo>
                  <a:pt x="61" y="126"/>
                  <a:pt x="61" y="126"/>
                  <a:pt x="61" y="127"/>
                </a:cubicBezTo>
                <a:cubicBezTo>
                  <a:pt x="61" y="126"/>
                  <a:pt x="61" y="126"/>
                  <a:pt x="61" y="126"/>
                </a:cubicBezTo>
                <a:cubicBezTo>
                  <a:pt x="61" y="126"/>
                  <a:pt x="61" y="125"/>
                  <a:pt x="61" y="125"/>
                </a:cubicBezTo>
                <a:close/>
                <a:moveTo>
                  <a:pt x="62" y="173"/>
                </a:moveTo>
                <a:cubicBezTo>
                  <a:pt x="62" y="174"/>
                  <a:pt x="61" y="174"/>
                  <a:pt x="61" y="174"/>
                </a:cubicBezTo>
                <a:cubicBezTo>
                  <a:pt x="61" y="173"/>
                  <a:pt x="61" y="172"/>
                  <a:pt x="61" y="171"/>
                </a:cubicBezTo>
                <a:cubicBezTo>
                  <a:pt x="61" y="172"/>
                  <a:pt x="62" y="173"/>
                  <a:pt x="62" y="173"/>
                </a:cubicBezTo>
                <a:close/>
                <a:moveTo>
                  <a:pt x="61" y="179"/>
                </a:moveTo>
                <a:cubicBezTo>
                  <a:pt x="61" y="178"/>
                  <a:pt x="61" y="178"/>
                  <a:pt x="61" y="177"/>
                </a:cubicBezTo>
                <a:cubicBezTo>
                  <a:pt x="62" y="177"/>
                  <a:pt x="62" y="177"/>
                  <a:pt x="63" y="176"/>
                </a:cubicBezTo>
                <a:cubicBezTo>
                  <a:pt x="63" y="177"/>
                  <a:pt x="63" y="177"/>
                  <a:pt x="63" y="177"/>
                </a:cubicBezTo>
                <a:cubicBezTo>
                  <a:pt x="63" y="177"/>
                  <a:pt x="64" y="178"/>
                  <a:pt x="64" y="178"/>
                </a:cubicBezTo>
                <a:cubicBezTo>
                  <a:pt x="64" y="179"/>
                  <a:pt x="64" y="180"/>
                  <a:pt x="65" y="181"/>
                </a:cubicBezTo>
                <a:cubicBezTo>
                  <a:pt x="65" y="181"/>
                  <a:pt x="66" y="181"/>
                  <a:pt x="66" y="181"/>
                </a:cubicBezTo>
                <a:cubicBezTo>
                  <a:pt x="66" y="181"/>
                  <a:pt x="66" y="181"/>
                  <a:pt x="66" y="181"/>
                </a:cubicBezTo>
                <a:cubicBezTo>
                  <a:pt x="66" y="182"/>
                  <a:pt x="66" y="182"/>
                  <a:pt x="65" y="183"/>
                </a:cubicBezTo>
                <a:cubicBezTo>
                  <a:pt x="65" y="183"/>
                  <a:pt x="65" y="183"/>
                  <a:pt x="65" y="183"/>
                </a:cubicBezTo>
                <a:cubicBezTo>
                  <a:pt x="64" y="184"/>
                  <a:pt x="63" y="185"/>
                  <a:pt x="63" y="186"/>
                </a:cubicBezTo>
                <a:cubicBezTo>
                  <a:pt x="62" y="186"/>
                  <a:pt x="62" y="185"/>
                  <a:pt x="61" y="185"/>
                </a:cubicBezTo>
                <a:cubicBezTo>
                  <a:pt x="61" y="183"/>
                  <a:pt x="61" y="181"/>
                  <a:pt x="61" y="179"/>
                </a:cubicBezTo>
                <a:cubicBezTo>
                  <a:pt x="61" y="179"/>
                  <a:pt x="61" y="179"/>
                  <a:pt x="61" y="179"/>
                </a:cubicBezTo>
                <a:close/>
                <a:moveTo>
                  <a:pt x="62" y="189"/>
                </a:moveTo>
                <a:cubicBezTo>
                  <a:pt x="63" y="190"/>
                  <a:pt x="63" y="190"/>
                  <a:pt x="64" y="191"/>
                </a:cubicBezTo>
                <a:cubicBezTo>
                  <a:pt x="63" y="191"/>
                  <a:pt x="63" y="191"/>
                  <a:pt x="62" y="191"/>
                </a:cubicBezTo>
                <a:cubicBezTo>
                  <a:pt x="62" y="191"/>
                  <a:pt x="62" y="191"/>
                  <a:pt x="61" y="190"/>
                </a:cubicBezTo>
                <a:cubicBezTo>
                  <a:pt x="62" y="190"/>
                  <a:pt x="62" y="190"/>
                  <a:pt x="62" y="189"/>
                </a:cubicBezTo>
                <a:close/>
                <a:moveTo>
                  <a:pt x="64" y="187"/>
                </a:moveTo>
                <a:cubicBezTo>
                  <a:pt x="65" y="186"/>
                  <a:pt x="65" y="185"/>
                  <a:pt x="66" y="184"/>
                </a:cubicBezTo>
                <a:cubicBezTo>
                  <a:pt x="67" y="185"/>
                  <a:pt x="68" y="186"/>
                  <a:pt x="70" y="187"/>
                </a:cubicBezTo>
                <a:cubicBezTo>
                  <a:pt x="68" y="188"/>
                  <a:pt x="67" y="189"/>
                  <a:pt x="66" y="189"/>
                </a:cubicBezTo>
                <a:cubicBezTo>
                  <a:pt x="65" y="189"/>
                  <a:pt x="64" y="188"/>
                  <a:pt x="64" y="187"/>
                </a:cubicBezTo>
                <a:close/>
                <a:moveTo>
                  <a:pt x="67" y="183"/>
                </a:moveTo>
                <a:cubicBezTo>
                  <a:pt x="67" y="183"/>
                  <a:pt x="67" y="183"/>
                  <a:pt x="68" y="182"/>
                </a:cubicBezTo>
                <a:cubicBezTo>
                  <a:pt x="68" y="183"/>
                  <a:pt x="69" y="184"/>
                  <a:pt x="69" y="184"/>
                </a:cubicBezTo>
                <a:cubicBezTo>
                  <a:pt x="68" y="184"/>
                  <a:pt x="68" y="183"/>
                  <a:pt x="67" y="183"/>
                </a:cubicBezTo>
                <a:close/>
                <a:moveTo>
                  <a:pt x="70" y="178"/>
                </a:moveTo>
                <a:cubicBezTo>
                  <a:pt x="69" y="178"/>
                  <a:pt x="69" y="178"/>
                  <a:pt x="69" y="178"/>
                </a:cubicBezTo>
                <a:cubicBezTo>
                  <a:pt x="69" y="178"/>
                  <a:pt x="68" y="178"/>
                  <a:pt x="68" y="178"/>
                </a:cubicBezTo>
                <a:cubicBezTo>
                  <a:pt x="68" y="177"/>
                  <a:pt x="68" y="176"/>
                  <a:pt x="68" y="175"/>
                </a:cubicBezTo>
                <a:cubicBezTo>
                  <a:pt x="69" y="176"/>
                  <a:pt x="69" y="177"/>
                  <a:pt x="70" y="178"/>
                </a:cubicBezTo>
                <a:close/>
                <a:moveTo>
                  <a:pt x="69" y="174"/>
                </a:moveTo>
                <a:cubicBezTo>
                  <a:pt x="70" y="174"/>
                  <a:pt x="70" y="174"/>
                  <a:pt x="71" y="173"/>
                </a:cubicBezTo>
                <a:cubicBezTo>
                  <a:pt x="71" y="174"/>
                  <a:pt x="71" y="174"/>
                  <a:pt x="71" y="174"/>
                </a:cubicBezTo>
                <a:cubicBezTo>
                  <a:pt x="71" y="174"/>
                  <a:pt x="70" y="175"/>
                  <a:pt x="70" y="175"/>
                </a:cubicBezTo>
                <a:cubicBezTo>
                  <a:pt x="70" y="175"/>
                  <a:pt x="70" y="174"/>
                  <a:pt x="69" y="174"/>
                </a:cubicBezTo>
                <a:close/>
                <a:moveTo>
                  <a:pt x="70" y="149"/>
                </a:moveTo>
                <a:cubicBezTo>
                  <a:pt x="69" y="149"/>
                  <a:pt x="69" y="148"/>
                  <a:pt x="69" y="148"/>
                </a:cubicBezTo>
                <a:cubicBezTo>
                  <a:pt x="69" y="148"/>
                  <a:pt x="69" y="147"/>
                  <a:pt x="69" y="147"/>
                </a:cubicBezTo>
                <a:cubicBezTo>
                  <a:pt x="70" y="146"/>
                  <a:pt x="71" y="145"/>
                  <a:pt x="71" y="144"/>
                </a:cubicBezTo>
                <a:cubicBezTo>
                  <a:pt x="72" y="145"/>
                  <a:pt x="72" y="145"/>
                  <a:pt x="72" y="146"/>
                </a:cubicBezTo>
                <a:cubicBezTo>
                  <a:pt x="71" y="147"/>
                  <a:pt x="70" y="148"/>
                  <a:pt x="70" y="149"/>
                </a:cubicBezTo>
                <a:close/>
                <a:moveTo>
                  <a:pt x="69" y="109"/>
                </a:moveTo>
                <a:cubicBezTo>
                  <a:pt x="69" y="109"/>
                  <a:pt x="69" y="108"/>
                  <a:pt x="69" y="107"/>
                </a:cubicBezTo>
                <a:cubicBezTo>
                  <a:pt x="69" y="106"/>
                  <a:pt x="70" y="106"/>
                  <a:pt x="71" y="105"/>
                </a:cubicBezTo>
                <a:cubicBezTo>
                  <a:pt x="71" y="106"/>
                  <a:pt x="71" y="106"/>
                  <a:pt x="71" y="107"/>
                </a:cubicBezTo>
                <a:cubicBezTo>
                  <a:pt x="71" y="108"/>
                  <a:pt x="70" y="109"/>
                  <a:pt x="69" y="109"/>
                </a:cubicBezTo>
                <a:close/>
                <a:moveTo>
                  <a:pt x="71" y="98"/>
                </a:moveTo>
                <a:cubicBezTo>
                  <a:pt x="72" y="97"/>
                  <a:pt x="73" y="96"/>
                  <a:pt x="74" y="95"/>
                </a:cubicBezTo>
                <a:cubicBezTo>
                  <a:pt x="74" y="95"/>
                  <a:pt x="73" y="96"/>
                  <a:pt x="73" y="97"/>
                </a:cubicBezTo>
                <a:cubicBezTo>
                  <a:pt x="73" y="97"/>
                  <a:pt x="73" y="97"/>
                  <a:pt x="72" y="97"/>
                </a:cubicBezTo>
                <a:cubicBezTo>
                  <a:pt x="72" y="97"/>
                  <a:pt x="71" y="98"/>
                  <a:pt x="71" y="98"/>
                </a:cubicBezTo>
                <a:close/>
                <a:moveTo>
                  <a:pt x="75" y="101"/>
                </a:moveTo>
                <a:cubicBezTo>
                  <a:pt x="75" y="102"/>
                  <a:pt x="74" y="104"/>
                  <a:pt x="74" y="105"/>
                </a:cubicBezTo>
                <a:cubicBezTo>
                  <a:pt x="73" y="106"/>
                  <a:pt x="73" y="106"/>
                  <a:pt x="73" y="106"/>
                </a:cubicBezTo>
                <a:cubicBezTo>
                  <a:pt x="73" y="105"/>
                  <a:pt x="72" y="104"/>
                  <a:pt x="72" y="104"/>
                </a:cubicBezTo>
                <a:cubicBezTo>
                  <a:pt x="73" y="103"/>
                  <a:pt x="74" y="102"/>
                  <a:pt x="75" y="101"/>
                </a:cubicBezTo>
                <a:close/>
                <a:moveTo>
                  <a:pt x="75" y="119"/>
                </a:moveTo>
                <a:cubicBezTo>
                  <a:pt x="75" y="119"/>
                  <a:pt x="75" y="119"/>
                  <a:pt x="75" y="119"/>
                </a:cubicBezTo>
                <a:cubicBezTo>
                  <a:pt x="74" y="120"/>
                  <a:pt x="74" y="120"/>
                  <a:pt x="73" y="121"/>
                </a:cubicBezTo>
                <a:cubicBezTo>
                  <a:pt x="74" y="120"/>
                  <a:pt x="74" y="120"/>
                  <a:pt x="75" y="119"/>
                </a:cubicBezTo>
                <a:cubicBezTo>
                  <a:pt x="75" y="119"/>
                  <a:pt x="75" y="119"/>
                  <a:pt x="75" y="119"/>
                </a:cubicBezTo>
                <a:close/>
                <a:moveTo>
                  <a:pt x="76" y="122"/>
                </a:moveTo>
                <a:cubicBezTo>
                  <a:pt x="75" y="123"/>
                  <a:pt x="75" y="123"/>
                  <a:pt x="74" y="124"/>
                </a:cubicBezTo>
                <a:cubicBezTo>
                  <a:pt x="74" y="124"/>
                  <a:pt x="74" y="124"/>
                  <a:pt x="74" y="124"/>
                </a:cubicBezTo>
                <a:cubicBezTo>
                  <a:pt x="74" y="124"/>
                  <a:pt x="74" y="123"/>
                  <a:pt x="74" y="123"/>
                </a:cubicBezTo>
                <a:cubicBezTo>
                  <a:pt x="74" y="123"/>
                  <a:pt x="75" y="122"/>
                  <a:pt x="76" y="122"/>
                </a:cubicBezTo>
                <a:close/>
                <a:moveTo>
                  <a:pt x="76" y="124"/>
                </a:moveTo>
                <a:cubicBezTo>
                  <a:pt x="76" y="124"/>
                  <a:pt x="76" y="125"/>
                  <a:pt x="77" y="125"/>
                </a:cubicBezTo>
                <a:cubicBezTo>
                  <a:pt x="76" y="125"/>
                  <a:pt x="76" y="126"/>
                  <a:pt x="75" y="126"/>
                </a:cubicBezTo>
                <a:cubicBezTo>
                  <a:pt x="75" y="126"/>
                  <a:pt x="75" y="126"/>
                  <a:pt x="75" y="126"/>
                </a:cubicBezTo>
                <a:cubicBezTo>
                  <a:pt x="75" y="126"/>
                  <a:pt x="75" y="126"/>
                  <a:pt x="75" y="126"/>
                </a:cubicBezTo>
                <a:cubicBezTo>
                  <a:pt x="76" y="125"/>
                  <a:pt x="76" y="125"/>
                  <a:pt x="76" y="124"/>
                </a:cubicBezTo>
                <a:close/>
                <a:moveTo>
                  <a:pt x="76" y="117"/>
                </a:moveTo>
                <a:cubicBezTo>
                  <a:pt x="76" y="117"/>
                  <a:pt x="76" y="117"/>
                  <a:pt x="76" y="117"/>
                </a:cubicBezTo>
                <a:cubicBezTo>
                  <a:pt x="79" y="114"/>
                  <a:pt x="82" y="111"/>
                  <a:pt x="86" y="109"/>
                </a:cubicBezTo>
                <a:cubicBezTo>
                  <a:pt x="83" y="112"/>
                  <a:pt x="81" y="115"/>
                  <a:pt x="79" y="118"/>
                </a:cubicBezTo>
                <a:cubicBezTo>
                  <a:pt x="78" y="118"/>
                  <a:pt x="77" y="118"/>
                  <a:pt x="77" y="119"/>
                </a:cubicBezTo>
                <a:cubicBezTo>
                  <a:pt x="76" y="118"/>
                  <a:pt x="76" y="118"/>
                  <a:pt x="76" y="117"/>
                </a:cubicBezTo>
                <a:close/>
                <a:moveTo>
                  <a:pt x="79" y="120"/>
                </a:moveTo>
                <a:cubicBezTo>
                  <a:pt x="80" y="119"/>
                  <a:pt x="81" y="119"/>
                  <a:pt x="81" y="119"/>
                </a:cubicBezTo>
                <a:cubicBezTo>
                  <a:pt x="80" y="120"/>
                  <a:pt x="79" y="122"/>
                  <a:pt x="78" y="123"/>
                </a:cubicBezTo>
                <a:cubicBezTo>
                  <a:pt x="78" y="123"/>
                  <a:pt x="78" y="123"/>
                  <a:pt x="78" y="122"/>
                </a:cubicBezTo>
                <a:cubicBezTo>
                  <a:pt x="78" y="122"/>
                  <a:pt x="79" y="121"/>
                  <a:pt x="79" y="120"/>
                </a:cubicBezTo>
                <a:close/>
                <a:moveTo>
                  <a:pt x="92" y="118"/>
                </a:moveTo>
                <a:cubicBezTo>
                  <a:pt x="91" y="119"/>
                  <a:pt x="90" y="120"/>
                  <a:pt x="90" y="120"/>
                </a:cubicBezTo>
                <a:cubicBezTo>
                  <a:pt x="87" y="124"/>
                  <a:pt x="85" y="127"/>
                  <a:pt x="83" y="130"/>
                </a:cubicBezTo>
                <a:cubicBezTo>
                  <a:pt x="83" y="130"/>
                  <a:pt x="83" y="130"/>
                  <a:pt x="83" y="130"/>
                </a:cubicBezTo>
                <a:cubicBezTo>
                  <a:pt x="82" y="130"/>
                  <a:pt x="81" y="129"/>
                  <a:pt x="80" y="129"/>
                </a:cubicBezTo>
                <a:cubicBezTo>
                  <a:pt x="84" y="125"/>
                  <a:pt x="88" y="122"/>
                  <a:pt x="92" y="118"/>
                </a:cubicBezTo>
                <a:close/>
                <a:moveTo>
                  <a:pt x="81" y="131"/>
                </a:moveTo>
                <a:cubicBezTo>
                  <a:pt x="81" y="132"/>
                  <a:pt x="81" y="132"/>
                  <a:pt x="80" y="132"/>
                </a:cubicBezTo>
                <a:cubicBezTo>
                  <a:pt x="80" y="132"/>
                  <a:pt x="80" y="131"/>
                  <a:pt x="80" y="131"/>
                </a:cubicBezTo>
                <a:cubicBezTo>
                  <a:pt x="81" y="131"/>
                  <a:pt x="81" y="131"/>
                  <a:pt x="81" y="131"/>
                </a:cubicBezTo>
                <a:close/>
                <a:moveTo>
                  <a:pt x="83" y="133"/>
                </a:moveTo>
                <a:cubicBezTo>
                  <a:pt x="84" y="133"/>
                  <a:pt x="84" y="133"/>
                  <a:pt x="84" y="133"/>
                </a:cubicBezTo>
                <a:cubicBezTo>
                  <a:pt x="85" y="133"/>
                  <a:pt x="85" y="133"/>
                  <a:pt x="86" y="133"/>
                </a:cubicBezTo>
                <a:cubicBezTo>
                  <a:pt x="85" y="135"/>
                  <a:pt x="84" y="136"/>
                  <a:pt x="84" y="137"/>
                </a:cubicBezTo>
                <a:cubicBezTo>
                  <a:pt x="83" y="138"/>
                  <a:pt x="82" y="138"/>
                  <a:pt x="82" y="139"/>
                </a:cubicBezTo>
                <a:cubicBezTo>
                  <a:pt x="82" y="138"/>
                  <a:pt x="82" y="137"/>
                  <a:pt x="81" y="136"/>
                </a:cubicBezTo>
                <a:cubicBezTo>
                  <a:pt x="82" y="135"/>
                  <a:pt x="83" y="134"/>
                  <a:pt x="83" y="133"/>
                </a:cubicBezTo>
                <a:close/>
                <a:moveTo>
                  <a:pt x="90" y="135"/>
                </a:moveTo>
                <a:cubicBezTo>
                  <a:pt x="90" y="135"/>
                  <a:pt x="90" y="135"/>
                  <a:pt x="90" y="135"/>
                </a:cubicBezTo>
                <a:cubicBezTo>
                  <a:pt x="88" y="136"/>
                  <a:pt x="87" y="138"/>
                  <a:pt x="85" y="140"/>
                </a:cubicBezTo>
                <a:cubicBezTo>
                  <a:pt x="86" y="138"/>
                  <a:pt x="88" y="136"/>
                  <a:pt x="90" y="135"/>
                </a:cubicBezTo>
                <a:close/>
                <a:moveTo>
                  <a:pt x="92" y="135"/>
                </a:moveTo>
                <a:cubicBezTo>
                  <a:pt x="92" y="136"/>
                  <a:pt x="93" y="136"/>
                  <a:pt x="93" y="136"/>
                </a:cubicBezTo>
                <a:cubicBezTo>
                  <a:pt x="93" y="136"/>
                  <a:pt x="93" y="137"/>
                  <a:pt x="93" y="137"/>
                </a:cubicBezTo>
                <a:cubicBezTo>
                  <a:pt x="91" y="138"/>
                  <a:pt x="88" y="140"/>
                  <a:pt x="86" y="141"/>
                </a:cubicBezTo>
                <a:cubicBezTo>
                  <a:pt x="88" y="139"/>
                  <a:pt x="90" y="137"/>
                  <a:pt x="92" y="135"/>
                </a:cubicBezTo>
                <a:close/>
                <a:moveTo>
                  <a:pt x="89" y="145"/>
                </a:moveTo>
                <a:cubicBezTo>
                  <a:pt x="92" y="143"/>
                  <a:pt x="94" y="141"/>
                  <a:pt x="96" y="139"/>
                </a:cubicBezTo>
                <a:cubicBezTo>
                  <a:pt x="96" y="139"/>
                  <a:pt x="96" y="139"/>
                  <a:pt x="97" y="139"/>
                </a:cubicBezTo>
                <a:cubicBezTo>
                  <a:pt x="94" y="142"/>
                  <a:pt x="91" y="145"/>
                  <a:pt x="89" y="148"/>
                </a:cubicBezTo>
                <a:cubicBezTo>
                  <a:pt x="88" y="148"/>
                  <a:pt x="88" y="148"/>
                  <a:pt x="88" y="148"/>
                </a:cubicBezTo>
                <a:cubicBezTo>
                  <a:pt x="88" y="147"/>
                  <a:pt x="89" y="146"/>
                  <a:pt x="89" y="145"/>
                </a:cubicBezTo>
                <a:close/>
                <a:moveTo>
                  <a:pt x="99" y="141"/>
                </a:moveTo>
                <a:cubicBezTo>
                  <a:pt x="98" y="142"/>
                  <a:pt x="97" y="144"/>
                  <a:pt x="95" y="145"/>
                </a:cubicBezTo>
                <a:cubicBezTo>
                  <a:pt x="95" y="145"/>
                  <a:pt x="95" y="145"/>
                  <a:pt x="95" y="145"/>
                </a:cubicBezTo>
                <a:cubicBezTo>
                  <a:pt x="96" y="144"/>
                  <a:pt x="98" y="142"/>
                  <a:pt x="99" y="141"/>
                </a:cubicBezTo>
                <a:close/>
                <a:moveTo>
                  <a:pt x="102" y="143"/>
                </a:moveTo>
                <a:cubicBezTo>
                  <a:pt x="103" y="142"/>
                  <a:pt x="104" y="142"/>
                  <a:pt x="106" y="141"/>
                </a:cubicBezTo>
                <a:cubicBezTo>
                  <a:pt x="101" y="145"/>
                  <a:pt x="97" y="149"/>
                  <a:pt x="92" y="154"/>
                </a:cubicBezTo>
                <a:cubicBezTo>
                  <a:pt x="91" y="155"/>
                  <a:pt x="90" y="155"/>
                  <a:pt x="88" y="156"/>
                </a:cubicBezTo>
                <a:cubicBezTo>
                  <a:pt x="89" y="156"/>
                  <a:pt x="89" y="155"/>
                  <a:pt x="89" y="155"/>
                </a:cubicBezTo>
                <a:cubicBezTo>
                  <a:pt x="90" y="155"/>
                  <a:pt x="90" y="154"/>
                  <a:pt x="90" y="154"/>
                </a:cubicBezTo>
                <a:cubicBezTo>
                  <a:pt x="94" y="151"/>
                  <a:pt x="98" y="147"/>
                  <a:pt x="102" y="143"/>
                </a:cubicBezTo>
                <a:close/>
                <a:moveTo>
                  <a:pt x="105" y="148"/>
                </a:moveTo>
                <a:cubicBezTo>
                  <a:pt x="105" y="148"/>
                  <a:pt x="105" y="148"/>
                  <a:pt x="105" y="149"/>
                </a:cubicBezTo>
                <a:cubicBezTo>
                  <a:pt x="104" y="149"/>
                  <a:pt x="104" y="149"/>
                  <a:pt x="104" y="149"/>
                </a:cubicBezTo>
                <a:cubicBezTo>
                  <a:pt x="102" y="150"/>
                  <a:pt x="100" y="151"/>
                  <a:pt x="98" y="152"/>
                </a:cubicBezTo>
                <a:cubicBezTo>
                  <a:pt x="101" y="151"/>
                  <a:pt x="103" y="149"/>
                  <a:pt x="105" y="148"/>
                </a:cubicBezTo>
                <a:close/>
                <a:moveTo>
                  <a:pt x="105" y="151"/>
                </a:moveTo>
                <a:cubicBezTo>
                  <a:pt x="105" y="150"/>
                  <a:pt x="106" y="150"/>
                  <a:pt x="107" y="149"/>
                </a:cubicBezTo>
                <a:cubicBezTo>
                  <a:pt x="108" y="149"/>
                  <a:pt x="108" y="149"/>
                  <a:pt x="108" y="149"/>
                </a:cubicBezTo>
                <a:cubicBezTo>
                  <a:pt x="109" y="149"/>
                  <a:pt x="109" y="148"/>
                  <a:pt x="110" y="148"/>
                </a:cubicBezTo>
                <a:cubicBezTo>
                  <a:pt x="110" y="148"/>
                  <a:pt x="110" y="148"/>
                  <a:pt x="111" y="147"/>
                </a:cubicBezTo>
                <a:cubicBezTo>
                  <a:pt x="110" y="148"/>
                  <a:pt x="110" y="148"/>
                  <a:pt x="109" y="149"/>
                </a:cubicBezTo>
                <a:cubicBezTo>
                  <a:pt x="107" y="150"/>
                  <a:pt x="105" y="151"/>
                  <a:pt x="103" y="153"/>
                </a:cubicBezTo>
                <a:cubicBezTo>
                  <a:pt x="103" y="152"/>
                  <a:pt x="104" y="151"/>
                  <a:pt x="105" y="151"/>
                </a:cubicBezTo>
                <a:close/>
                <a:moveTo>
                  <a:pt x="117" y="152"/>
                </a:moveTo>
                <a:cubicBezTo>
                  <a:pt x="118" y="151"/>
                  <a:pt x="119" y="151"/>
                  <a:pt x="120" y="150"/>
                </a:cubicBezTo>
                <a:cubicBezTo>
                  <a:pt x="119" y="151"/>
                  <a:pt x="118" y="153"/>
                  <a:pt x="117" y="154"/>
                </a:cubicBezTo>
                <a:cubicBezTo>
                  <a:pt x="117" y="154"/>
                  <a:pt x="117" y="154"/>
                  <a:pt x="117" y="155"/>
                </a:cubicBezTo>
                <a:cubicBezTo>
                  <a:pt x="113" y="157"/>
                  <a:pt x="110" y="159"/>
                  <a:pt x="106" y="161"/>
                </a:cubicBezTo>
                <a:cubicBezTo>
                  <a:pt x="110" y="158"/>
                  <a:pt x="114" y="155"/>
                  <a:pt x="117" y="152"/>
                </a:cubicBezTo>
                <a:close/>
                <a:moveTo>
                  <a:pt x="113" y="161"/>
                </a:moveTo>
                <a:cubicBezTo>
                  <a:pt x="115" y="159"/>
                  <a:pt x="118" y="158"/>
                  <a:pt x="120" y="156"/>
                </a:cubicBezTo>
                <a:cubicBezTo>
                  <a:pt x="120" y="157"/>
                  <a:pt x="119" y="158"/>
                  <a:pt x="118" y="159"/>
                </a:cubicBezTo>
                <a:cubicBezTo>
                  <a:pt x="118" y="159"/>
                  <a:pt x="117" y="159"/>
                  <a:pt x="117" y="160"/>
                </a:cubicBezTo>
                <a:cubicBezTo>
                  <a:pt x="115" y="160"/>
                  <a:pt x="113" y="161"/>
                  <a:pt x="111" y="162"/>
                </a:cubicBezTo>
                <a:cubicBezTo>
                  <a:pt x="112" y="162"/>
                  <a:pt x="112" y="161"/>
                  <a:pt x="113" y="161"/>
                </a:cubicBezTo>
                <a:close/>
                <a:moveTo>
                  <a:pt x="122" y="160"/>
                </a:moveTo>
                <a:cubicBezTo>
                  <a:pt x="124" y="159"/>
                  <a:pt x="126" y="158"/>
                  <a:pt x="127" y="157"/>
                </a:cubicBezTo>
                <a:cubicBezTo>
                  <a:pt x="127" y="158"/>
                  <a:pt x="126" y="158"/>
                  <a:pt x="125" y="159"/>
                </a:cubicBezTo>
                <a:cubicBezTo>
                  <a:pt x="124" y="160"/>
                  <a:pt x="122" y="160"/>
                  <a:pt x="120" y="161"/>
                </a:cubicBezTo>
                <a:cubicBezTo>
                  <a:pt x="120" y="161"/>
                  <a:pt x="119" y="162"/>
                  <a:pt x="119" y="162"/>
                </a:cubicBezTo>
                <a:cubicBezTo>
                  <a:pt x="120" y="161"/>
                  <a:pt x="121" y="160"/>
                  <a:pt x="122" y="160"/>
                </a:cubicBezTo>
                <a:close/>
                <a:moveTo>
                  <a:pt x="128" y="160"/>
                </a:moveTo>
                <a:cubicBezTo>
                  <a:pt x="127" y="160"/>
                  <a:pt x="127" y="161"/>
                  <a:pt x="126" y="161"/>
                </a:cubicBezTo>
                <a:cubicBezTo>
                  <a:pt x="126" y="161"/>
                  <a:pt x="126" y="161"/>
                  <a:pt x="126" y="161"/>
                </a:cubicBezTo>
                <a:cubicBezTo>
                  <a:pt x="127" y="160"/>
                  <a:pt x="127" y="160"/>
                  <a:pt x="128" y="160"/>
                </a:cubicBezTo>
                <a:close/>
                <a:moveTo>
                  <a:pt x="122" y="164"/>
                </a:moveTo>
                <a:cubicBezTo>
                  <a:pt x="121" y="165"/>
                  <a:pt x="120" y="166"/>
                  <a:pt x="119" y="167"/>
                </a:cubicBezTo>
                <a:cubicBezTo>
                  <a:pt x="118" y="167"/>
                  <a:pt x="118" y="167"/>
                  <a:pt x="118" y="168"/>
                </a:cubicBezTo>
                <a:cubicBezTo>
                  <a:pt x="119" y="166"/>
                  <a:pt x="120" y="165"/>
                  <a:pt x="122" y="164"/>
                </a:cubicBezTo>
                <a:close/>
                <a:moveTo>
                  <a:pt x="129" y="164"/>
                </a:moveTo>
                <a:cubicBezTo>
                  <a:pt x="129" y="164"/>
                  <a:pt x="129" y="164"/>
                  <a:pt x="130" y="165"/>
                </a:cubicBezTo>
                <a:cubicBezTo>
                  <a:pt x="125" y="168"/>
                  <a:pt x="121" y="172"/>
                  <a:pt x="117" y="176"/>
                </a:cubicBezTo>
                <a:cubicBezTo>
                  <a:pt x="115" y="177"/>
                  <a:pt x="113" y="178"/>
                  <a:pt x="111" y="179"/>
                </a:cubicBezTo>
                <a:cubicBezTo>
                  <a:pt x="117" y="174"/>
                  <a:pt x="123" y="169"/>
                  <a:pt x="129" y="164"/>
                </a:cubicBezTo>
                <a:close/>
                <a:moveTo>
                  <a:pt x="108" y="177"/>
                </a:moveTo>
                <a:cubicBezTo>
                  <a:pt x="108" y="176"/>
                  <a:pt x="109" y="175"/>
                  <a:pt x="110" y="174"/>
                </a:cubicBezTo>
                <a:cubicBezTo>
                  <a:pt x="111" y="174"/>
                  <a:pt x="111" y="174"/>
                  <a:pt x="111" y="173"/>
                </a:cubicBezTo>
                <a:cubicBezTo>
                  <a:pt x="110" y="175"/>
                  <a:pt x="109" y="176"/>
                  <a:pt x="108" y="177"/>
                </a:cubicBezTo>
                <a:close/>
                <a:moveTo>
                  <a:pt x="108" y="193"/>
                </a:moveTo>
                <a:cubicBezTo>
                  <a:pt x="110" y="191"/>
                  <a:pt x="113" y="189"/>
                  <a:pt x="115" y="187"/>
                </a:cubicBezTo>
                <a:cubicBezTo>
                  <a:pt x="120" y="182"/>
                  <a:pt x="125" y="178"/>
                  <a:pt x="131" y="173"/>
                </a:cubicBezTo>
                <a:cubicBezTo>
                  <a:pt x="130" y="174"/>
                  <a:pt x="130" y="174"/>
                  <a:pt x="130" y="175"/>
                </a:cubicBezTo>
                <a:cubicBezTo>
                  <a:pt x="130" y="175"/>
                  <a:pt x="130" y="175"/>
                  <a:pt x="130" y="176"/>
                </a:cubicBezTo>
                <a:cubicBezTo>
                  <a:pt x="126" y="179"/>
                  <a:pt x="123" y="182"/>
                  <a:pt x="120" y="186"/>
                </a:cubicBezTo>
                <a:cubicBezTo>
                  <a:pt x="116" y="188"/>
                  <a:pt x="112" y="191"/>
                  <a:pt x="108" y="193"/>
                </a:cubicBezTo>
                <a:close/>
                <a:moveTo>
                  <a:pt x="110" y="195"/>
                </a:moveTo>
                <a:cubicBezTo>
                  <a:pt x="109" y="196"/>
                  <a:pt x="108" y="196"/>
                  <a:pt x="108" y="197"/>
                </a:cubicBezTo>
                <a:cubicBezTo>
                  <a:pt x="108" y="196"/>
                  <a:pt x="108" y="196"/>
                  <a:pt x="107" y="196"/>
                </a:cubicBezTo>
                <a:cubicBezTo>
                  <a:pt x="108" y="196"/>
                  <a:pt x="108" y="196"/>
                  <a:pt x="108" y="196"/>
                </a:cubicBezTo>
                <a:cubicBezTo>
                  <a:pt x="109" y="195"/>
                  <a:pt x="109" y="195"/>
                  <a:pt x="110" y="195"/>
                </a:cubicBezTo>
                <a:close/>
                <a:moveTo>
                  <a:pt x="125" y="183"/>
                </a:moveTo>
                <a:cubicBezTo>
                  <a:pt x="128" y="180"/>
                  <a:pt x="130" y="177"/>
                  <a:pt x="133" y="174"/>
                </a:cubicBezTo>
                <a:cubicBezTo>
                  <a:pt x="136" y="172"/>
                  <a:pt x="139" y="169"/>
                  <a:pt x="142" y="167"/>
                </a:cubicBezTo>
                <a:cubicBezTo>
                  <a:pt x="143" y="166"/>
                  <a:pt x="145" y="165"/>
                  <a:pt x="146" y="165"/>
                </a:cubicBezTo>
                <a:cubicBezTo>
                  <a:pt x="144" y="168"/>
                  <a:pt x="141" y="171"/>
                  <a:pt x="139" y="174"/>
                </a:cubicBezTo>
                <a:cubicBezTo>
                  <a:pt x="139" y="174"/>
                  <a:pt x="139" y="174"/>
                  <a:pt x="139" y="174"/>
                </a:cubicBezTo>
                <a:cubicBezTo>
                  <a:pt x="138" y="175"/>
                  <a:pt x="137" y="176"/>
                  <a:pt x="136" y="177"/>
                </a:cubicBezTo>
                <a:cubicBezTo>
                  <a:pt x="134" y="178"/>
                  <a:pt x="133" y="178"/>
                  <a:pt x="131" y="179"/>
                </a:cubicBezTo>
                <a:cubicBezTo>
                  <a:pt x="129" y="180"/>
                  <a:pt x="127" y="182"/>
                  <a:pt x="125" y="183"/>
                </a:cubicBezTo>
                <a:close/>
                <a:moveTo>
                  <a:pt x="130" y="182"/>
                </a:moveTo>
                <a:cubicBezTo>
                  <a:pt x="130" y="182"/>
                  <a:pt x="129" y="182"/>
                  <a:pt x="129" y="182"/>
                </a:cubicBezTo>
                <a:cubicBezTo>
                  <a:pt x="127" y="184"/>
                  <a:pt x="124" y="185"/>
                  <a:pt x="121" y="187"/>
                </a:cubicBezTo>
                <a:cubicBezTo>
                  <a:pt x="124" y="185"/>
                  <a:pt x="127" y="184"/>
                  <a:pt x="130" y="182"/>
                </a:cubicBezTo>
                <a:close/>
                <a:moveTo>
                  <a:pt x="137" y="194"/>
                </a:moveTo>
                <a:cubicBezTo>
                  <a:pt x="140" y="192"/>
                  <a:pt x="143" y="191"/>
                  <a:pt x="146" y="189"/>
                </a:cubicBezTo>
                <a:cubicBezTo>
                  <a:pt x="143" y="192"/>
                  <a:pt x="140" y="195"/>
                  <a:pt x="137" y="197"/>
                </a:cubicBezTo>
                <a:cubicBezTo>
                  <a:pt x="135" y="199"/>
                  <a:pt x="133" y="200"/>
                  <a:pt x="130" y="202"/>
                </a:cubicBezTo>
                <a:cubicBezTo>
                  <a:pt x="132" y="199"/>
                  <a:pt x="134" y="196"/>
                  <a:pt x="137" y="194"/>
                </a:cubicBezTo>
                <a:close/>
                <a:moveTo>
                  <a:pt x="127" y="197"/>
                </a:moveTo>
                <a:cubicBezTo>
                  <a:pt x="133" y="192"/>
                  <a:pt x="138" y="187"/>
                  <a:pt x="144" y="182"/>
                </a:cubicBezTo>
                <a:cubicBezTo>
                  <a:pt x="143" y="184"/>
                  <a:pt x="141" y="185"/>
                  <a:pt x="140" y="187"/>
                </a:cubicBezTo>
                <a:cubicBezTo>
                  <a:pt x="138" y="189"/>
                  <a:pt x="136" y="191"/>
                  <a:pt x="134" y="193"/>
                </a:cubicBezTo>
                <a:cubicBezTo>
                  <a:pt x="133" y="193"/>
                  <a:pt x="132" y="194"/>
                  <a:pt x="131" y="194"/>
                </a:cubicBezTo>
                <a:cubicBezTo>
                  <a:pt x="130" y="195"/>
                  <a:pt x="128" y="196"/>
                  <a:pt x="127" y="197"/>
                </a:cubicBezTo>
                <a:close/>
                <a:moveTo>
                  <a:pt x="144" y="188"/>
                </a:moveTo>
                <a:cubicBezTo>
                  <a:pt x="147" y="184"/>
                  <a:pt x="151" y="181"/>
                  <a:pt x="155" y="178"/>
                </a:cubicBezTo>
                <a:cubicBezTo>
                  <a:pt x="154" y="179"/>
                  <a:pt x="154" y="180"/>
                  <a:pt x="153" y="181"/>
                </a:cubicBezTo>
                <a:cubicBezTo>
                  <a:pt x="152" y="182"/>
                  <a:pt x="151" y="183"/>
                  <a:pt x="151" y="184"/>
                </a:cubicBezTo>
                <a:cubicBezTo>
                  <a:pt x="148" y="185"/>
                  <a:pt x="146" y="186"/>
                  <a:pt x="144" y="188"/>
                </a:cubicBezTo>
                <a:close/>
                <a:moveTo>
                  <a:pt x="147" y="183"/>
                </a:moveTo>
                <a:cubicBezTo>
                  <a:pt x="149" y="181"/>
                  <a:pt x="151" y="178"/>
                  <a:pt x="154" y="176"/>
                </a:cubicBezTo>
                <a:cubicBezTo>
                  <a:pt x="155" y="175"/>
                  <a:pt x="155" y="175"/>
                  <a:pt x="156" y="174"/>
                </a:cubicBezTo>
                <a:cubicBezTo>
                  <a:pt x="153" y="177"/>
                  <a:pt x="150" y="180"/>
                  <a:pt x="147" y="183"/>
                </a:cubicBezTo>
                <a:close/>
                <a:moveTo>
                  <a:pt x="151" y="169"/>
                </a:moveTo>
                <a:cubicBezTo>
                  <a:pt x="151" y="169"/>
                  <a:pt x="150" y="169"/>
                  <a:pt x="150" y="170"/>
                </a:cubicBezTo>
                <a:cubicBezTo>
                  <a:pt x="148" y="171"/>
                  <a:pt x="146" y="171"/>
                  <a:pt x="145" y="172"/>
                </a:cubicBezTo>
                <a:cubicBezTo>
                  <a:pt x="145" y="171"/>
                  <a:pt x="146" y="171"/>
                  <a:pt x="147" y="170"/>
                </a:cubicBezTo>
                <a:cubicBezTo>
                  <a:pt x="147" y="170"/>
                  <a:pt x="148" y="169"/>
                  <a:pt x="148" y="169"/>
                </a:cubicBezTo>
                <a:cubicBezTo>
                  <a:pt x="149" y="169"/>
                  <a:pt x="149" y="169"/>
                  <a:pt x="149" y="169"/>
                </a:cubicBezTo>
                <a:cubicBezTo>
                  <a:pt x="152" y="167"/>
                  <a:pt x="154" y="165"/>
                  <a:pt x="157" y="163"/>
                </a:cubicBezTo>
                <a:cubicBezTo>
                  <a:pt x="155" y="165"/>
                  <a:pt x="153" y="167"/>
                  <a:pt x="151" y="169"/>
                </a:cubicBezTo>
                <a:close/>
                <a:moveTo>
                  <a:pt x="159" y="173"/>
                </a:moveTo>
                <a:cubicBezTo>
                  <a:pt x="160" y="173"/>
                  <a:pt x="160" y="172"/>
                  <a:pt x="160" y="172"/>
                </a:cubicBezTo>
                <a:cubicBezTo>
                  <a:pt x="160" y="173"/>
                  <a:pt x="159" y="174"/>
                  <a:pt x="159" y="176"/>
                </a:cubicBezTo>
                <a:cubicBezTo>
                  <a:pt x="158" y="176"/>
                  <a:pt x="157" y="177"/>
                  <a:pt x="157" y="177"/>
                </a:cubicBezTo>
                <a:cubicBezTo>
                  <a:pt x="158" y="176"/>
                  <a:pt x="158" y="175"/>
                  <a:pt x="159" y="173"/>
                </a:cubicBezTo>
                <a:close/>
                <a:moveTo>
                  <a:pt x="160" y="177"/>
                </a:moveTo>
                <a:cubicBezTo>
                  <a:pt x="166" y="171"/>
                  <a:pt x="172" y="165"/>
                  <a:pt x="179" y="160"/>
                </a:cubicBezTo>
                <a:cubicBezTo>
                  <a:pt x="178" y="161"/>
                  <a:pt x="177" y="161"/>
                  <a:pt x="177" y="162"/>
                </a:cubicBezTo>
                <a:cubicBezTo>
                  <a:pt x="172" y="167"/>
                  <a:pt x="168" y="171"/>
                  <a:pt x="163" y="175"/>
                </a:cubicBezTo>
                <a:cubicBezTo>
                  <a:pt x="162" y="176"/>
                  <a:pt x="161" y="176"/>
                  <a:pt x="160" y="177"/>
                </a:cubicBezTo>
                <a:cubicBezTo>
                  <a:pt x="160" y="177"/>
                  <a:pt x="160" y="177"/>
                  <a:pt x="160" y="177"/>
                </a:cubicBezTo>
                <a:close/>
                <a:moveTo>
                  <a:pt x="162" y="172"/>
                </a:moveTo>
                <a:cubicBezTo>
                  <a:pt x="163" y="170"/>
                  <a:pt x="165" y="167"/>
                  <a:pt x="166" y="165"/>
                </a:cubicBezTo>
                <a:cubicBezTo>
                  <a:pt x="167" y="164"/>
                  <a:pt x="168" y="163"/>
                  <a:pt x="169" y="162"/>
                </a:cubicBezTo>
                <a:cubicBezTo>
                  <a:pt x="173" y="160"/>
                  <a:pt x="177" y="158"/>
                  <a:pt x="180" y="156"/>
                </a:cubicBezTo>
                <a:cubicBezTo>
                  <a:pt x="174" y="161"/>
                  <a:pt x="168" y="166"/>
                  <a:pt x="162" y="172"/>
                </a:cubicBezTo>
                <a:close/>
                <a:moveTo>
                  <a:pt x="183" y="158"/>
                </a:moveTo>
                <a:cubicBezTo>
                  <a:pt x="183" y="158"/>
                  <a:pt x="184" y="157"/>
                  <a:pt x="184" y="157"/>
                </a:cubicBezTo>
                <a:cubicBezTo>
                  <a:pt x="183" y="159"/>
                  <a:pt x="181" y="160"/>
                  <a:pt x="180" y="162"/>
                </a:cubicBezTo>
                <a:cubicBezTo>
                  <a:pt x="180" y="162"/>
                  <a:pt x="180" y="162"/>
                  <a:pt x="179" y="163"/>
                </a:cubicBezTo>
                <a:cubicBezTo>
                  <a:pt x="181" y="161"/>
                  <a:pt x="182" y="159"/>
                  <a:pt x="183" y="158"/>
                </a:cubicBezTo>
                <a:close/>
                <a:moveTo>
                  <a:pt x="182" y="154"/>
                </a:moveTo>
                <a:cubicBezTo>
                  <a:pt x="182" y="154"/>
                  <a:pt x="182" y="154"/>
                  <a:pt x="182" y="154"/>
                </a:cubicBezTo>
                <a:cubicBezTo>
                  <a:pt x="182" y="154"/>
                  <a:pt x="182" y="153"/>
                  <a:pt x="181" y="153"/>
                </a:cubicBezTo>
                <a:cubicBezTo>
                  <a:pt x="179" y="154"/>
                  <a:pt x="177" y="155"/>
                  <a:pt x="174" y="157"/>
                </a:cubicBezTo>
                <a:cubicBezTo>
                  <a:pt x="178" y="154"/>
                  <a:pt x="181" y="150"/>
                  <a:pt x="184" y="147"/>
                </a:cubicBezTo>
                <a:cubicBezTo>
                  <a:pt x="186" y="146"/>
                  <a:pt x="187" y="145"/>
                  <a:pt x="189" y="144"/>
                </a:cubicBezTo>
                <a:cubicBezTo>
                  <a:pt x="189" y="144"/>
                  <a:pt x="189" y="144"/>
                  <a:pt x="189" y="144"/>
                </a:cubicBezTo>
                <a:cubicBezTo>
                  <a:pt x="189" y="145"/>
                  <a:pt x="189" y="145"/>
                  <a:pt x="189" y="146"/>
                </a:cubicBezTo>
                <a:cubicBezTo>
                  <a:pt x="187" y="149"/>
                  <a:pt x="185" y="152"/>
                  <a:pt x="182" y="154"/>
                </a:cubicBezTo>
                <a:close/>
                <a:moveTo>
                  <a:pt x="189" y="133"/>
                </a:moveTo>
                <a:cubicBezTo>
                  <a:pt x="188" y="133"/>
                  <a:pt x="188" y="132"/>
                  <a:pt x="188" y="132"/>
                </a:cubicBezTo>
                <a:cubicBezTo>
                  <a:pt x="189" y="131"/>
                  <a:pt x="191" y="130"/>
                  <a:pt x="192" y="129"/>
                </a:cubicBezTo>
                <a:cubicBezTo>
                  <a:pt x="191" y="130"/>
                  <a:pt x="190" y="132"/>
                  <a:pt x="189" y="133"/>
                </a:cubicBezTo>
                <a:close/>
                <a:moveTo>
                  <a:pt x="193" y="152"/>
                </a:moveTo>
                <a:cubicBezTo>
                  <a:pt x="193" y="152"/>
                  <a:pt x="193" y="152"/>
                  <a:pt x="194" y="151"/>
                </a:cubicBezTo>
                <a:cubicBezTo>
                  <a:pt x="196" y="149"/>
                  <a:pt x="197" y="147"/>
                  <a:pt x="199" y="145"/>
                </a:cubicBezTo>
                <a:cubicBezTo>
                  <a:pt x="199" y="145"/>
                  <a:pt x="199" y="145"/>
                  <a:pt x="199" y="145"/>
                </a:cubicBezTo>
                <a:cubicBezTo>
                  <a:pt x="197" y="148"/>
                  <a:pt x="195" y="150"/>
                  <a:pt x="193" y="152"/>
                </a:cubicBezTo>
                <a:close/>
                <a:moveTo>
                  <a:pt x="197" y="143"/>
                </a:moveTo>
                <a:cubicBezTo>
                  <a:pt x="200" y="139"/>
                  <a:pt x="203" y="134"/>
                  <a:pt x="206" y="130"/>
                </a:cubicBezTo>
                <a:cubicBezTo>
                  <a:pt x="205" y="132"/>
                  <a:pt x="203" y="135"/>
                  <a:pt x="201" y="138"/>
                </a:cubicBezTo>
                <a:cubicBezTo>
                  <a:pt x="201" y="138"/>
                  <a:pt x="200" y="139"/>
                  <a:pt x="200" y="139"/>
                </a:cubicBezTo>
                <a:cubicBezTo>
                  <a:pt x="199" y="141"/>
                  <a:pt x="198" y="142"/>
                  <a:pt x="197" y="143"/>
                </a:cubicBezTo>
                <a:close/>
                <a:moveTo>
                  <a:pt x="200" y="142"/>
                </a:moveTo>
                <a:cubicBezTo>
                  <a:pt x="201" y="140"/>
                  <a:pt x="203" y="138"/>
                  <a:pt x="204" y="136"/>
                </a:cubicBezTo>
                <a:cubicBezTo>
                  <a:pt x="207" y="132"/>
                  <a:pt x="211" y="128"/>
                  <a:pt x="214" y="124"/>
                </a:cubicBezTo>
                <a:cubicBezTo>
                  <a:pt x="214" y="124"/>
                  <a:pt x="214" y="124"/>
                  <a:pt x="214" y="124"/>
                </a:cubicBezTo>
                <a:cubicBezTo>
                  <a:pt x="214" y="124"/>
                  <a:pt x="214" y="123"/>
                  <a:pt x="215" y="123"/>
                </a:cubicBezTo>
                <a:cubicBezTo>
                  <a:pt x="215" y="122"/>
                  <a:pt x="216" y="122"/>
                  <a:pt x="217" y="121"/>
                </a:cubicBezTo>
                <a:cubicBezTo>
                  <a:pt x="217" y="121"/>
                  <a:pt x="217" y="121"/>
                  <a:pt x="217" y="121"/>
                </a:cubicBezTo>
                <a:cubicBezTo>
                  <a:pt x="217" y="121"/>
                  <a:pt x="217" y="121"/>
                  <a:pt x="217" y="122"/>
                </a:cubicBezTo>
                <a:cubicBezTo>
                  <a:pt x="217" y="122"/>
                  <a:pt x="217" y="122"/>
                  <a:pt x="217" y="122"/>
                </a:cubicBezTo>
                <a:cubicBezTo>
                  <a:pt x="212" y="129"/>
                  <a:pt x="206" y="136"/>
                  <a:pt x="200" y="143"/>
                </a:cubicBezTo>
                <a:cubicBezTo>
                  <a:pt x="200" y="143"/>
                  <a:pt x="200" y="142"/>
                  <a:pt x="200" y="142"/>
                </a:cubicBezTo>
                <a:close/>
                <a:moveTo>
                  <a:pt x="215" y="120"/>
                </a:moveTo>
                <a:cubicBezTo>
                  <a:pt x="213" y="122"/>
                  <a:pt x="212" y="124"/>
                  <a:pt x="210" y="126"/>
                </a:cubicBezTo>
                <a:cubicBezTo>
                  <a:pt x="211" y="125"/>
                  <a:pt x="211" y="124"/>
                  <a:pt x="211" y="124"/>
                </a:cubicBezTo>
                <a:cubicBezTo>
                  <a:pt x="213" y="122"/>
                  <a:pt x="214" y="121"/>
                  <a:pt x="215" y="120"/>
                </a:cubicBezTo>
                <a:cubicBezTo>
                  <a:pt x="215" y="120"/>
                  <a:pt x="215" y="120"/>
                  <a:pt x="215" y="120"/>
                </a:cubicBezTo>
                <a:close/>
                <a:moveTo>
                  <a:pt x="214" y="115"/>
                </a:moveTo>
                <a:cubicBezTo>
                  <a:pt x="214" y="116"/>
                  <a:pt x="214" y="116"/>
                  <a:pt x="213" y="116"/>
                </a:cubicBezTo>
                <a:cubicBezTo>
                  <a:pt x="213" y="116"/>
                  <a:pt x="213" y="116"/>
                  <a:pt x="213" y="116"/>
                </a:cubicBezTo>
                <a:cubicBezTo>
                  <a:pt x="214" y="115"/>
                  <a:pt x="214" y="114"/>
                  <a:pt x="215" y="113"/>
                </a:cubicBezTo>
                <a:cubicBezTo>
                  <a:pt x="215" y="113"/>
                  <a:pt x="216" y="113"/>
                  <a:pt x="216" y="112"/>
                </a:cubicBezTo>
                <a:cubicBezTo>
                  <a:pt x="216" y="113"/>
                  <a:pt x="215" y="114"/>
                  <a:pt x="214" y="115"/>
                </a:cubicBezTo>
                <a:close/>
                <a:moveTo>
                  <a:pt x="210" y="109"/>
                </a:moveTo>
                <a:cubicBezTo>
                  <a:pt x="210" y="109"/>
                  <a:pt x="210" y="108"/>
                  <a:pt x="210" y="108"/>
                </a:cubicBezTo>
                <a:cubicBezTo>
                  <a:pt x="213" y="107"/>
                  <a:pt x="216" y="105"/>
                  <a:pt x="219" y="103"/>
                </a:cubicBezTo>
                <a:cubicBezTo>
                  <a:pt x="219" y="104"/>
                  <a:pt x="219" y="104"/>
                  <a:pt x="219" y="104"/>
                </a:cubicBezTo>
                <a:cubicBezTo>
                  <a:pt x="216" y="106"/>
                  <a:pt x="213" y="107"/>
                  <a:pt x="210" y="109"/>
                </a:cubicBezTo>
                <a:close/>
                <a:moveTo>
                  <a:pt x="218" y="101"/>
                </a:moveTo>
                <a:cubicBezTo>
                  <a:pt x="218" y="100"/>
                  <a:pt x="217" y="100"/>
                  <a:pt x="217" y="100"/>
                </a:cubicBezTo>
                <a:cubicBezTo>
                  <a:pt x="211" y="103"/>
                  <a:pt x="205" y="106"/>
                  <a:pt x="199" y="110"/>
                </a:cubicBezTo>
                <a:cubicBezTo>
                  <a:pt x="200" y="108"/>
                  <a:pt x="201" y="107"/>
                  <a:pt x="202" y="105"/>
                </a:cubicBezTo>
                <a:cubicBezTo>
                  <a:pt x="207" y="103"/>
                  <a:pt x="213" y="100"/>
                  <a:pt x="217" y="97"/>
                </a:cubicBezTo>
                <a:cubicBezTo>
                  <a:pt x="218" y="98"/>
                  <a:pt x="218" y="98"/>
                  <a:pt x="218" y="98"/>
                </a:cubicBezTo>
                <a:cubicBezTo>
                  <a:pt x="218" y="99"/>
                  <a:pt x="218" y="100"/>
                  <a:pt x="218" y="100"/>
                </a:cubicBezTo>
                <a:cubicBezTo>
                  <a:pt x="218" y="101"/>
                  <a:pt x="218" y="101"/>
                  <a:pt x="218" y="101"/>
                </a:cubicBezTo>
                <a:close/>
                <a:moveTo>
                  <a:pt x="199" y="95"/>
                </a:moveTo>
                <a:cubicBezTo>
                  <a:pt x="199" y="94"/>
                  <a:pt x="200" y="94"/>
                  <a:pt x="200" y="94"/>
                </a:cubicBezTo>
                <a:cubicBezTo>
                  <a:pt x="200" y="93"/>
                  <a:pt x="201" y="93"/>
                  <a:pt x="202" y="93"/>
                </a:cubicBezTo>
                <a:cubicBezTo>
                  <a:pt x="201" y="93"/>
                  <a:pt x="200" y="94"/>
                  <a:pt x="199" y="95"/>
                </a:cubicBezTo>
                <a:close/>
                <a:moveTo>
                  <a:pt x="201" y="88"/>
                </a:moveTo>
                <a:cubicBezTo>
                  <a:pt x="198" y="89"/>
                  <a:pt x="195" y="90"/>
                  <a:pt x="193" y="91"/>
                </a:cubicBezTo>
                <a:cubicBezTo>
                  <a:pt x="194" y="90"/>
                  <a:pt x="195" y="89"/>
                  <a:pt x="196" y="88"/>
                </a:cubicBezTo>
                <a:cubicBezTo>
                  <a:pt x="199" y="87"/>
                  <a:pt x="201" y="86"/>
                  <a:pt x="203" y="85"/>
                </a:cubicBezTo>
                <a:cubicBezTo>
                  <a:pt x="202" y="86"/>
                  <a:pt x="201" y="87"/>
                  <a:pt x="201" y="88"/>
                </a:cubicBezTo>
                <a:close/>
                <a:moveTo>
                  <a:pt x="199" y="82"/>
                </a:moveTo>
                <a:cubicBezTo>
                  <a:pt x="199" y="82"/>
                  <a:pt x="199" y="81"/>
                  <a:pt x="199" y="81"/>
                </a:cubicBezTo>
                <a:cubicBezTo>
                  <a:pt x="200" y="81"/>
                  <a:pt x="200" y="80"/>
                  <a:pt x="199" y="80"/>
                </a:cubicBezTo>
                <a:cubicBezTo>
                  <a:pt x="202" y="78"/>
                  <a:pt x="206" y="77"/>
                  <a:pt x="209" y="75"/>
                </a:cubicBezTo>
                <a:cubicBezTo>
                  <a:pt x="210" y="75"/>
                  <a:pt x="209" y="73"/>
                  <a:pt x="208" y="74"/>
                </a:cubicBezTo>
                <a:cubicBezTo>
                  <a:pt x="206" y="75"/>
                  <a:pt x="204" y="76"/>
                  <a:pt x="202" y="76"/>
                </a:cubicBezTo>
                <a:cubicBezTo>
                  <a:pt x="202" y="76"/>
                  <a:pt x="202" y="76"/>
                  <a:pt x="202" y="76"/>
                </a:cubicBezTo>
                <a:cubicBezTo>
                  <a:pt x="203" y="75"/>
                  <a:pt x="204" y="75"/>
                  <a:pt x="205" y="75"/>
                </a:cubicBezTo>
                <a:cubicBezTo>
                  <a:pt x="207" y="74"/>
                  <a:pt x="209" y="73"/>
                  <a:pt x="210" y="72"/>
                </a:cubicBezTo>
                <a:cubicBezTo>
                  <a:pt x="211" y="74"/>
                  <a:pt x="211" y="76"/>
                  <a:pt x="212" y="77"/>
                </a:cubicBezTo>
                <a:cubicBezTo>
                  <a:pt x="207" y="79"/>
                  <a:pt x="203" y="80"/>
                  <a:pt x="199" y="82"/>
                </a:cubicBezTo>
                <a:close/>
                <a:moveTo>
                  <a:pt x="201" y="74"/>
                </a:moveTo>
                <a:cubicBezTo>
                  <a:pt x="200" y="75"/>
                  <a:pt x="199" y="75"/>
                  <a:pt x="198" y="76"/>
                </a:cubicBezTo>
                <a:cubicBezTo>
                  <a:pt x="200" y="74"/>
                  <a:pt x="202" y="73"/>
                  <a:pt x="203" y="72"/>
                </a:cubicBezTo>
                <a:cubicBezTo>
                  <a:pt x="203" y="73"/>
                  <a:pt x="202" y="73"/>
                  <a:pt x="201" y="74"/>
                </a:cubicBezTo>
                <a:close/>
                <a:moveTo>
                  <a:pt x="187" y="77"/>
                </a:moveTo>
                <a:cubicBezTo>
                  <a:pt x="184" y="78"/>
                  <a:pt x="180" y="80"/>
                  <a:pt x="176" y="81"/>
                </a:cubicBezTo>
                <a:cubicBezTo>
                  <a:pt x="184" y="76"/>
                  <a:pt x="192" y="72"/>
                  <a:pt x="200" y="70"/>
                </a:cubicBezTo>
                <a:cubicBezTo>
                  <a:pt x="196" y="72"/>
                  <a:pt x="192" y="75"/>
                  <a:pt x="187" y="77"/>
                </a:cubicBezTo>
                <a:close/>
                <a:moveTo>
                  <a:pt x="186" y="66"/>
                </a:moveTo>
                <a:cubicBezTo>
                  <a:pt x="181" y="68"/>
                  <a:pt x="177" y="70"/>
                  <a:pt x="172" y="72"/>
                </a:cubicBezTo>
                <a:cubicBezTo>
                  <a:pt x="171" y="73"/>
                  <a:pt x="170" y="73"/>
                  <a:pt x="169" y="73"/>
                </a:cubicBezTo>
                <a:cubicBezTo>
                  <a:pt x="175" y="70"/>
                  <a:pt x="181" y="67"/>
                  <a:pt x="187" y="65"/>
                </a:cubicBezTo>
                <a:cubicBezTo>
                  <a:pt x="186" y="65"/>
                  <a:pt x="186" y="66"/>
                  <a:pt x="186" y="66"/>
                </a:cubicBezTo>
                <a:close/>
                <a:moveTo>
                  <a:pt x="171" y="69"/>
                </a:moveTo>
                <a:cubicBezTo>
                  <a:pt x="169" y="69"/>
                  <a:pt x="167" y="70"/>
                  <a:pt x="165" y="71"/>
                </a:cubicBezTo>
                <a:cubicBezTo>
                  <a:pt x="165" y="71"/>
                  <a:pt x="165" y="71"/>
                  <a:pt x="165" y="71"/>
                </a:cubicBezTo>
                <a:cubicBezTo>
                  <a:pt x="166" y="70"/>
                  <a:pt x="167" y="69"/>
                  <a:pt x="168" y="68"/>
                </a:cubicBezTo>
                <a:cubicBezTo>
                  <a:pt x="171" y="66"/>
                  <a:pt x="174" y="64"/>
                  <a:pt x="177" y="63"/>
                </a:cubicBezTo>
                <a:cubicBezTo>
                  <a:pt x="175" y="65"/>
                  <a:pt x="173" y="67"/>
                  <a:pt x="171" y="69"/>
                </a:cubicBezTo>
                <a:close/>
                <a:moveTo>
                  <a:pt x="157" y="63"/>
                </a:moveTo>
                <a:cubicBezTo>
                  <a:pt x="156" y="64"/>
                  <a:pt x="155" y="64"/>
                  <a:pt x="153" y="65"/>
                </a:cubicBezTo>
                <a:cubicBezTo>
                  <a:pt x="154" y="64"/>
                  <a:pt x="156" y="63"/>
                  <a:pt x="157" y="62"/>
                </a:cubicBezTo>
                <a:cubicBezTo>
                  <a:pt x="158" y="61"/>
                  <a:pt x="159" y="61"/>
                  <a:pt x="161" y="60"/>
                </a:cubicBezTo>
                <a:cubicBezTo>
                  <a:pt x="159" y="61"/>
                  <a:pt x="158" y="62"/>
                  <a:pt x="157" y="63"/>
                </a:cubicBezTo>
                <a:close/>
                <a:moveTo>
                  <a:pt x="157" y="71"/>
                </a:moveTo>
                <a:cubicBezTo>
                  <a:pt x="159" y="70"/>
                  <a:pt x="162" y="69"/>
                  <a:pt x="164" y="68"/>
                </a:cubicBezTo>
                <a:cubicBezTo>
                  <a:pt x="162" y="69"/>
                  <a:pt x="159" y="71"/>
                  <a:pt x="157" y="73"/>
                </a:cubicBezTo>
                <a:cubicBezTo>
                  <a:pt x="156" y="73"/>
                  <a:pt x="154" y="73"/>
                  <a:pt x="153" y="73"/>
                </a:cubicBezTo>
                <a:cubicBezTo>
                  <a:pt x="154" y="72"/>
                  <a:pt x="155" y="72"/>
                  <a:pt x="157" y="71"/>
                </a:cubicBezTo>
                <a:close/>
                <a:moveTo>
                  <a:pt x="146" y="72"/>
                </a:moveTo>
                <a:cubicBezTo>
                  <a:pt x="145" y="72"/>
                  <a:pt x="144" y="73"/>
                  <a:pt x="144" y="73"/>
                </a:cubicBezTo>
                <a:cubicBezTo>
                  <a:pt x="145" y="72"/>
                  <a:pt x="145" y="71"/>
                  <a:pt x="146" y="70"/>
                </a:cubicBezTo>
                <a:cubicBezTo>
                  <a:pt x="147" y="69"/>
                  <a:pt x="148" y="68"/>
                  <a:pt x="149" y="67"/>
                </a:cubicBezTo>
                <a:cubicBezTo>
                  <a:pt x="151" y="67"/>
                  <a:pt x="152" y="67"/>
                  <a:pt x="153" y="66"/>
                </a:cubicBezTo>
                <a:cubicBezTo>
                  <a:pt x="151" y="68"/>
                  <a:pt x="149" y="70"/>
                  <a:pt x="146" y="72"/>
                </a:cubicBezTo>
                <a:close/>
                <a:moveTo>
                  <a:pt x="145" y="67"/>
                </a:moveTo>
                <a:cubicBezTo>
                  <a:pt x="147" y="65"/>
                  <a:pt x="150" y="63"/>
                  <a:pt x="152" y="61"/>
                </a:cubicBezTo>
                <a:cubicBezTo>
                  <a:pt x="151" y="62"/>
                  <a:pt x="149" y="63"/>
                  <a:pt x="148" y="65"/>
                </a:cubicBezTo>
                <a:cubicBezTo>
                  <a:pt x="147" y="65"/>
                  <a:pt x="146" y="66"/>
                  <a:pt x="145" y="67"/>
                </a:cubicBezTo>
                <a:cubicBezTo>
                  <a:pt x="145" y="67"/>
                  <a:pt x="145" y="67"/>
                  <a:pt x="145" y="67"/>
                </a:cubicBezTo>
                <a:close/>
                <a:moveTo>
                  <a:pt x="138" y="68"/>
                </a:moveTo>
                <a:cubicBezTo>
                  <a:pt x="137" y="68"/>
                  <a:pt x="137" y="69"/>
                  <a:pt x="138" y="69"/>
                </a:cubicBezTo>
                <a:cubicBezTo>
                  <a:pt x="136" y="71"/>
                  <a:pt x="133" y="73"/>
                  <a:pt x="131" y="75"/>
                </a:cubicBezTo>
                <a:cubicBezTo>
                  <a:pt x="132" y="73"/>
                  <a:pt x="133" y="71"/>
                  <a:pt x="134" y="68"/>
                </a:cubicBezTo>
                <a:cubicBezTo>
                  <a:pt x="134" y="68"/>
                  <a:pt x="134" y="68"/>
                  <a:pt x="134" y="67"/>
                </a:cubicBezTo>
                <a:cubicBezTo>
                  <a:pt x="138" y="65"/>
                  <a:pt x="143" y="62"/>
                  <a:pt x="147" y="60"/>
                </a:cubicBezTo>
                <a:cubicBezTo>
                  <a:pt x="149" y="59"/>
                  <a:pt x="151" y="58"/>
                  <a:pt x="154" y="57"/>
                </a:cubicBezTo>
                <a:cubicBezTo>
                  <a:pt x="154" y="57"/>
                  <a:pt x="154" y="57"/>
                  <a:pt x="153" y="58"/>
                </a:cubicBezTo>
                <a:cubicBezTo>
                  <a:pt x="148" y="61"/>
                  <a:pt x="143" y="64"/>
                  <a:pt x="138" y="68"/>
                </a:cubicBezTo>
                <a:close/>
                <a:moveTo>
                  <a:pt x="144" y="53"/>
                </a:moveTo>
                <a:cubicBezTo>
                  <a:pt x="140" y="55"/>
                  <a:pt x="136" y="57"/>
                  <a:pt x="132" y="60"/>
                </a:cubicBezTo>
                <a:cubicBezTo>
                  <a:pt x="133" y="59"/>
                  <a:pt x="135" y="57"/>
                  <a:pt x="136" y="56"/>
                </a:cubicBezTo>
                <a:cubicBezTo>
                  <a:pt x="140" y="54"/>
                  <a:pt x="143" y="52"/>
                  <a:pt x="147" y="50"/>
                </a:cubicBezTo>
                <a:cubicBezTo>
                  <a:pt x="147" y="50"/>
                  <a:pt x="148" y="50"/>
                  <a:pt x="149" y="50"/>
                </a:cubicBezTo>
                <a:cubicBezTo>
                  <a:pt x="147" y="51"/>
                  <a:pt x="146" y="52"/>
                  <a:pt x="144" y="53"/>
                </a:cubicBezTo>
                <a:close/>
                <a:moveTo>
                  <a:pt x="132" y="55"/>
                </a:moveTo>
                <a:cubicBezTo>
                  <a:pt x="133" y="55"/>
                  <a:pt x="135" y="54"/>
                  <a:pt x="136" y="54"/>
                </a:cubicBezTo>
                <a:cubicBezTo>
                  <a:pt x="135" y="55"/>
                  <a:pt x="134" y="55"/>
                  <a:pt x="134" y="56"/>
                </a:cubicBezTo>
                <a:cubicBezTo>
                  <a:pt x="133" y="56"/>
                  <a:pt x="132" y="57"/>
                  <a:pt x="132" y="57"/>
                </a:cubicBezTo>
                <a:cubicBezTo>
                  <a:pt x="132" y="57"/>
                  <a:pt x="132" y="57"/>
                  <a:pt x="132" y="56"/>
                </a:cubicBezTo>
                <a:cubicBezTo>
                  <a:pt x="133" y="56"/>
                  <a:pt x="132" y="56"/>
                  <a:pt x="132" y="55"/>
                </a:cubicBezTo>
                <a:close/>
                <a:moveTo>
                  <a:pt x="142" y="49"/>
                </a:moveTo>
                <a:cubicBezTo>
                  <a:pt x="140" y="50"/>
                  <a:pt x="137" y="51"/>
                  <a:pt x="135" y="52"/>
                </a:cubicBezTo>
                <a:cubicBezTo>
                  <a:pt x="138" y="49"/>
                  <a:pt x="141" y="47"/>
                  <a:pt x="145" y="45"/>
                </a:cubicBezTo>
                <a:cubicBezTo>
                  <a:pt x="147" y="44"/>
                  <a:pt x="149" y="44"/>
                  <a:pt x="151" y="43"/>
                </a:cubicBezTo>
                <a:cubicBezTo>
                  <a:pt x="148" y="45"/>
                  <a:pt x="146" y="47"/>
                  <a:pt x="143" y="49"/>
                </a:cubicBezTo>
                <a:cubicBezTo>
                  <a:pt x="143" y="49"/>
                  <a:pt x="142" y="49"/>
                  <a:pt x="142" y="49"/>
                </a:cubicBezTo>
                <a:close/>
                <a:moveTo>
                  <a:pt x="131" y="53"/>
                </a:moveTo>
                <a:cubicBezTo>
                  <a:pt x="131" y="53"/>
                  <a:pt x="131" y="53"/>
                  <a:pt x="131" y="53"/>
                </a:cubicBezTo>
                <a:cubicBezTo>
                  <a:pt x="131" y="53"/>
                  <a:pt x="130" y="53"/>
                  <a:pt x="130" y="53"/>
                </a:cubicBezTo>
                <a:cubicBezTo>
                  <a:pt x="130" y="53"/>
                  <a:pt x="130" y="53"/>
                  <a:pt x="130" y="53"/>
                </a:cubicBezTo>
                <a:cubicBezTo>
                  <a:pt x="134" y="51"/>
                  <a:pt x="137" y="48"/>
                  <a:pt x="141" y="46"/>
                </a:cubicBezTo>
                <a:cubicBezTo>
                  <a:pt x="138" y="48"/>
                  <a:pt x="134" y="50"/>
                  <a:pt x="131" y="53"/>
                </a:cubicBezTo>
                <a:close/>
                <a:moveTo>
                  <a:pt x="127" y="54"/>
                </a:moveTo>
                <a:cubicBezTo>
                  <a:pt x="127" y="54"/>
                  <a:pt x="127" y="53"/>
                  <a:pt x="127" y="53"/>
                </a:cubicBezTo>
                <a:cubicBezTo>
                  <a:pt x="128" y="52"/>
                  <a:pt x="129" y="52"/>
                  <a:pt x="130" y="51"/>
                </a:cubicBezTo>
                <a:cubicBezTo>
                  <a:pt x="132" y="49"/>
                  <a:pt x="135" y="48"/>
                  <a:pt x="137" y="46"/>
                </a:cubicBezTo>
                <a:cubicBezTo>
                  <a:pt x="137" y="46"/>
                  <a:pt x="137" y="46"/>
                  <a:pt x="137" y="46"/>
                </a:cubicBezTo>
                <a:cubicBezTo>
                  <a:pt x="134" y="49"/>
                  <a:pt x="130" y="51"/>
                  <a:pt x="127" y="54"/>
                </a:cubicBezTo>
                <a:close/>
                <a:moveTo>
                  <a:pt x="127" y="66"/>
                </a:moveTo>
                <a:cubicBezTo>
                  <a:pt x="126" y="68"/>
                  <a:pt x="125" y="69"/>
                  <a:pt x="124" y="71"/>
                </a:cubicBezTo>
                <a:cubicBezTo>
                  <a:pt x="123" y="71"/>
                  <a:pt x="123" y="72"/>
                  <a:pt x="122" y="72"/>
                </a:cubicBezTo>
                <a:cubicBezTo>
                  <a:pt x="123" y="71"/>
                  <a:pt x="124" y="69"/>
                  <a:pt x="124" y="68"/>
                </a:cubicBezTo>
                <a:cubicBezTo>
                  <a:pt x="125" y="67"/>
                  <a:pt x="126" y="67"/>
                  <a:pt x="127" y="66"/>
                </a:cubicBezTo>
                <a:close/>
                <a:moveTo>
                  <a:pt x="121" y="67"/>
                </a:moveTo>
                <a:cubicBezTo>
                  <a:pt x="122" y="66"/>
                  <a:pt x="122" y="66"/>
                  <a:pt x="123" y="66"/>
                </a:cubicBezTo>
                <a:cubicBezTo>
                  <a:pt x="122" y="67"/>
                  <a:pt x="122" y="67"/>
                  <a:pt x="121" y="68"/>
                </a:cubicBezTo>
                <a:cubicBezTo>
                  <a:pt x="121" y="68"/>
                  <a:pt x="121" y="68"/>
                  <a:pt x="121" y="68"/>
                </a:cubicBezTo>
                <a:cubicBezTo>
                  <a:pt x="121" y="68"/>
                  <a:pt x="121" y="67"/>
                  <a:pt x="121" y="67"/>
                </a:cubicBezTo>
                <a:close/>
                <a:moveTo>
                  <a:pt x="122" y="76"/>
                </a:moveTo>
                <a:cubicBezTo>
                  <a:pt x="123" y="74"/>
                  <a:pt x="125" y="73"/>
                  <a:pt x="126" y="72"/>
                </a:cubicBezTo>
                <a:cubicBezTo>
                  <a:pt x="128" y="71"/>
                  <a:pt x="129" y="71"/>
                  <a:pt x="130" y="70"/>
                </a:cubicBezTo>
                <a:cubicBezTo>
                  <a:pt x="123" y="77"/>
                  <a:pt x="116" y="85"/>
                  <a:pt x="110" y="93"/>
                </a:cubicBezTo>
                <a:cubicBezTo>
                  <a:pt x="105" y="98"/>
                  <a:pt x="100" y="102"/>
                  <a:pt x="95" y="107"/>
                </a:cubicBezTo>
                <a:cubicBezTo>
                  <a:pt x="94" y="108"/>
                  <a:pt x="92" y="109"/>
                  <a:pt x="90" y="110"/>
                </a:cubicBezTo>
                <a:cubicBezTo>
                  <a:pt x="91" y="109"/>
                  <a:pt x="92" y="108"/>
                  <a:pt x="93" y="107"/>
                </a:cubicBezTo>
                <a:cubicBezTo>
                  <a:pt x="98" y="101"/>
                  <a:pt x="103" y="95"/>
                  <a:pt x="109" y="89"/>
                </a:cubicBezTo>
                <a:cubicBezTo>
                  <a:pt x="113" y="85"/>
                  <a:pt x="118" y="81"/>
                  <a:pt x="122" y="76"/>
                </a:cubicBezTo>
                <a:close/>
                <a:moveTo>
                  <a:pt x="117" y="61"/>
                </a:moveTo>
                <a:cubicBezTo>
                  <a:pt x="116" y="62"/>
                  <a:pt x="115" y="63"/>
                  <a:pt x="115" y="64"/>
                </a:cubicBezTo>
                <a:cubicBezTo>
                  <a:pt x="116" y="63"/>
                  <a:pt x="117" y="62"/>
                  <a:pt x="118" y="61"/>
                </a:cubicBezTo>
                <a:cubicBezTo>
                  <a:pt x="117" y="61"/>
                  <a:pt x="117" y="61"/>
                  <a:pt x="117" y="61"/>
                </a:cubicBezTo>
                <a:close/>
                <a:moveTo>
                  <a:pt x="115" y="51"/>
                </a:moveTo>
                <a:cubicBezTo>
                  <a:pt x="114" y="51"/>
                  <a:pt x="113" y="52"/>
                  <a:pt x="111" y="52"/>
                </a:cubicBezTo>
                <a:cubicBezTo>
                  <a:pt x="112" y="52"/>
                  <a:pt x="112" y="51"/>
                  <a:pt x="113" y="51"/>
                </a:cubicBezTo>
                <a:cubicBezTo>
                  <a:pt x="114" y="50"/>
                  <a:pt x="115" y="50"/>
                  <a:pt x="117" y="50"/>
                </a:cubicBezTo>
                <a:cubicBezTo>
                  <a:pt x="116" y="50"/>
                  <a:pt x="116" y="51"/>
                  <a:pt x="115" y="51"/>
                </a:cubicBezTo>
                <a:close/>
                <a:moveTo>
                  <a:pt x="114" y="48"/>
                </a:moveTo>
                <a:cubicBezTo>
                  <a:pt x="112" y="48"/>
                  <a:pt x="111" y="49"/>
                  <a:pt x="110" y="49"/>
                </a:cubicBezTo>
                <a:cubicBezTo>
                  <a:pt x="112" y="48"/>
                  <a:pt x="114" y="46"/>
                  <a:pt x="116" y="45"/>
                </a:cubicBezTo>
                <a:cubicBezTo>
                  <a:pt x="116" y="46"/>
                  <a:pt x="115" y="47"/>
                  <a:pt x="114" y="48"/>
                </a:cubicBezTo>
                <a:close/>
                <a:moveTo>
                  <a:pt x="106" y="50"/>
                </a:moveTo>
                <a:cubicBezTo>
                  <a:pt x="105" y="50"/>
                  <a:pt x="104" y="51"/>
                  <a:pt x="104" y="51"/>
                </a:cubicBezTo>
                <a:cubicBezTo>
                  <a:pt x="104" y="50"/>
                  <a:pt x="105" y="49"/>
                  <a:pt x="105" y="48"/>
                </a:cubicBezTo>
                <a:cubicBezTo>
                  <a:pt x="107" y="46"/>
                  <a:pt x="109" y="44"/>
                  <a:pt x="111" y="43"/>
                </a:cubicBezTo>
                <a:cubicBezTo>
                  <a:pt x="111" y="43"/>
                  <a:pt x="112" y="43"/>
                  <a:pt x="112" y="42"/>
                </a:cubicBezTo>
                <a:cubicBezTo>
                  <a:pt x="112" y="42"/>
                  <a:pt x="113" y="42"/>
                  <a:pt x="113" y="42"/>
                </a:cubicBezTo>
                <a:cubicBezTo>
                  <a:pt x="111" y="45"/>
                  <a:pt x="108" y="47"/>
                  <a:pt x="106" y="50"/>
                </a:cubicBezTo>
                <a:close/>
                <a:moveTo>
                  <a:pt x="106" y="45"/>
                </a:moveTo>
                <a:cubicBezTo>
                  <a:pt x="106" y="44"/>
                  <a:pt x="106" y="44"/>
                  <a:pt x="106" y="44"/>
                </a:cubicBezTo>
                <a:cubicBezTo>
                  <a:pt x="107" y="43"/>
                  <a:pt x="108" y="43"/>
                  <a:pt x="109" y="42"/>
                </a:cubicBezTo>
                <a:cubicBezTo>
                  <a:pt x="109" y="42"/>
                  <a:pt x="109" y="42"/>
                  <a:pt x="109" y="42"/>
                </a:cubicBezTo>
                <a:cubicBezTo>
                  <a:pt x="108" y="43"/>
                  <a:pt x="107" y="44"/>
                  <a:pt x="106" y="45"/>
                </a:cubicBezTo>
                <a:close/>
                <a:moveTo>
                  <a:pt x="102" y="45"/>
                </a:moveTo>
                <a:cubicBezTo>
                  <a:pt x="99" y="47"/>
                  <a:pt x="95" y="50"/>
                  <a:pt x="92" y="52"/>
                </a:cubicBezTo>
                <a:cubicBezTo>
                  <a:pt x="92" y="51"/>
                  <a:pt x="93" y="51"/>
                  <a:pt x="93" y="50"/>
                </a:cubicBezTo>
                <a:cubicBezTo>
                  <a:pt x="93" y="50"/>
                  <a:pt x="93" y="50"/>
                  <a:pt x="93" y="50"/>
                </a:cubicBezTo>
                <a:cubicBezTo>
                  <a:pt x="97" y="47"/>
                  <a:pt x="100" y="45"/>
                  <a:pt x="104" y="42"/>
                </a:cubicBezTo>
                <a:cubicBezTo>
                  <a:pt x="105" y="42"/>
                  <a:pt x="106" y="42"/>
                  <a:pt x="107" y="42"/>
                </a:cubicBezTo>
                <a:cubicBezTo>
                  <a:pt x="105" y="43"/>
                  <a:pt x="103" y="45"/>
                  <a:pt x="102" y="45"/>
                </a:cubicBezTo>
                <a:close/>
                <a:moveTo>
                  <a:pt x="99" y="44"/>
                </a:moveTo>
                <a:cubicBezTo>
                  <a:pt x="100" y="43"/>
                  <a:pt x="100" y="43"/>
                  <a:pt x="101" y="42"/>
                </a:cubicBezTo>
                <a:cubicBezTo>
                  <a:pt x="101" y="42"/>
                  <a:pt x="101" y="42"/>
                  <a:pt x="101" y="42"/>
                </a:cubicBezTo>
                <a:cubicBezTo>
                  <a:pt x="101" y="43"/>
                  <a:pt x="100" y="43"/>
                  <a:pt x="99" y="44"/>
                </a:cubicBezTo>
                <a:close/>
                <a:moveTo>
                  <a:pt x="101" y="40"/>
                </a:moveTo>
                <a:cubicBezTo>
                  <a:pt x="100" y="40"/>
                  <a:pt x="100" y="41"/>
                  <a:pt x="99" y="41"/>
                </a:cubicBezTo>
                <a:cubicBezTo>
                  <a:pt x="99" y="41"/>
                  <a:pt x="99" y="42"/>
                  <a:pt x="99" y="42"/>
                </a:cubicBezTo>
                <a:cubicBezTo>
                  <a:pt x="97" y="44"/>
                  <a:pt x="95" y="46"/>
                  <a:pt x="94" y="48"/>
                </a:cubicBezTo>
                <a:cubicBezTo>
                  <a:pt x="94" y="46"/>
                  <a:pt x="94" y="45"/>
                  <a:pt x="95" y="44"/>
                </a:cubicBezTo>
                <a:cubicBezTo>
                  <a:pt x="95" y="44"/>
                  <a:pt x="95" y="44"/>
                  <a:pt x="95" y="44"/>
                </a:cubicBezTo>
                <a:cubicBezTo>
                  <a:pt x="98" y="41"/>
                  <a:pt x="100" y="39"/>
                  <a:pt x="103" y="36"/>
                </a:cubicBezTo>
                <a:cubicBezTo>
                  <a:pt x="104" y="36"/>
                  <a:pt x="104" y="36"/>
                  <a:pt x="104" y="36"/>
                </a:cubicBezTo>
                <a:cubicBezTo>
                  <a:pt x="103" y="38"/>
                  <a:pt x="102" y="39"/>
                  <a:pt x="101" y="40"/>
                </a:cubicBezTo>
                <a:close/>
                <a:moveTo>
                  <a:pt x="93" y="43"/>
                </a:moveTo>
                <a:cubicBezTo>
                  <a:pt x="93" y="43"/>
                  <a:pt x="92" y="43"/>
                  <a:pt x="92" y="43"/>
                </a:cubicBezTo>
                <a:cubicBezTo>
                  <a:pt x="94" y="41"/>
                  <a:pt x="96" y="40"/>
                  <a:pt x="98" y="38"/>
                </a:cubicBezTo>
                <a:cubicBezTo>
                  <a:pt x="98" y="38"/>
                  <a:pt x="99" y="38"/>
                  <a:pt x="99" y="38"/>
                </a:cubicBezTo>
                <a:cubicBezTo>
                  <a:pt x="97" y="39"/>
                  <a:pt x="95" y="41"/>
                  <a:pt x="93" y="43"/>
                </a:cubicBezTo>
                <a:close/>
                <a:moveTo>
                  <a:pt x="90" y="41"/>
                </a:moveTo>
                <a:cubicBezTo>
                  <a:pt x="91" y="40"/>
                  <a:pt x="91" y="40"/>
                  <a:pt x="92" y="40"/>
                </a:cubicBezTo>
                <a:cubicBezTo>
                  <a:pt x="92" y="40"/>
                  <a:pt x="93" y="39"/>
                  <a:pt x="93" y="39"/>
                </a:cubicBezTo>
                <a:cubicBezTo>
                  <a:pt x="92" y="40"/>
                  <a:pt x="91" y="40"/>
                  <a:pt x="90" y="41"/>
                </a:cubicBezTo>
                <a:close/>
                <a:moveTo>
                  <a:pt x="82" y="40"/>
                </a:moveTo>
                <a:cubicBezTo>
                  <a:pt x="80" y="41"/>
                  <a:pt x="78" y="43"/>
                  <a:pt x="76" y="44"/>
                </a:cubicBezTo>
                <a:cubicBezTo>
                  <a:pt x="78" y="42"/>
                  <a:pt x="80" y="40"/>
                  <a:pt x="81" y="38"/>
                </a:cubicBezTo>
                <a:cubicBezTo>
                  <a:pt x="83" y="37"/>
                  <a:pt x="85" y="36"/>
                  <a:pt x="86" y="35"/>
                </a:cubicBezTo>
                <a:cubicBezTo>
                  <a:pt x="85" y="36"/>
                  <a:pt x="84" y="38"/>
                  <a:pt x="82" y="40"/>
                </a:cubicBezTo>
                <a:close/>
                <a:moveTo>
                  <a:pt x="79" y="37"/>
                </a:moveTo>
                <a:cubicBezTo>
                  <a:pt x="78" y="38"/>
                  <a:pt x="76" y="40"/>
                  <a:pt x="74" y="41"/>
                </a:cubicBezTo>
                <a:cubicBezTo>
                  <a:pt x="78" y="38"/>
                  <a:pt x="81" y="35"/>
                  <a:pt x="84" y="31"/>
                </a:cubicBezTo>
                <a:cubicBezTo>
                  <a:pt x="85" y="30"/>
                  <a:pt x="86" y="30"/>
                  <a:pt x="87" y="29"/>
                </a:cubicBezTo>
                <a:cubicBezTo>
                  <a:pt x="85" y="31"/>
                  <a:pt x="84" y="32"/>
                  <a:pt x="82" y="34"/>
                </a:cubicBezTo>
                <a:cubicBezTo>
                  <a:pt x="81" y="35"/>
                  <a:pt x="80" y="36"/>
                  <a:pt x="79" y="37"/>
                </a:cubicBezTo>
                <a:close/>
                <a:moveTo>
                  <a:pt x="85" y="24"/>
                </a:moveTo>
                <a:cubicBezTo>
                  <a:pt x="84" y="25"/>
                  <a:pt x="83" y="25"/>
                  <a:pt x="83" y="25"/>
                </a:cubicBezTo>
                <a:cubicBezTo>
                  <a:pt x="83" y="25"/>
                  <a:pt x="83" y="25"/>
                  <a:pt x="83" y="25"/>
                </a:cubicBezTo>
                <a:cubicBezTo>
                  <a:pt x="83" y="25"/>
                  <a:pt x="83" y="24"/>
                  <a:pt x="83" y="24"/>
                </a:cubicBezTo>
                <a:cubicBezTo>
                  <a:pt x="83" y="24"/>
                  <a:pt x="83" y="24"/>
                  <a:pt x="83" y="24"/>
                </a:cubicBezTo>
                <a:cubicBezTo>
                  <a:pt x="84" y="24"/>
                  <a:pt x="86" y="23"/>
                  <a:pt x="87" y="23"/>
                </a:cubicBezTo>
                <a:cubicBezTo>
                  <a:pt x="87" y="23"/>
                  <a:pt x="86" y="24"/>
                  <a:pt x="85" y="24"/>
                </a:cubicBezTo>
                <a:close/>
                <a:moveTo>
                  <a:pt x="83" y="28"/>
                </a:moveTo>
                <a:cubicBezTo>
                  <a:pt x="83" y="29"/>
                  <a:pt x="82" y="29"/>
                  <a:pt x="82" y="29"/>
                </a:cubicBezTo>
                <a:cubicBezTo>
                  <a:pt x="81" y="30"/>
                  <a:pt x="80" y="30"/>
                  <a:pt x="79" y="31"/>
                </a:cubicBezTo>
                <a:cubicBezTo>
                  <a:pt x="80" y="30"/>
                  <a:pt x="81" y="30"/>
                  <a:pt x="82" y="29"/>
                </a:cubicBezTo>
                <a:cubicBezTo>
                  <a:pt x="82" y="29"/>
                  <a:pt x="82" y="29"/>
                  <a:pt x="82" y="29"/>
                </a:cubicBezTo>
                <a:cubicBezTo>
                  <a:pt x="82" y="29"/>
                  <a:pt x="83" y="29"/>
                  <a:pt x="83" y="28"/>
                </a:cubicBezTo>
                <a:close/>
                <a:moveTo>
                  <a:pt x="59" y="48"/>
                </a:moveTo>
                <a:cubicBezTo>
                  <a:pt x="61" y="46"/>
                  <a:pt x="63" y="44"/>
                  <a:pt x="64" y="41"/>
                </a:cubicBezTo>
                <a:cubicBezTo>
                  <a:pt x="66" y="40"/>
                  <a:pt x="67" y="39"/>
                  <a:pt x="69" y="38"/>
                </a:cubicBezTo>
                <a:cubicBezTo>
                  <a:pt x="69" y="38"/>
                  <a:pt x="69" y="38"/>
                  <a:pt x="69" y="38"/>
                </a:cubicBezTo>
                <a:cubicBezTo>
                  <a:pt x="66" y="42"/>
                  <a:pt x="63" y="45"/>
                  <a:pt x="59" y="48"/>
                </a:cubicBezTo>
                <a:close/>
                <a:moveTo>
                  <a:pt x="61" y="41"/>
                </a:moveTo>
                <a:cubicBezTo>
                  <a:pt x="61" y="41"/>
                  <a:pt x="61" y="41"/>
                  <a:pt x="62" y="41"/>
                </a:cubicBezTo>
                <a:cubicBezTo>
                  <a:pt x="63" y="40"/>
                  <a:pt x="64" y="39"/>
                  <a:pt x="65" y="38"/>
                </a:cubicBezTo>
                <a:cubicBezTo>
                  <a:pt x="65" y="39"/>
                  <a:pt x="64" y="39"/>
                  <a:pt x="64" y="40"/>
                </a:cubicBezTo>
                <a:cubicBezTo>
                  <a:pt x="63" y="40"/>
                  <a:pt x="62" y="41"/>
                  <a:pt x="61" y="41"/>
                </a:cubicBezTo>
                <a:close/>
                <a:moveTo>
                  <a:pt x="58" y="46"/>
                </a:moveTo>
                <a:cubicBezTo>
                  <a:pt x="58" y="46"/>
                  <a:pt x="59" y="45"/>
                  <a:pt x="59" y="45"/>
                </a:cubicBezTo>
                <a:cubicBezTo>
                  <a:pt x="57" y="47"/>
                  <a:pt x="55" y="50"/>
                  <a:pt x="54" y="53"/>
                </a:cubicBezTo>
                <a:cubicBezTo>
                  <a:pt x="53" y="53"/>
                  <a:pt x="52" y="54"/>
                  <a:pt x="52" y="54"/>
                </a:cubicBezTo>
                <a:cubicBezTo>
                  <a:pt x="54" y="51"/>
                  <a:pt x="56" y="49"/>
                  <a:pt x="58" y="46"/>
                </a:cubicBezTo>
                <a:close/>
                <a:moveTo>
                  <a:pt x="48" y="57"/>
                </a:moveTo>
                <a:cubicBezTo>
                  <a:pt x="45" y="58"/>
                  <a:pt x="43" y="60"/>
                  <a:pt x="41" y="61"/>
                </a:cubicBezTo>
                <a:cubicBezTo>
                  <a:pt x="42" y="59"/>
                  <a:pt x="44" y="58"/>
                  <a:pt x="45" y="56"/>
                </a:cubicBezTo>
                <a:cubicBezTo>
                  <a:pt x="48" y="54"/>
                  <a:pt x="50" y="52"/>
                  <a:pt x="53" y="50"/>
                </a:cubicBezTo>
                <a:cubicBezTo>
                  <a:pt x="51" y="52"/>
                  <a:pt x="49" y="54"/>
                  <a:pt x="48" y="57"/>
                </a:cubicBezTo>
                <a:close/>
                <a:moveTo>
                  <a:pt x="50" y="58"/>
                </a:moveTo>
                <a:cubicBezTo>
                  <a:pt x="50" y="58"/>
                  <a:pt x="50" y="59"/>
                  <a:pt x="50" y="59"/>
                </a:cubicBezTo>
                <a:cubicBezTo>
                  <a:pt x="50" y="59"/>
                  <a:pt x="49" y="59"/>
                  <a:pt x="49" y="59"/>
                </a:cubicBezTo>
                <a:cubicBezTo>
                  <a:pt x="47" y="61"/>
                  <a:pt x="44" y="64"/>
                  <a:pt x="42" y="67"/>
                </a:cubicBezTo>
                <a:cubicBezTo>
                  <a:pt x="43" y="65"/>
                  <a:pt x="45" y="63"/>
                  <a:pt x="46" y="62"/>
                </a:cubicBezTo>
                <a:cubicBezTo>
                  <a:pt x="47" y="60"/>
                  <a:pt x="49" y="59"/>
                  <a:pt x="50" y="58"/>
                </a:cubicBezTo>
                <a:close/>
                <a:moveTo>
                  <a:pt x="39" y="86"/>
                </a:moveTo>
                <a:cubicBezTo>
                  <a:pt x="39" y="86"/>
                  <a:pt x="39" y="87"/>
                  <a:pt x="39" y="87"/>
                </a:cubicBezTo>
                <a:cubicBezTo>
                  <a:pt x="38" y="88"/>
                  <a:pt x="37" y="89"/>
                  <a:pt x="35" y="90"/>
                </a:cubicBezTo>
                <a:cubicBezTo>
                  <a:pt x="35" y="90"/>
                  <a:pt x="35" y="90"/>
                  <a:pt x="35" y="90"/>
                </a:cubicBezTo>
                <a:cubicBezTo>
                  <a:pt x="37" y="89"/>
                  <a:pt x="38" y="87"/>
                  <a:pt x="39" y="86"/>
                </a:cubicBezTo>
                <a:close/>
                <a:moveTo>
                  <a:pt x="34" y="102"/>
                </a:moveTo>
                <a:cubicBezTo>
                  <a:pt x="35" y="103"/>
                  <a:pt x="35" y="105"/>
                  <a:pt x="36" y="107"/>
                </a:cubicBezTo>
                <a:cubicBezTo>
                  <a:pt x="35" y="109"/>
                  <a:pt x="35" y="110"/>
                  <a:pt x="35" y="112"/>
                </a:cubicBezTo>
                <a:cubicBezTo>
                  <a:pt x="34" y="111"/>
                  <a:pt x="34" y="110"/>
                  <a:pt x="34" y="109"/>
                </a:cubicBezTo>
                <a:cubicBezTo>
                  <a:pt x="34" y="106"/>
                  <a:pt x="34" y="104"/>
                  <a:pt x="34" y="102"/>
                </a:cubicBezTo>
                <a:close/>
                <a:moveTo>
                  <a:pt x="36" y="126"/>
                </a:moveTo>
                <a:cubicBezTo>
                  <a:pt x="36" y="127"/>
                  <a:pt x="37" y="128"/>
                  <a:pt x="37" y="129"/>
                </a:cubicBezTo>
                <a:cubicBezTo>
                  <a:pt x="37" y="129"/>
                  <a:pt x="37" y="130"/>
                  <a:pt x="37" y="130"/>
                </a:cubicBezTo>
                <a:cubicBezTo>
                  <a:pt x="37" y="130"/>
                  <a:pt x="37" y="131"/>
                  <a:pt x="37" y="131"/>
                </a:cubicBezTo>
                <a:cubicBezTo>
                  <a:pt x="35" y="128"/>
                  <a:pt x="35" y="128"/>
                  <a:pt x="35" y="128"/>
                </a:cubicBezTo>
                <a:cubicBezTo>
                  <a:pt x="36" y="127"/>
                  <a:pt x="36" y="127"/>
                  <a:pt x="36" y="126"/>
                </a:cubicBezTo>
                <a:close/>
                <a:moveTo>
                  <a:pt x="36" y="115"/>
                </a:moveTo>
                <a:cubicBezTo>
                  <a:pt x="36" y="115"/>
                  <a:pt x="36" y="115"/>
                  <a:pt x="36" y="115"/>
                </a:cubicBezTo>
                <a:cubicBezTo>
                  <a:pt x="36" y="114"/>
                  <a:pt x="36" y="112"/>
                  <a:pt x="36" y="111"/>
                </a:cubicBezTo>
                <a:cubicBezTo>
                  <a:pt x="36" y="111"/>
                  <a:pt x="37" y="111"/>
                  <a:pt x="37" y="111"/>
                </a:cubicBezTo>
                <a:cubicBezTo>
                  <a:pt x="37" y="111"/>
                  <a:pt x="37" y="112"/>
                  <a:pt x="37" y="113"/>
                </a:cubicBezTo>
                <a:cubicBezTo>
                  <a:pt x="37" y="114"/>
                  <a:pt x="36" y="114"/>
                  <a:pt x="36" y="115"/>
                </a:cubicBezTo>
                <a:close/>
                <a:moveTo>
                  <a:pt x="36" y="97"/>
                </a:moveTo>
                <a:cubicBezTo>
                  <a:pt x="36" y="97"/>
                  <a:pt x="36" y="98"/>
                  <a:pt x="37" y="99"/>
                </a:cubicBezTo>
                <a:cubicBezTo>
                  <a:pt x="37" y="99"/>
                  <a:pt x="37" y="100"/>
                  <a:pt x="36" y="100"/>
                </a:cubicBezTo>
                <a:cubicBezTo>
                  <a:pt x="36" y="99"/>
                  <a:pt x="36" y="98"/>
                  <a:pt x="36" y="97"/>
                </a:cubicBezTo>
                <a:close/>
                <a:moveTo>
                  <a:pt x="37" y="94"/>
                </a:moveTo>
                <a:cubicBezTo>
                  <a:pt x="37" y="93"/>
                  <a:pt x="36" y="92"/>
                  <a:pt x="36" y="92"/>
                </a:cubicBezTo>
                <a:cubicBezTo>
                  <a:pt x="37" y="91"/>
                  <a:pt x="38" y="90"/>
                  <a:pt x="38" y="90"/>
                </a:cubicBezTo>
                <a:cubicBezTo>
                  <a:pt x="38" y="91"/>
                  <a:pt x="38" y="92"/>
                  <a:pt x="38" y="93"/>
                </a:cubicBezTo>
                <a:cubicBezTo>
                  <a:pt x="37" y="93"/>
                  <a:pt x="37" y="93"/>
                  <a:pt x="37" y="94"/>
                </a:cubicBezTo>
                <a:close/>
                <a:moveTo>
                  <a:pt x="39" y="103"/>
                </a:moveTo>
                <a:cubicBezTo>
                  <a:pt x="39" y="103"/>
                  <a:pt x="39" y="103"/>
                  <a:pt x="39" y="103"/>
                </a:cubicBezTo>
                <a:cubicBezTo>
                  <a:pt x="39" y="104"/>
                  <a:pt x="38" y="104"/>
                  <a:pt x="38" y="104"/>
                </a:cubicBezTo>
                <a:cubicBezTo>
                  <a:pt x="38" y="104"/>
                  <a:pt x="38" y="104"/>
                  <a:pt x="38" y="103"/>
                </a:cubicBezTo>
                <a:cubicBezTo>
                  <a:pt x="38" y="103"/>
                  <a:pt x="38" y="103"/>
                  <a:pt x="39" y="103"/>
                </a:cubicBezTo>
                <a:close/>
                <a:moveTo>
                  <a:pt x="38" y="97"/>
                </a:moveTo>
                <a:cubicBezTo>
                  <a:pt x="38" y="96"/>
                  <a:pt x="39" y="95"/>
                  <a:pt x="39" y="94"/>
                </a:cubicBezTo>
                <a:cubicBezTo>
                  <a:pt x="40" y="93"/>
                  <a:pt x="41" y="93"/>
                  <a:pt x="42" y="92"/>
                </a:cubicBezTo>
                <a:cubicBezTo>
                  <a:pt x="41" y="93"/>
                  <a:pt x="40" y="94"/>
                  <a:pt x="39" y="95"/>
                </a:cubicBezTo>
                <a:cubicBezTo>
                  <a:pt x="39" y="96"/>
                  <a:pt x="40" y="97"/>
                  <a:pt x="41" y="96"/>
                </a:cubicBezTo>
                <a:cubicBezTo>
                  <a:pt x="41" y="96"/>
                  <a:pt x="41" y="96"/>
                  <a:pt x="41" y="96"/>
                </a:cubicBezTo>
                <a:cubicBezTo>
                  <a:pt x="41" y="96"/>
                  <a:pt x="41" y="96"/>
                  <a:pt x="41" y="96"/>
                </a:cubicBezTo>
                <a:cubicBezTo>
                  <a:pt x="41" y="97"/>
                  <a:pt x="41" y="97"/>
                  <a:pt x="41" y="98"/>
                </a:cubicBezTo>
                <a:cubicBezTo>
                  <a:pt x="40" y="98"/>
                  <a:pt x="40" y="99"/>
                  <a:pt x="39" y="99"/>
                </a:cubicBezTo>
                <a:cubicBezTo>
                  <a:pt x="39" y="99"/>
                  <a:pt x="39" y="98"/>
                  <a:pt x="38" y="97"/>
                </a:cubicBezTo>
                <a:close/>
                <a:moveTo>
                  <a:pt x="40" y="121"/>
                </a:moveTo>
                <a:cubicBezTo>
                  <a:pt x="40" y="121"/>
                  <a:pt x="40" y="121"/>
                  <a:pt x="40" y="121"/>
                </a:cubicBezTo>
                <a:cubicBezTo>
                  <a:pt x="40" y="122"/>
                  <a:pt x="41" y="123"/>
                  <a:pt x="41" y="124"/>
                </a:cubicBezTo>
                <a:cubicBezTo>
                  <a:pt x="41" y="124"/>
                  <a:pt x="41" y="124"/>
                  <a:pt x="40" y="125"/>
                </a:cubicBezTo>
                <a:cubicBezTo>
                  <a:pt x="40" y="123"/>
                  <a:pt x="40" y="122"/>
                  <a:pt x="39" y="121"/>
                </a:cubicBezTo>
                <a:cubicBezTo>
                  <a:pt x="39" y="121"/>
                  <a:pt x="40" y="121"/>
                  <a:pt x="40" y="121"/>
                </a:cubicBezTo>
                <a:close/>
                <a:moveTo>
                  <a:pt x="40" y="133"/>
                </a:moveTo>
                <a:cubicBezTo>
                  <a:pt x="41" y="134"/>
                  <a:pt x="41" y="136"/>
                  <a:pt x="42" y="138"/>
                </a:cubicBezTo>
                <a:cubicBezTo>
                  <a:pt x="42" y="138"/>
                  <a:pt x="41" y="138"/>
                  <a:pt x="41" y="138"/>
                </a:cubicBezTo>
                <a:cubicBezTo>
                  <a:pt x="41" y="137"/>
                  <a:pt x="40" y="135"/>
                  <a:pt x="40" y="133"/>
                </a:cubicBezTo>
                <a:cubicBezTo>
                  <a:pt x="40" y="133"/>
                  <a:pt x="40" y="133"/>
                  <a:pt x="40" y="133"/>
                </a:cubicBezTo>
                <a:close/>
                <a:moveTo>
                  <a:pt x="41" y="96"/>
                </a:moveTo>
                <a:cubicBezTo>
                  <a:pt x="43" y="93"/>
                  <a:pt x="46" y="91"/>
                  <a:pt x="48" y="88"/>
                </a:cubicBezTo>
                <a:cubicBezTo>
                  <a:pt x="48" y="89"/>
                  <a:pt x="48" y="90"/>
                  <a:pt x="47" y="90"/>
                </a:cubicBezTo>
                <a:cubicBezTo>
                  <a:pt x="47" y="91"/>
                  <a:pt x="47" y="92"/>
                  <a:pt x="46" y="92"/>
                </a:cubicBezTo>
                <a:cubicBezTo>
                  <a:pt x="45" y="94"/>
                  <a:pt x="44" y="95"/>
                  <a:pt x="43" y="96"/>
                </a:cubicBezTo>
                <a:cubicBezTo>
                  <a:pt x="42" y="96"/>
                  <a:pt x="42" y="96"/>
                  <a:pt x="42" y="96"/>
                </a:cubicBezTo>
                <a:cubicBezTo>
                  <a:pt x="42" y="95"/>
                  <a:pt x="41" y="95"/>
                  <a:pt x="41" y="96"/>
                </a:cubicBezTo>
                <a:close/>
                <a:moveTo>
                  <a:pt x="43" y="129"/>
                </a:moveTo>
                <a:cubicBezTo>
                  <a:pt x="44" y="130"/>
                  <a:pt x="44" y="132"/>
                  <a:pt x="45" y="133"/>
                </a:cubicBezTo>
                <a:cubicBezTo>
                  <a:pt x="44" y="134"/>
                  <a:pt x="44" y="134"/>
                  <a:pt x="43" y="135"/>
                </a:cubicBezTo>
                <a:cubicBezTo>
                  <a:pt x="43" y="133"/>
                  <a:pt x="43" y="132"/>
                  <a:pt x="42" y="130"/>
                </a:cubicBezTo>
                <a:cubicBezTo>
                  <a:pt x="42" y="130"/>
                  <a:pt x="43" y="129"/>
                  <a:pt x="43" y="129"/>
                </a:cubicBezTo>
                <a:close/>
                <a:moveTo>
                  <a:pt x="42" y="140"/>
                </a:moveTo>
                <a:cubicBezTo>
                  <a:pt x="43" y="143"/>
                  <a:pt x="44" y="145"/>
                  <a:pt x="44" y="147"/>
                </a:cubicBezTo>
                <a:cubicBezTo>
                  <a:pt x="44" y="145"/>
                  <a:pt x="43" y="143"/>
                  <a:pt x="42" y="141"/>
                </a:cubicBezTo>
                <a:cubicBezTo>
                  <a:pt x="42" y="141"/>
                  <a:pt x="42" y="141"/>
                  <a:pt x="42" y="140"/>
                </a:cubicBezTo>
                <a:close/>
                <a:moveTo>
                  <a:pt x="44" y="154"/>
                </a:moveTo>
                <a:cubicBezTo>
                  <a:pt x="44" y="154"/>
                  <a:pt x="44" y="154"/>
                  <a:pt x="44" y="154"/>
                </a:cubicBezTo>
                <a:cubicBezTo>
                  <a:pt x="45" y="157"/>
                  <a:pt x="45" y="160"/>
                  <a:pt x="46" y="164"/>
                </a:cubicBezTo>
                <a:cubicBezTo>
                  <a:pt x="45" y="160"/>
                  <a:pt x="44" y="157"/>
                  <a:pt x="44" y="154"/>
                </a:cubicBezTo>
                <a:cubicBezTo>
                  <a:pt x="44" y="154"/>
                  <a:pt x="44" y="154"/>
                  <a:pt x="44" y="154"/>
                </a:cubicBezTo>
                <a:close/>
                <a:moveTo>
                  <a:pt x="43" y="174"/>
                </a:moveTo>
                <a:cubicBezTo>
                  <a:pt x="43" y="175"/>
                  <a:pt x="44" y="176"/>
                  <a:pt x="44" y="178"/>
                </a:cubicBezTo>
                <a:cubicBezTo>
                  <a:pt x="44" y="178"/>
                  <a:pt x="44" y="178"/>
                  <a:pt x="44" y="178"/>
                </a:cubicBezTo>
                <a:cubicBezTo>
                  <a:pt x="43" y="176"/>
                  <a:pt x="42" y="175"/>
                  <a:pt x="41" y="174"/>
                </a:cubicBezTo>
                <a:cubicBezTo>
                  <a:pt x="41" y="173"/>
                  <a:pt x="41" y="172"/>
                  <a:pt x="41" y="171"/>
                </a:cubicBezTo>
                <a:cubicBezTo>
                  <a:pt x="42" y="172"/>
                  <a:pt x="42" y="173"/>
                  <a:pt x="43" y="174"/>
                </a:cubicBezTo>
                <a:close/>
                <a:moveTo>
                  <a:pt x="42" y="176"/>
                </a:moveTo>
                <a:cubicBezTo>
                  <a:pt x="43" y="178"/>
                  <a:pt x="44" y="180"/>
                  <a:pt x="45" y="181"/>
                </a:cubicBezTo>
                <a:cubicBezTo>
                  <a:pt x="46" y="183"/>
                  <a:pt x="46" y="184"/>
                  <a:pt x="47" y="186"/>
                </a:cubicBezTo>
                <a:cubicBezTo>
                  <a:pt x="47" y="187"/>
                  <a:pt x="46" y="188"/>
                  <a:pt x="45" y="190"/>
                </a:cubicBezTo>
                <a:cubicBezTo>
                  <a:pt x="44" y="187"/>
                  <a:pt x="43" y="185"/>
                  <a:pt x="42" y="182"/>
                </a:cubicBezTo>
                <a:cubicBezTo>
                  <a:pt x="42" y="180"/>
                  <a:pt x="42" y="178"/>
                  <a:pt x="42" y="176"/>
                </a:cubicBezTo>
                <a:close/>
                <a:moveTo>
                  <a:pt x="46" y="192"/>
                </a:moveTo>
                <a:cubicBezTo>
                  <a:pt x="47" y="191"/>
                  <a:pt x="47" y="190"/>
                  <a:pt x="48" y="188"/>
                </a:cubicBezTo>
                <a:cubicBezTo>
                  <a:pt x="49" y="192"/>
                  <a:pt x="50" y="196"/>
                  <a:pt x="52" y="200"/>
                </a:cubicBezTo>
                <a:cubicBezTo>
                  <a:pt x="51" y="200"/>
                  <a:pt x="51" y="199"/>
                  <a:pt x="51" y="199"/>
                </a:cubicBezTo>
                <a:cubicBezTo>
                  <a:pt x="49" y="197"/>
                  <a:pt x="47" y="194"/>
                  <a:pt x="46" y="192"/>
                </a:cubicBezTo>
                <a:cubicBezTo>
                  <a:pt x="46" y="192"/>
                  <a:pt x="46" y="192"/>
                  <a:pt x="46" y="192"/>
                </a:cubicBezTo>
                <a:close/>
                <a:moveTo>
                  <a:pt x="50" y="174"/>
                </a:moveTo>
                <a:cubicBezTo>
                  <a:pt x="50" y="171"/>
                  <a:pt x="49" y="168"/>
                  <a:pt x="48" y="165"/>
                </a:cubicBezTo>
                <a:cubicBezTo>
                  <a:pt x="48" y="163"/>
                  <a:pt x="48" y="162"/>
                  <a:pt x="48" y="161"/>
                </a:cubicBezTo>
                <a:cubicBezTo>
                  <a:pt x="48" y="161"/>
                  <a:pt x="48" y="162"/>
                  <a:pt x="49" y="162"/>
                </a:cubicBezTo>
                <a:cubicBezTo>
                  <a:pt x="49" y="163"/>
                  <a:pt x="49" y="163"/>
                  <a:pt x="49" y="164"/>
                </a:cubicBezTo>
                <a:cubicBezTo>
                  <a:pt x="49" y="165"/>
                  <a:pt x="50" y="165"/>
                  <a:pt x="50" y="165"/>
                </a:cubicBezTo>
                <a:cubicBezTo>
                  <a:pt x="50" y="166"/>
                  <a:pt x="49" y="166"/>
                  <a:pt x="49" y="166"/>
                </a:cubicBezTo>
                <a:cubicBezTo>
                  <a:pt x="49" y="167"/>
                  <a:pt x="49" y="167"/>
                  <a:pt x="50" y="167"/>
                </a:cubicBezTo>
                <a:cubicBezTo>
                  <a:pt x="51" y="170"/>
                  <a:pt x="52" y="173"/>
                  <a:pt x="53" y="175"/>
                </a:cubicBezTo>
                <a:cubicBezTo>
                  <a:pt x="53" y="176"/>
                  <a:pt x="52" y="176"/>
                  <a:pt x="52" y="176"/>
                </a:cubicBezTo>
                <a:cubicBezTo>
                  <a:pt x="51" y="176"/>
                  <a:pt x="51" y="175"/>
                  <a:pt x="50" y="174"/>
                </a:cubicBezTo>
                <a:close/>
                <a:moveTo>
                  <a:pt x="51" y="186"/>
                </a:moveTo>
                <a:cubicBezTo>
                  <a:pt x="50" y="185"/>
                  <a:pt x="50" y="184"/>
                  <a:pt x="49" y="183"/>
                </a:cubicBezTo>
                <a:cubicBezTo>
                  <a:pt x="49" y="182"/>
                  <a:pt x="50" y="182"/>
                  <a:pt x="50" y="181"/>
                </a:cubicBezTo>
                <a:cubicBezTo>
                  <a:pt x="50" y="181"/>
                  <a:pt x="50" y="181"/>
                  <a:pt x="50" y="181"/>
                </a:cubicBezTo>
                <a:cubicBezTo>
                  <a:pt x="50" y="183"/>
                  <a:pt x="51" y="184"/>
                  <a:pt x="51" y="186"/>
                </a:cubicBezTo>
                <a:close/>
                <a:moveTo>
                  <a:pt x="52" y="179"/>
                </a:moveTo>
                <a:cubicBezTo>
                  <a:pt x="53" y="179"/>
                  <a:pt x="53" y="179"/>
                  <a:pt x="54" y="179"/>
                </a:cubicBezTo>
                <a:cubicBezTo>
                  <a:pt x="54" y="179"/>
                  <a:pt x="54" y="179"/>
                  <a:pt x="55" y="180"/>
                </a:cubicBezTo>
                <a:cubicBezTo>
                  <a:pt x="55" y="181"/>
                  <a:pt x="56" y="183"/>
                  <a:pt x="56" y="184"/>
                </a:cubicBezTo>
                <a:cubicBezTo>
                  <a:pt x="56" y="184"/>
                  <a:pt x="55" y="183"/>
                  <a:pt x="55" y="183"/>
                </a:cubicBezTo>
                <a:cubicBezTo>
                  <a:pt x="54" y="182"/>
                  <a:pt x="53" y="181"/>
                  <a:pt x="52" y="181"/>
                </a:cubicBezTo>
                <a:cubicBezTo>
                  <a:pt x="52" y="180"/>
                  <a:pt x="52" y="180"/>
                  <a:pt x="52" y="179"/>
                </a:cubicBezTo>
                <a:cubicBezTo>
                  <a:pt x="52" y="179"/>
                  <a:pt x="52" y="179"/>
                  <a:pt x="52" y="179"/>
                </a:cubicBezTo>
                <a:close/>
                <a:moveTo>
                  <a:pt x="54" y="184"/>
                </a:moveTo>
                <a:cubicBezTo>
                  <a:pt x="56" y="186"/>
                  <a:pt x="57" y="188"/>
                  <a:pt x="59" y="190"/>
                </a:cubicBezTo>
                <a:cubicBezTo>
                  <a:pt x="59" y="190"/>
                  <a:pt x="59" y="190"/>
                  <a:pt x="59" y="190"/>
                </a:cubicBezTo>
                <a:cubicBezTo>
                  <a:pt x="59" y="191"/>
                  <a:pt x="58" y="193"/>
                  <a:pt x="57" y="194"/>
                </a:cubicBezTo>
                <a:cubicBezTo>
                  <a:pt x="57" y="194"/>
                  <a:pt x="57" y="194"/>
                  <a:pt x="57" y="194"/>
                </a:cubicBezTo>
                <a:cubicBezTo>
                  <a:pt x="56" y="190"/>
                  <a:pt x="55" y="187"/>
                  <a:pt x="54" y="184"/>
                </a:cubicBezTo>
                <a:cubicBezTo>
                  <a:pt x="54" y="184"/>
                  <a:pt x="54" y="184"/>
                  <a:pt x="54" y="184"/>
                </a:cubicBezTo>
                <a:close/>
                <a:moveTo>
                  <a:pt x="58" y="195"/>
                </a:moveTo>
                <a:cubicBezTo>
                  <a:pt x="59" y="195"/>
                  <a:pt x="60" y="194"/>
                  <a:pt x="61" y="194"/>
                </a:cubicBezTo>
                <a:cubicBezTo>
                  <a:pt x="63" y="195"/>
                  <a:pt x="64" y="197"/>
                  <a:pt x="65" y="198"/>
                </a:cubicBezTo>
                <a:cubicBezTo>
                  <a:pt x="64" y="199"/>
                  <a:pt x="64" y="200"/>
                  <a:pt x="64" y="200"/>
                </a:cubicBezTo>
                <a:cubicBezTo>
                  <a:pt x="62" y="199"/>
                  <a:pt x="60" y="197"/>
                  <a:pt x="58" y="195"/>
                </a:cubicBezTo>
                <a:close/>
                <a:moveTo>
                  <a:pt x="63" y="193"/>
                </a:moveTo>
                <a:cubicBezTo>
                  <a:pt x="64" y="192"/>
                  <a:pt x="65" y="192"/>
                  <a:pt x="65" y="192"/>
                </a:cubicBezTo>
                <a:cubicBezTo>
                  <a:pt x="66" y="192"/>
                  <a:pt x="67" y="193"/>
                  <a:pt x="68" y="194"/>
                </a:cubicBezTo>
                <a:cubicBezTo>
                  <a:pt x="68" y="194"/>
                  <a:pt x="67" y="195"/>
                  <a:pt x="67" y="196"/>
                </a:cubicBezTo>
                <a:cubicBezTo>
                  <a:pt x="65" y="195"/>
                  <a:pt x="64" y="194"/>
                  <a:pt x="63" y="193"/>
                </a:cubicBezTo>
                <a:close/>
                <a:moveTo>
                  <a:pt x="70" y="195"/>
                </a:moveTo>
                <a:cubicBezTo>
                  <a:pt x="70" y="196"/>
                  <a:pt x="71" y="196"/>
                  <a:pt x="72" y="197"/>
                </a:cubicBezTo>
                <a:cubicBezTo>
                  <a:pt x="72" y="198"/>
                  <a:pt x="72" y="198"/>
                  <a:pt x="72" y="198"/>
                </a:cubicBezTo>
                <a:cubicBezTo>
                  <a:pt x="72" y="199"/>
                  <a:pt x="72" y="199"/>
                  <a:pt x="72" y="199"/>
                </a:cubicBezTo>
                <a:cubicBezTo>
                  <a:pt x="72" y="199"/>
                  <a:pt x="72" y="199"/>
                  <a:pt x="71" y="199"/>
                </a:cubicBezTo>
                <a:cubicBezTo>
                  <a:pt x="71" y="199"/>
                  <a:pt x="70" y="198"/>
                  <a:pt x="69" y="198"/>
                </a:cubicBezTo>
                <a:cubicBezTo>
                  <a:pt x="68" y="198"/>
                  <a:pt x="68" y="198"/>
                  <a:pt x="68" y="198"/>
                </a:cubicBezTo>
                <a:cubicBezTo>
                  <a:pt x="68" y="197"/>
                  <a:pt x="68" y="197"/>
                  <a:pt x="68" y="197"/>
                </a:cubicBezTo>
                <a:cubicBezTo>
                  <a:pt x="68" y="196"/>
                  <a:pt x="69" y="195"/>
                  <a:pt x="70" y="195"/>
                </a:cubicBezTo>
                <a:close/>
                <a:moveTo>
                  <a:pt x="67" y="190"/>
                </a:moveTo>
                <a:cubicBezTo>
                  <a:pt x="69" y="190"/>
                  <a:pt x="70" y="189"/>
                  <a:pt x="71" y="188"/>
                </a:cubicBezTo>
                <a:cubicBezTo>
                  <a:pt x="71" y="188"/>
                  <a:pt x="72" y="189"/>
                  <a:pt x="72" y="189"/>
                </a:cubicBezTo>
                <a:cubicBezTo>
                  <a:pt x="71" y="190"/>
                  <a:pt x="71" y="191"/>
                  <a:pt x="70" y="192"/>
                </a:cubicBezTo>
                <a:cubicBezTo>
                  <a:pt x="69" y="191"/>
                  <a:pt x="68" y="191"/>
                  <a:pt x="67" y="190"/>
                </a:cubicBezTo>
                <a:close/>
                <a:moveTo>
                  <a:pt x="72" y="185"/>
                </a:moveTo>
                <a:cubicBezTo>
                  <a:pt x="71" y="184"/>
                  <a:pt x="70" y="183"/>
                  <a:pt x="68" y="181"/>
                </a:cubicBezTo>
                <a:cubicBezTo>
                  <a:pt x="69" y="181"/>
                  <a:pt x="69" y="181"/>
                  <a:pt x="69" y="180"/>
                </a:cubicBezTo>
                <a:cubicBezTo>
                  <a:pt x="70" y="181"/>
                  <a:pt x="71" y="181"/>
                  <a:pt x="72" y="182"/>
                </a:cubicBezTo>
                <a:cubicBezTo>
                  <a:pt x="72" y="182"/>
                  <a:pt x="73" y="182"/>
                  <a:pt x="73" y="182"/>
                </a:cubicBezTo>
                <a:cubicBezTo>
                  <a:pt x="73" y="183"/>
                  <a:pt x="73" y="184"/>
                  <a:pt x="73" y="184"/>
                </a:cubicBezTo>
                <a:cubicBezTo>
                  <a:pt x="73" y="185"/>
                  <a:pt x="72" y="185"/>
                  <a:pt x="72" y="185"/>
                </a:cubicBezTo>
                <a:close/>
                <a:moveTo>
                  <a:pt x="71" y="151"/>
                </a:moveTo>
                <a:cubicBezTo>
                  <a:pt x="72" y="150"/>
                  <a:pt x="72" y="150"/>
                  <a:pt x="73" y="149"/>
                </a:cubicBezTo>
                <a:cubicBezTo>
                  <a:pt x="73" y="149"/>
                  <a:pt x="73" y="150"/>
                  <a:pt x="73" y="150"/>
                </a:cubicBezTo>
                <a:cubicBezTo>
                  <a:pt x="72" y="150"/>
                  <a:pt x="72" y="151"/>
                  <a:pt x="71" y="151"/>
                </a:cubicBezTo>
                <a:close/>
                <a:moveTo>
                  <a:pt x="72" y="119"/>
                </a:moveTo>
                <a:cubicBezTo>
                  <a:pt x="72" y="119"/>
                  <a:pt x="71" y="120"/>
                  <a:pt x="71" y="120"/>
                </a:cubicBezTo>
                <a:cubicBezTo>
                  <a:pt x="72" y="119"/>
                  <a:pt x="72" y="118"/>
                  <a:pt x="72" y="118"/>
                </a:cubicBezTo>
                <a:cubicBezTo>
                  <a:pt x="73" y="117"/>
                  <a:pt x="73" y="117"/>
                  <a:pt x="74" y="116"/>
                </a:cubicBezTo>
                <a:cubicBezTo>
                  <a:pt x="74" y="116"/>
                  <a:pt x="74" y="116"/>
                  <a:pt x="74" y="116"/>
                </a:cubicBezTo>
                <a:cubicBezTo>
                  <a:pt x="73" y="117"/>
                  <a:pt x="72" y="118"/>
                  <a:pt x="72" y="119"/>
                </a:cubicBezTo>
                <a:close/>
                <a:moveTo>
                  <a:pt x="78" y="130"/>
                </a:moveTo>
                <a:cubicBezTo>
                  <a:pt x="78" y="131"/>
                  <a:pt x="79" y="132"/>
                  <a:pt x="79" y="134"/>
                </a:cubicBezTo>
                <a:cubicBezTo>
                  <a:pt x="77" y="135"/>
                  <a:pt x="75" y="136"/>
                  <a:pt x="74" y="137"/>
                </a:cubicBezTo>
                <a:cubicBezTo>
                  <a:pt x="73" y="137"/>
                  <a:pt x="73" y="136"/>
                  <a:pt x="73" y="135"/>
                </a:cubicBezTo>
                <a:cubicBezTo>
                  <a:pt x="75" y="134"/>
                  <a:pt x="76" y="132"/>
                  <a:pt x="78" y="130"/>
                </a:cubicBezTo>
                <a:close/>
                <a:moveTo>
                  <a:pt x="75" y="140"/>
                </a:moveTo>
                <a:cubicBezTo>
                  <a:pt x="76" y="140"/>
                  <a:pt x="77" y="139"/>
                  <a:pt x="78" y="138"/>
                </a:cubicBezTo>
                <a:cubicBezTo>
                  <a:pt x="77" y="139"/>
                  <a:pt x="76" y="141"/>
                  <a:pt x="75" y="142"/>
                </a:cubicBezTo>
                <a:cubicBezTo>
                  <a:pt x="75" y="142"/>
                  <a:pt x="74" y="142"/>
                  <a:pt x="74" y="141"/>
                </a:cubicBezTo>
                <a:cubicBezTo>
                  <a:pt x="75" y="141"/>
                  <a:pt x="75" y="141"/>
                  <a:pt x="75" y="140"/>
                </a:cubicBezTo>
                <a:close/>
                <a:moveTo>
                  <a:pt x="80" y="138"/>
                </a:moveTo>
                <a:cubicBezTo>
                  <a:pt x="80" y="139"/>
                  <a:pt x="80" y="139"/>
                  <a:pt x="80" y="140"/>
                </a:cubicBezTo>
                <a:cubicBezTo>
                  <a:pt x="79" y="142"/>
                  <a:pt x="77" y="143"/>
                  <a:pt x="76" y="145"/>
                </a:cubicBezTo>
                <a:cubicBezTo>
                  <a:pt x="77" y="142"/>
                  <a:pt x="79" y="140"/>
                  <a:pt x="80" y="138"/>
                </a:cubicBezTo>
                <a:close/>
                <a:moveTo>
                  <a:pt x="78" y="145"/>
                </a:moveTo>
                <a:cubicBezTo>
                  <a:pt x="78" y="145"/>
                  <a:pt x="78" y="145"/>
                  <a:pt x="78" y="145"/>
                </a:cubicBezTo>
                <a:cubicBezTo>
                  <a:pt x="77" y="146"/>
                  <a:pt x="77" y="146"/>
                  <a:pt x="76" y="147"/>
                </a:cubicBezTo>
                <a:cubicBezTo>
                  <a:pt x="76" y="147"/>
                  <a:pt x="76" y="147"/>
                  <a:pt x="76" y="147"/>
                </a:cubicBezTo>
                <a:cubicBezTo>
                  <a:pt x="77" y="146"/>
                  <a:pt x="77" y="145"/>
                  <a:pt x="78" y="145"/>
                </a:cubicBezTo>
                <a:close/>
                <a:moveTo>
                  <a:pt x="78" y="166"/>
                </a:moveTo>
                <a:cubicBezTo>
                  <a:pt x="78" y="166"/>
                  <a:pt x="78" y="167"/>
                  <a:pt x="79" y="167"/>
                </a:cubicBezTo>
                <a:cubicBezTo>
                  <a:pt x="78" y="168"/>
                  <a:pt x="78" y="168"/>
                  <a:pt x="78" y="168"/>
                </a:cubicBezTo>
                <a:cubicBezTo>
                  <a:pt x="78" y="168"/>
                  <a:pt x="78" y="168"/>
                  <a:pt x="78" y="168"/>
                </a:cubicBezTo>
                <a:cubicBezTo>
                  <a:pt x="78" y="167"/>
                  <a:pt x="78" y="167"/>
                  <a:pt x="78" y="166"/>
                </a:cubicBezTo>
                <a:cubicBezTo>
                  <a:pt x="78" y="166"/>
                  <a:pt x="78" y="166"/>
                  <a:pt x="78" y="166"/>
                </a:cubicBezTo>
                <a:close/>
                <a:moveTo>
                  <a:pt x="78" y="155"/>
                </a:moveTo>
                <a:cubicBezTo>
                  <a:pt x="80" y="153"/>
                  <a:pt x="81" y="152"/>
                  <a:pt x="83" y="151"/>
                </a:cubicBezTo>
                <a:cubicBezTo>
                  <a:pt x="83" y="152"/>
                  <a:pt x="83" y="153"/>
                  <a:pt x="83" y="154"/>
                </a:cubicBezTo>
                <a:cubicBezTo>
                  <a:pt x="82" y="156"/>
                  <a:pt x="81" y="157"/>
                  <a:pt x="80" y="159"/>
                </a:cubicBezTo>
                <a:cubicBezTo>
                  <a:pt x="79" y="158"/>
                  <a:pt x="79" y="156"/>
                  <a:pt x="78" y="155"/>
                </a:cubicBezTo>
                <a:close/>
                <a:moveTo>
                  <a:pt x="85" y="152"/>
                </a:moveTo>
                <a:cubicBezTo>
                  <a:pt x="85" y="151"/>
                  <a:pt x="84" y="150"/>
                  <a:pt x="84" y="149"/>
                </a:cubicBezTo>
                <a:cubicBezTo>
                  <a:pt x="85" y="149"/>
                  <a:pt x="85" y="149"/>
                  <a:pt x="85" y="148"/>
                </a:cubicBezTo>
                <a:cubicBezTo>
                  <a:pt x="85" y="149"/>
                  <a:pt x="85" y="149"/>
                  <a:pt x="85" y="149"/>
                </a:cubicBezTo>
                <a:cubicBezTo>
                  <a:pt x="85" y="149"/>
                  <a:pt x="85" y="150"/>
                  <a:pt x="86" y="150"/>
                </a:cubicBezTo>
                <a:cubicBezTo>
                  <a:pt x="86" y="150"/>
                  <a:pt x="86" y="150"/>
                  <a:pt x="87" y="150"/>
                </a:cubicBezTo>
                <a:cubicBezTo>
                  <a:pt x="86" y="151"/>
                  <a:pt x="85" y="151"/>
                  <a:pt x="85" y="152"/>
                </a:cubicBezTo>
                <a:close/>
                <a:moveTo>
                  <a:pt x="85" y="156"/>
                </a:moveTo>
                <a:cubicBezTo>
                  <a:pt x="85" y="155"/>
                  <a:pt x="85" y="155"/>
                  <a:pt x="85" y="155"/>
                </a:cubicBezTo>
                <a:cubicBezTo>
                  <a:pt x="86" y="154"/>
                  <a:pt x="86" y="153"/>
                  <a:pt x="87" y="153"/>
                </a:cubicBezTo>
                <a:cubicBezTo>
                  <a:pt x="87" y="153"/>
                  <a:pt x="88" y="153"/>
                  <a:pt x="88" y="152"/>
                </a:cubicBezTo>
                <a:cubicBezTo>
                  <a:pt x="89" y="151"/>
                  <a:pt x="90" y="150"/>
                  <a:pt x="92" y="148"/>
                </a:cubicBezTo>
                <a:cubicBezTo>
                  <a:pt x="92" y="148"/>
                  <a:pt x="92" y="148"/>
                  <a:pt x="93" y="148"/>
                </a:cubicBezTo>
                <a:cubicBezTo>
                  <a:pt x="92" y="148"/>
                  <a:pt x="92" y="149"/>
                  <a:pt x="92" y="149"/>
                </a:cubicBezTo>
                <a:cubicBezTo>
                  <a:pt x="90" y="151"/>
                  <a:pt x="88" y="153"/>
                  <a:pt x="85" y="156"/>
                </a:cubicBezTo>
                <a:close/>
                <a:moveTo>
                  <a:pt x="86" y="182"/>
                </a:moveTo>
                <a:cubicBezTo>
                  <a:pt x="86" y="182"/>
                  <a:pt x="86" y="182"/>
                  <a:pt x="86" y="182"/>
                </a:cubicBezTo>
                <a:cubicBezTo>
                  <a:pt x="86" y="182"/>
                  <a:pt x="85" y="181"/>
                  <a:pt x="85" y="181"/>
                </a:cubicBezTo>
                <a:cubicBezTo>
                  <a:pt x="85" y="180"/>
                  <a:pt x="86" y="180"/>
                  <a:pt x="86" y="179"/>
                </a:cubicBezTo>
                <a:cubicBezTo>
                  <a:pt x="86" y="180"/>
                  <a:pt x="86" y="181"/>
                  <a:pt x="86" y="182"/>
                </a:cubicBezTo>
                <a:close/>
                <a:moveTo>
                  <a:pt x="88" y="160"/>
                </a:moveTo>
                <a:cubicBezTo>
                  <a:pt x="92" y="158"/>
                  <a:pt x="95" y="156"/>
                  <a:pt x="99" y="154"/>
                </a:cubicBezTo>
                <a:cubicBezTo>
                  <a:pt x="98" y="155"/>
                  <a:pt x="97" y="156"/>
                  <a:pt x="96" y="157"/>
                </a:cubicBezTo>
                <a:cubicBezTo>
                  <a:pt x="93" y="159"/>
                  <a:pt x="90" y="161"/>
                  <a:pt x="87" y="163"/>
                </a:cubicBezTo>
                <a:cubicBezTo>
                  <a:pt x="87" y="163"/>
                  <a:pt x="86" y="162"/>
                  <a:pt x="86" y="162"/>
                </a:cubicBezTo>
                <a:cubicBezTo>
                  <a:pt x="87" y="161"/>
                  <a:pt x="88" y="160"/>
                  <a:pt x="88" y="160"/>
                </a:cubicBezTo>
                <a:close/>
                <a:moveTo>
                  <a:pt x="88" y="168"/>
                </a:moveTo>
                <a:cubicBezTo>
                  <a:pt x="90" y="166"/>
                  <a:pt x="92" y="165"/>
                  <a:pt x="94" y="163"/>
                </a:cubicBezTo>
                <a:cubicBezTo>
                  <a:pt x="92" y="165"/>
                  <a:pt x="90" y="167"/>
                  <a:pt x="87" y="169"/>
                </a:cubicBezTo>
                <a:cubicBezTo>
                  <a:pt x="87" y="169"/>
                  <a:pt x="87" y="169"/>
                  <a:pt x="87" y="169"/>
                </a:cubicBezTo>
                <a:cubicBezTo>
                  <a:pt x="88" y="169"/>
                  <a:pt x="88" y="168"/>
                  <a:pt x="88" y="168"/>
                </a:cubicBezTo>
                <a:close/>
                <a:moveTo>
                  <a:pt x="97" y="177"/>
                </a:moveTo>
                <a:cubicBezTo>
                  <a:pt x="99" y="175"/>
                  <a:pt x="101" y="174"/>
                  <a:pt x="103" y="173"/>
                </a:cubicBezTo>
                <a:cubicBezTo>
                  <a:pt x="101" y="175"/>
                  <a:pt x="99" y="177"/>
                  <a:pt x="97" y="179"/>
                </a:cubicBezTo>
                <a:cubicBezTo>
                  <a:pt x="96" y="179"/>
                  <a:pt x="95" y="180"/>
                  <a:pt x="94" y="180"/>
                </a:cubicBezTo>
                <a:cubicBezTo>
                  <a:pt x="95" y="179"/>
                  <a:pt x="96" y="178"/>
                  <a:pt x="97" y="177"/>
                </a:cubicBezTo>
                <a:close/>
                <a:moveTo>
                  <a:pt x="102" y="157"/>
                </a:moveTo>
                <a:cubicBezTo>
                  <a:pt x="99" y="158"/>
                  <a:pt x="97" y="160"/>
                  <a:pt x="95" y="161"/>
                </a:cubicBezTo>
                <a:cubicBezTo>
                  <a:pt x="95" y="161"/>
                  <a:pt x="95" y="161"/>
                  <a:pt x="94" y="161"/>
                </a:cubicBezTo>
                <a:cubicBezTo>
                  <a:pt x="95" y="160"/>
                  <a:pt x="96" y="159"/>
                  <a:pt x="97" y="158"/>
                </a:cubicBezTo>
                <a:cubicBezTo>
                  <a:pt x="99" y="157"/>
                  <a:pt x="102" y="155"/>
                  <a:pt x="105" y="154"/>
                </a:cubicBezTo>
                <a:cubicBezTo>
                  <a:pt x="104" y="155"/>
                  <a:pt x="103" y="156"/>
                  <a:pt x="102" y="157"/>
                </a:cubicBezTo>
                <a:close/>
                <a:moveTo>
                  <a:pt x="106" y="167"/>
                </a:moveTo>
                <a:cubicBezTo>
                  <a:pt x="108" y="166"/>
                  <a:pt x="110" y="165"/>
                  <a:pt x="112" y="164"/>
                </a:cubicBezTo>
                <a:cubicBezTo>
                  <a:pt x="111" y="165"/>
                  <a:pt x="110" y="166"/>
                  <a:pt x="109" y="167"/>
                </a:cubicBezTo>
                <a:cubicBezTo>
                  <a:pt x="107" y="168"/>
                  <a:pt x="105" y="170"/>
                  <a:pt x="103" y="171"/>
                </a:cubicBezTo>
                <a:cubicBezTo>
                  <a:pt x="104" y="170"/>
                  <a:pt x="105" y="168"/>
                  <a:pt x="106" y="167"/>
                </a:cubicBezTo>
                <a:close/>
                <a:moveTo>
                  <a:pt x="109" y="171"/>
                </a:moveTo>
                <a:cubicBezTo>
                  <a:pt x="110" y="170"/>
                  <a:pt x="111" y="169"/>
                  <a:pt x="112" y="168"/>
                </a:cubicBezTo>
                <a:cubicBezTo>
                  <a:pt x="114" y="167"/>
                  <a:pt x="117" y="165"/>
                  <a:pt x="119" y="164"/>
                </a:cubicBezTo>
                <a:cubicBezTo>
                  <a:pt x="116" y="167"/>
                  <a:pt x="113" y="169"/>
                  <a:pt x="110" y="172"/>
                </a:cubicBezTo>
                <a:cubicBezTo>
                  <a:pt x="108" y="173"/>
                  <a:pt x="107" y="174"/>
                  <a:pt x="105" y="175"/>
                </a:cubicBezTo>
                <a:cubicBezTo>
                  <a:pt x="106" y="174"/>
                  <a:pt x="107" y="172"/>
                  <a:pt x="109" y="171"/>
                </a:cubicBezTo>
                <a:close/>
                <a:moveTo>
                  <a:pt x="105" y="184"/>
                </a:moveTo>
                <a:cubicBezTo>
                  <a:pt x="106" y="183"/>
                  <a:pt x="107" y="183"/>
                  <a:pt x="108" y="183"/>
                </a:cubicBezTo>
                <a:cubicBezTo>
                  <a:pt x="106" y="184"/>
                  <a:pt x="104" y="186"/>
                  <a:pt x="102" y="187"/>
                </a:cubicBezTo>
                <a:cubicBezTo>
                  <a:pt x="103" y="186"/>
                  <a:pt x="104" y="185"/>
                  <a:pt x="105" y="184"/>
                </a:cubicBezTo>
                <a:close/>
                <a:moveTo>
                  <a:pt x="103" y="196"/>
                </a:moveTo>
                <a:cubicBezTo>
                  <a:pt x="103" y="196"/>
                  <a:pt x="102" y="196"/>
                  <a:pt x="101" y="196"/>
                </a:cubicBezTo>
                <a:cubicBezTo>
                  <a:pt x="101" y="196"/>
                  <a:pt x="100" y="196"/>
                  <a:pt x="100" y="196"/>
                </a:cubicBezTo>
                <a:cubicBezTo>
                  <a:pt x="101" y="195"/>
                  <a:pt x="101" y="195"/>
                  <a:pt x="101" y="194"/>
                </a:cubicBezTo>
                <a:cubicBezTo>
                  <a:pt x="102" y="195"/>
                  <a:pt x="103" y="195"/>
                  <a:pt x="103" y="196"/>
                </a:cubicBezTo>
                <a:close/>
                <a:moveTo>
                  <a:pt x="102" y="202"/>
                </a:moveTo>
                <a:cubicBezTo>
                  <a:pt x="101" y="202"/>
                  <a:pt x="100" y="203"/>
                  <a:pt x="99" y="204"/>
                </a:cubicBezTo>
                <a:cubicBezTo>
                  <a:pt x="99" y="204"/>
                  <a:pt x="99" y="204"/>
                  <a:pt x="99" y="203"/>
                </a:cubicBezTo>
                <a:cubicBezTo>
                  <a:pt x="99" y="203"/>
                  <a:pt x="99" y="203"/>
                  <a:pt x="99" y="203"/>
                </a:cubicBezTo>
                <a:cubicBezTo>
                  <a:pt x="100" y="203"/>
                  <a:pt x="100" y="202"/>
                  <a:pt x="101" y="201"/>
                </a:cubicBezTo>
                <a:cubicBezTo>
                  <a:pt x="101" y="201"/>
                  <a:pt x="101" y="202"/>
                  <a:pt x="102" y="202"/>
                </a:cubicBezTo>
                <a:close/>
                <a:moveTo>
                  <a:pt x="99" y="188"/>
                </a:moveTo>
                <a:cubicBezTo>
                  <a:pt x="98" y="188"/>
                  <a:pt x="97" y="189"/>
                  <a:pt x="97" y="190"/>
                </a:cubicBezTo>
                <a:cubicBezTo>
                  <a:pt x="95" y="189"/>
                  <a:pt x="95" y="189"/>
                  <a:pt x="95" y="189"/>
                </a:cubicBezTo>
                <a:cubicBezTo>
                  <a:pt x="96" y="189"/>
                  <a:pt x="97" y="188"/>
                  <a:pt x="97" y="187"/>
                </a:cubicBezTo>
                <a:cubicBezTo>
                  <a:pt x="97" y="187"/>
                  <a:pt x="98" y="187"/>
                  <a:pt x="98" y="187"/>
                </a:cubicBezTo>
                <a:cubicBezTo>
                  <a:pt x="99" y="187"/>
                  <a:pt x="100" y="186"/>
                  <a:pt x="100" y="186"/>
                </a:cubicBezTo>
                <a:cubicBezTo>
                  <a:pt x="100" y="187"/>
                  <a:pt x="99" y="187"/>
                  <a:pt x="99" y="188"/>
                </a:cubicBezTo>
                <a:close/>
                <a:moveTo>
                  <a:pt x="98" y="200"/>
                </a:moveTo>
                <a:cubicBezTo>
                  <a:pt x="99" y="200"/>
                  <a:pt x="99" y="200"/>
                  <a:pt x="99" y="200"/>
                </a:cubicBezTo>
                <a:cubicBezTo>
                  <a:pt x="98" y="201"/>
                  <a:pt x="98" y="202"/>
                  <a:pt x="97" y="202"/>
                </a:cubicBezTo>
                <a:cubicBezTo>
                  <a:pt x="96" y="202"/>
                  <a:pt x="96" y="201"/>
                  <a:pt x="95" y="201"/>
                </a:cubicBezTo>
                <a:cubicBezTo>
                  <a:pt x="95" y="201"/>
                  <a:pt x="95" y="201"/>
                  <a:pt x="95" y="201"/>
                </a:cubicBezTo>
                <a:cubicBezTo>
                  <a:pt x="96" y="200"/>
                  <a:pt x="97" y="200"/>
                  <a:pt x="98" y="200"/>
                </a:cubicBezTo>
                <a:close/>
                <a:moveTo>
                  <a:pt x="98" y="206"/>
                </a:moveTo>
                <a:cubicBezTo>
                  <a:pt x="99" y="207"/>
                  <a:pt x="100" y="208"/>
                  <a:pt x="102" y="209"/>
                </a:cubicBezTo>
                <a:cubicBezTo>
                  <a:pt x="102" y="209"/>
                  <a:pt x="102" y="209"/>
                  <a:pt x="101" y="209"/>
                </a:cubicBezTo>
                <a:cubicBezTo>
                  <a:pt x="100" y="208"/>
                  <a:pt x="99" y="207"/>
                  <a:pt x="98" y="206"/>
                </a:cubicBezTo>
                <a:cubicBezTo>
                  <a:pt x="98" y="206"/>
                  <a:pt x="98" y="206"/>
                  <a:pt x="98" y="206"/>
                </a:cubicBezTo>
                <a:close/>
                <a:moveTo>
                  <a:pt x="100" y="205"/>
                </a:moveTo>
                <a:cubicBezTo>
                  <a:pt x="101" y="204"/>
                  <a:pt x="102" y="203"/>
                  <a:pt x="103" y="203"/>
                </a:cubicBezTo>
                <a:cubicBezTo>
                  <a:pt x="104" y="203"/>
                  <a:pt x="106" y="204"/>
                  <a:pt x="107" y="205"/>
                </a:cubicBezTo>
                <a:cubicBezTo>
                  <a:pt x="107" y="205"/>
                  <a:pt x="106" y="205"/>
                  <a:pt x="106" y="206"/>
                </a:cubicBezTo>
                <a:cubicBezTo>
                  <a:pt x="106" y="206"/>
                  <a:pt x="105" y="207"/>
                  <a:pt x="104" y="207"/>
                </a:cubicBezTo>
                <a:cubicBezTo>
                  <a:pt x="103" y="206"/>
                  <a:pt x="102" y="205"/>
                  <a:pt x="100" y="205"/>
                </a:cubicBezTo>
                <a:close/>
                <a:moveTo>
                  <a:pt x="104" y="213"/>
                </a:moveTo>
                <a:cubicBezTo>
                  <a:pt x="105" y="214"/>
                  <a:pt x="106" y="214"/>
                  <a:pt x="107" y="215"/>
                </a:cubicBezTo>
                <a:cubicBezTo>
                  <a:pt x="106" y="215"/>
                  <a:pt x="106" y="216"/>
                  <a:pt x="105" y="216"/>
                </a:cubicBezTo>
                <a:cubicBezTo>
                  <a:pt x="104" y="215"/>
                  <a:pt x="103" y="215"/>
                  <a:pt x="103" y="214"/>
                </a:cubicBezTo>
                <a:cubicBezTo>
                  <a:pt x="103" y="214"/>
                  <a:pt x="104" y="214"/>
                  <a:pt x="104" y="213"/>
                </a:cubicBezTo>
                <a:close/>
                <a:moveTo>
                  <a:pt x="106" y="212"/>
                </a:moveTo>
                <a:cubicBezTo>
                  <a:pt x="106" y="212"/>
                  <a:pt x="106" y="212"/>
                  <a:pt x="106" y="212"/>
                </a:cubicBezTo>
                <a:cubicBezTo>
                  <a:pt x="107" y="212"/>
                  <a:pt x="108" y="213"/>
                  <a:pt x="108" y="213"/>
                </a:cubicBezTo>
                <a:cubicBezTo>
                  <a:pt x="108" y="213"/>
                  <a:pt x="108" y="213"/>
                  <a:pt x="108" y="213"/>
                </a:cubicBezTo>
                <a:cubicBezTo>
                  <a:pt x="107" y="213"/>
                  <a:pt x="106" y="213"/>
                  <a:pt x="106" y="212"/>
                </a:cubicBezTo>
                <a:close/>
                <a:moveTo>
                  <a:pt x="107" y="200"/>
                </a:moveTo>
                <a:cubicBezTo>
                  <a:pt x="107" y="199"/>
                  <a:pt x="108" y="199"/>
                  <a:pt x="108" y="198"/>
                </a:cubicBezTo>
                <a:cubicBezTo>
                  <a:pt x="109" y="199"/>
                  <a:pt x="110" y="200"/>
                  <a:pt x="112" y="201"/>
                </a:cubicBezTo>
                <a:cubicBezTo>
                  <a:pt x="111" y="201"/>
                  <a:pt x="111" y="201"/>
                  <a:pt x="110" y="202"/>
                </a:cubicBezTo>
                <a:cubicBezTo>
                  <a:pt x="109" y="201"/>
                  <a:pt x="108" y="200"/>
                  <a:pt x="107" y="200"/>
                </a:cubicBezTo>
                <a:close/>
                <a:moveTo>
                  <a:pt x="109" y="197"/>
                </a:moveTo>
                <a:cubicBezTo>
                  <a:pt x="111" y="196"/>
                  <a:pt x="113" y="194"/>
                  <a:pt x="114" y="193"/>
                </a:cubicBezTo>
                <a:cubicBezTo>
                  <a:pt x="117" y="191"/>
                  <a:pt x="120" y="190"/>
                  <a:pt x="123" y="188"/>
                </a:cubicBezTo>
                <a:cubicBezTo>
                  <a:pt x="121" y="191"/>
                  <a:pt x="118" y="194"/>
                  <a:pt x="115" y="197"/>
                </a:cubicBezTo>
                <a:cubicBezTo>
                  <a:pt x="115" y="197"/>
                  <a:pt x="115" y="197"/>
                  <a:pt x="115" y="197"/>
                </a:cubicBezTo>
                <a:cubicBezTo>
                  <a:pt x="114" y="198"/>
                  <a:pt x="113" y="199"/>
                  <a:pt x="113" y="200"/>
                </a:cubicBezTo>
                <a:cubicBezTo>
                  <a:pt x="111" y="199"/>
                  <a:pt x="110" y="198"/>
                  <a:pt x="109" y="197"/>
                </a:cubicBezTo>
                <a:close/>
                <a:moveTo>
                  <a:pt x="113" y="202"/>
                </a:moveTo>
                <a:cubicBezTo>
                  <a:pt x="113" y="202"/>
                  <a:pt x="113" y="202"/>
                  <a:pt x="113" y="202"/>
                </a:cubicBezTo>
                <a:cubicBezTo>
                  <a:pt x="114" y="202"/>
                  <a:pt x="115" y="203"/>
                  <a:pt x="115" y="203"/>
                </a:cubicBezTo>
                <a:cubicBezTo>
                  <a:pt x="115" y="203"/>
                  <a:pt x="114" y="204"/>
                  <a:pt x="114" y="204"/>
                </a:cubicBezTo>
                <a:cubicBezTo>
                  <a:pt x="114" y="204"/>
                  <a:pt x="114" y="204"/>
                  <a:pt x="114" y="204"/>
                </a:cubicBezTo>
                <a:cubicBezTo>
                  <a:pt x="113" y="204"/>
                  <a:pt x="113" y="203"/>
                  <a:pt x="112" y="203"/>
                </a:cubicBezTo>
                <a:cubicBezTo>
                  <a:pt x="112" y="203"/>
                  <a:pt x="113" y="203"/>
                  <a:pt x="113" y="202"/>
                </a:cubicBezTo>
                <a:close/>
                <a:moveTo>
                  <a:pt x="120" y="203"/>
                </a:moveTo>
                <a:cubicBezTo>
                  <a:pt x="122" y="202"/>
                  <a:pt x="124" y="201"/>
                  <a:pt x="126" y="200"/>
                </a:cubicBezTo>
                <a:cubicBezTo>
                  <a:pt x="124" y="201"/>
                  <a:pt x="122" y="203"/>
                  <a:pt x="120" y="205"/>
                </a:cubicBezTo>
                <a:cubicBezTo>
                  <a:pt x="120" y="205"/>
                  <a:pt x="120" y="204"/>
                  <a:pt x="119" y="204"/>
                </a:cubicBezTo>
                <a:cubicBezTo>
                  <a:pt x="120" y="204"/>
                  <a:pt x="120" y="203"/>
                  <a:pt x="120" y="203"/>
                </a:cubicBezTo>
                <a:close/>
                <a:moveTo>
                  <a:pt x="125" y="204"/>
                </a:moveTo>
                <a:cubicBezTo>
                  <a:pt x="127" y="202"/>
                  <a:pt x="128" y="201"/>
                  <a:pt x="129" y="200"/>
                </a:cubicBezTo>
                <a:cubicBezTo>
                  <a:pt x="128" y="201"/>
                  <a:pt x="127" y="203"/>
                  <a:pt x="126" y="204"/>
                </a:cubicBezTo>
                <a:cubicBezTo>
                  <a:pt x="125" y="205"/>
                  <a:pt x="124" y="206"/>
                  <a:pt x="123" y="206"/>
                </a:cubicBezTo>
                <a:cubicBezTo>
                  <a:pt x="123" y="206"/>
                  <a:pt x="122" y="206"/>
                  <a:pt x="122" y="206"/>
                </a:cubicBezTo>
                <a:cubicBezTo>
                  <a:pt x="123" y="205"/>
                  <a:pt x="124" y="205"/>
                  <a:pt x="125" y="204"/>
                </a:cubicBezTo>
                <a:close/>
                <a:moveTo>
                  <a:pt x="127" y="206"/>
                </a:moveTo>
                <a:cubicBezTo>
                  <a:pt x="129" y="205"/>
                  <a:pt x="131" y="204"/>
                  <a:pt x="132" y="203"/>
                </a:cubicBezTo>
                <a:cubicBezTo>
                  <a:pt x="131" y="204"/>
                  <a:pt x="130" y="205"/>
                  <a:pt x="129" y="206"/>
                </a:cubicBezTo>
                <a:cubicBezTo>
                  <a:pt x="128" y="207"/>
                  <a:pt x="127" y="208"/>
                  <a:pt x="125" y="209"/>
                </a:cubicBezTo>
                <a:cubicBezTo>
                  <a:pt x="125" y="209"/>
                  <a:pt x="125" y="208"/>
                  <a:pt x="125" y="208"/>
                </a:cubicBezTo>
                <a:cubicBezTo>
                  <a:pt x="126" y="208"/>
                  <a:pt x="126" y="207"/>
                  <a:pt x="127" y="206"/>
                </a:cubicBezTo>
                <a:close/>
                <a:moveTo>
                  <a:pt x="147" y="192"/>
                </a:moveTo>
                <a:cubicBezTo>
                  <a:pt x="151" y="189"/>
                  <a:pt x="154" y="185"/>
                  <a:pt x="158" y="182"/>
                </a:cubicBezTo>
                <a:cubicBezTo>
                  <a:pt x="159" y="182"/>
                  <a:pt x="160" y="181"/>
                  <a:pt x="161" y="181"/>
                </a:cubicBezTo>
                <a:cubicBezTo>
                  <a:pt x="160" y="182"/>
                  <a:pt x="159" y="183"/>
                  <a:pt x="158" y="184"/>
                </a:cubicBezTo>
                <a:cubicBezTo>
                  <a:pt x="156" y="186"/>
                  <a:pt x="154" y="187"/>
                  <a:pt x="152" y="189"/>
                </a:cubicBezTo>
                <a:cubicBezTo>
                  <a:pt x="150" y="190"/>
                  <a:pt x="149" y="191"/>
                  <a:pt x="147" y="192"/>
                </a:cubicBezTo>
                <a:close/>
                <a:moveTo>
                  <a:pt x="153" y="199"/>
                </a:moveTo>
                <a:cubicBezTo>
                  <a:pt x="155" y="198"/>
                  <a:pt x="156" y="197"/>
                  <a:pt x="157" y="197"/>
                </a:cubicBezTo>
                <a:cubicBezTo>
                  <a:pt x="155" y="198"/>
                  <a:pt x="153" y="199"/>
                  <a:pt x="151" y="201"/>
                </a:cubicBezTo>
                <a:cubicBezTo>
                  <a:pt x="152" y="200"/>
                  <a:pt x="153" y="199"/>
                  <a:pt x="153" y="199"/>
                </a:cubicBezTo>
                <a:close/>
                <a:moveTo>
                  <a:pt x="155" y="195"/>
                </a:moveTo>
                <a:cubicBezTo>
                  <a:pt x="154" y="195"/>
                  <a:pt x="153" y="196"/>
                  <a:pt x="153" y="196"/>
                </a:cubicBezTo>
                <a:cubicBezTo>
                  <a:pt x="157" y="192"/>
                  <a:pt x="161" y="187"/>
                  <a:pt x="166" y="183"/>
                </a:cubicBezTo>
                <a:cubicBezTo>
                  <a:pt x="165" y="183"/>
                  <a:pt x="165" y="184"/>
                  <a:pt x="164" y="185"/>
                </a:cubicBezTo>
                <a:cubicBezTo>
                  <a:pt x="161" y="188"/>
                  <a:pt x="158" y="191"/>
                  <a:pt x="155" y="195"/>
                </a:cubicBezTo>
                <a:close/>
                <a:moveTo>
                  <a:pt x="178" y="173"/>
                </a:moveTo>
                <a:cubicBezTo>
                  <a:pt x="178" y="173"/>
                  <a:pt x="178" y="173"/>
                  <a:pt x="178" y="173"/>
                </a:cubicBezTo>
                <a:cubicBezTo>
                  <a:pt x="176" y="176"/>
                  <a:pt x="174" y="180"/>
                  <a:pt x="172" y="184"/>
                </a:cubicBezTo>
                <a:cubicBezTo>
                  <a:pt x="169" y="186"/>
                  <a:pt x="165" y="188"/>
                  <a:pt x="162" y="190"/>
                </a:cubicBezTo>
                <a:cubicBezTo>
                  <a:pt x="167" y="184"/>
                  <a:pt x="173" y="179"/>
                  <a:pt x="178" y="173"/>
                </a:cubicBezTo>
                <a:close/>
                <a:moveTo>
                  <a:pt x="183" y="168"/>
                </a:moveTo>
                <a:cubicBezTo>
                  <a:pt x="185" y="166"/>
                  <a:pt x="187" y="164"/>
                  <a:pt x="189" y="163"/>
                </a:cubicBezTo>
                <a:cubicBezTo>
                  <a:pt x="189" y="163"/>
                  <a:pt x="189" y="162"/>
                  <a:pt x="189" y="162"/>
                </a:cubicBezTo>
                <a:cubicBezTo>
                  <a:pt x="185" y="168"/>
                  <a:pt x="180" y="174"/>
                  <a:pt x="176" y="180"/>
                </a:cubicBezTo>
                <a:cubicBezTo>
                  <a:pt x="178" y="176"/>
                  <a:pt x="181" y="172"/>
                  <a:pt x="183" y="168"/>
                </a:cubicBezTo>
                <a:close/>
                <a:moveTo>
                  <a:pt x="178" y="198"/>
                </a:moveTo>
                <a:cubicBezTo>
                  <a:pt x="178" y="197"/>
                  <a:pt x="179" y="197"/>
                  <a:pt x="180" y="196"/>
                </a:cubicBezTo>
                <a:cubicBezTo>
                  <a:pt x="178" y="198"/>
                  <a:pt x="176" y="199"/>
                  <a:pt x="175" y="201"/>
                </a:cubicBezTo>
                <a:cubicBezTo>
                  <a:pt x="174" y="201"/>
                  <a:pt x="174" y="201"/>
                  <a:pt x="174" y="201"/>
                </a:cubicBezTo>
                <a:cubicBezTo>
                  <a:pt x="175" y="200"/>
                  <a:pt x="176" y="199"/>
                  <a:pt x="178" y="198"/>
                </a:cubicBezTo>
                <a:close/>
                <a:moveTo>
                  <a:pt x="172" y="191"/>
                </a:moveTo>
                <a:cubicBezTo>
                  <a:pt x="175" y="189"/>
                  <a:pt x="177" y="187"/>
                  <a:pt x="180" y="184"/>
                </a:cubicBezTo>
                <a:cubicBezTo>
                  <a:pt x="179" y="185"/>
                  <a:pt x="179" y="185"/>
                  <a:pt x="179" y="186"/>
                </a:cubicBezTo>
                <a:cubicBezTo>
                  <a:pt x="177" y="188"/>
                  <a:pt x="174" y="189"/>
                  <a:pt x="172" y="191"/>
                </a:cubicBezTo>
                <a:close/>
                <a:moveTo>
                  <a:pt x="179" y="179"/>
                </a:moveTo>
                <a:cubicBezTo>
                  <a:pt x="184" y="172"/>
                  <a:pt x="189" y="166"/>
                  <a:pt x="194" y="159"/>
                </a:cubicBezTo>
                <a:cubicBezTo>
                  <a:pt x="194" y="159"/>
                  <a:pt x="195" y="159"/>
                  <a:pt x="195" y="158"/>
                </a:cubicBezTo>
                <a:cubicBezTo>
                  <a:pt x="192" y="163"/>
                  <a:pt x="189" y="169"/>
                  <a:pt x="185" y="174"/>
                </a:cubicBezTo>
                <a:cubicBezTo>
                  <a:pt x="185" y="174"/>
                  <a:pt x="185" y="174"/>
                  <a:pt x="185" y="174"/>
                </a:cubicBezTo>
                <a:cubicBezTo>
                  <a:pt x="183" y="175"/>
                  <a:pt x="181" y="177"/>
                  <a:pt x="179" y="179"/>
                </a:cubicBezTo>
                <a:close/>
                <a:moveTo>
                  <a:pt x="196" y="176"/>
                </a:moveTo>
                <a:cubicBezTo>
                  <a:pt x="196" y="177"/>
                  <a:pt x="195" y="179"/>
                  <a:pt x="195" y="180"/>
                </a:cubicBezTo>
                <a:cubicBezTo>
                  <a:pt x="195" y="180"/>
                  <a:pt x="194" y="180"/>
                  <a:pt x="194" y="180"/>
                </a:cubicBezTo>
                <a:cubicBezTo>
                  <a:pt x="193" y="181"/>
                  <a:pt x="191" y="183"/>
                  <a:pt x="189" y="184"/>
                </a:cubicBezTo>
                <a:cubicBezTo>
                  <a:pt x="191" y="181"/>
                  <a:pt x="194" y="179"/>
                  <a:pt x="196" y="176"/>
                </a:cubicBezTo>
                <a:close/>
                <a:moveTo>
                  <a:pt x="198" y="182"/>
                </a:moveTo>
                <a:cubicBezTo>
                  <a:pt x="199" y="182"/>
                  <a:pt x="199" y="182"/>
                  <a:pt x="199" y="182"/>
                </a:cubicBezTo>
                <a:cubicBezTo>
                  <a:pt x="198" y="183"/>
                  <a:pt x="197" y="184"/>
                  <a:pt x="195" y="185"/>
                </a:cubicBezTo>
                <a:cubicBezTo>
                  <a:pt x="196" y="184"/>
                  <a:pt x="197" y="183"/>
                  <a:pt x="198" y="182"/>
                </a:cubicBezTo>
                <a:close/>
                <a:moveTo>
                  <a:pt x="199" y="176"/>
                </a:moveTo>
                <a:cubicBezTo>
                  <a:pt x="200" y="175"/>
                  <a:pt x="200" y="173"/>
                  <a:pt x="201" y="172"/>
                </a:cubicBezTo>
                <a:cubicBezTo>
                  <a:pt x="201" y="172"/>
                  <a:pt x="201" y="172"/>
                  <a:pt x="201" y="172"/>
                </a:cubicBezTo>
                <a:cubicBezTo>
                  <a:pt x="201" y="173"/>
                  <a:pt x="200" y="174"/>
                  <a:pt x="200" y="175"/>
                </a:cubicBezTo>
                <a:cubicBezTo>
                  <a:pt x="200" y="176"/>
                  <a:pt x="199" y="176"/>
                  <a:pt x="199" y="176"/>
                </a:cubicBezTo>
                <a:close/>
                <a:moveTo>
                  <a:pt x="200" y="164"/>
                </a:moveTo>
                <a:cubicBezTo>
                  <a:pt x="200" y="164"/>
                  <a:pt x="199" y="165"/>
                  <a:pt x="199" y="165"/>
                </a:cubicBezTo>
                <a:cubicBezTo>
                  <a:pt x="200" y="163"/>
                  <a:pt x="202" y="161"/>
                  <a:pt x="203" y="158"/>
                </a:cubicBezTo>
                <a:cubicBezTo>
                  <a:pt x="202" y="160"/>
                  <a:pt x="202" y="161"/>
                  <a:pt x="201" y="162"/>
                </a:cubicBezTo>
                <a:cubicBezTo>
                  <a:pt x="201" y="163"/>
                  <a:pt x="201" y="163"/>
                  <a:pt x="200" y="164"/>
                </a:cubicBezTo>
                <a:close/>
                <a:moveTo>
                  <a:pt x="203" y="141"/>
                </a:moveTo>
                <a:cubicBezTo>
                  <a:pt x="206" y="138"/>
                  <a:pt x="209" y="134"/>
                  <a:pt x="212" y="131"/>
                </a:cubicBezTo>
                <a:cubicBezTo>
                  <a:pt x="210" y="134"/>
                  <a:pt x="208" y="137"/>
                  <a:pt x="206" y="139"/>
                </a:cubicBezTo>
                <a:cubicBezTo>
                  <a:pt x="205" y="140"/>
                  <a:pt x="205" y="141"/>
                  <a:pt x="204" y="142"/>
                </a:cubicBezTo>
                <a:cubicBezTo>
                  <a:pt x="204" y="141"/>
                  <a:pt x="203" y="141"/>
                  <a:pt x="203" y="141"/>
                </a:cubicBezTo>
                <a:close/>
                <a:moveTo>
                  <a:pt x="206" y="167"/>
                </a:moveTo>
                <a:cubicBezTo>
                  <a:pt x="208" y="165"/>
                  <a:pt x="209" y="164"/>
                  <a:pt x="210" y="163"/>
                </a:cubicBezTo>
                <a:cubicBezTo>
                  <a:pt x="208" y="165"/>
                  <a:pt x="207" y="168"/>
                  <a:pt x="205" y="170"/>
                </a:cubicBezTo>
                <a:cubicBezTo>
                  <a:pt x="206" y="169"/>
                  <a:pt x="206" y="168"/>
                  <a:pt x="206" y="167"/>
                </a:cubicBezTo>
                <a:close/>
                <a:moveTo>
                  <a:pt x="208" y="157"/>
                </a:moveTo>
                <a:cubicBezTo>
                  <a:pt x="208" y="157"/>
                  <a:pt x="208" y="158"/>
                  <a:pt x="208" y="158"/>
                </a:cubicBezTo>
                <a:cubicBezTo>
                  <a:pt x="209" y="154"/>
                  <a:pt x="210" y="151"/>
                  <a:pt x="212" y="147"/>
                </a:cubicBezTo>
                <a:cubicBezTo>
                  <a:pt x="210" y="151"/>
                  <a:pt x="209" y="154"/>
                  <a:pt x="208" y="157"/>
                </a:cubicBezTo>
                <a:close/>
                <a:moveTo>
                  <a:pt x="214" y="164"/>
                </a:moveTo>
                <a:cubicBezTo>
                  <a:pt x="216" y="162"/>
                  <a:pt x="219" y="160"/>
                  <a:pt x="221" y="158"/>
                </a:cubicBezTo>
                <a:cubicBezTo>
                  <a:pt x="220" y="161"/>
                  <a:pt x="218" y="164"/>
                  <a:pt x="216" y="166"/>
                </a:cubicBezTo>
                <a:cubicBezTo>
                  <a:pt x="215" y="169"/>
                  <a:pt x="213" y="171"/>
                  <a:pt x="211" y="173"/>
                </a:cubicBezTo>
                <a:cubicBezTo>
                  <a:pt x="211" y="173"/>
                  <a:pt x="211" y="173"/>
                  <a:pt x="211" y="173"/>
                </a:cubicBezTo>
                <a:cubicBezTo>
                  <a:pt x="212" y="170"/>
                  <a:pt x="213" y="167"/>
                  <a:pt x="214" y="164"/>
                </a:cubicBezTo>
                <a:close/>
                <a:moveTo>
                  <a:pt x="210" y="165"/>
                </a:moveTo>
                <a:cubicBezTo>
                  <a:pt x="211" y="164"/>
                  <a:pt x="212" y="163"/>
                  <a:pt x="212" y="162"/>
                </a:cubicBezTo>
                <a:cubicBezTo>
                  <a:pt x="212" y="163"/>
                  <a:pt x="212" y="163"/>
                  <a:pt x="212" y="164"/>
                </a:cubicBezTo>
                <a:cubicBezTo>
                  <a:pt x="211" y="165"/>
                  <a:pt x="211" y="165"/>
                  <a:pt x="210" y="165"/>
                </a:cubicBezTo>
                <a:close/>
                <a:moveTo>
                  <a:pt x="217" y="159"/>
                </a:moveTo>
                <a:cubicBezTo>
                  <a:pt x="217" y="158"/>
                  <a:pt x="217" y="158"/>
                  <a:pt x="217" y="158"/>
                </a:cubicBezTo>
                <a:cubicBezTo>
                  <a:pt x="217" y="158"/>
                  <a:pt x="217" y="157"/>
                  <a:pt x="217" y="157"/>
                </a:cubicBezTo>
                <a:cubicBezTo>
                  <a:pt x="218" y="156"/>
                  <a:pt x="220" y="156"/>
                  <a:pt x="221" y="156"/>
                </a:cubicBezTo>
                <a:cubicBezTo>
                  <a:pt x="220" y="157"/>
                  <a:pt x="218" y="158"/>
                  <a:pt x="217" y="159"/>
                </a:cubicBezTo>
                <a:close/>
                <a:moveTo>
                  <a:pt x="217" y="138"/>
                </a:moveTo>
                <a:cubicBezTo>
                  <a:pt x="216" y="143"/>
                  <a:pt x="216" y="147"/>
                  <a:pt x="215" y="151"/>
                </a:cubicBezTo>
                <a:cubicBezTo>
                  <a:pt x="214" y="152"/>
                  <a:pt x="212" y="154"/>
                  <a:pt x="211" y="155"/>
                </a:cubicBezTo>
                <a:cubicBezTo>
                  <a:pt x="213" y="149"/>
                  <a:pt x="215" y="144"/>
                  <a:pt x="217" y="138"/>
                </a:cubicBezTo>
                <a:cubicBezTo>
                  <a:pt x="217" y="138"/>
                  <a:pt x="217" y="138"/>
                  <a:pt x="217" y="138"/>
                </a:cubicBezTo>
                <a:close/>
                <a:moveTo>
                  <a:pt x="215" y="138"/>
                </a:moveTo>
                <a:cubicBezTo>
                  <a:pt x="216" y="136"/>
                  <a:pt x="217" y="134"/>
                  <a:pt x="217" y="132"/>
                </a:cubicBezTo>
                <a:cubicBezTo>
                  <a:pt x="217" y="132"/>
                  <a:pt x="217" y="132"/>
                  <a:pt x="217" y="132"/>
                </a:cubicBezTo>
                <a:cubicBezTo>
                  <a:pt x="217" y="132"/>
                  <a:pt x="217" y="133"/>
                  <a:pt x="217" y="133"/>
                </a:cubicBezTo>
                <a:cubicBezTo>
                  <a:pt x="217" y="135"/>
                  <a:pt x="216" y="137"/>
                  <a:pt x="215" y="138"/>
                </a:cubicBezTo>
                <a:close/>
                <a:moveTo>
                  <a:pt x="216" y="117"/>
                </a:moveTo>
                <a:cubicBezTo>
                  <a:pt x="218" y="115"/>
                  <a:pt x="219" y="113"/>
                  <a:pt x="221" y="111"/>
                </a:cubicBezTo>
                <a:cubicBezTo>
                  <a:pt x="221" y="112"/>
                  <a:pt x="221" y="112"/>
                  <a:pt x="221" y="113"/>
                </a:cubicBezTo>
                <a:cubicBezTo>
                  <a:pt x="219" y="114"/>
                  <a:pt x="218" y="116"/>
                  <a:pt x="216" y="117"/>
                </a:cubicBezTo>
                <a:close/>
                <a:moveTo>
                  <a:pt x="221" y="99"/>
                </a:moveTo>
                <a:cubicBezTo>
                  <a:pt x="220" y="98"/>
                  <a:pt x="220" y="97"/>
                  <a:pt x="220" y="96"/>
                </a:cubicBezTo>
                <a:cubicBezTo>
                  <a:pt x="220" y="96"/>
                  <a:pt x="220" y="96"/>
                  <a:pt x="220" y="96"/>
                </a:cubicBezTo>
                <a:cubicBezTo>
                  <a:pt x="221" y="97"/>
                  <a:pt x="221" y="98"/>
                  <a:pt x="221" y="99"/>
                </a:cubicBezTo>
                <a:cubicBezTo>
                  <a:pt x="221" y="99"/>
                  <a:pt x="221" y="99"/>
                  <a:pt x="221" y="99"/>
                </a:cubicBezTo>
                <a:close/>
                <a:moveTo>
                  <a:pt x="220" y="108"/>
                </a:moveTo>
                <a:cubicBezTo>
                  <a:pt x="220" y="108"/>
                  <a:pt x="220" y="108"/>
                  <a:pt x="220" y="109"/>
                </a:cubicBezTo>
                <a:cubicBezTo>
                  <a:pt x="220" y="109"/>
                  <a:pt x="220" y="109"/>
                  <a:pt x="219" y="109"/>
                </a:cubicBezTo>
                <a:cubicBezTo>
                  <a:pt x="219" y="109"/>
                  <a:pt x="219" y="109"/>
                  <a:pt x="219" y="109"/>
                </a:cubicBezTo>
                <a:cubicBezTo>
                  <a:pt x="219" y="109"/>
                  <a:pt x="219" y="109"/>
                  <a:pt x="219" y="109"/>
                </a:cubicBezTo>
                <a:cubicBezTo>
                  <a:pt x="217" y="110"/>
                  <a:pt x="216" y="111"/>
                  <a:pt x="215" y="111"/>
                </a:cubicBezTo>
                <a:cubicBezTo>
                  <a:pt x="215" y="111"/>
                  <a:pt x="215" y="111"/>
                  <a:pt x="215" y="111"/>
                </a:cubicBezTo>
                <a:cubicBezTo>
                  <a:pt x="215" y="111"/>
                  <a:pt x="215" y="111"/>
                  <a:pt x="215" y="110"/>
                </a:cubicBezTo>
                <a:cubicBezTo>
                  <a:pt x="217" y="110"/>
                  <a:pt x="219" y="109"/>
                  <a:pt x="220" y="108"/>
                </a:cubicBezTo>
                <a:close/>
                <a:moveTo>
                  <a:pt x="219" y="93"/>
                </a:moveTo>
                <a:cubicBezTo>
                  <a:pt x="219" y="92"/>
                  <a:pt x="218" y="90"/>
                  <a:pt x="218" y="89"/>
                </a:cubicBezTo>
                <a:cubicBezTo>
                  <a:pt x="218" y="89"/>
                  <a:pt x="219" y="89"/>
                  <a:pt x="219" y="89"/>
                </a:cubicBezTo>
                <a:cubicBezTo>
                  <a:pt x="219" y="90"/>
                  <a:pt x="219" y="92"/>
                  <a:pt x="220" y="93"/>
                </a:cubicBezTo>
                <a:cubicBezTo>
                  <a:pt x="220" y="93"/>
                  <a:pt x="219" y="93"/>
                  <a:pt x="219" y="93"/>
                </a:cubicBezTo>
                <a:close/>
                <a:moveTo>
                  <a:pt x="217" y="87"/>
                </a:moveTo>
                <a:cubicBezTo>
                  <a:pt x="217" y="86"/>
                  <a:pt x="217" y="85"/>
                  <a:pt x="217" y="84"/>
                </a:cubicBezTo>
                <a:cubicBezTo>
                  <a:pt x="217" y="84"/>
                  <a:pt x="217" y="84"/>
                  <a:pt x="217" y="84"/>
                </a:cubicBezTo>
                <a:cubicBezTo>
                  <a:pt x="218" y="85"/>
                  <a:pt x="218" y="86"/>
                  <a:pt x="218" y="87"/>
                </a:cubicBezTo>
                <a:cubicBezTo>
                  <a:pt x="218" y="87"/>
                  <a:pt x="218" y="87"/>
                  <a:pt x="217" y="87"/>
                </a:cubicBezTo>
                <a:close/>
                <a:moveTo>
                  <a:pt x="216" y="82"/>
                </a:moveTo>
                <a:cubicBezTo>
                  <a:pt x="215" y="79"/>
                  <a:pt x="215" y="77"/>
                  <a:pt x="214" y="74"/>
                </a:cubicBezTo>
                <a:cubicBezTo>
                  <a:pt x="215" y="75"/>
                  <a:pt x="215" y="76"/>
                  <a:pt x="216" y="77"/>
                </a:cubicBezTo>
                <a:cubicBezTo>
                  <a:pt x="216" y="78"/>
                  <a:pt x="216" y="80"/>
                  <a:pt x="217" y="82"/>
                </a:cubicBezTo>
                <a:cubicBezTo>
                  <a:pt x="217" y="82"/>
                  <a:pt x="216" y="82"/>
                  <a:pt x="216" y="82"/>
                </a:cubicBezTo>
                <a:close/>
                <a:moveTo>
                  <a:pt x="215" y="88"/>
                </a:moveTo>
                <a:cubicBezTo>
                  <a:pt x="211" y="90"/>
                  <a:pt x="208" y="92"/>
                  <a:pt x="205" y="93"/>
                </a:cubicBezTo>
                <a:cubicBezTo>
                  <a:pt x="204" y="93"/>
                  <a:pt x="204" y="93"/>
                  <a:pt x="204" y="93"/>
                </a:cubicBezTo>
                <a:cubicBezTo>
                  <a:pt x="206" y="91"/>
                  <a:pt x="208" y="90"/>
                  <a:pt x="210" y="88"/>
                </a:cubicBezTo>
                <a:cubicBezTo>
                  <a:pt x="211" y="87"/>
                  <a:pt x="213" y="87"/>
                  <a:pt x="214" y="86"/>
                </a:cubicBezTo>
                <a:cubicBezTo>
                  <a:pt x="214" y="87"/>
                  <a:pt x="214" y="88"/>
                  <a:pt x="215" y="88"/>
                </a:cubicBezTo>
                <a:close/>
                <a:moveTo>
                  <a:pt x="206" y="85"/>
                </a:moveTo>
                <a:cubicBezTo>
                  <a:pt x="208" y="84"/>
                  <a:pt x="208" y="84"/>
                  <a:pt x="208" y="84"/>
                </a:cubicBezTo>
                <a:cubicBezTo>
                  <a:pt x="209" y="83"/>
                  <a:pt x="208" y="82"/>
                  <a:pt x="207" y="82"/>
                </a:cubicBezTo>
                <a:cubicBezTo>
                  <a:pt x="209" y="81"/>
                  <a:pt x="210" y="80"/>
                  <a:pt x="212" y="79"/>
                </a:cubicBezTo>
                <a:cubicBezTo>
                  <a:pt x="212" y="81"/>
                  <a:pt x="213" y="82"/>
                  <a:pt x="213" y="83"/>
                </a:cubicBezTo>
                <a:cubicBezTo>
                  <a:pt x="211" y="84"/>
                  <a:pt x="208" y="84"/>
                  <a:pt x="206" y="85"/>
                </a:cubicBezTo>
                <a:close/>
                <a:moveTo>
                  <a:pt x="206" y="58"/>
                </a:moveTo>
                <a:cubicBezTo>
                  <a:pt x="206" y="58"/>
                  <a:pt x="206" y="58"/>
                  <a:pt x="206" y="57"/>
                </a:cubicBezTo>
                <a:cubicBezTo>
                  <a:pt x="207" y="58"/>
                  <a:pt x="208" y="59"/>
                  <a:pt x="209" y="60"/>
                </a:cubicBezTo>
                <a:cubicBezTo>
                  <a:pt x="209" y="61"/>
                  <a:pt x="210" y="61"/>
                  <a:pt x="210" y="61"/>
                </a:cubicBezTo>
                <a:cubicBezTo>
                  <a:pt x="211" y="62"/>
                  <a:pt x="211" y="63"/>
                  <a:pt x="212" y="63"/>
                </a:cubicBezTo>
                <a:cubicBezTo>
                  <a:pt x="210" y="61"/>
                  <a:pt x="208" y="60"/>
                  <a:pt x="206" y="58"/>
                </a:cubicBezTo>
                <a:close/>
                <a:moveTo>
                  <a:pt x="206" y="60"/>
                </a:moveTo>
                <a:cubicBezTo>
                  <a:pt x="206" y="60"/>
                  <a:pt x="205" y="60"/>
                  <a:pt x="205" y="60"/>
                </a:cubicBezTo>
                <a:cubicBezTo>
                  <a:pt x="204" y="59"/>
                  <a:pt x="204" y="58"/>
                  <a:pt x="203" y="57"/>
                </a:cubicBezTo>
                <a:cubicBezTo>
                  <a:pt x="204" y="58"/>
                  <a:pt x="204" y="58"/>
                  <a:pt x="205" y="59"/>
                </a:cubicBezTo>
                <a:cubicBezTo>
                  <a:pt x="205" y="60"/>
                  <a:pt x="206" y="60"/>
                  <a:pt x="206" y="60"/>
                </a:cubicBezTo>
                <a:close/>
                <a:moveTo>
                  <a:pt x="211" y="67"/>
                </a:moveTo>
                <a:cubicBezTo>
                  <a:pt x="210" y="67"/>
                  <a:pt x="210" y="67"/>
                  <a:pt x="211" y="67"/>
                </a:cubicBezTo>
                <a:cubicBezTo>
                  <a:pt x="211" y="68"/>
                  <a:pt x="211" y="69"/>
                  <a:pt x="211" y="70"/>
                </a:cubicBezTo>
                <a:cubicBezTo>
                  <a:pt x="209" y="71"/>
                  <a:pt x="207" y="72"/>
                  <a:pt x="205" y="73"/>
                </a:cubicBezTo>
                <a:cubicBezTo>
                  <a:pt x="206" y="71"/>
                  <a:pt x="207" y="70"/>
                  <a:pt x="208" y="68"/>
                </a:cubicBezTo>
                <a:cubicBezTo>
                  <a:pt x="209" y="67"/>
                  <a:pt x="208" y="66"/>
                  <a:pt x="207" y="67"/>
                </a:cubicBezTo>
                <a:cubicBezTo>
                  <a:pt x="207" y="67"/>
                  <a:pt x="207" y="67"/>
                  <a:pt x="206" y="68"/>
                </a:cubicBezTo>
                <a:cubicBezTo>
                  <a:pt x="206" y="67"/>
                  <a:pt x="206" y="67"/>
                  <a:pt x="205" y="67"/>
                </a:cubicBezTo>
                <a:cubicBezTo>
                  <a:pt x="201" y="68"/>
                  <a:pt x="196" y="69"/>
                  <a:pt x="191" y="71"/>
                </a:cubicBezTo>
                <a:cubicBezTo>
                  <a:pt x="196" y="69"/>
                  <a:pt x="200" y="66"/>
                  <a:pt x="204" y="64"/>
                </a:cubicBezTo>
                <a:cubicBezTo>
                  <a:pt x="205" y="63"/>
                  <a:pt x="204" y="62"/>
                  <a:pt x="203" y="62"/>
                </a:cubicBezTo>
                <a:cubicBezTo>
                  <a:pt x="202" y="62"/>
                  <a:pt x="202" y="63"/>
                  <a:pt x="202" y="63"/>
                </a:cubicBezTo>
                <a:cubicBezTo>
                  <a:pt x="202" y="63"/>
                  <a:pt x="202" y="62"/>
                  <a:pt x="202" y="62"/>
                </a:cubicBezTo>
                <a:cubicBezTo>
                  <a:pt x="203" y="62"/>
                  <a:pt x="203" y="60"/>
                  <a:pt x="202" y="61"/>
                </a:cubicBezTo>
                <a:cubicBezTo>
                  <a:pt x="201" y="61"/>
                  <a:pt x="201" y="61"/>
                  <a:pt x="201" y="61"/>
                </a:cubicBezTo>
                <a:cubicBezTo>
                  <a:pt x="202" y="61"/>
                  <a:pt x="202" y="60"/>
                  <a:pt x="203" y="60"/>
                </a:cubicBezTo>
                <a:cubicBezTo>
                  <a:pt x="203" y="60"/>
                  <a:pt x="203" y="60"/>
                  <a:pt x="203" y="60"/>
                </a:cubicBezTo>
                <a:cubicBezTo>
                  <a:pt x="203" y="60"/>
                  <a:pt x="203" y="60"/>
                  <a:pt x="203" y="60"/>
                </a:cubicBezTo>
                <a:cubicBezTo>
                  <a:pt x="205" y="63"/>
                  <a:pt x="208" y="65"/>
                  <a:pt x="211" y="67"/>
                </a:cubicBezTo>
                <a:close/>
                <a:moveTo>
                  <a:pt x="187" y="63"/>
                </a:moveTo>
                <a:cubicBezTo>
                  <a:pt x="191" y="61"/>
                  <a:pt x="195" y="59"/>
                  <a:pt x="198" y="56"/>
                </a:cubicBezTo>
                <a:cubicBezTo>
                  <a:pt x="199" y="57"/>
                  <a:pt x="200" y="58"/>
                  <a:pt x="201" y="59"/>
                </a:cubicBezTo>
                <a:cubicBezTo>
                  <a:pt x="196" y="60"/>
                  <a:pt x="192" y="61"/>
                  <a:pt x="187" y="63"/>
                </a:cubicBezTo>
                <a:close/>
                <a:moveTo>
                  <a:pt x="191" y="56"/>
                </a:moveTo>
                <a:cubicBezTo>
                  <a:pt x="192" y="55"/>
                  <a:pt x="193" y="55"/>
                  <a:pt x="194" y="54"/>
                </a:cubicBezTo>
                <a:cubicBezTo>
                  <a:pt x="195" y="54"/>
                  <a:pt x="195" y="54"/>
                  <a:pt x="195" y="54"/>
                </a:cubicBezTo>
                <a:cubicBezTo>
                  <a:pt x="195" y="54"/>
                  <a:pt x="196" y="54"/>
                  <a:pt x="196" y="55"/>
                </a:cubicBezTo>
                <a:cubicBezTo>
                  <a:pt x="194" y="55"/>
                  <a:pt x="193" y="55"/>
                  <a:pt x="191" y="56"/>
                </a:cubicBezTo>
                <a:close/>
                <a:moveTo>
                  <a:pt x="189" y="54"/>
                </a:moveTo>
                <a:cubicBezTo>
                  <a:pt x="189" y="54"/>
                  <a:pt x="189" y="54"/>
                  <a:pt x="190" y="53"/>
                </a:cubicBezTo>
                <a:cubicBezTo>
                  <a:pt x="190" y="53"/>
                  <a:pt x="189" y="52"/>
                  <a:pt x="188" y="52"/>
                </a:cubicBezTo>
                <a:cubicBezTo>
                  <a:pt x="187" y="53"/>
                  <a:pt x="186" y="54"/>
                  <a:pt x="186" y="55"/>
                </a:cubicBezTo>
                <a:cubicBezTo>
                  <a:pt x="185" y="54"/>
                  <a:pt x="185" y="54"/>
                  <a:pt x="184" y="53"/>
                </a:cubicBezTo>
                <a:cubicBezTo>
                  <a:pt x="186" y="52"/>
                  <a:pt x="188" y="51"/>
                  <a:pt x="189" y="50"/>
                </a:cubicBezTo>
                <a:cubicBezTo>
                  <a:pt x="191" y="51"/>
                  <a:pt x="192" y="52"/>
                  <a:pt x="193" y="53"/>
                </a:cubicBezTo>
                <a:cubicBezTo>
                  <a:pt x="192" y="53"/>
                  <a:pt x="190" y="54"/>
                  <a:pt x="189" y="54"/>
                </a:cubicBezTo>
                <a:close/>
                <a:moveTo>
                  <a:pt x="184" y="56"/>
                </a:moveTo>
                <a:cubicBezTo>
                  <a:pt x="182" y="57"/>
                  <a:pt x="179" y="58"/>
                  <a:pt x="176" y="59"/>
                </a:cubicBezTo>
                <a:cubicBezTo>
                  <a:pt x="177" y="58"/>
                  <a:pt x="178" y="57"/>
                  <a:pt x="179" y="55"/>
                </a:cubicBezTo>
                <a:cubicBezTo>
                  <a:pt x="180" y="55"/>
                  <a:pt x="181" y="54"/>
                  <a:pt x="183" y="54"/>
                </a:cubicBezTo>
                <a:cubicBezTo>
                  <a:pt x="183" y="54"/>
                  <a:pt x="184" y="55"/>
                  <a:pt x="184" y="56"/>
                </a:cubicBezTo>
                <a:close/>
                <a:moveTo>
                  <a:pt x="180" y="50"/>
                </a:moveTo>
                <a:cubicBezTo>
                  <a:pt x="177" y="51"/>
                  <a:pt x="173" y="53"/>
                  <a:pt x="170" y="54"/>
                </a:cubicBezTo>
                <a:cubicBezTo>
                  <a:pt x="171" y="53"/>
                  <a:pt x="173" y="51"/>
                  <a:pt x="174" y="50"/>
                </a:cubicBezTo>
                <a:cubicBezTo>
                  <a:pt x="176" y="49"/>
                  <a:pt x="178" y="48"/>
                  <a:pt x="179" y="48"/>
                </a:cubicBezTo>
                <a:cubicBezTo>
                  <a:pt x="180" y="48"/>
                  <a:pt x="180" y="49"/>
                  <a:pt x="180" y="50"/>
                </a:cubicBezTo>
                <a:cubicBezTo>
                  <a:pt x="180" y="50"/>
                  <a:pt x="180" y="50"/>
                  <a:pt x="180" y="50"/>
                </a:cubicBezTo>
                <a:close/>
                <a:moveTo>
                  <a:pt x="166" y="49"/>
                </a:moveTo>
                <a:cubicBezTo>
                  <a:pt x="167" y="48"/>
                  <a:pt x="168" y="47"/>
                  <a:pt x="169" y="46"/>
                </a:cubicBezTo>
                <a:cubicBezTo>
                  <a:pt x="172" y="45"/>
                  <a:pt x="175" y="44"/>
                  <a:pt x="178" y="44"/>
                </a:cubicBezTo>
                <a:cubicBezTo>
                  <a:pt x="174" y="45"/>
                  <a:pt x="170" y="47"/>
                  <a:pt x="166" y="49"/>
                </a:cubicBezTo>
                <a:close/>
                <a:moveTo>
                  <a:pt x="166" y="53"/>
                </a:moveTo>
                <a:cubicBezTo>
                  <a:pt x="163" y="55"/>
                  <a:pt x="159" y="58"/>
                  <a:pt x="156" y="60"/>
                </a:cubicBezTo>
                <a:cubicBezTo>
                  <a:pt x="155" y="61"/>
                  <a:pt x="154" y="61"/>
                  <a:pt x="153" y="62"/>
                </a:cubicBezTo>
                <a:cubicBezTo>
                  <a:pt x="154" y="60"/>
                  <a:pt x="155" y="59"/>
                  <a:pt x="156" y="58"/>
                </a:cubicBezTo>
                <a:cubicBezTo>
                  <a:pt x="159" y="56"/>
                  <a:pt x="162" y="55"/>
                  <a:pt x="166" y="53"/>
                </a:cubicBezTo>
                <a:cubicBezTo>
                  <a:pt x="166" y="53"/>
                  <a:pt x="166" y="53"/>
                  <a:pt x="166" y="53"/>
                </a:cubicBezTo>
                <a:close/>
                <a:moveTo>
                  <a:pt x="154" y="49"/>
                </a:moveTo>
                <a:cubicBezTo>
                  <a:pt x="154" y="48"/>
                  <a:pt x="155" y="48"/>
                  <a:pt x="155" y="48"/>
                </a:cubicBezTo>
                <a:cubicBezTo>
                  <a:pt x="157" y="47"/>
                  <a:pt x="159" y="46"/>
                  <a:pt x="160" y="46"/>
                </a:cubicBezTo>
                <a:cubicBezTo>
                  <a:pt x="158" y="47"/>
                  <a:pt x="156" y="48"/>
                  <a:pt x="154" y="49"/>
                </a:cubicBezTo>
                <a:close/>
                <a:moveTo>
                  <a:pt x="155" y="45"/>
                </a:moveTo>
                <a:cubicBezTo>
                  <a:pt x="152" y="46"/>
                  <a:pt x="149" y="47"/>
                  <a:pt x="147" y="48"/>
                </a:cubicBezTo>
                <a:cubicBezTo>
                  <a:pt x="149" y="46"/>
                  <a:pt x="152" y="44"/>
                  <a:pt x="155" y="42"/>
                </a:cubicBezTo>
                <a:cubicBezTo>
                  <a:pt x="157" y="42"/>
                  <a:pt x="159" y="41"/>
                  <a:pt x="161" y="41"/>
                </a:cubicBezTo>
                <a:cubicBezTo>
                  <a:pt x="159" y="42"/>
                  <a:pt x="157" y="44"/>
                  <a:pt x="155" y="45"/>
                </a:cubicBezTo>
                <a:close/>
                <a:moveTo>
                  <a:pt x="154" y="34"/>
                </a:moveTo>
                <a:cubicBezTo>
                  <a:pt x="153" y="34"/>
                  <a:pt x="153" y="34"/>
                  <a:pt x="152" y="34"/>
                </a:cubicBezTo>
                <a:cubicBezTo>
                  <a:pt x="153" y="34"/>
                  <a:pt x="153" y="33"/>
                  <a:pt x="154" y="33"/>
                </a:cubicBezTo>
                <a:cubicBezTo>
                  <a:pt x="154" y="33"/>
                  <a:pt x="154" y="33"/>
                  <a:pt x="154" y="33"/>
                </a:cubicBezTo>
                <a:cubicBezTo>
                  <a:pt x="154" y="33"/>
                  <a:pt x="154" y="33"/>
                  <a:pt x="154" y="33"/>
                </a:cubicBezTo>
                <a:cubicBezTo>
                  <a:pt x="154" y="33"/>
                  <a:pt x="154" y="34"/>
                  <a:pt x="154" y="34"/>
                </a:cubicBezTo>
                <a:close/>
                <a:moveTo>
                  <a:pt x="152" y="36"/>
                </a:moveTo>
                <a:cubicBezTo>
                  <a:pt x="150" y="37"/>
                  <a:pt x="147" y="38"/>
                  <a:pt x="145" y="40"/>
                </a:cubicBezTo>
                <a:cubicBezTo>
                  <a:pt x="145" y="40"/>
                  <a:pt x="145" y="40"/>
                  <a:pt x="144" y="40"/>
                </a:cubicBezTo>
                <a:cubicBezTo>
                  <a:pt x="146" y="38"/>
                  <a:pt x="148" y="37"/>
                  <a:pt x="150" y="36"/>
                </a:cubicBezTo>
                <a:cubicBezTo>
                  <a:pt x="151" y="36"/>
                  <a:pt x="151" y="36"/>
                  <a:pt x="152" y="36"/>
                </a:cubicBezTo>
                <a:close/>
                <a:moveTo>
                  <a:pt x="150" y="34"/>
                </a:moveTo>
                <a:cubicBezTo>
                  <a:pt x="148" y="34"/>
                  <a:pt x="147" y="34"/>
                  <a:pt x="146" y="34"/>
                </a:cubicBezTo>
                <a:cubicBezTo>
                  <a:pt x="146" y="34"/>
                  <a:pt x="147" y="33"/>
                  <a:pt x="147" y="33"/>
                </a:cubicBezTo>
                <a:cubicBezTo>
                  <a:pt x="149" y="33"/>
                  <a:pt x="150" y="33"/>
                  <a:pt x="151" y="33"/>
                </a:cubicBezTo>
                <a:cubicBezTo>
                  <a:pt x="151" y="33"/>
                  <a:pt x="150" y="34"/>
                  <a:pt x="150" y="34"/>
                </a:cubicBezTo>
                <a:close/>
                <a:moveTo>
                  <a:pt x="151" y="29"/>
                </a:moveTo>
                <a:cubicBezTo>
                  <a:pt x="151" y="29"/>
                  <a:pt x="151" y="29"/>
                  <a:pt x="151" y="29"/>
                </a:cubicBezTo>
                <a:cubicBezTo>
                  <a:pt x="150" y="29"/>
                  <a:pt x="149" y="29"/>
                  <a:pt x="148" y="29"/>
                </a:cubicBezTo>
                <a:cubicBezTo>
                  <a:pt x="148" y="29"/>
                  <a:pt x="148" y="28"/>
                  <a:pt x="149" y="28"/>
                </a:cubicBezTo>
                <a:cubicBezTo>
                  <a:pt x="150" y="28"/>
                  <a:pt x="151" y="29"/>
                  <a:pt x="152" y="29"/>
                </a:cubicBezTo>
                <a:cubicBezTo>
                  <a:pt x="151" y="29"/>
                  <a:pt x="151" y="29"/>
                  <a:pt x="151" y="29"/>
                </a:cubicBezTo>
                <a:close/>
                <a:moveTo>
                  <a:pt x="148" y="20"/>
                </a:moveTo>
                <a:cubicBezTo>
                  <a:pt x="146" y="18"/>
                  <a:pt x="144" y="17"/>
                  <a:pt x="142" y="16"/>
                </a:cubicBezTo>
                <a:cubicBezTo>
                  <a:pt x="142" y="16"/>
                  <a:pt x="143" y="16"/>
                  <a:pt x="143" y="15"/>
                </a:cubicBezTo>
                <a:cubicBezTo>
                  <a:pt x="146" y="16"/>
                  <a:pt x="149" y="17"/>
                  <a:pt x="152" y="18"/>
                </a:cubicBezTo>
                <a:cubicBezTo>
                  <a:pt x="151" y="18"/>
                  <a:pt x="149" y="19"/>
                  <a:pt x="148" y="20"/>
                </a:cubicBezTo>
                <a:close/>
                <a:moveTo>
                  <a:pt x="139" y="9"/>
                </a:moveTo>
                <a:cubicBezTo>
                  <a:pt x="139" y="9"/>
                  <a:pt x="139" y="9"/>
                  <a:pt x="139" y="9"/>
                </a:cubicBezTo>
                <a:cubicBezTo>
                  <a:pt x="138" y="8"/>
                  <a:pt x="138" y="8"/>
                  <a:pt x="138" y="8"/>
                </a:cubicBezTo>
                <a:cubicBezTo>
                  <a:pt x="140" y="9"/>
                  <a:pt x="142" y="9"/>
                  <a:pt x="145" y="9"/>
                </a:cubicBezTo>
                <a:cubicBezTo>
                  <a:pt x="145" y="9"/>
                  <a:pt x="145" y="10"/>
                  <a:pt x="146" y="10"/>
                </a:cubicBezTo>
                <a:cubicBezTo>
                  <a:pt x="144" y="9"/>
                  <a:pt x="142" y="9"/>
                  <a:pt x="139" y="9"/>
                </a:cubicBezTo>
                <a:close/>
                <a:moveTo>
                  <a:pt x="143" y="13"/>
                </a:moveTo>
                <a:cubicBezTo>
                  <a:pt x="142" y="13"/>
                  <a:pt x="142" y="13"/>
                  <a:pt x="142" y="13"/>
                </a:cubicBezTo>
                <a:cubicBezTo>
                  <a:pt x="140" y="13"/>
                  <a:pt x="138" y="13"/>
                  <a:pt x="135" y="13"/>
                </a:cubicBezTo>
                <a:cubicBezTo>
                  <a:pt x="136" y="12"/>
                  <a:pt x="136" y="12"/>
                  <a:pt x="136" y="12"/>
                </a:cubicBezTo>
                <a:cubicBezTo>
                  <a:pt x="138" y="12"/>
                  <a:pt x="141" y="13"/>
                  <a:pt x="143" y="13"/>
                </a:cubicBezTo>
                <a:close/>
                <a:moveTo>
                  <a:pt x="136" y="14"/>
                </a:moveTo>
                <a:cubicBezTo>
                  <a:pt x="137" y="14"/>
                  <a:pt x="138" y="14"/>
                  <a:pt x="139" y="15"/>
                </a:cubicBezTo>
                <a:cubicBezTo>
                  <a:pt x="139" y="15"/>
                  <a:pt x="139" y="15"/>
                  <a:pt x="138" y="15"/>
                </a:cubicBezTo>
                <a:cubicBezTo>
                  <a:pt x="138" y="15"/>
                  <a:pt x="137" y="14"/>
                  <a:pt x="136" y="14"/>
                </a:cubicBezTo>
                <a:cubicBezTo>
                  <a:pt x="136" y="14"/>
                  <a:pt x="136" y="14"/>
                  <a:pt x="136" y="14"/>
                </a:cubicBezTo>
                <a:close/>
                <a:moveTo>
                  <a:pt x="138" y="18"/>
                </a:moveTo>
                <a:cubicBezTo>
                  <a:pt x="141" y="19"/>
                  <a:pt x="143" y="20"/>
                  <a:pt x="146" y="21"/>
                </a:cubicBezTo>
                <a:cubicBezTo>
                  <a:pt x="146" y="21"/>
                  <a:pt x="146" y="21"/>
                  <a:pt x="146" y="21"/>
                </a:cubicBezTo>
                <a:cubicBezTo>
                  <a:pt x="143" y="20"/>
                  <a:pt x="140" y="20"/>
                  <a:pt x="137" y="19"/>
                </a:cubicBezTo>
                <a:cubicBezTo>
                  <a:pt x="137" y="19"/>
                  <a:pt x="138" y="19"/>
                  <a:pt x="138" y="18"/>
                </a:cubicBezTo>
                <a:close/>
                <a:moveTo>
                  <a:pt x="141" y="27"/>
                </a:moveTo>
                <a:cubicBezTo>
                  <a:pt x="143" y="27"/>
                  <a:pt x="144" y="27"/>
                  <a:pt x="146" y="28"/>
                </a:cubicBezTo>
                <a:cubicBezTo>
                  <a:pt x="146" y="28"/>
                  <a:pt x="145" y="28"/>
                  <a:pt x="145" y="28"/>
                </a:cubicBezTo>
                <a:cubicBezTo>
                  <a:pt x="143" y="28"/>
                  <a:pt x="142" y="28"/>
                  <a:pt x="140" y="27"/>
                </a:cubicBezTo>
                <a:cubicBezTo>
                  <a:pt x="140" y="27"/>
                  <a:pt x="141" y="27"/>
                  <a:pt x="141" y="27"/>
                </a:cubicBezTo>
                <a:close/>
                <a:moveTo>
                  <a:pt x="142" y="30"/>
                </a:moveTo>
                <a:cubicBezTo>
                  <a:pt x="142" y="30"/>
                  <a:pt x="142" y="30"/>
                  <a:pt x="142" y="30"/>
                </a:cubicBezTo>
                <a:cubicBezTo>
                  <a:pt x="140" y="30"/>
                  <a:pt x="138" y="29"/>
                  <a:pt x="137" y="29"/>
                </a:cubicBezTo>
                <a:cubicBezTo>
                  <a:pt x="137" y="29"/>
                  <a:pt x="137" y="29"/>
                  <a:pt x="138" y="29"/>
                </a:cubicBezTo>
                <a:cubicBezTo>
                  <a:pt x="139" y="29"/>
                  <a:pt x="141" y="29"/>
                  <a:pt x="142" y="30"/>
                </a:cubicBezTo>
                <a:close/>
                <a:moveTo>
                  <a:pt x="140" y="34"/>
                </a:moveTo>
                <a:cubicBezTo>
                  <a:pt x="141" y="33"/>
                  <a:pt x="142" y="33"/>
                  <a:pt x="144" y="33"/>
                </a:cubicBezTo>
                <a:cubicBezTo>
                  <a:pt x="143" y="33"/>
                  <a:pt x="143" y="34"/>
                  <a:pt x="142" y="34"/>
                </a:cubicBezTo>
                <a:cubicBezTo>
                  <a:pt x="141" y="34"/>
                  <a:pt x="139" y="34"/>
                  <a:pt x="138" y="34"/>
                </a:cubicBezTo>
                <a:cubicBezTo>
                  <a:pt x="139" y="34"/>
                  <a:pt x="139" y="34"/>
                  <a:pt x="140" y="34"/>
                </a:cubicBezTo>
                <a:close/>
                <a:moveTo>
                  <a:pt x="143" y="36"/>
                </a:moveTo>
                <a:cubicBezTo>
                  <a:pt x="144" y="36"/>
                  <a:pt x="146" y="36"/>
                  <a:pt x="147" y="36"/>
                </a:cubicBezTo>
                <a:cubicBezTo>
                  <a:pt x="145" y="37"/>
                  <a:pt x="143" y="39"/>
                  <a:pt x="141" y="40"/>
                </a:cubicBezTo>
                <a:cubicBezTo>
                  <a:pt x="140" y="40"/>
                  <a:pt x="139" y="40"/>
                  <a:pt x="138" y="40"/>
                </a:cubicBezTo>
                <a:cubicBezTo>
                  <a:pt x="137" y="40"/>
                  <a:pt x="136" y="40"/>
                  <a:pt x="135" y="40"/>
                </a:cubicBezTo>
                <a:cubicBezTo>
                  <a:pt x="137" y="39"/>
                  <a:pt x="140" y="37"/>
                  <a:pt x="143" y="36"/>
                </a:cubicBezTo>
                <a:close/>
                <a:moveTo>
                  <a:pt x="137" y="42"/>
                </a:moveTo>
                <a:cubicBezTo>
                  <a:pt x="134" y="42"/>
                  <a:pt x="132" y="43"/>
                  <a:pt x="130" y="43"/>
                </a:cubicBezTo>
                <a:cubicBezTo>
                  <a:pt x="131" y="43"/>
                  <a:pt x="131" y="43"/>
                  <a:pt x="132" y="42"/>
                </a:cubicBezTo>
                <a:cubicBezTo>
                  <a:pt x="133" y="42"/>
                  <a:pt x="135" y="42"/>
                  <a:pt x="137" y="42"/>
                </a:cubicBezTo>
                <a:close/>
                <a:moveTo>
                  <a:pt x="136" y="44"/>
                </a:moveTo>
                <a:cubicBezTo>
                  <a:pt x="136" y="44"/>
                  <a:pt x="135" y="45"/>
                  <a:pt x="135" y="45"/>
                </a:cubicBezTo>
                <a:cubicBezTo>
                  <a:pt x="131" y="46"/>
                  <a:pt x="128" y="46"/>
                  <a:pt x="124" y="47"/>
                </a:cubicBezTo>
                <a:cubicBezTo>
                  <a:pt x="125" y="47"/>
                  <a:pt x="125" y="46"/>
                  <a:pt x="126" y="46"/>
                </a:cubicBezTo>
                <a:cubicBezTo>
                  <a:pt x="129" y="45"/>
                  <a:pt x="133" y="45"/>
                  <a:pt x="136" y="44"/>
                </a:cubicBezTo>
                <a:close/>
                <a:moveTo>
                  <a:pt x="126" y="44"/>
                </a:moveTo>
                <a:cubicBezTo>
                  <a:pt x="123" y="45"/>
                  <a:pt x="120" y="46"/>
                  <a:pt x="117" y="47"/>
                </a:cubicBezTo>
                <a:cubicBezTo>
                  <a:pt x="118" y="45"/>
                  <a:pt x="120" y="44"/>
                  <a:pt x="121" y="42"/>
                </a:cubicBezTo>
                <a:cubicBezTo>
                  <a:pt x="121" y="42"/>
                  <a:pt x="121" y="42"/>
                  <a:pt x="121" y="42"/>
                </a:cubicBezTo>
                <a:cubicBezTo>
                  <a:pt x="124" y="42"/>
                  <a:pt x="126" y="42"/>
                  <a:pt x="129" y="42"/>
                </a:cubicBezTo>
                <a:cubicBezTo>
                  <a:pt x="128" y="43"/>
                  <a:pt x="127" y="44"/>
                  <a:pt x="126" y="44"/>
                </a:cubicBezTo>
                <a:close/>
                <a:moveTo>
                  <a:pt x="111" y="46"/>
                </a:moveTo>
                <a:cubicBezTo>
                  <a:pt x="113" y="45"/>
                  <a:pt x="114" y="44"/>
                  <a:pt x="115" y="42"/>
                </a:cubicBezTo>
                <a:cubicBezTo>
                  <a:pt x="116" y="42"/>
                  <a:pt x="117" y="42"/>
                  <a:pt x="118" y="42"/>
                </a:cubicBezTo>
                <a:cubicBezTo>
                  <a:pt x="116" y="44"/>
                  <a:pt x="114" y="45"/>
                  <a:pt x="111" y="46"/>
                </a:cubicBezTo>
                <a:close/>
                <a:moveTo>
                  <a:pt x="115" y="41"/>
                </a:moveTo>
                <a:cubicBezTo>
                  <a:pt x="114" y="40"/>
                  <a:pt x="113" y="40"/>
                  <a:pt x="112" y="41"/>
                </a:cubicBezTo>
                <a:cubicBezTo>
                  <a:pt x="110" y="41"/>
                  <a:pt x="109" y="41"/>
                  <a:pt x="107" y="41"/>
                </a:cubicBezTo>
                <a:cubicBezTo>
                  <a:pt x="107" y="40"/>
                  <a:pt x="108" y="40"/>
                  <a:pt x="108" y="40"/>
                </a:cubicBezTo>
                <a:cubicBezTo>
                  <a:pt x="112" y="39"/>
                  <a:pt x="115" y="38"/>
                  <a:pt x="119" y="37"/>
                </a:cubicBezTo>
                <a:cubicBezTo>
                  <a:pt x="118" y="38"/>
                  <a:pt x="116" y="39"/>
                  <a:pt x="115" y="41"/>
                </a:cubicBezTo>
                <a:close/>
                <a:moveTo>
                  <a:pt x="116" y="33"/>
                </a:moveTo>
                <a:cubicBezTo>
                  <a:pt x="115" y="33"/>
                  <a:pt x="115" y="33"/>
                  <a:pt x="114" y="34"/>
                </a:cubicBezTo>
                <a:cubicBezTo>
                  <a:pt x="115" y="33"/>
                  <a:pt x="115" y="33"/>
                  <a:pt x="116" y="33"/>
                </a:cubicBezTo>
                <a:cubicBezTo>
                  <a:pt x="116" y="33"/>
                  <a:pt x="117" y="33"/>
                  <a:pt x="117" y="33"/>
                </a:cubicBezTo>
                <a:cubicBezTo>
                  <a:pt x="117" y="33"/>
                  <a:pt x="117" y="33"/>
                  <a:pt x="116" y="33"/>
                </a:cubicBezTo>
                <a:close/>
                <a:moveTo>
                  <a:pt x="105" y="29"/>
                </a:moveTo>
                <a:cubicBezTo>
                  <a:pt x="104" y="29"/>
                  <a:pt x="103" y="29"/>
                  <a:pt x="102" y="29"/>
                </a:cubicBezTo>
                <a:cubicBezTo>
                  <a:pt x="104" y="29"/>
                  <a:pt x="106" y="28"/>
                  <a:pt x="107" y="27"/>
                </a:cubicBezTo>
                <a:cubicBezTo>
                  <a:pt x="108" y="27"/>
                  <a:pt x="108" y="27"/>
                  <a:pt x="109" y="27"/>
                </a:cubicBezTo>
                <a:cubicBezTo>
                  <a:pt x="108" y="28"/>
                  <a:pt x="106" y="29"/>
                  <a:pt x="105" y="29"/>
                </a:cubicBezTo>
                <a:close/>
                <a:moveTo>
                  <a:pt x="103" y="32"/>
                </a:moveTo>
                <a:cubicBezTo>
                  <a:pt x="104" y="32"/>
                  <a:pt x="104" y="32"/>
                  <a:pt x="105" y="32"/>
                </a:cubicBezTo>
                <a:cubicBezTo>
                  <a:pt x="104" y="33"/>
                  <a:pt x="102" y="34"/>
                  <a:pt x="101" y="35"/>
                </a:cubicBezTo>
                <a:cubicBezTo>
                  <a:pt x="100" y="35"/>
                  <a:pt x="100" y="35"/>
                  <a:pt x="99" y="35"/>
                </a:cubicBezTo>
                <a:cubicBezTo>
                  <a:pt x="99" y="35"/>
                  <a:pt x="98" y="35"/>
                  <a:pt x="98" y="36"/>
                </a:cubicBezTo>
                <a:cubicBezTo>
                  <a:pt x="98" y="36"/>
                  <a:pt x="97" y="36"/>
                  <a:pt x="96" y="37"/>
                </a:cubicBezTo>
                <a:cubicBezTo>
                  <a:pt x="98" y="35"/>
                  <a:pt x="101" y="33"/>
                  <a:pt x="103" y="32"/>
                </a:cubicBezTo>
                <a:close/>
                <a:moveTo>
                  <a:pt x="96" y="35"/>
                </a:moveTo>
                <a:cubicBezTo>
                  <a:pt x="97" y="34"/>
                  <a:pt x="98" y="33"/>
                  <a:pt x="99" y="32"/>
                </a:cubicBezTo>
                <a:cubicBezTo>
                  <a:pt x="99" y="32"/>
                  <a:pt x="100" y="32"/>
                  <a:pt x="100" y="32"/>
                </a:cubicBezTo>
                <a:cubicBezTo>
                  <a:pt x="99" y="33"/>
                  <a:pt x="98" y="34"/>
                  <a:pt x="96" y="35"/>
                </a:cubicBezTo>
                <a:close/>
                <a:moveTo>
                  <a:pt x="96" y="30"/>
                </a:moveTo>
                <a:cubicBezTo>
                  <a:pt x="96" y="30"/>
                  <a:pt x="95" y="30"/>
                  <a:pt x="95" y="30"/>
                </a:cubicBezTo>
                <a:cubicBezTo>
                  <a:pt x="97" y="29"/>
                  <a:pt x="98" y="28"/>
                  <a:pt x="100" y="27"/>
                </a:cubicBezTo>
                <a:cubicBezTo>
                  <a:pt x="100" y="27"/>
                  <a:pt x="100" y="27"/>
                  <a:pt x="100" y="27"/>
                </a:cubicBezTo>
                <a:cubicBezTo>
                  <a:pt x="99" y="28"/>
                  <a:pt x="97" y="29"/>
                  <a:pt x="96" y="30"/>
                </a:cubicBezTo>
                <a:close/>
                <a:moveTo>
                  <a:pt x="90" y="31"/>
                </a:moveTo>
                <a:cubicBezTo>
                  <a:pt x="90" y="31"/>
                  <a:pt x="89" y="31"/>
                  <a:pt x="89" y="31"/>
                </a:cubicBezTo>
                <a:cubicBezTo>
                  <a:pt x="88" y="32"/>
                  <a:pt x="86" y="33"/>
                  <a:pt x="85" y="33"/>
                </a:cubicBezTo>
                <a:cubicBezTo>
                  <a:pt x="85" y="33"/>
                  <a:pt x="85" y="33"/>
                  <a:pt x="85" y="33"/>
                </a:cubicBezTo>
                <a:cubicBezTo>
                  <a:pt x="87" y="31"/>
                  <a:pt x="89" y="28"/>
                  <a:pt x="91" y="26"/>
                </a:cubicBezTo>
                <a:cubicBezTo>
                  <a:pt x="93" y="26"/>
                  <a:pt x="95" y="27"/>
                  <a:pt x="97" y="27"/>
                </a:cubicBezTo>
                <a:cubicBezTo>
                  <a:pt x="95" y="28"/>
                  <a:pt x="92" y="30"/>
                  <a:pt x="90" y="31"/>
                </a:cubicBezTo>
                <a:close/>
                <a:moveTo>
                  <a:pt x="89" y="18"/>
                </a:moveTo>
                <a:cubicBezTo>
                  <a:pt x="89" y="18"/>
                  <a:pt x="89" y="18"/>
                  <a:pt x="88" y="18"/>
                </a:cubicBezTo>
                <a:cubicBezTo>
                  <a:pt x="88" y="18"/>
                  <a:pt x="87" y="19"/>
                  <a:pt x="87" y="19"/>
                </a:cubicBezTo>
                <a:cubicBezTo>
                  <a:pt x="83" y="21"/>
                  <a:pt x="79" y="23"/>
                  <a:pt x="75" y="26"/>
                </a:cubicBezTo>
                <a:cubicBezTo>
                  <a:pt x="73" y="27"/>
                  <a:pt x="70" y="28"/>
                  <a:pt x="68" y="29"/>
                </a:cubicBezTo>
                <a:cubicBezTo>
                  <a:pt x="68" y="29"/>
                  <a:pt x="68" y="28"/>
                  <a:pt x="69" y="28"/>
                </a:cubicBezTo>
                <a:cubicBezTo>
                  <a:pt x="73" y="25"/>
                  <a:pt x="78" y="23"/>
                  <a:pt x="83" y="20"/>
                </a:cubicBezTo>
                <a:cubicBezTo>
                  <a:pt x="86" y="19"/>
                  <a:pt x="90" y="17"/>
                  <a:pt x="94" y="16"/>
                </a:cubicBezTo>
                <a:cubicBezTo>
                  <a:pt x="93" y="16"/>
                  <a:pt x="93" y="16"/>
                  <a:pt x="92" y="17"/>
                </a:cubicBezTo>
                <a:cubicBezTo>
                  <a:pt x="91" y="17"/>
                  <a:pt x="90" y="18"/>
                  <a:pt x="89" y="18"/>
                </a:cubicBezTo>
                <a:close/>
                <a:moveTo>
                  <a:pt x="80" y="17"/>
                </a:moveTo>
                <a:cubicBezTo>
                  <a:pt x="73" y="19"/>
                  <a:pt x="66" y="23"/>
                  <a:pt x="60" y="27"/>
                </a:cubicBezTo>
                <a:cubicBezTo>
                  <a:pt x="60" y="27"/>
                  <a:pt x="60" y="28"/>
                  <a:pt x="60" y="28"/>
                </a:cubicBezTo>
                <a:cubicBezTo>
                  <a:pt x="58" y="29"/>
                  <a:pt x="56" y="31"/>
                  <a:pt x="54" y="32"/>
                </a:cubicBezTo>
                <a:cubicBezTo>
                  <a:pt x="51" y="34"/>
                  <a:pt x="48" y="35"/>
                  <a:pt x="45" y="36"/>
                </a:cubicBezTo>
                <a:cubicBezTo>
                  <a:pt x="48" y="34"/>
                  <a:pt x="52" y="31"/>
                  <a:pt x="55" y="29"/>
                </a:cubicBezTo>
                <a:cubicBezTo>
                  <a:pt x="62" y="23"/>
                  <a:pt x="70" y="19"/>
                  <a:pt x="79" y="15"/>
                </a:cubicBezTo>
                <a:cubicBezTo>
                  <a:pt x="81" y="14"/>
                  <a:pt x="83" y="13"/>
                  <a:pt x="85" y="12"/>
                </a:cubicBezTo>
                <a:cubicBezTo>
                  <a:pt x="83" y="13"/>
                  <a:pt x="81" y="14"/>
                  <a:pt x="80" y="15"/>
                </a:cubicBezTo>
                <a:cubicBezTo>
                  <a:pt x="79" y="16"/>
                  <a:pt x="79" y="16"/>
                  <a:pt x="80" y="17"/>
                </a:cubicBezTo>
                <a:close/>
                <a:moveTo>
                  <a:pt x="50" y="40"/>
                </a:moveTo>
                <a:cubicBezTo>
                  <a:pt x="51" y="39"/>
                  <a:pt x="52" y="38"/>
                  <a:pt x="53" y="38"/>
                </a:cubicBezTo>
                <a:cubicBezTo>
                  <a:pt x="52" y="39"/>
                  <a:pt x="51" y="40"/>
                  <a:pt x="50" y="41"/>
                </a:cubicBezTo>
                <a:cubicBezTo>
                  <a:pt x="50" y="40"/>
                  <a:pt x="50" y="40"/>
                  <a:pt x="50" y="40"/>
                </a:cubicBezTo>
                <a:close/>
                <a:moveTo>
                  <a:pt x="56" y="38"/>
                </a:moveTo>
                <a:cubicBezTo>
                  <a:pt x="56" y="38"/>
                  <a:pt x="57" y="38"/>
                  <a:pt x="57" y="38"/>
                </a:cubicBezTo>
                <a:cubicBezTo>
                  <a:pt x="56" y="40"/>
                  <a:pt x="54" y="42"/>
                  <a:pt x="53" y="44"/>
                </a:cubicBezTo>
                <a:cubicBezTo>
                  <a:pt x="49" y="46"/>
                  <a:pt x="46" y="48"/>
                  <a:pt x="43" y="51"/>
                </a:cubicBezTo>
                <a:cubicBezTo>
                  <a:pt x="44" y="51"/>
                  <a:pt x="44" y="50"/>
                  <a:pt x="44" y="50"/>
                </a:cubicBezTo>
                <a:cubicBezTo>
                  <a:pt x="48" y="46"/>
                  <a:pt x="52" y="42"/>
                  <a:pt x="56" y="38"/>
                </a:cubicBezTo>
                <a:close/>
                <a:moveTo>
                  <a:pt x="49" y="48"/>
                </a:moveTo>
                <a:cubicBezTo>
                  <a:pt x="49" y="49"/>
                  <a:pt x="48" y="50"/>
                  <a:pt x="47" y="50"/>
                </a:cubicBezTo>
                <a:cubicBezTo>
                  <a:pt x="46" y="51"/>
                  <a:pt x="46" y="52"/>
                  <a:pt x="45" y="53"/>
                </a:cubicBezTo>
                <a:cubicBezTo>
                  <a:pt x="43" y="54"/>
                  <a:pt x="41" y="56"/>
                  <a:pt x="40" y="57"/>
                </a:cubicBezTo>
                <a:cubicBezTo>
                  <a:pt x="40" y="56"/>
                  <a:pt x="40" y="56"/>
                  <a:pt x="40" y="56"/>
                </a:cubicBezTo>
                <a:cubicBezTo>
                  <a:pt x="43" y="53"/>
                  <a:pt x="46" y="51"/>
                  <a:pt x="49" y="48"/>
                </a:cubicBezTo>
                <a:close/>
                <a:moveTo>
                  <a:pt x="39" y="55"/>
                </a:moveTo>
                <a:cubicBezTo>
                  <a:pt x="38" y="55"/>
                  <a:pt x="38" y="56"/>
                  <a:pt x="37" y="57"/>
                </a:cubicBezTo>
                <a:cubicBezTo>
                  <a:pt x="37" y="57"/>
                  <a:pt x="37" y="56"/>
                  <a:pt x="37" y="56"/>
                </a:cubicBezTo>
                <a:cubicBezTo>
                  <a:pt x="38" y="56"/>
                  <a:pt x="38" y="55"/>
                  <a:pt x="39" y="54"/>
                </a:cubicBezTo>
                <a:cubicBezTo>
                  <a:pt x="39" y="54"/>
                  <a:pt x="40" y="53"/>
                  <a:pt x="40" y="53"/>
                </a:cubicBezTo>
                <a:lnTo>
                  <a:pt x="39" y="55"/>
                </a:lnTo>
                <a:close/>
                <a:moveTo>
                  <a:pt x="38" y="65"/>
                </a:moveTo>
                <a:cubicBezTo>
                  <a:pt x="40" y="64"/>
                  <a:pt x="42" y="62"/>
                  <a:pt x="45" y="60"/>
                </a:cubicBezTo>
                <a:cubicBezTo>
                  <a:pt x="40" y="65"/>
                  <a:pt x="35" y="70"/>
                  <a:pt x="30" y="75"/>
                </a:cubicBezTo>
                <a:cubicBezTo>
                  <a:pt x="30" y="75"/>
                  <a:pt x="30" y="77"/>
                  <a:pt x="31" y="76"/>
                </a:cubicBezTo>
                <a:cubicBezTo>
                  <a:pt x="32" y="76"/>
                  <a:pt x="33" y="75"/>
                  <a:pt x="34" y="75"/>
                </a:cubicBezTo>
                <a:cubicBezTo>
                  <a:pt x="33" y="75"/>
                  <a:pt x="33" y="76"/>
                  <a:pt x="32" y="76"/>
                </a:cubicBezTo>
                <a:cubicBezTo>
                  <a:pt x="31" y="77"/>
                  <a:pt x="29" y="78"/>
                  <a:pt x="27" y="78"/>
                </a:cubicBezTo>
                <a:cubicBezTo>
                  <a:pt x="27" y="77"/>
                  <a:pt x="28" y="76"/>
                  <a:pt x="29" y="75"/>
                </a:cubicBezTo>
                <a:cubicBezTo>
                  <a:pt x="32" y="72"/>
                  <a:pt x="35" y="69"/>
                  <a:pt x="38" y="65"/>
                </a:cubicBezTo>
                <a:close/>
                <a:moveTo>
                  <a:pt x="34" y="77"/>
                </a:moveTo>
                <a:cubicBezTo>
                  <a:pt x="35" y="77"/>
                  <a:pt x="36" y="76"/>
                  <a:pt x="37" y="75"/>
                </a:cubicBezTo>
                <a:cubicBezTo>
                  <a:pt x="35" y="78"/>
                  <a:pt x="32" y="81"/>
                  <a:pt x="30" y="83"/>
                </a:cubicBezTo>
                <a:cubicBezTo>
                  <a:pt x="30" y="83"/>
                  <a:pt x="30" y="83"/>
                  <a:pt x="30" y="83"/>
                </a:cubicBezTo>
                <a:cubicBezTo>
                  <a:pt x="31" y="81"/>
                  <a:pt x="32" y="79"/>
                  <a:pt x="34" y="77"/>
                </a:cubicBezTo>
                <a:close/>
                <a:moveTo>
                  <a:pt x="30" y="93"/>
                </a:moveTo>
                <a:cubicBezTo>
                  <a:pt x="30" y="93"/>
                  <a:pt x="30" y="93"/>
                  <a:pt x="30" y="94"/>
                </a:cubicBezTo>
                <a:cubicBezTo>
                  <a:pt x="30" y="94"/>
                  <a:pt x="30" y="94"/>
                  <a:pt x="30" y="94"/>
                </a:cubicBezTo>
                <a:cubicBezTo>
                  <a:pt x="30" y="94"/>
                  <a:pt x="30" y="93"/>
                  <a:pt x="29" y="93"/>
                </a:cubicBezTo>
                <a:cubicBezTo>
                  <a:pt x="29" y="93"/>
                  <a:pt x="30" y="93"/>
                  <a:pt x="30" y="93"/>
                </a:cubicBezTo>
                <a:close/>
                <a:moveTo>
                  <a:pt x="32" y="123"/>
                </a:moveTo>
                <a:cubicBezTo>
                  <a:pt x="32" y="124"/>
                  <a:pt x="32" y="124"/>
                  <a:pt x="32" y="125"/>
                </a:cubicBezTo>
                <a:cubicBezTo>
                  <a:pt x="32" y="125"/>
                  <a:pt x="32" y="125"/>
                  <a:pt x="32" y="126"/>
                </a:cubicBezTo>
                <a:cubicBezTo>
                  <a:pt x="31" y="124"/>
                  <a:pt x="31" y="124"/>
                  <a:pt x="31" y="124"/>
                </a:cubicBezTo>
                <a:cubicBezTo>
                  <a:pt x="32" y="124"/>
                  <a:pt x="32" y="124"/>
                  <a:pt x="32" y="123"/>
                </a:cubicBezTo>
                <a:close/>
                <a:moveTo>
                  <a:pt x="32" y="120"/>
                </a:moveTo>
                <a:cubicBezTo>
                  <a:pt x="32" y="119"/>
                  <a:pt x="33" y="117"/>
                  <a:pt x="33" y="115"/>
                </a:cubicBezTo>
                <a:cubicBezTo>
                  <a:pt x="33" y="116"/>
                  <a:pt x="34" y="118"/>
                  <a:pt x="34" y="119"/>
                </a:cubicBezTo>
                <a:cubicBezTo>
                  <a:pt x="34" y="120"/>
                  <a:pt x="34" y="120"/>
                  <a:pt x="34" y="121"/>
                </a:cubicBezTo>
                <a:cubicBezTo>
                  <a:pt x="33" y="122"/>
                  <a:pt x="33" y="122"/>
                  <a:pt x="33" y="123"/>
                </a:cubicBezTo>
                <a:cubicBezTo>
                  <a:pt x="33" y="122"/>
                  <a:pt x="32" y="121"/>
                  <a:pt x="32" y="120"/>
                </a:cubicBezTo>
                <a:close/>
                <a:moveTo>
                  <a:pt x="33" y="131"/>
                </a:moveTo>
                <a:cubicBezTo>
                  <a:pt x="34" y="130"/>
                  <a:pt x="34" y="130"/>
                  <a:pt x="34" y="130"/>
                </a:cubicBezTo>
                <a:cubicBezTo>
                  <a:pt x="35" y="130"/>
                  <a:pt x="35" y="131"/>
                  <a:pt x="35" y="132"/>
                </a:cubicBezTo>
                <a:cubicBezTo>
                  <a:pt x="35" y="132"/>
                  <a:pt x="35" y="132"/>
                  <a:pt x="35" y="133"/>
                </a:cubicBezTo>
                <a:cubicBezTo>
                  <a:pt x="35" y="133"/>
                  <a:pt x="35" y="134"/>
                  <a:pt x="36" y="134"/>
                </a:cubicBezTo>
                <a:cubicBezTo>
                  <a:pt x="36" y="134"/>
                  <a:pt x="36" y="134"/>
                  <a:pt x="36" y="134"/>
                </a:cubicBezTo>
                <a:cubicBezTo>
                  <a:pt x="36" y="134"/>
                  <a:pt x="36" y="134"/>
                  <a:pt x="36" y="134"/>
                </a:cubicBezTo>
                <a:cubicBezTo>
                  <a:pt x="36" y="135"/>
                  <a:pt x="36" y="135"/>
                  <a:pt x="37" y="135"/>
                </a:cubicBezTo>
                <a:cubicBezTo>
                  <a:pt x="37" y="137"/>
                  <a:pt x="38" y="138"/>
                  <a:pt x="38" y="140"/>
                </a:cubicBezTo>
                <a:cubicBezTo>
                  <a:pt x="39" y="140"/>
                  <a:pt x="39" y="141"/>
                  <a:pt x="39" y="142"/>
                </a:cubicBezTo>
                <a:cubicBezTo>
                  <a:pt x="38" y="143"/>
                  <a:pt x="38" y="144"/>
                  <a:pt x="37" y="145"/>
                </a:cubicBezTo>
                <a:cubicBezTo>
                  <a:pt x="37" y="146"/>
                  <a:pt x="38" y="147"/>
                  <a:pt x="39" y="146"/>
                </a:cubicBezTo>
                <a:cubicBezTo>
                  <a:pt x="39" y="146"/>
                  <a:pt x="39" y="145"/>
                  <a:pt x="40" y="145"/>
                </a:cubicBezTo>
                <a:cubicBezTo>
                  <a:pt x="40" y="148"/>
                  <a:pt x="41" y="151"/>
                  <a:pt x="42" y="153"/>
                </a:cubicBezTo>
                <a:cubicBezTo>
                  <a:pt x="41" y="154"/>
                  <a:pt x="41" y="154"/>
                  <a:pt x="41" y="154"/>
                </a:cubicBezTo>
                <a:cubicBezTo>
                  <a:pt x="41" y="155"/>
                  <a:pt x="41" y="156"/>
                  <a:pt x="42" y="156"/>
                </a:cubicBezTo>
                <a:cubicBezTo>
                  <a:pt x="43" y="159"/>
                  <a:pt x="44" y="162"/>
                  <a:pt x="45" y="166"/>
                </a:cubicBezTo>
                <a:cubicBezTo>
                  <a:pt x="43" y="161"/>
                  <a:pt x="40" y="157"/>
                  <a:pt x="38" y="152"/>
                </a:cubicBezTo>
                <a:cubicBezTo>
                  <a:pt x="37" y="145"/>
                  <a:pt x="35" y="138"/>
                  <a:pt x="33" y="131"/>
                </a:cubicBezTo>
                <a:cubicBezTo>
                  <a:pt x="33" y="131"/>
                  <a:pt x="33" y="131"/>
                  <a:pt x="33" y="131"/>
                </a:cubicBezTo>
                <a:close/>
                <a:moveTo>
                  <a:pt x="34" y="149"/>
                </a:moveTo>
                <a:cubicBezTo>
                  <a:pt x="35" y="152"/>
                  <a:pt x="36" y="155"/>
                  <a:pt x="37" y="157"/>
                </a:cubicBezTo>
                <a:cubicBezTo>
                  <a:pt x="37" y="158"/>
                  <a:pt x="37" y="158"/>
                  <a:pt x="37" y="158"/>
                </a:cubicBezTo>
                <a:cubicBezTo>
                  <a:pt x="37" y="159"/>
                  <a:pt x="38" y="161"/>
                  <a:pt x="38" y="163"/>
                </a:cubicBezTo>
                <a:cubicBezTo>
                  <a:pt x="37" y="161"/>
                  <a:pt x="36" y="160"/>
                  <a:pt x="36" y="159"/>
                </a:cubicBezTo>
                <a:cubicBezTo>
                  <a:pt x="35" y="156"/>
                  <a:pt x="35" y="152"/>
                  <a:pt x="34" y="149"/>
                </a:cubicBezTo>
                <a:cubicBezTo>
                  <a:pt x="34" y="149"/>
                  <a:pt x="34" y="149"/>
                  <a:pt x="34" y="149"/>
                </a:cubicBezTo>
                <a:close/>
                <a:moveTo>
                  <a:pt x="38" y="166"/>
                </a:moveTo>
                <a:cubicBezTo>
                  <a:pt x="38" y="166"/>
                  <a:pt x="38" y="166"/>
                  <a:pt x="38" y="167"/>
                </a:cubicBezTo>
                <a:cubicBezTo>
                  <a:pt x="38" y="165"/>
                  <a:pt x="37" y="164"/>
                  <a:pt x="36" y="163"/>
                </a:cubicBezTo>
                <a:cubicBezTo>
                  <a:pt x="36" y="163"/>
                  <a:pt x="36" y="162"/>
                  <a:pt x="36" y="162"/>
                </a:cubicBezTo>
                <a:cubicBezTo>
                  <a:pt x="37" y="163"/>
                  <a:pt x="38" y="165"/>
                  <a:pt x="38" y="166"/>
                </a:cubicBezTo>
                <a:close/>
                <a:moveTo>
                  <a:pt x="40" y="173"/>
                </a:moveTo>
                <a:cubicBezTo>
                  <a:pt x="40" y="175"/>
                  <a:pt x="40" y="176"/>
                  <a:pt x="40" y="178"/>
                </a:cubicBezTo>
                <a:cubicBezTo>
                  <a:pt x="39" y="175"/>
                  <a:pt x="38" y="173"/>
                  <a:pt x="38" y="170"/>
                </a:cubicBezTo>
                <a:cubicBezTo>
                  <a:pt x="38" y="171"/>
                  <a:pt x="39" y="172"/>
                  <a:pt x="40" y="173"/>
                </a:cubicBezTo>
                <a:close/>
                <a:moveTo>
                  <a:pt x="42" y="197"/>
                </a:moveTo>
                <a:cubicBezTo>
                  <a:pt x="42" y="197"/>
                  <a:pt x="42" y="197"/>
                  <a:pt x="42" y="197"/>
                </a:cubicBezTo>
                <a:cubicBezTo>
                  <a:pt x="42" y="198"/>
                  <a:pt x="43" y="198"/>
                  <a:pt x="43" y="198"/>
                </a:cubicBezTo>
                <a:cubicBezTo>
                  <a:pt x="43" y="199"/>
                  <a:pt x="44" y="199"/>
                  <a:pt x="44" y="200"/>
                </a:cubicBezTo>
                <a:cubicBezTo>
                  <a:pt x="43" y="198"/>
                  <a:pt x="41" y="196"/>
                  <a:pt x="39" y="194"/>
                </a:cubicBezTo>
                <a:cubicBezTo>
                  <a:pt x="39" y="194"/>
                  <a:pt x="39" y="194"/>
                  <a:pt x="39" y="194"/>
                </a:cubicBezTo>
                <a:cubicBezTo>
                  <a:pt x="40" y="195"/>
                  <a:pt x="41" y="196"/>
                  <a:pt x="42" y="197"/>
                </a:cubicBezTo>
                <a:close/>
                <a:moveTo>
                  <a:pt x="43" y="192"/>
                </a:moveTo>
                <a:cubicBezTo>
                  <a:pt x="43" y="191"/>
                  <a:pt x="42" y="190"/>
                  <a:pt x="42" y="189"/>
                </a:cubicBezTo>
                <a:cubicBezTo>
                  <a:pt x="43" y="191"/>
                  <a:pt x="45" y="194"/>
                  <a:pt x="47" y="196"/>
                </a:cubicBezTo>
                <a:cubicBezTo>
                  <a:pt x="46" y="196"/>
                  <a:pt x="45" y="195"/>
                  <a:pt x="45" y="195"/>
                </a:cubicBezTo>
                <a:cubicBezTo>
                  <a:pt x="44" y="194"/>
                  <a:pt x="43" y="193"/>
                  <a:pt x="43" y="192"/>
                </a:cubicBezTo>
                <a:close/>
                <a:moveTo>
                  <a:pt x="48" y="198"/>
                </a:moveTo>
                <a:cubicBezTo>
                  <a:pt x="50" y="201"/>
                  <a:pt x="51" y="203"/>
                  <a:pt x="53" y="205"/>
                </a:cubicBezTo>
                <a:cubicBezTo>
                  <a:pt x="50" y="203"/>
                  <a:pt x="48" y="200"/>
                  <a:pt x="46" y="197"/>
                </a:cubicBezTo>
                <a:cubicBezTo>
                  <a:pt x="47" y="197"/>
                  <a:pt x="47" y="198"/>
                  <a:pt x="48" y="198"/>
                </a:cubicBezTo>
                <a:close/>
                <a:moveTo>
                  <a:pt x="49" y="188"/>
                </a:moveTo>
                <a:cubicBezTo>
                  <a:pt x="51" y="190"/>
                  <a:pt x="52" y="192"/>
                  <a:pt x="53" y="194"/>
                </a:cubicBezTo>
                <a:cubicBezTo>
                  <a:pt x="54" y="197"/>
                  <a:pt x="55" y="201"/>
                  <a:pt x="56" y="204"/>
                </a:cubicBezTo>
                <a:cubicBezTo>
                  <a:pt x="55" y="203"/>
                  <a:pt x="55" y="203"/>
                  <a:pt x="54" y="202"/>
                </a:cubicBezTo>
                <a:cubicBezTo>
                  <a:pt x="52" y="197"/>
                  <a:pt x="51" y="193"/>
                  <a:pt x="49" y="188"/>
                </a:cubicBezTo>
                <a:close/>
                <a:moveTo>
                  <a:pt x="61" y="205"/>
                </a:moveTo>
                <a:cubicBezTo>
                  <a:pt x="62" y="205"/>
                  <a:pt x="62" y="205"/>
                  <a:pt x="62" y="205"/>
                </a:cubicBezTo>
                <a:cubicBezTo>
                  <a:pt x="63" y="207"/>
                  <a:pt x="64" y="208"/>
                  <a:pt x="65" y="210"/>
                </a:cubicBezTo>
                <a:cubicBezTo>
                  <a:pt x="65" y="210"/>
                  <a:pt x="64" y="210"/>
                  <a:pt x="63" y="209"/>
                </a:cubicBezTo>
                <a:cubicBezTo>
                  <a:pt x="63" y="208"/>
                  <a:pt x="62" y="206"/>
                  <a:pt x="61" y="205"/>
                </a:cubicBezTo>
                <a:close/>
                <a:moveTo>
                  <a:pt x="65" y="202"/>
                </a:moveTo>
                <a:cubicBezTo>
                  <a:pt x="65" y="202"/>
                  <a:pt x="65" y="202"/>
                  <a:pt x="65" y="201"/>
                </a:cubicBezTo>
                <a:cubicBezTo>
                  <a:pt x="65" y="201"/>
                  <a:pt x="66" y="200"/>
                  <a:pt x="66" y="200"/>
                </a:cubicBezTo>
                <a:cubicBezTo>
                  <a:pt x="66" y="200"/>
                  <a:pt x="67" y="201"/>
                  <a:pt x="67" y="201"/>
                </a:cubicBezTo>
                <a:cubicBezTo>
                  <a:pt x="67" y="201"/>
                  <a:pt x="66" y="202"/>
                  <a:pt x="65" y="202"/>
                </a:cubicBezTo>
                <a:close/>
                <a:moveTo>
                  <a:pt x="70" y="206"/>
                </a:moveTo>
                <a:cubicBezTo>
                  <a:pt x="69" y="205"/>
                  <a:pt x="68" y="204"/>
                  <a:pt x="67" y="204"/>
                </a:cubicBezTo>
                <a:cubicBezTo>
                  <a:pt x="67" y="204"/>
                  <a:pt x="67" y="203"/>
                  <a:pt x="67" y="203"/>
                </a:cubicBezTo>
                <a:cubicBezTo>
                  <a:pt x="67" y="203"/>
                  <a:pt x="68" y="203"/>
                  <a:pt x="69" y="202"/>
                </a:cubicBezTo>
                <a:cubicBezTo>
                  <a:pt x="69" y="203"/>
                  <a:pt x="70" y="204"/>
                  <a:pt x="71" y="205"/>
                </a:cubicBezTo>
                <a:cubicBezTo>
                  <a:pt x="71" y="205"/>
                  <a:pt x="72" y="205"/>
                  <a:pt x="72" y="204"/>
                </a:cubicBezTo>
                <a:cubicBezTo>
                  <a:pt x="72" y="204"/>
                  <a:pt x="72" y="204"/>
                  <a:pt x="73" y="203"/>
                </a:cubicBezTo>
                <a:cubicBezTo>
                  <a:pt x="73" y="204"/>
                  <a:pt x="74" y="205"/>
                  <a:pt x="75" y="205"/>
                </a:cubicBezTo>
                <a:cubicBezTo>
                  <a:pt x="75" y="206"/>
                  <a:pt x="74" y="206"/>
                  <a:pt x="74" y="206"/>
                </a:cubicBezTo>
                <a:cubicBezTo>
                  <a:pt x="73" y="206"/>
                  <a:pt x="72" y="205"/>
                  <a:pt x="71" y="205"/>
                </a:cubicBezTo>
                <a:cubicBezTo>
                  <a:pt x="71" y="204"/>
                  <a:pt x="70" y="205"/>
                  <a:pt x="70" y="206"/>
                </a:cubicBezTo>
                <a:close/>
                <a:moveTo>
                  <a:pt x="71" y="193"/>
                </a:moveTo>
                <a:cubicBezTo>
                  <a:pt x="72" y="192"/>
                  <a:pt x="73" y="191"/>
                  <a:pt x="73" y="190"/>
                </a:cubicBezTo>
                <a:cubicBezTo>
                  <a:pt x="73" y="191"/>
                  <a:pt x="73" y="192"/>
                  <a:pt x="73" y="194"/>
                </a:cubicBezTo>
                <a:cubicBezTo>
                  <a:pt x="72" y="193"/>
                  <a:pt x="72" y="193"/>
                  <a:pt x="71" y="193"/>
                </a:cubicBezTo>
                <a:close/>
                <a:moveTo>
                  <a:pt x="73" y="159"/>
                </a:moveTo>
                <a:cubicBezTo>
                  <a:pt x="74" y="159"/>
                  <a:pt x="74" y="158"/>
                  <a:pt x="75" y="158"/>
                </a:cubicBezTo>
                <a:cubicBezTo>
                  <a:pt x="75" y="159"/>
                  <a:pt x="76" y="161"/>
                  <a:pt x="76" y="163"/>
                </a:cubicBezTo>
                <a:cubicBezTo>
                  <a:pt x="75" y="163"/>
                  <a:pt x="75" y="163"/>
                  <a:pt x="74" y="164"/>
                </a:cubicBezTo>
                <a:cubicBezTo>
                  <a:pt x="74" y="162"/>
                  <a:pt x="74" y="161"/>
                  <a:pt x="73" y="159"/>
                </a:cubicBezTo>
                <a:close/>
                <a:moveTo>
                  <a:pt x="75" y="191"/>
                </a:moveTo>
                <a:cubicBezTo>
                  <a:pt x="75" y="191"/>
                  <a:pt x="75" y="191"/>
                  <a:pt x="76" y="192"/>
                </a:cubicBezTo>
                <a:cubicBezTo>
                  <a:pt x="75" y="192"/>
                  <a:pt x="75" y="192"/>
                  <a:pt x="75" y="193"/>
                </a:cubicBezTo>
                <a:cubicBezTo>
                  <a:pt x="75" y="192"/>
                  <a:pt x="75" y="192"/>
                  <a:pt x="75" y="191"/>
                </a:cubicBezTo>
                <a:close/>
                <a:moveTo>
                  <a:pt x="75" y="188"/>
                </a:moveTo>
                <a:cubicBezTo>
                  <a:pt x="76" y="188"/>
                  <a:pt x="76" y="187"/>
                  <a:pt x="76" y="187"/>
                </a:cubicBezTo>
                <a:cubicBezTo>
                  <a:pt x="77" y="187"/>
                  <a:pt x="77" y="187"/>
                  <a:pt x="77" y="187"/>
                </a:cubicBezTo>
                <a:cubicBezTo>
                  <a:pt x="78" y="187"/>
                  <a:pt x="78" y="187"/>
                  <a:pt x="78" y="187"/>
                </a:cubicBezTo>
                <a:cubicBezTo>
                  <a:pt x="78" y="188"/>
                  <a:pt x="77" y="188"/>
                  <a:pt x="77" y="189"/>
                </a:cubicBezTo>
                <a:cubicBezTo>
                  <a:pt x="76" y="189"/>
                  <a:pt x="76" y="188"/>
                  <a:pt x="75" y="188"/>
                </a:cubicBezTo>
                <a:close/>
                <a:moveTo>
                  <a:pt x="77" y="193"/>
                </a:moveTo>
                <a:cubicBezTo>
                  <a:pt x="78" y="193"/>
                  <a:pt x="78" y="194"/>
                  <a:pt x="79" y="194"/>
                </a:cubicBezTo>
                <a:cubicBezTo>
                  <a:pt x="79" y="194"/>
                  <a:pt x="78" y="195"/>
                  <a:pt x="78" y="195"/>
                </a:cubicBezTo>
                <a:cubicBezTo>
                  <a:pt x="78" y="195"/>
                  <a:pt x="77" y="195"/>
                  <a:pt x="77" y="196"/>
                </a:cubicBezTo>
                <a:cubicBezTo>
                  <a:pt x="76" y="195"/>
                  <a:pt x="76" y="195"/>
                  <a:pt x="76" y="195"/>
                </a:cubicBezTo>
                <a:cubicBezTo>
                  <a:pt x="76" y="194"/>
                  <a:pt x="77" y="193"/>
                  <a:pt x="77" y="193"/>
                </a:cubicBezTo>
                <a:close/>
                <a:moveTo>
                  <a:pt x="79" y="180"/>
                </a:moveTo>
                <a:cubicBezTo>
                  <a:pt x="79" y="180"/>
                  <a:pt x="79" y="180"/>
                  <a:pt x="79" y="180"/>
                </a:cubicBezTo>
                <a:cubicBezTo>
                  <a:pt x="79" y="179"/>
                  <a:pt x="80" y="178"/>
                  <a:pt x="81" y="177"/>
                </a:cubicBezTo>
                <a:cubicBezTo>
                  <a:pt x="81" y="178"/>
                  <a:pt x="81" y="178"/>
                  <a:pt x="81" y="178"/>
                </a:cubicBezTo>
                <a:cubicBezTo>
                  <a:pt x="80" y="178"/>
                  <a:pt x="80" y="179"/>
                  <a:pt x="79" y="180"/>
                </a:cubicBezTo>
                <a:close/>
                <a:moveTo>
                  <a:pt x="82" y="188"/>
                </a:moveTo>
                <a:cubicBezTo>
                  <a:pt x="82" y="189"/>
                  <a:pt x="82" y="189"/>
                  <a:pt x="83" y="189"/>
                </a:cubicBezTo>
                <a:cubicBezTo>
                  <a:pt x="82" y="189"/>
                  <a:pt x="81" y="190"/>
                  <a:pt x="80" y="190"/>
                </a:cubicBezTo>
                <a:cubicBezTo>
                  <a:pt x="81" y="189"/>
                  <a:pt x="81" y="189"/>
                  <a:pt x="82" y="188"/>
                </a:cubicBezTo>
                <a:close/>
                <a:moveTo>
                  <a:pt x="83" y="191"/>
                </a:moveTo>
                <a:cubicBezTo>
                  <a:pt x="83" y="191"/>
                  <a:pt x="83" y="191"/>
                  <a:pt x="83" y="191"/>
                </a:cubicBezTo>
                <a:cubicBezTo>
                  <a:pt x="83" y="192"/>
                  <a:pt x="82" y="192"/>
                  <a:pt x="82" y="192"/>
                </a:cubicBezTo>
                <a:cubicBezTo>
                  <a:pt x="81" y="192"/>
                  <a:pt x="81" y="192"/>
                  <a:pt x="81" y="192"/>
                </a:cubicBezTo>
                <a:cubicBezTo>
                  <a:pt x="82" y="191"/>
                  <a:pt x="82" y="191"/>
                  <a:pt x="83" y="191"/>
                </a:cubicBezTo>
                <a:close/>
                <a:moveTo>
                  <a:pt x="83" y="187"/>
                </a:moveTo>
                <a:cubicBezTo>
                  <a:pt x="83" y="187"/>
                  <a:pt x="83" y="187"/>
                  <a:pt x="83" y="187"/>
                </a:cubicBezTo>
                <a:cubicBezTo>
                  <a:pt x="84" y="188"/>
                  <a:pt x="84" y="188"/>
                  <a:pt x="85" y="188"/>
                </a:cubicBezTo>
                <a:cubicBezTo>
                  <a:pt x="85" y="188"/>
                  <a:pt x="85" y="189"/>
                  <a:pt x="85" y="189"/>
                </a:cubicBezTo>
                <a:cubicBezTo>
                  <a:pt x="85" y="189"/>
                  <a:pt x="85" y="189"/>
                  <a:pt x="85" y="189"/>
                </a:cubicBezTo>
                <a:cubicBezTo>
                  <a:pt x="84" y="188"/>
                  <a:pt x="83" y="188"/>
                  <a:pt x="83" y="187"/>
                </a:cubicBezTo>
                <a:close/>
                <a:moveTo>
                  <a:pt x="84" y="198"/>
                </a:moveTo>
                <a:cubicBezTo>
                  <a:pt x="85" y="198"/>
                  <a:pt x="85" y="199"/>
                  <a:pt x="85" y="199"/>
                </a:cubicBezTo>
                <a:cubicBezTo>
                  <a:pt x="85" y="199"/>
                  <a:pt x="85" y="200"/>
                  <a:pt x="85" y="200"/>
                </a:cubicBezTo>
                <a:cubicBezTo>
                  <a:pt x="84" y="200"/>
                  <a:pt x="84" y="200"/>
                  <a:pt x="83" y="199"/>
                </a:cubicBezTo>
                <a:cubicBezTo>
                  <a:pt x="84" y="199"/>
                  <a:pt x="84" y="199"/>
                  <a:pt x="84" y="198"/>
                </a:cubicBezTo>
                <a:close/>
                <a:moveTo>
                  <a:pt x="85" y="194"/>
                </a:moveTo>
                <a:cubicBezTo>
                  <a:pt x="86" y="194"/>
                  <a:pt x="87" y="193"/>
                  <a:pt x="88" y="193"/>
                </a:cubicBezTo>
                <a:cubicBezTo>
                  <a:pt x="87" y="194"/>
                  <a:pt x="86" y="194"/>
                  <a:pt x="86" y="195"/>
                </a:cubicBezTo>
                <a:cubicBezTo>
                  <a:pt x="85" y="195"/>
                  <a:pt x="85" y="195"/>
                  <a:pt x="85" y="194"/>
                </a:cubicBezTo>
                <a:close/>
                <a:moveTo>
                  <a:pt x="86" y="205"/>
                </a:moveTo>
                <a:cubicBezTo>
                  <a:pt x="86" y="206"/>
                  <a:pt x="87" y="206"/>
                  <a:pt x="88" y="207"/>
                </a:cubicBezTo>
                <a:cubicBezTo>
                  <a:pt x="88" y="207"/>
                  <a:pt x="88" y="207"/>
                  <a:pt x="88" y="207"/>
                </a:cubicBezTo>
                <a:cubicBezTo>
                  <a:pt x="88" y="207"/>
                  <a:pt x="88" y="207"/>
                  <a:pt x="88" y="207"/>
                </a:cubicBezTo>
                <a:cubicBezTo>
                  <a:pt x="87" y="207"/>
                  <a:pt x="87" y="207"/>
                  <a:pt x="87" y="207"/>
                </a:cubicBezTo>
                <a:cubicBezTo>
                  <a:pt x="86" y="206"/>
                  <a:pt x="86" y="206"/>
                  <a:pt x="86" y="206"/>
                </a:cubicBezTo>
                <a:cubicBezTo>
                  <a:pt x="86" y="205"/>
                  <a:pt x="86" y="205"/>
                  <a:pt x="86" y="205"/>
                </a:cubicBezTo>
                <a:close/>
                <a:moveTo>
                  <a:pt x="88" y="204"/>
                </a:moveTo>
                <a:cubicBezTo>
                  <a:pt x="88" y="204"/>
                  <a:pt x="88" y="204"/>
                  <a:pt x="88" y="204"/>
                </a:cubicBezTo>
                <a:cubicBezTo>
                  <a:pt x="89" y="204"/>
                  <a:pt x="89" y="204"/>
                  <a:pt x="90" y="205"/>
                </a:cubicBezTo>
                <a:cubicBezTo>
                  <a:pt x="90" y="205"/>
                  <a:pt x="89" y="205"/>
                  <a:pt x="89" y="205"/>
                </a:cubicBezTo>
                <a:cubicBezTo>
                  <a:pt x="89" y="205"/>
                  <a:pt x="88" y="205"/>
                  <a:pt x="88" y="204"/>
                </a:cubicBezTo>
                <a:close/>
                <a:moveTo>
                  <a:pt x="90" y="186"/>
                </a:moveTo>
                <a:cubicBezTo>
                  <a:pt x="90" y="185"/>
                  <a:pt x="91" y="184"/>
                  <a:pt x="92" y="183"/>
                </a:cubicBezTo>
                <a:cubicBezTo>
                  <a:pt x="92" y="183"/>
                  <a:pt x="92" y="183"/>
                  <a:pt x="93" y="183"/>
                </a:cubicBezTo>
                <a:cubicBezTo>
                  <a:pt x="92" y="184"/>
                  <a:pt x="91" y="185"/>
                  <a:pt x="90" y="186"/>
                </a:cubicBezTo>
                <a:close/>
                <a:moveTo>
                  <a:pt x="91" y="205"/>
                </a:moveTo>
                <a:cubicBezTo>
                  <a:pt x="92" y="206"/>
                  <a:pt x="92" y="206"/>
                  <a:pt x="93" y="206"/>
                </a:cubicBezTo>
                <a:cubicBezTo>
                  <a:pt x="93" y="207"/>
                  <a:pt x="92" y="207"/>
                  <a:pt x="92" y="207"/>
                </a:cubicBezTo>
                <a:cubicBezTo>
                  <a:pt x="91" y="207"/>
                  <a:pt x="91" y="207"/>
                  <a:pt x="90" y="206"/>
                </a:cubicBezTo>
                <a:cubicBezTo>
                  <a:pt x="91" y="206"/>
                  <a:pt x="91" y="206"/>
                  <a:pt x="91" y="205"/>
                </a:cubicBezTo>
                <a:close/>
                <a:moveTo>
                  <a:pt x="93" y="186"/>
                </a:moveTo>
                <a:cubicBezTo>
                  <a:pt x="95" y="184"/>
                  <a:pt x="98" y="182"/>
                  <a:pt x="100" y="179"/>
                </a:cubicBezTo>
                <a:cubicBezTo>
                  <a:pt x="102" y="179"/>
                  <a:pt x="103" y="178"/>
                  <a:pt x="104" y="177"/>
                </a:cubicBezTo>
                <a:cubicBezTo>
                  <a:pt x="102" y="180"/>
                  <a:pt x="99" y="182"/>
                  <a:pt x="97" y="185"/>
                </a:cubicBezTo>
                <a:cubicBezTo>
                  <a:pt x="96" y="185"/>
                  <a:pt x="94" y="186"/>
                  <a:pt x="93" y="186"/>
                </a:cubicBezTo>
                <a:close/>
                <a:moveTo>
                  <a:pt x="95" y="190"/>
                </a:moveTo>
                <a:cubicBezTo>
                  <a:pt x="95" y="190"/>
                  <a:pt x="95" y="191"/>
                  <a:pt x="96" y="191"/>
                </a:cubicBezTo>
                <a:cubicBezTo>
                  <a:pt x="95" y="191"/>
                  <a:pt x="95" y="192"/>
                  <a:pt x="94" y="192"/>
                </a:cubicBezTo>
                <a:cubicBezTo>
                  <a:pt x="94" y="192"/>
                  <a:pt x="94" y="192"/>
                  <a:pt x="93" y="192"/>
                </a:cubicBezTo>
                <a:cubicBezTo>
                  <a:pt x="94" y="191"/>
                  <a:pt x="94" y="191"/>
                  <a:pt x="95" y="190"/>
                </a:cubicBezTo>
                <a:close/>
                <a:moveTo>
                  <a:pt x="96" y="208"/>
                </a:moveTo>
                <a:cubicBezTo>
                  <a:pt x="96" y="208"/>
                  <a:pt x="96" y="208"/>
                  <a:pt x="96" y="208"/>
                </a:cubicBezTo>
                <a:cubicBezTo>
                  <a:pt x="97" y="209"/>
                  <a:pt x="98" y="209"/>
                  <a:pt x="100" y="210"/>
                </a:cubicBezTo>
                <a:cubicBezTo>
                  <a:pt x="99" y="210"/>
                  <a:pt x="99" y="210"/>
                  <a:pt x="99" y="211"/>
                </a:cubicBezTo>
                <a:cubicBezTo>
                  <a:pt x="98" y="211"/>
                  <a:pt x="98" y="211"/>
                  <a:pt x="97" y="211"/>
                </a:cubicBezTo>
                <a:cubicBezTo>
                  <a:pt x="97" y="210"/>
                  <a:pt x="96" y="210"/>
                  <a:pt x="95" y="209"/>
                </a:cubicBezTo>
                <a:cubicBezTo>
                  <a:pt x="95" y="209"/>
                  <a:pt x="95" y="208"/>
                  <a:pt x="96" y="208"/>
                </a:cubicBezTo>
                <a:close/>
                <a:moveTo>
                  <a:pt x="99" y="218"/>
                </a:moveTo>
                <a:cubicBezTo>
                  <a:pt x="99" y="218"/>
                  <a:pt x="100" y="219"/>
                  <a:pt x="101" y="219"/>
                </a:cubicBezTo>
                <a:cubicBezTo>
                  <a:pt x="100" y="219"/>
                  <a:pt x="100" y="219"/>
                  <a:pt x="100" y="219"/>
                </a:cubicBezTo>
                <a:cubicBezTo>
                  <a:pt x="99" y="219"/>
                  <a:pt x="99" y="219"/>
                  <a:pt x="99" y="219"/>
                </a:cubicBezTo>
                <a:cubicBezTo>
                  <a:pt x="99" y="218"/>
                  <a:pt x="99" y="218"/>
                  <a:pt x="99" y="218"/>
                </a:cubicBezTo>
                <a:close/>
                <a:moveTo>
                  <a:pt x="101" y="224"/>
                </a:moveTo>
                <a:cubicBezTo>
                  <a:pt x="101" y="223"/>
                  <a:pt x="101" y="223"/>
                  <a:pt x="102" y="223"/>
                </a:cubicBezTo>
                <a:cubicBezTo>
                  <a:pt x="103" y="223"/>
                  <a:pt x="104" y="224"/>
                  <a:pt x="105" y="225"/>
                </a:cubicBezTo>
                <a:cubicBezTo>
                  <a:pt x="105" y="225"/>
                  <a:pt x="105" y="225"/>
                  <a:pt x="105" y="226"/>
                </a:cubicBezTo>
                <a:cubicBezTo>
                  <a:pt x="105" y="226"/>
                  <a:pt x="105" y="226"/>
                  <a:pt x="105" y="226"/>
                </a:cubicBezTo>
                <a:cubicBezTo>
                  <a:pt x="103" y="225"/>
                  <a:pt x="102" y="225"/>
                  <a:pt x="100" y="224"/>
                </a:cubicBezTo>
                <a:cubicBezTo>
                  <a:pt x="100" y="224"/>
                  <a:pt x="101" y="224"/>
                  <a:pt x="101" y="224"/>
                </a:cubicBezTo>
                <a:close/>
                <a:moveTo>
                  <a:pt x="104" y="222"/>
                </a:moveTo>
                <a:cubicBezTo>
                  <a:pt x="104" y="222"/>
                  <a:pt x="104" y="222"/>
                  <a:pt x="104" y="222"/>
                </a:cubicBezTo>
                <a:cubicBezTo>
                  <a:pt x="104" y="222"/>
                  <a:pt x="104" y="221"/>
                  <a:pt x="104" y="221"/>
                </a:cubicBezTo>
                <a:cubicBezTo>
                  <a:pt x="105" y="222"/>
                  <a:pt x="106" y="222"/>
                  <a:pt x="106" y="222"/>
                </a:cubicBezTo>
                <a:cubicBezTo>
                  <a:pt x="106" y="222"/>
                  <a:pt x="106" y="223"/>
                  <a:pt x="106" y="223"/>
                </a:cubicBezTo>
                <a:cubicBezTo>
                  <a:pt x="106" y="222"/>
                  <a:pt x="105" y="222"/>
                  <a:pt x="104" y="222"/>
                </a:cubicBezTo>
                <a:close/>
                <a:moveTo>
                  <a:pt x="108" y="226"/>
                </a:moveTo>
                <a:cubicBezTo>
                  <a:pt x="108" y="226"/>
                  <a:pt x="109" y="227"/>
                  <a:pt x="110" y="227"/>
                </a:cubicBezTo>
                <a:cubicBezTo>
                  <a:pt x="110" y="227"/>
                  <a:pt x="109" y="228"/>
                  <a:pt x="109" y="228"/>
                </a:cubicBezTo>
                <a:cubicBezTo>
                  <a:pt x="109" y="228"/>
                  <a:pt x="109" y="228"/>
                  <a:pt x="109" y="228"/>
                </a:cubicBezTo>
                <a:cubicBezTo>
                  <a:pt x="108" y="228"/>
                  <a:pt x="107" y="227"/>
                  <a:pt x="106" y="227"/>
                </a:cubicBezTo>
                <a:cubicBezTo>
                  <a:pt x="107" y="226"/>
                  <a:pt x="107" y="226"/>
                  <a:pt x="108" y="226"/>
                </a:cubicBezTo>
                <a:close/>
                <a:moveTo>
                  <a:pt x="108" y="210"/>
                </a:moveTo>
                <a:cubicBezTo>
                  <a:pt x="109" y="210"/>
                  <a:pt x="110" y="209"/>
                  <a:pt x="111" y="208"/>
                </a:cubicBezTo>
                <a:cubicBezTo>
                  <a:pt x="112" y="208"/>
                  <a:pt x="112" y="209"/>
                  <a:pt x="112" y="209"/>
                </a:cubicBezTo>
                <a:cubicBezTo>
                  <a:pt x="111" y="210"/>
                  <a:pt x="110" y="210"/>
                  <a:pt x="110" y="211"/>
                </a:cubicBezTo>
                <a:cubicBezTo>
                  <a:pt x="109" y="211"/>
                  <a:pt x="109" y="211"/>
                  <a:pt x="108" y="210"/>
                </a:cubicBezTo>
                <a:close/>
                <a:moveTo>
                  <a:pt x="112" y="213"/>
                </a:moveTo>
                <a:cubicBezTo>
                  <a:pt x="111" y="212"/>
                  <a:pt x="111" y="212"/>
                  <a:pt x="111" y="212"/>
                </a:cubicBezTo>
                <a:cubicBezTo>
                  <a:pt x="112" y="211"/>
                  <a:pt x="113" y="211"/>
                  <a:pt x="114" y="210"/>
                </a:cubicBezTo>
                <a:cubicBezTo>
                  <a:pt x="114" y="210"/>
                  <a:pt x="114" y="210"/>
                  <a:pt x="115" y="210"/>
                </a:cubicBezTo>
                <a:cubicBezTo>
                  <a:pt x="114" y="211"/>
                  <a:pt x="113" y="212"/>
                  <a:pt x="112" y="213"/>
                </a:cubicBezTo>
                <a:close/>
                <a:moveTo>
                  <a:pt x="119" y="221"/>
                </a:moveTo>
                <a:cubicBezTo>
                  <a:pt x="120" y="221"/>
                  <a:pt x="120" y="221"/>
                  <a:pt x="120" y="221"/>
                </a:cubicBezTo>
                <a:cubicBezTo>
                  <a:pt x="120" y="221"/>
                  <a:pt x="119" y="222"/>
                  <a:pt x="119" y="222"/>
                </a:cubicBezTo>
                <a:cubicBezTo>
                  <a:pt x="119" y="222"/>
                  <a:pt x="119" y="222"/>
                  <a:pt x="119" y="222"/>
                </a:cubicBezTo>
                <a:cubicBezTo>
                  <a:pt x="119" y="222"/>
                  <a:pt x="119" y="221"/>
                  <a:pt x="119" y="221"/>
                </a:cubicBezTo>
                <a:cubicBezTo>
                  <a:pt x="119" y="221"/>
                  <a:pt x="119" y="221"/>
                  <a:pt x="119" y="221"/>
                </a:cubicBezTo>
                <a:close/>
                <a:moveTo>
                  <a:pt x="120" y="211"/>
                </a:moveTo>
                <a:cubicBezTo>
                  <a:pt x="120" y="210"/>
                  <a:pt x="120" y="210"/>
                  <a:pt x="121" y="210"/>
                </a:cubicBezTo>
                <a:cubicBezTo>
                  <a:pt x="121" y="210"/>
                  <a:pt x="121" y="210"/>
                  <a:pt x="121" y="210"/>
                </a:cubicBezTo>
                <a:cubicBezTo>
                  <a:pt x="121" y="211"/>
                  <a:pt x="121" y="211"/>
                  <a:pt x="121" y="211"/>
                </a:cubicBezTo>
                <a:cubicBezTo>
                  <a:pt x="120" y="211"/>
                  <a:pt x="120" y="211"/>
                  <a:pt x="120" y="211"/>
                </a:cubicBezTo>
                <a:close/>
                <a:moveTo>
                  <a:pt x="123" y="218"/>
                </a:moveTo>
                <a:cubicBezTo>
                  <a:pt x="123" y="218"/>
                  <a:pt x="123" y="219"/>
                  <a:pt x="124" y="219"/>
                </a:cubicBezTo>
                <a:cubicBezTo>
                  <a:pt x="123" y="219"/>
                  <a:pt x="122" y="220"/>
                  <a:pt x="121" y="220"/>
                </a:cubicBezTo>
                <a:cubicBezTo>
                  <a:pt x="121" y="220"/>
                  <a:pt x="121" y="220"/>
                  <a:pt x="121" y="220"/>
                </a:cubicBezTo>
                <a:cubicBezTo>
                  <a:pt x="122" y="219"/>
                  <a:pt x="122" y="219"/>
                  <a:pt x="123" y="218"/>
                </a:cubicBezTo>
                <a:close/>
                <a:moveTo>
                  <a:pt x="123" y="222"/>
                </a:moveTo>
                <a:cubicBezTo>
                  <a:pt x="124" y="222"/>
                  <a:pt x="124" y="221"/>
                  <a:pt x="125" y="221"/>
                </a:cubicBezTo>
                <a:cubicBezTo>
                  <a:pt x="125" y="221"/>
                  <a:pt x="126" y="222"/>
                  <a:pt x="126" y="222"/>
                </a:cubicBezTo>
                <a:cubicBezTo>
                  <a:pt x="126" y="223"/>
                  <a:pt x="125" y="223"/>
                  <a:pt x="125" y="223"/>
                </a:cubicBezTo>
                <a:cubicBezTo>
                  <a:pt x="124" y="223"/>
                  <a:pt x="124" y="223"/>
                  <a:pt x="123" y="222"/>
                </a:cubicBezTo>
                <a:close/>
                <a:moveTo>
                  <a:pt x="125" y="225"/>
                </a:moveTo>
                <a:cubicBezTo>
                  <a:pt x="126" y="225"/>
                  <a:pt x="126" y="225"/>
                  <a:pt x="127" y="224"/>
                </a:cubicBezTo>
                <a:cubicBezTo>
                  <a:pt x="127" y="224"/>
                  <a:pt x="127" y="225"/>
                  <a:pt x="128" y="225"/>
                </a:cubicBezTo>
                <a:cubicBezTo>
                  <a:pt x="127" y="226"/>
                  <a:pt x="126" y="226"/>
                  <a:pt x="125" y="227"/>
                </a:cubicBezTo>
                <a:cubicBezTo>
                  <a:pt x="125" y="227"/>
                  <a:pt x="125" y="227"/>
                  <a:pt x="124" y="226"/>
                </a:cubicBezTo>
                <a:cubicBezTo>
                  <a:pt x="124" y="226"/>
                  <a:pt x="125" y="226"/>
                  <a:pt x="125" y="225"/>
                </a:cubicBezTo>
                <a:close/>
                <a:moveTo>
                  <a:pt x="127" y="221"/>
                </a:moveTo>
                <a:cubicBezTo>
                  <a:pt x="127" y="221"/>
                  <a:pt x="126" y="220"/>
                  <a:pt x="126" y="219"/>
                </a:cubicBezTo>
                <a:cubicBezTo>
                  <a:pt x="126" y="219"/>
                  <a:pt x="126" y="219"/>
                  <a:pt x="126" y="219"/>
                </a:cubicBezTo>
                <a:cubicBezTo>
                  <a:pt x="127" y="220"/>
                  <a:pt x="127" y="220"/>
                  <a:pt x="128" y="220"/>
                </a:cubicBezTo>
                <a:cubicBezTo>
                  <a:pt x="128" y="221"/>
                  <a:pt x="127" y="221"/>
                  <a:pt x="127" y="221"/>
                </a:cubicBezTo>
                <a:close/>
                <a:moveTo>
                  <a:pt x="128" y="218"/>
                </a:moveTo>
                <a:cubicBezTo>
                  <a:pt x="128" y="217"/>
                  <a:pt x="129" y="216"/>
                  <a:pt x="130" y="216"/>
                </a:cubicBezTo>
                <a:cubicBezTo>
                  <a:pt x="130" y="216"/>
                  <a:pt x="130" y="216"/>
                  <a:pt x="130" y="216"/>
                </a:cubicBezTo>
                <a:cubicBezTo>
                  <a:pt x="130" y="216"/>
                  <a:pt x="130" y="217"/>
                  <a:pt x="129" y="217"/>
                </a:cubicBezTo>
                <a:cubicBezTo>
                  <a:pt x="129" y="218"/>
                  <a:pt x="129" y="219"/>
                  <a:pt x="130" y="219"/>
                </a:cubicBezTo>
                <a:cubicBezTo>
                  <a:pt x="130" y="219"/>
                  <a:pt x="129" y="219"/>
                  <a:pt x="129" y="219"/>
                </a:cubicBezTo>
                <a:cubicBezTo>
                  <a:pt x="129" y="219"/>
                  <a:pt x="128" y="218"/>
                  <a:pt x="128" y="218"/>
                </a:cubicBezTo>
                <a:close/>
                <a:moveTo>
                  <a:pt x="130" y="222"/>
                </a:moveTo>
                <a:cubicBezTo>
                  <a:pt x="130" y="222"/>
                  <a:pt x="130" y="222"/>
                  <a:pt x="130" y="222"/>
                </a:cubicBezTo>
                <a:cubicBezTo>
                  <a:pt x="130" y="223"/>
                  <a:pt x="130" y="223"/>
                  <a:pt x="129" y="224"/>
                </a:cubicBezTo>
                <a:cubicBezTo>
                  <a:pt x="129" y="224"/>
                  <a:pt x="129" y="224"/>
                  <a:pt x="129" y="224"/>
                </a:cubicBezTo>
                <a:cubicBezTo>
                  <a:pt x="129" y="224"/>
                  <a:pt x="128" y="224"/>
                  <a:pt x="128" y="223"/>
                </a:cubicBezTo>
                <a:cubicBezTo>
                  <a:pt x="129" y="223"/>
                  <a:pt x="129" y="223"/>
                  <a:pt x="130" y="222"/>
                </a:cubicBezTo>
                <a:close/>
                <a:moveTo>
                  <a:pt x="162" y="206"/>
                </a:moveTo>
                <a:cubicBezTo>
                  <a:pt x="163" y="205"/>
                  <a:pt x="164" y="204"/>
                  <a:pt x="165" y="203"/>
                </a:cubicBezTo>
                <a:cubicBezTo>
                  <a:pt x="167" y="201"/>
                  <a:pt x="169" y="200"/>
                  <a:pt x="172" y="198"/>
                </a:cubicBezTo>
                <a:cubicBezTo>
                  <a:pt x="172" y="198"/>
                  <a:pt x="171" y="198"/>
                  <a:pt x="171" y="198"/>
                </a:cubicBezTo>
                <a:cubicBezTo>
                  <a:pt x="170" y="199"/>
                  <a:pt x="169" y="200"/>
                  <a:pt x="168" y="202"/>
                </a:cubicBezTo>
                <a:cubicBezTo>
                  <a:pt x="166" y="203"/>
                  <a:pt x="164" y="205"/>
                  <a:pt x="162" y="206"/>
                </a:cubicBezTo>
                <a:close/>
                <a:moveTo>
                  <a:pt x="167" y="210"/>
                </a:moveTo>
                <a:cubicBezTo>
                  <a:pt x="160" y="216"/>
                  <a:pt x="153" y="221"/>
                  <a:pt x="146" y="225"/>
                </a:cubicBezTo>
                <a:cubicBezTo>
                  <a:pt x="149" y="222"/>
                  <a:pt x="152" y="219"/>
                  <a:pt x="156" y="216"/>
                </a:cubicBezTo>
                <a:cubicBezTo>
                  <a:pt x="158" y="214"/>
                  <a:pt x="160" y="213"/>
                  <a:pt x="163" y="212"/>
                </a:cubicBezTo>
                <a:cubicBezTo>
                  <a:pt x="163" y="212"/>
                  <a:pt x="163" y="212"/>
                  <a:pt x="164" y="212"/>
                </a:cubicBezTo>
                <a:cubicBezTo>
                  <a:pt x="165" y="211"/>
                  <a:pt x="166" y="211"/>
                  <a:pt x="167" y="210"/>
                </a:cubicBezTo>
                <a:close/>
                <a:moveTo>
                  <a:pt x="154" y="209"/>
                </a:moveTo>
                <a:cubicBezTo>
                  <a:pt x="155" y="208"/>
                  <a:pt x="156" y="208"/>
                  <a:pt x="157" y="207"/>
                </a:cubicBezTo>
                <a:cubicBezTo>
                  <a:pt x="161" y="203"/>
                  <a:pt x="166" y="199"/>
                  <a:pt x="171" y="195"/>
                </a:cubicBezTo>
                <a:cubicBezTo>
                  <a:pt x="168" y="197"/>
                  <a:pt x="166" y="200"/>
                  <a:pt x="163" y="202"/>
                </a:cubicBezTo>
                <a:cubicBezTo>
                  <a:pt x="160" y="204"/>
                  <a:pt x="157" y="207"/>
                  <a:pt x="154" y="209"/>
                </a:cubicBezTo>
                <a:close/>
                <a:moveTo>
                  <a:pt x="158" y="208"/>
                </a:moveTo>
                <a:cubicBezTo>
                  <a:pt x="157" y="210"/>
                  <a:pt x="156" y="211"/>
                  <a:pt x="155" y="212"/>
                </a:cubicBezTo>
                <a:cubicBezTo>
                  <a:pt x="153" y="214"/>
                  <a:pt x="150" y="216"/>
                  <a:pt x="148" y="218"/>
                </a:cubicBezTo>
                <a:cubicBezTo>
                  <a:pt x="146" y="220"/>
                  <a:pt x="143" y="221"/>
                  <a:pt x="141" y="222"/>
                </a:cubicBezTo>
                <a:cubicBezTo>
                  <a:pt x="146" y="217"/>
                  <a:pt x="152" y="213"/>
                  <a:pt x="158" y="208"/>
                </a:cubicBezTo>
                <a:close/>
                <a:moveTo>
                  <a:pt x="146" y="227"/>
                </a:moveTo>
                <a:cubicBezTo>
                  <a:pt x="146" y="227"/>
                  <a:pt x="146" y="227"/>
                  <a:pt x="146" y="227"/>
                </a:cubicBezTo>
                <a:cubicBezTo>
                  <a:pt x="147" y="227"/>
                  <a:pt x="148" y="227"/>
                  <a:pt x="148" y="228"/>
                </a:cubicBezTo>
                <a:cubicBezTo>
                  <a:pt x="148" y="228"/>
                  <a:pt x="150" y="228"/>
                  <a:pt x="150" y="228"/>
                </a:cubicBezTo>
                <a:cubicBezTo>
                  <a:pt x="150" y="228"/>
                  <a:pt x="150" y="228"/>
                  <a:pt x="150" y="228"/>
                </a:cubicBezTo>
                <a:cubicBezTo>
                  <a:pt x="149" y="228"/>
                  <a:pt x="147" y="228"/>
                  <a:pt x="146" y="228"/>
                </a:cubicBezTo>
                <a:cubicBezTo>
                  <a:pt x="146" y="227"/>
                  <a:pt x="146" y="227"/>
                  <a:pt x="146" y="227"/>
                </a:cubicBezTo>
                <a:close/>
                <a:moveTo>
                  <a:pt x="151" y="231"/>
                </a:moveTo>
                <a:cubicBezTo>
                  <a:pt x="151" y="231"/>
                  <a:pt x="151" y="231"/>
                  <a:pt x="151" y="231"/>
                </a:cubicBezTo>
                <a:cubicBezTo>
                  <a:pt x="151" y="231"/>
                  <a:pt x="150" y="232"/>
                  <a:pt x="150" y="232"/>
                </a:cubicBezTo>
                <a:cubicBezTo>
                  <a:pt x="150" y="232"/>
                  <a:pt x="149" y="232"/>
                  <a:pt x="149" y="232"/>
                </a:cubicBezTo>
                <a:cubicBezTo>
                  <a:pt x="150" y="231"/>
                  <a:pt x="151" y="231"/>
                  <a:pt x="151" y="231"/>
                </a:cubicBezTo>
                <a:close/>
                <a:moveTo>
                  <a:pt x="150" y="228"/>
                </a:moveTo>
                <a:cubicBezTo>
                  <a:pt x="149" y="227"/>
                  <a:pt x="148" y="227"/>
                  <a:pt x="147" y="227"/>
                </a:cubicBezTo>
                <a:cubicBezTo>
                  <a:pt x="157" y="222"/>
                  <a:pt x="165" y="214"/>
                  <a:pt x="174" y="206"/>
                </a:cubicBezTo>
                <a:cubicBezTo>
                  <a:pt x="174" y="207"/>
                  <a:pt x="174" y="207"/>
                  <a:pt x="175" y="207"/>
                </a:cubicBezTo>
                <a:cubicBezTo>
                  <a:pt x="174" y="208"/>
                  <a:pt x="173" y="208"/>
                  <a:pt x="173" y="209"/>
                </a:cubicBezTo>
                <a:cubicBezTo>
                  <a:pt x="165" y="215"/>
                  <a:pt x="158" y="221"/>
                  <a:pt x="150" y="228"/>
                </a:cubicBezTo>
                <a:close/>
                <a:moveTo>
                  <a:pt x="169" y="216"/>
                </a:moveTo>
                <a:cubicBezTo>
                  <a:pt x="169" y="216"/>
                  <a:pt x="169" y="216"/>
                  <a:pt x="169" y="216"/>
                </a:cubicBezTo>
                <a:cubicBezTo>
                  <a:pt x="168" y="216"/>
                  <a:pt x="169" y="217"/>
                  <a:pt x="170" y="217"/>
                </a:cubicBezTo>
                <a:cubicBezTo>
                  <a:pt x="171" y="216"/>
                  <a:pt x="172" y="216"/>
                  <a:pt x="174" y="215"/>
                </a:cubicBezTo>
                <a:cubicBezTo>
                  <a:pt x="168" y="220"/>
                  <a:pt x="162" y="225"/>
                  <a:pt x="155" y="229"/>
                </a:cubicBezTo>
                <a:cubicBezTo>
                  <a:pt x="160" y="224"/>
                  <a:pt x="164" y="220"/>
                  <a:pt x="169" y="216"/>
                </a:cubicBezTo>
                <a:close/>
                <a:moveTo>
                  <a:pt x="183" y="211"/>
                </a:moveTo>
                <a:cubicBezTo>
                  <a:pt x="185" y="210"/>
                  <a:pt x="186" y="209"/>
                  <a:pt x="187" y="209"/>
                </a:cubicBezTo>
                <a:cubicBezTo>
                  <a:pt x="182" y="213"/>
                  <a:pt x="176" y="218"/>
                  <a:pt x="170" y="222"/>
                </a:cubicBezTo>
                <a:cubicBezTo>
                  <a:pt x="174" y="218"/>
                  <a:pt x="179" y="214"/>
                  <a:pt x="183" y="211"/>
                </a:cubicBezTo>
                <a:close/>
                <a:moveTo>
                  <a:pt x="180" y="210"/>
                </a:moveTo>
                <a:cubicBezTo>
                  <a:pt x="179" y="210"/>
                  <a:pt x="179" y="211"/>
                  <a:pt x="178" y="212"/>
                </a:cubicBezTo>
                <a:cubicBezTo>
                  <a:pt x="176" y="213"/>
                  <a:pt x="173" y="214"/>
                  <a:pt x="171" y="215"/>
                </a:cubicBezTo>
                <a:cubicBezTo>
                  <a:pt x="172" y="214"/>
                  <a:pt x="172" y="213"/>
                  <a:pt x="173" y="212"/>
                </a:cubicBezTo>
                <a:cubicBezTo>
                  <a:pt x="178" y="208"/>
                  <a:pt x="183" y="204"/>
                  <a:pt x="188" y="200"/>
                </a:cubicBezTo>
                <a:cubicBezTo>
                  <a:pt x="186" y="203"/>
                  <a:pt x="183" y="206"/>
                  <a:pt x="180" y="210"/>
                </a:cubicBezTo>
                <a:close/>
                <a:moveTo>
                  <a:pt x="183" y="199"/>
                </a:moveTo>
                <a:cubicBezTo>
                  <a:pt x="184" y="198"/>
                  <a:pt x="185" y="197"/>
                  <a:pt x="186" y="196"/>
                </a:cubicBezTo>
                <a:cubicBezTo>
                  <a:pt x="186" y="195"/>
                  <a:pt x="187" y="195"/>
                  <a:pt x="187" y="195"/>
                </a:cubicBezTo>
                <a:cubicBezTo>
                  <a:pt x="188" y="194"/>
                  <a:pt x="189" y="193"/>
                  <a:pt x="190" y="193"/>
                </a:cubicBezTo>
                <a:cubicBezTo>
                  <a:pt x="188" y="195"/>
                  <a:pt x="185" y="197"/>
                  <a:pt x="183" y="199"/>
                </a:cubicBezTo>
                <a:close/>
                <a:moveTo>
                  <a:pt x="195" y="193"/>
                </a:moveTo>
                <a:cubicBezTo>
                  <a:pt x="194" y="194"/>
                  <a:pt x="193" y="195"/>
                  <a:pt x="192" y="195"/>
                </a:cubicBezTo>
                <a:cubicBezTo>
                  <a:pt x="191" y="196"/>
                  <a:pt x="190" y="197"/>
                  <a:pt x="189" y="197"/>
                </a:cubicBezTo>
                <a:cubicBezTo>
                  <a:pt x="191" y="196"/>
                  <a:pt x="193" y="194"/>
                  <a:pt x="195" y="193"/>
                </a:cubicBezTo>
                <a:close/>
                <a:moveTo>
                  <a:pt x="197" y="198"/>
                </a:moveTo>
                <a:cubicBezTo>
                  <a:pt x="196" y="199"/>
                  <a:pt x="196" y="199"/>
                  <a:pt x="195" y="200"/>
                </a:cubicBezTo>
                <a:cubicBezTo>
                  <a:pt x="195" y="200"/>
                  <a:pt x="194" y="201"/>
                  <a:pt x="194" y="201"/>
                </a:cubicBezTo>
                <a:cubicBezTo>
                  <a:pt x="195" y="200"/>
                  <a:pt x="196" y="199"/>
                  <a:pt x="197" y="198"/>
                </a:cubicBezTo>
                <a:close/>
                <a:moveTo>
                  <a:pt x="196" y="192"/>
                </a:moveTo>
                <a:cubicBezTo>
                  <a:pt x="196" y="191"/>
                  <a:pt x="195" y="191"/>
                  <a:pt x="194" y="191"/>
                </a:cubicBezTo>
                <a:cubicBezTo>
                  <a:pt x="194" y="191"/>
                  <a:pt x="194" y="192"/>
                  <a:pt x="193" y="192"/>
                </a:cubicBezTo>
                <a:cubicBezTo>
                  <a:pt x="196" y="189"/>
                  <a:pt x="199" y="187"/>
                  <a:pt x="202" y="184"/>
                </a:cubicBezTo>
                <a:cubicBezTo>
                  <a:pt x="200" y="187"/>
                  <a:pt x="198" y="189"/>
                  <a:pt x="196" y="192"/>
                </a:cubicBezTo>
                <a:close/>
                <a:moveTo>
                  <a:pt x="204" y="185"/>
                </a:moveTo>
                <a:cubicBezTo>
                  <a:pt x="204" y="185"/>
                  <a:pt x="204" y="185"/>
                  <a:pt x="205" y="185"/>
                </a:cubicBezTo>
                <a:cubicBezTo>
                  <a:pt x="203" y="187"/>
                  <a:pt x="201" y="189"/>
                  <a:pt x="199" y="190"/>
                </a:cubicBezTo>
                <a:cubicBezTo>
                  <a:pt x="201" y="188"/>
                  <a:pt x="202" y="187"/>
                  <a:pt x="204" y="185"/>
                </a:cubicBezTo>
                <a:close/>
                <a:moveTo>
                  <a:pt x="200" y="181"/>
                </a:moveTo>
                <a:cubicBezTo>
                  <a:pt x="201" y="180"/>
                  <a:pt x="202" y="178"/>
                  <a:pt x="202" y="177"/>
                </a:cubicBezTo>
                <a:cubicBezTo>
                  <a:pt x="203" y="175"/>
                  <a:pt x="204" y="174"/>
                  <a:pt x="206" y="172"/>
                </a:cubicBezTo>
                <a:cubicBezTo>
                  <a:pt x="207" y="171"/>
                  <a:pt x="209" y="169"/>
                  <a:pt x="210" y="168"/>
                </a:cubicBezTo>
                <a:cubicBezTo>
                  <a:pt x="209" y="170"/>
                  <a:pt x="208" y="173"/>
                  <a:pt x="207" y="175"/>
                </a:cubicBezTo>
                <a:cubicBezTo>
                  <a:pt x="205" y="177"/>
                  <a:pt x="203" y="179"/>
                  <a:pt x="200" y="181"/>
                </a:cubicBezTo>
                <a:close/>
                <a:moveTo>
                  <a:pt x="207" y="181"/>
                </a:moveTo>
                <a:cubicBezTo>
                  <a:pt x="212" y="175"/>
                  <a:pt x="217" y="169"/>
                  <a:pt x="221" y="163"/>
                </a:cubicBezTo>
                <a:cubicBezTo>
                  <a:pt x="221" y="164"/>
                  <a:pt x="221" y="164"/>
                  <a:pt x="221" y="165"/>
                </a:cubicBezTo>
                <a:cubicBezTo>
                  <a:pt x="217" y="170"/>
                  <a:pt x="213" y="174"/>
                  <a:pt x="210" y="179"/>
                </a:cubicBezTo>
                <a:cubicBezTo>
                  <a:pt x="209" y="180"/>
                  <a:pt x="208" y="181"/>
                  <a:pt x="207" y="183"/>
                </a:cubicBezTo>
                <a:cubicBezTo>
                  <a:pt x="206" y="183"/>
                  <a:pt x="206" y="183"/>
                  <a:pt x="206" y="184"/>
                </a:cubicBezTo>
                <a:cubicBezTo>
                  <a:pt x="206" y="183"/>
                  <a:pt x="207" y="182"/>
                  <a:pt x="207" y="181"/>
                </a:cubicBezTo>
                <a:close/>
                <a:moveTo>
                  <a:pt x="218" y="155"/>
                </a:moveTo>
                <a:cubicBezTo>
                  <a:pt x="219" y="153"/>
                  <a:pt x="219" y="151"/>
                  <a:pt x="220" y="149"/>
                </a:cubicBezTo>
                <a:cubicBezTo>
                  <a:pt x="221" y="147"/>
                  <a:pt x="222" y="144"/>
                  <a:pt x="222" y="141"/>
                </a:cubicBezTo>
                <a:cubicBezTo>
                  <a:pt x="222" y="141"/>
                  <a:pt x="223" y="141"/>
                  <a:pt x="223" y="141"/>
                </a:cubicBezTo>
                <a:cubicBezTo>
                  <a:pt x="222" y="145"/>
                  <a:pt x="222" y="149"/>
                  <a:pt x="222" y="154"/>
                </a:cubicBezTo>
                <a:cubicBezTo>
                  <a:pt x="220" y="154"/>
                  <a:pt x="219" y="154"/>
                  <a:pt x="218" y="155"/>
                </a:cubicBezTo>
                <a:close/>
                <a:moveTo>
                  <a:pt x="217" y="149"/>
                </a:moveTo>
                <a:cubicBezTo>
                  <a:pt x="217" y="144"/>
                  <a:pt x="218" y="139"/>
                  <a:pt x="218" y="135"/>
                </a:cubicBezTo>
                <a:cubicBezTo>
                  <a:pt x="220" y="132"/>
                  <a:pt x="221" y="129"/>
                  <a:pt x="223" y="126"/>
                </a:cubicBezTo>
                <a:cubicBezTo>
                  <a:pt x="222" y="134"/>
                  <a:pt x="219" y="142"/>
                  <a:pt x="217" y="149"/>
                </a:cubicBezTo>
                <a:close/>
                <a:moveTo>
                  <a:pt x="223" y="98"/>
                </a:moveTo>
                <a:cubicBezTo>
                  <a:pt x="222" y="97"/>
                  <a:pt x="222" y="96"/>
                  <a:pt x="222" y="95"/>
                </a:cubicBezTo>
                <a:cubicBezTo>
                  <a:pt x="222" y="95"/>
                  <a:pt x="222" y="95"/>
                  <a:pt x="222" y="94"/>
                </a:cubicBezTo>
                <a:cubicBezTo>
                  <a:pt x="223" y="96"/>
                  <a:pt x="223" y="97"/>
                  <a:pt x="224" y="98"/>
                </a:cubicBezTo>
                <a:cubicBezTo>
                  <a:pt x="223" y="98"/>
                  <a:pt x="223" y="98"/>
                  <a:pt x="223" y="98"/>
                </a:cubicBezTo>
                <a:close/>
                <a:moveTo>
                  <a:pt x="221" y="87"/>
                </a:moveTo>
                <a:cubicBezTo>
                  <a:pt x="222" y="87"/>
                  <a:pt x="222" y="87"/>
                  <a:pt x="222" y="87"/>
                </a:cubicBezTo>
                <a:cubicBezTo>
                  <a:pt x="223" y="88"/>
                  <a:pt x="223" y="90"/>
                  <a:pt x="223" y="91"/>
                </a:cubicBezTo>
                <a:cubicBezTo>
                  <a:pt x="223" y="91"/>
                  <a:pt x="223" y="91"/>
                  <a:pt x="223" y="91"/>
                </a:cubicBezTo>
                <a:cubicBezTo>
                  <a:pt x="222" y="90"/>
                  <a:pt x="222" y="89"/>
                  <a:pt x="221" y="87"/>
                </a:cubicBezTo>
                <a:close/>
                <a:moveTo>
                  <a:pt x="226" y="83"/>
                </a:moveTo>
                <a:cubicBezTo>
                  <a:pt x="225" y="83"/>
                  <a:pt x="224" y="84"/>
                  <a:pt x="223" y="84"/>
                </a:cubicBezTo>
                <a:cubicBezTo>
                  <a:pt x="222" y="82"/>
                  <a:pt x="222" y="80"/>
                  <a:pt x="221" y="77"/>
                </a:cubicBezTo>
                <a:cubicBezTo>
                  <a:pt x="222" y="78"/>
                  <a:pt x="222" y="78"/>
                  <a:pt x="223" y="79"/>
                </a:cubicBezTo>
                <a:cubicBezTo>
                  <a:pt x="223" y="79"/>
                  <a:pt x="224" y="79"/>
                  <a:pt x="224" y="78"/>
                </a:cubicBezTo>
                <a:cubicBezTo>
                  <a:pt x="225" y="79"/>
                  <a:pt x="225" y="80"/>
                  <a:pt x="226" y="81"/>
                </a:cubicBezTo>
                <a:cubicBezTo>
                  <a:pt x="226" y="82"/>
                  <a:pt x="226" y="82"/>
                  <a:pt x="226" y="83"/>
                </a:cubicBezTo>
                <a:cubicBezTo>
                  <a:pt x="226" y="83"/>
                  <a:pt x="226" y="83"/>
                  <a:pt x="226" y="83"/>
                </a:cubicBezTo>
                <a:close/>
                <a:moveTo>
                  <a:pt x="224" y="75"/>
                </a:moveTo>
                <a:cubicBezTo>
                  <a:pt x="223" y="74"/>
                  <a:pt x="223" y="74"/>
                  <a:pt x="223" y="73"/>
                </a:cubicBezTo>
                <a:cubicBezTo>
                  <a:pt x="223" y="73"/>
                  <a:pt x="223" y="73"/>
                  <a:pt x="223" y="73"/>
                </a:cubicBezTo>
                <a:cubicBezTo>
                  <a:pt x="224" y="74"/>
                  <a:pt x="224" y="75"/>
                  <a:pt x="224" y="76"/>
                </a:cubicBezTo>
                <a:cubicBezTo>
                  <a:pt x="224" y="75"/>
                  <a:pt x="224" y="75"/>
                  <a:pt x="224" y="75"/>
                </a:cubicBezTo>
                <a:close/>
                <a:moveTo>
                  <a:pt x="224" y="70"/>
                </a:moveTo>
                <a:cubicBezTo>
                  <a:pt x="223" y="69"/>
                  <a:pt x="222" y="67"/>
                  <a:pt x="221" y="65"/>
                </a:cubicBezTo>
                <a:cubicBezTo>
                  <a:pt x="222" y="67"/>
                  <a:pt x="223" y="68"/>
                  <a:pt x="224" y="69"/>
                </a:cubicBezTo>
                <a:cubicBezTo>
                  <a:pt x="224" y="69"/>
                  <a:pt x="223" y="69"/>
                  <a:pt x="224" y="70"/>
                </a:cubicBezTo>
                <a:cubicBezTo>
                  <a:pt x="224" y="70"/>
                  <a:pt x="224" y="70"/>
                  <a:pt x="224" y="70"/>
                </a:cubicBezTo>
                <a:close/>
                <a:moveTo>
                  <a:pt x="222" y="76"/>
                </a:moveTo>
                <a:cubicBezTo>
                  <a:pt x="222" y="76"/>
                  <a:pt x="222" y="76"/>
                  <a:pt x="222" y="76"/>
                </a:cubicBezTo>
                <a:cubicBezTo>
                  <a:pt x="221" y="75"/>
                  <a:pt x="221" y="75"/>
                  <a:pt x="220" y="74"/>
                </a:cubicBezTo>
                <a:cubicBezTo>
                  <a:pt x="220" y="74"/>
                  <a:pt x="220" y="74"/>
                  <a:pt x="220" y="73"/>
                </a:cubicBezTo>
                <a:cubicBezTo>
                  <a:pt x="220" y="74"/>
                  <a:pt x="221" y="74"/>
                  <a:pt x="221" y="75"/>
                </a:cubicBezTo>
                <a:cubicBezTo>
                  <a:pt x="221" y="75"/>
                  <a:pt x="222" y="75"/>
                  <a:pt x="222" y="76"/>
                </a:cubicBezTo>
                <a:close/>
                <a:moveTo>
                  <a:pt x="220" y="81"/>
                </a:moveTo>
                <a:cubicBezTo>
                  <a:pt x="219" y="80"/>
                  <a:pt x="219" y="78"/>
                  <a:pt x="218" y="77"/>
                </a:cubicBezTo>
                <a:cubicBezTo>
                  <a:pt x="217" y="75"/>
                  <a:pt x="217" y="74"/>
                  <a:pt x="216" y="73"/>
                </a:cubicBezTo>
                <a:cubicBezTo>
                  <a:pt x="217" y="73"/>
                  <a:pt x="218" y="74"/>
                  <a:pt x="219" y="75"/>
                </a:cubicBezTo>
                <a:cubicBezTo>
                  <a:pt x="219" y="77"/>
                  <a:pt x="220" y="79"/>
                  <a:pt x="220" y="81"/>
                </a:cubicBezTo>
                <a:close/>
                <a:moveTo>
                  <a:pt x="218" y="67"/>
                </a:moveTo>
                <a:cubicBezTo>
                  <a:pt x="217" y="65"/>
                  <a:pt x="216" y="63"/>
                  <a:pt x="215" y="61"/>
                </a:cubicBezTo>
                <a:cubicBezTo>
                  <a:pt x="217" y="63"/>
                  <a:pt x="218" y="65"/>
                  <a:pt x="219" y="68"/>
                </a:cubicBezTo>
                <a:cubicBezTo>
                  <a:pt x="219" y="67"/>
                  <a:pt x="219" y="67"/>
                  <a:pt x="218" y="67"/>
                </a:cubicBezTo>
                <a:close/>
                <a:moveTo>
                  <a:pt x="216" y="64"/>
                </a:moveTo>
                <a:cubicBezTo>
                  <a:pt x="214" y="62"/>
                  <a:pt x="212" y="59"/>
                  <a:pt x="210" y="56"/>
                </a:cubicBezTo>
                <a:cubicBezTo>
                  <a:pt x="209" y="54"/>
                  <a:pt x="207" y="53"/>
                  <a:pt x="206" y="51"/>
                </a:cubicBezTo>
                <a:cubicBezTo>
                  <a:pt x="208" y="53"/>
                  <a:pt x="211" y="55"/>
                  <a:pt x="213" y="58"/>
                </a:cubicBezTo>
                <a:cubicBezTo>
                  <a:pt x="213" y="58"/>
                  <a:pt x="213" y="58"/>
                  <a:pt x="213" y="58"/>
                </a:cubicBezTo>
                <a:cubicBezTo>
                  <a:pt x="214" y="60"/>
                  <a:pt x="215" y="62"/>
                  <a:pt x="216" y="64"/>
                </a:cubicBezTo>
                <a:close/>
                <a:moveTo>
                  <a:pt x="201" y="44"/>
                </a:moveTo>
                <a:cubicBezTo>
                  <a:pt x="200" y="44"/>
                  <a:pt x="200" y="43"/>
                  <a:pt x="199" y="43"/>
                </a:cubicBezTo>
                <a:cubicBezTo>
                  <a:pt x="202" y="45"/>
                  <a:pt x="205" y="47"/>
                  <a:pt x="208" y="50"/>
                </a:cubicBezTo>
                <a:cubicBezTo>
                  <a:pt x="205" y="48"/>
                  <a:pt x="203" y="46"/>
                  <a:pt x="201" y="44"/>
                </a:cubicBezTo>
                <a:close/>
                <a:moveTo>
                  <a:pt x="201" y="46"/>
                </a:moveTo>
                <a:cubicBezTo>
                  <a:pt x="204" y="50"/>
                  <a:pt x="207" y="55"/>
                  <a:pt x="209" y="58"/>
                </a:cubicBezTo>
                <a:cubicBezTo>
                  <a:pt x="209" y="58"/>
                  <a:pt x="209" y="58"/>
                  <a:pt x="209" y="58"/>
                </a:cubicBezTo>
                <a:cubicBezTo>
                  <a:pt x="205" y="53"/>
                  <a:pt x="201" y="48"/>
                  <a:pt x="197" y="44"/>
                </a:cubicBezTo>
                <a:cubicBezTo>
                  <a:pt x="198" y="45"/>
                  <a:pt x="200" y="45"/>
                  <a:pt x="201" y="46"/>
                </a:cubicBezTo>
                <a:close/>
                <a:moveTo>
                  <a:pt x="189" y="41"/>
                </a:moveTo>
                <a:cubicBezTo>
                  <a:pt x="189" y="41"/>
                  <a:pt x="189" y="41"/>
                  <a:pt x="188" y="41"/>
                </a:cubicBezTo>
                <a:cubicBezTo>
                  <a:pt x="188" y="40"/>
                  <a:pt x="188" y="40"/>
                  <a:pt x="187" y="40"/>
                </a:cubicBezTo>
                <a:cubicBezTo>
                  <a:pt x="187" y="40"/>
                  <a:pt x="187" y="40"/>
                  <a:pt x="186" y="40"/>
                </a:cubicBezTo>
                <a:cubicBezTo>
                  <a:pt x="186" y="40"/>
                  <a:pt x="186" y="40"/>
                  <a:pt x="186" y="40"/>
                </a:cubicBezTo>
                <a:cubicBezTo>
                  <a:pt x="186" y="40"/>
                  <a:pt x="185" y="39"/>
                  <a:pt x="185" y="39"/>
                </a:cubicBezTo>
                <a:cubicBezTo>
                  <a:pt x="186" y="39"/>
                  <a:pt x="188" y="38"/>
                  <a:pt x="189" y="38"/>
                </a:cubicBezTo>
                <a:cubicBezTo>
                  <a:pt x="190" y="39"/>
                  <a:pt x="191" y="40"/>
                  <a:pt x="192" y="41"/>
                </a:cubicBezTo>
                <a:cubicBezTo>
                  <a:pt x="191" y="41"/>
                  <a:pt x="190" y="41"/>
                  <a:pt x="189" y="41"/>
                </a:cubicBezTo>
                <a:close/>
                <a:moveTo>
                  <a:pt x="188" y="44"/>
                </a:moveTo>
                <a:cubicBezTo>
                  <a:pt x="189" y="45"/>
                  <a:pt x="190" y="46"/>
                  <a:pt x="191" y="47"/>
                </a:cubicBezTo>
                <a:cubicBezTo>
                  <a:pt x="190" y="47"/>
                  <a:pt x="189" y="47"/>
                  <a:pt x="188" y="48"/>
                </a:cubicBezTo>
                <a:cubicBezTo>
                  <a:pt x="187" y="47"/>
                  <a:pt x="186" y="46"/>
                  <a:pt x="185" y="46"/>
                </a:cubicBezTo>
                <a:cubicBezTo>
                  <a:pt x="186" y="45"/>
                  <a:pt x="187" y="45"/>
                  <a:pt x="188" y="44"/>
                </a:cubicBezTo>
                <a:close/>
                <a:moveTo>
                  <a:pt x="186" y="48"/>
                </a:moveTo>
                <a:cubicBezTo>
                  <a:pt x="185" y="49"/>
                  <a:pt x="183" y="49"/>
                  <a:pt x="182" y="49"/>
                </a:cubicBezTo>
                <a:cubicBezTo>
                  <a:pt x="182" y="49"/>
                  <a:pt x="181" y="48"/>
                  <a:pt x="181" y="47"/>
                </a:cubicBezTo>
                <a:cubicBezTo>
                  <a:pt x="181" y="47"/>
                  <a:pt x="182" y="47"/>
                  <a:pt x="183" y="46"/>
                </a:cubicBezTo>
                <a:cubicBezTo>
                  <a:pt x="184" y="47"/>
                  <a:pt x="185" y="48"/>
                  <a:pt x="186" y="48"/>
                </a:cubicBezTo>
                <a:close/>
                <a:moveTo>
                  <a:pt x="172" y="43"/>
                </a:moveTo>
                <a:cubicBezTo>
                  <a:pt x="176" y="42"/>
                  <a:pt x="180" y="41"/>
                  <a:pt x="183" y="40"/>
                </a:cubicBezTo>
                <a:cubicBezTo>
                  <a:pt x="183" y="40"/>
                  <a:pt x="184" y="40"/>
                  <a:pt x="184" y="40"/>
                </a:cubicBezTo>
                <a:cubicBezTo>
                  <a:pt x="184" y="40"/>
                  <a:pt x="184" y="40"/>
                  <a:pt x="184" y="40"/>
                </a:cubicBezTo>
                <a:cubicBezTo>
                  <a:pt x="180" y="41"/>
                  <a:pt x="176" y="42"/>
                  <a:pt x="172" y="43"/>
                </a:cubicBezTo>
                <a:close/>
                <a:moveTo>
                  <a:pt x="159" y="44"/>
                </a:moveTo>
                <a:cubicBezTo>
                  <a:pt x="161" y="43"/>
                  <a:pt x="163" y="41"/>
                  <a:pt x="164" y="40"/>
                </a:cubicBezTo>
                <a:cubicBezTo>
                  <a:pt x="170" y="39"/>
                  <a:pt x="175" y="38"/>
                  <a:pt x="180" y="37"/>
                </a:cubicBezTo>
                <a:cubicBezTo>
                  <a:pt x="173" y="40"/>
                  <a:pt x="166" y="42"/>
                  <a:pt x="159" y="44"/>
                </a:cubicBezTo>
                <a:close/>
                <a:moveTo>
                  <a:pt x="172" y="31"/>
                </a:moveTo>
                <a:cubicBezTo>
                  <a:pt x="171" y="31"/>
                  <a:pt x="171" y="31"/>
                  <a:pt x="170" y="31"/>
                </a:cubicBezTo>
                <a:cubicBezTo>
                  <a:pt x="169" y="31"/>
                  <a:pt x="168" y="31"/>
                  <a:pt x="167" y="30"/>
                </a:cubicBezTo>
                <a:cubicBezTo>
                  <a:pt x="167" y="30"/>
                  <a:pt x="167" y="30"/>
                  <a:pt x="166" y="29"/>
                </a:cubicBezTo>
                <a:cubicBezTo>
                  <a:pt x="166" y="29"/>
                  <a:pt x="165" y="29"/>
                  <a:pt x="164" y="28"/>
                </a:cubicBezTo>
                <a:cubicBezTo>
                  <a:pt x="164" y="28"/>
                  <a:pt x="164" y="28"/>
                  <a:pt x="164" y="28"/>
                </a:cubicBezTo>
                <a:cubicBezTo>
                  <a:pt x="167" y="29"/>
                  <a:pt x="170" y="30"/>
                  <a:pt x="173" y="31"/>
                </a:cubicBezTo>
                <a:cubicBezTo>
                  <a:pt x="173" y="31"/>
                  <a:pt x="173" y="31"/>
                  <a:pt x="172" y="31"/>
                </a:cubicBezTo>
                <a:close/>
                <a:moveTo>
                  <a:pt x="166" y="36"/>
                </a:moveTo>
                <a:cubicBezTo>
                  <a:pt x="166" y="36"/>
                  <a:pt x="167" y="36"/>
                  <a:pt x="167" y="36"/>
                </a:cubicBezTo>
                <a:cubicBezTo>
                  <a:pt x="167" y="36"/>
                  <a:pt x="167" y="36"/>
                  <a:pt x="167" y="36"/>
                </a:cubicBezTo>
                <a:cubicBezTo>
                  <a:pt x="166" y="37"/>
                  <a:pt x="164" y="37"/>
                  <a:pt x="163" y="37"/>
                </a:cubicBezTo>
                <a:cubicBezTo>
                  <a:pt x="164" y="37"/>
                  <a:pt x="165" y="36"/>
                  <a:pt x="166" y="36"/>
                </a:cubicBezTo>
                <a:close/>
                <a:moveTo>
                  <a:pt x="154" y="12"/>
                </a:moveTo>
                <a:cubicBezTo>
                  <a:pt x="154" y="12"/>
                  <a:pt x="154" y="12"/>
                  <a:pt x="154" y="12"/>
                </a:cubicBezTo>
                <a:cubicBezTo>
                  <a:pt x="153" y="11"/>
                  <a:pt x="153" y="11"/>
                  <a:pt x="152" y="11"/>
                </a:cubicBezTo>
                <a:cubicBezTo>
                  <a:pt x="153" y="11"/>
                  <a:pt x="155" y="11"/>
                  <a:pt x="156" y="12"/>
                </a:cubicBezTo>
                <a:cubicBezTo>
                  <a:pt x="157" y="12"/>
                  <a:pt x="159" y="13"/>
                  <a:pt x="160" y="14"/>
                </a:cubicBezTo>
                <a:cubicBezTo>
                  <a:pt x="158" y="13"/>
                  <a:pt x="156" y="13"/>
                  <a:pt x="154" y="12"/>
                </a:cubicBezTo>
                <a:close/>
                <a:moveTo>
                  <a:pt x="154" y="6"/>
                </a:moveTo>
                <a:cubicBezTo>
                  <a:pt x="153" y="6"/>
                  <a:pt x="153" y="6"/>
                  <a:pt x="153" y="7"/>
                </a:cubicBezTo>
                <a:cubicBezTo>
                  <a:pt x="150" y="6"/>
                  <a:pt x="147" y="6"/>
                  <a:pt x="144" y="6"/>
                </a:cubicBezTo>
                <a:cubicBezTo>
                  <a:pt x="144" y="5"/>
                  <a:pt x="143" y="5"/>
                  <a:pt x="142" y="5"/>
                </a:cubicBezTo>
                <a:cubicBezTo>
                  <a:pt x="139" y="5"/>
                  <a:pt x="136" y="4"/>
                  <a:pt x="133" y="3"/>
                </a:cubicBezTo>
                <a:cubicBezTo>
                  <a:pt x="136" y="3"/>
                  <a:pt x="138" y="3"/>
                  <a:pt x="140" y="3"/>
                </a:cubicBezTo>
                <a:cubicBezTo>
                  <a:pt x="147" y="4"/>
                  <a:pt x="154" y="5"/>
                  <a:pt x="161" y="7"/>
                </a:cubicBezTo>
                <a:cubicBezTo>
                  <a:pt x="163" y="8"/>
                  <a:pt x="165" y="9"/>
                  <a:pt x="167" y="10"/>
                </a:cubicBezTo>
                <a:cubicBezTo>
                  <a:pt x="167" y="10"/>
                  <a:pt x="166" y="10"/>
                  <a:pt x="166" y="10"/>
                </a:cubicBezTo>
                <a:cubicBezTo>
                  <a:pt x="165" y="9"/>
                  <a:pt x="165" y="10"/>
                  <a:pt x="165" y="10"/>
                </a:cubicBezTo>
                <a:cubicBezTo>
                  <a:pt x="164" y="9"/>
                  <a:pt x="162" y="9"/>
                  <a:pt x="160" y="8"/>
                </a:cubicBezTo>
                <a:cubicBezTo>
                  <a:pt x="158" y="7"/>
                  <a:pt x="156" y="7"/>
                  <a:pt x="154" y="6"/>
                </a:cubicBezTo>
                <a:close/>
                <a:moveTo>
                  <a:pt x="136" y="26"/>
                </a:moveTo>
                <a:cubicBezTo>
                  <a:pt x="135" y="26"/>
                  <a:pt x="135" y="26"/>
                  <a:pt x="135" y="27"/>
                </a:cubicBezTo>
                <a:cubicBezTo>
                  <a:pt x="134" y="26"/>
                  <a:pt x="133" y="26"/>
                  <a:pt x="132" y="26"/>
                </a:cubicBezTo>
                <a:cubicBezTo>
                  <a:pt x="133" y="26"/>
                  <a:pt x="135" y="26"/>
                  <a:pt x="136" y="26"/>
                </a:cubicBezTo>
                <a:close/>
                <a:moveTo>
                  <a:pt x="135" y="28"/>
                </a:moveTo>
                <a:cubicBezTo>
                  <a:pt x="135" y="29"/>
                  <a:pt x="134" y="29"/>
                  <a:pt x="134" y="29"/>
                </a:cubicBezTo>
                <a:cubicBezTo>
                  <a:pt x="134" y="29"/>
                  <a:pt x="133" y="29"/>
                  <a:pt x="133" y="29"/>
                </a:cubicBezTo>
                <a:cubicBezTo>
                  <a:pt x="134" y="29"/>
                  <a:pt x="134" y="29"/>
                  <a:pt x="135" y="28"/>
                </a:cubicBezTo>
                <a:cubicBezTo>
                  <a:pt x="135" y="28"/>
                  <a:pt x="135" y="28"/>
                  <a:pt x="135" y="28"/>
                </a:cubicBezTo>
                <a:close/>
                <a:moveTo>
                  <a:pt x="120" y="31"/>
                </a:moveTo>
                <a:cubicBezTo>
                  <a:pt x="120" y="31"/>
                  <a:pt x="119" y="31"/>
                  <a:pt x="118" y="31"/>
                </a:cubicBezTo>
                <a:cubicBezTo>
                  <a:pt x="118" y="31"/>
                  <a:pt x="118" y="31"/>
                  <a:pt x="118" y="31"/>
                </a:cubicBezTo>
                <a:cubicBezTo>
                  <a:pt x="119" y="31"/>
                  <a:pt x="120" y="31"/>
                  <a:pt x="121" y="31"/>
                </a:cubicBezTo>
                <a:cubicBezTo>
                  <a:pt x="121" y="31"/>
                  <a:pt x="121" y="31"/>
                  <a:pt x="120" y="31"/>
                </a:cubicBezTo>
                <a:close/>
                <a:moveTo>
                  <a:pt x="118" y="29"/>
                </a:moveTo>
                <a:cubicBezTo>
                  <a:pt x="117" y="29"/>
                  <a:pt x="117" y="29"/>
                  <a:pt x="116" y="29"/>
                </a:cubicBezTo>
                <a:cubicBezTo>
                  <a:pt x="117" y="28"/>
                  <a:pt x="119" y="27"/>
                  <a:pt x="120" y="27"/>
                </a:cubicBezTo>
                <a:cubicBezTo>
                  <a:pt x="121" y="27"/>
                  <a:pt x="121" y="26"/>
                  <a:pt x="122" y="26"/>
                </a:cubicBezTo>
                <a:cubicBezTo>
                  <a:pt x="121" y="27"/>
                  <a:pt x="120" y="28"/>
                  <a:pt x="118" y="29"/>
                </a:cubicBezTo>
                <a:close/>
                <a:moveTo>
                  <a:pt x="122" y="24"/>
                </a:moveTo>
                <a:cubicBezTo>
                  <a:pt x="120" y="24"/>
                  <a:pt x="119" y="24"/>
                  <a:pt x="118" y="24"/>
                </a:cubicBezTo>
                <a:cubicBezTo>
                  <a:pt x="118" y="24"/>
                  <a:pt x="118" y="23"/>
                  <a:pt x="119" y="23"/>
                </a:cubicBezTo>
                <a:cubicBezTo>
                  <a:pt x="120" y="24"/>
                  <a:pt x="121" y="24"/>
                  <a:pt x="122" y="24"/>
                </a:cubicBezTo>
                <a:cubicBezTo>
                  <a:pt x="122" y="24"/>
                  <a:pt x="122" y="24"/>
                  <a:pt x="122" y="24"/>
                </a:cubicBezTo>
                <a:close/>
                <a:moveTo>
                  <a:pt x="117" y="16"/>
                </a:moveTo>
                <a:cubicBezTo>
                  <a:pt x="116" y="16"/>
                  <a:pt x="116" y="16"/>
                  <a:pt x="116" y="16"/>
                </a:cubicBezTo>
                <a:cubicBezTo>
                  <a:pt x="117" y="16"/>
                  <a:pt x="117" y="15"/>
                  <a:pt x="116" y="15"/>
                </a:cubicBezTo>
                <a:cubicBezTo>
                  <a:pt x="115" y="15"/>
                  <a:pt x="113" y="15"/>
                  <a:pt x="112" y="16"/>
                </a:cubicBezTo>
                <a:cubicBezTo>
                  <a:pt x="111" y="16"/>
                  <a:pt x="111" y="16"/>
                  <a:pt x="111" y="16"/>
                </a:cubicBezTo>
                <a:cubicBezTo>
                  <a:pt x="111" y="15"/>
                  <a:pt x="110" y="15"/>
                  <a:pt x="110" y="15"/>
                </a:cubicBezTo>
                <a:cubicBezTo>
                  <a:pt x="113" y="14"/>
                  <a:pt x="115" y="13"/>
                  <a:pt x="118" y="12"/>
                </a:cubicBezTo>
                <a:cubicBezTo>
                  <a:pt x="119" y="12"/>
                  <a:pt x="119" y="12"/>
                  <a:pt x="119" y="12"/>
                </a:cubicBezTo>
                <a:cubicBezTo>
                  <a:pt x="121" y="12"/>
                  <a:pt x="122" y="12"/>
                  <a:pt x="123" y="13"/>
                </a:cubicBezTo>
                <a:cubicBezTo>
                  <a:pt x="121" y="14"/>
                  <a:pt x="119" y="15"/>
                  <a:pt x="117" y="16"/>
                </a:cubicBezTo>
                <a:close/>
                <a:moveTo>
                  <a:pt x="107" y="24"/>
                </a:moveTo>
                <a:cubicBezTo>
                  <a:pt x="108" y="24"/>
                  <a:pt x="109" y="24"/>
                  <a:pt x="110" y="24"/>
                </a:cubicBezTo>
                <a:cubicBezTo>
                  <a:pt x="109" y="25"/>
                  <a:pt x="108" y="25"/>
                  <a:pt x="107" y="25"/>
                </a:cubicBezTo>
                <a:cubicBezTo>
                  <a:pt x="107" y="25"/>
                  <a:pt x="106" y="25"/>
                  <a:pt x="105" y="25"/>
                </a:cubicBezTo>
                <a:cubicBezTo>
                  <a:pt x="106" y="25"/>
                  <a:pt x="107" y="24"/>
                  <a:pt x="107" y="24"/>
                </a:cubicBezTo>
                <a:close/>
                <a:moveTo>
                  <a:pt x="100" y="22"/>
                </a:moveTo>
                <a:cubicBezTo>
                  <a:pt x="101" y="22"/>
                  <a:pt x="102" y="22"/>
                  <a:pt x="102" y="21"/>
                </a:cubicBezTo>
                <a:cubicBezTo>
                  <a:pt x="104" y="22"/>
                  <a:pt x="105" y="22"/>
                  <a:pt x="106" y="22"/>
                </a:cubicBezTo>
                <a:cubicBezTo>
                  <a:pt x="106" y="22"/>
                  <a:pt x="106" y="22"/>
                  <a:pt x="105" y="22"/>
                </a:cubicBezTo>
                <a:cubicBezTo>
                  <a:pt x="104" y="22"/>
                  <a:pt x="102" y="22"/>
                  <a:pt x="100" y="22"/>
                </a:cubicBezTo>
                <a:close/>
                <a:moveTo>
                  <a:pt x="103" y="8"/>
                </a:moveTo>
                <a:cubicBezTo>
                  <a:pt x="104" y="7"/>
                  <a:pt x="104" y="7"/>
                  <a:pt x="105" y="7"/>
                </a:cubicBezTo>
                <a:cubicBezTo>
                  <a:pt x="106" y="7"/>
                  <a:pt x="106" y="7"/>
                  <a:pt x="106" y="7"/>
                </a:cubicBezTo>
                <a:cubicBezTo>
                  <a:pt x="105" y="7"/>
                  <a:pt x="104" y="7"/>
                  <a:pt x="103" y="8"/>
                </a:cubicBezTo>
                <a:close/>
                <a:moveTo>
                  <a:pt x="104" y="17"/>
                </a:moveTo>
                <a:cubicBezTo>
                  <a:pt x="103" y="17"/>
                  <a:pt x="103" y="17"/>
                  <a:pt x="102" y="17"/>
                </a:cubicBezTo>
                <a:cubicBezTo>
                  <a:pt x="101" y="18"/>
                  <a:pt x="99" y="18"/>
                  <a:pt x="97" y="18"/>
                </a:cubicBezTo>
                <a:cubicBezTo>
                  <a:pt x="97" y="18"/>
                  <a:pt x="97" y="18"/>
                  <a:pt x="97" y="18"/>
                </a:cubicBezTo>
                <a:cubicBezTo>
                  <a:pt x="97" y="18"/>
                  <a:pt x="97" y="18"/>
                  <a:pt x="97" y="18"/>
                </a:cubicBezTo>
                <a:cubicBezTo>
                  <a:pt x="99" y="18"/>
                  <a:pt x="101" y="17"/>
                  <a:pt x="102" y="16"/>
                </a:cubicBezTo>
                <a:cubicBezTo>
                  <a:pt x="103" y="16"/>
                  <a:pt x="103" y="17"/>
                  <a:pt x="104" y="17"/>
                </a:cubicBezTo>
                <a:close/>
                <a:moveTo>
                  <a:pt x="100" y="11"/>
                </a:moveTo>
                <a:cubicBezTo>
                  <a:pt x="99" y="12"/>
                  <a:pt x="98" y="12"/>
                  <a:pt x="97" y="12"/>
                </a:cubicBezTo>
                <a:cubicBezTo>
                  <a:pt x="97" y="12"/>
                  <a:pt x="97" y="12"/>
                  <a:pt x="97" y="12"/>
                </a:cubicBezTo>
                <a:cubicBezTo>
                  <a:pt x="97" y="12"/>
                  <a:pt x="98" y="11"/>
                  <a:pt x="98" y="11"/>
                </a:cubicBezTo>
                <a:cubicBezTo>
                  <a:pt x="99" y="11"/>
                  <a:pt x="100" y="11"/>
                  <a:pt x="102" y="11"/>
                </a:cubicBezTo>
                <a:cubicBezTo>
                  <a:pt x="101" y="11"/>
                  <a:pt x="101" y="11"/>
                  <a:pt x="100" y="11"/>
                </a:cubicBezTo>
                <a:close/>
                <a:moveTo>
                  <a:pt x="102" y="24"/>
                </a:moveTo>
                <a:cubicBezTo>
                  <a:pt x="102" y="24"/>
                  <a:pt x="101" y="25"/>
                  <a:pt x="100" y="25"/>
                </a:cubicBezTo>
                <a:cubicBezTo>
                  <a:pt x="97" y="25"/>
                  <a:pt x="95" y="25"/>
                  <a:pt x="93" y="25"/>
                </a:cubicBezTo>
                <a:cubicBezTo>
                  <a:pt x="93" y="24"/>
                  <a:pt x="93" y="24"/>
                  <a:pt x="94" y="24"/>
                </a:cubicBezTo>
                <a:cubicBezTo>
                  <a:pt x="97" y="24"/>
                  <a:pt x="99" y="24"/>
                  <a:pt x="102" y="24"/>
                </a:cubicBezTo>
                <a:close/>
                <a:moveTo>
                  <a:pt x="93" y="10"/>
                </a:moveTo>
                <a:cubicBezTo>
                  <a:pt x="93" y="10"/>
                  <a:pt x="93" y="11"/>
                  <a:pt x="92" y="11"/>
                </a:cubicBezTo>
                <a:cubicBezTo>
                  <a:pt x="91" y="11"/>
                  <a:pt x="89" y="12"/>
                  <a:pt x="88" y="12"/>
                </a:cubicBezTo>
                <a:cubicBezTo>
                  <a:pt x="87" y="13"/>
                  <a:pt x="87" y="13"/>
                  <a:pt x="87" y="13"/>
                </a:cubicBezTo>
                <a:cubicBezTo>
                  <a:pt x="86" y="13"/>
                  <a:pt x="86" y="14"/>
                  <a:pt x="85" y="14"/>
                </a:cubicBezTo>
                <a:cubicBezTo>
                  <a:pt x="87" y="12"/>
                  <a:pt x="90" y="11"/>
                  <a:pt x="93" y="10"/>
                </a:cubicBezTo>
                <a:cubicBezTo>
                  <a:pt x="94" y="9"/>
                  <a:pt x="95" y="9"/>
                  <a:pt x="96" y="9"/>
                </a:cubicBezTo>
                <a:cubicBezTo>
                  <a:pt x="95" y="9"/>
                  <a:pt x="94" y="10"/>
                  <a:pt x="93" y="10"/>
                </a:cubicBezTo>
                <a:close/>
                <a:moveTo>
                  <a:pt x="92" y="8"/>
                </a:moveTo>
                <a:cubicBezTo>
                  <a:pt x="78" y="11"/>
                  <a:pt x="65" y="20"/>
                  <a:pt x="55" y="27"/>
                </a:cubicBezTo>
                <a:cubicBezTo>
                  <a:pt x="50" y="30"/>
                  <a:pt x="46" y="34"/>
                  <a:pt x="42" y="37"/>
                </a:cubicBezTo>
                <a:cubicBezTo>
                  <a:pt x="41" y="37"/>
                  <a:pt x="41" y="37"/>
                  <a:pt x="41" y="38"/>
                </a:cubicBezTo>
                <a:cubicBezTo>
                  <a:pt x="41" y="38"/>
                  <a:pt x="41" y="38"/>
                  <a:pt x="41" y="38"/>
                </a:cubicBezTo>
                <a:cubicBezTo>
                  <a:pt x="40" y="38"/>
                  <a:pt x="39" y="38"/>
                  <a:pt x="39" y="39"/>
                </a:cubicBezTo>
                <a:cubicBezTo>
                  <a:pt x="42" y="35"/>
                  <a:pt x="46" y="32"/>
                  <a:pt x="51" y="29"/>
                </a:cubicBezTo>
                <a:cubicBezTo>
                  <a:pt x="57" y="24"/>
                  <a:pt x="65" y="19"/>
                  <a:pt x="72" y="15"/>
                </a:cubicBezTo>
                <a:cubicBezTo>
                  <a:pt x="79" y="12"/>
                  <a:pt x="87" y="9"/>
                  <a:pt x="94" y="7"/>
                </a:cubicBezTo>
                <a:cubicBezTo>
                  <a:pt x="94" y="7"/>
                  <a:pt x="94" y="7"/>
                  <a:pt x="95" y="7"/>
                </a:cubicBezTo>
                <a:cubicBezTo>
                  <a:pt x="94" y="8"/>
                  <a:pt x="93" y="8"/>
                  <a:pt x="92" y="8"/>
                </a:cubicBezTo>
                <a:close/>
                <a:moveTo>
                  <a:pt x="42" y="39"/>
                </a:moveTo>
                <a:cubicBezTo>
                  <a:pt x="42" y="39"/>
                  <a:pt x="42" y="39"/>
                  <a:pt x="42" y="39"/>
                </a:cubicBezTo>
                <a:cubicBezTo>
                  <a:pt x="44" y="38"/>
                  <a:pt x="47" y="37"/>
                  <a:pt x="49" y="36"/>
                </a:cubicBezTo>
                <a:cubicBezTo>
                  <a:pt x="49" y="37"/>
                  <a:pt x="49" y="37"/>
                  <a:pt x="49" y="37"/>
                </a:cubicBezTo>
                <a:cubicBezTo>
                  <a:pt x="49" y="38"/>
                  <a:pt x="48" y="38"/>
                  <a:pt x="48" y="39"/>
                </a:cubicBezTo>
                <a:cubicBezTo>
                  <a:pt x="47" y="40"/>
                  <a:pt x="46" y="40"/>
                  <a:pt x="45" y="41"/>
                </a:cubicBezTo>
                <a:cubicBezTo>
                  <a:pt x="46" y="40"/>
                  <a:pt x="47" y="39"/>
                  <a:pt x="49" y="38"/>
                </a:cubicBezTo>
                <a:cubicBezTo>
                  <a:pt x="49" y="37"/>
                  <a:pt x="48" y="36"/>
                  <a:pt x="48" y="37"/>
                </a:cubicBezTo>
                <a:cubicBezTo>
                  <a:pt x="46" y="39"/>
                  <a:pt x="44" y="40"/>
                  <a:pt x="42" y="42"/>
                </a:cubicBezTo>
                <a:cubicBezTo>
                  <a:pt x="42" y="42"/>
                  <a:pt x="41" y="42"/>
                  <a:pt x="41" y="42"/>
                </a:cubicBezTo>
                <a:cubicBezTo>
                  <a:pt x="41" y="43"/>
                  <a:pt x="40" y="43"/>
                  <a:pt x="40" y="44"/>
                </a:cubicBezTo>
                <a:cubicBezTo>
                  <a:pt x="40" y="44"/>
                  <a:pt x="40" y="44"/>
                  <a:pt x="39" y="44"/>
                </a:cubicBezTo>
                <a:cubicBezTo>
                  <a:pt x="40" y="43"/>
                  <a:pt x="41" y="41"/>
                  <a:pt x="42" y="39"/>
                </a:cubicBezTo>
                <a:close/>
                <a:moveTo>
                  <a:pt x="41" y="46"/>
                </a:moveTo>
                <a:cubicBezTo>
                  <a:pt x="42" y="46"/>
                  <a:pt x="43" y="45"/>
                  <a:pt x="44" y="44"/>
                </a:cubicBezTo>
                <a:cubicBezTo>
                  <a:pt x="42" y="47"/>
                  <a:pt x="40" y="50"/>
                  <a:pt x="38" y="53"/>
                </a:cubicBezTo>
                <a:cubicBezTo>
                  <a:pt x="38" y="53"/>
                  <a:pt x="37" y="54"/>
                  <a:pt x="37" y="54"/>
                </a:cubicBezTo>
                <a:cubicBezTo>
                  <a:pt x="37" y="54"/>
                  <a:pt x="37" y="54"/>
                  <a:pt x="37" y="54"/>
                </a:cubicBezTo>
                <a:cubicBezTo>
                  <a:pt x="38" y="52"/>
                  <a:pt x="39" y="49"/>
                  <a:pt x="41" y="46"/>
                </a:cubicBezTo>
                <a:close/>
                <a:moveTo>
                  <a:pt x="36" y="50"/>
                </a:moveTo>
                <a:cubicBezTo>
                  <a:pt x="36" y="50"/>
                  <a:pt x="36" y="50"/>
                  <a:pt x="37" y="49"/>
                </a:cubicBezTo>
                <a:cubicBezTo>
                  <a:pt x="37" y="50"/>
                  <a:pt x="37" y="50"/>
                  <a:pt x="37" y="50"/>
                </a:cubicBezTo>
                <a:cubicBezTo>
                  <a:pt x="36" y="52"/>
                  <a:pt x="35" y="54"/>
                  <a:pt x="34" y="57"/>
                </a:cubicBezTo>
                <a:cubicBezTo>
                  <a:pt x="33" y="57"/>
                  <a:pt x="32" y="58"/>
                  <a:pt x="31" y="59"/>
                </a:cubicBezTo>
                <a:cubicBezTo>
                  <a:pt x="33" y="56"/>
                  <a:pt x="34" y="53"/>
                  <a:pt x="36" y="50"/>
                </a:cubicBezTo>
                <a:close/>
                <a:moveTo>
                  <a:pt x="35" y="46"/>
                </a:moveTo>
                <a:cubicBezTo>
                  <a:pt x="36" y="45"/>
                  <a:pt x="37" y="44"/>
                  <a:pt x="38" y="43"/>
                </a:cubicBezTo>
                <a:cubicBezTo>
                  <a:pt x="37" y="44"/>
                  <a:pt x="36" y="45"/>
                  <a:pt x="36" y="46"/>
                </a:cubicBezTo>
                <a:cubicBezTo>
                  <a:pt x="35" y="46"/>
                  <a:pt x="35" y="46"/>
                  <a:pt x="35" y="46"/>
                </a:cubicBezTo>
                <a:cubicBezTo>
                  <a:pt x="35" y="46"/>
                  <a:pt x="35" y="46"/>
                  <a:pt x="35" y="46"/>
                </a:cubicBezTo>
                <a:close/>
                <a:moveTo>
                  <a:pt x="32" y="55"/>
                </a:moveTo>
                <a:cubicBezTo>
                  <a:pt x="31" y="57"/>
                  <a:pt x="30" y="58"/>
                  <a:pt x="29" y="60"/>
                </a:cubicBezTo>
                <a:cubicBezTo>
                  <a:pt x="28" y="60"/>
                  <a:pt x="28" y="60"/>
                  <a:pt x="28" y="60"/>
                </a:cubicBezTo>
                <a:lnTo>
                  <a:pt x="32" y="55"/>
                </a:lnTo>
                <a:close/>
                <a:moveTo>
                  <a:pt x="28" y="54"/>
                </a:moveTo>
                <a:cubicBezTo>
                  <a:pt x="30" y="51"/>
                  <a:pt x="32" y="49"/>
                  <a:pt x="34" y="47"/>
                </a:cubicBezTo>
                <a:cubicBezTo>
                  <a:pt x="33" y="48"/>
                  <a:pt x="32" y="50"/>
                  <a:pt x="31" y="51"/>
                </a:cubicBezTo>
                <a:cubicBezTo>
                  <a:pt x="30" y="52"/>
                  <a:pt x="29" y="53"/>
                  <a:pt x="28" y="54"/>
                </a:cubicBezTo>
                <a:close/>
                <a:moveTo>
                  <a:pt x="31" y="79"/>
                </a:moveTo>
                <a:cubicBezTo>
                  <a:pt x="30" y="80"/>
                  <a:pt x="29" y="81"/>
                  <a:pt x="28" y="82"/>
                </a:cubicBezTo>
                <a:cubicBezTo>
                  <a:pt x="27" y="82"/>
                  <a:pt x="25" y="83"/>
                  <a:pt x="24" y="84"/>
                </a:cubicBezTo>
                <a:cubicBezTo>
                  <a:pt x="25" y="83"/>
                  <a:pt x="25" y="81"/>
                  <a:pt x="26" y="80"/>
                </a:cubicBezTo>
                <a:cubicBezTo>
                  <a:pt x="28" y="80"/>
                  <a:pt x="29" y="79"/>
                  <a:pt x="31" y="79"/>
                </a:cubicBezTo>
                <a:close/>
                <a:moveTo>
                  <a:pt x="23" y="83"/>
                </a:moveTo>
                <a:cubicBezTo>
                  <a:pt x="22" y="83"/>
                  <a:pt x="22" y="83"/>
                  <a:pt x="22" y="83"/>
                </a:cubicBezTo>
                <a:cubicBezTo>
                  <a:pt x="22" y="82"/>
                  <a:pt x="23" y="81"/>
                  <a:pt x="24" y="80"/>
                </a:cubicBezTo>
                <a:cubicBezTo>
                  <a:pt x="24" y="80"/>
                  <a:pt x="24" y="80"/>
                  <a:pt x="24" y="80"/>
                </a:cubicBezTo>
                <a:cubicBezTo>
                  <a:pt x="24" y="80"/>
                  <a:pt x="24" y="80"/>
                  <a:pt x="24" y="80"/>
                </a:cubicBezTo>
                <a:cubicBezTo>
                  <a:pt x="24" y="81"/>
                  <a:pt x="23" y="82"/>
                  <a:pt x="23" y="83"/>
                </a:cubicBezTo>
                <a:close/>
                <a:moveTo>
                  <a:pt x="22" y="98"/>
                </a:moveTo>
                <a:cubicBezTo>
                  <a:pt x="24" y="103"/>
                  <a:pt x="25" y="109"/>
                  <a:pt x="26" y="115"/>
                </a:cubicBezTo>
                <a:cubicBezTo>
                  <a:pt x="26" y="117"/>
                  <a:pt x="26" y="118"/>
                  <a:pt x="27" y="120"/>
                </a:cubicBezTo>
                <a:cubicBezTo>
                  <a:pt x="25" y="114"/>
                  <a:pt x="23" y="108"/>
                  <a:pt x="22" y="102"/>
                </a:cubicBezTo>
                <a:cubicBezTo>
                  <a:pt x="22" y="101"/>
                  <a:pt x="22" y="99"/>
                  <a:pt x="22" y="98"/>
                </a:cubicBezTo>
                <a:close/>
                <a:moveTo>
                  <a:pt x="27" y="139"/>
                </a:moveTo>
                <a:cubicBezTo>
                  <a:pt x="27" y="139"/>
                  <a:pt x="27" y="139"/>
                  <a:pt x="27" y="139"/>
                </a:cubicBezTo>
                <a:cubicBezTo>
                  <a:pt x="26" y="140"/>
                  <a:pt x="27" y="140"/>
                  <a:pt x="27" y="140"/>
                </a:cubicBezTo>
                <a:cubicBezTo>
                  <a:pt x="27" y="141"/>
                  <a:pt x="27" y="141"/>
                  <a:pt x="27" y="141"/>
                </a:cubicBezTo>
                <a:cubicBezTo>
                  <a:pt x="25" y="137"/>
                  <a:pt x="24" y="133"/>
                  <a:pt x="23" y="129"/>
                </a:cubicBezTo>
                <a:cubicBezTo>
                  <a:pt x="23" y="127"/>
                  <a:pt x="23" y="125"/>
                  <a:pt x="23" y="123"/>
                </a:cubicBezTo>
                <a:cubicBezTo>
                  <a:pt x="22" y="121"/>
                  <a:pt x="22" y="118"/>
                  <a:pt x="22" y="115"/>
                </a:cubicBezTo>
                <a:cubicBezTo>
                  <a:pt x="24" y="123"/>
                  <a:pt x="25" y="131"/>
                  <a:pt x="27" y="139"/>
                </a:cubicBezTo>
                <a:close/>
                <a:moveTo>
                  <a:pt x="25" y="156"/>
                </a:moveTo>
                <a:cubicBezTo>
                  <a:pt x="23" y="153"/>
                  <a:pt x="22" y="149"/>
                  <a:pt x="21" y="146"/>
                </a:cubicBezTo>
                <a:cubicBezTo>
                  <a:pt x="21" y="145"/>
                  <a:pt x="20" y="145"/>
                  <a:pt x="20" y="144"/>
                </a:cubicBezTo>
                <a:cubicBezTo>
                  <a:pt x="20" y="144"/>
                  <a:pt x="20" y="144"/>
                  <a:pt x="20" y="144"/>
                </a:cubicBezTo>
                <a:cubicBezTo>
                  <a:pt x="22" y="147"/>
                  <a:pt x="23" y="150"/>
                  <a:pt x="25" y="154"/>
                </a:cubicBezTo>
                <a:cubicBezTo>
                  <a:pt x="25" y="154"/>
                  <a:pt x="25" y="155"/>
                  <a:pt x="25" y="156"/>
                </a:cubicBezTo>
                <a:cubicBezTo>
                  <a:pt x="25" y="156"/>
                  <a:pt x="25" y="156"/>
                  <a:pt x="25" y="156"/>
                </a:cubicBezTo>
                <a:close/>
                <a:moveTo>
                  <a:pt x="29" y="163"/>
                </a:moveTo>
                <a:cubicBezTo>
                  <a:pt x="30" y="164"/>
                  <a:pt x="30" y="165"/>
                  <a:pt x="30" y="167"/>
                </a:cubicBezTo>
                <a:cubicBezTo>
                  <a:pt x="29" y="164"/>
                  <a:pt x="29" y="162"/>
                  <a:pt x="28" y="160"/>
                </a:cubicBezTo>
                <a:cubicBezTo>
                  <a:pt x="28" y="161"/>
                  <a:pt x="29" y="162"/>
                  <a:pt x="29" y="163"/>
                </a:cubicBezTo>
                <a:close/>
                <a:moveTo>
                  <a:pt x="29" y="148"/>
                </a:moveTo>
                <a:cubicBezTo>
                  <a:pt x="29" y="147"/>
                  <a:pt x="29" y="146"/>
                  <a:pt x="29" y="145"/>
                </a:cubicBezTo>
                <a:cubicBezTo>
                  <a:pt x="30" y="143"/>
                  <a:pt x="30" y="142"/>
                  <a:pt x="31" y="140"/>
                </a:cubicBezTo>
                <a:cubicBezTo>
                  <a:pt x="31" y="141"/>
                  <a:pt x="31" y="141"/>
                  <a:pt x="31" y="141"/>
                </a:cubicBezTo>
                <a:cubicBezTo>
                  <a:pt x="31" y="142"/>
                  <a:pt x="31" y="143"/>
                  <a:pt x="32" y="144"/>
                </a:cubicBezTo>
                <a:cubicBezTo>
                  <a:pt x="32" y="147"/>
                  <a:pt x="33" y="151"/>
                  <a:pt x="33" y="155"/>
                </a:cubicBezTo>
                <a:cubicBezTo>
                  <a:pt x="32" y="153"/>
                  <a:pt x="31" y="151"/>
                  <a:pt x="30" y="149"/>
                </a:cubicBezTo>
                <a:cubicBezTo>
                  <a:pt x="30" y="149"/>
                  <a:pt x="30" y="149"/>
                  <a:pt x="30" y="149"/>
                </a:cubicBezTo>
                <a:cubicBezTo>
                  <a:pt x="30" y="149"/>
                  <a:pt x="30" y="148"/>
                  <a:pt x="29" y="148"/>
                </a:cubicBezTo>
                <a:close/>
                <a:moveTo>
                  <a:pt x="35" y="166"/>
                </a:moveTo>
                <a:cubicBezTo>
                  <a:pt x="36" y="168"/>
                  <a:pt x="36" y="169"/>
                  <a:pt x="36" y="171"/>
                </a:cubicBezTo>
                <a:cubicBezTo>
                  <a:pt x="35" y="166"/>
                  <a:pt x="33" y="161"/>
                  <a:pt x="30" y="156"/>
                </a:cubicBezTo>
                <a:cubicBezTo>
                  <a:pt x="30" y="156"/>
                  <a:pt x="30" y="155"/>
                  <a:pt x="30" y="155"/>
                </a:cubicBezTo>
                <a:cubicBezTo>
                  <a:pt x="32" y="159"/>
                  <a:pt x="33" y="162"/>
                  <a:pt x="35" y="166"/>
                </a:cubicBezTo>
                <a:close/>
                <a:moveTo>
                  <a:pt x="38" y="182"/>
                </a:moveTo>
                <a:cubicBezTo>
                  <a:pt x="39" y="183"/>
                  <a:pt x="39" y="185"/>
                  <a:pt x="39" y="186"/>
                </a:cubicBezTo>
                <a:cubicBezTo>
                  <a:pt x="39" y="186"/>
                  <a:pt x="39" y="186"/>
                  <a:pt x="39" y="186"/>
                </a:cubicBezTo>
                <a:cubicBezTo>
                  <a:pt x="38" y="184"/>
                  <a:pt x="37" y="182"/>
                  <a:pt x="35" y="180"/>
                </a:cubicBezTo>
                <a:cubicBezTo>
                  <a:pt x="34" y="178"/>
                  <a:pt x="33" y="175"/>
                  <a:pt x="32" y="173"/>
                </a:cubicBezTo>
                <a:cubicBezTo>
                  <a:pt x="32" y="171"/>
                  <a:pt x="32" y="170"/>
                  <a:pt x="31" y="168"/>
                </a:cubicBezTo>
                <a:cubicBezTo>
                  <a:pt x="34" y="173"/>
                  <a:pt x="36" y="177"/>
                  <a:pt x="38" y="182"/>
                </a:cubicBezTo>
                <a:close/>
                <a:moveTo>
                  <a:pt x="32" y="177"/>
                </a:moveTo>
                <a:cubicBezTo>
                  <a:pt x="32" y="177"/>
                  <a:pt x="32" y="178"/>
                  <a:pt x="32" y="178"/>
                </a:cubicBezTo>
                <a:cubicBezTo>
                  <a:pt x="34" y="182"/>
                  <a:pt x="37" y="186"/>
                  <a:pt x="39" y="190"/>
                </a:cubicBezTo>
                <a:cubicBezTo>
                  <a:pt x="39" y="190"/>
                  <a:pt x="39" y="190"/>
                  <a:pt x="39" y="191"/>
                </a:cubicBezTo>
                <a:cubicBezTo>
                  <a:pt x="36" y="188"/>
                  <a:pt x="34" y="185"/>
                  <a:pt x="32" y="183"/>
                </a:cubicBezTo>
                <a:cubicBezTo>
                  <a:pt x="32" y="182"/>
                  <a:pt x="32" y="182"/>
                  <a:pt x="32" y="182"/>
                </a:cubicBezTo>
                <a:cubicBezTo>
                  <a:pt x="32" y="182"/>
                  <a:pt x="32" y="182"/>
                  <a:pt x="32" y="181"/>
                </a:cubicBezTo>
                <a:cubicBezTo>
                  <a:pt x="32" y="180"/>
                  <a:pt x="32" y="179"/>
                  <a:pt x="32" y="177"/>
                </a:cubicBezTo>
                <a:close/>
                <a:moveTo>
                  <a:pt x="38" y="192"/>
                </a:moveTo>
                <a:cubicBezTo>
                  <a:pt x="38" y="192"/>
                  <a:pt x="38" y="193"/>
                  <a:pt x="38" y="193"/>
                </a:cubicBezTo>
                <a:cubicBezTo>
                  <a:pt x="38" y="192"/>
                  <a:pt x="37" y="192"/>
                  <a:pt x="37" y="192"/>
                </a:cubicBezTo>
                <a:cubicBezTo>
                  <a:pt x="36" y="190"/>
                  <a:pt x="36" y="189"/>
                  <a:pt x="35" y="188"/>
                </a:cubicBezTo>
                <a:cubicBezTo>
                  <a:pt x="36" y="189"/>
                  <a:pt x="37" y="191"/>
                  <a:pt x="38" y="192"/>
                </a:cubicBezTo>
                <a:close/>
                <a:moveTo>
                  <a:pt x="39" y="197"/>
                </a:moveTo>
                <a:cubicBezTo>
                  <a:pt x="39" y="196"/>
                  <a:pt x="39" y="196"/>
                  <a:pt x="38" y="196"/>
                </a:cubicBezTo>
                <a:cubicBezTo>
                  <a:pt x="39" y="196"/>
                  <a:pt x="39" y="196"/>
                  <a:pt x="39" y="196"/>
                </a:cubicBezTo>
                <a:cubicBezTo>
                  <a:pt x="41" y="199"/>
                  <a:pt x="44" y="202"/>
                  <a:pt x="48" y="204"/>
                </a:cubicBezTo>
                <a:cubicBezTo>
                  <a:pt x="48" y="204"/>
                  <a:pt x="49" y="204"/>
                  <a:pt x="49" y="203"/>
                </a:cubicBezTo>
                <a:cubicBezTo>
                  <a:pt x="49" y="204"/>
                  <a:pt x="50" y="205"/>
                  <a:pt x="50" y="205"/>
                </a:cubicBezTo>
                <a:cubicBezTo>
                  <a:pt x="50" y="205"/>
                  <a:pt x="49" y="205"/>
                  <a:pt x="49" y="204"/>
                </a:cubicBezTo>
                <a:cubicBezTo>
                  <a:pt x="48" y="204"/>
                  <a:pt x="48" y="205"/>
                  <a:pt x="48" y="206"/>
                </a:cubicBezTo>
                <a:cubicBezTo>
                  <a:pt x="50" y="207"/>
                  <a:pt x="52" y="208"/>
                  <a:pt x="54" y="209"/>
                </a:cubicBezTo>
                <a:cubicBezTo>
                  <a:pt x="54" y="210"/>
                  <a:pt x="55" y="211"/>
                  <a:pt x="56" y="212"/>
                </a:cubicBezTo>
                <a:cubicBezTo>
                  <a:pt x="54" y="210"/>
                  <a:pt x="51" y="209"/>
                  <a:pt x="49" y="208"/>
                </a:cubicBezTo>
                <a:cubicBezTo>
                  <a:pt x="46" y="205"/>
                  <a:pt x="42" y="201"/>
                  <a:pt x="39" y="197"/>
                </a:cubicBezTo>
                <a:close/>
                <a:moveTo>
                  <a:pt x="51" y="212"/>
                </a:moveTo>
                <a:cubicBezTo>
                  <a:pt x="52" y="214"/>
                  <a:pt x="54" y="216"/>
                  <a:pt x="56" y="218"/>
                </a:cubicBezTo>
                <a:cubicBezTo>
                  <a:pt x="56" y="217"/>
                  <a:pt x="56" y="217"/>
                  <a:pt x="56" y="217"/>
                </a:cubicBezTo>
                <a:cubicBezTo>
                  <a:pt x="55" y="217"/>
                  <a:pt x="54" y="216"/>
                  <a:pt x="52" y="215"/>
                </a:cubicBezTo>
                <a:cubicBezTo>
                  <a:pt x="51" y="214"/>
                  <a:pt x="50" y="212"/>
                  <a:pt x="49" y="210"/>
                </a:cubicBezTo>
                <a:cubicBezTo>
                  <a:pt x="49" y="211"/>
                  <a:pt x="50" y="211"/>
                  <a:pt x="51" y="212"/>
                </a:cubicBezTo>
                <a:close/>
                <a:moveTo>
                  <a:pt x="54" y="220"/>
                </a:moveTo>
                <a:cubicBezTo>
                  <a:pt x="55" y="221"/>
                  <a:pt x="56" y="222"/>
                  <a:pt x="57" y="223"/>
                </a:cubicBezTo>
                <a:cubicBezTo>
                  <a:pt x="56" y="222"/>
                  <a:pt x="55" y="222"/>
                  <a:pt x="54" y="221"/>
                </a:cubicBezTo>
                <a:cubicBezTo>
                  <a:pt x="53" y="220"/>
                  <a:pt x="52" y="220"/>
                  <a:pt x="52" y="219"/>
                </a:cubicBezTo>
                <a:cubicBezTo>
                  <a:pt x="52" y="219"/>
                  <a:pt x="52" y="219"/>
                  <a:pt x="52" y="219"/>
                </a:cubicBezTo>
                <a:cubicBezTo>
                  <a:pt x="52" y="219"/>
                  <a:pt x="53" y="220"/>
                  <a:pt x="53" y="220"/>
                </a:cubicBezTo>
                <a:cubicBezTo>
                  <a:pt x="54" y="220"/>
                  <a:pt x="54" y="220"/>
                  <a:pt x="54" y="220"/>
                </a:cubicBezTo>
                <a:close/>
                <a:moveTo>
                  <a:pt x="53" y="222"/>
                </a:moveTo>
                <a:cubicBezTo>
                  <a:pt x="53" y="223"/>
                  <a:pt x="54" y="223"/>
                  <a:pt x="54" y="223"/>
                </a:cubicBezTo>
                <a:cubicBezTo>
                  <a:pt x="53" y="223"/>
                  <a:pt x="52" y="222"/>
                  <a:pt x="51" y="221"/>
                </a:cubicBezTo>
                <a:cubicBezTo>
                  <a:pt x="51" y="221"/>
                  <a:pt x="51" y="221"/>
                  <a:pt x="51" y="220"/>
                </a:cubicBezTo>
                <a:cubicBezTo>
                  <a:pt x="51" y="221"/>
                  <a:pt x="52" y="222"/>
                  <a:pt x="53" y="222"/>
                </a:cubicBezTo>
                <a:close/>
                <a:moveTo>
                  <a:pt x="56" y="228"/>
                </a:moveTo>
                <a:cubicBezTo>
                  <a:pt x="57" y="228"/>
                  <a:pt x="57" y="228"/>
                  <a:pt x="57" y="228"/>
                </a:cubicBezTo>
                <a:cubicBezTo>
                  <a:pt x="57" y="228"/>
                  <a:pt x="57" y="228"/>
                  <a:pt x="57" y="228"/>
                </a:cubicBezTo>
                <a:cubicBezTo>
                  <a:pt x="55" y="227"/>
                  <a:pt x="54" y="226"/>
                  <a:pt x="52" y="225"/>
                </a:cubicBezTo>
                <a:cubicBezTo>
                  <a:pt x="54" y="226"/>
                  <a:pt x="55" y="227"/>
                  <a:pt x="56" y="228"/>
                </a:cubicBezTo>
                <a:close/>
                <a:moveTo>
                  <a:pt x="55" y="218"/>
                </a:moveTo>
                <a:cubicBezTo>
                  <a:pt x="55" y="218"/>
                  <a:pt x="55" y="218"/>
                  <a:pt x="55" y="218"/>
                </a:cubicBezTo>
                <a:cubicBezTo>
                  <a:pt x="57" y="219"/>
                  <a:pt x="58" y="220"/>
                  <a:pt x="60" y="221"/>
                </a:cubicBezTo>
                <a:cubicBezTo>
                  <a:pt x="63" y="224"/>
                  <a:pt x="66" y="227"/>
                  <a:pt x="69" y="230"/>
                </a:cubicBezTo>
                <a:cubicBezTo>
                  <a:pt x="69" y="230"/>
                  <a:pt x="68" y="230"/>
                  <a:pt x="67" y="229"/>
                </a:cubicBezTo>
                <a:cubicBezTo>
                  <a:pt x="65" y="228"/>
                  <a:pt x="62" y="226"/>
                  <a:pt x="60" y="225"/>
                </a:cubicBezTo>
                <a:cubicBezTo>
                  <a:pt x="58" y="223"/>
                  <a:pt x="56" y="220"/>
                  <a:pt x="55" y="218"/>
                </a:cubicBezTo>
                <a:close/>
                <a:moveTo>
                  <a:pt x="68" y="227"/>
                </a:moveTo>
                <a:cubicBezTo>
                  <a:pt x="68" y="227"/>
                  <a:pt x="68" y="227"/>
                  <a:pt x="68" y="227"/>
                </a:cubicBezTo>
                <a:cubicBezTo>
                  <a:pt x="67" y="226"/>
                  <a:pt x="66" y="225"/>
                  <a:pt x="65" y="224"/>
                </a:cubicBezTo>
                <a:cubicBezTo>
                  <a:pt x="66" y="225"/>
                  <a:pt x="67" y="226"/>
                  <a:pt x="69" y="226"/>
                </a:cubicBezTo>
                <a:cubicBezTo>
                  <a:pt x="69" y="227"/>
                  <a:pt x="70" y="227"/>
                  <a:pt x="70" y="228"/>
                </a:cubicBezTo>
                <a:cubicBezTo>
                  <a:pt x="69" y="228"/>
                  <a:pt x="69" y="228"/>
                  <a:pt x="68" y="227"/>
                </a:cubicBezTo>
                <a:close/>
                <a:moveTo>
                  <a:pt x="60" y="220"/>
                </a:moveTo>
                <a:cubicBezTo>
                  <a:pt x="59" y="218"/>
                  <a:pt x="57" y="216"/>
                  <a:pt x="55" y="215"/>
                </a:cubicBezTo>
                <a:cubicBezTo>
                  <a:pt x="58" y="216"/>
                  <a:pt x="60" y="218"/>
                  <a:pt x="63" y="219"/>
                </a:cubicBezTo>
                <a:cubicBezTo>
                  <a:pt x="64" y="221"/>
                  <a:pt x="65" y="222"/>
                  <a:pt x="66" y="223"/>
                </a:cubicBezTo>
                <a:cubicBezTo>
                  <a:pt x="64" y="222"/>
                  <a:pt x="62" y="221"/>
                  <a:pt x="60" y="220"/>
                </a:cubicBezTo>
                <a:close/>
                <a:moveTo>
                  <a:pt x="62" y="216"/>
                </a:moveTo>
                <a:cubicBezTo>
                  <a:pt x="66" y="219"/>
                  <a:pt x="71" y="222"/>
                  <a:pt x="75" y="225"/>
                </a:cubicBezTo>
                <a:cubicBezTo>
                  <a:pt x="71" y="222"/>
                  <a:pt x="67" y="220"/>
                  <a:pt x="63" y="218"/>
                </a:cubicBezTo>
                <a:cubicBezTo>
                  <a:pt x="63" y="217"/>
                  <a:pt x="62" y="217"/>
                  <a:pt x="62" y="216"/>
                </a:cubicBezTo>
                <a:close/>
                <a:moveTo>
                  <a:pt x="74" y="221"/>
                </a:moveTo>
                <a:cubicBezTo>
                  <a:pt x="73" y="220"/>
                  <a:pt x="73" y="220"/>
                  <a:pt x="72" y="219"/>
                </a:cubicBezTo>
                <a:cubicBezTo>
                  <a:pt x="75" y="221"/>
                  <a:pt x="77" y="223"/>
                  <a:pt x="80" y="225"/>
                </a:cubicBezTo>
                <a:cubicBezTo>
                  <a:pt x="80" y="225"/>
                  <a:pt x="80" y="225"/>
                  <a:pt x="80" y="225"/>
                </a:cubicBezTo>
                <a:cubicBezTo>
                  <a:pt x="78" y="224"/>
                  <a:pt x="76" y="222"/>
                  <a:pt x="74" y="221"/>
                </a:cubicBezTo>
                <a:close/>
                <a:moveTo>
                  <a:pt x="68" y="215"/>
                </a:moveTo>
                <a:cubicBezTo>
                  <a:pt x="66" y="214"/>
                  <a:pt x="65" y="213"/>
                  <a:pt x="64" y="211"/>
                </a:cubicBezTo>
                <a:cubicBezTo>
                  <a:pt x="65" y="212"/>
                  <a:pt x="67" y="212"/>
                  <a:pt x="68" y="213"/>
                </a:cubicBezTo>
                <a:cubicBezTo>
                  <a:pt x="69" y="213"/>
                  <a:pt x="69" y="214"/>
                  <a:pt x="70" y="214"/>
                </a:cubicBezTo>
                <a:cubicBezTo>
                  <a:pt x="70" y="214"/>
                  <a:pt x="70" y="215"/>
                  <a:pt x="69" y="215"/>
                </a:cubicBezTo>
                <a:cubicBezTo>
                  <a:pt x="69" y="216"/>
                  <a:pt x="70" y="216"/>
                  <a:pt x="71" y="216"/>
                </a:cubicBezTo>
                <a:cubicBezTo>
                  <a:pt x="71" y="215"/>
                  <a:pt x="72" y="215"/>
                  <a:pt x="73" y="215"/>
                </a:cubicBezTo>
                <a:cubicBezTo>
                  <a:pt x="74" y="215"/>
                  <a:pt x="75" y="215"/>
                  <a:pt x="75" y="216"/>
                </a:cubicBezTo>
                <a:cubicBezTo>
                  <a:pt x="77" y="218"/>
                  <a:pt x="78" y="220"/>
                  <a:pt x="79" y="222"/>
                </a:cubicBezTo>
                <a:cubicBezTo>
                  <a:pt x="75" y="220"/>
                  <a:pt x="71" y="217"/>
                  <a:pt x="68" y="215"/>
                </a:cubicBezTo>
                <a:close/>
                <a:moveTo>
                  <a:pt x="76" y="204"/>
                </a:moveTo>
                <a:cubicBezTo>
                  <a:pt x="75" y="203"/>
                  <a:pt x="74" y="202"/>
                  <a:pt x="73" y="202"/>
                </a:cubicBezTo>
                <a:cubicBezTo>
                  <a:pt x="73" y="202"/>
                  <a:pt x="73" y="202"/>
                  <a:pt x="73" y="202"/>
                </a:cubicBezTo>
                <a:cubicBezTo>
                  <a:pt x="74" y="202"/>
                  <a:pt x="75" y="203"/>
                  <a:pt x="76" y="203"/>
                </a:cubicBezTo>
                <a:cubicBezTo>
                  <a:pt x="76" y="203"/>
                  <a:pt x="76" y="204"/>
                  <a:pt x="76" y="204"/>
                </a:cubicBezTo>
                <a:close/>
                <a:moveTo>
                  <a:pt x="74" y="200"/>
                </a:moveTo>
                <a:cubicBezTo>
                  <a:pt x="74" y="200"/>
                  <a:pt x="74" y="200"/>
                  <a:pt x="74" y="200"/>
                </a:cubicBezTo>
                <a:cubicBezTo>
                  <a:pt x="74" y="200"/>
                  <a:pt x="74" y="199"/>
                  <a:pt x="74" y="199"/>
                </a:cubicBezTo>
                <a:cubicBezTo>
                  <a:pt x="75" y="200"/>
                  <a:pt x="76" y="201"/>
                  <a:pt x="77" y="202"/>
                </a:cubicBezTo>
                <a:cubicBezTo>
                  <a:pt x="77" y="202"/>
                  <a:pt x="77" y="202"/>
                  <a:pt x="77" y="202"/>
                </a:cubicBezTo>
                <a:cubicBezTo>
                  <a:pt x="76" y="201"/>
                  <a:pt x="75" y="201"/>
                  <a:pt x="74" y="200"/>
                </a:cubicBezTo>
                <a:close/>
                <a:moveTo>
                  <a:pt x="75" y="199"/>
                </a:moveTo>
                <a:cubicBezTo>
                  <a:pt x="75" y="199"/>
                  <a:pt x="76" y="199"/>
                  <a:pt x="76" y="199"/>
                </a:cubicBezTo>
                <a:cubicBezTo>
                  <a:pt x="76" y="199"/>
                  <a:pt x="77" y="200"/>
                  <a:pt x="78" y="200"/>
                </a:cubicBezTo>
                <a:cubicBezTo>
                  <a:pt x="78" y="200"/>
                  <a:pt x="78" y="201"/>
                  <a:pt x="78" y="201"/>
                </a:cubicBezTo>
                <a:cubicBezTo>
                  <a:pt x="77" y="200"/>
                  <a:pt x="76" y="199"/>
                  <a:pt x="75" y="199"/>
                </a:cubicBezTo>
                <a:close/>
                <a:moveTo>
                  <a:pt x="78" y="208"/>
                </a:moveTo>
                <a:cubicBezTo>
                  <a:pt x="78" y="208"/>
                  <a:pt x="79" y="208"/>
                  <a:pt x="79" y="208"/>
                </a:cubicBezTo>
                <a:cubicBezTo>
                  <a:pt x="79" y="208"/>
                  <a:pt x="78" y="209"/>
                  <a:pt x="78" y="209"/>
                </a:cubicBezTo>
                <a:cubicBezTo>
                  <a:pt x="78" y="209"/>
                  <a:pt x="78" y="208"/>
                  <a:pt x="77" y="208"/>
                </a:cubicBezTo>
                <a:cubicBezTo>
                  <a:pt x="78" y="208"/>
                  <a:pt x="78" y="208"/>
                  <a:pt x="78" y="208"/>
                </a:cubicBezTo>
                <a:close/>
                <a:moveTo>
                  <a:pt x="78" y="206"/>
                </a:moveTo>
                <a:cubicBezTo>
                  <a:pt x="78" y="206"/>
                  <a:pt x="78" y="206"/>
                  <a:pt x="78" y="205"/>
                </a:cubicBezTo>
                <a:cubicBezTo>
                  <a:pt x="78" y="205"/>
                  <a:pt x="78" y="205"/>
                  <a:pt x="79" y="204"/>
                </a:cubicBezTo>
                <a:cubicBezTo>
                  <a:pt x="79" y="204"/>
                  <a:pt x="79" y="204"/>
                  <a:pt x="79" y="204"/>
                </a:cubicBezTo>
                <a:cubicBezTo>
                  <a:pt x="79" y="205"/>
                  <a:pt x="79" y="205"/>
                  <a:pt x="79" y="205"/>
                </a:cubicBezTo>
                <a:cubicBezTo>
                  <a:pt x="79" y="205"/>
                  <a:pt x="78" y="205"/>
                  <a:pt x="78" y="206"/>
                </a:cubicBezTo>
                <a:close/>
                <a:moveTo>
                  <a:pt x="79" y="197"/>
                </a:moveTo>
                <a:cubicBezTo>
                  <a:pt x="79" y="196"/>
                  <a:pt x="80" y="196"/>
                  <a:pt x="80" y="196"/>
                </a:cubicBezTo>
                <a:cubicBezTo>
                  <a:pt x="81" y="196"/>
                  <a:pt x="81" y="196"/>
                  <a:pt x="81" y="196"/>
                </a:cubicBezTo>
                <a:cubicBezTo>
                  <a:pt x="81" y="197"/>
                  <a:pt x="80" y="197"/>
                  <a:pt x="80" y="197"/>
                </a:cubicBezTo>
                <a:lnTo>
                  <a:pt x="79" y="197"/>
                </a:lnTo>
                <a:close/>
                <a:moveTo>
                  <a:pt x="80" y="206"/>
                </a:moveTo>
                <a:cubicBezTo>
                  <a:pt x="81" y="206"/>
                  <a:pt x="81" y="206"/>
                  <a:pt x="81" y="206"/>
                </a:cubicBezTo>
                <a:cubicBezTo>
                  <a:pt x="81" y="207"/>
                  <a:pt x="81" y="207"/>
                  <a:pt x="81" y="207"/>
                </a:cubicBezTo>
                <a:cubicBezTo>
                  <a:pt x="81" y="207"/>
                  <a:pt x="80" y="207"/>
                  <a:pt x="80" y="207"/>
                </a:cubicBezTo>
                <a:cubicBezTo>
                  <a:pt x="80" y="207"/>
                  <a:pt x="80" y="207"/>
                  <a:pt x="80" y="207"/>
                </a:cubicBezTo>
                <a:cubicBezTo>
                  <a:pt x="80" y="207"/>
                  <a:pt x="80" y="206"/>
                  <a:pt x="80" y="206"/>
                </a:cubicBezTo>
                <a:close/>
                <a:moveTo>
                  <a:pt x="80" y="209"/>
                </a:moveTo>
                <a:cubicBezTo>
                  <a:pt x="82" y="210"/>
                  <a:pt x="83" y="211"/>
                  <a:pt x="85" y="212"/>
                </a:cubicBezTo>
                <a:cubicBezTo>
                  <a:pt x="85" y="212"/>
                  <a:pt x="84" y="212"/>
                  <a:pt x="84" y="212"/>
                </a:cubicBezTo>
                <a:cubicBezTo>
                  <a:pt x="83" y="211"/>
                  <a:pt x="81" y="210"/>
                  <a:pt x="80" y="210"/>
                </a:cubicBezTo>
                <a:cubicBezTo>
                  <a:pt x="80" y="209"/>
                  <a:pt x="80" y="209"/>
                  <a:pt x="80" y="209"/>
                </a:cubicBezTo>
                <a:close/>
                <a:moveTo>
                  <a:pt x="82" y="208"/>
                </a:moveTo>
                <a:cubicBezTo>
                  <a:pt x="82" y="208"/>
                  <a:pt x="82" y="208"/>
                  <a:pt x="83" y="208"/>
                </a:cubicBezTo>
                <a:cubicBezTo>
                  <a:pt x="84" y="208"/>
                  <a:pt x="85" y="209"/>
                  <a:pt x="86" y="210"/>
                </a:cubicBezTo>
                <a:cubicBezTo>
                  <a:pt x="86" y="210"/>
                  <a:pt x="86" y="210"/>
                  <a:pt x="85" y="211"/>
                </a:cubicBezTo>
                <a:cubicBezTo>
                  <a:pt x="84" y="210"/>
                  <a:pt x="83" y="209"/>
                  <a:pt x="82" y="208"/>
                </a:cubicBezTo>
                <a:close/>
                <a:moveTo>
                  <a:pt x="85" y="214"/>
                </a:moveTo>
                <a:cubicBezTo>
                  <a:pt x="88" y="216"/>
                  <a:pt x="91" y="217"/>
                  <a:pt x="94" y="219"/>
                </a:cubicBezTo>
                <a:cubicBezTo>
                  <a:pt x="93" y="218"/>
                  <a:pt x="91" y="218"/>
                  <a:pt x="89" y="217"/>
                </a:cubicBezTo>
                <a:cubicBezTo>
                  <a:pt x="88" y="216"/>
                  <a:pt x="86" y="215"/>
                  <a:pt x="85" y="214"/>
                </a:cubicBezTo>
                <a:cubicBezTo>
                  <a:pt x="85" y="214"/>
                  <a:pt x="85" y="214"/>
                  <a:pt x="85" y="214"/>
                </a:cubicBezTo>
                <a:close/>
                <a:moveTo>
                  <a:pt x="95" y="221"/>
                </a:moveTo>
                <a:cubicBezTo>
                  <a:pt x="95" y="221"/>
                  <a:pt x="95" y="221"/>
                  <a:pt x="95" y="221"/>
                </a:cubicBezTo>
                <a:cubicBezTo>
                  <a:pt x="95" y="221"/>
                  <a:pt x="94" y="221"/>
                  <a:pt x="94" y="221"/>
                </a:cubicBezTo>
                <a:cubicBezTo>
                  <a:pt x="94" y="221"/>
                  <a:pt x="93" y="220"/>
                  <a:pt x="93" y="220"/>
                </a:cubicBezTo>
                <a:cubicBezTo>
                  <a:pt x="94" y="220"/>
                  <a:pt x="94" y="220"/>
                  <a:pt x="95" y="221"/>
                </a:cubicBezTo>
                <a:close/>
                <a:moveTo>
                  <a:pt x="93" y="216"/>
                </a:moveTo>
                <a:cubicBezTo>
                  <a:pt x="94" y="215"/>
                  <a:pt x="94" y="215"/>
                  <a:pt x="94" y="215"/>
                </a:cubicBezTo>
                <a:cubicBezTo>
                  <a:pt x="95" y="216"/>
                  <a:pt x="96" y="216"/>
                  <a:pt x="97" y="217"/>
                </a:cubicBezTo>
                <a:cubicBezTo>
                  <a:pt x="96" y="217"/>
                  <a:pt x="97" y="218"/>
                  <a:pt x="97" y="218"/>
                </a:cubicBezTo>
                <a:cubicBezTo>
                  <a:pt x="97" y="218"/>
                  <a:pt x="97" y="218"/>
                  <a:pt x="97" y="218"/>
                </a:cubicBezTo>
                <a:cubicBezTo>
                  <a:pt x="96" y="217"/>
                  <a:pt x="95" y="216"/>
                  <a:pt x="93" y="216"/>
                </a:cubicBezTo>
                <a:close/>
                <a:moveTo>
                  <a:pt x="98" y="222"/>
                </a:moveTo>
                <a:cubicBezTo>
                  <a:pt x="99" y="222"/>
                  <a:pt x="99" y="222"/>
                  <a:pt x="100" y="222"/>
                </a:cubicBezTo>
                <a:cubicBezTo>
                  <a:pt x="100" y="222"/>
                  <a:pt x="100" y="222"/>
                  <a:pt x="99" y="223"/>
                </a:cubicBezTo>
                <a:cubicBezTo>
                  <a:pt x="99" y="223"/>
                  <a:pt x="99" y="223"/>
                  <a:pt x="99" y="223"/>
                </a:cubicBezTo>
                <a:cubicBezTo>
                  <a:pt x="99" y="223"/>
                  <a:pt x="98" y="223"/>
                  <a:pt x="97" y="222"/>
                </a:cubicBezTo>
                <a:cubicBezTo>
                  <a:pt x="97" y="222"/>
                  <a:pt x="98" y="222"/>
                  <a:pt x="98" y="222"/>
                </a:cubicBezTo>
                <a:close/>
                <a:moveTo>
                  <a:pt x="106" y="235"/>
                </a:moveTo>
                <a:cubicBezTo>
                  <a:pt x="106" y="236"/>
                  <a:pt x="106" y="236"/>
                  <a:pt x="107" y="236"/>
                </a:cubicBezTo>
                <a:cubicBezTo>
                  <a:pt x="108" y="236"/>
                  <a:pt x="109" y="237"/>
                  <a:pt x="110" y="237"/>
                </a:cubicBezTo>
                <a:cubicBezTo>
                  <a:pt x="111" y="238"/>
                  <a:pt x="111" y="238"/>
                  <a:pt x="111" y="238"/>
                </a:cubicBezTo>
                <a:cubicBezTo>
                  <a:pt x="109" y="238"/>
                  <a:pt x="107" y="237"/>
                  <a:pt x="106" y="235"/>
                </a:cubicBezTo>
                <a:close/>
                <a:moveTo>
                  <a:pt x="110" y="234"/>
                </a:moveTo>
                <a:cubicBezTo>
                  <a:pt x="111" y="234"/>
                  <a:pt x="111" y="234"/>
                  <a:pt x="112" y="234"/>
                </a:cubicBezTo>
                <a:cubicBezTo>
                  <a:pt x="113" y="235"/>
                  <a:pt x="113" y="235"/>
                  <a:pt x="114" y="235"/>
                </a:cubicBezTo>
                <a:cubicBezTo>
                  <a:pt x="114" y="236"/>
                  <a:pt x="114" y="236"/>
                  <a:pt x="113" y="236"/>
                </a:cubicBezTo>
                <a:cubicBezTo>
                  <a:pt x="112" y="235"/>
                  <a:pt x="111" y="235"/>
                  <a:pt x="110" y="234"/>
                </a:cubicBezTo>
                <a:close/>
                <a:moveTo>
                  <a:pt x="114" y="231"/>
                </a:moveTo>
                <a:cubicBezTo>
                  <a:pt x="113" y="231"/>
                  <a:pt x="113" y="230"/>
                  <a:pt x="113" y="230"/>
                </a:cubicBezTo>
                <a:cubicBezTo>
                  <a:pt x="113" y="230"/>
                  <a:pt x="114" y="230"/>
                  <a:pt x="114" y="230"/>
                </a:cubicBezTo>
                <a:cubicBezTo>
                  <a:pt x="115" y="231"/>
                  <a:pt x="115" y="231"/>
                  <a:pt x="116" y="231"/>
                </a:cubicBezTo>
                <a:cubicBezTo>
                  <a:pt x="115" y="232"/>
                  <a:pt x="115" y="232"/>
                  <a:pt x="115" y="232"/>
                </a:cubicBezTo>
                <a:cubicBezTo>
                  <a:pt x="115" y="231"/>
                  <a:pt x="114" y="231"/>
                  <a:pt x="114" y="231"/>
                </a:cubicBezTo>
                <a:close/>
                <a:moveTo>
                  <a:pt x="113" y="227"/>
                </a:moveTo>
                <a:cubicBezTo>
                  <a:pt x="113" y="227"/>
                  <a:pt x="113" y="227"/>
                  <a:pt x="114" y="227"/>
                </a:cubicBezTo>
                <a:cubicBezTo>
                  <a:pt x="115" y="228"/>
                  <a:pt x="116" y="228"/>
                  <a:pt x="117" y="228"/>
                </a:cubicBezTo>
                <a:cubicBezTo>
                  <a:pt x="117" y="229"/>
                  <a:pt x="117" y="230"/>
                  <a:pt x="118" y="229"/>
                </a:cubicBezTo>
                <a:cubicBezTo>
                  <a:pt x="118" y="229"/>
                  <a:pt x="118" y="229"/>
                  <a:pt x="118" y="229"/>
                </a:cubicBezTo>
                <a:cubicBezTo>
                  <a:pt x="118" y="229"/>
                  <a:pt x="119" y="229"/>
                  <a:pt x="119" y="230"/>
                </a:cubicBezTo>
                <a:cubicBezTo>
                  <a:pt x="119" y="230"/>
                  <a:pt x="119" y="230"/>
                  <a:pt x="119" y="230"/>
                </a:cubicBezTo>
                <a:cubicBezTo>
                  <a:pt x="118" y="230"/>
                  <a:pt x="117" y="230"/>
                  <a:pt x="117" y="230"/>
                </a:cubicBezTo>
                <a:cubicBezTo>
                  <a:pt x="115" y="229"/>
                  <a:pt x="114" y="228"/>
                  <a:pt x="113" y="227"/>
                </a:cubicBezTo>
                <a:close/>
                <a:moveTo>
                  <a:pt x="118" y="224"/>
                </a:moveTo>
                <a:cubicBezTo>
                  <a:pt x="119" y="224"/>
                  <a:pt x="120" y="223"/>
                  <a:pt x="121" y="222"/>
                </a:cubicBezTo>
                <a:cubicBezTo>
                  <a:pt x="121" y="222"/>
                  <a:pt x="121" y="222"/>
                  <a:pt x="121" y="222"/>
                </a:cubicBezTo>
                <a:cubicBezTo>
                  <a:pt x="121" y="223"/>
                  <a:pt x="120" y="224"/>
                  <a:pt x="119" y="225"/>
                </a:cubicBezTo>
                <a:cubicBezTo>
                  <a:pt x="119" y="225"/>
                  <a:pt x="118" y="225"/>
                  <a:pt x="118" y="224"/>
                </a:cubicBezTo>
                <a:close/>
                <a:moveTo>
                  <a:pt x="121" y="232"/>
                </a:moveTo>
                <a:cubicBezTo>
                  <a:pt x="121" y="232"/>
                  <a:pt x="121" y="232"/>
                  <a:pt x="122" y="232"/>
                </a:cubicBezTo>
                <a:cubicBezTo>
                  <a:pt x="123" y="232"/>
                  <a:pt x="124" y="233"/>
                  <a:pt x="124" y="234"/>
                </a:cubicBezTo>
                <a:cubicBezTo>
                  <a:pt x="125" y="234"/>
                  <a:pt x="126" y="233"/>
                  <a:pt x="125" y="232"/>
                </a:cubicBezTo>
                <a:cubicBezTo>
                  <a:pt x="125" y="232"/>
                  <a:pt x="124" y="232"/>
                  <a:pt x="124" y="231"/>
                </a:cubicBezTo>
                <a:cubicBezTo>
                  <a:pt x="126" y="231"/>
                  <a:pt x="129" y="230"/>
                  <a:pt x="131" y="230"/>
                </a:cubicBezTo>
                <a:cubicBezTo>
                  <a:pt x="131" y="230"/>
                  <a:pt x="131" y="230"/>
                  <a:pt x="131" y="230"/>
                </a:cubicBezTo>
                <a:cubicBezTo>
                  <a:pt x="130" y="231"/>
                  <a:pt x="130" y="232"/>
                  <a:pt x="129" y="233"/>
                </a:cubicBezTo>
                <a:cubicBezTo>
                  <a:pt x="128" y="233"/>
                  <a:pt x="128" y="233"/>
                  <a:pt x="128" y="234"/>
                </a:cubicBezTo>
                <a:cubicBezTo>
                  <a:pt x="126" y="234"/>
                  <a:pt x="124" y="234"/>
                  <a:pt x="122" y="234"/>
                </a:cubicBezTo>
                <a:cubicBezTo>
                  <a:pt x="121" y="233"/>
                  <a:pt x="121" y="233"/>
                  <a:pt x="120" y="232"/>
                </a:cubicBezTo>
                <a:cubicBezTo>
                  <a:pt x="120" y="232"/>
                  <a:pt x="120" y="232"/>
                  <a:pt x="121" y="232"/>
                </a:cubicBezTo>
                <a:close/>
                <a:moveTo>
                  <a:pt x="132" y="235"/>
                </a:moveTo>
                <a:cubicBezTo>
                  <a:pt x="130" y="235"/>
                  <a:pt x="128" y="236"/>
                  <a:pt x="126" y="236"/>
                </a:cubicBezTo>
                <a:cubicBezTo>
                  <a:pt x="125" y="236"/>
                  <a:pt x="124" y="235"/>
                  <a:pt x="123" y="235"/>
                </a:cubicBezTo>
                <a:cubicBezTo>
                  <a:pt x="126" y="235"/>
                  <a:pt x="129" y="235"/>
                  <a:pt x="132" y="235"/>
                </a:cubicBezTo>
                <a:close/>
                <a:moveTo>
                  <a:pt x="137" y="235"/>
                </a:moveTo>
                <a:cubicBezTo>
                  <a:pt x="137" y="235"/>
                  <a:pt x="136" y="235"/>
                  <a:pt x="136" y="236"/>
                </a:cubicBezTo>
                <a:cubicBezTo>
                  <a:pt x="135" y="236"/>
                  <a:pt x="134" y="236"/>
                  <a:pt x="133" y="236"/>
                </a:cubicBezTo>
                <a:cubicBezTo>
                  <a:pt x="132" y="236"/>
                  <a:pt x="131" y="236"/>
                  <a:pt x="130" y="237"/>
                </a:cubicBezTo>
                <a:cubicBezTo>
                  <a:pt x="132" y="236"/>
                  <a:pt x="134" y="236"/>
                  <a:pt x="137" y="235"/>
                </a:cubicBezTo>
                <a:close/>
                <a:moveTo>
                  <a:pt x="130" y="234"/>
                </a:moveTo>
                <a:cubicBezTo>
                  <a:pt x="132" y="233"/>
                  <a:pt x="134" y="232"/>
                  <a:pt x="135" y="231"/>
                </a:cubicBezTo>
                <a:cubicBezTo>
                  <a:pt x="135" y="231"/>
                  <a:pt x="136" y="232"/>
                  <a:pt x="137" y="232"/>
                </a:cubicBezTo>
                <a:cubicBezTo>
                  <a:pt x="138" y="231"/>
                  <a:pt x="139" y="231"/>
                  <a:pt x="140" y="230"/>
                </a:cubicBezTo>
                <a:cubicBezTo>
                  <a:pt x="139" y="231"/>
                  <a:pt x="139" y="232"/>
                  <a:pt x="138" y="233"/>
                </a:cubicBezTo>
                <a:cubicBezTo>
                  <a:pt x="135" y="233"/>
                  <a:pt x="133" y="234"/>
                  <a:pt x="130" y="234"/>
                </a:cubicBezTo>
                <a:close/>
                <a:moveTo>
                  <a:pt x="139" y="226"/>
                </a:moveTo>
                <a:cubicBezTo>
                  <a:pt x="139" y="226"/>
                  <a:pt x="139" y="227"/>
                  <a:pt x="139" y="227"/>
                </a:cubicBezTo>
                <a:cubicBezTo>
                  <a:pt x="138" y="227"/>
                  <a:pt x="137" y="227"/>
                  <a:pt x="136" y="227"/>
                </a:cubicBezTo>
                <a:cubicBezTo>
                  <a:pt x="137" y="227"/>
                  <a:pt x="137" y="227"/>
                  <a:pt x="137" y="227"/>
                </a:cubicBezTo>
                <a:cubicBezTo>
                  <a:pt x="139" y="226"/>
                  <a:pt x="140" y="225"/>
                  <a:pt x="142" y="224"/>
                </a:cubicBezTo>
                <a:cubicBezTo>
                  <a:pt x="141" y="225"/>
                  <a:pt x="140" y="225"/>
                  <a:pt x="139" y="226"/>
                </a:cubicBezTo>
                <a:close/>
                <a:moveTo>
                  <a:pt x="143" y="229"/>
                </a:moveTo>
                <a:cubicBezTo>
                  <a:pt x="145" y="229"/>
                  <a:pt x="146" y="229"/>
                  <a:pt x="147" y="229"/>
                </a:cubicBezTo>
                <a:cubicBezTo>
                  <a:pt x="148" y="229"/>
                  <a:pt x="149" y="229"/>
                  <a:pt x="149" y="229"/>
                </a:cubicBezTo>
                <a:cubicBezTo>
                  <a:pt x="149" y="229"/>
                  <a:pt x="148" y="230"/>
                  <a:pt x="148" y="230"/>
                </a:cubicBezTo>
                <a:cubicBezTo>
                  <a:pt x="147" y="231"/>
                  <a:pt x="145" y="232"/>
                  <a:pt x="144" y="232"/>
                </a:cubicBezTo>
                <a:cubicBezTo>
                  <a:pt x="143" y="233"/>
                  <a:pt x="141" y="233"/>
                  <a:pt x="140" y="233"/>
                </a:cubicBezTo>
                <a:cubicBezTo>
                  <a:pt x="141" y="232"/>
                  <a:pt x="142" y="230"/>
                  <a:pt x="143" y="229"/>
                </a:cubicBezTo>
                <a:close/>
                <a:moveTo>
                  <a:pt x="145" y="236"/>
                </a:moveTo>
                <a:cubicBezTo>
                  <a:pt x="149" y="235"/>
                  <a:pt x="153" y="234"/>
                  <a:pt x="158" y="234"/>
                </a:cubicBezTo>
                <a:cubicBezTo>
                  <a:pt x="157" y="234"/>
                  <a:pt x="157" y="234"/>
                  <a:pt x="157" y="235"/>
                </a:cubicBezTo>
                <a:cubicBezTo>
                  <a:pt x="152" y="235"/>
                  <a:pt x="148" y="236"/>
                  <a:pt x="144" y="236"/>
                </a:cubicBezTo>
                <a:cubicBezTo>
                  <a:pt x="144" y="236"/>
                  <a:pt x="145" y="236"/>
                  <a:pt x="145" y="236"/>
                </a:cubicBezTo>
                <a:close/>
                <a:moveTo>
                  <a:pt x="157" y="231"/>
                </a:moveTo>
                <a:cubicBezTo>
                  <a:pt x="158" y="231"/>
                  <a:pt x="160" y="230"/>
                  <a:pt x="161" y="229"/>
                </a:cubicBezTo>
                <a:cubicBezTo>
                  <a:pt x="160" y="230"/>
                  <a:pt x="160" y="230"/>
                  <a:pt x="159" y="231"/>
                </a:cubicBezTo>
                <a:cubicBezTo>
                  <a:pt x="159" y="231"/>
                  <a:pt x="158" y="231"/>
                  <a:pt x="157" y="231"/>
                </a:cubicBezTo>
                <a:close/>
                <a:moveTo>
                  <a:pt x="159" y="229"/>
                </a:moveTo>
                <a:cubicBezTo>
                  <a:pt x="161" y="227"/>
                  <a:pt x="164" y="225"/>
                  <a:pt x="166" y="223"/>
                </a:cubicBezTo>
                <a:cubicBezTo>
                  <a:pt x="166" y="224"/>
                  <a:pt x="165" y="225"/>
                  <a:pt x="164" y="226"/>
                </a:cubicBezTo>
                <a:cubicBezTo>
                  <a:pt x="162" y="227"/>
                  <a:pt x="161" y="228"/>
                  <a:pt x="159" y="229"/>
                </a:cubicBezTo>
                <a:close/>
                <a:moveTo>
                  <a:pt x="165" y="227"/>
                </a:moveTo>
                <a:cubicBezTo>
                  <a:pt x="174" y="222"/>
                  <a:pt x="182" y="215"/>
                  <a:pt x="190" y="208"/>
                </a:cubicBezTo>
                <a:cubicBezTo>
                  <a:pt x="190" y="209"/>
                  <a:pt x="189" y="210"/>
                  <a:pt x="189" y="210"/>
                </a:cubicBezTo>
                <a:cubicBezTo>
                  <a:pt x="189" y="210"/>
                  <a:pt x="189" y="210"/>
                  <a:pt x="189" y="210"/>
                </a:cubicBezTo>
                <a:cubicBezTo>
                  <a:pt x="180" y="217"/>
                  <a:pt x="172" y="224"/>
                  <a:pt x="163" y="231"/>
                </a:cubicBezTo>
                <a:cubicBezTo>
                  <a:pt x="163" y="231"/>
                  <a:pt x="162" y="231"/>
                  <a:pt x="162" y="231"/>
                </a:cubicBezTo>
                <a:cubicBezTo>
                  <a:pt x="163" y="229"/>
                  <a:pt x="164" y="228"/>
                  <a:pt x="165" y="227"/>
                </a:cubicBezTo>
                <a:close/>
                <a:moveTo>
                  <a:pt x="177" y="222"/>
                </a:moveTo>
                <a:cubicBezTo>
                  <a:pt x="175" y="224"/>
                  <a:pt x="172" y="226"/>
                  <a:pt x="170" y="229"/>
                </a:cubicBezTo>
                <a:cubicBezTo>
                  <a:pt x="169" y="229"/>
                  <a:pt x="168" y="230"/>
                  <a:pt x="168" y="230"/>
                </a:cubicBezTo>
                <a:cubicBezTo>
                  <a:pt x="167" y="230"/>
                  <a:pt x="167" y="230"/>
                  <a:pt x="167" y="230"/>
                </a:cubicBezTo>
                <a:cubicBezTo>
                  <a:pt x="170" y="227"/>
                  <a:pt x="174" y="224"/>
                  <a:pt x="177" y="222"/>
                </a:cubicBezTo>
                <a:close/>
                <a:moveTo>
                  <a:pt x="185" y="218"/>
                </a:moveTo>
                <a:cubicBezTo>
                  <a:pt x="184" y="218"/>
                  <a:pt x="183" y="219"/>
                  <a:pt x="183" y="220"/>
                </a:cubicBezTo>
                <a:cubicBezTo>
                  <a:pt x="181" y="221"/>
                  <a:pt x="179" y="223"/>
                  <a:pt x="177" y="225"/>
                </a:cubicBezTo>
                <a:cubicBezTo>
                  <a:pt x="176" y="225"/>
                  <a:pt x="176" y="226"/>
                  <a:pt x="175" y="226"/>
                </a:cubicBezTo>
                <a:cubicBezTo>
                  <a:pt x="178" y="223"/>
                  <a:pt x="181" y="220"/>
                  <a:pt x="185" y="218"/>
                </a:cubicBezTo>
                <a:close/>
                <a:moveTo>
                  <a:pt x="184" y="216"/>
                </a:moveTo>
                <a:cubicBezTo>
                  <a:pt x="186" y="215"/>
                  <a:pt x="188" y="213"/>
                  <a:pt x="190" y="212"/>
                </a:cubicBezTo>
                <a:cubicBezTo>
                  <a:pt x="190" y="212"/>
                  <a:pt x="190" y="212"/>
                  <a:pt x="190" y="212"/>
                </a:cubicBezTo>
                <a:cubicBezTo>
                  <a:pt x="191" y="211"/>
                  <a:pt x="191" y="211"/>
                  <a:pt x="192" y="210"/>
                </a:cubicBezTo>
                <a:cubicBezTo>
                  <a:pt x="192" y="211"/>
                  <a:pt x="192" y="211"/>
                  <a:pt x="191" y="211"/>
                </a:cubicBezTo>
                <a:cubicBezTo>
                  <a:pt x="189" y="213"/>
                  <a:pt x="186" y="215"/>
                  <a:pt x="184" y="216"/>
                </a:cubicBezTo>
                <a:close/>
                <a:moveTo>
                  <a:pt x="192" y="212"/>
                </a:moveTo>
                <a:cubicBezTo>
                  <a:pt x="193" y="212"/>
                  <a:pt x="193" y="212"/>
                  <a:pt x="194" y="212"/>
                </a:cubicBezTo>
                <a:cubicBezTo>
                  <a:pt x="193" y="212"/>
                  <a:pt x="193" y="213"/>
                  <a:pt x="192" y="214"/>
                </a:cubicBezTo>
                <a:cubicBezTo>
                  <a:pt x="191" y="215"/>
                  <a:pt x="189" y="217"/>
                  <a:pt x="187" y="218"/>
                </a:cubicBezTo>
                <a:cubicBezTo>
                  <a:pt x="189" y="216"/>
                  <a:pt x="191" y="214"/>
                  <a:pt x="192" y="212"/>
                </a:cubicBezTo>
                <a:close/>
                <a:moveTo>
                  <a:pt x="193" y="207"/>
                </a:moveTo>
                <a:cubicBezTo>
                  <a:pt x="194" y="206"/>
                  <a:pt x="194" y="205"/>
                  <a:pt x="195" y="204"/>
                </a:cubicBezTo>
                <a:cubicBezTo>
                  <a:pt x="197" y="202"/>
                  <a:pt x="199" y="201"/>
                  <a:pt x="201" y="199"/>
                </a:cubicBezTo>
                <a:cubicBezTo>
                  <a:pt x="202" y="198"/>
                  <a:pt x="202" y="198"/>
                  <a:pt x="203" y="197"/>
                </a:cubicBezTo>
                <a:cubicBezTo>
                  <a:pt x="203" y="198"/>
                  <a:pt x="202" y="199"/>
                  <a:pt x="201" y="200"/>
                </a:cubicBezTo>
                <a:cubicBezTo>
                  <a:pt x="198" y="203"/>
                  <a:pt x="196" y="205"/>
                  <a:pt x="193" y="207"/>
                </a:cubicBezTo>
                <a:close/>
                <a:moveTo>
                  <a:pt x="206" y="192"/>
                </a:moveTo>
                <a:cubicBezTo>
                  <a:pt x="204" y="194"/>
                  <a:pt x="202" y="196"/>
                  <a:pt x="199" y="197"/>
                </a:cubicBezTo>
                <a:cubicBezTo>
                  <a:pt x="201" y="195"/>
                  <a:pt x="202" y="193"/>
                  <a:pt x="204" y="191"/>
                </a:cubicBezTo>
                <a:cubicBezTo>
                  <a:pt x="210" y="184"/>
                  <a:pt x="216" y="177"/>
                  <a:pt x="223" y="171"/>
                </a:cubicBezTo>
                <a:cubicBezTo>
                  <a:pt x="223" y="171"/>
                  <a:pt x="223" y="171"/>
                  <a:pt x="223" y="171"/>
                </a:cubicBezTo>
                <a:cubicBezTo>
                  <a:pt x="220" y="174"/>
                  <a:pt x="218" y="177"/>
                  <a:pt x="216" y="179"/>
                </a:cubicBezTo>
                <a:cubicBezTo>
                  <a:pt x="213" y="183"/>
                  <a:pt x="209" y="188"/>
                  <a:pt x="206" y="192"/>
                </a:cubicBezTo>
                <a:close/>
                <a:moveTo>
                  <a:pt x="220" y="144"/>
                </a:moveTo>
                <a:cubicBezTo>
                  <a:pt x="220" y="146"/>
                  <a:pt x="219" y="148"/>
                  <a:pt x="219" y="150"/>
                </a:cubicBezTo>
                <a:cubicBezTo>
                  <a:pt x="219" y="150"/>
                  <a:pt x="219" y="150"/>
                  <a:pt x="219" y="150"/>
                </a:cubicBezTo>
                <a:cubicBezTo>
                  <a:pt x="221" y="144"/>
                  <a:pt x="222" y="137"/>
                  <a:pt x="224" y="131"/>
                </a:cubicBezTo>
                <a:cubicBezTo>
                  <a:pt x="223" y="133"/>
                  <a:pt x="223" y="134"/>
                  <a:pt x="223" y="136"/>
                </a:cubicBezTo>
                <a:cubicBezTo>
                  <a:pt x="222" y="139"/>
                  <a:pt x="221" y="142"/>
                  <a:pt x="220" y="144"/>
                </a:cubicBezTo>
                <a:close/>
                <a:moveTo>
                  <a:pt x="223" y="102"/>
                </a:moveTo>
                <a:cubicBezTo>
                  <a:pt x="223" y="102"/>
                  <a:pt x="223" y="101"/>
                  <a:pt x="223" y="101"/>
                </a:cubicBezTo>
                <a:cubicBezTo>
                  <a:pt x="224" y="101"/>
                  <a:pt x="224" y="100"/>
                  <a:pt x="225" y="100"/>
                </a:cubicBezTo>
                <a:cubicBezTo>
                  <a:pt x="225" y="100"/>
                  <a:pt x="225" y="101"/>
                  <a:pt x="225" y="101"/>
                </a:cubicBezTo>
                <a:cubicBezTo>
                  <a:pt x="225" y="101"/>
                  <a:pt x="224" y="102"/>
                  <a:pt x="223" y="102"/>
                </a:cubicBezTo>
                <a:close/>
                <a:moveTo>
                  <a:pt x="226" y="103"/>
                </a:moveTo>
                <a:cubicBezTo>
                  <a:pt x="226" y="103"/>
                  <a:pt x="227" y="104"/>
                  <a:pt x="227" y="104"/>
                </a:cubicBezTo>
                <a:cubicBezTo>
                  <a:pt x="227" y="104"/>
                  <a:pt x="227" y="104"/>
                  <a:pt x="227" y="104"/>
                </a:cubicBezTo>
                <a:cubicBezTo>
                  <a:pt x="226" y="105"/>
                  <a:pt x="225" y="105"/>
                  <a:pt x="224" y="105"/>
                </a:cubicBezTo>
                <a:cubicBezTo>
                  <a:pt x="224" y="105"/>
                  <a:pt x="224" y="105"/>
                  <a:pt x="224" y="104"/>
                </a:cubicBezTo>
                <a:cubicBezTo>
                  <a:pt x="224" y="104"/>
                  <a:pt x="225" y="103"/>
                  <a:pt x="226" y="103"/>
                </a:cubicBezTo>
                <a:close/>
                <a:moveTo>
                  <a:pt x="226" y="151"/>
                </a:moveTo>
                <a:cubicBezTo>
                  <a:pt x="226" y="151"/>
                  <a:pt x="225" y="152"/>
                  <a:pt x="225" y="152"/>
                </a:cubicBezTo>
                <a:cubicBezTo>
                  <a:pt x="225" y="152"/>
                  <a:pt x="225" y="153"/>
                  <a:pt x="225" y="153"/>
                </a:cubicBezTo>
                <a:cubicBezTo>
                  <a:pt x="225" y="152"/>
                  <a:pt x="225" y="151"/>
                  <a:pt x="226" y="151"/>
                </a:cubicBezTo>
                <a:close/>
                <a:moveTo>
                  <a:pt x="224" y="151"/>
                </a:moveTo>
                <a:cubicBezTo>
                  <a:pt x="224" y="146"/>
                  <a:pt x="225" y="140"/>
                  <a:pt x="225" y="135"/>
                </a:cubicBezTo>
                <a:cubicBezTo>
                  <a:pt x="225" y="135"/>
                  <a:pt x="225" y="135"/>
                  <a:pt x="226" y="135"/>
                </a:cubicBezTo>
                <a:cubicBezTo>
                  <a:pt x="226" y="138"/>
                  <a:pt x="226" y="142"/>
                  <a:pt x="226" y="145"/>
                </a:cubicBezTo>
                <a:cubicBezTo>
                  <a:pt x="225" y="147"/>
                  <a:pt x="225" y="149"/>
                  <a:pt x="224" y="151"/>
                </a:cubicBezTo>
                <a:close/>
                <a:moveTo>
                  <a:pt x="226" y="158"/>
                </a:moveTo>
                <a:cubicBezTo>
                  <a:pt x="226" y="157"/>
                  <a:pt x="227" y="157"/>
                  <a:pt x="227" y="156"/>
                </a:cubicBezTo>
                <a:cubicBezTo>
                  <a:pt x="227" y="157"/>
                  <a:pt x="227" y="157"/>
                  <a:pt x="227" y="158"/>
                </a:cubicBezTo>
                <a:cubicBezTo>
                  <a:pt x="226" y="159"/>
                  <a:pt x="226" y="159"/>
                  <a:pt x="225" y="160"/>
                </a:cubicBezTo>
                <a:cubicBezTo>
                  <a:pt x="226" y="159"/>
                  <a:pt x="226" y="159"/>
                  <a:pt x="226" y="158"/>
                </a:cubicBezTo>
                <a:close/>
                <a:moveTo>
                  <a:pt x="226" y="123"/>
                </a:moveTo>
                <a:cubicBezTo>
                  <a:pt x="226" y="122"/>
                  <a:pt x="226" y="121"/>
                  <a:pt x="226" y="119"/>
                </a:cubicBezTo>
                <a:cubicBezTo>
                  <a:pt x="226" y="119"/>
                  <a:pt x="226" y="119"/>
                  <a:pt x="226" y="119"/>
                </a:cubicBezTo>
                <a:cubicBezTo>
                  <a:pt x="227" y="124"/>
                  <a:pt x="227" y="129"/>
                  <a:pt x="227" y="135"/>
                </a:cubicBezTo>
                <a:cubicBezTo>
                  <a:pt x="227" y="131"/>
                  <a:pt x="226" y="127"/>
                  <a:pt x="226" y="123"/>
                </a:cubicBezTo>
                <a:close/>
                <a:moveTo>
                  <a:pt x="224" y="164"/>
                </a:moveTo>
                <a:cubicBezTo>
                  <a:pt x="225" y="163"/>
                  <a:pt x="226" y="162"/>
                  <a:pt x="227" y="161"/>
                </a:cubicBezTo>
                <a:cubicBezTo>
                  <a:pt x="227" y="162"/>
                  <a:pt x="227" y="162"/>
                  <a:pt x="227" y="162"/>
                </a:cubicBezTo>
                <a:cubicBezTo>
                  <a:pt x="226" y="163"/>
                  <a:pt x="225" y="164"/>
                  <a:pt x="224" y="165"/>
                </a:cubicBezTo>
                <a:cubicBezTo>
                  <a:pt x="224" y="164"/>
                  <a:pt x="224" y="164"/>
                  <a:pt x="224" y="164"/>
                </a:cubicBezTo>
                <a:close/>
                <a:moveTo>
                  <a:pt x="227" y="169"/>
                </a:moveTo>
                <a:cubicBezTo>
                  <a:pt x="227" y="168"/>
                  <a:pt x="228" y="167"/>
                  <a:pt x="228" y="167"/>
                </a:cubicBezTo>
                <a:cubicBezTo>
                  <a:pt x="227" y="168"/>
                  <a:pt x="226" y="170"/>
                  <a:pt x="225" y="171"/>
                </a:cubicBezTo>
                <a:cubicBezTo>
                  <a:pt x="225" y="171"/>
                  <a:pt x="225" y="171"/>
                  <a:pt x="225" y="171"/>
                </a:cubicBezTo>
                <a:cubicBezTo>
                  <a:pt x="226" y="171"/>
                  <a:pt x="226" y="170"/>
                  <a:pt x="227" y="169"/>
                </a:cubicBezTo>
                <a:close/>
                <a:moveTo>
                  <a:pt x="228" y="123"/>
                </a:moveTo>
                <a:cubicBezTo>
                  <a:pt x="228" y="121"/>
                  <a:pt x="228" y="119"/>
                  <a:pt x="228" y="117"/>
                </a:cubicBezTo>
                <a:cubicBezTo>
                  <a:pt x="228" y="116"/>
                  <a:pt x="228" y="116"/>
                  <a:pt x="229" y="115"/>
                </a:cubicBezTo>
                <a:cubicBezTo>
                  <a:pt x="228" y="118"/>
                  <a:pt x="228" y="121"/>
                  <a:pt x="228" y="123"/>
                </a:cubicBezTo>
                <a:close/>
                <a:moveTo>
                  <a:pt x="227" y="112"/>
                </a:moveTo>
                <a:cubicBezTo>
                  <a:pt x="227" y="111"/>
                  <a:pt x="227" y="111"/>
                  <a:pt x="226" y="110"/>
                </a:cubicBezTo>
                <a:cubicBezTo>
                  <a:pt x="227" y="110"/>
                  <a:pt x="228" y="109"/>
                  <a:pt x="229" y="108"/>
                </a:cubicBezTo>
                <a:cubicBezTo>
                  <a:pt x="229" y="109"/>
                  <a:pt x="229" y="109"/>
                  <a:pt x="229" y="109"/>
                </a:cubicBezTo>
                <a:cubicBezTo>
                  <a:pt x="228" y="110"/>
                  <a:pt x="227" y="111"/>
                  <a:pt x="227" y="112"/>
                </a:cubicBezTo>
                <a:close/>
                <a:moveTo>
                  <a:pt x="232" y="108"/>
                </a:moveTo>
                <a:cubicBezTo>
                  <a:pt x="232" y="108"/>
                  <a:pt x="232" y="107"/>
                  <a:pt x="232" y="107"/>
                </a:cubicBezTo>
                <a:cubicBezTo>
                  <a:pt x="232" y="106"/>
                  <a:pt x="232" y="106"/>
                  <a:pt x="233" y="105"/>
                </a:cubicBezTo>
                <a:cubicBezTo>
                  <a:pt x="233" y="108"/>
                  <a:pt x="234" y="111"/>
                  <a:pt x="235" y="114"/>
                </a:cubicBezTo>
                <a:cubicBezTo>
                  <a:pt x="235" y="114"/>
                  <a:pt x="235" y="114"/>
                  <a:pt x="235" y="115"/>
                </a:cubicBezTo>
                <a:cubicBezTo>
                  <a:pt x="234" y="112"/>
                  <a:pt x="233" y="110"/>
                  <a:pt x="232" y="108"/>
                </a:cubicBezTo>
                <a:close/>
                <a:moveTo>
                  <a:pt x="234" y="103"/>
                </a:moveTo>
                <a:cubicBezTo>
                  <a:pt x="234" y="103"/>
                  <a:pt x="234" y="103"/>
                  <a:pt x="233" y="103"/>
                </a:cubicBezTo>
                <a:cubicBezTo>
                  <a:pt x="232" y="97"/>
                  <a:pt x="230" y="92"/>
                  <a:pt x="229" y="87"/>
                </a:cubicBezTo>
                <a:cubicBezTo>
                  <a:pt x="230" y="89"/>
                  <a:pt x="231" y="90"/>
                  <a:pt x="231" y="92"/>
                </a:cubicBezTo>
                <a:cubicBezTo>
                  <a:pt x="233" y="97"/>
                  <a:pt x="234" y="102"/>
                  <a:pt x="235" y="107"/>
                </a:cubicBezTo>
                <a:cubicBezTo>
                  <a:pt x="235" y="106"/>
                  <a:pt x="234" y="105"/>
                  <a:pt x="234" y="103"/>
                </a:cubicBezTo>
                <a:close/>
                <a:moveTo>
                  <a:pt x="229" y="69"/>
                </a:moveTo>
                <a:cubicBezTo>
                  <a:pt x="230" y="69"/>
                  <a:pt x="230" y="69"/>
                  <a:pt x="230" y="70"/>
                </a:cubicBezTo>
                <a:cubicBezTo>
                  <a:pt x="231" y="71"/>
                  <a:pt x="231" y="72"/>
                  <a:pt x="232" y="72"/>
                </a:cubicBezTo>
                <a:cubicBezTo>
                  <a:pt x="231" y="72"/>
                  <a:pt x="231" y="72"/>
                  <a:pt x="231" y="72"/>
                </a:cubicBezTo>
                <a:cubicBezTo>
                  <a:pt x="231" y="72"/>
                  <a:pt x="231" y="72"/>
                  <a:pt x="231" y="71"/>
                </a:cubicBezTo>
                <a:cubicBezTo>
                  <a:pt x="230" y="71"/>
                  <a:pt x="230" y="71"/>
                  <a:pt x="230" y="71"/>
                </a:cubicBezTo>
                <a:cubicBezTo>
                  <a:pt x="230" y="71"/>
                  <a:pt x="230" y="71"/>
                  <a:pt x="230" y="71"/>
                </a:cubicBezTo>
                <a:cubicBezTo>
                  <a:pt x="230" y="70"/>
                  <a:pt x="229" y="69"/>
                  <a:pt x="229" y="69"/>
                </a:cubicBezTo>
                <a:close/>
                <a:moveTo>
                  <a:pt x="233" y="86"/>
                </a:moveTo>
                <a:cubicBezTo>
                  <a:pt x="233" y="86"/>
                  <a:pt x="233" y="86"/>
                  <a:pt x="233" y="86"/>
                </a:cubicBezTo>
                <a:cubicBezTo>
                  <a:pt x="233" y="87"/>
                  <a:pt x="234" y="88"/>
                  <a:pt x="234" y="88"/>
                </a:cubicBezTo>
                <a:cubicBezTo>
                  <a:pt x="234" y="88"/>
                  <a:pt x="233" y="87"/>
                  <a:pt x="233" y="86"/>
                </a:cubicBezTo>
                <a:close/>
                <a:moveTo>
                  <a:pt x="232" y="69"/>
                </a:moveTo>
                <a:cubicBezTo>
                  <a:pt x="231" y="68"/>
                  <a:pt x="231" y="68"/>
                  <a:pt x="231" y="67"/>
                </a:cubicBezTo>
                <a:cubicBezTo>
                  <a:pt x="232" y="69"/>
                  <a:pt x="233" y="70"/>
                  <a:pt x="235" y="71"/>
                </a:cubicBezTo>
                <a:cubicBezTo>
                  <a:pt x="235" y="72"/>
                  <a:pt x="235" y="73"/>
                  <a:pt x="236" y="74"/>
                </a:cubicBezTo>
                <a:cubicBezTo>
                  <a:pt x="236" y="74"/>
                  <a:pt x="236" y="74"/>
                  <a:pt x="237" y="74"/>
                </a:cubicBezTo>
                <a:cubicBezTo>
                  <a:pt x="237" y="75"/>
                  <a:pt x="237" y="75"/>
                  <a:pt x="237" y="76"/>
                </a:cubicBezTo>
                <a:cubicBezTo>
                  <a:pt x="235" y="73"/>
                  <a:pt x="234" y="71"/>
                  <a:pt x="232" y="69"/>
                </a:cubicBezTo>
                <a:close/>
                <a:moveTo>
                  <a:pt x="226" y="55"/>
                </a:moveTo>
                <a:cubicBezTo>
                  <a:pt x="225" y="54"/>
                  <a:pt x="225" y="53"/>
                  <a:pt x="224" y="52"/>
                </a:cubicBezTo>
                <a:cubicBezTo>
                  <a:pt x="224" y="51"/>
                  <a:pt x="223" y="50"/>
                  <a:pt x="223" y="50"/>
                </a:cubicBezTo>
                <a:cubicBezTo>
                  <a:pt x="224" y="51"/>
                  <a:pt x="225" y="52"/>
                  <a:pt x="226" y="53"/>
                </a:cubicBezTo>
                <a:cubicBezTo>
                  <a:pt x="226" y="53"/>
                  <a:pt x="226" y="54"/>
                  <a:pt x="226" y="55"/>
                </a:cubicBezTo>
                <a:close/>
                <a:moveTo>
                  <a:pt x="223" y="54"/>
                </a:moveTo>
                <a:cubicBezTo>
                  <a:pt x="225" y="56"/>
                  <a:pt x="226" y="59"/>
                  <a:pt x="228" y="62"/>
                </a:cubicBezTo>
                <a:cubicBezTo>
                  <a:pt x="226" y="60"/>
                  <a:pt x="224" y="58"/>
                  <a:pt x="223" y="56"/>
                </a:cubicBezTo>
                <a:cubicBezTo>
                  <a:pt x="223" y="56"/>
                  <a:pt x="224" y="56"/>
                  <a:pt x="223" y="56"/>
                </a:cubicBezTo>
                <a:cubicBezTo>
                  <a:pt x="223" y="55"/>
                  <a:pt x="223" y="54"/>
                  <a:pt x="223" y="54"/>
                </a:cubicBezTo>
                <a:close/>
                <a:moveTo>
                  <a:pt x="228" y="65"/>
                </a:moveTo>
                <a:cubicBezTo>
                  <a:pt x="227" y="66"/>
                  <a:pt x="227" y="66"/>
                  <a:pt x="227" y="66"/>
                </a:cubicBezTo>
                <a:cubicBezTo>
                  <a:pt x="227" y="68"/>
                  <a:pt x="228" y="70"/>
                  <a:pt x="228" y="71"/>
                </a:cubicBezTo>
                <a:cubicBezTo>
                  <a:pt x="228" y="71"/>
                  <a:pt x="228" y="72"/>
                  <a:pt x="228" y="72"/>
                </a:cubicBezTo>
                <a:cubicBezTo>
                  <a:pt x="227" y="70"/>
                  <a:pt x="226" y="68"/>
                  <a:pt x="225" y="66"/>
                </a:cubicBezTo>
                <a:cubicBezTo>
                  <a:pt x="225" y="65"/>
                  <a:pt x="224" y="65"/>
                  <a:pt x="224" y="65"/>
                </a:cubicBezTo>
                <a:cubicBezTo>
                  <a:pt x="223" y="64"/>
                  <a:pt x="222" y="62"/>
                  <a:pt x="222" y="61"/>
                </a:cubicBezTo>
                <a:cubicBezTo>
                  <a:pt x="222" y="61"/>
                  <a:pt x="223" y="60"/>
                  <a:pt x="222" y="60"/>
                </a:cubicBezTo>
                <a:cubicBezTo>
                  <a:pt x="221" y="58"/>
                  <a:pt x="220" y="57"/>
                  <a:pt x="218" y="55"/>
                </a:cubicBezTo>
                <a:cubicBezTo>
                  <a:pt x="218" y="55"/>
                  <a:pt x="218" y="54"/>
                  <a:pt x="217" y="53"/>
                </a:cubicBezTo>
                <a:cubicBezTo>
                  <a:pt x="221" y="57"/>
                  <a:pt x="225" y="61"/>
                  <a:pt x="228" y="65"/>
                </a:cubicBezTo>
                <a:close/>
                <a:moveTo>
                  <a:pt x="214" y="48"/>
                </a:moveTo>
                <a:cubicBezTo>
                  <a:pt x="213" y="47"/>
                  <a:pt x="212" y="45"/>
                  <a:pt x="211" y="44"/>
                </a:cubicBezTo>
                <a:cubicBezTo>
                  <a:pt x="214" y="46"/>
                  <a:pt x="216" y="47"/>
                  <a:pt x="218" y="49"/>
                </a:cubicBezTo>
                <a:cubicBezTo>
                  <a:pt x="219" y="51"/>
                  <a:pt x="220" y="53"/>
                  <a:pt x="221" y="54"/>
                </a:cubicBezTo>
                <a:cubicBezTo>
                  <a:pt x="219" y="52"/>
                  <a:pt x="216" y="50"/>
                  <a:pt x="214" y="48"/>
                </a:cubicBezTo>
                <a:close/>
                <a:moveTo>
                  <a:pt x="211" y="42"/>
                </a:moveTo>
                <a:cubicBezTo>
                  <a:pt x="211" y="41"/>
                  <a:pt x="211" y="41"/>
                  <a:pt x="210" y="41"/>
                </a:cubicBezTo>
                <a:cubicBezTo>
                  <a:pt x="210" y="41"/>
                  <a:pt x="210" y="41"/>
                  <a:pt x="210" y="41"/>
                </a:cubicBezTo>
                <a:cubicBezTo>
                  <a:pt x="212" y="42"/>
                  <a:pt x="214" y="43"/>
                  <a:pt x="215" y="45"/>
                </a:cubicBezTo>
                <a:cubicBezTo>
                  <a:pt x="214" y="44"/>
                  <a:pt x="212" y="43"/>
                  <a:pt x="211" y="42"/>
                </a:cubicBezTo>
                <a:close/>
                <a:moveTo>
                  <a:pt x="210" y="47"/>
                </a:moveTo>
                <a:cubicBezTo>
                  <a:pt x="211" y="48"/>
                  <a:pt x="211" y="48"/>
                  <a:pt x="211" y="49"/>
                </a:cubicBezTo>
                <a:cubicBezTo>
                  <a:pt x="210" y="47"/>
                  <a:pt x="208" y="45"/>
                  <a:pt x="206" y="43"/>
                </a:cubicBezTo>
                <a:cubicBezTo>
                  <a:pt x="207" y="44"/>
                  <a:pt x="209" y="46"/>
                  <a:pt x="210" y="47"/>
                </a:cubicBezTo>
                <a:close/>
                <a:moveTo>
                  <a:pt x="208" y="40"/>
                </a:moveTo>
                <a:cubicBezTo>
                  <a:pt x="207" y="39"/>
                  <a:pt x="206" y="38"/>
                  <a:pt x="206" y="37"/>
                </a:cubicBezTo>
                <a:cubicBezTo>
                  <a:pt x="206" y="38"/>
                  <a:pt x="207" y="38"/>
                  <a:pt x="208" y="39"/>
                </a:cubicBezTo>
                <a:cubicBezTo>
                  <a:pt x="208" y="39"/>
                  <a:pt x="208" y="39"/>
                  <a:pt x="208" y="40"/>
                </a:cubicBezTo>
                <a:cubicBezTo>
                  <a:pt x="208" y="40"/>
                  <a:pt x="208" y="40"/>
                  <a:pt x="208" y="40"/>
                </a:cubicBezTo>
                <a:close/>
                <a:moveTo>
                  <a:pt x="207" y="42"/>
                </a:moveTo>
                <a:cubicBezTo>
                  <a:pt x="205" y="40"/>
                  <a:pt x="202" y="39"/>
                  <a:pt x="200" y="37"/>
                </a:cubicBezTo>
                <a:cubicBezTo>
                  <a:pt x="200" y="37"/>
                  <a:pt x="200" y="37"/>
                  <a:pt x="201" y="37"/>
                </a:cubicBezTo>
                <a:cubicBezTo>
                  <a:pt x="201" y="37"/>
                  <a:pt x="202" y="36"/>
                  <a:pt x="201" y="36"/>
                </a:cubicBezTo>
                <a:cubicBezTo>
                  <a:pt x="201" y="36"/>
                  <a:pt x="201" y="36"/>
                  <a:pt x="201" y="36"/>
                </a:cubicBezTo>
                <a:cubicBezTo>
                  <a:pt x="202" y="36"/>
                  <a:pt x="202" y="36"/>
                  <a:pt x="203" y="36"/>
                </a:cubicBezTo>
                <a:cubicBezTo>
                  <a:pt x="204" y="38"/>
                  <a:pt x="206" y="40"/>
                  <a:pt x="207" y="42"/>
                </a:cubicBezTo>
                <a:close/>
                <a:moveTo>
                  <a:pt x="202" y="34"/>
                </a:moveTo>
                <a:cubicBezTo>
                  <a:pt x="201" y="34"/>
                  <a:pt x="201" y="34"/>
                  <a:pt x="200" y="34"/>
                </a:cubicBezTo>
                <a:cubicBezTo>
                  <a:pt x="198" y="32"/>
                  <a:pt x="196" y="30"/>
                  <a:pt x="194" y="28"/>
                </a:cubicBezTo>
                <a:cubicBezTo>
                  <a:pt x="197" y="29"/>
                  <a:pt x="200" y="31"/>
                  <a:pt x="202" y="33"/>
                </a:cubicBezTo>
                <a:cubicBezTo>
                  <a:pt x="202" y="33"/>
                  <a:pt x="201" y="34"/>
                  <a:pt x="202" y="34"/>
                </a:cubicBezTo>
                <a:close/>
                <a:moveTo>
                  <a:pt x="194" y="32"/>
                </a:moveTo>
                <a:cubicBezTo>
                  <a:pt x="195" y="32"/>
                  <a:pt x="195" y="32"/>
                  <a:pt x="195" y="32"/>
                </a:cubicBezTo>
                <a:cubicBezTo>
                  <a:pt x="196" y="33"/>
                  <a:pt x="197" y="34"/>
                  <a:pt x="198" y="35"/>
                </a:cubicBezTo>
                <a:cubicBezTo>
                  <a:pt x="198" y="35"/>
                  <a:pt x="198" y="35"/>
                  <a:pt x="198" y="35"/>
                </a:cubicBezTo>
                <a:cubicBezTo>
                  <a:pt x="197" y="35"/>
                  <a:pt x="196" y="34"/>
                  <a:pt x="195" y="34"/>
                </a:cubicBezTo>
                <a:cubicBezTo>
                  <a:pt x="193" y="33"/>
                  <a:pt x="191" y="31"/>
                  <a:pt x="189" y="29"/>
                </a:cubicBezTo>
                <a:cubicBezTo>
                  <a:pt x="190" y="29"/>
                  <a:pt x="190" y="29"/>
                  <a:pt x="190" y="29"/>
                </a:cubicBezTo>
                <a:cubicBezTo>
                  <a:pt x="191" y="30"/>
                  <a:pt x="193" y="31"/>
                  <a:pt x="194" y="32"/>
                </a:cubicBezTo>
                <a:close/>
                <a:moveTo>
                  <a:pt x="192" y="33"/>
                </a:moveTo>
                <a:cubicBezTo>
                  <a:pt x="191" y="33"/>
                  <a:pt x="191" y="33"/>
                  <a:pt x="190" y="33"/>
                </a:cubicBezTo>
                <a:cubicBezTo>
                  <a:pt x="190" y="32"/>
                  <a:pt x="190" y="33"/>
                  <a:pt x="190" y="33"/>
                </a:cubicBezTo>
                <a:cubicBezTo>
                  <a:pt x="191" y="34"/>
                  <a:pt x="193" y="35"/>
                  <a:pt x="195" y="36"/>
                </a:cubicBezTo>
                <a:cubicBezTo>
                  <a:pt x="195" y="36"/>
                  <a:pt x="196" y="36"/>
                  <a:pt x="196" y="37"/>
                </a:cubicBezTo>
                <a:cubicBezTo>
                  <a:pt x="196" y="37"/>
                  <a:pt x="196" y="37"/>
                  <a:pt x="196" y="37"/>
                </a:cubicBezTo>
                <a:cubicBezTo>
                  <a:pt x="198" y="38"/>
                  <a:pt x="200" y="40"/>
                  <a:pt x="201" y="41"/>
                </a:cubicBezTo>
                <a:cubicBezTo>
                  <a:pt x="203" y="43"/>
                  <a:pt x="204" y="44"/>
                  <a:pt x="205" y="46"/>
                </a:cubicBezTo>
                <a:cubicBezTo>
                  <a:pt x="202" y="42"/>
                  <a:pt x="197" y="39"/>
                  <a:pt x="193" y="36"/>
                </a:cubicBezTo>
                <a:cubicBezTo>
                  <a:pt x="193" y="36"/>
                  <a:pt x="193" y="35"/>
                  <a:pt x="192" y="35"/>
                </a:cubicBezTo>
                <a:cubicBezTo>
                  <a:pt x="191" y="35"/>
                  <a:pt x="191" y="35"/>
                  <a:pt x="191" y="35"/>
                </a:cubicBezTo>
                <a:cubicBezTo>
                  <a:pt x="190" y="34"/>
                  <a:pt x="188" y="34"/>
                  <a:pt x="187" y="33"/>
                </a:cubicBezTo>
                <a:cubicBezTo>
                  <a:pt x="187" y="33"/>
                  <a:pt x="186" y="34"/>
                  <a:pt x="187" y="34"/>
                </a:cubicBezTo>
                <a:cubicBezTo>
                  <a:pt x="187" y="34"/>
                  <a:pt x="187" y="34"/>
                  <a:pt x="187" y="35"/>
                </a:cubicBezTo>
                <a:cubicBezTo>
                  <a:pt x="184" y="35"/>
                  <a:pt x="180" y="35"/>
                  <a:pt x="177" y="36"/>
                </a:cubicBezTo>
                <a:cubicBezTo>
                  <a:pt x="178" y="35"/>
                  <a:pt x="180" y="35"/>
                  <a:pt x="181" y="34"/>
                </a:cubicBezTo>
                <a:cubicBezTo>
                  <a:pt x="182" y="34"/>
                  <a:pt x="182" y="33"/>
                  <a:pt x="181" y="33"/>
                </a:cubicBezTo>
                <a:cubicBezTo>
                  <a:pt x="180" y="33"/>
                  <a:pt x="179" y="32"/>
                  <a:pt x="178" y="32"/>
                </a:cubicBezTo>
                <a:cubicBezTo>
                  <a:pt x="179" y="32"/>
                  <a:pt x="179" y="31"/>
                  <a:pt x="178" y="31"/>
                </a:cubicBezTo>
                <a:cubicBezTo>
                  <a:pt x="176" y="30"/>
                  <a:pt x="173" y="29"/>
                  <a:pt x="170" y="28"/>
                </a:cubicBezTo>
                <a:cubicBezTo>
                  <a:pt x="170" y="27"/>
                  <a:pt x="170" y="27"/>
                  <a:pt x="170" y="27"/>
                </a:cubicBezTo>
                <a:cubicBezTo>
                  <a:pt x="168" y="26"/>
                  <a:pt x="166" y="26"/>
                  <a:pt x="164" y="25"/>
                </a:cubicBezTo>
                <a:cubicBezTo>
                  <a:pt x="164" y="25"/>
                  <a:pt x="165" y="24"/>
                  <a:pt x="166" y="23"/>
                </a:cubicBezTo>
                <a:cubicBezTo>
                  <a:pt x="166" y="23"/>
                  <a:pt x="166" y="23"/>
                  <a:pt x="166" y="23"/>
                </a:cubicBezTo>
                <a:cubicBezTo>
                  <a:pt x="173" y="26"/>
                  <a:pt x="180" y="29"/>
                  <a:pt x="186" y="32"/>
                </a:cubicBezTo>
                <a:cubicBezTo>
                  <a:pt x="187" y="32"/>
                  <a:pt x="188" y="31"/>
                  <a:pt x="187" y="30"/>
                </a:cubicBezTo>
                <a:cubicBezTo>
                  <a:pt x="186" y="30"/>
                  <a:pt x="185" y="29"/>
                  <a:pt x="184" y="28"/>
                </a:cubicBezTo>
                <a:cubicBezTo>
                  <a:pt x="185" y="29"/>
                  <a:pt x="186" y="29"/>
                  <a:pt x="187" y="29"/>
                </a:cubicBezTo>
                <a:cubicBezTo>
                  <a:pt x="189" y="30"/>
                  <a:pt x="190" y="32"/>
                  <a:pt x="192" y="33"/>
                </a:cubicBezTo>
                <a:close/>
                <a:moveTo>
                  <a:pt x="167" y="17"/>
                </a:moveTo>
                <a:cubicBezTo>
                  <a:pt x="165" y="15"/>
                  <a:pt x="162" y="14"/>
                  <a:pt x="160" y="12"/>
                </a:cubicBezTo>
                <a:cubicBezTo>
                  <a:pt x="160" y="12"/>
                  <a:pt x="160" y="12"/>
                  <a:pt x="161" y="12"/>
                </a:cubicBezTo>
                <a:cubicBezTo>
                  <a:pt x="161" y="12"/>
                  <a:pt x="161" y="12"/>
                  <a:pt x="161" y="12"/>
                </a:cubicBezTo>
                <a:cubicBezTo>
                  <a:pt x="164" y="12"/>
                  <a:pt x="166" y="14"/>
                  <a:pt x="169" y="15"/>
                </a:cubicBezTo>
                <a:cubicBezTo>
                  <a:pt x="174" y="18"/>
                  <a:pt x="180" y="23"/>
                  <a:pt x="185" y="26"/>
                </a:cubicBezTo>
                <a:cubicBezTo>
                  <a:pt x="179" y="23"/>
                  <a:pt x="173" y="20"/>
                  <a:pt x="167" y="17"/>
                </a:cubicBezTo>
                <a:close/>
                <a:moveTo>
                  <a:pt x="172" y="13"/>
                </a:moveTo>
                <a:cubicBezTo>
                  <a:pt x="171" y="13"/>
                  <a:pt x="169" y="12"/>
                  <a:pt x="168" y="11"/>
                </a:cubicBezTo>
                <a:cubicBezTo>
                  <a:pt x="169" y="12"/>
                  <a:pt x="171" y="12"/>
                  <a:pt x="173" y="13"/>
                </a:cubicBezTo>
                <a:cubicBezTo>
                  <a:pt x="172" y="13"/>
                  <a:pt x="172" y="13"/>
                  <a:pt x="172" y="13"/>
                </a:cubicBezTo>
                <a:close/>
                <a:moveTo>
                  <a:pt x="133" y="12"/>
                </a:moveTo>
                <a:cubicBezTo>
                  <a:pt x="133" y="12"/>
                  <a:pt x="132" y="12"/>
                  <a:pt x="132" y="12"/>
                </a:cubicBezTo>
                <a:cubicBezTo>
                  <a:pt x="131" y="12"/>
                  <a:pt x="129" y="12"/>
                  <a:pt x="128" y="12"/>
                </a:cubicBezTo>
                <a:cubicBezTo>
                  <a:pt x="128" y="12"/>
                  <a:pt x="127" y="12"/>
                  <a:pt x="127" y="12"/>
                </a:cubicBezTo>
                <a:cubicBezTo>
                  <a:pt x="127" y="12"/>
                  <a:pt x="127" y="11"/>
                  <a:pt x="128" y="11"/>
                </a:cubicBezTo>
                <a:cubicBezTo>
                  <a:pt x="130" y="11"/>
                  <a:pt x="131" y="11"/>
                  <a:pt x="133" y="12"/>
                </a:cubicBezTo>
                <a:close/>
                <a:moveTo>
                  <a:pt x="132" y="28"/>
                </a:moveTo>
                <a:cubicBezTo>
                  <a:pt x="132" y="28"/>
                  <a:pt x="131" y="29"/>
                  <a:pt x="130" y="29"/>
                </a:cubicBezTo>
                <a:cubicBezTo>
                  <a:pt x="129" y="29"/>
                  <a:pt x="129" y="29"/>
                  <a:pt x="128" y="29"/>
                </a:cubicBezTo>
                <a:cubicBezTo>
                  <a:pt x="129" y="29"/>
                  <a:pt x="129" y="28"/>
                  <a:pt x="129" y="28"/>
                </a:cubicBezTo>
                <a:cubicBezTo>
                  <a:pt x="129" y="28"/>
                  <a:pt x="129" y="27"/>
                  <a:pt x="128" y="27"/>
                </a:cubicBezTo>
                <a:cubicBezTo>
                  <a:pt x="127" y="28"/>
                  <a:pt x="126" y="28"/>
                  <a:pt x="124" y="29"/>
                </a:cubicBezTo>
                <a:cubicBezTo>
                  <a:pt x="123" y="29"/>
                  <a:pt x="122" y="29"/>
                  <a:pt x="121" y="29"/>
                </a:cubicBezTo>
                <a:cubicBezTo>
                  <a:pt x="122" y="28"/>
                  <a:pt x="124" y="27"/>
                  <a:pt x="125" y="26"/>
                </a:cubicBezTo>
                <a:cubicBezTo>
                  <a:pt x="128" y="27"/>
                  <a:pt x="130" y="27"/>
                  <a:pt x="132" y="28"/>
                </a:cubicBezTo>
                <a:close/>
                <a:moveTo>
                  <a:pt x="124" y="22"/>
                </a:moveTo>
                <a:cubicBezTo>
                  <a:pt x="123" y="22"/>
                  <a:pt x="122" y="22"/>
                  <a:pt x="121" y="22"/>
                </a:cubicBezTo>
                <a:cubicBezTo>
                  <a:pt x="121" y="22"/>
                  <a:pt x="122" y="22"/>
                  <a:pt x="122" y="21"/>
                </a:cubicBezTo>
                <a:cubicBezTo>
                  <a:pt x="123" y="21"/>
                  <a:pt x="125" y="22"/>
                  <a:pt x="126" y="22"/>
                </a:cubicBezTo>
                <a:cubicBezTo>
                  <a:pt x="125" y="22"/>
                  <a:pt x="125" y="22"/>
                  <a:pt x="124" y="22"/>
                </a:cubicBezTo>
                <a:close/>
                <a:moveTo>
                  <a:pt x="123" y="15"/>
                </a:moveTo>
                <a:cubicBezTo>
                  <a:pt x="122" y="16"/>
                  <a:pt x="121" y="16"/>
                  <a:pt x="120" y="17"/>
                </a:cubicBezTo>
                <a:cubicBezTo>
                  <a:pt x="120" y="17"/>
                  <a:pt x="119" y="17"/>
                  <a:pt x="119" y="17"/>
                </a:cubicBezTo>
                <a:cubicBezTo>
                  <a:pt x="121" y="16"/>
                  <a:pt x="122" y="15"/>
                  <a:pt x="124" y="14"/>
                </a:cubicBezTo>
                <a:cubicBezTo>
                  <a:pt x="124" y="14"/>
                  <a:pt x="124" y="14"/>
                  <a:pt x="124" y="14"/>
                </a:cubicBezTo>
                <a:cubicBezTo>
                  <a:pt x="124" y="14"/>
                  <a:pt x="125" y="14"/>
                  <a:pt x="126" y="15"/>
                </a:cubicBezTo>
                <a:cubicBezTo>
                  <a:pt x="125" y="15"/>
                  <a:pt x="124" y="15"/>
                  <a:pt x="123" y="15"/>
                </a:cubicBezTo>
                <a:close/>
                <a:moveTo>
                  <a:pt x="125" y="11"/>
                </a:moveTo>
                <a:cubicBezTo>
                  <a:pt x="124" y="11"/>
                  <a:pt x="123" y="11"/>
                  <a:pt x="122" y="11"/>
                </a:cubicBezTo>
                <a:cubicBezTo>
                  <a:pt x="123" y="11"/>
                  <a:pt x="124" y="11"/>
                  <a:pt x="125" y="11"/>
                </a:cubicBezTo>
                <a:cubicBezTo>
                  <a:pt x="125" y="11"/>
                  <a:pt x="125" y="11"/>
                  <a:pt x="125" y="11"/>
                </a:cubicBezTo>
                <a:close/>
                <a:moveTo>
                  <a:pt x="114" y="5"/>
                </a:moveTo>
                <a:cubicBezTo>
                  <a:pt x="114" y="5"/>
                  <a:pt x="114" y="5"/>
                  <a:pt x="113" y="5"/>
                </a:cubicBezTo>
                <a:cubicBezTo>
                  <a:pt x="113" y="5"/>
                  <a:pt x="113" y="5"/>
                  <a:pt x="113" y="6"/>
                </a:cubicBezTo>
                <a:cubicBezTo>
                  <a:pt x="111" y="6"/>
                  <a:pt x="110" y="6"/>
                  <a:pt x="108" y="6"/>
                </a:cubicBezTo>
                <a:cubicBezTo>
                  <a:pt x="108" y="6"/>
                  <a:pt x="108" y="6"/>
                  <a:pt x="108" y="6"/>
                </a:cubicBezTo>
                <a:cubicBezTo>
                  <a:pt x="109" y="6"/>
                  <a:pt x="111" y="5"/>
                  <a:pt x="113" y="5"/>
                </a:cubicBezTo>
                <a:cubicBezTo>
                  <a:pt x="114" y="5"/>
                  <a:pt x="114" y="5"/>
                  <a:pt x="115" y="5"/>
                </a:cubicBezTo>
                <a:cubicBezTo>
                  <a:pt x="115" y="5"/>
                  <a:pt x="115" y="5"/>
                  <a:pt x="114" y="5"/>
                </a:cubicBezTo>
                <a:close/>
                <a:moveTo>
                  <a:pt x="99" y="5"/>
                </a:moveTo>
                <a:cubicBezTo>
                  <a:pt x="99" y="5"/>
                  <a:pt x="98" y="5"/>
                  <a:pt x="98" y="5"/>
                </a:cubicBezTo>
                <a:cubicBezTo>
                  <a:pt x="99" y="5"/>
                  <a:pt x="100" y="4"/>
                  <a:pt x="102" y="4"/>
                </a:cubicBezTo>
                <a:cubicBezTo>
                  <a:pt x="101" y="4"/>
                  <a:pt x="100" y="5"/>
                  <a:pt x="99" y="5"/>
                </a:cubicBezTo>
                <a:close/>
                <a:moveTo>
                  <a:pt x="22" y="63"/>
                </a:moveTo>
                <a:cubicBezTo>
                  <a:pt x="23" y="63"/>
                  <a:pt x="23" y="63"/>
                  <a:pt x="23" y="63"/>
                </a:cubicBezTo>
                <a:cubicBezTo>
                  <a:pt x="23" y="63"/>
                  <a:pt x="23" y="63"/>
                  <a:pt x="23" y="63"/>
                </a:cubicBezTo>
                <a:cubicBezTo>
                  <a:pt x="22" y="65"/>
                  <a:pt x="21" y="66"/>
                  <a:pt x="20" y="68"/>
                </a:cubicBezTo>
                <a:cubicBezTo>
                  <a:pt x="19" y="68"/>
                  <a:pt x="19" y="69"/>
                  <a:pt x="18" y="70"/>
                </a:cubicBezTo>
                <a:cubicBezTo>
                  <a:pt x="18" y="70"/>
                  <a:pt x="17" y="70"/>
                  <a:pt x="17" y="70"/>
                </a:cubicBezTo>
                <a:cubicBezTo>
                  <a:pt x="19" y="68"/>
                  <a:pt x="20" y="65"/>
                  <a:pt x="22" y="63"/>
                </a:cubicBezTo>
                <a:close/>
                <a:moveTo>
                  <a:pt x="21" y="78"/>
                </a:moveTo>
                <a:cubicBezTo>
                  <a:pt x="23" y="76"/>
                  <a:pt x="24" y="75"/>
                  <a:pt x="25" y="73"/>
                </a:cubicBezTo>
                <a:cubicBezTo>
                  <a:pt x="24" y="76"/>
                  <a:pt x="22" y="79"/>
                  <a:pt x="20" y="82"/>
                </a:cubicBezTo>
                <a:cubicBezTo>
                  <a:pt x="19" y="83"/>
                  <a:pt x="18" y="84"/>
                  <a:pt x="17" y="85"/>
                </a:cubicBezTo>
                <a:cubicBezTo>
                  <a:pt x="17" y="85"/>
                  <a:pt x="17" y="84"/>
                  <a:pt x="17" y="84"/>
                </a:cubicBezTo>
                <a:cubicBezTo>
                  <a:pt x="17" y="83"/>
                  <a:pt x="17" y="83"/>
                  <a:pt x="16" y="83"/>
                </a:cubicBezTo>
                <a:cubicBezTo>
                  <a:pt x="17" y="82"/>
                  <a:pt x="17" y="81"/>
                  <a:pt x="17" y="80"/>
                </a:cubicBezTo>
                <a:cubicBezTo>
                  <a:pt x="18" y="79"/>
                  <a:pt x="19" y="78"/>
                  <a:pt x="20" y="77"/>
                </a:cubicBezTo>
                <a:cubicBezTo>
                  <a:pt x="20" y="78"/>
                  <a:pt x="21" y="78"/>
                  <a:pt x="21" y="78"/>
                </a:cubicBezTo>
                <a:close/>
                <a:moveTo>
                  <a:pt x="20" y="88"/>
                </a:moveTo>
                <a:cubicBezTo>
                  <a:pt x="20" y="87"/>
                  <a:pt x="20" y="87"/>
                  <a:pt x="20" y="86"/>
                </a:cubicBezTo>
                <a:cubicBezTo>
                  <a:pt x="20" y="85"/>
                  <a:pt x="21" y="85"/>
                  <a:pt x="21" y="84"/>
                </a:cubicBezTo>
                <a:cubicBezTo>
                  <a:pt x="21" y="84"/>
                  <a:pt x="21" y="84"/>
                  <a:pt x="21" y="84"/>
                </a:cubicBezTo>
                <a:cubicBezTo>
                  <a:pt x="22" y="84"/>
                  <a:pt x="22" y="85"/>
                  <a:pt x="22" y="85"/>
                </a:cubicBezTo>
                <a:cubicBezTo>
                  <a:pt x="21" y="86"/>
                  <a:pt x="21" y="87"/>
                  <a:pt x="20" y="88"/>
                </a:cubicBezTo>
                <a:close/>
                <a:moveTo>
                  <a:pt x="21" y="120"/>
                </a:moveTo>
                <a:cubicBezTo>
                  <a:pt x="19" y="113"/>
                  <a:pt x="18" y="107"/>
                  <a:pt x="17" y="100"/>
                </a:cubicBezTo>
                <a:cubicBezTo>
                  <a:pt x="18" y="100"/>
                  <a:pt x="18" y="100"/>
                  <a:pt x="18" y="100"/>
                </a:cubicBezTo>
                <a:cubicBezTo>
                  <a:pt x="19" y="102"/>
                  <a:pt x="19" y="105"/>
                  <a:pt x="20" y="108"/>
                </a:cubicBezTo>
                <a:cubicBezTo>
                  <a:pt x="20" y="110"/>
                  <a:pt x="20" y="113"/>
                  <a:pt x="20" y="115"/>
                </a:cubicBezTo>
                <a:cubicBezTo>
                  <a:pt x="20" y="117"/>
                  <a:pt x="21" y="118"/>
                  <a:pt x="21" y="120"/>
                </a:cubicBezTo>
                <a:close/>
                <a:moveTo>
                  <a:pt x="17" y="89"/>
                </a:moveTo>
                <a:cubicBezTo>
                  <a:pt x="17" y="89"/>
                  <a:pt x="17" y="89"/>
                  <a:pt x="18" y="89"/>
                </a:cubicBezTo>
                <a:cubicBezTo>
                  <a:pt x="18" y="91"/>
                  <a:pt x="18" y="93"/>
                  <a:pt x="18" y="95"/>
                </a:cubicBezTo>
                <a:cubicBezTo>
                  <a:pt x="18" y="95"/>
                  <a:pt x="18" y="95"/>
                  <a:pt x="18" y="95"/>
                </a:cubicBezTo>
                <a:cubicBezTo>
                  <a:pt x="18" y="93"/>
                  <a:pt x="17" y="92"/>
                  <a:pt x="17" y="90"/>
                </a:cubicBezTo>
                <a:cubicBezTo>
                  <a:pt x="17" y="90"/>
                  <a:pt x="17" y="90"/>
                  <a:pt x="16" y="89"/>
                </a:cubicBezTo>
                <a:cubicBezTo>
                  <a:pt x="17" y="89"/>
                  <a:pt x="17" y="89"/>
                  <a:pt x="17" y="89"/>
                </a:cubicBezTo>
                <a:close/>
                <a:moveTo>
                  <a:pt x="18" y="114"/>
                </a:moveTo>
                <a:cubicBezTo>
                  <a:pt x="17" y="110"/>
                  <a:pt x="16" y="106"/>
                  <a:pt x="15" y="103"/>
                </a:cubicBezTo>
                <a:cubicBezTo>
                  <a:pt x="15" y="102"/>
                  <a:pt x="16" y="102"/>
                  <a:pt x="16" y="102"/>
                </a:cubicBezTo>
                <a:cubicBezTo>
                  <a:pt x="16" y="106"/>
                  <a:pt x="17" y="110"/>
                  <a:pt x="18" y="114"/>
                </a:cubicBezTo>
                <a:close/>
                <a:moveTo>
                  <a:pt x="15" y="100"/>
                </a:moveTo>
                <a:cubicBezTo>
                  <a:pt x="15" y="98"/>
                  <a:pt x="15" y="96"/>
                  <a:pt x="15" y="93"/>
                </a:cubicBezTo>
                <a:cubicBezTo>
                  <a:pt x="15" y="95"/>
                  <a:pt x="16" y="97"/>
                  <a:pt x="16" y="98"/>
                </a:cubicBezTo>
                <a:cubicBezTo>
                  <a:pt x="15" y="99"/>
                  <a:pt x="15" y="99"/>
                  <a:pt x="15" y="100"/>
                </a:cubicBezTo>
                <a:close/>
                <a:moveTo>
                  <a:pt x="21" y="131"/>
                </a:moveTo>
                <a:cubicBezTo>
                  <a:pt x="21" y="133"/>
                  <a:pt x="22" y="135"/>
                  <a:pt x="22" y="136"/>
                </a:cubicBezTo>
                <a:cubicBezTo>
                  <a:pt x="22" y="136"/>
                  <a:pt x="22" y="136"/>
                  <a:pt x="22" y="135"/>
                </a:cubicBezTo>
                <a:cubicBezTo>
                  <a:pt x="21" y="134"/>
                  <a:pt x="20" y="135"/>
                  <a:pt x="20" y="136"/>
                </a:cubicBezTo>
                <a:cubicBezTo>
                  <a:pt x="21" y="139"/>
                  <a:pt x="22" y="142"/>
                  <a:pt x="23" y="145"/>
                </a:cubicBezTo>
                <a:cubicBezTo>
                  <a:pt x="22" y="143"/>
                  <a:pt x="21" y="141"/>
                  <a:pt x="19" y="140"/>
                </a:cubicBezTo>
                <a:cubicBezTo>
                  <a:pt x="17" y="129"/>
                  <a:pt x="16" y="118"/>
                  <a:pt x="14" y="107"/>
                </a:cubicBezTo>
                <a:cubicBezTo>
                  <a:pt x="16" y="115"/>
                  <a:pt x="19" y="123"/>
                  <a:pt x="21" y="131"/>
                </a:cubicBezTo>
                <a:close/>
                <a:moveTo>
                  <a:pt x="17" y="165"/>
                </a:moveTo>
                <a:cubicBezTo>
                  <a:pt x="17" y="165"/>
                  <a:pt x="17" y="165"/>
                  <a:pt x="17" y="165"/>
                </a:cubicBezTo>
                <a:cubicBezTo>
                  <a:pt x="18" y="167"/>
                  <a:pt x="18" y="168"/>
                  <a:pt x="19" y="170"/>
                </a:cubicBezTo>
                <a:cubicBezTo>
                  <a:pt x="19" y="169"/>
                  <a:pt x="18" y="169"/>
                  <a:pt x="18" y="168"/>
                </a:cubicBezTo>
                <a:cubicBezTo>
                  <a:pt x="17" y="167"/>
                  <a:pt x="17" y="166"/>
                  <a:pt x="16" y="166"/>
                </a:cubicBezTo>
                <a:cubicBezTo>
                  <a:pt x="17" y="165"/>
                  <a:pt x="17" y="165"/>
                  <a:pt x="17" y="165"/>
                </a:cubicBezTo>
                <a:cubicBezTo>
                  <a:pt x="17" y="165"/>
                  <a:pt x="17" y="165"/>
                  <a:pt x="17" y="165"/>
                </a:cubicBezTo>
                <a:close/>
                <a:moveTo>
                  <a:pt x="19" y="163"/>
                </a:moveTo>
                <a:cubicBezTo>
                  <a:pt x="19" y="163"/>
                  <a:pt x="18" y="163"/>
                  <a:pt x="18" y="163"/>
                </a:cubicBezTo>
                <a:cubicBezTo>
                  <a:pt x="17" y="162"/>
                  <a:pt x="17" y="162"/>
                  <a:pt x="16" y="161"/>
                </a:cubicBezTo>
                <a:cubicBezTo>
                  <a:pt x="16" y="157"/>
                  <a:pt x="15" y="154"/>
                  <a:pt x="15" y="150"/>
                </a:cubicBezTo>
                <a:cubicBezTo>
                  <a:pt x="16" y="155"/>
                  <a:pt x="18" y="160"/>
                  <a:pt x="20" y="164"/>
                </a:cubicBezTo>
                <a:cubicBezTo>
                  <a:pt x="19" y="164"/>
                  <a:pt x="19" y="164"/>
                  <a:pt x="19" y="163"/>
                </a:cubicBezTo>
                <a:close/>
                <a:moveTo>
                  <a:pt x="15" y="169"/>
                </a:moveTo>
                <a:cubicBezTo>
                  <a:pt x="15" y="169"/>
                  <a:pt x="15" y="169"/>
                  <a:pt x="15" y="169"/>
                </a:cubicBezTo>
                <a:cubicBezTo>
                  <a:pt x="14" y="165"/>
                  <a:pt x="13" y="162"/>
                  <a:pt x="11" y="158"/>
                </a:cubicBezTo>
                <a:cubicBezTo>
                  <a:pt x="12" y="160"/>
                  <a:pt x="13" y="162"/>
                  <a:pt x="14" y="164"/>
                </a:cubicBezTo>
                <a:cubicBezTo>
                  <a:pt x="14" y="164"/>
                  <a:pt x="14" y="164"/>
                  <a:pt x="14" y="164"/>
                </a:cubicBezTo>
                <a:cubicBezTo>
                  <a:pt x="15" y="165"/>
                  <a:pt x="15" y="166"/>
                  <a:pt x="16" y="167"/>
                </a:cubicBezTo>
                <a:cubicBezTo>
                  <a:pt x="16" y="168"/>
                  <a:pt x="16" y="168"/>
                  <a:pt x="16" y="168"/>
                </a:cubicBezTo>
                <a:cubicBezTo>
                  <a:pt x="16" y="168"/>
                  <a:pt x="15" y="168"/>
                  <a:pt x="15" y="169"/>
                </a:cubicBezTo>
                <a:close/>
                <a:moveTo>
                  <a:pt x="8" y="128"/>
                </a:moveTo>
                <a:cubicBezTo>
                  <a:pt x="9" y="129"/>
                  <a:pt x="10" y="128"/>
                  <a:pt x="10" y="128"/>
                </a:cubicBezTo>
                <a:cubicBezTo>
                  <a:pt x="10" y="124"/>
                  <a:pt x="9" y="120"/>
                  <a:pt x="9" y="117"/>
                </a:cubicBezTo>
                <a:cubicBezTo>
                  <a:pt x="9" y="116"/>
                  <a:pt x="10" y="115"/>
                  <a:pt x="10" y="114"/>
                </a:cubicBezTo>
                <a:cubicBezTo>
                  <a:pt x="10" y="121"/>
                  <a:pt x="11" y="129"/>
                  <a:pt x="12" y="137"/>
                </a:cubicBezTo>
                <a:cubicBezTo>
                  <a:pt x="12" y="142"/>
                  <a:pt x="13" y="146"/>
                  <a:pt x="13" y="151"/>
                </a:cubicBezTo>
                <a:cubicBezTo>
                  <a:pt x="12" y="147"/>
                  <a:pt x="11" y="142"/>
                  <a:pt x="10" y="138"/>
                </a:cubicBezTo>
                <a:cubicBezTo>
                  <a:pt x="10" y="136"/>
                  <a:pt x="9" y="134"/>
                  <a:pt x="9" y="133"/>
                </a:cubicBezTo>
                <a:cubicBezTo>
                  <a:pt x="9" y="131"/>
                  <a:pt x="8" y="129"/>
                  <a:pt x="8" y="128"/>
                </a:cubicBezTo>
                <a:cubicBezTo>
                  <a:pt x="8" y="128"/>
                  <a:pt x="8" y="128"/>
                  <a:pt x="8" y="128"/>
                </a:cubicBezTo>
                <a:close/>
                <a:moveTo>
                  <a:pt x="8" y="106"/>
                </a:moveTo>
                <a:cubicBezTo>
                  <a:pt x="8" y="105"/>
                  <a:pt x="9" y="104"/>
                  <a:pt x="9" y="103"/>
                </a:cubicBezTo>
                <a:cubicBezTo>
                  <a:pt x="9" y="105"/>
                  <a:pt x="9" y="108"/>
                  <a:pt x="9" y="111"/>
                </a:cubicBezTo>
                <a:cubicBezTo>
                  <a:pt x="9" y="109"/>
                  <a:pt x="8" y="108"/>
                  <a:pt x="8" y="106"/>
                </a:cubicBezTo>
                <a:close/>
                <a:moveTo>
                  <a:pt x="9" y="99"/>
                </a:moveTo>
                <a:cubicBezTo>
                  <a:pt x="10" y="98"/>
                  <a:pt x="10" y="97"/>
                  <a:pt x="10" y="96"/>
                </a:cubicBezTo>
                <a:cubicBezTo>
                  <a:pt x="10" y="97"/>
                  <a:pt x="11" y="97"/>
                  <a:pt x="11" y="97"/>
                </a:cubicBezTo>
                <a:cubicBezTo>
                  <a:pt x="11" y="99"/>
                  <a:pt x="10" y="101"/>
                  <a:pt x="10" y="103"/>
                </a:cubicBezTo>
                <a:cubicBezTo>
                  <a:pt x="10" y="102"/>
                  <a:pt x="10" y="100"/>
                  <a:pt x="9" y="99"/>
                </a:cubicBezTo>
                <a:close/>
                <a:moveTo>
                  <a:pt x="11" y="149"/>
                </a:moveTo>
                <a:cubicBezTo>
                  <a:pt x="12" y="153"/>
                  <a:pt x="13" y="157"/>
                  <a:pt x="14" y="161"/>
                </a:cubicBezTo>
                <a:cubicBezTo>
                  <a:pt x="13" y="159"/>
                  <a:pt x="12" y="156"/>
                  <a:pt x="11" y="154"/>
                </a:cubicBezTo>
                <a:cubicBezTo>
                  <a:pt x="11" y="152"/>
                  <a:pt x="11" y="150"/>
                  <a:pt x="11" y="149"/>
                </a:cubicBezTo>
                <a:close/>
                <a:moveTo>
                  <a:pt x="14" y="141"/>
                </a:moveTo>
                <a:cubicBezTo>
                  <a:pt x="14" y="140"/>
                  <a:pt x="14" y="139"/>
                  <a:pt x="14" y="138"/>
                </a:cubicBezTo>
                <a:cubicBezTo>
                  <a:pt x="14" y="136"/>
                  <a:pt x="14" y="134"/>
                  <a:pt x="14" y="132"/>
                </a:cubicBezTo>
                <a:cubicBezTo>
                  <a:pt x="14" y="133"/>
                  <a:pt x="14" y="134"/>
                  <a:pt x="15" y="135"/>
                </a:cubicBezTo>
                <a:cubicBezTo>
                  <a:pt x="15" y="138"/>
                  <a:pt x="16" y="141"/>
                  <a:pt x="16" y="143"/>
                </a:cubicBezTo>
                <a:cubicBezTo>
                  <a:pt x="17" y="147"/>
                  <a:pt x="17" y="152"/>
                  <a:pt x="18" y="156"/>
                </a:cubicBezTo>
                <a:cubicBezTo>
                  <a:pt x="17" y="151"/>
                  <a:pt x="15" y="146"/>
                  <a:pt x="14" y="141"/>
                </a:cubicBezTo>
                <a:close/>
                <a:moveTo>
                  <a:pt x="10" y="90"/>
                </a:moveTo>
                <a:cubicBezTo>
                  <a:pt x="10" y="91"/>
                  <a:pt x="9" y="92"/>
                  <a:pt x="8" y="92"/>
                </a:cubicBezTo>
                <a:cubicBezTo>
                  <a:pt x="9" y="91"/>
                  <a:pt x="10" y="89"/>
                  <a:pt x="12" y="88"/>
                </a:cubicBezTo>
                <a:cubicBezTo>
                  <a:pt x="11" y="89"/>
                  <a:pt x="11" y="89"/>
                  <a:pt x="10" y="90"/>
                </a:cubicBezTo>
                <a:close/>
                <a:moveTo>
                  <a:pt x="9" y="93"/>
                </a:moveTo>
                <a:cubicBezTo>
                  <a:pt x="9" y="94"/>
                  <a:pt x="9" y="95"/>
                  <a:pt x="9" y="96"/>
                </a:cubicBezTo>
                <a:cubicBezTo>
                  <a:pt x="8" y="96"/>
                  <a:pt x="8" y="95"/>
                  <a:pt x="8" y="95"/>
                </a:cubicBezTo>
                <a:cubicBezTo>
                  <a:pt x="8" y="95"/>
                  <a:pt x="8" y="95"/>
                  <a:pt x="8" y="95"/>
                </a:cubicBezTo>
                <a:cubicBezTo>
                  <a:pt x="8" y="94"/>
                  <a:pt x="9" y="94"/>
                  <a:pt x="9" y="93"/>
                </a:cubicBezTo>
                <a:close/>
                <a:moveTo>
                  <a:pt x="8" y="116"/>
                </a:moveTo>
                <a:cubicBezTo>
                  <a:pt x="8" y="117"/>
                  <a:pt x="7" y="117"/>
                  <a:pt x="7" y="118"/>
                </a:cubicBezTo>
                <a:cubicBezTo>
                  <a:pt x="7" y="117"/>
                  <a:pt x="7" y="117"/>
                  <a:pt x="7" y="116"/>
                </a:cubicBezTo>
                <a:cubicBezTo>
                  <a:pt x="7" y="115"/>
                  <a:pt x="7" y="113"/>
                  <a:pt x="7" y="112"/>
                </a:cubicBezTo>
                <a:cubicBezTo>
                  <a:pt x="7" y="113"/>
                  <a:pt x="8" y="115"/>
                  <a:pt x="8" y="116"/>
                </a:cubicBezTo>
                <a:close/>
                <a:moveTo>
                  <a:pt x="8" y="144"/>
                </a:moveTo>
                <a:cubicBezTo>
                  <a:pt x="8" y="140"/>
                  <a:pt x="7" y="136"/>
                  <a:pt x="7" y="133"/>
                </a:cubicBezTo>
                <a:cubicBezTo>
                  <a:pt x="7" y="133"/>
                  <a:pt x="7" y="134"/>
                  <a:pt x="7" y="134"/>
                </a:cubicBezTo>
                <a:cubicBezTo>
                  <a:pt x="8" y="137"/>
                  <a:pt x="8" y="141"/>
                  <a:pt x="8" y="144"/>
                </a:cubicBezTo>
                <a:close/>
                <a:moveTo>
                  <a:pt x="9" y="159"/>
                </a:moveTo>
                <a:cubicBezTo>
                  <a:pt x="9" y="158"/>
                  <a:pt x="8" y="157"/>
                  <a:pt x="8" y="157"/>
                </a:cubicBezTo>
                <a:cubicBezTo>
                  <a:pt x="8" y="156"/>
                  <a:pt x="8" y="156"/>
                  <a:pt x="8" y="155"/>
                </a:cubicBezTo>
                <a:cubicBezTo>
                  <a:pt x="8" y="156"/>
                  <a:pt x="9" y="157"/>
                  <a:pt x="9" y="158"/>
                </a:cubicBezTo>
                <a:cubicBezTo>
                  <a:pt x="9" y="158"/>
                  <a:pt x="10" y="158"/>
                  <a:pt x="10" y="158"/>
                </a:cubicBezTo>
                <a:cubicBezTo>
                  <a:pt x="11" y="160"/>
                  <a:pt x="12" y="163"/>
                  <a:pt x="12" y="165"/>
                </a:cubicBezTo>
                <a:cubicBezTo>
                  <a:pt x="12" y="165"/>
                  <a:pt x="12" y="165"/>
                  <a:pt x="12" y="166"/>
                </a:cubicBezTo>
                <a:cubicBezTo>
                  <a:pt x="14" y="171"/>
                  <a:pt x="16" y="176"/>
                  <a:pt x="19" y="181"/>
                </a:cubicBezTo>
                <a:cubicBezTo>
                  <a:pt x="20" y="182"/>
                  <a:pt x="20" y="183"/>
                  <a:pt x="20" y="184"/>
                </a:cubicBezTo>
                <a:cubicBezTo>
                  <a:pt x="20" y="183"/>
                  <a:pt x="20" y="182"/>
                  <a:pt x="19" y="182"/>
                </a:cubicBezTo>
                <a:cubicBezTo>
                  <a:pt x="15" y="174"/>
                  <a:pt x="12" y="166"/>
                  <a:pt x="9" y="159"/>
                </a:cubicBezTo>
                <a:close/>
                <a:moveTo>
                  <a:pt x="18" y="144"/>
                </a:moveTo>
                <a:cubicBezTo>
                  <a:pt x="19" y="145"/>
                  <a:pt x="19" y="145"/>
                  <a:pt x="19" y="146"/>
                </a:cubicBezTo>
                <a:cubicBezTo>
                  <a:pt x="19" y="147"/>
                  <a:pt x="19" y="147"/>
                  <a:pt x="19" y="148"/>
                </a:cubicBezTo>
                <a:cubicBezTo>
                  <a:pt x="21" y="154"/>
                  <a:pt x="23" y="161"/>
                  <a:pt x="25" y="168"/>
                </a:cubicBezTo>
                <a:cubicBezTo>
                  <a:pt x="25" y="168"/>
                  <a:pt x="25" y="169"/>
                  <a:pt x="25" y="169"/>
                </a:cubicBezTo>
                <a:cubicBezTo>
                  <a:pt x="24" y="168"/>
                  <a:pt x="24" y="168"/>
                  <a:pt x="23" y="168"/>
                </a:cubicBezTo>
                <a:cubicBezTo>
                  <a:pt x="22" y="160"/>
                  <a:pt x="20" y="152"/>
                  <a:pt x="18" y="144"/>
                </a:cubicBezTo>
                <a:close/>
                <a:moveTo>
                  <a:pt x="27" y="189"/>
                </a:moveTo>
                <a:cubicBezTo>
                  <a:pt x="28" y="191"/>
                  <a:pt x="29" y="193"/>
                  <a:pt x="30" y="195"/>
                </a:cubicBezTo>
                <a:cubicBezTo>
                  <a:pt x="30" y="195"/>
                  <a:pt x="30" y="195"/>
                  <a:pt x="29" y="195"/>
                </a:cubicBezTo>
                <a:cubicBezTo>
                  <a:pt x="28" y="191"/>
                  <a:pt x="26" y="188"/>
                  <a:pt x="25" y="185"/>
                </a:cubicBezTo>
                <a:cubicBezTo>
                  <a:pt x="25" y="187"/>
                  <a:pt x="26" y="188"/>
                  <a:pt x="27" y="189"/>
                </a:cubicBezTo>
                <a:close/>
                <a:moveTo>
                  <a:pt x="30" y="190"/>
                </a:moveTo>
                <a:cubicBezTo>
                  <a:pt x="29" y="190"/>
                  <a:pt x="29" y="189"/>
                  <a:pt x="29" y="188"/>
                </a:cubicBezTo>
                <a:cubicBezTo>
                  <a:pt x="29" y="189"/>
                  <a:pt x="30" y="190"/>
                  <a:pt x="31" y="191"/>
                </a:cubicBezTo>
                <a:cubicBezTo>
                  <a:pt x="32" y="192"/>
                  <a:pt x="32" y="193"/>
                  <a:pt x="32" y="194"/>
                </a:cubicBezTo>
                <a:cubicBezTo>
                  <a:pt x="32" y="194"/>
                  <a:pt x="32" y="194"/>
                  <a:pt x="32" y="194"/>
                </a:cubicBezTo>
                <a:cubicBezTo>
                  <a:pt x="31" y="193"/>
                  <a:pt x="31" y="192"/>
                  <a:pt x="30" y="190"/>
                </a:cubicBezTo>
                <a:close/>
                <a:moveTo>
                  <a:pt x="31" y="187"/>
                </a:moveTo>
                <a:cubicBezTo>
                  <a:pt x="30" y="185"/>
                  <a:pt x="28" y="182"/>
                  <a:pt x="27" y="180"/>
                </a:cubicBezTo>
                <a:cubicBezTo>
                  <a:pt x="29" y="182"/>
                  <a:pt x="30" y="184"/>
                  <a:pt x="31" y="186"/>
                </a:cubicBezTo>
                <a:cubicBezTo>
                  <a:pt x="31" y="186"/>
                  <a:pt x="31" y="186"/>
                  <a:pt x="32" y="187"/>
                </a:cubicBezTo>
                <a:cubicBezTo>
                  <a:pt x="33" y="189"/>
                  <a:pt x="35" y="192"/>
                  <a:pt x="36" y="195"/>
                </a:cubicBezTo>
                <a:cubicBezTo>
                  <a:pt x="36" y="195"/>
                  <a:pt x="36" y="195"/>
                  <a:pt x="36" y="195"/>
                </a:cubicBezTo>
                <a:cubicBezTo>
                  <a:pt x="36" y="194"/>
                  <a:pt x="35" y="194"/>
                  <a:pt x="35" y="193"/>
                </a:cubicBezTo>
                <a:cubicBezTo>
                  <a:pt x="34" y="192"/>
                  <a:pt x="34" y="192"/>
                  <a:pt x="33" y="191"/>
                </a:cubicBezTo>
                <a:cubicBezTo>
                  <a:pt x="32" y="190"/>
                  <a:pt x="32" y="188"/>
                  <a:pt x="31" y="187"/>
                </a:cubicBezTo>
                <a:close/>
                <a:moveTo>
                  <a:pt x="37" y="206"/>
                </a:moveTo>
                <a:cubicBezTo>
                  <a:pt x="39" y="208"/>
                  <a:pt x="41" y="210"/>
                  <a:pt x="43" y="212"/>
                </a:cubicBezTo>
                <a:cubicBezTo>
                  <a:pt x="42" y="211"/>
                  <a:pt x="41" y="211"/>
                  <a:pt x="40" y="210"/>
                </a:cubicBezTo>
                <a:cubicBezTo>
                  <a:pt x="40" y="210"/>
                  <a:pt x="40" y="210"/>
                  <a:pt x="39" y="209"/>
                </a:cubicBezTo>
                <a:cubicBezTo>
                  <a:pt x="38" y="207"/>
                  <a:pt x="36" y="205"/>
                  <a:pt x="34" y="204"/>
                </a:cubicBezTo>
                <a:cubicBezTo>
                  <a:pt x="35" y="204"/>
                  <a:pt x="36" y="205"/>
                  <a:pt x="37" y="206"/>
                </a:cubicBezTo>
                <a:close/>
                <a:moveTo>
                  <a:pt x="41" y="205"/>
                </a:moveTo>
                <a:cubicBezTo>
                  <a:pt x="41" y="204"/>
                  <a:pt x="40" y="203"/>
                  <a:pt x="40" y="203"/>
                </a:cubicBezTo>
                <a:cubicBezTo>
                  <a:pt x="40" y="203"/>
                  <a:pt x="40" y="203"/>
                  <a:pt x="40" y="203"/>
                </a:cubicBezTo>
                <a:cubicBezTo>
                  <a:pt x="42" y="205"/>
                  <a:pt x="44" y="208"/>
                  <a:pt x="46" y="211"/>
                </a:cubicBezTo>
                <a:cubicBezTo>
                  <a:pt x="45" y="209"/>
                  <a:pt x="43" y="207"/>
                  <a:pt x="41" y="205"/>
                </a:cubicBezTo>
                <a:close/>
                <a:moveTo>
                  <a:pt x="43" y="212"/>
                </a:moveTo>
                <a:cubicBezTo>
                  <a:pt x="44" y="212"/>
                  <a:pt x="44" y="213"/>
                  <a:pt x="45" y="213"/>
                </a:cubicBezTo>
                <a:cubicBezTo>
                  <a:pt x="45" y="213"/>
                  <a:pt x="45" y="213"/>
                  <a:pt x="45" y="213"/>
                </a:cubicBezTo>
                <a:cubicBezTo>
                  <a:pt x="46" y="214"/>
                  <a:pt x="47" y="215"/>
                  <a:pt x="49" y="216"/>
                </a:cubicBezTo>
                <a:cubicBezTo>
                  <a:pt x="47" y="214"/>
                  <a:pt x="45" y="213"/>
                  <a:pt x="43" y="212"/>
                </a:cubicBezTo>
                <a:cubicBezTo>
                  <a:pt x="43" y="212"/>
                  <a:pt x="43" y="212"/>
                  <a:pt x="43" y="212"/>
                </a:cubicBezTo>
                <a:close/>
                <a:moveTo>
                  <a:pt x="44" y="215"/>
                </a:moveTo>
                <a:cubicBezTo>
                  <a:pt x="45" y="215"/>
                  <a:pt x="45" y="215"/>
                  <a:pt x="45" y="216"/>
                </a:cubicBezTo>
                <a:cubicBezTo>
                  <a:pt x="45" y="216"/>
                  <a:pt x="45" y="216"/>
                  <a:pt x="45" y="216"/>
                </a:cubicBezTo>
                <a:cubicBezTo>
                  <a:pt x="45" y="217"/>
                  <a:pt x="46" y="217"/>
                  <a:pt x="46" y="217"/>
                </a:cubicBezTo>
                <a:cubicBezTo>
                  <a:pt x="45" y="216"/>
                  <a:pt x="44" y="216"/>
                  <a:pt x="44" y="215"/>
                </a:cubicBezTo>
                <a:cubicBezTo>
                  <a:pt x="44" y="215"/>
                  <a:pt x="44" y="215"/>
                  <a:pt x="44" y="215"/>
                </a:cubicBezTo>
                <a:close/>
                <a:moveTo>
                  <a:pt x="50" y="222"/>
                </a:moveTo>
                <a:cubicBezTo>
                  <a:pt x="51" y="222"/>
                  <a:pt x="51" y="222"/>
                  <a:pt x="51" y="223"/>
                </a:cubicBezTo>
                <a:cubicBezTo>
                  <a:pt x="49" y="221"/>
                  <a:pt x="47" y="219"/>
                  <a:pt x="45" y="217"/>
                </a:cubicBezTo>
                <a:cubicBezTo>
                  <a:pt x="46" y="219"/>
                  <a:pt x="48" y="220"/>
                  <a:pt x="50" y="222"/>
                </a:cubicBezTo>
                <a:close/>
                <a:moveTo>
                  <a:pt x="73" y="227"/>
                </a:moveTo>
                <a:cubicBezTo>
                  <a:pt x="72" y="226"/>
                  <a:pt x="70" y="226"/>
                  <a:pt x="69" y="225"/>
                </a:cubicBezTo>
                <a:cubicBezTo>
                  <a:pt x="68" y="223"/>
                  <a:pt x="67" y="222"/>
                  <a:pt x="66" y="221"/>
                </a:cubicBezTo>
                <a:cubicBezTo>
                  <a:pt x="74" y="225"/>
                  <a:pt x="81" y="229"/>
                  <a:pt x="88" y="235"/>
                </a:cubicBezTo>
                <a:cubicBezTo>
                  <a:pt x="87" y="235"/>
                  <a:pt x="86" y="234"/>
                  <a:pt x="86" y="234"/>
                </a:cubicBezTo>
                <a:cubicBezTo>
                  <a:pt x="81" y="232"/>
                  <a:pt x="77" y="229"/>
                  <a:pt x="73" y="227"/>
                </a:cubicBezTo>
                <a:close/>
                <a:moveTo>
                  <a:pt x="81" y="225"/>
                </a:moveTo>
                <a:cubicBezTo>
                  <a:pt x="82" y="226"/>
                  <a:pt x="84" y="227"/>
                  <a:pt x="85" y="229"/>
                </a:cubicBezTo>
                <a:cubicBezTo>
                  <a:pt x="84" y="228"/>
                  <a:pt x="83" y="227"/>
                  <a:pt x="81" y="226"/>
                </a:cubicBezTo>
                <a:cubicBezTo>
                  <a:pt x="81" y="226"/>
                  <a:pt x="81" y="226"/>
                  <a:pt x="81" y="225"/>
                </a:cubicBezTo>
                <a:close/>
                <a:moveTo>
                  <a:pt x="82" y="223"/>
                </a:moveTo>
                <a:cubicBezTo>
                  <a:pt x="81" y="223"/>
                  <a:pt x="81" y="223"/>
                  <a:pt x="81" y="224"/>
                </a:cubicBezTo>
                <a:cubicBezTo>
                  <a:pt x="81" y="224"/>
                  <a:pt x="81" y="223"/>
                  <a:pt x="80" y="223"/>
                </a:cubicBezTo>
                <a:cubicBezTo>
                  <a:pt x="79" y="221"/>
                  <a:pt x="78" y="219"/>
                  <a:pt x="77" y="216"/>
                </a:cubicBezTo>
                <a:cubicBezTo>
                  <a:pt x="79" y="218"/>
                  <a:pt x="81" y="220"/>
                  <a:pt x="83" y="222"/>
                </a:cubicBezTo>
                <a:cubicBezTo>
                  <a:pt x="83" y="222"/>
                  <a:pt x="83" y="222"/>
                  <a:pt x="83" y="223"/>
                </a:cubicBezTo>
                <a:cubicBezTo>
                  <a:pt x="86" y="225"/>
                  <a:pt x="89" y="228"/>
                  <a:pt x="93" y="230"/>
                </a:cubicBezTo>
                <a:cubicBezTo>
                  <a:pt x="93" y="230"/>
                  <a:pt x="93" y="230"/>
                  <a:pt x="93" y="231"/>
                </a:cubicBezTo>
                <a:cubicBezTo>
                  <a:pt x="89" y="229"/>
                  <a:pt x="86" y="226"/>
                  <a:pt x="82" y="223"/>
                </a:cubicBezTo>
                <a:close/>
                <a:moveTo>
                  <a:pt x="98" y="240"/>
                </a:moveTo>
                <a:cubicBezTo>
                  <a:pt x="98" y="240"/>
                  <a:pt x="99" y="239"/>
                  <a:pt x="99" y="239"/>
                </a:cubicBezTo>
                <a:cubicBezTo>
                  <a:pt x="99" y="239"/>
                  <a:pt x="99" y="239"/>
                  <a:pt x="99" y="239"/>
                </a:cubicBezTo>
                <a:cubicBezTo>
                  <a:pt x="99" y="239"/>
                  <a:pt x="99" y="239"/>
                  <a:pt x="99" y="239"/>
                </a:cubicBezTo>
                <a:cubicBezTo>
                  <a:pt x="99" y="239"/>
                  <a:pt x="99" y="239"/>
                  <a:pt x="99" y="239"/>
                </a:cubicBezTo>
                <a:cubicBezTo>
                  <a:pt x="98" y="238"/>
                  <a:pt x="97" y="237"/>
                  <a:pt x="96" y="236"/>
                </a:cubicBezTo>
                <a:cubicBezTo>
                  <a:pt x="97" y="237"/>
                  <a:pt x="97" y="237"/>
                  <a:pt x="98" y="237"/>
                </a:cubicBezTo>
                <a:cubicBezTo>
                  <a:pt x="98" y="237"/>
                  <a:pt x="98" y="238"/>
                  <a:pt x="98" y="238"/>
                </a:cubicBezTo>
                <a:cubicBezTo>
                  <a:pt x="100" y="239"/>
                  <a:pt x="102" y="240"/>
                  <a:pt x="104" y="241"/>
                </a:cubicBezTo>
                <a:cubicBezTo>
                  <a:pt x="102" y="241"/>
                  <a:pt x="101" y="241"/>
                  <a:pt x="99" y="241"/>
                </a:cubicBezTo>
                <a:cubicBezTo>
                  <a:pt x="97" y="239"/>
                  <a:pt x="95" y="238"/>
                  <a:pt x="93" y="237"/>
                </a:cubicBezTo>
                <a:cubicBezTo>
                  <a:pt x="91" y="236"/>
                  <a:pt x="90" y="235"/>
                  <a:pt x="89" y="234"/>
                </a:cubicBezTo>
                <a:cubicBezTo>
                  <a:pt x="92" y="236"/>
                  <a:pt x="95" y="238"/>
                  <a:pt x="98" y="240"/>
                </a:cubicBezTo>
                <a:close/>
                <a:moveTo>
                  <a:pt x="96" y="243"/>
                </a:moveTo>
                <a:cubicBezTo>
                  <a:pt x="99" y="244"/>
                  <a:pt x="102" y="244"/>
                  <a:pt x="105" y="244"/>
                </a:cubicBezTo>
                <a:cubicBezTo>
                  <a:pt x="107" y="245"/>
                  <a:pt x="109" y="245"/>
                  <a:pt x="112" y="246"/>
                </a:cubicBezTo>
                <a:cubicBezTo>
                  <a:pt x="109" y="246"/>
                  <a:pt x="107" y="246"/>
                  <a:pt x="104" y="246"/>
                </a:cubicBezTo>
                <a:cubicBezTo>
                  <a:pt x="101" y="245"/>
                  <a:pt x="99" y="244"/>
                  <a:pt x="96" y="244"/>
                </a:cubicBezTo>
                <a:cubicBezTo>
                  <a:pt x="96" y="244"/>
                  <a:pt x="96" y="243"/>
                  <a:pt x="96" y="243"/>
                </a:cubicBezTo>
                <a:close/>
                <a:moveTo>
                  <a:pt x="109" y="242"/>
                </a:moveTo>
                <a:cubicBezTo>
                  <a:pt x="106" y="241"/>
                  <a:pt x="104" y="240"/>
                  <a:pt x="101" y="238"/>
                </a:cubicBezTo>
                <a:cubicBezTo>
                  <a:pt x="104" y="239"/>
                  <a:pt x="106" y="239"/>
                  <a:pt x="108" y="239"/>
                </a:cubicBezTo>
                <a:cubicBezTo>
                  <a:pt x="110" y="241"/>
                  <a:pt x="113" y="242"/>
                  <a:pt x="115" y="243"/>
                </a:cubicBezTo>
                <a:cubicBezTo>
                  <a:pt x="113" y="243"/>
                  <a:pt x="111" y="243"/>
                  <a:pt x="109" y="242"/>
                </a:cubicBezTo>
                <a:close/>
                <a:moveTo>
                  <a:pt x="122" y="241"/>
                </a:moveTo>
                <a:cubicBezTo>
                  <a:pt x="122" y="241"/>
                  <a:pt x="122" y="240"/>
                  <a:pt x="122" y="240"/>
                </a:cubicBezTo>
                <a:cubicBezTo>
                  <a:pt x="122" y="240"/>
                  <a:pt x="122" y="240"/>
                  <a:pt x="122" y="240"/>
                </a:cubicBezTo>
                <a:cubicBezTo>
                  <a:pt x="123" y="240"/>
                  <a:pt x="124" y="241"/>
                  <a:pt x="125" y="241"/>
                </a:cubicBezTo>
                <a:cubicBezTo>
                  <a:pt x="126" y="241"/>
                  <a:pt x="127" y="240"/>
                  <a:pt x="126" y="240"/>
                </a:cubicBezTo>
                <a:cubicBezTo>
                  <a:pt x="126" y="240"/>
                  <a:pt x="126" y="240"/>
                  <a:pt x="126" y="240"/>
                </a:cubicBezTo>
                <a:cubicBezTo>
                  <a:pt x="129" y="240"/>
                  <a:pt x="131" y="239"/>
                  <a:pt x="134" y="239"/>
                </a:cubicBezTo>
                <a:cubicBezTo>
                  <a:pt x="131" y="240"/>
                  <a:pt x="127" y="241"/>
                  <a:pt x="124" y="242"/>
                </a:cubicBezTo>
                <a:cubicBezTo>
                  <a:pt x="123" y="242"/>
                  <a:pt x="122" y="241"/>
                  <a:pt x="122" y="241"/>
                </a:cubicBezTo>
                <a:close/>
                <a:moveTo>
                  <a:pt x="127" y="244"/>
                </a:moveTo>
                <a:cubicBezTo>
                  <a:pt x="129" y="244"/>
                  <a:pt x="131" y="244"/>
                  <a:pt x="133" y="244"/>
                </a:cubicBezTo>
                <a:cubicBezTo>
                  <a:pt x="131" y="244"/>
                  <a:pt x="129" y="244"/>
                  <a:pt x="127" y="245"/>
                </a:cubicBezTo>
                <a:cubicBezTo>
                  <a:pt x="127" y="244"/>
                  <a:pt x="127" y="244"/>
                  <a:pt x="127" y="244"/>
                </a:cubicBezTo>
                <a:close/>
                <a:moveTo>
                  <a:pt x="127" y="243"/>
                </a:moveTo>
                <a:cubicBezTo>
                  <a:pt x="136" y="240"/>
                  <a:pt x="146" y="238"/>
                  <a:pt x="155" y="237"/>
                </a:cubicBezTo>
                <a:cubicBezTo>
                  <a:pt x="155" y="237"/>
                  <a:pt x="155" y="237"/>
                  <a:pt x="155" y="237"/>
                </a:cubicBezTo>
                <a:cubicBezTo>
                  <a:pt x="146" y="239"/>
                  <a:pt x="137" y="242"/>
                  <a:pt x="127" y="243"/>
                </a:cubicBezTo>
                <a:close/>
                <a:moveTo>
                  <a:pt x="140" y="245"/>
                </a:moveTo>
                <a:cubicBezTo>
                  <a:pt x="143" y="245"/>
                  <a:pt x="145" y="245"/>
                  <a:pt x="148" y="244"/>
                </a:cubicBezTo>
                <a:cubicBezTo>
                  <a:pt x="150" y="244"/>
                  <a:pt x="153" y="244"/>
                  <a:pt x="155" y="243"/>
                </a:cubicBezTo>
                <a:cubicBezTo>
                  <a:pt x="152" y="244"/>
                  <a:pt x="149" y="245"/>
                  <a:pt x="146" y="245"/>
                </a:cubicBezTo>
                <a:cubicBezTo>
                  <a:pt x="144" y="245"/>
                  <a:pt x="142" y="246"/>
                  <a:pt x="140" y="246"/>
                </a:cubicBezTo>
                <a:cubicBezTo>
                  <a:pt x="139" y="246"/>
                  <a:pt x="138" y="246"/>
                  <a:pt x="136" y="246"/>
                </a:cubicBezTo>
                <a:cubicBezTo>
                  <a:pt x="138" y="246"/>
                  <a:pt x="139" y="246"/>
                  <a:pt x="140" y="245"/>
                </a:cubicBezTo>
                <a:close/>
                <a:moveTo>
                  <a:pt x="147" y="243"/>
                </a:moveTo>
                <a:cubicBezTo>
                  <a:pt x="146" y="243"/>
                  <a:pt x="144" y="243"/>
                  <a:pt x="142" y="243"/>
                </a:cubicBezTo>
                <a:cubicBezTo>
                  <a:pt x="150" y="242"/>
                  <a:pt x="157" y="240"/>
                  <a:pt x="164" y="237"/>
                </a:cubicBezTo>
                <a:cubicBezTo>
                  <a:pt x="165" y="237"/>
                  <a:pt x="165" y="236"/>
                  <a:pt x="165" y="236"/>
                </a:cubicBezTo>
                <a:cubicBezTo>
                  <a:pt x="165" y="236"/>
                  <a:pt x="165" y="236"/>
                  <a:pt x="165" y="236"/>
                </a:cubicBezTo>
                <a:cubicBezTo>
                  <a:pt x="165" y="236"/>
                  <a:pt x="166" y="236"/>
                  <a:pt x="166" y="236"/>
                </a:cubicBezTo>
                <a:cubicBezTo>
                  <a:pt x="169" y="236"/>
                  <a:pt x="172" y="235"/>
                  <a:pt x="175" y="234"/>
                </a:cubicBezTo>
                <a:cubicBezTo>
                  <a:pt x="175" y="234"/>
                  <a:pt x="174" y="234"/>
                  <a:pt x="174" y="234"/>
                </a:cubicBezTo>
                <a:cubicBezTo>
                  <a:pt x="174" y="235"/>
                  <a:pt x="174" y="235"/>
                  <a:pt x="174" y="235"/>
                </a:cubicBezTo>
                <a:cubicBezTo>
                  <a:pt x="169" y="237"/>
                  <a:pt x="164" y="239"/>
                  <a:pt x="160" y="242"/>
                </a:cubicBezTo>
                <a:cubicBezTo>
                  <a:pt x="160" y="242"/>
                  <a:pt x="159" y="242"/>
                  <a:pt x="159" y="242"/>
                </a:cubicBezTo>
                <a:cubicBezTo>
                  <a:pt x="155" y="242"/>
                  <a:pt x="151" y="242"/>
                  <a:pt x="147" y="243"/>
                </a:cubicBezTo>
                <a:close/>
                <a:moveTo>
                  <a:pt x="168" y="234"/>
                </a:moveTo>
                <a:cubicBezTo>
                  <a:pt x="168" y="234"/>
                  <a:pt x="168" y="233"/>
                  <a:pt x="169" y="233"/>
                </a:cubicBezTo>
                <a:cubicBezTo>
                  <a:pt x="172" y="231"/>
                  <a:pt x="175" y="229"/>
                  <a:pt x="178" y="226"/>
                </a:cubicBezTo>
                <a:cubicBezTo>
                  <a:pt x="182" y="224"/>
                  <a:pt x="186" y="221"/>
                  <a:pt x="190" y="218"/>
                </a:cubicBezTo>
                <a:cubicBezTo>
                  <a:pt x="188" y="220"/>
                  <a:pt x="186" y="223"/>
                  <a:pt x="184" y="225"/>
                </a:cubicBezTo>
                <a:cubicBezTo>
                  <a:pt x="184" y="225"/>
                  <a:pt x="184" y="225"/>
                  <a:pt x="184" y="225"/>
                </a:cubicBezTo>
                <a:cubicBezTo>
                  <a:pt x="183" y="226"/>
                  <a:pt x="182" y="227"/>
                  <a:pt x="181" y="228"/>
                </a:cubicBezTo>
                <a:cubicBezTo>
                  <a:pt x="181" y="228"/>
                  <a:pt x="181" y="228"/>
                  <a:pt x="181" y="229"/>
                </a:cubicBezTo>
                <a:cubicBezTo>
                  <a:pt x="180" y="229"/>
                  <a:pt x="180" y="229"/>
                  <a:pt x="180" y="230"/>
                </a:cubicBezTo>
                <a:cubicBezTo>
                  <a:pt x="176" y="232"/>
                  <a:pt x="172" y="233"/>
                  <a:pt x="168" y="234"/>
                </a:cubicBezTo>
                <a:close/>
                <a:moveTo>
                  <a:pt x="198" y="221"/>
                </a:moveTo>
                <a:cubicBezTo>
                  <a:pt x="198" y="221"/>
                  <a:pt x="199" y="220"/>
                  <a:pt x="199" y="220"/>
                </a:cubicBezTo>
                <a:cubicBezTo>
                  <a:pt x="199" y="220"/>
                  <a:pt x="199" y="220"/>
                  <a:pt x="199" y="221"/>
                </a:cubicBezTo>
                <a:cubicBezTo>
                  <a:pt x="198" y="221"/>
                  <a:pt x="197" y="222"/>
                  <a:pt x="196" y="223"/>
                </a:cubicBezTo>
                <a:cubicBezTo>
                  <a:pt x="196" y="223"/>
                  <a:pt x="196" y="223"/>
                  <a:pt x="196" y="223"/>
                </a:cubicBezTo>
                <a:cubicBezTo>
                  <a:pt x="196" y="222"/>
                  <a:pt x="197" y="222"/>
                  <a:pt x="198" y="221"/>
                </a:cubicBezTo>
                <a:close/>
                <a:moveTo>
                  <a:pt x="192" y="219"/>
                </a:moveTo>
                <a:cubicBezTo>
                  <a:pt x="193" y="218"/>
                  <a:pt x="193" y="218"/>
                  <a:pt x="194" y="217"/>
                </a:cubicBezTo>
                <a:cubicBezTo>
                  <a:pt x="196" y="215"/>
                  <a:pt x="198" y="214"/>
                  <a:pt x="200" y="212"/>
                </a:cubicBezTo>
                <a:cubicBezTo>
                  <a:pt x="197" y="214"/>
                  <a:pt x="195" y="217"/>
                  <a:pt x="192" y="219"/>
                </a:cubicBezTo>
                <a:close/>
                <a:moveTo>
                  <a:pt x="229" y="185"/>
                </a:moveTo>
                <a:cubicBezTo>
                  <a:pt x="231" y="183"/>
                  <a:pt x="232" y="181"/>
                  <a:pt x="233" y="179"/>
                </a:cubicBezTo>
                <a:cubicBezTo>
                  <a:pt x="234" y="177"/>
                  <a:pt x="235" y="175"/>
                  <a:pt x="237" y="172"/>
                </a:cubicBezTo>
                <a:cubicBezTo>
                  <a:pt x="237" y="172"/>
                  <a:pt x="237" y="172"/>
                  <a:pt x="237" y="172"/>
                </a:cubicBezTo>
                <a:cubicBezTo>
                  <a:pt x="236" y="174"/>
                  <a:pt x="236" y="176"/>
                  <a:pt x="235" y="177"/>
                </a:cubicBezTo>
                <a:cubicBezTo>
                  <a:pt x="235" y="178"/>
                  <a:pt x="234" y="179"/>
                  <a:pt x="234" y="180"/>
                </a:cubicBezTo>
                <a:cubicBezTo>
                  <a:pt x="232" y="183"/>
                  <a:pt x="230" y="185"/>
                  <a:pt x="228" y="188"/>
                </a:cubicBezTo>
                <a:cubicBezTo>
                  <a:pt x="229" y="187"/>
                  <a:pt x="229" y="186"/>
                  <a:pt x="229" y="185"/>
                </a:cubicBezTo>
                <a:close/>
                <a:moveTo>
                  <a:pt x="233" y="152"/>
                </a:moveTo>
                <a:cubicBezTo>
                  <a:pt x="234" y="142"/>
                  <a:pt x="235" y="131"/>
                  <a:pt x="236" y="120"/>
                </a:cubicBezTo>
                <a:cubicBezTo>
                  <a:pt x="236" y="120"/>
                  <a:pt x="236" y="120"/>
                  <a:pt x="237" y="120"/>
                </a:cubicBezTo>
                <a:cubicBezTo>
                  <a:pt x="237" y="121"/>
                  <a:pt x="237" y="122"/>
                  <a:pt x="237" y="122"/>
                </a:cubicBezTo>
                <a:cubicBezTo>
                  <a:pt x="237" y="123"/>
                  <a:pt x="237" y="124"/>
                  <a:pt x="237" y="125"/>
                </a:cubicBezTo>
                <a:cubicBezTo>
                  <a:pt x="237" y="134"/>
                  <a:pt x="235" y="143"/>
                  <a:pt x="233" y="152"/>
                </a:cubicBezTo>
                <a:close/>
                <a:moveTo>
                  <a:pt x="237" y="112"/>
                </a:moveTo>
                <a:cubicBezTo>
                  <a:pt x="237" y="112"/>
                  <a:pt x="237" y="111"/>
                  <a:pt x="237" y="110"/>
                </a:cubicBezTo>
                <a:cubicBezTo>
                  <a:pt x="237" y="112"/>
                  <a:pt x="238" y="113"/>
                  <a:pt x="238" y="115"/>
                </a:cubicBezTo>
                <a:cubicBezTo>
                  <a:pt x="238" y="115"/>
                  <a:pt x="238" y="116"/>
                  <a:pt x="238" y="117"/>
                </a:cubicBezTo>
                <a:cubicBezTo>
                  <a:pt x="238" y="115"/>
                  <a:pt x="237" y="114"/>
                  <a:pt x="237" y="112"/>
                </a:cubicBezTo>
                <a:close/>
                <a:moveTo>
                  <a:pt x="236" y="94"/>
                </a:moveTo>
                <a:cubicBezTo>
                  <a:pt x="237" y="98"/>
                  <a:pt x="238" y="101"/>
                  <a:pt x="239" y="105"/>
                </a:cubicBezTo>
                <a:cubicBezTo>
                  <a:pt x="239" y="104"/>
                  <a:pt x="239" y="103"/>
                  <a:pt x="238" y="103"/>
                </a:cubicBezTo>
                <a:cubicBezTo>
                  <a:pt x="238" y="100"/>
                  <a:pt x="237" y="97"/>
                  <a:pt x="236" y="94"/>
                </a:cubicBezTo>
                <a:close/>
                <a:moveTo>
                  <a:pt x="239" y="156"/>
                </a:moveTo>
                <a:cubicBezTo>
                  <a:pt x="239" y="156"/>
                  <a:pt x="239" y="155"/>
                  <a:pt x="240" y="155"/>
                </a:cubicBezTo>
                <a:cubicBezTo>
                  <a:pt x="240" y="156"/>
                  <a:pt x="239" y="157"/>
                  <a:pt x="239" y="158"/>
                </a:cubicBezTo>
                <a:cubicBezTo>
                  <a:pt x="239" y="158"/>
                  <a:pt x="239" y="159"/>
                  <a:pt x="238" y="160"/>
                </a:cubicBezTo>
                <a:cubicBezTo>
                  <a:pt x="239" y="158"/>
                  <a:pt x="239" y="157"/>
                  <a:pt x="239" y="156"/>
                </a:cubicBezTo>
                <a:close/>
                <a:moveTo>
                  <a:pt x="239" y="153"/>
                </a:moveTo>
                <a:cubicBezTo>
                  <a:pt x="239" y="151"/>
                  <a:pt x="239" y="150"/>
                  <a:pt x="240" y="148"/>
                </a:cubicBezTo>
                <a:cubicBezTo>
                  <a:pt x="241" y="140"/>
                  <a:pt x="241" y="132"/>
                  <a:pt x="241" y="124"/>
                </a:cubicBezTo>
                <a:cubicBezTo>
                  <a:pt x="241" y="124"/>
                  <a:pt x="242" y="125"/>
                  <a:pt x="242" y="126"/>
                </a:cubicBezTo>
                <a:cubicBezTo>
                  <a:pt x="242" y="127"/>
                  <a:pt x="243" y="127"/>
                  <a:pt x="243" y="127"/>
                </a:cubicBezTo>
                <a:cubicBezTo>
                  <a:pt x="243" y="127"/>
                  <a:pt x="243" y="127"/>
                  <a:pt x="243" y="127"/>
                </a:cubicBezTo>
                <a:cubicBezTo>
                  <a:pt x="243" y="127"/>
                  <a:pt x="243" y="127"/>
                  <a:pt x="243" y="127"/>
                </a:cubicBezTo>
                <a:cubicBezTo>
                  <a:pt x="243" y="136"/>
                  <a:pt x="242" y="144"/>
                  <a:pt x="240" y="153"/>
                </a:cubicBezTo>
                <a:cubicBezTo>
                  <a:pt x="240" y="153"/>
                  <a:pt x="240" y="153"/>
                  <a:pt x="240" y="153"/>
                </a:cubicBezTo>
                <a:cubicBezTo>
                  <a:pt x="240" y="153"/>
                  <a:pt x="239" y="153"/>
                  <a:pt x="239" y="153"/>
                </a:cubicBezTo>
                <a:close/>
                <a:moveTo>
                  <a:pt x="244" y="139"/>
                </a:moveTo>
                <a:cubicBezTo>
                  <a:pt x="245" y="141"/>
                  <a:pt x="245" y="143"/>
                  <a:pt x="245" y="145"/>
                </a:cubicBezTo>
                <a:cubicBezTo>
                  <a:pt x="245" y="146"/>
                  <a:pt x="245" y="147"/>
                  <a:pt x="244" y="148"/>
                </a:cubicBezTo>
                <a:cubicBezTo>
                  <a:pt x="244" y="148"/>
                  <a:pt x="244" y="148"/>
                  <a:pt x="244" y="148"/>
                </a:cubicBezTo>
                <a:cubicBezTo>
                  <a:pt x="244" y="150"/>
                  <a:pt x="243" y="151"/>
                  <a:pt x="243" y="153"/>
                </a:cubicBezTo>
                <a:cubicBezTo>
                  <a:pt x="243" y="155"/>
                  <a:pt x="242" y="156"/>
                  <a:pt x="242" y="158"/>
                </a:cubicBezTo>
                <a:cubicBezTo>
                  <a:pt x="243" y="152"/>
                  <a:pt x="244" y="145"/>
                  <a:pt x="244" y="139"/>
                </a:cubicBezTo>
                <a:close/>
                <a:moveTo>
                  <a:pt x="245" y="135"/>
                </a:moveTo>
                <a:cubicBezTo>
                  <a:pt x="245" y="132"/>
                  <a:pt x="245" y="129"/>
                  <a:pt x="245" y="126"/>
                </a:cubicBezTo>
                <a:cubicBezTo>
                  <a:pt x="245" y="126"/>
                  <a:pt x="245" y="126"/>
                  <a:pt x="245" y="127"/>
                </a:cubicBezTo>
                <a:cubicBezTo>
                  <a:pt x="245" y="127"/>
                  <a:pt x="245" y="127"/>
                  <a:pt x="246" y="127"/>
                </a:cubicBezTo>
                <a:cubicBezTo>
                  <a:pt x="246" y="131"/>
                  <a:pt x="246" y="135"/>
                  <a:pt x="246" y="140"/>
                </a:cubicBezTo>
                <a:cubicBezTo>
                  <a:pt x="246" y="138"/>
                  <a:pt x="245" y="137"/>
                  <a:pt x="245" y="136"/>
                </a:cubicBezTo>
                <a:cubicBezTo>
                  <a:pt x="245" y="135"/>
                  <a:pt x="245" y="135"/>
                  <a:pt x="245" y="135"/>
                </a:cubicBezTo>
                <a:close/>
                <a:moveTo>
                  <a:pt x="245" y="95"/>
                </a:moveTo>
                <a:cubicBezTo>
                  <a:pt x="247" y="99"/>
                  <a:pt x="248" y="103"/>
                  <a:pt x="248" y="107"/>
                </a:cubicBezTo>
                <a:cubicBezTo>
                  <a:pt x="248" y="103"/>
                  <a:pt x="246" y="99"/>
                  <a:pt x="245" y="95"/>
                </a:cubicBezTo>
                <a:close/>
                <a:moveTo>
                  <a:pt x="247" y="129"/>
                </a:moveTo>
                <a:cubicBezTo>
                  <a:pt x="247" y="129"/>
                  <a:pt x="247" y="129"/>
                  <a:pt x="248" y="128"/>
                </a:cubicBezTo>
                <a:cubicBezTo>
                  <a:pt x="247" y="130"/>
                  <a:pt x="247" y="132"/>
                  <a:pt x="247" y="133"/>
                </a:cubicBezTo>
                <a:cubicBezTo>
                  <a:pt x="247" y="132"/>
                  <a:pt x="247" y="130"/>
                  <a:pt x="247" y="129"/>
                </a:cubicBezTo>
                <a:close/>
                <a:moveTo>
                  <a:pt x="247" y="123"/>
                </a:moveTo>
                <a:cubicBezTo>
                  <a:pt x="247" y="120"/>
                  <a:pt x="247" y="116"/>
                  <a:pt x="247" y="112"/>
                </a:cubicBezTo>
                <a:cubicBezTo>
                  <a:pt x="248" y="114"/>
                  <a:pt x="248" y="117"/>
                  <a:pt x="249" y="119"/>
                </a:cubicBezTo>
                <a:cubicBezTo>
                  <a:pt x="248" y="122"/>
                  <a:pt x="248" y="125"/>
                  <a:pt x="248" y="127"/>
                </a:cubicBezTo>
                <a:cubicBezTo>
                  <a:pt x="248" y="126"/>
                  <a:pt x="247" y="125"/>
                  <a:pt x="247" y="123"/>
                </a:cubicBezTo>
                <a:close/>
                <a:moveTo>
                  <a:pt x="225" y="50"/>
                </a:moveTo>
                <a:cubicBezTo>
                  <a:pt x="223" y="47"/>
                  <a:pt x="220" y="45"/>
                  <a:pt x="218" y="42"/>
                </a:cubicBezTo>
                <a:cubicBezTo>
                  <a:pt x="218" y="42"/>
                  <a:pt x="217" y="42"/>
                  <a:pt x="217" y="43"/>
                </a:cubicBezTo>
                <a:cubicBezTo>
                  <a:pt x="216" y="41"/>
                  <a:pt x="215" y="40"/>
                  <a:pt x="213" y="39"/>
                </a:cubicBezTo>
                <a:cubicBezTo>
                  <a:pt x="213" y="38"/>
                  <a:pt x="212" y="39"/>
                  <a:pt x="212" y="39"/>
                </a:cubicBezTo>
                <a:cubicBezTo>
                  <a:pt x="211" y="39"/>
                  <a:pt x="211" y="38"/>
                  <a:pt x="211" y="38"/>
                </a:cubicBezTo>
                <a:cubicBezTo>
                  <a:pt x="211" y="38"/>
                  <a:pt x="211" y="37"/>
                  <a:pt x="211" y="37"/>
                </a:cubicBezTo>
                <a:cubicBezTo>
                  <a:pt x="210" y="36"/>
                  <a:pt x="208" y="34"/>
                  <a:pt x="207" y="33"/>
                </a:cubicBezTo>
                <a:cubicBezTo>
                  <a:pt x="204" y="29"/>
                  <a:pt x="200" y="26"/>
                  <a:pt x="195" y="24"/>
                </a:cubicBezTo>
                <a:cubicBezTo>
                  <a:pt x="190" y="20"/>
                  <a:pt x="184" y="17"/>
                  <a:pt x="179" y="13"/>
                </a:cubicBezTo>
                <a:cubicBezTo>
                  <a:pt x="192" y="19"/>
                  <a:pt x="204" y="28"/>
                  <a:pt x="215" y="38"/>
                </a:cubicBezTo>
                <a:cubicBezTo>
                  <a:pt x="219" y="42"/>
                  <a:pt x="222" y="46"/>
                  <a:pt x="225" y="50"/>
                </a:cubicBezTo>
                <a:close/>
                <a:moveTo>
                  <a:pt x="178" y="13"/>
                </a:moveTo>
                <a:cubicBezTo>
                  <a:pt x="178" y="13"/>
                  <a:pt x="177" y="13"/>
                  <a:pt x="177" y="13"/>
                </a:cubicBezTo>
                <a:cubicBezTo>
                  <a:pt x="177" y="13"/>
                  <a:pt x="177" y="13"/>
                  <a:pt x="177" y="13"/>
                </a:cubicBezTo>
                <a:cubicBezTo>
                  <a:pt x="177" y="13"/>
                  <a:pt x="177" y="13"/>
                  <a:pt x="177" y="13"/>
                </a:cubicBezTo>
                <a:cubicBezTo>
                  <a:pt x="177" y="13"/>
                  <a:pt x="177" y="13"/>
                  <a:pt x="176" y="13"/>
                </a:cubicBezTo>
                <a:cubicBezTo>
                  <a:pt x="176" y="12"/>
                  <a:pt x="175" y="12"/>
                  <a:pt x="175" y="12"/>
                </a:cubicBezTo>
                <a:cubicBezTo>
                  <a:pt x="174" y="12"/>
                  <a:pt x="174" y="11"/>
                  <a:pt x="173" y="11"/>
                </a:cubicBezTo>
                <a:cubicBezTo>
                  <a:pt x="175" y="11"/>
                  <a:pt x="176" y="12"/>
                  <a:pt x="178" y="13"/>
                </a:cubicBezTo>
                <a:close/>
                <a:moveTo>
                  <a:pt x="128" y="2"/>
                </a:moveTo>
                <a:cubicBezTo>
                  <a:pt x="124" y="2"/>
                  <a:pt x="120" y="2"/>
                  <a:pt x="116" y="3"/>
                </a:cubicBezTo>
                <a:cubicBezTo>
                  <a:pt x="114" y="3"/>
                  <a:pt x="112" y="3"/>
                  <a:pt x="110" y="3"/>
                </a:cubicBezTo>
                <a:cubicBezTo>
                  <a:pt x="116" y="2"/>
                  <a:pt x="121" y="2"/>
                  <a:pt x="126" y="2"/>
                </a:cubicBezTo>
                <a:cubicBezTo>
                  <a:pt x="127" y="2"/>
                  <a:pt x="127" y="2"/>
                  <a:pt x="128" y="2"/>
                </a:cubicBezTo>
                <a:close/>
                <a:moveTo>
                  <a:pt x="8" y="87"/>
                </a:moveTo>
                <a:cubicBezTo>
                  <a:pt x="9" y="86"/>
                  <a:pt x="10" y="84"/>
                  <a:pt x="11" y="83"/>
                </a:cubicBezTo>
                <a:cubicBezTo>
                  <a:pt x="13" y="82"/>
                  <a:pt x="14" y="81"/>
                  <a:pt x="15" y="79"/>
                </a:cubicBezTo>
                <a:cubicBezTo>
                  <a:pt x="16" y="79"/>
                  <a:pt x="15" y="79"/>
                  <a:pt x="15" y="79"/>
                </a:cubicBezTo>
                <a:cubicBezTo>
                  <a:pt x="14" y="79"/>
                  <a:pt x="14" y="80"/>
                  <a:pt x="13" y="81"/>
                </a:cubicBezTo>
                <a:cubicBezTo>
                  <a:pt x="12" y="81"/>
                  <a:pt x="12" y="82"/>
                  <a:pt x="12" y="82"/>
                </a:cubicBezTo>
                <a:cubicBezTo>
                  <a:pt x="14" y="78"/>
                  <a:pt x="17" y="75"/>
                  <a:pt x="19" y="71"/>
                </a:cubicBezTo>
                <a:cubicBezTo>
                  <a:pt x="20" y="71"/>
                  <a:pt x="20" y="71"/>
                  <a:pt x="20" y="71"/>
                </a:cubicBezTo>
                <a:cubicBezTo>
                  <a:pt x="19" y="73"/>
                  <a:pt x="19" y="74"/>
                  <a:pt x="18" y="75"/>
                </a:cubicBezTo>
                <a:cubicBezTo>
                  <a:pt x="17" y="77"/>
                  <a:pt x="17" y="78"/>
                  <a:pt x="16" y="79"/>
                </a:cubicBezTo>
                <a:cubicBezTo>
                  <a:pt x="13" y="83"/>
                  <a:pt x="10" y="87"/>
                  <a:pt x="7" y="92"/>
                </a:cubicBezTo>
                <a:cubicBezTo>
                  <a:pt x="7" y="90"/>
                  <a:pt x="8" y="89"/>
                  <a:pt x="8" y="87"/>
                </a:cubicBezTo>
                <a:close/>
                <a:moveTo>
                  <a:pt x="8" y="166"/>
                </a:moveTo>
                <a:cubicBezTo>
                  <a:pt x="9" y="168"/>
                  <a:pt x="10" y="170"/>
                  <a:pt x="11" y="173"/>
                </a:cubicBezTo>
                <a:cubicBezTo>
                  <a:pt x="11" y="173"/>
                  <a:pt x="11" y="173"/>
                  <a:pt x="11" y="173"/>
                </a:cubicBezTo>
                <a:cubicBezTo>
                  <a:pt x="12" y="173"/>
                  <a:pt x="12" y="173"/>
                  <a:pt x="12" y="173"/>
                </a:cubicBezTo>
                <a:cubicBezTo>
                  <a:pt x="13" y="177"/>
                  <a:pt x="15" y="181"/>
                  <a:pt x="17" y="184"/>
                </a:cubicBezTo>
                <a:cubicBezTo>
                  <a:pt x="16" y="183"/>
                  <a:pt x="15" y="182"/>
                  <a:pt x="14" y="180"/>
                </a:cubicBezTo>
                <a:cubicBezTo>
                  <a:pt x="11" y="176"/>
                  <a:pt x="9" y="171"/>
                  <a:pt x="8" y="166"/>
                </a:cubicBezTo>
                <a:close/>
                <a:moveTo>
                  <a:pt x="17" y="188"/>
                </a:moveTo>
                <a:cubicBezTo>
                  <a:pt x="19" y="189"/>
                  <a:pt x="20" y="191"/>
                  <a:pt x="21" y="192"/>
                </a:cubicBezTo>
                <a:cubicBezTo>
                  <a:pt x="21" y="192"/>
                  <a:pt x="21" y="192"/>
                  <a:pt x="21" y="192"/>
                </a:cubicBezTo>
                <a:cubicBezTo>
                  <a:pt x="22" y="193"/>
                  <a:pt x="23" y="194"/>
                  <a:pt x="23" y="195"/>
                </a:cubicBezTo>
                <a:cubicBezTo>
                  <a:pt x="24" y="195"/>
                  <a:pt x="24" y="195"/>
                  <a:pt x="24" y="195"/>
                </a:cubicBezTo>
                <a:cubicBezTo>
                  <a:pt x="24" y="195"/>
                  <a:pt x="24" y="195"/>
                  <a:pt x="24" y="196"/>
                </a:cubicBezTo>
                <a:cubicBezTo>
                  <a:pt x="24" y="196"/>
                  <a:pt x="25" y="197"/>
                  <a:pt x="25" y="197"/>
                </a:cubicBezTo>
                <a:cubicBezTo>
                  <a:pt x="28" y="200"/>
                  <a:pt x="30" y="203"/>
                  <a:pt x="33" y="206"/>
                </a:cubicBezTo>
                <a:cubicBezTo>
                  <a:pt x="32" y="206"/>
                  <a:pt x="32" y="207"/>
                  <a:pt x="32" y="207"/>
                </a:cubicBezTo>
                <a:cubicBezTo>
                  <a:pt x="33" y="209"/>
                  <a:pt x="35" y="210"/>
                  <a:pt x="36" y="211"/>
                </a:cubicBezTo>
                <a:cubicBezTo>
                  <a:pt x="36" y="211"/>
                  <a:pt x="36" y="211"/>
                  <a:pt x="36" y="212"/>
                </a:cubicBezTo>
                <a:cubicBezTo>
                  <a:pt x="40" y="216"/>
                  <a:pt x="43" y="220"/>
                  <a:pt x="47" y="223"/>
                </a:cubicBezTo>
                <a:cubicBezTo>
                  <a:pt x="44" y="221"/>
                  <a:pt x="41" y="218"/>
                  <a:pt x="38" y="215"/>
                </a:cubicBezTo>
                <a:cubicBezTo>
                  <a:pt x="30" y="207"/>
                  <a:pt x="23" y="198"/>
                  <a:pt x="17" y="188"/>
                </a:cubicBezTo>
                <a:close/>
                <a:moveTo>
                  <a:pt x="94" y="245"/>
                </a:moveTo>
                <a:cubicBezTo>
                  <a:pt x="95" y="246"/>
                  <a:pt x="96" y="246"/>
                  <a:pt x="97" y="246"/>
                </a:cubicBezTo>
                <a:cubicBezTo>
                  <a:pt x="97" y="246"/>
                  <a:pt x="97" y="247"/>
                  <a:pt x="97" y="247"/>
                </a:cubicBezTo>
                <a:cubicBezTo>
                  <a:pt x="100" y="248"/>
                  <a:pt x="102" y="248"/>
                  <a:pt x="105" y="249"/>
                </a:cubicBezTo>
                <a:cubicBezTo>
                  <a:pt x="105" y="249"/>
                  <a:pt x="105" y="249"/>
                  <a:pt x="105" y="248"/>
                </a:cubicBezTo>
                <a:cubicBezTo>
                  <a:pt x="109" y="249"/>
                  <a:pt x="112" y="249"/>
                  <a:pt x="116" y="249"/>
                </a:cubicBezTo>
                <a:cubicBezTo>
                  <a:pt x="115" y="250"/>
                  <a:pt x="116" y="250"/>
                  <a:pt x="116" y="250"/>
                </a:cubicBezTo>
                <a:cubicBezTo>
                  <a:pt x="119" y="251"/>
                  <a:pt x="121" y="251"/>
                  <a:pt x="123" y="251"/>
                </a:cubicBezTo>
                <a:cubicBezTo>
                  <a:pt x="111" y="251"/>
                  <a:pt x="99" y="249"/>
                  <a:pt x="88" y="245"/>
                </a:cubicBezTo>
                <a:cubicBezTo>
                  <a:pt x="90" y="245"/>
                  <a:pt x="92" y="245"/>
                  <a:pt x="94" y="245"/>
                </a:cubicBezTo>
                <a:close/>
                <a:moveTo>
                  <a:pt x="135" y="251"/>
                </a:moveTo>
                <a:cubicBezTo>
                  <a:pt x="140" y="250"/>
                  <a:pt x="145" y="249"/>
                  <a:pt x="150" y="248"/>
                </a:cubicBezTo>
                <a:cubicBezTo>
                  <a:pt x="151" y="248"/>
                  <a:pt x="150" y="247"/>
                  <a:pt x="150" y="247"/>
                </a:cubicBezTo>
                <a:cubicBezTo>
                  <a:pt x="142" y="249"/>
                  <a:pt x="134" y="250"/>
                  <a:pt x="127" y="250"/>
                </a:cubicBezTo>
                <a:cubicBezTo>
                  <a:pt x="127" y="250"/>
                  <a:pt x="126" y="249"/>
                  <a:pt x="126" y="249"/>
                </a:cubicBezTo>
                <a:cubicBezTo>
                  <a:pt x="120" y="248"/>
                  <a:pt x="114" y="248"/>
                  <a:pt x="108" y="248"/>
                </a:cubicBezTo>
                <a:cubicBezTo>
                  <a:pt x="108" y="247"/>
                  <a:pt x="108" y="247"/>
                  <a:pt x="108" y="247"/>
                </a:cubicBezTo>
                <a:cubicBezTo>
                  <a:pt x="110" y="247"/>
                  <a:pt x="113" y="247"/>
                  <a:pt x="115" y="247"/>
                </a:cubicBezTo>
                <a:cubicBezTo>
                  <a:pt x="115" y="247"/>
                  <a:pt x="115" y="247"/>
                  <a:pt x="115" y="246"/>
                </a:cubicBezTo>
                <a:cubicBezTo>
                  <a:pt x="117" y="246"/>
                  <a:pt x="118" y="247"/>
                  <a:pt x="119" y="247"/>
                </a:cubicBezTo>
                <a:cubicBezTo>
                  <a:pt x="120" y="247"/>
                  <a:pt x="120" y="247"/>
                  <a:pt x="120" y="247"/>
                </a:cubicBezTo>
                <a:cubicBezTo>
                  <a:pt x="120" y="247"/>
                  <a:pt x="120" y="247"/>
                  <a:pt x="120" y="247"/>
                </a:cubicBezTo>
                <a:cubicBezTo>
                  <a:pt x="121" y="247"/>
                  <a:pt x="121" y="247"/>
                  <a:pt x="121" y="247"/>
                </a:cubicBezTo>
                <a:cubicBezTo>
                  <a:pt x="121" y="247"/>
                  <a:pt x="121" y="247"/>
                  <a:pt x="121" y="247"/>
                </a:cubicBezTo>
                <a:cubicBezTo>
                  <a:pt x="122" y="247"/>
                  <a:pt x="122" y="247"/>
                  <a:pt x="122" y="247"/>
                </a:cubicBezTo>
                <a:cubicBezTo>
                  <a:pt x="123" y="247"/>
                  <a:pt x="125" y="247"/>
                  <a:pt x="126" y="248"/>
                </a:cubicBezTo>
                <a:cubicBezTo>
                  <a:pt x="126" y="248"/>
                  <a:pt x="126" y="248"/>
                  <a:pt x="127" y="248"/>
                </a:cubicBezTo>
                <a:cubicBezTo>
                  <a:pt x="136" y="248"/>
                  <a:pt x="144" y="247"/>
                  <a:pt x="153" y="246"/>
                </a:cubicBezTo>
                <a:cubicBezTo>
                  <a:pt x="153" y="246"/>
                  <a:pt x="153" y="246"/>
                  <a:pt x="154" y="246"/>
                </a:cubicBezTo>
                <a:cubicBezTo>
                  <a:pt x="154" y="246"/>
                  <a:pt x="154" y="246"/>
                  <a:pt x="154" y="246"/>
                </a:cubicBezTo>
                <a:cubicBezTo>
                  <a:pt x="154" y="246"/>
                  <a:pt x="154" y="246"/>
                  <a:pt x="154" y="246"/>
                </a:cubicBezTo>
                <a:cubicBezTo>
                  <a:pt x="155" y="246"/>
                  <a:pt x="156" y="246"/>
                  <a:pt x="157" y="245"/>
                </a:cubicBezTo>
                <a:cubicBezTo>
                  <a:pt x="157" y="246"/>
                  <a:pt x="158" y="246"/>
                  <a:pt x="159" y="246"/>
                </a:cubicBezTo>
                <a:cubicBezTo>
                  <a:pt x="160" y="246"/>
                  <a:pt x="161" y="245"/>
                  <a:pt x="162" y="244"/>
                </a:cubicBezTo>
                <a:cubicBezTo>
                  <a:pt x="164" y="244"/>
                  <a:pt x="165" y="243"/>
                  <a:pt x="166" y="243"/>
                </a:cubicBezTo>
                <a:cubicBezTo>
                  <a:pt x="168" y="242"/>
                  <a:pt x="170" y="242"/>
                  <a:pt x="171" y="241"/>
                </a:cubicBezTo>
                <a:cubicBezTo>
                  <a:pt x="172" y="241"/>
                  <a:pt x="174" y="240"/>
                  <a:pt x="175" y="240"/>
                </a:cubicBezTo>
                <a:cubicBezTo>
                  <a:pt x="177" y="239"/>
                  <a:pt x="178" y="238"/>
                  <a:pt x="180" y="238"/>
                </a:cubicBezTo>
                <a:cubicBezTo>
                  <a:pt x="180" y="238"/>
                  <a:pt x="180" y="238"/>
                  <a:pt x="181" y="238"/>
                </a:cubicBezTo>
                <a:cubicBezTo>
                  <a:pt x="184" y="236"/>
                  <a:pt x="188" y="234"/>
                  <a:pt x="191" y="232"/>
                </a:cubicBezTo>
                <a:cubicBezTo>
                  <a:pt x="192" y="231"/>
                  <a:pt x="191" y="230"/>
                  <a:pt x="190" y="231"/>
                </a:cubicBezTo>
                <a:cubicBezTo>
                  <a:pt x="193" y="229"/>
                  <a:pt x="195" y="228"/>
                  <a:pt x="197" y="226"/>
                </a:cubicBezTo>
                <a:cubicBezTo>
                  <a:pt x="197" y="226"/>
                  <a:pt x="197" y="226"/>
                  <a:pt x="197" y="226"/>
                </a:cubicBezTo>
                <a:cubicBezTo>
                  <a:pt x="198" y="225"/>
                  <a:pt x="199" y="225"/>
                  <a:pt x="200" y="224"/>
                </a:cubicBezTo>
                <a:cubicBezTo>
                  <a:pt x="200" y="223"/>
                  <a:pt x="201" y="223"/>
                  <a:pt x="201" y="223"/>
                </a:cubicBezTo>
                <a:cubicBezTo>
                  <a:pt x="203" y="221"/>
                  <a:pt x="205" y="220"/>
                  <a:pt x="207" y="218"/>
                </a:cubicBezTo>
                <a:cubicBezTo>
                  <a:pt x="207" y="218"/>
                  <a:pt x="207" y="218"/>
                  <a:pt x="208" y="218"/>
                </a:cubicBezTo>
                <a:cubicBezTo>
                  <a:pt x="207" y="218"/>
                  <a:pt x="207" y="219"/>
                  <a:pt x="206" y="220"/>
                </a:cubicBezTo>
                <a:cubicBezTo>
                  <a:pt x="206" y="220"/>
                  <a:pt x="207" y="221"/>
                  <a:pt x="207" y="221"/>
                </a:cubicBezTo>
                <a:cubicBezTo>
                  <a:pt x="208" y="220"/>
                  <a:pt x="209" y="219"/>
                  <a:pt x="210" y="218"/>
                </a:cubicBezTo>
                <a:cubicBezTo>
                  <a:pt x="210" y="218"/>
                  <a:pt x="211" y="219"/>
                  <a:pt x="211" y="219"/>
                </a:cubicBezTo>
                <a:cubicBezTo>
                  <a:pt x="190" y="237"/>
                  <a:pt x="163" y="249"/>
                  <a:pt x="135" y="251"/>
                </a:cubicBezTo>
                <a:close/>
                <a:moveTo>
                  <a:pt x="215" y="215"/>
                </a:moveTo>
                <a:cubicBezTo>
                  <a:pt x="214" y="215"/>
                  <a:pt x="214" y="215"/>
                  <a:pt x="214" y="216"/>
                </a:cubicBezTo>
                <a:cubicBezTo>
                  <a:pt x="214" y="215"/>
                  <a:pt x="215" y="214"/>
                  <a:pt x="216" y="213"/>
                </a:cubicBezTo>
                <a:cubicBezTo>
                  <a:pt x="220" y="209"/>
                  <a:pt x="224" y="203"/>
                  <a:pt x="227" y="197"/>
                </a:cubicBezTo>
                <a:cubicBezTo>
                  <a:pt x="229" y="196"/>
                  <a:pt x="230" y="195"/>
                  <a:pt x="231" y="194"/>
                </a:cubicBezTo>
                <a:cubicBezTo>
                  <a:pt x="231" y="193"/>
                  <a:pt x="231" y="193"/>
                  <a:pt x="231" y="193"/>
                </a:cubicBezTo>
                <a:cubicBezTo>
                  <a:pt x="229" y="193"/>
                  <a:pt x="228" y="193"/>
                  <a:pt x="227" y="194"/>
                </a:cubicBezTo>
                <a:cubicBezTo>
                  <a:pt x="227" y="193"/>
                  <a:pt x="227" y="193"/>
                  <a:pt x="227" y="193"/>
                </a:cubicBezTo>
                <a:cubicBezTo>
                  <a:pt x="227" y="193"/>
                  <a:pt x="228" y="193"/>
                  <a:pt x="228" y="193"/>
                </a:cubicBezTo>
                <a:cubicBezTo>
                  <a:pt x="230" y="192"/>
                  <a:pt x="231" y="190"/>
                  <a:pt x="232" y="188"/>
                </a:cubicBezTo>
                <a:cubicBezTo>
                  <a:pt x="232" y="188"/>
                  <a:pt x="232" y="188"/>
                  <a:pt x="233" y="188"/>
                </a:cubicBezTo>
                <a:cubicBezTo>
                  <a:pt x="233" y="188"/>
                  <a:pt x="233" y="188"/>
                  <a:pt x="233" y="188"/>
                </a:cubicBezTo>
                <a:cubicBezTo>
                  <a:pt x="234" y="187"/>
                  <a:pt x="234" y="185"/>
                  <a:pt x="235" y="184"/>
                </a:cubicBezTo>
                <a:cubicBezTo>
                  <a:pt x="242" y="175"/>
                  <a:pt x="246" y="164"/>
                  <a:pt x="246" y="153"/>
                </a:cubicBezTo>
                <a:cubicBezTo>
                  <a:pt x="246" y="152"/>
                  <a:pt x="246" y="151"/>
                  <a:pt x="246" y="150"/>
                </a:cubicBezTo>
                <a:cubicBezTo>
                  <a:pt x="248" y="145"/>
                  <a:pt x="248" y="140"/>
                  <a:pt x="248" y="134"/>
                </a:cubicBezTo>
                <a:cubicBezTo>
                  <a:pt x="249" y="132"/>
                  <a:pt x="249" y="129"/>
                  <a:pt x="250" y="126"/>
                </a:cubicBezTo>
                <a:cubicBezTo>
                  <a:pt x="250" y="128"/>
                  <a:pt x="250" y="131"/>
                  <a:pt x="250" y="133"/>
                </a:cubicBezTo>
                <a:cubicBezTo>
                  <a:pt x="250" y="134"/>
                  <a:pt x="251" y="134"/>
                  <a:pt x="252" y="133"/>
                </a:cubicBezTo>
                <a:cubicBezTo>
                  <a:pt x="250" y="164"/>
                  <a:pt x="237" y="193"/>
                  <a:pt x="215" y="215"/>
                </a:cubicBezTo>
                <a:close/>
              </a:path>
            </a:pathLst>
          </a:custGeom>
          <a:solidFill>
            <a:srgbClr val="EBBFD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oAutofit/>
          </a:bodyPr>
          <a:lstStyle/>
          <a:p>
            <a:pPr marL="0" marR="0" algn="ctr">
              <a:lnSpc>
                <a:spcPct val="107000"/>
              </a:lnSpc>
              <a:spcBef>
                <a:spcPts val="0"/>
              </a:spcBef>
              <a:spcAft>
                <a:spcPts val="800"/>
              </a:spcAft>
            </a:pPr>
            <a:r>
              <a:rPr lang="en-US" sz="2800" b="1" kern="1200">
                <a:solidFill>
                  <a:srgbClr val="000000"/>
                </a:solidFill>
                <a:effectLst/>
                <a:latin typeface="Montserrat"/>
                <a:ea typeface="Montserrat"/>
                <a:cs typeface="Arial" panose="020B0604020202020204" pitchFamily="34" charset="0"/>
              </a:rPr>
              <a:t>02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MH_Other_3">
            <a:extLst>
              <a:ext uri="{FF2B5EF4-FFF2-40B4-BE49-F238E27FC236}">
                <a16:creationId xmlns:a16="http://schemas.microsoft.com/office/drawing/2014/main" id="{2800468E-E9E9-4299-B978-7C8270E0AE7C}"/>
              </a:ext>
            </a:extLst>
          </p:cNvPr>
          <p:cNvSpPr>
            <a:spLocks noEditPoints="1"/>
          </p:cNvSpPr>
          <p:nvPr/>
        </p:nvSpPr>
        <p:spPr bwMode="auto">
          <a:xfrm>
            <a:off x="2477940" y="4088619"/>
            <a:ext cx="805816" cy="830997"/>
          </a:xfrm>
          <a:custGeom>
            <a:avLst/>
            <a:gdLst>
              <a:gd name="T0" fmla="*/ 209 w 252"/>
              <a:gd name="T1" fmla="*/ 213 h 253"/>
              <a:gd name="T2" fmla="*/ 14 w 252"/>
              <a:gd name="T3" fmla="*/ 121 h 253"/>
              <a:gd name="T4" fmla="*/ 231 w 252"/>
              <a:gd name="T5" fmla="*/ 154 h 253"/>
              <a:gd name="T6" fmla="*/ 25 w 252"/>
              <a:gd name="T7" fmla="*/ 68 h 253"/>
              <a:gd name="T8" fmla="*/ 193 w 252"/>
              <a:gd name="T9" fmla="*/ 42 h 253"/>
              <a:gd name="T10" fmla="*/ 119 w 252"/>
              <a:gd name="T11" fmla="*/ 214 h 253"/>
              <a:gd name="T12" fmla="*/ 25 w 252"/>
              <a:gd name="T13" fmla="*/ 88 h 253"/>
              <a:gd name="T14" fmla="*/ 119 w 252"/>
              <a:gd name="T15" fmla="*/ 206 h 253"/>
              <a:gd name="T16" fmla="*/ 34 w 252"/>
              <a:gd name="T17" fmla="*/ 86 h 253"/>
              <a:gd name="T18" fmla="*/ 112 w 252"/>
              <a:gd name="T19" fmla="*/ 36 h 253"/>
              <a:gd name="T20" fmla="*/ 195 w 252"/>
              <a:gd name="T21" fmla="*/ 164 h 253"/>
              <a:gd name="T22" fmla="*/ 115 w 252"/>
              <a:gd name="T23" fmla="*/ 73 h 253"/>
              <a:gd name="T24" fmla="*/ 138 w 252"/>
              <a:gd name="T25" fmla="*/ 148 h 253"/>
              <a:gd name="T26" fmla="*/ 174 w 252"/>
              <a:gd name="T27" fmla="*/ 120 h 253"/>
              <a:gd name="T28" fmla="*/ 172 w 252"/>
              <a:gd name="T29" fmla="*/ 97 h 253"/>
              <a:gd name="T30" fmla="*/ 184 w 252"/>
              <a:gd name="T31" fmla="*/ 97 h 253"/>
              <a:gd name="T32" fmla="*/ 98 w 252"/>
              <a:gd name="T33" fmla="*/ 131 h 253"/>
              <a:gd name="T34" fmla="*/ 150 w 252"/>
              <a:gd name="T35" fmla="*/ 160 h 253"/>
              <a:gd name="T36" fmla="*/ 193 w 252"/>
              <a:gd name="T37" fmla="*/ 106 h 253"/>
              <a:gd name="T38" fmla="*/ 163 w 252"/>
              <a:gd name="T39" fmla="*/ 82 h 253"/>
              <a:gd name="T40" fmla="*/ 55 w 252"/>
              <a:gd name="T41" fmla="*/ 122 h 253"/>
              <a:gd name="T42" fmla="*/ 55 w 252"/>
              <a:gd name="T43" fmla="*/ 83 h 253"/>
              <a:gd name="T44" fmla="*/ 86 w 252"/>
              <a:gd name="T45" fmla="*/ 66 h 253"/>
              <a:gd name="T46" fmla="*/ 66 w 252"/>
              <a:gd name="T47" fmla="*/ 112 h 253"/>
              <a:gd name="T48" fmla="*/ 93 w 252"/>
              <a:gd name="T49" fmla="*/ 90 h 253"/>
              <a:gd name="T50" fmla="*/ 45 w 252"/>
              <a:gd name="T51" fmla="*/ 101 h 253"/>
              <a:gd name="T52" fmla="*/ 59 w 252"/>
              <a:gd name="T53" fmla="*/ 92 h 253"/>
              <a:gd name="T54" fmla="*/ 77 w 252"/>
              <a:gd name="T55" fmla="*/ 125 h 253"/>
              <a:gd name="T56" fmla="*/ 118 w 252"/>
              <a:gd name="T57" fmla="*/ 159 h 253"/>
              <a:gd name="T58" fmla="*/ 159 w 252"/>
              <a:gd name="T59" fmla="*/ 173 h 253"/>
              <a:gd name="T60" fmla="*/ 200 w 252"/>
              <a:gd name="T61" fmla="*/ 94 h 253"/>
              <a:gd name="T62" fmla="*/ 142 w 252"/>
              <a:gd name="T63" fmla="*/ 49 h 253"/>
              <a:gd name="T64" fmla="*/ 104 w 252"/>
              <a:gd name="T65" fmla="*/ 36 h 253"/>
              <a:gd name="T66" fmla="*/ 37 w 252"/>
              <a:gd name="T67" fmla="*/ 111 h 253"/>
              <a:gd name="T68" fmla="*/ 49 w 252"/>
              <a:gd name="T69" fmla="*/ 162 h 253"/>
              <a:gd name="T70" fmla="*/ 80 w 252"/>
              <a:gd name="T71" fmla="*/ 140 h 253"/>
              <a:gd name="T72" fmla="*/ 103 w 252"/>
              <a:gd name="T73" fmla="*/ 196 h 253"/>
              <a:gd name="T74" fmla="*/ 158 w 252"/>
              <a:gd name="T75" fmla="*/ 184 h 253"/>
              <a:gd name="T76" fmla="*/ 217 w 252"/>
              <a:gd name="T77" fmla="*/ 158 h 253"/>
              <a:gd name="T78" fmla="*/ 203 w 252"/>
              <a:gd name="T79" fmla="*/ 62 h 253"/>
              <a:gd name="T80" fmla="*/ 143 w 252"/>
              <a:gd name="T81" fmla="*/ 15 h 253"/>
              <a:gd name="T82" fmla="*/ 103 w 252"/>
              <a:gd name="T83" fmla="*/ 32 h 253"/>
              <a:gd name="T84" fmla="*/ 30 w 252"/>
              <a:gd name="T85" fmla="*/ 94 h 253"/>
              <a:gd name="T86" fmla="*/ 67 w 252"/>
              <a:gd name="T87" fmla="*/ 201 h 253"/>
              <a:gd name="T88" fmla="*/ 92 w 252"/>
              <a:gd name="T89" fmla="*/ 183 h 253"/>
              <a:gd name="T90" fmla="*/ 125 w 252"/>
              <a:gd name="T91" fmla="*/ 225 h 253"/>
              <a:gd name="T92" fmla="*/ 183 w 252"/>
              <a:gd name="T93" fmla="*/ 199 h 253"/>
              <a:gd name="T94" fmla="*/ 218 w 252"/>
              <a:gd name="T95" fmla="*/ 77 h 253"/>
              <a:gd name="T96" fmla="*/ 160 w 252"/>
              <a:gd name="T97" fmla="*/ 8 h 253"/>
              <a:gd name="T98" fmla="*/ 41 w 252"/>
              <a:gd name="T99" fmla="*/ 38 h 253"/>
              <a:gd name="T100" fmla="*/ 29 w 252"/>
              <a:gd name="T101" fmla="*/ 148 h 253"/>
              <a:gd name="T102" fmla="*/ 70 w 252"/>
              <a:gd name="T103" fmla="*/ 228 h 253"/>
              <a:gd name="T104" fmla="*/ 95 w 252"/>
              <a:gd name="T105" fmla="*/ 221 h 253"/>
              <a:gd name="T106" fmla="*/ 147 w 252"/>
              <a:gd name="T107" fmla="*/ 229 h 253"/>
              <a:gd name="T108" fmla="*/ 226 w 252"/>
              <a:gd name="T109" fmla="*/ 151 h 253"/>
              <a:gd name="T110" fmla="*/ 225 w 252"/>
              <a:gd name="T111" fmla="*/ 66 h 253"/>
              <a:gd name="T112" fmla="*/ 185 w 252"/>
              <a:gd name="T113" fmla="*/ 26 h 253"/>
              <a:gd name="T114" fmla="*/ 18 w 252"/>
              <a:gd name="T115" fmla="*/ 95 h 253"/>
              <a:gd name="T116" fmla="*/ 8 w 252"/>
              <a:gd name="T117" fmla="*/ 116 h 253"/>
              <a:gd name="T118" fmla="*/ 81 w 252"/>
              <a:gd name="T119" fmla="*/ 225 h 253"/>
              <a:gd name="T120" fmla="*/ 181 w 252"/>
              <a:gd name="T121" fmla="*/ 229 h 253"/>
              <a:gd name="T122" fmla="*/ 213 w 252"/>
              <a:gd name="T123" fmla="*/ 39 h 253"/>
              <a:gd name="T124" fmla="*/ 126 w 252"/>
              <a:gd name="T1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2" h="253">
                <a:moveTo>
                  <a:pt x="243" y="78"/>
                </a:moveTo>
                <a:cubicBezTo>
                  <a:pt x="237" y="63"/>
                  <a:pt x="227" y="49"/>
                  <a:pt x="216" y="37"/>
                </a:cubicBezTo>
                <a:cubicBezTo>
                  <a:pt x="204" y="25"/>
                  <a:pt x="190" y="16"/>
                  <a:pt x="175" y="9"/>
                </a:cubicBezTo>
                <a:cubicBezTo>
                  <a:pt x="160" y="3"/>
                  <a:pt x="143" y="0"/>
                  <a:pt x="126" y="0"/>
                </a:cubicBezTo>
                <a:cubicBezTo>
                  <a:pt x="93" y="0"/>
                  <a:pt x="60" y="13"/>
                  <a:pt x="37" y="37"/>
                </a:cubicBezTo>
                <a:cubicBezTo>
                  <a:pt x="23" y="51"/>
                  <a:pt x="13" y="68"/>
                  <a:pt x="7" y="86"/>
                </a:cubicBezTo>
                <a:cubicBezTo>
                  <a:pt x="6" y="88"/>
                  <a:pt x="5" y="89"/>
                  <a:pt x="5" y="90"/>
                </a:cubicBezTo>
                <a:cubicBezTo>
                  <a:pt x="4" y="90"/>
                  <a:pt x="4" y="91"/>
                  <a:pt x="4" y="91"/>
                </a:cubicBezTo>
                <a:cubicBezTo>
                  <a:pt x="3" y="92"/>
                  <a:pt x="3" y="92"/>
                  <a:pt x="3" y="92"/>
                </a:cubicBezTo>
                <a:cubicBezTo>
                  <a:pt x="3" y="93"/>
                  <a:pt x="3" y="93"/>
                  <a:pt x="3" y="93"/>
                </a:cubicBezTo>
                <a:cubicBezTo>
                  <a:pt x="4" y="93"/>
                  <a:pt x="4" y="93"/>
                  <a:pt x="4" y="93"/>
                </a:cubicBezTo>
                <a:cubicBezTo>
                  <a:pt x="4" y="93"/>
                  <a:pt x="4" y="93"/>
                  <a:pt x="4" y="93"/>
                </a:cubicBezTo>
                <a:cubicBezTo>
                  <a:pt x="4" y="92"/>
                  <a:pt x="4" y="92"/>
                  <a:pt x="4" y="92"/>
                </a:cubicBezTo>
                <a:cubicBezTo>
                  <a:pt x="5" y="92"/>
                  <a:pt x="5" y="91"/>
                  <a:pt x="5" y="91"/>
                </a:cubicBezTo>
                <a:cubicBezTo>
                  <a:pt x="5" y="92"/>
                  <a:pt x="5" y="93"/>
                  <a:pt x="4" y="95"/>
                </a:cubicBezTo>
                <a:cubicBezTo>
                  <a:pt x="4" y="95"/>
                  <a:pt x="4" y="95"/>
                  <a:pt x="4" y="96"/>
                </a:cubicBezTo>
                <a:cubicBezTo>
                  <a:pt x="3" y="96"/>
                  <a:pt x="3" y="97"/>
                  <a:pt x="4" y="97"/>
                </a:cubicBezTo>
                <a:cubicBezTo>
                  <a:pt x="1" y="106"/>
                  <a:pt x="0" y="116"/>
                  <a:pt x="0" y="126"/>
                </a:cubicBezTo>
                <a:cubicBezTo>
                  <a:pt x="0" y="143"/>
                  <a:pt x="4" y="159"/>
                  <a:pt x="10" y="175"/>
                </a:cubicBezTo>
                <a:cubicBezTo>
                  <a:pt x="11" y="176"/>
                  <a:pt x="12" y="178"/>
                  <a:pt x="13" y="180"/>
                </a:cubicBezTo>
                <a:cubicBezTo>
                  <a:pt x="12" y="180"/>
                  <a:pt x="12" y="181"/>
                  <a:pt x="12" y="181"/>
                </a:cubicBezTo>
                <a:cubicBezTo>
                  <a:pt x="13" y="182"/>
                  <a:pt x="14" y="183"/>
                  <a:pt x="14" y="184"/>
                </a:cubicBezTo>
                <a:cubicBezTo>
                  <a:pt x="20" y="195"/>
                  <a:pt x="28" y="206"/>
                  <a:pt x="37" y="215"/>
                </a:cubicBezTo>
                <a:cubicBezTo>
                  <a:pt x="37" y="215"/>
                  <a:pt x="37" y="215"/>
                  <a:pt x="37" y="215"/>
                </a:cubicBezTo>
                <a:cubicBezTo>
                  <a:pt x="37" y="216"/>
                  <a:pt x="37" y="216"/>
                  <a:pt x="37" y="217"/>
                </a:cubicBezTo>
                <a:cubicBezTo>
                  <a:pt x="39" y="219"/>
                  <a:pt x="42" y="221"/>
                  <a:pt x="44" y="223"/>
                </a:cubicBezTo>
                <a:cubicBezTo>
                  <a:pt x="47" y="225"/>
                  <a:pt x="50" y="227"/>
                  <a:pt x="54" y="229"/>
                </a:cubicBezTo>
                <a:cubicBezTo>
                  <a:pt x="60" y="234"/>
                  <a:pt x="68" y="238"/>
                  <a:pt x="76" y="242"/>
                </a:cubicBezTo>
                <a:cubicBezTo>
                  <a:pt x="76" y="242"/>
                  <a:pt x="76" y="242"/>
                  <a:pt x="76" y="242"/>
                </a:cubicBezTo>
                <a:cubicBezTo>
                  <a:pt x="77" y="243"/>
                  <a:pt x="78" y="243"/>
                  <a:pt x="80" y="243"/>
                </a:cubicBezTo>
                <a:cubicBezTo>
                  <a:pt x="95" y="249"/>
                  <a:pt x="110" y="253"/>
                  <a:pt x="126" y="253"/>
                </a:cubicBezTo>
                <a:cubicBezTo>
                  <a:pt x="143" y="253"/>
                  <a:pt x="160" y="250"/>
                  <a:pt x="175" y="243"/>
                </a:cubicBezTo>
                <a:cubicBezTo>
                  <a:pt x="190" y="237"/>
                  <a:pt x="204" y="227"/>
                  <a:pt x="216" y="216"/>
                </a:cubicBezTo>
                <a:cubicBezTo>
                  <a:pt x="227" y="204"/>
                  <a:pt x="237" y="190"/>
                  <a:pt x="243" y="175"/>
                </a:cubicBezTo>
                <a:cubicBezTo>
                  <a:pt x="249" y="159"/>
                  <a:pt x="252" y="143"/>
                  <a:pt x="252" y="126"/>
                </a:cubicBezTo>
                <a:cubicBezTo>
                  <a:pt x="252" y="110"/>
                  <a:pt x="249" y="93"/>
                  <a:pt x="243" y="78"/>
                </a:cubicBezTo>
                <a:close/>
                <a:moveTo>
                  <a:pt x="252" y="126"/>
                </a:moveTo>
                <a:cubicBezTo>
                  <a:pt x="252" y="128"/>
                  <a:pt x="252" y="130"/>
                  <a:pt x="252" y="132"/>
                </a:cubicBezTo>
                <a:cubicBezTo>
                  <a:pt x="252" y="127"/>
                  <a:pt x="251" y="122"/>
                  <a:pt x="250" y="116"/>
                </a:cubicBezTo>
                <a:cubicBezTo>
                  <a:pt x="251" y="107"/>
                  <a:pt x="249" y="97"/>
                  <a:pt x="243" y="90"/>
                </a:cubicBezTo>
                <a:cubicBezTo>
                  <a:pt x="243" y="83"/>
                  <a:pt x="241" y="77"/>
                  <a:pt x="238" y="72"/>
                </a:cubicBezTo>
                <a:cubicBezTo>
                  <a:pt x="238" y="72"/>
                  <a:pt x="238" y="72"/>
                  <a:pt x="237" y="72"/>
                </a:cubicBezTo>
                <a:cubicBezTo>
                  <a:pt x="237" y="72"/>
                  <a:pt x="237" y="71"/>
                  <a:pt x="237" y="71"/>
                </a:cubicBezTo>
                <a:cubicBezTo>
                  <a:pt x="237" y="69"/>
                  <a:pt x="236" y="67"/>
                  <a:pt x="235" y="65"/>
                </a:cubicBezTo>
                <a:cubicBezTo>
                  <a:pt x="246" y="84"/>
                  <a:pt x="252" y="105"/>
                  <a:pt x="252" y="126"/>
                </a:cubicBezTo>
                <a:close/>
                <a:moveTo>
                  <a:pt x="226" y="192"/>
                </a:moveTo>
                <a:cubicBezTo>
                  <a:pt x="223" y="195"/>
                  <a:pt x="223" y="195"/>
                  <a:pt x="223" y="195"/>
                </a:cubicBezTo>
                <a:cubicBezTo>
                  <a:pt x="223" y="195"/>
                  <a:pt x="222" y="196"/>
                  <a:pt x="222" y="196"/>
                </a:cubicBezTo>
                <a:cubicBezTo>
                  <a:pt x="222" y="196"/>
                  <a:pt x="222" y="195"/>
                  <a:pt x="222" y="195"/>
                </a:cubicBezTo>
                <a:cubicBezTo>
                  <a:pt x="223" y="194"/>
                  <a:pt x="223" y="193"/>
                  <a:pt x="224" y="192"/>
                </a:cubicBezTo>
                <a:cubicBezTo>
                  <a:pt x="224" y="192"/>
                  <a:pt x="224" y="192"/>
                  <a:pt x="224" y="191"/>
                </a:cubicBezTo>
                <a:cubicBezTo>
                  <a:pt x="225" y="190"/>
                  <a:pt x="226" y="189"/>
                  <a:pt x="227" y="188"/>
                </a:cubicBezTo>
                <a:cubicBezTo>
                  <a:pt x="226" y="190"/>
                  <a:pt x="226" y="191"/>
                  <a:pt x="226" y="192"/>
                </a:cubicBezTo>
                <a:close/>
                <a:moveTo>
                  <a:pt x="227" y="194"/>
                </a:moveTo>
                <a:cubicBezTo>
                  <a:pt x="227" y="195"/>
                  <a:pt x="226" y="195"/>
                  <a:pt x="226" y="196"/>
                </a:cubicBezTo>
                <a:cubicBezTo>
                  <a:pt x="226" y="196"/>
                  <a:pt x="226" y="196"/>
                  <a:pt x="226" y="196"/>
                </a:cubicBezTo>
                <a:cubicBezTo>
                  <a:pt x="226" y="195"/>
                  <a:pt x="226" y="195"/>
                  <a:pt x="226" y="195"/>
                </a:cubicBezTo>
                <a:cubicBezTo>
                  <a:pt x="227" y="195"/>
                  <a:pt x="227" y="194"/>
                  <a:pt x="227" y="194"/>
                </a:cubicBezTo>
                <a:close/>
                <a:moveTo>
                  <a:pt x="220" y="193"/>
                </a:moveTo>
                <a:cubicBezTo>
                  <a:pt x="222" y="191"/>
                  <a:pt x="224" y="188"/>
                  <a:pt x="225" y="185"/>
                </a:cubicBezTo>
                <a:cubicBezTo>
                  <a:pt x="224" y="188"/>
                  <a:pt x="223" y="190"/>
                  <a:pt x="222" y="192"/>
                </a:cubicBezTo>
                <a:cubicBezTo>
                  <a:pt x="221" y="192"/>
                  <a:pt x="221" y="193"/>
                  <a:pt x="220" y="193"/>
                </a:cubicBezTo>
                <a:close/>
                <a:moveTo>
                  <a:pt x="217" y="197"/>
                </a:moveTo>
                <a:cubicBezTo>
                  <a:pt x="217" y="197"/>
                  <a:pt x="217" y="197"/>
                  <a:pt x="217" y="197"/>
                </a:cubicBezTo>
                <a:cubicBezTo>
                  <a:pt x="216" y="199"/>
                  <a:pt x="216" y="200"/>
                  <a:pt x="215" y="201"/>
                </a:cubicBezTo>
                <a:cubicBezTo>
                  <a:pt x="214" y="202"/>
                  <a:pt x="213" y="204"/>
                  <a:pt x="212" y="205"/>
                </a:cubicBezTo>
                <a:cubicBezTo>
                  <a:pt x="212" y="205"/>
                  <a:pt x="211" y="205"/>
                  <a:pt x="211" y="205"/>
                </a:cubicBezTo>
                <a:cubicBezTo>
                  <a:pt x="208" y="207"/>
                  <a:pt x="204" y="210"/>
                  <a:pt x="201" y="213"/>
                </a:cubicBezTo>
                <a:cubicBezTo>
                  <a:pt x="205" y="209"/>
                  <a:pt x="209" y="205"/>
                  <a:pt x="212" y="200"/>
                </a:cubicBezTo>
                <a:cubicBezTo>
                  <a:pt x="212" y="200"/>
                  <a:pt x="212" y="200"/>
                  <a:pt x="212" y="200"/>
                </a:cubicBezTo>
                <a:cubicBezTo>
                  <a:pt x="212" y="200"/>
                  <a:pt x="212" y="200"/>
                  <a:pt x="212" y="200"/>
                </a:cubicBezTo>
                <a:cubicBezTo>
                  <a:pt x="212" y="199"/>
                  <a:pt x="212" y="199"/>
                  <a:pt x="211" y="199"/>
                </a:cubicBezTo>
                <a:cubicBezTo>
                  <a:pt x="211" y="199"/>
                  <a:pt x="211" y="198"/>
                  <a:pt x="212" y="198"/>
                </a:cubicBezTo>
                <a:cubicBezTo>
                  <a:pt x="217" y="192"/>
                  <a:pt x="222" y="186"/>
                  <a:pt x="225" y="179"/>
                </a:cubicBezTo>
                <a:cubicBezTo>
                  <a:pt x="227" y="176"/>
                  <a:pt x="229" y="173"/>
                  <a:pt x="231" y="170"/>
                </a:cubicBezTo>
                <a:cubicBezTo>
                  <a:pt x="230" y="172"/>
                  <a:pt x="230" y="174"/>
                  <a:pt x="229" y="177"/>
                </a:cubicBezTo>
                <a:cubicBezTo>
                  <a:pt x="225" y="183"/>
                  <a:pt x="221" y="190"/>
                  <a:pt x="217" y="197"/>
                </a:cubicBezTo>
                <a:close/>
                <a:moveTo>
                  <a:pt x="208" y="213"/>
                </a:moveTo>
                <a:cubicBezTo>
                  <a:pt x="209" y="213"/>
                  <a:pt x="209" y="212"/>
                  <a:pt x="210" y="212"/>
                </a:cubicBezTo>
                <a:cubicBezTo>
                  <a:pt x="210" y="212"/>
                  <a:pt x="209" y="213"/>
                  <a:pt x="209" y="213"/>
                </a:cubicBezTo>
                <a:cubicBezTo>
                  <a:pt x="209" y="213"/>
                  <a:pt x="209" y="213"/>
                  <a:pt x="209" y="213"/>
                </a:cubicBezTo>
                <a:cubicBezTo>
                  <a:pt x="209" y="213"/>
                  <a:pt x="208" y="213"/>
                  <a:pt x="208" y="213"/>
                </a:cubicBezTo>
                <a:cubicBezTo>
                  <a:pt x="208" y="214"/>
                  <a:pt x="208" y="214"/>
                  <a:pt x="208" y="214"/>
                </a:cubicBezTo>
                <a:cubicBezTo>
                  <a:pt x="208" y="214"/>
                  <a:pt x="208" y="213"/>
                  <a:pt x="208" y="213"/>
                </a:cubicBezTo>
                <a:close/>
                <a:moveTo>
                  <a:pt x="206" y="214"/>
                </a:moveTo>
                <a:cubicBezTo>
                  <a:pt x="206" y="214"/>
                  <a:pt x="205" y="215"/>
                  <a:pt x="205" y="215"/>
                </a:cubicBezTo>
                <a:cubicBezTo>
                  <a:pt x="206" y="213"/>
                  <a:pt x="207" y="212"/>
                  <a:pt x="209" y="210"/>
                </a:cubicBezTo>
                <a:cubicBezTo>
                  <a:pt x="208" y="211"/>
                  <a:pt x="207" y="213"/>
                  <a:pt x="206" y="214"/>
                </a:cubicBezTo>
                <a:close/>
                <a:moveTo>
                  <a:pt x="209" y="211"/>
                </a:moveTo>
                <a:cubicBezTo>
                  <a:pt x="210" y="210"/>
                  <a:pt x="211" y="209"/>
                  <a:pt x="211" y="209"/>
                </a:cubicBezTo>
                <a:cubicBezTo>
                  <a:pt x="211" y="209"/>
                  <a:pt x="211" y="210"/>
                  <a:pt x="210" y="210"/>
                </a:cubicBezTo>
                <a:cubicBezTo>
                  <a:pt x="210" y="211"/>
                  <a:pt x="210" y="211"/>
                  <a:pt x="209" y="211"/>
                </a:cubicBezTo>
                <a:close/>
                <a:moveTo>
                  <a:pt x="216" y="207"/>
                </a:moveTo>
                <a:cubicBezTo>
                  <a:pt x="217" y="207"/>
                  <a:pt x="217" y="207"/>
                  <a:pt x="217" y="206"/>
                </a:cubicBezTo>
                <a:cubicBezTo>
                  <a:pt x="215" y="209"/>
                  <a:pt x="213" y="212"/>
                  <a:pt x="212" y="215"/>
                </a:cubicBezTo>
                <a:cubicBezTo>
                  <a:pt x="211" y="216"/>
                  <a:pt x="210" y="216"/>
                  <a:pt x="210" y="217"/>
                </a:cubicBezTo>
                <a:cubicBezTo>
                  <a:pt x="212" y="214"/>
                  <a:pt x="214" y="211"/>
                  <a:pt x="216" y="207"/>
                </a:cubicBezTo>
                <a:close/>
                <a:moveTo>
                  <a:pt x="192" y="225"/>
                </a:moveTo>
                <a:cubicBezTo>
                  <a:pt x="193" y="225"/>
                  <a:pt x="193" y="225"/>
                  <a:pt x="193" y="224"/>
                </a:cubicBezTo>
                <a:cubicBezTo>
                  <a:pt x="193" y="225"/>
                  <a:pt x="193" y="225"/>
                  <a:pt x="194" y="225"/>
                </a:cubicBezTo>
                <a:cubicBezTo>
                  <a:pt x="194" y="225"/>
                  <a:pt x="194" y="225"/>
                  <a:pt x="194" y="225"/>
                </a:cubicBezTo>
                <a:cubicBezTo>
                  <a:pt x="191" y="227"/>
                  <a:pt x="189" y="229"/>
                  <a:pt x="187" y="231"/>
                </a:cubicBezTo>
                <a:cubicBezTo>
                  <a:pt x="186" y="231"/>
                  <a:pt x="185" y="232"/>
                  <a:pt x="184" y="232"/>
                </a:cubicBezTo>
                <a:cubicBezTo>
                  <a:pt x="184" y="232"/>
                  <a:pt x="183" y="231"/>
                  <a:pt x="183" y="231"/>
                </a:cubicBezTo>
                <a:cubicBezTo>
                  <a:pt x="181" y="232"/>
                  <a:pt x="179" y="233"/>
                  <a:pt x="178" y="233"/>
                </a:cubicBezTo>
                <a:cubicBezTo>
                  <a:pt x="179" y="233"/>
                  <a:pt x="179" y="232"/>
                  <a:pt x="180" y="231"/>
                </a:cubicBezTo>
                <a:cubicBezTo>
                  <a:pt x="183" y="229"/>
                  <a:pt x="186" y="227"/>
                  <a:pt x="189" y="225"/>
                </a:cubicBezTo>
                <a:cubicBezTo>
                  <a:pt x="192" y="224"/>
                  <a:pt x="194" y="222"/>
                  <a:pt x="196" y="220"/>
                </a:cubicBezTo>
                <a:cubicBezTo>
                  <a:pt x="195" y="221"/>
                  <a:pt x="194" y="222"/>
                  <a:pt x="193" y="223"/>
                </a:cubicBezTo>
                <a:cubicBezTo>
                  <a:pt x="193" y="223"/>
                  <a:pt x="193" y="223"/>
                  <a:pt x="193" y="223"/>
                </a:cubicBezTo>
                <a:cubicBezTo>
                  <a:pt x="192" y="224"/>
                  <a:pt x="192" y="224"/>
                  <a:pt x="192" y="224"/>
                </a:cubicBezTo>
                <a:cubicBezTo>
                  <a:pt x="191" y="225"/>
                  <a:pt x="192" y="225"/>
                  <a:pt x="192" y="225"/>
                </a:cubicBezTo>
                <a:close/>
                <a:moveTo>
                  <a:pt x="190" y="231"/>
                </a:moveTo>
                <a:cubicBezTo>
                  <a:pt x="188" y="232"/>
                  <a:pt x="187" y="233"/>
                  <a:pt x="186" y="234"/>
                </a:cubicBezTo>
                <a:cubicBezTo>
                  <a:pt x="186" y="233"/>
                  <a:pt x="187" y="233"/>
                  <a:pt x="187" y="232"/>
                </a:cubicBezTo>
                <a:cubicBezTo>
                  <a:pt x="188" y="232"/>
                  <a:pt x="189" y="231"/>
                  <a:pt x="190" y="231"/>
                </a:cubicBezTo>
                <a:close/>
                <a:moveTo>
                  <a:pt x="118" y="243"/>
                </a:moveTo>
                <a:cubicBezTo>
                  <a:pt x="116" y="242"/>
                  <a:pt x="115" y="241"/>
                  <a:pt x="113" y="241"/>
                </a:cubicBezTo>
                <a:cubicBezTo>
                  <a:pt x="116" y="242"/>
                  <a:pt x="120" y="243"/>
                  <a:pt x="123" y="245"/>
                </a:cubicBezTo>
                <a:cubicBezTo>
                  <a:pt x="121" y="246"/>
                  <a:pt x="121" y="246"/>
                  <a:pt x="121" y="246"/>
                </a:cubicBezTo>
                <a:cubicBezTo>
                  <a:pt x="121" y="246"/>
                  <a:pt x="121" y="246"/>
                  <a:pt x="121" y="246"/>
                </a:cubicBezTo>
                <a:cubicBezTo>
                  <a:pt x="120" y="245"/>
                  <a:pt x="119" y="245"/>
                  <a:pt x="119" y="245"/>
                </a:cubicBezTo>
                <a:cubicBezTo>
                  <a:pt x="117" y="245"/>
                  <a:pt x="116" y="244"/>
                  <a:pt x="115" y="244"/>
                </a:cubicBezTo>
                <a:cubicBezTo>
                  <a:pt x="116" y="244"/>
                  <a:pt x="117" y="244"/>
                  <a:pt x="118" y="244"/>
                </a:cubicBezTo>
                <a:cubicBezTo>
                  <a:pt x="118" y="244"/>
                  <a:pt x="119" y="243"/>
                  <a:pt x="118" y="243"/>
                </a:cubicBezTo>
                <a:close/>
                <a:moveTo>
                  <a:pt x="60" y="233"/>
                </a:moveTo>
                <a:cubicBezTo>
                  <a:pt x="66" y="236"/>
                  <a:pt x="72" y="238"/>
                  <a:pt x="78" y="240"/>
                </a:cubicBezTo>
                <a:cubicBezTo>
                  <a:pt x="78" y="240"/>
                  <a:pt x="78" y="241"/>
                  <a:pt x="78" y="241"/>
                </a:cubicBezTo>
                <a:cubicBezTo>
                  <a:pt x="78" y="241"/>
                  <a:pt x="77" y="241"/>
                  <a:pt x="77" y="241"/>
                </a:cubicBezTo>
                <a:cubicBezTo>
                  <a:pt x="71" y="239"/>
                  <a:pt x="66" y="236"/>
                  <a:pt x="60" y="233"/>
                </a:cubicBezTo>
                <a:close/>
                <a:moveTo>
                  <a:pt x="5" y="106"/>
                </a:moveTo>
                <a:cubicBezTo>
                  <a:pt x="5" y="107"/>
                  <a:pt x="4" y="109"/>
                  <a:pt x="4" y="110"/>
                </a:cubicBezTo>
                <a:cubicBezTo>
                  <a:pt x="4" y="106"/>
                  <a:pt x="4" y="102"/>
                  <a:pt x="5" y="98"/>
                </a:cubicBezTo>
                <a:cubicBezTo>
                  <a:pt x="6" y="99"/>
                  <a:pt x="6" y="100"/>
                  <a:pt x="6" y="101"/>
                </a:cubicBezTo>
                <a:cubicBezTo>
                  <a:pt x="6" y="103"/>
                  <a:pt x="6" y="104"/>
                  <a:pt x="5" y="106"/>
                </a:cubicBezTo>
                <a:cubicBezTo>
                  <a:pt x="5" y="106"/>
                  <a:pt x="5" y="106"/>
                  <a:pt x="5" y="106"/>
                </a:cubicBezTo>
                <a:close/>
                <a:moveTo>
                  <a:pt x="5" y="116"/>
                </a:moveTo>
                <a:cubicBezTo>
                  <a:pt x="5" y="117"/>
                  <a:pt x="5" y="118"/>
                  <a:pt x="5" y="119"/>
                </a:cubicBezTo>
                <a:cubicBezTo>
                  <a:pt x="5" y="120"/>
                  <a:pt x="5" y="120"/>
                  <a:pt x="5" y="121"/>
                </a:cubicBezTo>
                <a:cubicBezTo>
                  <a:pt x="5" y="118"/>
                  <a:pt x="5" y="116"/>
                  <a:pt x="5" y="113"/>
                </a:cubicBezTo>
                <a:cubicBezTo>
                  <a:pt x="5" y="114"/>
                  <a:pt x="5" y="115"/>
                  <a:pt x="5" y="116"/>
                </a:cubicBezTo>
                <a:close/>
                <a:moveTo>
                  <a:pt x="5" y="153"/>
                </a:moveTo>
                <a:cubicBezTo>
                  <a:pt x="6" y="154"/>
                  <a:pt x="6" y="155"/>
                  <a:pt x="6" y="156"/>
                </a:cubicBezTo>
                <a:cubicBezTo>
                  <a:pt x="6" y="156"/>
                  <a:pt x="6" y="157"/>
                  <a:pt x="7" y="157"/>
                </a:cubicBezTo>
                <a:cubicBezTo>
                  <a:pt x="7" y="157"/>
                  <a:pt x="7" y="158"/>
                  <a:pt x="7" y="158"/>
                </a:cubicBezTo>
                <a:cubicBezTo>
                  <a:pt x="7" y="158"/>
                  <a:pt x="7" y="158"/>
                  <a:pt x="7" y="158"/>
                </a:cubicBezTo>
                <a:cubicBezTo>
                  <a:pt x="8" y="161"/>
                  <a:pt x="8" y="164"/>
                  <a:pt x="9" y="167"/>
                </a:cubicBezTo>
                <a:cubicBezTo>
                  <a:pt x="9" y="166"/>
                  <a:pt x="9" y="166"/>
                  <a:pt x="9" y="165"/>
                </a:cubicBezTo>
                <a:cubicBezTo>
                  <a:pt x="8" y="165"/>
                  <a:pt x="7" y="165"/>
                  <a:pt x="8" y="165"/>
                </a:cubicBezTo>
                <a:cubicBezTo>
                  <a:pt x="5" y="156"/>
                  <a:pt x="3" y="146"/>
                  <a:pt x="2" y="136"/>
                </a:cubicBezTo>
                <a:cubicBezTo>
                  <a:pt x="3" y="142"/>
                  <a:pt x="4" y="147"/>
                  <a:pt x="5" y="153"/>
                </a:cubicBezTo>
                <a:close/>
                <a:moveTo>
                  <a:pt x="2" y="119"/>
                </a:moveTo>
                <a:cubicBezTo>
                  <a:pt x="2" y="117"/>
                  <a:pt x="2" y="116"/>
                  <a:pt x="2" y="114"/>
                </a:cubicBezTo>
                <a:cubicBezTo>
                  <a:pt x="2" y="115"/>
                  <a:pt x="2" y="116"/>
                  <a:pt x="2" y="116"/>
                </a:cubicBezTo>
                <a:cubicBezTo>
                  <a:pt x="2" y="116"/>
                  <a:pt x="2" y="116"/>
                  <a:pt x="2" y="116"/>
                </a:cubicBezTo>
                <a:cubicBezTo>
                  <a:pt x="2" y="117"/>
                  <a:pt x="2" y="118"/>
                  <a:pt x="2" y="119"/>
                </a:cubicBezTo>
                <a:close/>
                <a:moveTo>
                  <a:pt x="13" y="106"/>
                </a:moveTo>
                <a:cubicBezTo>
                  <a:pt x="13" y="112"/>
                  <a:pt x="14" y="118"/>
                  <a:pt x="15" y="124"/>
                </a:cubicBezTo>
                <a:cubicBezTo>
                  <a:pt x="15" y="124"/>
                  <a:pt x="14" y="124"/>
                  <a:pt x="14" y="124"/>
                </a:cubicBezTo>
                <a:cubicBezTo>
                  <a:pt x="14" y="123"/>
                  <a:pt x="14" y="122"/>
                  <a:pt x="14" y="121"/>
                </a:cubicBezTo>
                <a:cubicBezTo>
                  <a:pt x="14" y="120"/>
                  <a:pt x="13" y="120"/>
                  <a:pt x="13" y="120"/>
                </a:cubicBezTo>
                <a:cubicBezTo>
                  <a:pt x="12" y="116"/>
                  <a:pt x="11" y="112"/>
                  <a:pt x="11" y="108"/>
                </a:cubicBezTo>
                <a:cubicBezTo>
                  <a:pt x="11" y="108"/>
                  <a:pt x="12" y="108"/>
                  <a:pt x="12" y="108"/>
                </a:cubicBezTo>
                <a:cubicBezTo>
                  <a:pt x="12" y="107"/>
                  <a:pt x="12" y="107"/>
                  <a:pt x="13" y="106"/>
                </a:cubicBezTo>
                <a:close/>
                <a:moveTo>
                  <a:pt x="12" y="103"/>
                </a:moveTo>
                <a:cubicBezTo>
                  <a:pt x="12" y="102"/>
                  <a:pt x="12" y="101"/>
                  <a:pt x="12" y="100"/>
                </a:cubicBezTo>
                <a:cubicBezTo>
                  <a:pt x="12" y="101"/>
                  <a:pt x="12" y="102"/>
                  <a:pt x="12" y="103"/>
                </a:cubicBezTo>
                <a:cubicBezTo>
                  <a:pt x="12" y="103"/>
                  <a:pt x="12" y="103"/>
                  <a:pt x="12" y="103"/>
                </a:cubicBezTo>
                <a:close/>
                <a:moveTo>
                  <a:pt x="13" y="94"/>
                </a:moveTo>
                <a:cubicBezTo>
                  <a:pt x="13" y="93"/>
                  <a:pt x="14" y="93"/>
                  <a:pt x="14" y="93"/>
                </a:cubicBezTo>
                <a:cubicBezTo>
                  <a:pt x="14" y="94"/>
                  <a:pt x="14" y="95"/>
                  <a:pt x="14" y="96"/>
                </a:cubicBezTo>
                <a:cubicBezTo>
                  <a:pt x="13" y="95"/>
                  <a:pt x="13" y="95"/>
                  <a:pt x="13" y="94"/>
                </a:cubicBezTo>
                <a:close/>
                <a:moveTo>
                  <a:pt x="15" y="72"/>
                </a:moveTo>
                <a:cubicBezTo>
                  <a:pt x="16" y="72"/>
                  <a:pt x="16" y="72"/>
                  <a:pt x="17" y="72"/>
                </a:cubicBezTo>
                <a:cubicBezTo>
                  <a:pt x="15" y="74"/>
                  <a:pt x="13" y="77"/>
                  <a:pt x="11" y="80"/>
                </a:cubicBezTo>
                <a:cubicBezTo>
                  <a:pt x="11" y="79"/>
                  <a:pt x="11" y="79"/>
                  <a:pt x="11" y="79"/>
                </a:cubicBezTo>
                <a:cubicBezTo>
                  <a:pt x="12" y="78"/>
                  <a:pt x="12" y="78"/>
                  <a:pt x="12" y="77"/>
                </a:cubicBezTo>
                <a:cubicBezTo>
                  <a:pt x="13" y="75"/>
                  <a:pt x="14" y="73"/>
                  <a:pt x="14" y="71"/>
                </a:cubicBezTo>
                <a:cubicBezTo>
                  <a:pt x="15" y="72"/>
                  <a:pt x="15" y="72"/>
                  <a:pt x="15" y="72"/>
                </a:cubicBezTo>
                <a:close/>
                <a:moveTo>
                  <a:pt x="36" y="41"/>
                </a:moveTo>
                <a:cubicBezTo>
                  <a:pt x="36" y="41"/>
                  <a:pt x="36" y="41"/>
                  <a:pt x="37" y="41"/>
                </a:cubicBezTo>
                <a:cubicBezTo>
                  <a:pt x="37" y="40"/>
                  <a:pt x="38" y="40"/>
                  <a:pt x="39" y="40"/>
                </a:cubicBezTo>
                <a:cubicBezTo>
                  <a:pt x="37" y="41"/>
                  <a:pt x="35" y="43"/>
                  <a:pt x="34" y="45"/>
                </a:cubicBezTo>
                <a:cubicBezTo>
                  <a:pt x="30" y="49"/>
                  <a:pt x="26" y="53"/>
                  <a:pt x="24" y="58"/>
                </a:cubicBezTo>
                <a:cubicBezTo>
                  <a:pt x="22" y="59"/>
                  <a:pt x="21" y="61"/>
                  <a:pt x="19" y="63"/>
                </a:cubicBezTo>
                <a:cubicBezTo>
                  <a:pt x="24" y="55"/>
                  <a:pt x="30" y="47"/>
                  <a:pt x="36" y="41"/>
                </a:cubicBezTo>
                <a:close/>
                <a:moveTo>
                  <a:pt x="124" y="9"/>
                </a:moveTo>
                <a:cubicBezTo>
                  <a:pt x="123" y="9"/>
                  <a:pt x="123" y="9"/>
                  <a:pt x="123" y="9"/>
                </a:cubicBezTo>
                <a:cubicBezTo>
                  <a:pt x="120" y="9"/>
                  <a:pt x="118" y="9"/>
                  <a:pt x="115" y="9"/>
                </a:cubicBezTo>
                <a:cubicBezTo>
                  <a:pt x="115" y="9"/>
                  <a:pt x="115" y="9"/>
                  <a:pt x="115" y="10"/>
                </a:cubicBezTo>
                <a:cubicBezTo>
                  <a:pt x="114" y="10"/>
                  <a:pt x="114" y="10"/>
                  <a:pt x="113" y="10"/>
                </a:cubicBezTo>
                <a:cubicBezTo>
                  <a:pt x="113" y="10"/>
                  <a:pt x="113" y="9"/>
                  <a:pt x="113" y="9"/>
                </a:cubicBezTo>
                <a:cubicBezTo>
                  <a:pt x="114" y="9"/>
                  <a:pt x="115" y="8"/>
                  <a:pt x="116" y="8"/>
                </a:cubicBezTo>
                <a:cubicBezTo>
                  <a:pt x="116" y="7"/>
                  <a:pt x="116" y="7"/>
                  <a:pt x="116" y="7"/>
                </a:cubicBezTo>
                <a:cubicBezTo>
                  <a:pt x="119" y="8"/>
                  <a:pt x="121" y="8"/>
                  <a:pt x="124" y="9"/>
                </a:cubicBezTo>
                <a:close/>
                <a:moveTo>
                  <a:pt x="118" y="4"/>
                </a:moveTo>
                <a:cubicBezTo>
                  <a:pt x="118" y="4"/>
                  <a:pt x="118" y="4"/>
                  <a:pt x="118" y="4"/>
                </a:cubicBezTo>
                <a:cubicBezTo>
                  <a:pt x="118" y="5"/>
                  <a:pt x="119" y="5"/>
                  <a:pt x="120" y="5"/>
                </a:cubicBezTo>
                <a:cubicBezTo>
                  <a:pt x="120" y="5"/>
                  <a:pt x="120" y="5"/>
                  <a:pt x="120" y="5"/>
                </a:cubicBezTo>
                <a:cubicBezTo>
                  <a:pt x="119" y="5"/>
                  <a:pt x="119" y="5"/>
                  <a:pt x="118" y="5"/>
                </a:cubicBezTo>
                <a:cubicBezTo>
                  <a:pt x="118" y="5"/>
                  <a:pt x="118" y="5"/>
                  <a:pt x="118" y="4"/>
                </a:cubicBezTo>
                <a:close/>
                <a:moveTo>
                  <a:pt x="233" y="77"/>
                </a:moveTo>
                <a:cubicBezTo>
                  <a:pt x="233" y="77"/>
                  <a:pt x="234" y="77"/>
                  <a:pt x="234" y="77"/>
                </a:cubicBezTo>
                <a:cubicBezTo>
                  <a:pt x="236" y="79"/>
                  <a:pt x="237" y="82"/>
                  <a:pt x="239" y="85"/>
                </a:cubicBezTo>
                <a:cubicBezTo>
                  <a:pt x="239" y="86"/>
                  <a:pt x="239" y="87"/>
                  <a:pt x="239" y="88"/>
                </a:cubicBezTo>
                <a:cubicBezTo>
                  <a:pt x="240" y="90"/>
                  <a:pt x="240" y="92"/>
                  <a:pt x="240" y="93"/>
                </a:cubicBezTo>
                <a:cubicBezTo>
                  <a:pt x="238" y="88"/>
                  <a:pt x="235" y="82"/>
                  <a:pt x="233" y="77"/>
                </a:cubicBezTo>
                <a:close/>
                <a:moveTo>
                  <a:pt x="241" y="99"/>
                </a:moveTo>
                <a:cubicBezTo>
                  <a:pt x="242" y="103"/>
                  <a:pt x="243" y="108"/>
                  <a:pt x="244" y="112"/>
                </a:cubicBezTo>
                <a:cubicBezTo>
                  <a:pt x="244" y="113"/>
                  <a:pt x="244" y="114"/>
                  <a:pt x="244" y="115"/>
                </a:cubicBezTo>
                <a:cubicBezTo>
                  <a:pt x="243" y="110"/>
                  <a:pt x="241" y="105"/>
                  <a:pt x="240" y="100"/>
                </a:cubicBezTo>
                <a:cubicBezTo>
                  <a:pt x="240" y="99"/>
                  <a:pt x="240" y="99"/>
                  <a:pt x="240" y="98"/>
                </a:cubicBezTo>
                <a:cubicBezTo>
                  <a:pt x="239" y="96"/>
                  <a:pt x="238" y="94"/>
                  <a:pt x="238" y="92"/>
                </a:cubicBezTo>
                <a:cubicBezTo>
                  <a:pt x="239" y="94"/>
                  <a:pt x="240" y="97"/>
                  <a:pt x="241" y="99"/>
                </a:cubicBezTo>
                <a:close/>
                <a:moveTo>
                  <a:pt x="235" y="172"/>
                </a:moveTo>
                <a:cubicBezTo>
                  <a:pt x="235" y="173"/>
                  <a:pt x="234" y="175"/>
                  <a:pt x="233" y="176"/>
                </a:cubicBezTo>
                <a:cubicBezTo>
                  <a:pt x="232" y="178"/>
                  <a:pt x="231" y="180"/>
                  <a:pt x="230" y="182"/>
                </a:cubicBezTo>
                <a:cubicBezTo>
                  <a:pt x="230" y="181"/>
                  <a:pt x="230" y="180"/>
                  <a:pt x="230" y="180"/>
                </a:cubicBezTo>
                <a:cubicBezTo>
                  <a:pt x="232" y="177"/>
                  <a:pt x="234" y="173"/>
                  <a:pt x="235" y="170"/>
                </a:cubicBezTo>
                <a:cubicBezTo>
                  <a:pt x="235" y="171"/>
                  <a:pt x="235" y="171"/>
                  <a:pt x="235" y="171"/>
                </a:cubicBezTo>
                <a:cubicBezTo>
                  <a:pt x="235" y="172"/>
                  <a:pt x="235" y="172"/>
                  <a:pt x="235" y="172"/>
                </a:cubicBezTo>
                <a:close/>
                <a:moveTo>
                  <a:pt x="235" y="161"/>
                </a:moveTo>
                <a:cubicBezTo>
                  <a:pt x="234" y="164"/>
                  <a:pt x="234" y="167"/>
                  <a:pt x="233" y="170"/>
                </a:cubicBezTo>
                <a:cubicBezTo>
                  <a:pt x="233" y="171"/>
                  <a:pt x="232" y="172"/>
                  <a:pt x="232" y="172"/>
                </a:cubicBezTo>
                <a:cubicBezTo>
                  <a:pt x="232" y="171"/>
                  <a:pt x="232" y="170"/>
                  <a:pt x="233" y="168"/>
                </a:cubicBezTo>
                <a:cubicBezTo>
                  <a:pt x="233" y="168"/>
                  <a:pt x="233" y="168"/>
                  <a:pt x="232" y="168"/>
                </a:cubicBezTo>
                <a:cubicBezTo>
                  <a:pt x="233" y="167"/>
                  <a:pt x="233" y="167"/>
                  <a:pt x="233" y="166"/>
                </a:cubicBezTo>
                <a:cubicBezTo>
                  <a:pt x="234" y="165"/>
                  <a:pt x="233" y="165"/>
                  <a:pt x="233" y="165"/>
                </a:cubicBezTo>
                <a:cubicBezTo>
                  <a:pt x="233" y="164"/>
                  <a:pt x="234" y="163"/>
                  <a:pt x="235" y="161"/>
                </a:cubicBezTo>
                <a:close/>
                <a:moveTo>
                  <a:pt x="234" y="158"/>
                </a:moveTo>
                <a:cubicBezTo>
                  <a:pt x="235" y="156"/>
                  <a:pt x="236" y="154"/>
                  <a:pt x="236" y="152"/>
                </a:cubicBezTo>
                <a:cubicBezTo>
                  <a:pt x="236" y="153"/>
                  <a:pt x="236" y="155"/>
                  <a:pt x="236" y="156"/>
                </a:cubicBezTo>
                <a:cubicBezTo>
                  <a:pt x="235" y="157"/>
                  <a:pt x="234" y="157"/>
                  <a:pt x="234" y="158"/>
                </a:cubicBezTo>
                <a:close/>
                <a:moveTo>
                  <a:pt x="231" y="154"/>
                </a:moveTo>
                <a:cubicBezTo>
                  <a:pt x="231" y="154"/>
                  <a:pt x="231" y="154"/>
                  <a:pt x="231" y="154"/>
                </a:cubicBezTo>
                <a:cubicBezTo>
                  <a:pt x="230" y="155"/>
                  <a:pt x="229" y="156"/>
                  <a:pt x="229" y="157"/>
                </a:cubicBezTo>
                <a:cubicBezTo>
                  <a:pt x="229" y="154"/>
                  <a:pt x="229" y="152"/>
                  <a:pt x="229" y="150"/>
                </a:cubicBezTo>
                <a:cubicBezTo>
                  <a:pt x="232" y="139"/>
                  <a:pt x="233" y="126"/>
                  <a:pt x="232" y="114"/>
                </a:cubicBezTo>
                <a:cubicBezTo>
                  <a:pt x="233" y="116"/>
                  <a:pt x="234" y="117"/>
                  <a:pt x="234" y="118"/>
                </a:cubicBezTo>
                <a:cubicBezTo>
                  <a:pt x="233" y="130"/>
                  <a:pt x="233" y="142"/>
                  <a:pt x="231" y="154"/>
                </a:cubicBezTo>
                <a:close/>
                <a:moveTo>
                  <a:pt x="201" y="205"/>
                </a:moveTo>
                <a:cubicBezTo>
                  <a:pt x="201" y="204"/>
                  <a:pt x="202" y="203"/>
                  <a:pt x="203" y="203"/>
                </a:cubicBezTo>
                <a:cubicBezTo>
                  <a:pt x="203" y="202"/>
                  <a:pt x="203" y="202"/>
                  <a:pt x="203" y="202"/>
                </a:cubicBezTo>
                <a:cubicBezTo>
                  <a:pt x="205" y="200"/>
                  <a:pt x="206" y="199"/>
                  <a:pt x="208" y="197"/>
                </a:cubicBezTo>
                <a:cubicBezTo>
                  <a:pt x="208" y="198"/>
                  <a:pt x="207" y="198"/>
                  <a:pt x="207" y="198"/>
                </a:cubicBezTo>
                <a:cubicBezTo>
                  <a:pt x="205" y="201"/>
                  <a:pt x="203" y="203"/>
                  <a:pt x="201" y="205"/>
                </a:cubicBezTo>
                <a:close/>
                <a:moveTo>
                  <a:pt x="97" y="227"/>
                </a:moveTo>
                <a:cubicBezTo>
                  <a:pt x="98" y="227"/>
                  <a:pt x="98" y="227"/>
                  <a:pt x="99" y="227"/>
                </a:cubicBezTo>
                <a:cubicBezTo>
                  <a:pt x="101" y="228"/>
                  <a:pt x="102" y="229"/>
                  <a:pt x="104" y="229"/>
                </a:cubicBezTo>
                <a:cubicBezTo>
                  <a:pt x="106" y="231"/>
                  <a:pt x="108" y="232"/>
                  <a:pt x="110" y="233"/>
                </a:cubicBezTo>
                <a:cubicBezTo>
                  <a:pt x="110" y="233"/>
                  <a:pt x="109" y="233"/>
                  <a:pt x="109" y="233"/>
                </a:cubicBezTo>
                <a:cubicBezTo>
                  <a:pt x="105" y="231"/>
                  <a:pt x="101" y="229"/>
                  <a:pt x="97" y="227"/>
                </a:cubicBezTo>
                <a:close/>
                <a:moveTo>
                  <a:pt x="103" y="237"/>
                </a:moveTo>
                <a:cubicBezTo>
                  <a:pt x="102" y="237"/>
                  <a:pt x="101" y="237"/>
                  <a:pt x="100" y="237"/>
                </a:cubicBezTo>
                <a:cubicBezTo>
                  <a:pt x="100" y="237"/>
                  <a:pt x="100" y="237"/>
                  <a:pt x="100" y="237"/>
                </a:cubicBezTo>
                <a:cubicBezTo>
                  <a:pt x="100" y="237"/>
                  <a:pt x="100" y="236"/>
                  <a:pt x="100" y="236"/>
                </a:cubicBezTo>
                <a:cubicBezTo>
                  <a:pt x="100" y="236"/>
                  <a:pt x="100" y="236"/>
                  <a:pt x="100" y="236"/>
                </a:cubicBezTo>
                <a:cubicBezTo>
                  <a:pt x="101" y="237"/>
                  <a:pt x="102" y="237"/>
                  <a:pt x="103" y="237"/>
                </a:cubicBezTo>
                <a:close/>
                <a:moveTo>
                  <a:pt x="75" y="232"/>
                </a:moveTo>
                <a:cubicBezTo>
                  <a:pt x="74" y="232"/>
                  <a:pt x="74" y="232"/>
                  <a:pt x="74" y="232"/>
                </a:cubicBezTo>
                <a:cubicBezTo>
                  <a:pt x="75" y="232"/>
                  <a:pt x="75" y="232"/>
                  <a:pt x="76" y="232"/>
                </a:cubicBezTo>
                <a:cubicBezTo>
                  <a:pt x="78" y="233"/>
                  <a:pt x="79" y="234"/>
                  <a:pt x="81" y="235"/>
                </a:cubicBezTo>
                <a:cubicBezTo>
                  <a:pt x="81" y="235"/>
                  <a:pt x="81" y="235"/>
                  <a:pt x="82" y="235"/>
                </a:cubicBezTo>
                <a:cubicBezTo>
                  <a:pt x="79" y="234"/>
                  <a:pt x="77" y="233"/>
                  <a:pt x="75" y="232"/>
                </a:cubicBezTo>
                <a:close/>
                <a:moveTo>
                  <a:pt x="82" y="241"/>
                </a:moveTo>
                <a:cubicBezTo>
                  <a:pt x="82" y="241"/>
                  <a:pt x="83" y="241"/>
                  <a:pt x="83" y="241"/>
                </a:cubicBezTo>
                <a:cubicBezTo>
                  <a:pt x="83" y="241"/>
                  <a:pt x="83" y="241"/>
                  <a:pt x="83" y="241"/>
                </a:cubicBezTo>
                <a:cubicBezTo>
                  <a:pt x="84" y="241"/>
                  <a:pt x="84" y="241"/>
                  <a:pt x="84" y="242"/>
                </a:cubicBezTo>
                <a:cubicBezTo>
                  <a:pt x="83" y="241"/>
                  <a:pt x="83" y="241"/>
                  <a:pt x="82" y="241"/>
                </a:cubicBezTo>
                <a:cubicBezTo>
                  <a:pt x="82" y="241"/>
                  <a:pt x="81" y="241"/>
                  <a:pt x="81" y="240"/>
                </a:cubicBezTo>
                <a:cubicBezTo>
                  <a:pt x="81" y="241"/>
                  <a:pt x="81" y="241"/>
                  <a:pt x="82" y="241"/>
                </a:cubicBezTo>
                <a:close/>
                <a:moveTo>
                  <a:pt x="72" y="229"/>
                </a:moveTo>
                <a:cubicBezTo>
                  <a:pt x="72" y="229"/>
                  <a:pt x="72" y="228"/>
                  <a:pt x="71" y="228"/>
                </a:cubicBezTo>
                <a:cubicBezTo>
                  <a:pt x="72" y="228"/>
                  <a:pt x="72" y="228"/>
                  <a:pt x="73" y="229"/>
                </a:cubicBezTo>
                <a:cubicBezTo>
                  <a:pt x="74" y="229"/>
                  <a:pt x="74" y="230"/>
                  <a:pt x="75" y="230"/>
                </a:cubicBezTo>
                <a:cubicBezTo>
                  <a:pt x="74" y="230"/>
                  <a:pt x="73" y="229"/>
                  <a:pt x="72" y="229"/>
                </a:cubicBezTo>
                <a:close/>
                <a:moveTo>
                  <a:pt x="73" y="237"/>
                </a:moveTo>
                <a:cubicBezTo>
                  <a:pt x="73" y="237"/>
                  <a:pt x="73" y="237"/>
                  <a:pt x="73" y="237"/>
                </a:cubicBezTo>
                <a:cubicBezTo>
                  <a:pt x="71" y="236"/>
                  <a:pt x="68" y="235"/>
                  <a:pt x="66" y="234"/>
                </a:cubicBezTo>
                <a:cubicBezTo>
                  <a:pt x="68" y="235"/>
                  <a:pt x="71" y="236"/>
                  <a:pt x="73" y="237"/>
                </a:cubicBezTo>
                <a:close/>
                <a:moveTo>
                  <a:pt x="35" y="201"/>
                </a:moveTo>
                <a:cubicBezTo>
                  <a:pt x="35" y="201"/>
                  <a:pt x="35" y="200"/>
                  <a:pt x="35" y="200"/>
                </a:cubicBezTo>
                <a:cubicBezTo>
                  <a:pt x="35" y="200"/>
                  <a:pt x="35" y="201"/>
                  <a:pt x="35" y="201"/>
                </a:cubicBezTo>
                <a:cubicBezTo>
                  <a:pt x="36" y="201"/>
                  <a:pt x="36" y="202"/>
                  <a:pt x="37" y="202"/>
                </a:cubicBezTo>
                <a:cubicBezTo>
                  <a:pt x="37" y="203"/>
                  <a:pt x="37" y="203"/>
                  <a:pt x="37" y="203"/>
                </a:cubicBezTo>
                <a:cubicBezTo>
                  <a:pt x="38" y="203"/>
                  <a:pt x="38" y="203"/>
                  <a:pt x="38" y="203"/>
                </a:cubicBezTo>
                <a:cubicBezTo>
                  <a:pt x="38" y="204"/>
                  <a:pt x="39" y="205"/>
                  <a:pt x="40" y="206"/>
                </a:cubicBezTo>
                <a:cubicBezTo>
                  <a:pt x="41" y="207"/>
                  <a:pt x="42" y="208"/>
                  <a:pt x="43" y="209"/>
                </a:cubicBezTo>
                <a:cubicBezTo>
                  <a:pt x="41" y="208"/>
                  <a:pt x="40" y="207"/>
                  <a:pt x="39" y="206"/>
                </a:cubicBezTo>
                <a:cubicBezTo>
                  <a:pt x="38" y="205"/>
                  <a:pt x="36" y="203"/>
                  <a:pt x="35" y="202"/>
                </a:cubicBezTo>
                <a:cubicBezTo>
                  <a:pt x="35" y="201"/>
                  <a:pt x="35" y="201"/>
                  <a:pt x="35" y="201"/>
                </a:cubicBezTo>
                <a:close/>
                <a:moveTo>
                  <a:pt x="37" y="197"/>
                </a:moveTo>
                <a:cubicBezTo>
                  <a:pt x="37" y="197"/>
                  <a:pt x="37" y="197"/>
                  <a:pt x="38" y="197"/>
                </a:cubicBezTo>
                <a:cubicBezTo>
                  <a:pt x="39" y="200"/>
                  <a:pt x="41" y="202"/>
                  <a:pt x="43" y="204"/>
                </a:cubicBezTo>
                <a:cubicBezTo>
                  <a:pt x="42" y="203"/>
                  <a:pt x="40" y="201"/>
                  <a:pt x="39" y="200"/>
                </a:cubicBezTo>
                <a:cubicBezTo>
                  <a:pt x="38" y="199"/>
                  <a:pt x="38" y="198"/>
                  <a:pt x="37" y="197"/>
                </a:cubicBezTo>
                <a:close/>
                <a:moveTo>
                  <a:pt x="25" y="144"/>
                </a:moveTo>
                <a:cubicBezTo>
                  <a:pt x="25" y="142"/>
                  <a:pt x="24" y="140"/>
                  <a:pt x="24" y="138"/>
                </a:cubicBezTo>
                <a:cubicBezTo>
                  <a:pt x="24" y="138"/>
                  <a:pt x="24" y="138"/>
                  <a:pt x="24" y="138"/>
                </a:cubicBezTo>
                <a:cubicBezTo>
                  <a:pt x="25" y="140"/>
                  <a:pt x="26" y="143"/>
                  <a:pt x="27" y="145"/>
                </a:cubicBezTo>
                <a:cubicBezTo>
                  <a:pt x="27" y="146"/>
                  <a:pt x="27" y="146"/>
                  <a:pt x="27" y="146"/>
                </a:cubicBezTo>
                <a:cubicBezTo>
                  <a:pt x="27" y="147"/>
                  <a:pt x="27" y="147"/>
                  <a:pt x="27" y="147"/>
                </a:cubicBezTo>
                <a:cubicBezTo>
                  <a:pt x="28" y="148"/>
                  <a:pt x="28" y="148"/>
                  <a:pt x="28" y="148"/>
                </a:cubicBezTo>
                <a:cubicBezTo>
                  <a:pt x="28" y="149"/>
                  <a:pt x="28" y="150"/>
                  <a:pt x="28" y="151"/>
                </a:cubicBezTo>
                <a:cubicBezTo>
                  <a:pt x="27" y="149"/>
                  <a:pt x="26" y="146"/>
                  <a:pt x="25" y="144"/>
                </a:cubicBezTo>
                <a:close/>
                <a:moveTo>
                  <a:pt x="28" y="177"/>
                </a:moveTo>
                <a:cubicBezTo>
                  <a:pt x="27" y="176"/>
                  <a:pt x="26" y="174"/>
                  <a:pt x="26" y="173"/>
                </a:cubicBezTo>
                <a:cubicBezTo>
                  <a:pt x="26" y="173"/>
                  <a:pt x="26" y="173"/>
                  <a:pt x="26" y="173"/>
                </a:cubicBezTo>
                <a:cubicBezTo>
                  <a:pt x="26" y="172"/>
                  <a:pt x="26" y="172"/>
                  <a:pt x="26" y="172"/>
                </a:cubicBezTo>
                <a:cubicBezTo>
                  <a:pt x="27" y="173"/>
                  <a:pt x="27" y="175"/>
                  <a:pt x="28" y="177"/>
                </a:cubicBezTo>
                <a:close/>
                <a:moveTo>
                  <a:pt x="25" y="61"/>
                </a:moveTo>
                <a:cubicBezTo>
                  <a:pt x="24" y="61"/>
                  <a:pt x="24" y="61"/>
                  <a:pt x="24" y="61"/>
                </a:cubicBezTo>
                <a:cubicBezTo>
                  <a:pt x="25" y="60"/>
                  <a:pt x="26" y="59"/>
                  <a:pt x="27" y="58"/>
                </a:cubicBezTo>
                <a:cubicBezTo>
                  <a:pt x="27" y="58"/>
                  <a:pt x="27" y="58"/>
                  <a:pt x="27" y="58"/>
                </a:cubicBezTo>
                <a:cubicBezTo>
                  <a:pt x="26" y="59"/>
                  <a:pt x="26" y="60"/>
                  <a:pt x="25" y="61"/>
                </a:cubicBezTo>
                <a:close/>
                <a:moveTo>
                  <a:pt x="27" y="62"/>
                </a:moveTo>
                <a:cubicBezTo>
                  <a:pt x="26" y="63"/>
                  <a:pt x="25" y="64"/>
                  <a:pt x="25" y="66"/>
                </a:cubicBezTo>
                <a:cubicBezTo>
                  <a:pt x="25" y="64"/>
                  <a:pt x="26" y="63"/>
                  <a:pt x="26" y="62"/>
                </a:cubicBezTo>
                <a:cubicBezTo>
                  <a:pt x="27" y="62"/>
                  <a:pt x="27" y="62"/>
                  <a:pt x="27" y="62"/>
                </a:cubicBezTo>
                <a:close/>
                <a:moveTo>
                  <a:pt x="25" y="68"/>
                </a:moveTo>
                <a:cubicBezTo>
                  <a:pt x="26" y="66"/>
                  <a:pt x="27" y="63"/>
                  <a:pt x="29" y="61"/>
                </a:cubicBezTo>
                <a:cubicBezTo>
                  <a:pt x="30" y="61"/>
                  <a:pt x="31" y="60"/>
                  <a:pt x="32" y="59"/>
                </a:cubicBezTo>
                <a:cubicBezTo>
                  <a:pt x="32" y="60"/>
                  <a:pt x="32" y="61"/>
                  <a:pt x="31" y="62"/>
                </a:cubicBezTo>
                <a:cubicBezTo>
                  <a:pt x="30" y="63"/>
                  <a:pt x="29" y="64"/>
                  <a:pt x="28" y="66"/>
                </a:cubicBezTo>
                <a:cubicBezTo>
                  <a:pt x="27" y="66"/>
                  <a:pt x="26" y="67"/>
                  <a:pt x="25" y="68"/>
                </a:cubicBezTo>
                <a:close/>
                <a:moveTo>
                  <a:pt x="25" y="69"/>
                </a:moveTo>
                <a:cubicBezTo>
                  <a:pt x="23" y="71"/>
                  <a:pt x="22" y="73"/>
                  <a:pt x="20" y="75"/>
                </a:cubicBezTo>
                <a:cubicBezTo>
                  <a:pt x="21" y="73"/>
                  <a:pt x="22" y="72"/>
                  <a:pt x="23" y="70"/>
                </a:cubicBezTo>
                <a:cubicBezTo>
                  <a:pt x="24" y="70"/>
                  <a:pt x="24" y="69"/>
                  <a:pt x="25" y="69"/>
                </a:cubicBezTo>
                <a:close/>
                <a:moveTo>
                  <a:pt x="110" y="12"/>
                </a:moveTo>
                <a:cubicBezTo>
                  <a:pt x="110" y="12"/>
                  <a:pt x="109" y="12"/>
                  <a:pt x="109" y="12"/>
                </a:cubicBezTo>
                <a:cubicBezTo>
                  <a:pt x="109" y="11"/>
                  <a:pt x="109" y="11"/>
                  <a:pt x="110" y="11"/>
                </a:cubicBezTo>
                <a:cubicBezTo>
                  <a:pt x="112" y="11"/>
                  <a:pt x="113" y="11"/>
                  <a:pt x="115" y="12"/>
                </a:cubicBezTo>
                <a:cubicBezTo>
                  <a:pt x="112" y="13"/>
                  <a:pt x="110" y="14"/>
                  <a:pt x="107" y="15"/>
                </a:cubicBezTo>
                <a:cubicBezTo>
                  <a:pt x="107" y="15"/>
                  <a:pt x="107" y="15"/>
                  <a:pt x="106" y="15"/>
                </a:cubicBezTo>
                <a:cubicBezTo>
                  <a:pt x="108" y="14"/>
                  <a:pt x="109" y="14"/>
                  <a:pt x="110" y="13"/>
                </a:cubicBezTo>
                <a:cubicBezTo>
                  <a:pt x="111" y="13"/>
                  <a:pt x="111" y="12"/>
                  <a:pt x="110" y="12"/>
                </a:cubicBezTo>
                <a:close/>
                <a:moveTo>
                  <a:pt x="122" y="39"/>
                </a:moveTo>
                <a:cubicBezTo>
                  <a:pt x="126" y="38"/>
                  <a:pt x="129" y="37"/>
                  <a:pt x="133" y="36"/>
                </a:cubicBezTo>
                <a:cubicBezTo>
                  <a:pt x="135" y="36"/>
                  <a:pt x="137" y="36"/>
                  <a:pt x="140" y="36"/>
                </a:cubicBezTo>
                <a:cubicBezTo>
                  <a:pt x="137" y="37"/>
                  <a:pt x="134" y="39"/>
                  <a:pt x="132" y="40"/>
                </a:cubicBezTo>
                <a:cubicBezTo>
                  <a:pt x="127" y="41"/>
                  <a:pt x="122" y="41"/>
                  <a:pt x="117" y="41"/>
                </a:cubicBezTo>
                <a:cubicBezTo>
                  <a:pt x="119" y="39"/>
                  <a:pt x="120" y="38"/>
                  <a:pt x="121" y="36"/>
                </a:cubicBezTo>
                <a:cubicBezTo>
                  <a:pt x="122" y="36"/>
                  <a:pt x="123" y="36"/>
                  <a:pt x="123" y="36"/>
                </a:cubicBezTo>
                <a:cubicBezTo>
                  <a:pt x="123" y="36"/>
                  <a:pt x="122" y="37"/>
                  <a:pt x="122" y="37"/>
                </a:cubicBezTo>
                <a:cubicBezTo>
                  <a:pt x="121" y="38"/>
                  <a:pt x="121" y="39"/>
                  <a:pt x="122" y="39"/>
                </a:cubicBezTo>
                <a:close/>
                <a:moveTo>
                  <a:pt x="125" y="36"/>
                </a:moveTo>
                <a:cubicBezTo>
                  <a:pt x="126" y="36"/>
                  <a:pt x="126" y="36"/>
                  <a:pt x="127" y="36"/>
                </a:cubicBezTo>
                <a:cubicBezTo>
                  <a:pt x="127" y="36"/>
                  <a:pt x="128" y="36"/>
                  <a:pt x="128" y="36"/>
                </a:cubicBezTo>
                <a:cubicBezTo>
                  <a:pt x="127" y="36"/>
                  <a:pt x="126" y="36"/>
                  <a:pt x="125" y="36"/>
                </a:cubicBezTo>
                <a:close/>
                <a:moveTo>
                  <a:pt x="129" y="31"/>
                </a:moveTo>
                <a:cubicBezTo>
                  <a:pt x="129" y="31"/>
                  <a:pt x="129" y="31"/>
                  <a:pt x="130" y="31"/>
                </a:cubicBezTo>
                <a:cubicBezTo>
                  <a:pt x="130" y="31"/>
                  <a:pt x="131" y="31"/>
                  <a:pt x="131" y="31"/>
                </a:cubicBezTo>
                <a:cubicBezTo>
                  <a:pt x="131" y="31"/>
                  <a:pt x="131" y="31"/>
                  <a:pt x="130" y="31"/>
                </a:cubicBezTo>
                <a:cubicBezTo>
                  <a:pt x="130" y="31"/>
                  <a:pt x="130" y="31"/>
                  <a:pt x="129" y="31"/>
                </a:cubicBezTo>
                <a:cubicBezTo>
                  <a:pt x="129" y="31"/>
                  <a:pt x="129" y="31"/>
                  <a:pt x="129" y="31"/>
                </a:cubicBezTo>
                <a:close/>
                <a:moveTo>
                  <a:pt x="128" y="18"/>
                </a:moveTo>
                <a:cubicBezTo>
                  <a:pt x="129" y="17"/>
                  <a:pt x="130" y="17"/>
                  <a:pt x="131" y="16"/>
                </a:cubicBezTo>
                <a:cubicBezTo>
                  <a:pt x="131" y="16"/>
                  <a:pt x="132" y="16"/>
                  <a:pt x="133" y="17"/>
                </a:cubicBezTo>
                <a:cubicBezTo>
                  <a:pt x="132" y="17"/>
                  <a:pt x="131" y="18"/>
                  <a:pt x="130" y="18"/>
                </a:cubicBezTo>
                <a:cubicBezTo>
                  <a:pt x="129" y="18"/>
                  <a:pt x="128" y="18"/>
                  <a:pt x="128" y="18"/>
                </a:cubicBezTo>
                <a:close/>
                <a:moveTo>
                  <a:pt x="129" y="22"/>
                </a:moveTo>
                <a:cubicBezTo>
                  <a:pt x="129" y="22"/>
                  <a:pt x="128" y="23"/>
                  <a:pt x="128" y="23"/>
                </a:cubicBezTo>
                <a:cubicBezTo>
                  <a:pt x="127" y="23"/>
                  <a:pt x="127" y="23"/>
                  <a:pt x="127" y="23"/>
                </a:cubicBezTo>
                <a:cubicBezTo>
                  <a:pt x="127" y="23"/>
                  <a:pt x="128" y="22"/>
                  <a:pt x="129" y="22"/>
                </a:cubicBezTo>
                <a:cubicBezTo>
                  <a:pt x="129" y="22"/>
                  <a:pt x="129" y="22"/>
                  <a:pt x="129" y="22"/>
                </a:cubicBezTo>
                <a:close/>
                <a:moveTo>
                  <a:pt x="132" y="22"/>
                </a:moveTo>
                <a:cubicBezTo>
                  <a:pt x="132" y="22"/>
                  <a:pt x="133" y="22"/>
                  <a:pt x="133" y="22"/>
                </a:cubicBezTo>
                <a:cubicBezTo>
                  <a:pt x="135" y="23"/>
                  <a:pt x="137" y="24"/>
                  <a:pt x="140" y="24"/>
                </a:cubicBezTo>
                <a:cubicBezTo>
                  <a:pt x="139" y="24"/>
                  <a:pt x="139" y="24"/>
                  <a:pt x="139" y="24"/>
                </a:cubicBezTo>
                <a:cubicBezTo>
                  <a:pt x="138" y="24"/>
                  <a:pt x="137" y="24"/>
                  <a:pt x="136" y="24"/>
                </a:cubicBezTo>
                <a:cubicBezTo>
                  <a:pt x="134" y="24"/>
                  <a:pt x="132" y="24"/>
                  <a:pt x="130" y="23"/>
                </a:cubicBezTo>
                <a:cubicBezTo>
                  <a:pt x="131" y="23"/>
                  <a:pt x="131" y="23"/>
                  <a:pt x="132" y="22"/>
                </a:cubicBezTo>
                <a:close/>
                <a:moveTo>
                  <a:pt x="163" y="18"/>
                </a:moveTo>
                <a:cubicBezTo>
                  <a:pt x="163" y="17"/>
                  <a:pt x="162" y="17"/>
                  <a:pt x="162" y="17"/>
                </a:cubicBezTo>
                <a:cubicBezTo>
                  <a:pt x="164" y="17"/>
                  <a:pt x="165" y="18"/>
                  <a:pt x="167" y="19"/>
                </a:cubicBezTo>
                <a:cubicBezTo>
                  <a:pt x="167" y="19"/>
                  <a:pt x="168" y="20"/>
                  <a:pt x="168" y="20"/>
                </a:cubicBezTo>
                <a:cubicBezTo>
                  <a:pt x="167" y="19"/>
                  <a:pt x="165" y="18"/>
                  <a:pt x="163" y="18"/>
                </a:cubicBezTo>
                <a:close/>
                <a:moveTo>
                  <a:pt x="178" y="27"/>
                </a:moveTo>
                <a:cubicBezTo>
                  <a:pt x="174" y="25"/>
                  <a:pt x="170" y="23"/>
                  <a:pt x="165" y="21"/>
                </a:cubicBezTo>
                <a:cubicBezTo>
                  <a:pt x="165" y="21"/>
                  <a:pt x="166" y="21"/>
                  <a:pt x="166" y="20"/>
                </a:cubicBezTo>
                <a:cubicBezTo>
                  <a:pt x="170" y="22"/>
                  <a:pt x="174" y="24"/>
                  <a:pt x="178" y="27"/>
                </a:cubicBezTo>
                <a:close/>
                <a:moveTo>
                  <a:pt x="164" y="22"/>
                </a:moveTo>
                <a:cubicBezTo>
                  <a:pt x="164" y="22"/>
                  <a:pt x="164" y="22"/>
                  <a:pt x="164" y="23"/>
                </a:cubicBezTo>
                <a:cubicBezTo>
                  <a:pt x="164" y="23"/>
                  <a:pt x="164" y="23"/>
                  <a:pt x="164" y="23"/>
                </a:cubicBezTo>
                <a:cubicBezTo>
                  <a:pt x="163" y="23"/>
                  <a:pt x="161" y="24"/>
                  <a:pt x="160" y="24"/>
                </a:cubicBezTo>
                <a:cubicBezTo>
                  <a:pt x="160" y="24"/>
                  <a:pt x="160" y="24"/>
                  <a:pt x="160" y="24"/>
                </a:cubicBezTo>
                <a:cubicBezTo>
                  <a:pt x="160" y="24"/>
                  <a:pt x="160" y="23"/>
                  <a:pt x="159" y="23"/>
                </a:cubicBezTo>
                <a:cubicBezTo>
                  <a:pt x="158" y="23"/>
                  <a:pt x="158" y="23"/>
                  <a:pt x="157" y="24"/>
                </a:cubicBezTo>
                <a:cubicBezTo>
                  <a:pt x="155" y="23"/>
                  <a:pt x="154" y="23"/>
                  <a:pt x="152" y="22"/>
                </a:cubicBezTo>
                <a:cubicBezTo>
                  <a:pt x="152" y="22"/>
                  <a:pt x="151" y="22"/>
                  <a:pt x="150" y="21"/>
                </a:cubicBezTo>
                <a:cubicBezTo>
                  <a:pt x="152" y="20"/>
                  <a:pt x="153" y="20"/>
                  <a:pt x="155" y="19"/>
                </a:cubicBezTo>
                <a:cubicBezTo>
                  <a:pt x="158" y="20"/>
                  <a:pt x="161" y="21"/>
                  <a:pt x="164" y="22"/>
                </a:cubicBezTo>
                <a:close/>
                <a:moveTo>
                  <a:pt x="193" y="49"/>
                </a:moveTo>
                <a:cubicBezTo>
                  <a:pt x="193" y="49"/>
                  <a:pt x="194" y="49"/>
                  <a:pt x="194" y="49"/>
                </a:cubicBezTo>
                <a:cubicBezTo>
                  <a:pt x="195" y="51"/>
                  <a:pt x="196" y="52"/>
                  <a:pt x="198" y="54"/>
                </a:cubicBezTo>
                <a:cubicBezTo>
                  <a:pt x="195" y="52"/>
                  <a:pt x="193" y="51"/>
                  <a:pt x="191" y="49"/>
                </a:cubicBezTo>
                <a:cubicBezTo>
                  <a:pt x="192" y="49"/>
                  <a:pt x="192" y="49"/>
                  <a:pt x="193" y="49"/>
                </a:cubicBezTo>
                <a:close/>
                <a:moveTo>
                  <a:pt x="192" y="43"/>
                </a:moveTo>
                <a:cubicBezTo>
                  <a:pt x="192" y="43"/>
                  <a:pt x="193" y="43"/>
                  <a:pt x="193" y="42"/>
                </a:cubicBezTo>
                <a:cubicBezTo>
                  <a:pt x="193" y="43"/>
                  <a:pt x="194" y="44"/>
                  <a:pt x="195" y="45"/>
                </a:cubicBezTo>
                <a:cubicBezTo>
                  <a:pt x="194" y="44"/>
                  <a:pt x="193" y="43"/>
                  <a:pt x="192" y="43"/>
                </a:cubicBezTo>
                <a:close/>
                <a:moveTo>
                  <a:pt x="229" y="141"/>
                </a:moveTo>
                <a:cubicBezTo>
                  <a:pt x="230" y="132"/>
                  <a:pt x="230" y="122"/>
                  <a:pt x="230" y="113"/>
                </a:cubicBezTo>
                <a:cubicBezTo>
                  <a:pt x="231" y="113"/>
                  <a:pt x="231" y="113"/>
                  <a:pt x="231" y="113"/>
                </a:cubicBezTo>
                <a:cubicBezTo>
                  <a:pt x="231" y="122"/>
                  <a:pt x="231" y="132"/>
                  <a:pt x="229" y="141"/>
                </a:cubicBezTo>
                <a:close/>
                <a:moveTo>
                  <a:pt x="231" y="101"/>
                </a:moveTo>
                <a:cubicBezTo>
                  <a:pt x="231" y="102"/>
                  <a:pt x="231" y="103"/>
                  <a:pt x="232" y="103"/>
                </a:cubicBezTo>
                <a:cubicBezTo>
                  <a:pt x="232" y="103"/>
                  <a:pt x="231" y="104"/>
                  <a:pt x="231" y="104"/>
                </a:cubicBezTo>
                <a:cubicBezTo>
                  <a:pt x="231" y="103"/>
                  <a:pt x="231" y="102"/>
                  <a:pt x="231" y="101"/>
                </a:cubicBezTo>
                <a:close/>
                <a:moveTo>
                  <a:pt x="229" y="97"/>
                </a:moveTo>
                <a:cubicBezTo>
                  <a:pt x="229" y="98"/>
                  <a:pt x="229" y="99"/>
                  <a:pt x="230" y="99"/>
                </a:cubicBezTo>
                <a:cubicBezTo>
                  <a:pt x="230" y="99"/>
                  <a:pt x="229" y="99"/>
                  <a:pt x="229" y="99"/>
                </a:cubicBezTo>
                <a:cubicBezTo>
                  <a:pt x="229" y="99"/>
                  <a:pt x="229" y="100"/>
                  <a:pt x="228" y="100"/>
                </a:cubicBezTo>
                <a:cubicBezTo>
                  <a:pt x="228" y="99"/>
                  <a:pt x="228" y="99"/>
                  <a:pt x="228" y="98"/>
                </a:cubicBezTo>
                <a:cubicBezTo>
                  <a:pt x="228" y="98"/>
                  <a:pt x="228" y="98"/>
                  <a:pt x="229" y="97"/>
                </a:cubicBezTo>
                <a:close/>
                <a:moveTo>
                  <a:pt x="227" y="96"/>
                </a:moveTo>
                <a:cubicBezTo>
                  <a:pt x="227" y="95"/>
                  <a:pt x="226" y="94"/>
                  <a:pt x="226" y="92"/>
                </a:cubicBezTo>
                <a:cubicBezTo>
                  <a:pt x="226" y="92"/>
                  <a:pt x="226" y="92"/>
                  <a:pt x="226" y="92"/>
                </a:cubicBezTo>
                <a:cubicBezTo>
                  <a:pt x="226" y="94"/>
                  <a:pt x="227" y="95"/>
                  <a:pt x="228" y="96"/>
                </a:cubicBezTo>
                <a:cubicBezTo>
                  <a:pt x="228" y="96"/>
                  <a:pt x="227" y="96"/>
                  <a:pt x="227" y="96"/>
                </a:cubicBezTo>
                <a:close/>
                <a:moveTo>
                  <a:pt x="227" y="92"/>
                </a:moveTo>
                <a:cubicBezTo>
                  <a:pt x="228" y="91"/>
                  <a:pt x="228" y="91"/>
                  <a:pt x="228" y="91"/>
                </a:cubicBezTo>
                <a:cubicBezTo>
                  <a:pt x="229" y="93"/>
                  <a:pt x="229" y="94"/>
                  <a:pt x="230" y="96"/>
                </a:cubicBezTo>
                <a:cubicBezTo>
                  <a:pt x="229" y="95"/>
                  <a:pt x="228" y="93"/>
                  <a:pt x="227" y="92"/>
                </a:cubicBezTo>
                <a:close/>
                <a:moveTo>
                  <a:pt x="228" y="89"/>
                </a:moveTo>
                <a:cubicBezTo>
                  <a:pt x="227" y="89"/>
                  <a:pt x="227" y="90"/>
                  <a:pt x="226" y="90"/>
                </a:cubicBezTo>
                <a:cubicBezTo>
                  <a:pt x="225" y="89"/>
                  <a:pt x="225" y="87"/>
                  <a:pt x="224" y="86"/>
                </a:cubicBezTo>
                <a:cubicBezTo>
                  <a:pt x="224" y="86"/>
                  <a:pt x="224" y="86"/>
                  <a:pt x="224" y="86"/>
                </a:cubicBezTo>
                <a:cubicBezTo>
                  <a:pt x="225" y="85"/>
                  <a:pt x="226" y="85"/>
                  <a:pt x="227" y="84"/>
                </a:cubicBezTo>
                <a:cubicBezTo>
                  <a:pt x="227" y="86"/>
                  <a:pt x="228" y="87"/>
                  <a:pt x="228" y="89"/>
                </a:cubicBezTo>
                <a:cubicBezTo>
                  <a:pt x="228" y="89"/>
                  <a:pt x="228" y="89"/>
                  <a:pt x="228" y="89"/>
                </a:cubicBezTo>
                <a:close/>
                <a:moveTo>
                  <a:pt x="225" y="97"/>
                </a:moveTo>
                <a:cubicBezTo>
                  <a:pt x="225" y="97"/>
                  <a:pt x="225" y="97"/>
                  <a:pt x="225" y="97"/>
                </a:cubicBezTo>
                <a:cubicBezTo>
                  <a:pt x="225" y="96"/>
                  <a:pt x="224" y="95"/>
                  <a:pt x="224" y="94"/>
                </a:cubicBezTo>
                <a:cubicBezTo>
                  <a:pt x="224" y="93"/>
                  <a:pt x="224" y="93"/>
                  <a:pt x="224" y="93"/>
                </a:cubicBezTo>
                <a:cubicBezTo>
                  <a:pt x="225" y="95"/>
                  <a:pt x="225" y="96"/>
                  <a:pt x="225" y="97"/>
                </a:cubicBezTo>
                <a:close/>
                <a:moveTo>
                  <a:pt x="142" y="227"/>
                </a:moveTo>
                <a:cubicBezTo>
                  <a:pt x="143" y="226"/>
                  <a:pt x="144" y="225"/>
                  <a:pt x="145" y="225"/>
                </a:cubicBezTo>
                <a:cubicBezTo>
                  <a:pt x="144" y="225"/>
                  <a:pt x="144" y="226"/>
                  <a:pt x="143" y="227"/>
                </a:cubicBezTo>
                <a:cubicBezTo>
                  <a:pt x="143" y="227"/>
                  <a:pt x="142" y="227"/>
                  <a:pt x="142" y="227"/>
                </a:cubicBezTo>
                <a:close/>
                <a:moveTo>
                  <a:pt x="143" y="227"/>
                </a:moveTo>
                <a:cubicBezTo>
                  <a:pt x="142" y="227"/>
                  <a:pt x="142" y="227"/>
                  <a:pt x="142" y="227"/>
                </a:cubicBezTo>
                <a:cubicBezTo>
                  <a:pt x="142" y="227"/>
                  <a:pt x="142" y="228"/>
                  <a:pt x="142" y="228"/>
                </a:cubicBezTo>
                <a:cubicBezTo>
                  <a:pt x="142" y="228"/>
                  <a:pt x="141" y="228"/>
                  <a:pt x="141" y="228"/>
                </a:cubicBezTo>
                <a:cubicBezTo>
                  <a:pt x="141" y="228"/>
                  <a:pt x="141" y="228"/>
                  <a:pt x="141" y="227"/>
                </a:cubicBezTo>
                <a:cubicBezTo>
                  <a:pt x="141" y="227"/>
                  <a:pt x="141" y="227"/>
                  <a:pt x="141" y="227"/>
                </a:cubicBezTo>
                <a:cubicBezTo>
                  <a:pt x="142" y="227"/>
                  <a:pt x="142" y="227"/>
                  <a:pt x="143" y="227"/>
                </a:cubicBezTo>
                <a:close/>
                <a:moveTo>
                  <a:pt x="130" y="228"/>
                </a:moveTo>
                <a:cubicBezTo>
                  <a:pt x="130" y="227"/>
                  <a:pt x="130" y="227"/>
                  <a:pt x="130" y="226"/>
                </a:cubicBezTo>
                <a:cubicBezTo>
                  <a:pt x="130" y="226"/>
                  <a:pt x="130" y="225"/>
                  <a:pt x="131" y="225"/>
                </a:cubicBezTo>
                <a:cubicBezTo>
                  <a:pt x="139" y="218"/>
                  <a:pt x="146" y="211"/>
                  <a:pt x="154" y="203"/>
                </a:cubicBezTo>
                <a:cubicBezTo>
                  <a:pt x="159" y="200"/>
                  <a:pt x="163" y="196"/>
                  <a:pt x="168" y="192"/>
                </a:cubicBezTo>
                <a:cubicBezTo>
                  <a:pt x="168" y="192"/>
                  <a:pt x="169" y="192"/>
                  <a:pt x="169" y="192"/>
                </a:cubicBezTo>
                <a:cubicBezTo>
                  <a:pt x="169" y="191"/>
                  <a:pt x="169" y="191"/>
                  <a:pt x="170" y="191"/>
                </a:cubicBezTo>
                <a:cubicBezTo>
                  <a:pt x="171" y="190"/>
                  <a:pt x="172" y="189"/>
                  <a:pt x="173" y="188"/>
                </a:cubicBezTo>
                <a:cubicBezTo>
                  <a:pt x="167" y="194"/>
                  <a:pt x="161" y="200"/>
                  <a:pt x="155" y="206"/>
                </a:cubicBezTo>
                <a:cubicBezTo>
                  <a:pt x="151" y="209"/>
                  <a:pt x="146" y="213"/>
                  <a:pt x="143" y="217"/>
                </a:cubicBezTo>
                <a:cubicBezTo>
                  <a:pt x="142" y="218"/>
                  <a:pt x="142" y="218"/>
                  <a:pt x="143" y="219"/>
                </a:cubicBezTo>
                <a:cubicBezTo>
                  <a:pt x="140" y="221"/>
                  <a:pt x="138" y="223"/>
                  <a:pt x="136" y="225"/>
                </a:cubicBezTo>
                <a:cubicBezTo>
                  <a:pt x="134" y="226"/>
                  <a:pt x="132" y="227"/>
                  <a:pt x="130" y="228"/>
                </a:cubicBezTo>
                <a:close/>
                <a:moveTo>
                  <a:pt x="138" y="227"/>
                </a:moveTo>
                <a:cubicBezTo>
                  <a:pt x="138" y="227"/>
                  <a:pt x="138" y="228"/>
                  <a:pt x="137" y="228"/>
                </a:cubicBezTo>
                <a:cubicBezTo>
                  <a:pt x="137" y="228"/>
                  <a:pt x="136" y="228"/>
                  <a:pt x="135" y="228"/>
                </a:cubicBezTo>
                <a:cubicBezTo>
                  <a:pt x="135" y="228"/>
                  <a:pt x="136" y="228"/>
                  <a:pt x="136" y="228"/>
                </a:cubicBezTo>
                <a:cubicBezTo>
                  <a:pt x="137" y="227"/>
                  <a:pt x="137" y="227"/>
                  <a:pt x="138" y="227"/>
                </a:cubicBezTo>
                <a:close/>
                <a:moveTo>
                  <a:pt x="121" y="226"/>
                </a:moveTo>
                <a:cubicBezTo>
                  <a:pt x="121" y="226"/>
                  <a:pt x="121" y="226"/>
                  <a:pt x="121" y="226"/>
                </a:cubicBezTo>
                <a:cubicBezTo>
                  <a:pt x="121" y="225"/>
                  <a:pt x="122" y="224"/>
                  <a:pt x="123" y="223"/>
                </a:cubicBezTo>
                <a:cubicBezTo>
                  <a:pt x="123" y="224"/>
                  <a:pt x="123" y="224"/>
                  <a:pt x="124" y="224"/>
                </a:cubicBezTo>
                <a:cubicBezTo>
                  <a:pt x="123" y="225"/>
                  <a:pt x="122" y="225"/>
                  <a:pt x="121" y="226"/>
                </a:cubicBezTo>
                <a:close/>
                <a:moveTo>
                  <a:pt x="124" y="228"/>
                </a:moveTo>
                <a:cubicBezTo>
                  <a:pt x="123" y="228"/>
                  <a:pt x="123" y="228"/>
                  <a:pt x="123" y="228"/>
                </a:cubicBezTo>
                <a:cubicBezTo>
                  <a:pt x="123" y="228"/>
                  <a:pt x="123" y="228"/>
                  <a:pt x="122" y="228"/>
                </a:cubicBezTo>
                <a:cubicBezTo>
                  <a:pt x="123" y="228"/>
                  <a:pt x="123" y="228"/>
                  <a:pt x="123" y="228"/>
                </a:cubicBezTo>
                <a:cubicBezTo>
                  <a:pt x="123" y="228"/>
                  <a:pt x="123" y="228"/>
                  <a:pt x="124" y="228"/>
                </a:cubicBezTo>
                <a:close/>
                <a:moveTo>
                  <a:pt x="115" y="215"/>
                </a:moveTo>
                <a:cubicBezTo>
                  <a:pt x="115" y="215"/>
                  <a:pt x="114" y="215"/>
                  <a:pt x="114" y="215"/>
                </a:cubicBezTo>
                <a:cubicBezTo>
                  <a:pt x="115" y="214"/>
                  <a:pt x="116" y="213"/>
                  <a:pt x="117" y="212"/>
                </a:cubicBezTo>
                <a:cubicBezTo>
                  <a:pt x="118" y="213"/>
                  <a:pt x="118" y="213"/>
                  <a:pt x="119" y="214"/>
                </a:cubicBezTo>
                <a:cubicBezTo>
                  <a:pt x="119" y="214"/>
                  <a:pt x="119" y="214"/>
                  <a:pt x="119" y="214"/>
                </a:cubicBezTo>
                <a:cubicBezTo>
                  <a:pt x="119" y="214"/>
                  <a:pt x="119" y="214"/>
                  <a:pt x="119" y="214"/>
                </a:cubicBezTo>
                <a:cubicBezTo>
                  <a:pt x="118" y="215"/>
                  <a:pt x="116" y="215"/>
                  <a:pt x="115" y="215"/>
                </a:cubicBezTo>
                <a:close/>
                <a:moveTo>
                  <a:pt x="118" y="223"/>
                </a:moveTo>
                <a:cubicBezTo>
                  <a:pt x="117" y="223"/>
                  <a:pt x="117" y="223"/>
                  <a:pt x="116" y="224"/>
                </a:cubicBezTo>
                <a:cubicBezTo>
                  <a:pt x="116" y="223"/>
                  <a:pt x="116" y="223"/>
                  <a:pt x="115" y="223"/>
                </a:cubicBezTo>
                <a:cubicBezTo>
                  <a:pt x="116" y="223"/>
                  <a:pt x="117" y="222"/>
                  <a:pt x="117" y="222"/>
                </a:cubicBezTo>
                <a:cubicBezTo>
                  <a:pt x="117" y="222"/>
                  <a:pt x="118" y="222"/>
                  <a:pt x="118" y="223"/>
                </a:cubicBezTo>
                <a:close/>
                <a:moveTo>
                  <a:pt x="110" y="219"/>
                </a:moveTo>
                <a:cubicBezTo>
                  <a:pt x="110" y="219"/>
                  <a:pt x="111" y="219"/>
                  <a:pt x="111" y="219"/>
                </a:cubicBezTo>
                <a:cubicBezTo>
                  <a:pt x="111" y="219"/>
                  <a:pt x="111" y="218"/>
                  <a:pt x="112" y="218"/>
                </a:cubicBezTo>
                <a:cubicBezTo>
                  <a:pt x="112" y="219"/>
                  <a:pt x="113" y="219"/>
                  <a:pt x="113" y="219"/>
                </a:cubicBezTo>
                <a:cubicBezTo>
                  <a:pt x="113" y="220"/>
                  <a:pt x="113" y="220"/>
                  <a:pt x="112" y="221"/>
                </a:cubicBezTo>
                <a:cubicBezTo>
                  <a:pt x="112" y="220"/>
                  <a:pt x="111" y="220"/>
                  <a:pt x="110" y="219"/>
                </a:cubicBezTo>
                <a:close/>
                <a:moveTo>
                  <a:pt x="114" y="230"/>
                </a:moveTo>
                <a:cubicBezTo>
                  <a:pt x="113" y="230"/>
                  <a:pt x="113" y="230"/>
                  <a:pt x="112" y="230"/>
                </a:cubicBezTo>
                <a:cubicBezTo>
                  <a:pt x="112" y="230"/>
                  <a:pt x="111" y="229"/>
                  <a:pt x="110" y="229"/>
                </a:cubicBezTo>
                <a:cubicBezTo>
                  <a:pt x="111" y="229"/>
                  <a:pt x="111" y="229"/>
                  <a:pt x="111" y="228"/>
                </a:cubicBezTo>
                <a:cubicBezTo>
                  <a:pt x="112" y="229"/>
                  <a:pt x="113" y="229"/>
                  <a:pt x="114" y="230"/>
                </a:cubicBezTo>
                <a:close/>
                <a:moveTo>
                  <a:pt x="82" y="198"/>
                </a:moveTo>
                <a:cubicBezTo>
                  <a:pt x="82" y="198"/>
                  <a:pt x="82" y="197"/>
                  <a:pt x="83" y="197"/>
                </a:cubicBezTo>
                <a:cubicBezTo>
                  <a:pt x="83" y="197"/>
                  <a:pt x="83" y="197"/>
                  <a:pt x="83" y="197"/>
                </a:cubicBezTo>
                <a:cubicBezTo>
                  <a:pt x="83" y="198"/>
                  <a:pt x="82" y="198"/>
                  <a:pt x="82" y="199"/>
                </a:cubicBezTo>
                <a:lnTo>
                  <a:pt x="82" y="198"/>
                </a:lnTo>
                <a:close/>
                <a:moveTo>
                  <a:pt x="82" y="203"/>
                </a:moveTo>
                <a:cubicBezTo>
                  <a:pt x="82" y="203"/>
                  <a:pt x="81" y="203"/>
                  <a:pt x="81" y="203"/>
                </a:cubicBezTo>
                <a:cubicBezTo>
                  <a:pt x="81" y="203"/>
                  <a:pt x="81" y="203"/>
                  <a:pt x="80" y="203"/>
                </a:cubicBezTo>
                <a:cubicBezTo>
                  <a:pt x="80" y="202"/>
                  <a:pt x="81" y="202"/>
                  <a:pt x="81" y="202"/>
                </a:cubicBezTo>
                <a:cubicBezTo>
                  <a:pt x="81" y="202"/>
                  <a:pt x="81" y="202"/>
                  <a:pt x="81" y="202"/>
                </a:cubicBezTo>
                <a:cubicBezTo>
                  <a:pt x="81" y="202"/>
                  <a:pt x="81" y="203"/>
                  <a:pt x="82" y="203"/>
                </a:cubicBezTo>
                <a:close/>
                <a:moveTo>
                  <a:pt x="69" y="210"/>
                </a:moveTo>
                <a:cubicBezTo>
                  <a:pt x="68" y="209"/>
                  <a:pt x="67" y="208"/>
                  <a:pt x="66" y="207"/>
                </a:cubicBezTo>
                <a:cubicBezTo>
                  <a:pt x="66" y="207"/>
                  <a:pt x="66" y="207"/>
                  <a:pt x="66" y="207"/>
                </a:cubicBezTo>
                <a:cubicBezTo>
                  <a:pt x="68" y="209"/>
                  <a:pt x="70" y="210"/>
                  <a:pt x="71" y="212"/>
                </a:cubicBezTo>
                <a:cubicBezTo>
                  <a:pt x="71" y="212"/>
                  <a:pt x="71" y="212"/>
                  <a:pt x="71" y="212"/>
                </a:cubicBezTo>
                <a:cubicBezTo>
                  <a:pt x="70" y="212"/>
                  <a:pt x="70" y="212"/>
                  <a:pt x="69" y="212"/>
                </a:cubicBezTo>
                <a:cubicBezTo>
                  <a:pt x="69" y="212"/>
                  <a:pt x="69" y="211"/>
                  <a:pt x="69" y="211"/>
                </a:cubicBezTo>
                <a:cubicBezTo>
                  <a:pt x="69" y="211"/>
                  <a:pt x="69" y="210"/>
                  <a:pt x="69" y="210"/>
                </a:cubicBezTo>
                <a:close/>
                <a:moveTo>
                  <a:pt x="59" y="213"/>
                </a:moveTo>
                <a:cubicBezTo>
                  <a:pt x="59" y="213"/>
                  <a:pt x="58" y="212"/>
                  <a:pt x="57" y="211"/>
                </a:cubicBezTo>
                <a:cubicBezTo>
                  <a:pt x="60" y="213"/>
                  <a:pt x="62" y="215"/>
                  <a:pt x="65" y="216"/>
                </a:cubicBezTo>
                <a:cubicBezTo>
                  <a:pt x="63" y="215"/>
                  <a:pt x="61" y="214"/>
                  <a:pt x="59" y="213"/>
                </a:cubicBezTo>
                <a:close/>
                <a:moveTo>
                  <a:pt x="60" y="216"/>
                </a:moveTo>
                <a:cubicBezTo>
                  <a:pt x="58" y="215"/>
                  <a:pt x="55" y="213"/>
                  <a:pt x="53" y="212"/>
                </a:cubicBezTo>
                <a:cubicBezTo>
                  <a:pt x="55" y="213"/>
                  <a:pt x="57" y="214"/>
                  <a:pt x="59" y="215"/>
                </a:cubicBezTo>
                <a:cubicBezTo>
                  <a:pt x="59" y="215"/>
                  <a:pt x="60" y="216"/>
                  <a:pt x="60" y="216"/>
                </a:cubicBezTo>
                <a:close/>
                <a:moveTo>
                  <a:pt x="55" y="204"/>
                </a:moveTo>
                <a:cubicBezTo>
                  <a:pt x="55" y="204"/>
                  <a:pt x="56" y="205"/>
                  <a:pt x="56" y="205"/>
                </a:cubicBezTo>
                <a:cubicBezTo>
                  <a:pt x="57" y="206"/>
                  <a:pt x="57" y="206"/>
                  <a:pt x="57" y="206"/>
                </a:cubicBezTo>
                <a:cubicBezTo>
                  <a:pt x="58" y="207"/>
                  <a:pt x="59" y="208"/>
                  <a:pt x="60" y="209"/>
                </a:cubicBezTo>
                <a:cubicBezTo>
                  <a:pt x="59" y="209"/>
                  <a:pt x="59" y="208"/>
                  <a:pt x="59" y="208"/>
                </a:cubicBezTo>
                <a:cubicBezTo>
                  <a:pt x="58" y="208"/>
                  <a:pt x="58" y="209"/>
                  <a:pt x="58" y="209"/>
                </a:cubicBezTo>
                <a:cubicBezTo>
                  <a:pt x="57" y="208"/>
                  <a:pt x="56" y="208"/>
                  <a:pt x="55" y="207"/>
                </a:cubicBezTo>
                <a:cubicBezTo>
                  <a:pt x="55" y="207"/>
                  <a:pt x="55" y="206"/>
                  <a:pt x="55" y="206"/>
                </a:cubicBezTo>
                <a:cubicBezTo>
                  <a:pt x="55" y="205"/>
                  <a:pt x="55" y="204"/>
                  <a:pt x="55" y="204"/>
                </a:cubicBezTo>
                <a:close/>
                <a:moveTo>
                  <a:pt x="29" y="138"/>
                </a:moveTo>
                <a:cubicBezTo>
                  <a:pt x="29" y="137"/>
                  <a:pt x="30" y="137"/>
                  <a:pt x="30" y="136"/>
                </a:cubicBezTo>
                <a:cubicBezTo>
                  <a:pt x="30" y="136"/>
                  <a:pt x="30" y="137"/>
                  <a:pt x="30" y="137"/>
                </a:cubicBezTo>
                <a:cubicBezTo>
                  <a:pt x="30" y="138"/>
                  <a:pt x="29" y="140"/>
                  <a:pt x="29" y="141"/>
                </a:cubicBezTo>
                <a:cubicBezTo>
                  <a:pt x="29" y="140"/>
                  <a:pt x="29" y="139"/>
                  <a:pt x="29" y="138"/>
                </a:cubicBezTo>
                <a:close/>
                <a:moveTo>
                  <a:pt x="28" y="136"/>
                </a:moveTo>
                <a:cubicBezTo>
                  <a:pt x="28" y="136"/>
                  <a:pt x="28" y="136"/>
                  <a:pt x="28" y="136"/>
                </a:cubicBezTo>
                <a:cubicBezTo>
                  <a:pt x="27" y="129"/>
                  <a:pt x="25" y="122"/>
                  <a:pt x="24" y="115"/>
                </a:cubicBezTo>
                <a:cubicBezTo>
                  <a:pt x="25" y="121"/>
                  <a:pt x="27" y="126"/>
                  <a:pt x="29" y="131"/>
                </a:cubicBezTo>
                <a:cubicBezTo>
                  <a:pt x="29" y="133"/>
                  <a:pt x="28" y="134"/>
                  <a:pt x="28" y="136"/>
                </a:cubicBezTo>
                <a:close/>
                <a:moveTo>
                  <a:pt x="28" y="108"/>
                </a:moveTo>
                <a:cubicBezTo>
                  <a:pt x="27" y="106"/>
                  <a:pt x="27" y="104"/>
                  <a:pt x="26" y="102"/>
                </a:cubicBezTo>
                <a:cubicBezTo>
                  <a:pt x="27" y="102"/>
                  <a:pt x="28" y="101"/>
                  <a:pt x="28" y="101"/>
                </a:cubicBezTo>
                <a:cubicBezTo>
                  <a:pt x="30" y="104"/>
                  <a:pt x="31" y="108"/>
                  <a:pt x="32" y="111"/>
                </a:cubicBezTo>
                <a:cubicBezTo>
                  <a:pt x="32" y="113"/>
                  <a:pt x="31" y="115"/>
                  <a:pt x="31" y="117"/>
                </a:cubicBezTo>
                <a:cubicBezTo>
                  <a:pt x="30" y="114"/>
                  <a:pt x="29" y="111"/>
                  <a:pt x="28" y="108"/>
                </a:cubicBezTo>
                <a:close/>
                <a:moveTo>
                  <a:pt x="25" y="87"/>
                </a:moveTo>
                <a:cubicBezTo>
                  <a:pt x="25" y="87"/>
                  <a:pt x="25" y="87"/>
                  <a:pt x="24" y="87"/>
                </a:cubicBezTo>
                <a:cubicBezTo>
                  <a:pt x="24" y="86"/>
                  <a:pt x="24" y="86"/>
                  <a:pt x="24" y="86"/>
                </a:cubicBezTo>
                <a:cubicBezTo>
                  <a:pt x="25" y="85"/>
                  <a:pt x="25" y="85"/>
                  <a:pt x="26" y="84"/>
                </a:cubicBezTo>
                <a:cubicBezTo>
                  <a:pt x="26" y="84"/>
                  <a:pt x="26" y="84"/>
                  <a:pt x="27" y="84"/>
                </a:cubicBezTo>
                <a:cubicBezTo>
                  <a:pt x="26" y="85"/>
                  <a:pt x="25" y="86"/>
                  <a:pt x="25" y="87"/>
                </a:cubicBezTo>
                <a:close/>
                <a:moveTo>
                  <a:pt x="28" y="86"/>
                </a:moveTo>
                <a:cubicBezTo>
                  <a:pt x="27" y="87"/>
                  <a:pt x="26" y="88"/>
                  <a:pt x="26" y="89"/>
                </a:cubicBezTo>
                <a:cubicBezTo>
                  <a:pt x="25" y="89"/>
                  <a:pt x="25" y="89"/>
                  <a:pt x="25" y="88"/>
                </a:cubicBezTo>
                <a:cubicBezTo>
                  <a:pt x="25" y="88"/>
                  <a:pt x="26" y="88"/>
                  <a:pt x="26" y="88"/>
                </a:cubicBezTo>
                <a:cubicBezTo>
                  <a:pt x="27" y="87"/>
                  <a:pt x="27" y="87"/>
                  <a:pt x="28" y="86"/>
                </a:cubicBezTo>
                <a:close/>
                <a:moveTo>
                  <a:pt x="26" y="94"/>
                </a:moveTo>
                <a:cubicBezTo>
                  <a:pt x="26" y="95"/>
                  <a:pt x="26" y="95"/>
                  <a:pt x="26" y="95"/>
                </a:cubicBezTo>
                <a:cubicBezTo>
                  <a:pt x="26" y="95"/>
                  <a:pt x="26" y="95"/>
                  <a:pt x="26" y="95"/>
                </a:cubicBezTo>
                <a:cubicBezTo>
                  <a:pt x="26" y="96"/>
                  <a:pt x="26" y="97"/>
                  <a:pt x="25" y="98"/>
                </a:cubicBezTo>
                <a:cubicBezTo>
                  <a:pt x="25" y="97"/>
                  <a:pt x="25" y="96"/>
                  <a:pt x="25" y="95"/>
                </a:cubicBezTo>
                <a:cubicBezTo>
                  <a:pt x="25" y="95"/>
                  <a:pt x="26" y="95"/>
                  <a:pt x="26" y="94"/>
                </a:cubicBezTo>
                <a:close/>
                <a:moveTo>
                  <a:pt x="27" y="97"/>
                </a:moveTo>
                <a:cubicBezTo>
                  <a:pt x="27" y="98"/>
                  <a:pt x="28" y="99"/>
                  <a:pt x="28" y="99"/>
                </a:cubicBezTo>
                <a:cubicBezTo>
                  <a:pt x="27" y="100"/>
                  <a:pt x="27" y="100"/>
                  <a:pt x="26" y="100"/>
                </a:cubicBezTo>
                <a:cubicBezTo>
                  <a:pt x="26" y="100"/>
                  <a:pt x="26" y="100"/>
                  <a:pt x="26" y="100"/>
                </a:cubicBezTo>
                <a:cubicBezTo>
                  <a:pt x="26" y="99"/>
                  <a:pt x="27" y="98"/>
                  <a:pt x="27" y="97"/>
                </a:cubicBezTo>
                <a:close/>
                <a:moveTo>
                  <a:pt x="113" y="25"/>
                </a:moveTo>
                <a:cubicBezTo>
                  <a:pt x="113" y="25"/>
                  <a:pt x="113" y="25"/>
                  <a:pt x="112" y="25"/>
                </a:cubicBezTo>
                <a:cubicBezTo>
                  <a:pt x="112" y="25"/>
                  <a:pt x="111" y="25"/>
                  <a:pt x="111" y="25"/>
                </a:cubicBezTo>
                <a:cubicBezTo>
                  <a:pt x="111" y="25"/>
                  <a:pt x="112" y="25"/>
                  <a:pt x="112" y="24"/>
                </a:cubicBezTo>
                <a:cubicBezTo>
                  <a:pt x="113" y="24"/>
                  <a:pt x="113" y="24"/>
                  <a:pt x="113" y="25"/>
                </a:cubicBezTo>
                <a:close/>
                <a:moveTo>
                  <a:pt x="113" y="21"/>
                </a:moveTo>
                <a:cubicBezTo>
                  <a:pt x="113" y="21"/>
                  <a:pt x="114" y="21"/>
                  <a:pt x="114" y="21"/>
                </a:cubicBezTo>
                <a:cubicBezTo>
                  <a:pt x="114" y="21"/>
                  <a:pt x="115" y="21"/>
                  <a:pt x="116" y="21"/>
                </a:cubicBezTo>
                <a:cubicBezTo>
                  <a:pt x="116" y="21"/>
                  <a:pt x="115" y="21"/>
                  <a:pt x="115" y="21"/>
                </a:cubicBezTo>
                <a:cubicBezTo>
                  <a:pt x="114" y="21"/>
                  <a:pt x="114" y="21"/>
                  <a:pt x="113" y="21"/>
                </a:cubicBezTo>
                <a:close/>
                <a:moveTo>
                  <a:pt x="112" y="19"/>
                </a:moveTo>
                <a:cubicBezTo>
                  <a:pt x="111" y="19"/>
                  <a:pt x="110" y="19"/>
                  <a:pt x="110" y="19"/>
                </a:cubicBezTo>
                <a:cubicBezTo>
                  <a:pt x="110" y="19"/>
                  <a:pt x="110" y="19"/>
                  <a:pt x="110" y="19"/>
                </a:cubicBezTo>
                <a:cubicBezTo>
                  <a:pt x="111" y="19"/>
                  <a:pt x="112" y="19"/>
                  <a:pt x="112" y="19"/>
                </a:cubicBezTo>
                <a:cubicBezTo>
                  <a:pt x="112" y="19"/>
                  <a:pt x="112" y="19"/>
                  <a:pt x="112" y="19"/>
                </a:cubicBezTo>
                <a:close/>
                <a:moveTo>
                  <a:pt x="112" y="27"/>
                </a:moveTo>
                <a:cubicBezTo>
                  <a:pt x="114" y="27"/>
                  <a:pt x="115" y="27"/>
                  <a:pt x="117" y="27"/>
                </a:cubicBezTo>
                <a:cubicBezTo>
                  <a:pt x="115" y="27"/>
                  <a:pt x="114" y="28"/>
                  <a:pt x="113" y="29"/>
                </a:cubicBezTo>
                <a:cubicBezTo>
                  <a:pt x="111" y="29"/>
                  <a:pt x="110" y="29"/>
                  <a:pt x="108" y="29"/>
                </a:cubicBezTo>
                <a:cubicBezTo>
                  <a:pt x="110" y="28"/>
                  <a:pt x="111" y="28"/>
                  <a:pt x="112" y="27"/>
                </a:cubicBezTo>
                <a:close/>
                <a:moveTo>
                  <a:pt x="156" y="17"/>
                </a:moveTo>
                <a:cubicBezTo>
                  <a:pt x="157" y="18"/>
                  <a:pt x="158" y="18"/>
                  <a:pt x="160" y="19"/>
                </a:cubicBezTo>
                <a:cubicBezTo>
                  <a:pt x="158" y="18"/>
                  <a:pt x="157" y="18"/>
                  <a:pt x="155" y="17"/>
                </a:cubicBezTo>
                <a:cubicBezTo>
                  <a:pt x="155" y="17"/>
                  <a:pt x="155" y="17"/>
                  <a:pt x="154" y="17"/>
                </a:cubicBezTo>
                <a:cubicBezTo>
                  <a:pt x="154" y="17"/>
                  <a:pt x="154" y="17"/>
                  <a:pt x="154" y="17"/>
                </a:cubicBezTo>
                <a:cubicBezTo>
                  <a:pt x="151" y="16"/>
                  <a:pt x="148" y="15"/>
                  <a:pt x="145" y="14"/>
                </a:cubicBezTo>
                <a:cubicBezTo>
                  <a:pt x="146" y="14"/>
                  <a:pt x="146" y="14"/>
                  <a:pt x="146" y="14"/>
                </a:cubicBezTo>
                <a:cubicBezTo>
                  <a:pt x="146" y="14"/>
                  <a:pt x="146" y="14"/>
                  <a:pt x="147" y="14"/>
                </a:cubicBezTo>
                <a:cubicBezTo>
                  <a:pt x="147" y="14"/>
                  <a:pt x="147" y="14"/>
                  <a:pt x="147" y="14"/>
                </a:cubicBezTo>
                <a:cubicBezTo>
                  <a:pt x="150" y="15"/>
                  <a:pt x="153" y="16"/>
                  <a:pt x="156" y="17"/>
                </a:cubicBezTo>
                <a:close/>
                <a:moveTo>
                  <a:pt x="149" y="12"/>
                </a:moveTo>
                <a:cubicBezTo>
                  <a:pt x="149" y="12"/>
                  <a:pt x="149" y="12"/>
                  <a:pt x="149" y="12"/>
                </a:cubicBezTo>
                <a:cubicBezTo>
                  <a:pt x="151" y="13"/>
                  <a:pt x="153" y="13"/>
                  <a:pt x="155" y="14"/>
                </a:cubicBezTo>
                <a:cubicBezTo>
                  <a:pt x="157" y="15"/>
                  <a:pt x="158" y="15"/>
                  <a:pt x="160" y="16"/>
                </a:cubicBezTo>
                <a:cubicBezTo>
                  <a:pt x="158" y="16"/>
                  <a:pt x="156" y="15"/>
                  <a:pt x="155" y="15"/>
                </a:cubicBezTo>
                <a:cubicBezTo>
                  <a:pt x="153" y="14"/>
                  <a:pt x="151" y="13"/>
                  <a:pt x="149" y="12"/>
                </a:cubicBezTo>
                <a:close/>
                <a:moveTo>
                  <a:pt x="156" y="36"/>
                </a:moveTo>
                <a:cubicBezTo>
                  <a:pt x="158" y="36"/>
                  <a:pt x="160" y="36"/>
                  <a:pt x="163" y="36"/>
                </a:cubicBezTo>
                <a:cubicBezTo>
                  <a:pt x="161" y="37"/>
                  <a:pt x="160" y="37"/>
                  <a:pt x="158" y="38"/>
                </a:cubicBezTo>
                <a:cubicBezTo>
                  <a:pt x="156" y="39"/>
                  <a:pt x="154" y="39"/>
                  <a:pt x="152" y="39"/>
                </a:cubicBezTo>
                <a:cubicBezTo>
                  <a:pt x="153" y="38"/>
                  <a:pt x="155" y="37"/>
                  <a:pt x="156" y="36"/>
                </a:cubicBezTo>
                <a:close/>
                <a:moveTo>
                  <a:pt x="155" y="34"/>
                </a:moveTo>
                <a:cubicBezTo>
                  <a:pt x="156" y="34"/>
                  <a:pt x="156" y="33"/>
                  <a:pt x="156" y="33"/>
                </a:cubicBezTo>
                <a:cubicBezTo>
                  <a:pt x="156" y="33"/>
                  <a:pt x="157" y="33"/>
                  <a:pt x="157" y="33"/>
                </a:cubicBezTo>
                <a:cubicBezTo>
                  <a:pt x="157" y="33"/>
                  <a:pt x="157" y="34"/>
                  <a:pt x="156" y="34"/>
                </a:cubicBezTo>
                <a:cubicBezTo>
                  <a:pt x="156" y="34"/>
                  <a:pt x="156" y="34"/>
                  <a:pt x="155" y="34"/>
                </a:cubicBezTo>
                <a:close/>
                <a:moveTo>
                  <a:pt x="134" y="213"/>
                </a:moveTo>
                <a:cubicBezTo>
                  <a:pt x="135" y="212"/>
                  <a:pt x="136" y="211"/>
                  <a:pt x="137" y="209"/>
                </a:cubicBezTo>
                <a:cubicBezTo>
                  <a:pt x="139" y="208"/>
                  <a:pt x="140" y="207"/>
                  <a:pt x="141" y="206"/>
                </a:cubicBezTo>
                <a:cubicBezTo>
                  <a:pt x="141" y="206"/>
                  <a:pt x="141" y="206"/>
                  <a:pt x="142" y="206"/>
                </a:cubicBezTo>
                <a:cubicBezTo>
                  <a:pt x="140" y="207"/>
                  <a:pt x="139" y="209"/>
                  <a:pt x="138" y="210"/>
                </a:cubicBezTo>
                <a:cubicBezTo>
                  <a:pt x="137" y="211"/>
                  <a:pt x="136" y="212"/>
                  <a:pt x="134" y="213"/>
                </a:cubicBezTo>
                <a:close/>
                <a:moveTo>
                  <a:pt x="137" y="217"/>
                </a:moveTo>
                <a:cubicBezTo>
                  <a:pt x="136" y="218"/>
                  <a:pt x="135" y="219"/>
                  <a:pt x="133" y="220"/>
                </a:cubicBezTo>
                <a:cubicBezTo>
                  <a:pt x="134" y="220"/>
                  <a:pt x="134" y="220"/>
                  <a:pt x="134" y="219"/>
                </a:cubicBezTo>
                <a:cubicBezTo>
                  <a:pt x="135" y="219"/>
                  <a:pt x="136" y="218"/>
                  <a:pt x="137" y="217"/>
                </a:cubicBezTo>
                <a:close/>
                <a:moveTo>
                  <a:pt x="140" y="203"/>
                </a:moveTo>
                <a:cubicBezTo>
                  <a:pt x="138" y="204"/>
                  <a:pt x="136" y="206"/>
                  <a:pt x="134" y="208"/>
                </a:cubicBezTo>
                <a:cubicBezTo>
                  <a:pt x="132" y="209"/>
                  <a:pt x="130" y="210"/>
                  <a:pt x="128" y="211"/>
                </a:cubicBezTo>
                <a:cubicBezTo>
                  <a:pt x="128" y="210"/>
                  <a:pt x="128" y="210"/>
                  <a:pt x="127" y="210"/>
                </a:cubicBezTo>
                <a:cubicBezTo>
                  <a:pt x="128" y="210"/>
                  <a:pt x="128" y="209"/>
                  <a:pt x="128" y="209"/>
                </a:cubicBezTo>
                <a:cubicBezTo>
                  <a:pt x="131" y="207"/>
                  <a:pt x="134" y="205"/>
                  <a:pt x="137" y="202"/>
                </a:cubicBezTo>
                <a:cubicBezTo>
                  <a:pt x="141" y="199"/>
                  <a:pt x="145" y="196"/>
                  <a:pt x="149" y="193"/>
                </a:cubicBezTo>
                <a:cubicBezTo>
                  <a:pt x="146" y="197"/>
                  <a:pt x="143" y="200"/>
                  <a:pt x="140" y="203"/>
                </a:cubicBezTo>
                <a:close/>
                <a:moveTo>
                  <a:pt x="117" y="206"/>
                </a:moveTo>
                <a:cubicBezTo>
                  <a:pt x="117" y="206"/>
                  <a:pt x="118" y="205"/>
                  <a:pt x="118" y="205"/>
                </a:cubicBezTo>
                <a:cubicBezTo>
                  <a:pt x="119" y="205"/>
                  <a:pt x="119" y="206"/>
                  <a:pt x="119" y="206"/>
                </a:cubicBezTo>
                <a:cubicBezTo>
                  <a:pt x="119" y="206"/>
                  <a:pt x="119" y="206"/>
                  <a:pt x="118" y="207"/>
                </a:cubicBezTo>
                <a:cubicBezTo>
                  <a:pt x="118" y="207"/>
                  <a:pt x="117" y="206"/>
                  <a:pt x="117" y="206"/>
                </a:cubicBezTo>
                <a:close/>
                <a:moveTo>
                  <a:pt x="117" y="208"/>
                </a:moveTo>
                <a:cubicBezTo>
                  <a:pt x="117" y="208"/>
                  <a:pt x="117" y="208"/>
                  <a:pt x="117" y="208"/>
                </a:cubicBezTo>
                <a:cubicBezTo>
                  <a:pt x="117" y="208"/>
                  <a:pt x="116" y="208"/>
                  <a:pt x="116" y="207"/>
                </a:cubicBezTo>
                <a:cubicBezTo>
                  <a:pt x="116" y="207"/>
                  <a:pt x="116" y="207"/>
                  <a:pt x="116" y="207"/>
                </a:cubicBezTo>
                <a:cubicBezTo>
                  <a:pt x="116" y="207"/>
                  <a:pt x="117" y="208"/>
                  <a:pt x="117" y="208"/>
                </a:cubicBezTo>
                <a:close/>
                <a:moveTo>
                  <a:pt x="116" y="202"/>
                </a:moveTo>
                <a:cubicBezTo>
                  <a:pt x="116" y="202"/>
                  <a:pt x="115" y="201"/>
                  <a:pt x="115" y="201"/>
                </a:cubicBezTo>
                <a:cubicBezTo>
                  <a:pt x="116" y="199"/>
                  <a:pt x="118" y="198"/>
                  <a:pt x="120" y="196"/>
                </a:cubicBezTo>
                <a:cubicBezTo>
                  <a:pt x="127" y="190"/>
                  <a:pt x="134" y="185"/>
                  <a:pt x="141" y="180"/>
                </a:cubicBezTo>
                <a:cubicBezTo>
                  <a:pt x="133" y="188"/>
                  <a:pt x="125" y="195"/>
                  <a:pt x="116" y="202"/>
                </a:cubicBezTo>
                <a:close/>
                <a:moveTo>
                  <a:pt x="88" y="181"/>
                </a:moveTo>
                <a:cubicBezTo>
                  <a:pt x="88" y="180"/>
                  <a:pt x="88" y="178"/>
                  <a:pt x="88" y="177"/>
                </a:cubicBezTo>
                <a:cubicBezTo>
                  <a:pt x="90" y="176"/>
                  <a:pt x="92" y="174"/>
                  <a:pt x="94" y="172"/>
                </a:cubicBezTo>
                <a:cubicBezTo>
                  <a:pt x="97" y="171"/>
                  <a:pt x="99" y="170"/>
                  <a:pt x="102" y="169"/>
                </a:cubicBezTo>
                <a:cubicBezTo>
                  <a:pt x="100" y="171"/>
                  <a:pt x="98" y="173"/>
                  <a:pt x="97" y="175"/>
                </a:cubicBezTo>
                <a:cubicBezTo>
                  <a:pt x="94" y="177"/>
                  <a:pt x="91" y="179"/>
                  <a:pt x="88" y="181"/>
                </a:cubicBezTo>
                <a:close/>
                <a:moveTo>
                  <a:pt x="89" y="194"/>
                </a:moveTo>
                <a:cubicBezTo>
                  <a:pt x="89" y="194"/>
                  <a:pt x="88" y="195"/>
                  <a:pt x="88" y="196"/>
                </a:cubicBezTo>
                <a:cubicBezTo>
                  <a:pt x="87" y="196"/>
                  <a:pt x="87" y="196"/>
                  <a:pt x="87" y="196"/>
                </a:cubicBezTo>
                <a:cubicBezTo>
                  <a:pt x="88" y="195"/>
                  <a:pt x="89" y="194"/>
                  <a:pt x="89" y="194"/>
                </a:cubicBezTo>
                <a:cubicBezTo>
                  <a:pt x="89" y="194"/>
                  <a:pt x="89" y="194"/>
                  <a:pt x="89" y="194"/>
                </a:cubicBezTo>
                <a:close/>
                <a:moveTo>
                  <a:pt x="83" y="166"/>
                </a:moveTo>
                <a:cubicBezTo>
                  <a:pt x="83" y="166"/>
                  <a:pt x="82" y="167"/>
                  <a:pt x="82" y="167"/>
                </a:cubicBezTo>
                <a:cubicBezTo>
                  <a:pt x="82" y="167"/>
                  <a:pt x="82" y="167"/>
                  <a:pt x="82" y="167"/>
                </a:cubicBezTo>
                <a:cubicBezTo>
                  <a:pt x="83" y="165"/>
                  <a:pt x="84" y="164"/>
                  <a:pt x="85" y="163"/>
                </a:cubicBezTo>
                <a:cubicBezTo>
                  <a:pt x="85" y="164"/>
                  <a:pt x="85" y="164"/>
                  <a:pt x="85" y="165"/>
                </a:cubicBezTo>
                <a:cubicBezTo>
                  <a:pt x="84" y="165"/>
                  <a:pt x="84" y="166"/>
                  <a:pt x="83" y="166"/>
                </a:cubicBezTo>
                <a:close/>
                <a:moveTo>
                  <a:pt x="85" y="175"/>
                </a:moveTo>
                <a:cubicBezTo>
                  <a:pt x="84" y="175"/>
                  <a:pt x="84" y="175"/>
                  <a:pt x="83" y="176"/>
                </a:cubicBezTo>
                <a:cubicBezTo>
                  <a:pt x="83" y="175"/>
                  <a:pt x="83" y="175"/>
                  <a:pt x="83" y="175"/>
                </a:cubicBezTo>
                <a:cubicBezTo>
                  <a:pt x="84" y="175"/>
                  <a:pt x="84" y="175"/>
                  <a:pt x="85" y="175"/>
                </a:cubicBezTo>
                <a:close/>
                <a:moveTo>
                  <a:pt x="62" y="209"/>
                </a:moveTo>
                <a:cubicBezTo>
                  <a:pt x="60" y="208"/>
                  <a:pt x="59" y="207"/>
                  <a:pt x="58" y="206"/>
                </a:cubicBezTo>
                <a:cubicBezTo>
                  <a:pt x="58" y="205"/>
                  <a:pt x="58" y="205"/>
                  <a:pt x="58" y="205"/>
                </a:cubicBezTo>
                <a:cubicBezTo>
                  <a:pt x="58" y="204"/>
                  <a:pt x="58" y="203"/>
                  <a:pt x="58" y="202"/>
                </a:cubicBezTo>
                <a:cubicBezTo>
                  <a:pt x="58" y="203"/>
                  <a:pt x="59" y="203"/>
                  <a:pt x="59" y="203"/>
                </a:cubicBezTo>
                <a:cubicBezTo>
                  <a:pt x="60" y="205"/>
                  <a:pt x="61" y="207"/>
                  <a:pt x="62" y="209"/>
                </a:cubicBezTo>
                <a:cubicBezTo>
                  <a:pt x="62" y="209"/>
                  <a:pt x="62" y="209"/>
                  <a:pt x="62" y="209"/>
                </a:cubicBezTo>
                <a:close/>
                <a:moveTo>
                  <a:pt x="62" y="211"/>
                </a:moveTo>
                <a:cubicBezTo>
                  <a:pt x="62" y="211"/>
                  <a:pt x="62" y="211"/>
                  <a:pt x="62" y="211"/>
                </a:cubicBezTo>
                <a:cubicBezTo>
                  <a:pt x="63" y="211"/>
                  <a:pt x="63" y="211"/>
                  <a:pt x="63" y="211"/>
                </a:cubicBezTo>
                <a:cubicBezTo>
                  <a:pt x="61" y="211"/>
                  <a:pt x="60" y="210"/>
                  <a:pt x="59" y="210"/>
                </a:cubicBezTo>
                <a:cubicBezTo>
                  <a:pt x="60" y="210"/>
                  <a:pt x="61" y="211"/>
                  <a:pt x="62" y="211"/>
                </a:cubicBezTo>
                <a:close/>
                <a:moveTo>
                  <a:pt x="60" y="200"/>
                </a:moveTo>
                <a:cubicBezTo>
                  <a:pt x="59" y="199"/>
                  <a:pt x="58" y="197"/>
                  <a:pt x="57" y="196"/>
                </a:cubicBezTo>
                <a:cubicBezTo>
                  <a:pt x="57" y="196"/>
                  <a:pt x="57" y="196"/>
                  <a:pt x="58" y="196"/>
                </a:cubicBezTo>
                <a:cubicBezTo>
                  <a:pt x="58" y="196"/>
                  <a:pt x="58" y="196"/>
                  <a:pt x="58" y="195"/>
                </a:cubicBezTo>
                <a:cubicBezTo>
                  <a:pt x="60" y="197"/>
                  <a:pt x="61" y="199"/>
                  <a:pt x="63" y="201"/>
                </a:cubicBezTo>
                <a:cubicBezTo>
                  <a:pt x="63" y="201"/>
                  <a:pt x="63" y="201"/>
                  <a:pt x="63" y="201"/>
                </a:cubicBezTo>
                <a:cubicBezTo>
                  <a:pt x="62" y="201"/>
                  <a:pt x="61" y="200"/>
                  <a:pt x="60" y="200"/>
                </a:cubicBezTo>
                <a:cubicBezTo>
                  <a:pt x="60" y="200"/>
                  <a:pt x="60" y="200"/>
                  <a:pt x="60" y="200"/>
                </a:cubicBezTo>
                <a:close/>
                <a:moveTo>
                  <a:pt x="44" y="171"/>
                </a:moveTo>
                <a:cubicBezTo>
                  <a:pt x="45" y="173"/>
                  <a:pt x="47" y="175"/>
                  <a:pt x="48" y="176"/>
                </a:cubicBezTo>
                <a:cubicBezTo>
                  <a:pt x="48" y="177"/>
                  <a:pt x="48" y="178"/>
                  <a:pt x="48" y="180"/>
                </a:cubicBezTo>
                <a:cubicBezTo>
                  <a:pt x="48" y="179"/>
                  <a:pt x="47" y="179"/>
                  <a:pt x="47" y="179"/>
                </a:cubicBezTo>
                <a:cubicBezTo>
                  <a:pt x="47" y="178"/>
                  <a:pt x="46" y="177"/>
                  <a:pt x="46" y="176"/>
                </a:cubicBezTo>
                <a:cubicBezTo>
                  <a:pt x="45" y="174"/>
                  <a:pt x="44" y="171"/>
                  <a:pt x="43" y="168"/>
                </a:cubicBezTo>
                <a:cubicBezTo>
                  <a:pt x="43" y="169"/>
                  <a:pt x="44" y="170"/>
                  <a:pt x="44" y="170"/>
                </a:cubicBezTo>
                <a:cubicBezTo>
                  <a:pt x="44" y="170"/>
                  <a:pt x="44" y="171"/>
                  <a:pt x="44" y="171"/>
                </a:cubicBezTo>
                <a:close/>
                <a:moveTo>
                  <a:pt x="33" y="98"/>
                </a:moveTo>
                <a:cubicBezTo>
                  <a:pt x="33" y="99"/>
                  <a:pt x="33" y="100"/>
                  <a:pt x="33" y="101"/>
                </a:cubicBezTo>
                <a:cubicBezTo>
                  <a:pt x="33" y="102"/>
                  <a:pt x="32" y="103"/>
                  <a:pt x="32" y="104"/>
                </a:cubicBezTo>
                <a:cubicBezTo>
                  <a:pt x="32" y="103"/>
                  <a:pt x="31" y="101"/>
                  <a:pt x="31" y="99"/>
                </a:cubicBezTo>
                <a:cubicBezTo>
                  <a:pt x="32" y="99"/>
                  <a:pt x="32" y="99"/>
                  <a:pt x="33" y="98"/>
                </a:cubicBezTo>
                <a:close/>
                <a:moveTo>
                  <a:pt x="31" y="98"/>
                </a:moveTo>
                <a:cubicBezTo>
                  <a:pt x="30" y="97"/>
                  <a:pt x="30" y="97"/>
                  <a:pt x="30" y="97"/>
                </a:cubicBezTo>
                <a:cubicBezTo>
                  <a:pt x="31" y="97"/>
                  <a:pt x="31" y="96"/>
                  <a:pt x="32" y="96"/>
                </a:cubicBezTo>
                <a:cubicBezTo>
                  <a:pt x="32" y="96"/>
                  <a:pt x="32" y="96"/>
                  <a:pt x="32" y="97"/>
                </a:cubicBezTo>
                <a:cubicBezTo>
                  <a:pt x="32" y="97"/>
                  <a:pt x="31" y="97"/>
                  <a:pt x="31" y="98"/>
                </a:cubicBezTo>
                <a:close/>
                <a:moveTo>
                  <a:pt x="32" y="85"/>
                </a:moveTo>
                <a:cubicBezTo>
                  <a:pt x="32" y="85"/>
                  <a:pt x="32" y="85"/>
                  <a:pt x="32" y="85"/>
                </a:cubicBezTo>
                <a:cubicBezTo>
                  <a:pt x="33" y="83"/>
                  <a:pt x="34" y="82"/>
                  <a:pt x="36" y="80"/>
                </a:cubicBezTo>
                <a:cubicBezTo>
                  <a:pt x="35" y="81"/>
                  <a:pt x="35" y="81"/>
                  <a:pt x="34" y="82"/>
                </a:cubicBezTo>
                <a:cubicBezTo>
                  <a:pt x="33" y="83"/>
                  <a:pt x="33" y="84"/>
                  <a:pt x="32" y="85"/>
                </a:cubicBezTo>
                <a:close/>
                <a:moveTo>
                  <a:pt x="35" y="84"/>
                </a:moveTo>
                <a:cubicBezTo>
                  <a:pt x="35" y="84"/>
                  <a:pt x="35" y="83"/>
                  <a:pt x="36" y="83"/>
                </a:cubicBezTo>
                <a:cubicBezTo>
                  <a:pt x="36" y="83"/>
                  <a:pt x="36" y="82"/>
                  <a:pt x="37" y="82"/>
                </a:cubicBezTo>
                <a:cubicBezTo>
                  <a:pt x="36" y="83"/>
                  <a:pt x="35" y="85"/>
                  <a:pt x="34" y="86"/>
                </a:cubicBezTo>
                <a:cubicBezTo>
                  <a:pt x="34" y="86"/>
                  <a:pt x="34" y="86"/>
                  <a:pt x="34" y="86"/>
                </a:cubicBezTo>
                <a:cubicBezTo>
                  <a:pt x="34" y="86"/>
                  <a:pt x="34" y="86"/>
                  <a:pt x="34" y="86"/>
                </a:cubicBezTo>
                <a:cubicBezTo>
                  <a:pt x="34" y="86"/>
                  <a:pt x="34" y="86"/>
                  <a:pt x="34" y="86"/>
                </a:cubicBezTo>
                <a:cubicBezTo>
                  <a:pt x="34" y="85"/>
                  <a:pt x="34" y="85"/>
                  <a:pt x="35" y="84"/>
                </a:cubicBezTo>
                <a:close/>
                <a:moveTo>
                  <a:pt x="37" y="73"/>
                </a:moveTo>
                <a:cubicBezTo>
                  <a:pt x="39" y="72"/>
                  <a:pt x="40" y="71"/>
                  <a:pt x="41" y="71"/>
                </a:cubicBezTo>
                <a:cubicBezTo>
                  <a:pt x="41" y="71"/>
                  <a:pt x="41" y="71"/>
                  <a:pt x="41" y="71"/>
                </a:cubicBezTo>
                <a:cubicBezTo>
                  <a:pt x="41" y="71"/>
                  <a:pt x="40" y="71"/>
                  <a:pt x="40" y="71"/>
                </a:cubicBezTo>
                <a:cubicBezTo>
                  <a:pt x="39" y="72"/>
                  <a:pt x="38" y="73"/>
                  <a:pt x="36" y="74"/>
                </a:cubicBezTo>
                <a:cubicBezTo>
                  <a:pt x="37" y="74"/>
                  <a:pt x="37" y="73"/>
                  <a:pt x="37" y="73"/>
                </a:cubicBezTo>
                <a:close/>
                <a:moveTo>
                  <a:pt x="35" y="72"/>
                </a:moveTo>
                <a:cubicBezTo>
                  <a:pt x="36" y="71"/>
                  <a:pt x="37" y="70"/>
                  <a:pt x="39" y="68"/>
                </a:cubicBezTo>
                <a:cubicBezTo>
                  <a:pt x="38" y="69"/>
                  <a:pt x="37" y="70"/>
                  <a:pt x="36" y="71"/>
                </a:cubicBezTo>
                <a:cubicBezTo>
                  <a:pt x="36" y="72"/>
                  <a:pt x="35" y="72"/>
                  <a:pt x="35" y="72"/>
                </a:cubicBezTo>
                <a:close/>
                <a:moveTo>
                  <a:pt x="42" y="77"/>
                </a:moveTo>
                <a:cubicBezTo>
                  <a:pt x="42" y="76"/>
                  <a:pt x="43" y="76"/>
                  <a:pt x="43" y="76"/>
                </a:cubicBezTo>
                <a:cubicBezTo>
                  <a:pt x="42" y="77"/>
                  <a:pt x="42" y="78"/>
                  <a:pt x="41" y="80"/>
                </a:cubicBezTo>
                <a:cubicBezTo>
                  <a:pt x="41" y="80"/>
                  <a:pt x="41" y="80"/>
                  <a:pt x="41" y="80"/>
                </a:cubicBezTo>
                <a:cubicBezTo>
                  <a:pt x="40" y="81"/>
                  <a:pt x="39" y="82"/>
                  <a:pt x="38" y="83"/>
                </a:cubicBezTo>
                <a:cubicBezTo>
                  <a:pt x="38" y="83"/>
                  <a:pt x="38" y="83"/>
                  <a:pt x="37" y="83"/>
                </a:cubicBezTo>
                <a:cubicBezTo>
                  <a:pt x="39" y="81"/>
                  <a:pt x="40" y="79"/>
                  <a:pt x="42" y="77"/>
                </a:cubicBezTo>
                <a:close/>
                <a:moveTo>
                  <a:pt x="69" y="32"/>
                </a:moveTo>
                <a:cubicBezTo>
                  <a:pt x="67" y="34"/>
                  <a:pt x="64" y="36"/>
                  <a:pt x="62" y="37"/>
                </a:cubicBezTo>
                <a:cubicBezTo>
                  <a:pt x="62" y="37"/>
                  <a:pt x="62" y="37"/>
                  <a:pt x="62" y="37"/>
                </a:cubicBezTo>
                <a:cubicBezTo>
                  <a:pt x="60" y="38"/>
                  <a:pt x="59" y="40"/>
                  <a:pt x="57" y="41"/>
                </a:cubicBezTo>
                <a:cubicBezTo>
                  <a:pt x="58" y="39"/>
                  <a:pt x="59" y="37"/>
                  <a:pt x="60" y="36"/>
                </a:cubicBezTo>
                <a:cubicBezTo>
                  <a:pt x="63" y="35"/>
                  <a:pt x="66" y="33"/>
                  <a:pt x="69" y="32"/>
                </a:cubicBezTo>
                <a:close/>
                <a:moveTo>
                  <a:pt x="55" y="33"/>
                </a:moveTo>
                <a:cubicBezTo>
                  <a:pt x="55" y="33"/>
                  <a:pt x="55" y="33"/>
                  <a:pt x="56" y="33"/>
                </a:cubicBezTo>
                <a:cubicBezTo>
                  <a:pt x="59" y="31"/>
                  <a:pt x="63" y="29"/>
                  <a:pt x="66" y="28"/>
                </a:cubicBezTo>
                <a:cubicBezTo>
                  <a:pt x="65" y="28"/>
                  <a:pt x="64" y="29"/>
                  <a:pt x="63" y="29"/>
                </a:cubicBezTo>
                <a:cubicBezTo>
                  <a:pt x="61" y="31"/>
                  <a:pt x="58" y="32"/>
                  <a:pt x="55" y="33"/>
                </a:cubicBezTo>
                <a:close/>
                <a:moveTo>
                  <a:pt x="73" y="36"/>
                </a:moveTo>
                <a:cubicBezTo>
                  <a:pt x="74" y="36"/>
                  <a:pt x="74" y="35"/>
                  <a:pt x="74" y="35"/>
                </a:cubicBezTo>
                <a:cubicBezTo>
                  <a:pt x="73" y="38"/>
                  <a:pt x="71" y="40"/>
                  <a:pt x="69" y="42"/>
                </a:cubicBezTo>
                <a:cubicBezTo>
                  <a:pt x="67" y="43"/>
                  <a:pt x="65" y="45"/>
                  <a:pt x="64" y="46"/>
                </a:cubicBezTo>
                <a:cubicBezTo>
                  <a:pt x="67" y="43"/>
                  <a:pt x="70" y="39"/>
                  <a:pt x="73" y="36"/>
                </a:cubicBezTo>
                <a:close/>
                <a:moveTo>
                  <a:pt x="70" y="36"/>
                </a:moveTo>
                <a:cubicBezTo>
                  <a:pt x="71" y="35"/>
                  <a:pt x="72" y="34"/>
                  <a:pt x="74" y="32"/>
                </a:cubicBezTo>
                <a:cubicBezTo>
                  <a:pt x="73" y="33"/>
                  <a:pt x="73" y="33"/>
                  <a:pt x="73" y="34"/>
                </a:cubicBezTo>
                <a:cubicBezTo>
                  <a:pt x="72" y="34"/>
                  <a:pt x="71" y="35"/>
                  <a:pt x="70" y="36"/>
                </a:cubicBezTo>
                <a:close/>
                <a:moveTo>
                  <a:pt x="77" y="34"/>
                </a:moveTo>
                <a:cubicBezTo>
                  <a:pt x="78" y="33"/>
                  <a:pt x="79" y="33"/>
                  <a:pt x="80" y="32"/>
                </a:cubicBezTo>
                <a:cubicBezTo>
                  <a:pt x="78" y="34"/>
                  <a:pt x="77" y="36"/>
                  <a:pt x="75" y="37"/>
                </a:cubicBezTo>
                <a:cubicBezTo>
                  <a:pt x="74" y="38"/>
                  <a:pt x="74" y="39"/>
                  <a:pt x="73" y="39"/>
                </a:cubicBezTo>
                <a:cubicBezTo>
                  <a:pt x="74" y="37"/>
                  <a:pt x="76" y="36"/>
                  <a:pt x="77" y="34"/>
                </a:cubicBezTo>
                <a:close/>
                <a:moveTo>
                  <a:pt x="77" y="31"/>
                </a:moveTo>
                <a:cubicBezTo>
                  <a:pt x="77" y="31"/>
                  <a:pt x="77" y="30"/>
                  <a:pt x="78" y="30"/>
                </a:cubicBezTo>
                <a:cubicBezTo>
                  <a:pt x="78" y="30"/>
                  <a:pt x="78" y="30"/>
                  <a:pt x="78" y="29"/>
                </a:cubicBezTo>
                <a:cubicBezTo>
                  <a:pt x="78" y="29"/>
                  <a:pt x="78" y="29"/>
                  <a:pt x="79" y="29"/>
                </a:cubicBezTo>
                <a:cubicBezTo>
                  <a:pt x="78" y="29"/>
                  <a:pt x="78" y="30"/>
                  <a:pt x="78" y="30"/>
                </a:cubicBezTo>
                <a:cubicBezTo>
                  <a:pt x="77" y="30"/>
                  <a:pt x="77" y="31"/>
                  <a:pt x="77" y="31"/>
                </a:cubicBezTo>
                <a:close/>
                <a:moveTo>
                  <a:pt x="96" y="32"/>
                </a:moveTo>
                <a:cubicBezTo>
                  <a:pt x="96" y="32"/>
                  <a:pt x="96" y="32"/>
                  <a:pt x="96" y="32"/>
                </a:cubicBezTo>
                <a:cubicBezTo>
                  <a:pt x="95" y="34"/>
                  <a:pt x="93" y="36"/>
                  <a:pt x="91" y="38"/>
                </a:cubicBezTo>
                <a:cubicBezTo>
                  <a:pt x="91" y="38"/>
                  <a:pt x="90" y="38"/>
                  <a:pt x="90" y="39"/>
                </a:cubicBezTo>
                <a:cubicBezTo>
                  <a:pt x="90" y="39"/>
                  <a:pt x="90" y="39"/>
                  <a:pt x="90" y="39"/>
                </a:cubicBezTo>
                <a:cubicBezTo>
                  <a:pt x="88" y="41"/>
                  <a:pt x="87" y="43"/>
                  <a:pt x="85" y="44"/>
                </a:cubicBezTo>
                <a:cubicBezTo>
                  <a:pt x="82" y="46"/>
                  <a:pt x="80" y="48"/>
                  <a:pt x="77" y="50"/>
                </a:cubicBezTo>
                <a:cubicBezTo>
                  <a:pt x="77" y="50"/>
                  <a:pt x="77" y="50"/>
                  <a:pt x="76" y="50"/>
                </a:cubicBezTo>
                <a:cubicBezTo>
                  <a:pt x="76" y="51"/>
                  <a:pt x="75" y="51"/>
                  <a:pt x="74" y="52"/>
                </a:cubicBezTo>
                <a:cubicBezTo>
                  <a:pt x="73" y="53"/>
                  <a:pt x="73" y="53"/>
                  <a:pt x="73" y="53"/>
                </a:cubicBezTo>
                <a:cubicBezTo>
                  <a:pt x="76" y="49"/>
                  <a:pt x="80" y="45"/>
                  <a:pt x="83" y="42"/>
                </a:cubicBezTo>
                <a:cubicBezTo>
                  <a:pt x="87" y="38"/>
                  <a:pt x="91" y="35"/>
                  <a:pt x="96" y="32"/>
                </a:cubicBezTo>
                <a:close/>
                <a:moveTo>
                  <a:pt x="87" y="36"/>
                </a:moveTo>
                <a:cubicBezTo>
                  <a:pt x="87" y="36"/>
                  <a:pt x="88" y="35"/>
                  <a:pt x="88" y="35"/>
                </a:cubicBezTo>
                <a:cubicBezTo>
                  <a:pt x="89" y="35"/>
                  <a:pt x="89" y="35"/>
                  <a:pt x="90" y="34"/>
                </a:cubicBezTo>
                <a:cubicBezTo>
                  <a:pt x="89" y="35"/>
                  <a:pt x="88" y="36"/>
                  <a:pt x="87" y="36"/>
                </a:cubicBezTo>
                <a:close/>
                <a:moveTo>
                  <a:pt x="111" y="34"/>
                </a:moveTo>
                <a:cubicBezTo>
                  <a:pt x="110" y="34"/>
                  <a:pt x="110" y="34"/>
                  <a:pt x="109" y="34"/>
                </a:cubicBezTo>
                <a:cubicBezTo>
                  <a:pt x="109" y="34"/>
                  <a:pt x="108" y="34"/>
                  <a:pt x="108" y="34"/>
                </a:cubicBezTo>
                <a:cubicBezTo>
                  <a:pt x="108" y="34"/>
                  <a:pt x="108" y="33"/>
                  <a:pt x="109" y="33"/>
                </a:cubicBezTo>
                <a:cubicBezTo>
                  <a:pt x="109" y="33"/>
                  <a:pt x="109" y="32"/>
                  <a:pt x="110" y="32"/>
                </a:cubicBezTo>
                <a:cubicBezTo>
                  <a:pt x="111" y="32"/>
                  <a:pt x="112" y="32"/>
                  <a:pt x="113" y="32"/>
                </a:cubicBezTo>
                <a:cubicBezTo>
                  <a:pt x="112" y="33"/>
                  <a:pt x="112" y="33"/>
                  <a:pt x="111" y="34"/>
                </a:cubicBezTo>
                <a:close/>
                <a:moveTo>
                  <a:pt x="112" y="36"/>
                </a:moveTo>
                <a:cubicBezTo>
                  <a:pt x="111" y="36"/>
                  <a:pt x="111" y="37"/>
                  <a:pt x="110" y="37"/>
                </a:cubicBezTo>
                <a:cubicBezTo>
                  <a:pt x="110" y="37"/>
                  <a:pt x="109" y="37"/>
                  <a:pt x="109" y="37"/>
                </a:cubicBezTo>
                <a:cubicBezTo>
                  <a:pt x="110" y="37"/>
                  <a:pt x="110" y="36"/>
                  <a:pt x="111" y="36"/>
                </a:cubicBezTo>
                <a:cubicBezTo>
                  <a:pt x="111" y="36"/>
                  <a:pt x="111" y="36"/>
                  <a:pt x="112" y="36"/>
                </a:cubicBezTo>
                <a:close/>
                <a:moveTo>
                  <a:pt x="108" y="36"/>
                </a:moveTo>
                <a:cubicBezTo>
                  <a:pt x="107" y="37"/>
                  <a:pt x="106" y="37"/>
                  <a:pt x="105" y="38"/>
                </a:cubicBezTo>
                <a:cubicBezTo>
                  <a:pt x="105" y="38"/>
                  <a:pt x="105" y="39"/>
                  <a:pt x="105" y="39"/>
                </a:cubicBezTo>
                <a:cubicBezTo>
                  <a:pt x="104" y="39"/>
                  <a:pt x="104" y="39"/>
                  <a:pt x="103" y="39"/>
                </a:cubicBezTo>
                <a:cubicBezTo>
                  <a:pt x="104" y="38"/>
                  <a:pt x="105" y="37"/>
                  <a:pt x="106" y="36"/>
                </a:cubicBezTo>
                <a:cubicBezTo>
                  <a:pt x="107" y="36"/>
                  <a:pt x="107" y="36"/>
                  <a:pt x="108" y="36"/>
                </a:cubicBezTo>
                <a:close/>
                <a:moveTo>
                  <a:pt x="122" y="49"/>
                </a:moveTo>
                <a:cubicBezTo>
                  <a:pt x="125" y="49"/>
                  <a:pt x="128" y="48"/>
                  <a:pt x="132" y="47"/>
                </a:cubicBezTo>
                <a:cubicBezTo>
                  <a:pt x="131" y="48"/>
                  <a:pt x="130" y="49"/>
                  <a:pt x="129" y="50"/>
                </a:cubicBezTo>
                <a:cubicBezTo>
                  <a:pt x="128" y="50"/>
                  <a:pt x="127" y="51"/>
                  <a:pt x="126" y="51"/>
                </a:cubicBezTo>
                <a:cubicBezTo>
                  <a:pt x="126" y="51"/>
                  <a:pt x="126" y="51"/>
                  <a:pt x="126" y="51"/>
                </a:cubicBezTo>
                <a:cubicBezTo>
                  <a:pt x="125" y="52"/>
                  <a:pt x="125" y="52"/>
                  <a:pt x="125" y="52"/>
                </a:cubicBezTo>
                <a:cubicBezTo>
                  <a:pt x="125" y="52"/>
                  <a:pt x="126" y="51"/>
                  <a:pt x="127" y="50"/>
                </a:cubicBezTo>
                <a:cubicBezTo>
                  <a:pt x="127" y="50"/>
                  <a:pt x="126" y="48"/>
                  <a:pt x="126" y="49"/>
                </a:cubicBezTo>
                <a:cubicBezTo>
                  <a:pt x="125" y="50"/>
                  <a:pt x="124" y="51"/>
                  <a:pt x="123" y="52"/>
                </a:cubicBezTo>
                <a:cubicBezTo>
                  <a:pt x="123" y="51"/>
                  <a:pt x="122" y="51"/>
                  <a:pt x="121" y="51"/>
                </a:cubicBezTo>
                <a:cubicBezTo>
                  <a:pt x="121" y="51"/>
                  <a:pt x="121" y="51"/>
                  <a:pt x="121" y="51"/>
                </a:cubicBezTo>
                <a:cubicBezTo>
                  <a:pt x="121" y="51"/>
                  <a:pt x="121" y="51"/>
                  <a:pt x="122" y="50"/>
                </a:cubicBezTo>
                <a:cubicBezTo>
                  <a:pt x="122" y="50"/>
                  <a:pt x="122" y="50"/>
                  <a:pt x="122" y="49"/>
                </a:cubicBezTo>
                <a:close/>
                <a:moveTo>
                  <a:pt x="148" y="57"/>
                </a:moveTo>
                <a:cubicBezTo>
                  <a:pt x="146" y="57"/>
                  <a:pt x="143" y="58"/>
                  <a:pt x="141" y="59"/>
                </a:cubicBezTo>
                <a:cubicBezTo>
                  <a:pt x="142" y="58"/>
                  <a:pt x="143" y="57"/>
                  <a:pt x="144" y="56"/>
                </a:cubicBezTo>
                <a:cubicBezTo>
                  <a:pt x="149" y="54"/>
                  <a:pt x="153" y="52"/>
                  <a:pt x="158" y="50"/>
                </a:cubicBezTo>
                <a:cubicBezTo>
                  <a:pt x="155" y="52"/>
                  <a:pt x="151" y="54"/>
                  <a:pt x="148" y="57"/>
                </a:cubicBezTo>
                <a:close/>
                <a:moveTo>
                  <a:pt x="160" y="51"/>
                </a:moveTo>
                <a:cubicBezTo>
                  <a:pt x="159" y="52"/>
                  <a:pt x="159" y="52"/>
                  <a:pt x="159" y="52"/>
                </a:cubicBezTo>
                <a:cubicBezTo>
                  <a:pt x="158" y="53"/>
                  <a:pt x="157" y="53"/>
                  <a:pt x="156" y="54"/>
                </a:cubicBezTo>
                <a:cubicBezTo>
                  <a:pt x="157" y="53"/>
                  <a:pt x="158" y="52"/>
                  <a:pt x="160" y="51"/>
                </a:cubicBezTo>
                <a:close/>
                <a:moveTo>
                  <a:pt x="163" y="63"/>
                </a:moveTo>
                <a:cubicBezTo>
                  <a:pt x="167" y="61"/>
                  <a:pt x="171" y="59"/>
                  <a:pt x="175" y="57"/>
                </a:cubicBezTo>
                <a:cubicBezTo>
                  <a:pt x="174" y="58"/>
                  <a:pt x="173" y="60"/>
                  <a:pt x="172" y="61"/>
                </a:cubicBezTo>
                <a:cubicBezTo>
                  <a:pt x="167" y="63"/>
                  <a:pt x="161" y="66"/>
                  <a:pt x="156" y="69"/>
                </a:cubicBezTo>
                <a:cubicBezTo>
                  <a:pt x="155" y="69"/>
                  <a:pt x="154" y="70"/>
                  <a:pt x="153" y="70"/>
                </a:cubicBezTo>
                <a:cubicBezTo>
                  <a:pt x="156" y="68"/>
                  <a:pt x="159" y="65"/>
                  <a:pt x="163" y="63"/>
                </a:cubicBezTo>
                <a:close/>
                <a:moveTo>
                  <a:pt x="162" y="61"/>
                </a:moveTo>
                <a:cubicBezTo>
                  <a:pt x="163" y="60"/>
                  <a:pt x="165" y="59"/>
                  <a:pt x="166" y="57"/>
                </a:cubicBezTo>
                <a:cubicBezTo>
                  <a:pt x="168" y="57"/>
                  <a:pt x="169" y="56"/>
                  <a:pt x="171" y="56"/>
                </a:cubicBezTo>
                <a:cubicBezTo>
                  <a:pt x="168" y="57"/>
                  <a:pt x="165" y="59"/>
                  <a:pt x="162" y="61"/>
                </a:cubicBezTo>
                <a:cubicBezTo>
                  <a:pt x="162" y="61"/>
                  <a:pt x="162" y="61"/>
                  <a:pt x="162" y="61"/>
                </a:cubicBezTo>
                <a:close/>
                <a:moveTo>
                  <a:pt x="172" y="57"/>
                </a:moveTo>
                <a:cubicBezTo>
                  <a:pt x="174" y="56"/>
                  <a:pt x="176" y="54"/>
                  <a:pt x="179" y="53"/>
                </a:cubicBezTo>
                <a:cubicBezTo>
                  <a:pt x="178" y="53"/>
                  <a:pt x="178" y="54"/>
                  <a:pt x="178" y="54"/>
                </a:cubicBezTo>
                <a:cubicBezTo>
                  <a:pt x="176" y="55"/>
                  <a:pt x="174" y="56"/>
                  <a:pt x="172" y="57"/>
                </a:cubicBezTo>
                <a:close/>
                <a:moveTo>
                  <a:pt x="189" y="60"/>
                </a:moveTo>
                <a:cubicBezTo>
                  <a:pt x="185" y="62"/>
                  <a:pt x="181" y="64"/>
                  <a:pt x="176" y="66"/>
                </a:cubicBezTo>
                <a:cubicBezTo>
                  <a:pt x="178" y="64"/>
                  <a:pt x="180" y="62"/>
                  <a:pt x="182" y="60"/>
                </a:cubicBezTo>
                <a:cubicBezTo>
                  <a:pt x="184" y="60"/>
                  <a:pt x="186" y="59"/>
                  <a:pt x="187" y="59"/>
                </a:cubicBezTo>
                <a:cubicBezTo>
                  <a:pt x="188" y="59"/>
                  <a:pt x="188" y="59"/>
                  <a:pt x="189" y="60"/>
                </a:cubicBezTo>
                <a:close/>
                <a:moveTo>
                  <a:pt x="189" y="58"/>
                </a:moveTo>
                <a:cubicBezTo>
                  <a:pt x="190" y="58"/>
                  <a:pt x="192" y="57"/>
                  <a:pt x="194" y="57"/>
                </a:cubicBezTo>
                <a:cubicBezTo>
                  <a:pt x="193" y="58"/>
                  <a:pt x="191" y="59"/>
                  <a:pt x="190" y="59"/>
                </a:cubicBezTo>
                <a:cubicBezTo>
                  <a:pt x="189" y="59"/>
                  <a:pt x="189" y="59"/>
                  <a:pt x="189" y="58"/>
                </a:cubicBezTo>
                <a:close/>
                <a:moveTo>
                  <a:pt x="193" y="65"/>
                </a:moveTo>
                <a:cubicBezTo>
                  <a:pt x="194" y="65"/>
                  <a:pt x="195" y="65"/>
                  <a:pt x="196" y="64"/>
                </a:cubicBezTo>
                <a:cubicBezTo>
                  <a:pt x="194" y="65"/>
                  <a:pt x="193" y="66"/>
                  <a:pt x="191" y="67"/>
                </a:cubicBezTo>
                <a:cubicBezTo>
                  <a:pt x="188" y="69"/>
                  <a:pt x="184" y="70"/>
                  <a:pt x="181" y="72"/>
                </a:cubicBezTo>
                <a:cubicBezTo>
                  <a:pt x="182" y="71"/>
                  <a:pt x="183" y="71"/>
                  <a:pt x="184" y="70"/>
                </a:cubicBezTo>
                <a:cubicBezTo>
                  <a:pt x="187" y="68"/>
                  <a:pt x="190" y="67"/>
                  <a:pt x="193" y="65"/>
                </a:cubicBezTo>
                <a:close/>
                <a:moveTo>
                  <a:pt x="188" y="65"/>
                </a:moveTo>
                <a:cubicBezTo>
                  <a:pt x="190" y="64"/>
                  <a:pt x="192" y="63"/>
                  <a:pt x="195" y="62"/>
                </a:cubicBezTo>
                <a:cubicBezTo>
                  <a:pt x="194" y="63"/>
                  <a:pt x="193" y="63"/>
                  <a:pt x="192" y="64"/>
                </a:cubicBezTo>
                <a:cubicBezTo>
                  <a:pt x="191" y="64"/>
                  <a:pt x="189" y="65"/>
                  <a:pt x="188" y="65"/>
                </a:cubicBezTo>
                <a:cubicBezTo>
                  <a:pt x="188" y="65"/>
                  <a:pt x="188" y="65"/>
                  <a:pt x="188" y="65"/>
                </a:cubicBezTo>
                <a:close/>
                <a:moveTo>
                  <a:pt x="207" y="95"/>
                </a:moveTo>
                <a:cubicBezTo>
                  <a:pt x="210" y="94"/>
                  <a:pt x="213" y="92"/>
                  <a:pt x="215" y="91"/>
                </a:cubicBezTo>
                <a:cubicBezTo>
                  <a:pt x="216" y="92"/>
                  <a:pt x="216" y="93"/>
                  <a:pt x="217" y="95"/>
                </a:cubicBezTo>
                <a:cubicBezTo>
                  <a:pt x="212" y="97"/>
                  <a:pt x="208" y="99"/>
                  <a:pt x="204" y="101"/>
                </a:cubicBezTo>
                <a:cubicBezTo>
                  <a:pt x="204" y="101"/>
                  <a:pt x="203" y="101"/>
                  <a:pt x="203" y="101"/>
                </a:cubicBezTo>
                <a:cubicBezTo>
                  <a:pt x="202" y="102"/>
                  <a:pt x="201" y="103"/>
                  <a:pt x="199" y="104"/>
                </a:cubicBezTo>
                <a:cubicBezTo>
                  <a:pt x="199" y="104"/>
                  <a:pt x="199" y="105"/>
                  <a:pt x="198" y="105"/>
                </a:cubicBezTo>
                <a:cubicBezTo>
                  <a:pt x="198" y="105"/>
                  <a:pt x="198" y="105"/>
                  <a:pt x="198" y="105"/>
                </a:cubicBezTo>
                <a:cubicBezTo>
                  <a:pt x="199" y="104"/>
                  <a:pt x="200" y="103"/>
                  <a:pt x="200" y="102"/>
                </a:cubicBezTo>
                <a:cubicBezTo>
                  <a:pt x="203" y="100"/>
                  <a:pt x="205" y="98"/>
                  <a:pt x="208" y="96"/>
                </a:cubicBezTo>
                <a:cubicBezTo>
                  <a:pt x="208" y="96"/>
                  <a:pt x="208" y="95"/>
                  <a:pt x="207" y="95"/>
                </a:cubicBezTo>
                <a:close/>
                <a:moveTo>
                  <a:pt x="196" y="173"/>
                </a:moveTo>
                <a:cubicBezTo>
                  <a:pt x="197" y="172"/>
                  <a:pt x="198" y="171"/>
                  <a:pt x="198" y="171"/>
                </a:cubicBezTo>
                <a:cubicBezTo>
                  <a:pt x="198" y="171"/>
                  <a:pt x="198" y="171"/>
                  <a:pt x="198" y="171"/>
                </a:cubicBezTo>
                <a:cubicBezTo>
                  <a:pt x="197" y="172"/>
                  <a:pt x="196" y="173"/>
                  <a:pt x="195" y="174"/>
                </a:cubicBezTo>
                <a:cubicBezTo>
                  <a:pt x="196" y="174"/>
                  <a:pt x="196" y="173"/>
                  <a:pt x="196" y="173"/>
                </a:cubicBezTo>
                <a:close/>
                <a:moveTo>
                  <a:pt x="195" y="164"/>
                </a:moveTo>
                <a:cubicBezTo>
                  <a:pt x="195" y="165"/>
                  <a:pt x="195" y="165"/>
                  <a:pt x="194" y="165"/>
                </a:cubicBezTo>
                <a:cubicBezTo>
                  <a:pt x="195" y="164"/>
                  <a:pt x="196" y="162"/>
                  <a:pt x="197" y="161"/>
                </a:cubicBezTo>
                <a:cubicBezTo>
                  <a:pt x="196" y="162"/>
                  <a:pt x="196" y="163"/>
                  <a:pt x="195" y="164"/>
                </a:cubicBezTo>
                <a:close/>
                <a:moveTo>
                  <a:pt x="194" y="155"/>
                </a:moveTo>
                <a:cubicBezTo>
                  <a:pt x="193" y="157"/>
                  <a:pt x="191" y="158"/>
                  <a:pt x="190" y="159"/>
                </a:cubicBezTo>
                <a:cubicBezTo>
                  <a:pt x="193" y="156"/>
                  <a:pt x="196" y="153"/>
                  <a:pt x="198" y="150"/>
                </a:cubicBezTo>
                <a:cubicBezTo>
                  <a:pt x="197" y="152"/>
                  <a:pt x="196" y="154"/>
                  <a:pt x="194" y="155"/>
                </a:cubicBezTo>
                <a:close/>
                <a:moveTo>
                  <a:pt x="105" y="198"/>
                </a:moveTo>
                <a:cubicBezTo>
                  <a:pt x="105" y="198"/>
                  <a:pt x="106" y="198"/>
                  <a:pt x="106" y="197"/>
                </a:cubicBezTo>
                <a:cubicBezTo>
                  <a:pt x="106" y="197"/>
                  <a:pt x="107" y="197"/>
                  <a:pt x="107" y="197"/>
                </a:cubicBezTo>
                <a:cubicBezTo>
                  <a:pt x="106" y="198"/>
                  <a:pt x="106" y="198"/>
                  <a:pt x="105" y="199"/>
                </a:cubicBezTo>
                <a:cubicBezTo>
                  <a:pt x="105" y="199"/>
                  <a:pt x="105" y="198"/>
                  <a:pt x="105" y="198"/>
                </a:cubicBezTo>
                <a:close/>
                <a:moveTo>
                  <a:pt x="108" y="204"/>
                </a:moveTo>
                <a:cubicBezTo>
                  <a:pt x="108" y="204"/>
                  <a:pt x="108" y="204"/>
                  <a:pt x="108" y="204"/>
                </a:cubicBezTo>
                <a:cubicBezTo>
                  <a:pt x="107" y="203"/>
                  <a:pt x="105" y="202"/>
                  <a:pt x="104" y="202"/>
                </a:cubicBezTo>
                <a:cubicBezTo>
                  <a:pt x="104" y="202"/>
                  <a:pt x="104" y="201"/>
                  <a:pt x="104" y="201"/>
                </a:cubicBezTo>
                <a:cubicBezTo>
                  <a:pt x="106" y="202"/>
                  <a:pt x="107" y="203"/>
                  <a:pt x="108" y="204"/>
                </a:cubicBezTo>
                <a:close/>
                <a:moveTo>
                  <a:pt x="104" y="194"/>
                </a:moveTo>
                <a:cubicBezTo>
                  <a:pt x="104" y="194"/>
                  <a:pt x="103" y="194"/>
                  <a:pt x="103" y="193"/>
                </a:cubicBezTo>
                <a:cubicBezTo>
                  <a:pt x="104" y="192"/>
                  <a:pt x="105" y="191"/>
                  <a:pt x="106" y="190"/>
                </a:cubicBezTo>
                <a:cubicBezTo>
                  <a:pt x="107" y="189"/>
                  <a:pt x="109" y="188"/>
                  <a:pt x="110" y="186"/>
                </a:cubicBezTo>
                <a:cubicBezTo>
                  <a:pt x="115" y="183"/>
                  <a:pt x="119" y="179"/>
                  <a:pt x="123" y="176"/>
                </a:cubicBezTo>
                <a:cubicBezTo>
                  <a:pt x="125" y="175"/>
                  <a:pt x="127" y="174"/>
                  <a:pt x="129" y="173"/>
                </a:cubicBezTo>
                <a:cubicBezTo>
                  <a:pt x="124" y="177"/>
                  <a:pt x="118" y="182"/>
                  <a:pt x="112" y="187"/>
                </a:cubicBezTo>
                <a:cubicBezTo>
                  <a:pt x="110" y="189"/>
                  <a:pt x="107" y="192"/>
                  <a:pt x="104" y="194"/>
                </a:cubicBezTo>
                <a:close/>
                <a:moveTo>
                  <a:pt x="73" y="126"/>
                </a:moveTo>
                <a:cubicBezTo>
                  <a:pt x="73" y="126"/>
                  <a:pt x="72" y="127"/>
                  <a:pt x="72" y="128"/>
                </a:cubicBezTo>
                <a:cubicBezTo>
                  <a:pt x="71" y="127"/>
                  <a:pt x="71" y="126"/>
                  <a:pt x="71" y="125"/>
                </a:cubicBezTo>
                <a:cubicBezTo>
                  <a:pt x="71" y="125"/>
                  <a:pt x="71" y="124"/>
                  <a:pt x="71" y="124"/>
                </a:cubicBezTo>
                <a:cubicBezTo>
                  <a:pt x="72" y="124"/>
                  <a:pt x="72" y="124"/>
                  <a:pt x="72" y="124"/>
                </a:cubicBezTo>
                <a:cubicBezTo>
                  <a:pt x="72" y="124"/>
                  <a:pt x="72" y="124"/>
                  <a:pt x="72" y="124"/>
                </a:cubicBezTo>
                <a:cubicBezTo>
                  <a:pt x="73" y="125"/>
                  <a:pt x="73" y="125"/>
                  <a:pt x="73" y="126"/>
                </a:cubicBezTo>
                <a:close/>
                <a:moveTo>
                  <a:pt x="71" y="168"/>
                </a:moveTo>
                <a:cubicBezTo>
                  <a:pt x="71" y="167"/>
                  <a:pt x="71" y="167"/>
                  <a:pt x="71" y="167"/>
                </a:cubicBezTo>
                <a:cubicBezTo>
                  <a:pt x="71" y="166"/>
                  <a:pt x="71" y="166"/>
                  <a:pt x="72" y="166"/>
                </a:cubicBezTo>
                <a:cubicBezTo>
                  <a:pt x="72" y="167"/>
                  <a:pt x="72" y="167"/>
                  <a:pt x="72" y="167"/>
                </a:cubicBezTo>
                <a:cubicBezTo>
                  <a:pt x="72" y="167"/>
                  <a:pt x="71" y="168"/>
                  <a:pt x="71" y="168"/>
                </a:cubicBezTo>
                <a:close/>
                <a:moveTo>
                  <a:pt x="73" y="170"/>
                </a:moveTo>
                <a:cubicBezTo>
                  <a:pt x="73" y="170"/>
                  <a:pt x="73" y="170"/>
                  <a:pt x="73" y="170"/>
                </a:cubicBezTo>
                <a:cubicBezTo>
                  <a:pt x="73" y="171"/>
                  <a:pt x="73" y="171"/>
                  <a:pt x="73" y="171"/>
                </a:cubicBezTo>
                <a:cubicBezTo>
                  <a:pt x="72" y="171"/>
                  <a:pt x="72" y="171"/>
                  <a:pt x="72" y="171"/>
                </a:cubicBezTo>
                <a:cubicBezTo>
                  <a:pt x="72" y="171"/>
                  <a:pt x="72" y="171"/>
                  <a:pt x="72" y="171"/>
                </a:cubicBezTo>
                <a:cubicBezTo>
                  <a:pt x="72" y="170"/>
                  <a:pt x="72" y="170"/>
                  <a:pt x="73" y="170"/>
                </a:cubicBezTo>
                <a:close/>
                <a:moveTo>
                  <a:pt x="71" y="165"/>
                </a:moveTo>
                <a:cubicBezTo>
                  <a:pt x="71" y="164"/>
                  <a:pt x="71" y="163"/>
                  <a:pt x="70" y="162"/>
                </a:cubicBezTo>
                <a:cubicBezTo>
                  <a:pt x="71" y="162"/>
                  <a:pt x="71" y="162"/>
                  <a:pt x="71" y="162"/>
                </a:cubicBezTo>
                <a:cubicBezTo>
                  <a:pt x="71" y="163"/>
                  <a:pt x="71" y="164"/>
                  <a:pt x="71" y="164"/>
                </a:cubicBezTo>
                <a:cubicBezTo>
                  <a:pt x="71" y="165"/>
                  <a:pt x="71" y="165"/>
                  <a:pt x="71" y="165"/>
                </a:cubicBezTo>
                <a:close/>
                <a:moveTo>
                  <a:pt x="61" y="51"/>
                </a:moveTo>
                <a:cubicBezTo>
                  <a:pt x="61" y="51"/>
                  <a:pt x="61" y="52"/>
                  <a:pt x="61" y="52"/>
                </a:cubicBezTo>
                <a:cubicBezTo>
                  <a:pt x="59" y="54"/>
                  <a:pt x="57" y="55"/>
                  <a:pt x="55" y="57"/>
                </a:cubicBezTo>
                <a:cubicBezTo>
                  <a:pt x="55" y="58"/>
                  <a:pt x="54" y="59"/>
                  <a:pt x="53" y="59"/>
                </a:cubicBezTo>
                <a:cubicBezTo>
                  <a:pt x="52" y="61"/>
                  <a:pt x="50" y="62"/>
                  <a:pt x="49" y="63"/>
                </a:cubicBezTo>
                <a:cubicBezTo>
                  <a:pt x="49" y="63"/>
                  <a:pt x="49" y="63"/>
                  <a:pt x="49" y="63"/>
                </a:cubicBezTo>
                <a:cubicBezTo>
                  <a:pt x="49" y="62"/>
                  <a:pt x="50" y="61"/>
                  <a:pt x="51" y="60"/>
                </a:cubicBezTo>
                <a:cubicBezTo>
                  <a:pt x="54" y="57"/>
                  <a:pt x="58" y="54"/>
                  <a:pt x="61" y="51"/>
                </a:cubicBezTo>
                <a:close/>
                <a:moveTo>
                  <a:pt x="54" y="54"/>
                </a:moveTo>
                <a:cubicBezTo>
                  <a:pt x="55" y="54"/>
                  <a:pt x="55" y="54"/>
                  <a:pt x="55" y="54"/>
                </a:cubicBezTo>
                <a:cubicBezTo>
                  <a:pt x="55" y="54"/>
                  <a:pt x="55" y="53"/>
                  <a:pt x="56" y="53"/>
                </a:cubicBezTo>
                <a:cubicBezTo>
                  <a:pt x="57" y="52"/>
                  <a:pt x="58" y="52"/>
                  <a:pt x="58" y="51"/>
                </a:cubicBezTo>
                <a:cubicBezTo>
                  <a:pt x="57" y="52"/>
                  <a:pt x="56" y="53"/>
                  <a:pt x="54" y="54"/>
                </a:cubicBezTo>
                <a:close/>
                <a:moveTo>
                  <a:pt x="92" y="45"/>
                </a:moveTo>
                <a:cubicBezTo>
                  <a:pt x="92" y="47"/>
                  <a:pt x="92" y="48"/>
                  <a:pt x="91" y="50"/>
                </a:cubicBezTo>
                <a:cubicBezTo>
                  <a:pt x="86" y="54"/>
                  <a:pt x="80" y="58"/>
                  <a:pt x="75" y="63"/>
                </a:cubicBezTo>
                <a:cubicBezTo>
                  <a:pt x="75" y="62"/>
                  <a:pt x="75" y="61"/>
                  <a:pt x="76" y="60"/>
                </a:cubicBezTo>
                <a:cubicBezTo>
                  <a:pt x="81" y="55"/>
                  <a:pt x="87" y="50"/>
                  <a:pt x="92" y="45"/>
                </a:cubicBezTo>
                <a:close/>
                <a:moveTo>
                  <a:pt x="82" y="53"/>
                </a:moveTo>
                <a:cubicBezTo>
                  <a:pt x="84" y="50"/>
                  <a:pt x="86" y="48"/>
                  <a:pt x="89" y="46"/>
                </a:cubicBezTo>
                <a:cubicBezTo>
                  <a:pt x="89" y="46"/>
                  <a:pt x="90" y="45"/>
                  <a:pt x="90" y="45"/>
                </a:cubicBezTo>
                <a:cubicBezTo>
                  <a:pt x="87" y="48"/>
                  <a:pt x="84" y="50"/>
                  <a:pt x="82" y="53"/>
                </a:cubicBezTo>
                <a:close/>
                <a:moveTo>
                  <a:pt x="110" y="51"/>
                </a:moveTo>
                <a:cubicBezTo>
                  <a:pt x="110" y="51"/>
                  <a:pt x="110" y="51"/>
                  <a:pt x="110" y="51"/>
                </a:cubicBezTo>
                <a:cubicBezTo>
                  <a:pt x="110" y="52"/>
                  <a:pt x="109" y="52"/>
                  <a:pt x="108" y="53"/>
                </a:cubicBezTo>
                <a:cubicBezTo>
                  <a:pt x="106" y="54"/>
                  <a:pt x="104" y="54"/>
                  <a:pt x="102" y="55"/>
                </a:cubicBezTo>
                <a:cubicBezTo>
                  <a:pt x="103" y="54"/>
                  <a:pt x="105" y="53"/>
                  <a:pt x="106" y="51"/>
                </a:cubicBezTo>
                <a:cubicBezTo>
                  <a:pt x="107" y="51"/>
                  <a:pt x="108" y="50"/>
                  <a:pt x="109" y="50"/>
                </a:cubicBezTo>
                <a:cubicBezTo>
                  <a:pt x="108" y="50"/>
                  <a:pt x="109" y="51"/>
                  <a:pt x="110" y="51"/>
                </a:cubicBezTo>
                <a:close/>
                <a:moveTo>
                  <a:pt x="112" y="77"/>
                </a:moveTo>
                <a:cubicBezTo>
                  <a:pt x="110" y="79"/>
                  <a:pt x="108" y="82"/>
                  <a:pt x="107" y="84"/>
                </a:cubicBezTo>
                <a:cubicBezTo>
                  <a:pt x="109" y="80"/>
                  <a:pt x="112" y="76"/>
                  <a:pt x="115" y="73"/>
                </a:cubicBezTo>
                <a:cubicBezTo>
                  <a:pt x="115" y="73"/>
                  <a:pt x="115" y="73"/>
                  <a:pt x="115" y="72"/>
                </a:cubicBezTo>
                <a:cubicBezTo>
                  <a:pt x="114" y="74"/>
                  <a:pt x="113" y="76"/>
                  <a:pt x="112" y="77"/>
                </a:cubicBezTo>
                <a:close/>
                <a:moveTo>
                  <a:pt x="116" y="78"/>
                </a:moveTo>
                <a:cubicBezTo>
                  <a:pt x="115" y="79"/>
                  <a:pt x="114" y="80"/>
                  <a:pt x="114" y="80"/>
                </a:cubicBezTo>
                <a:cubicBezTo>
                  <a:pt x="112" y="82"/>
                  <a:pt x="110" y="83"/>
                  <a:pt x="109" y="85"/>
                </a:cubicBezTo>
                <a:cubicBezTo>
                  <a:pt x="111" y="83"/>
                  <a:pt x="113" y="80"/>
                  <a:pt x="116" y="78"/>
                </a:cubicBezTo>
                <a:close/>
                <a:moveTo>
                  <a:pt x="98" y="92"/>
                </a:moveTo>
                <a:cubicBezTo>
                  <a:pt x="95" y="96"/>
                  <a:pt x="91" y="99"/>
                  <a:pt x="88" y="102"/>
                </a:cubicBezTo>
                <a:cubicBezTo>
                  <a:pt x="89" y="101"/>
                  <a:pt x="89" y="100"/>
                  <a:pt x="90" y="98"/>
                </a:cubicBezTo>
                <a:cubicBezTo>
                  <a:pt x="96" y="92"/>
                  <a:pt x="103" y="85"/>
                  <a:pt x="109" y="78"/>
                </a:cubicBezTo>
                <a:cubicBezTo>
                  <a:pt x="105" y="82"/>
                  <a:pt x="102" y="87"/>
                  <a:pt x="98" y="92"/>
                </a:cubicBezTo>
                <a:close/>
                <a:moveTo>
                  <a:pt x="99" y="97"/>
                </a:moveTo>
                <a:cubicBezTo>
                  <a:pt x="97" y="100"/>
                  <a:pt x="94" y="103"/>
                  <a:pt x="92" y="105"/>
                </a:cubicBezTo>
                <a:cubicBezTo>
                  <a:pt x="93" y="104"/>
                  <a:pt x="94" y="102"/>
                  <a:pt x="95" y="100"/>
                </a:cubicBezTo>
                <a:cubicBezTo>
                  <a:pt x="97" y="99"/>
                  <a:pt x="98" y="98"/>
                  <a:pt x="99" y="97"/>
                </a:cubicBezTo>
                <a:close/>
                <a:moveTo>
                  <a:pt x="128" y="67"/>
                </a:moveTo>
                <a:cubicBezTo>
                  <a:pt x="129" y="66"/>
                  <a:pt x="130" y="65"/>
                  <a:pt x="130" y="64"/>
                </a:cubicBezTo>
                <a:cubicBezTo>
                  <a:pt x="131" y="64"/>
                  <a:pt x="131" y="64"/>
                  <a:pt x="132" y="63"/>
                </a:cubicBezTo>
                <a:cubicBezTo>
                  <a:pt x="132" y="63"/>
                  <a:pt x="133" y="63"/>
                  <a:pt x="133" y="63"/>
                </a:cubicBezTo>
                <a:cubicBezTo>
                  <a:pt x="132" y="64"/>
                  <a:pt x="130" y="66"/>
                  <a:pt x="128" y="67"/>
                </a:cubicBezTo>
                <a:close/>
                <a:moveTo>
                  <a:pt x="137" y="62"/>
                </a:moveTo>
                <a:cubicBezTo>
                  <a:pt x="138" y="62"/>
                  <a:pt x="140" y="61"/>
                  <a:pt x="141" y="61"/>
                </a:cubicBezTo>
                <a:cubicBezTo>
                  <a:pt x="138" y="63"/>
                  <a:pt x="135" y="65"/>
                  <a:pt x="132" y="67"/>
                </a:cubicBezTo>
                <a:cubicBezTo>
                  <a:pt x="133" y="65"/>
                  <a:pt x="135" y="64"/>
                  <a:pt x="137" y="62"/>
                </a:cubicBezTo>
                <a:close/>
                <a:moveTo>
                  <a:pt x="132" y="76"/>
                </a:moveTo>
                <a:cubicBezTo>
                  <a:pt x="132" y="77"/>
                  <a:pt x="132" y="77"/>
                  <a:pt x="132" y="77"/>
                </a:cubicBezTo>
                <a:cubicBezTo>
                  <a:pt x="133" y="77"/>
                  <a:pt x="134" y="76"/>
                  <a:pt x="136" y="76"/>
                </a:cubicBezTo>
                <a:cubicBezTo>
                  <a:pt x="132" y="79"/>
                  <a:pt x="128" y="82"/>
                  <a:pt x="124" y="85"/>
                </a:cubicBezTo>
                <a:cubicBezTo>
                  <a:pt x="125" y="85"/>
                  <a:pt x="125" y="84"/>
                  <a:pt x="125" y="84"/>
                </a:cubicBezTo>
                <a:cubicBezTo>
                  <a:pt x="128" y="82"/>
                  <a:pt x="130" y="80"/>
                  <a:pt x="132" y="77"/>
                </a:cubicBezTo>
                <a:cubicBezTo>
                  <a:pt x="132" y="77"/>
                  <a:pt x="132" y="77"/>
                  <a:pt x="132" y="76"/>
                </a:cubicBezTo>
                <a:close/>
                <a:moveTo>
                  <a:pt x="199" y="77"/>
                </a:moveTo>
                <a:cubicBezTo>
                  <a:pt x="199" y="78"/>
                  <a:pt x="198" y="78"/>
                  <a:pt x="198" y="78"/>
                </a:cubicBezTo>
                <a:cubicBezTo>
                  <a:pt x="196" y="79"/>
                  <a:pt x="194" y="80"/>
                  <a:pt x="192" y="81"/>
                </a:cubicBezTo>
                <a:cubicBezTo>
                  <a:pt x="192" y="80"/>
                  <a:pt x="192" y="80"/>
                  <a:pt x="192" y="80"/>
                </a:cubicBezTo>
                <a:cubicBezTo>
                  <a:pt x="195" y="79"/>
                  <a:pt x="197" y="78"/>
                  <a:pt x="199" y="77"/>
                </a:cubicBezTo>
                <a:close/>
                <a:moveTo>
                  <a:pt x="196" y="75"/>
                </a:moveTo>
                <a:cubicBezTo>
                  <a:pt x="197" y="74"/>
                  <a:pt x="198" y="73"/>
                  <a:pt x="199" y="73"/>
                </a:cubicBezTo>
                <a:cubicBezTo>
                  <a:pt x="198" y="73"/>
                  <a:pt x="197" y="74"/>
                  <a:pt x="196" y="75"/>
                </a:cubicBezTo>
                <a:cubicBezTo>
                  <a:pt x="196" y="75"/>
                  <a:pt x="196" y="75"/>
                  <a:pt x="196" y="75"/>
                </a:cubicBezTo>
                <a:close/>
                <a:moveTo>
                  <a:pt x="191" y="138"/>
                </a:moveTo>
                <a:cubicBezTo>
                  <a:pt x="191" y="138"/>
                  <a:pt x="191" y="138"/>
                  <a:pt x="190" y="137"/>
                </a:cubicBezTo>
                <a:cubicBezTo>
                  <a:pt x="191" y="137"/>
                  <a:pt x="191" y="136"/>
                  <a:pt x="191" y="136"/>
                </a:cubicBezTo>
                <a:cubicBezTo>
                  <a:pt x="197" y="131"/>
                  <a:pt x="203" y="126"/>
                  <a:pt x="209" y="121"/>
                </a:cubicBezTo>
                <a:cubicBezTo>
                  <a:pt x="209" y="121"/>
                  <a:pt x="209" y="121"/>
                  <a:pt x="209" y="121"/>
                </a:cubicBezTo>
                <a:cubicBezTo>
                  <a:pt x="203" y="127"/>
                  <a:pt x="197" y="133"/>
                  <a:pt x="191" y="138"/>
                </a:cubicBezTo>
                <a:close/>
                <a:moveTo>
                  <a:pt x="205" y="126"/>
                </a:moveTo>
                <a:cubicBezTo>
                  <a:pt x="205" y="127"/>
                  <a:pt x="204" y="128"/>
                  <a:pt x="204" y="129"/>
                </a:cubicBezTo>
                <a:cubicBezTo>
                  <a:pt x="199" y="134"/>
                  <a:pt x="196" y="138"/>
                  <a:pt x="192" y="143"/>
                </a:cubicBezTo>
                <a:cubicBezTo>
                  <a:pt x="192" y="143"/>
                  <a:pt x="191" y="143"/>
                  <a:pt x="191" y="143"/>
                </a:cubicBezTo>
                <a:cubicBezTo>
                  <a:pt x="191" y="142"/>
                  <a:pt x="191" y="141"/>
                  <a:pt x="191" y="140"/>
                </a:cubicBezTo>
                <a:cubicBezTo>
                  <a:pt x="196" y="136"/>
                  <a:pt x="201" y="131"/>
                  <a:pt x="205" y="126"/>
                </a:cubicBezTo>
                <a:close/>
                <a:moveTo>
                  <a:pt x="189" y="139"/>
                </a:moveTo>
                <a:cubicBezTo>
                  <a:pt x="189" y="139"/>
                  <a:pt x="189" y="139"/>
                  <a:pt x="189" y="139"/>
                </a:cubicBezTo>
                <a:cubicBezTo>
                  <a:pt x="189" y="140"/>
                  <a:pt x="189" y="140"/>
                  <a:pt x="189" y="140"/>
                </a:cubicBezTo>
                <a:cubicBezTo>
                  <a:pt x="188" y="141"/>
                  <a:pt x="187" y="142"/>
                  <a:pt x="186" y="143"/>
                </a:cubicBezTo>
                <a:cubicBezTo>
                  <a:pt x="186" y="143"/>
                  <a:pt x="186" y="143"/>
                  <a:pt x="186" y="143"/>
                </a:cubicBezTo>
                <a:cubicBezTo>
                  <a:pt x="187" y="142"/>
                  <a:pt x="188" y="140"/>
                  <a:pt x="189" y="139"/>
                </a:cubicBezTo>
                <a:close/>
                <a:moveTo>
                  <a:pt x="183" y="144"/>
                </a:moveTo>
                <a:cubicBezTo>
                  <a:pt x="182" y="144"/>
                  <a:pt x="182" y="144"/>
                  <a:pt x="181" y="145"/>
                </a:cubicBezTo>
                <a:cubicBezTo>
                  <a:pt x="183" y="143"/>
                  <a:pt x="184" y="142"/>
                  <a:pt x="186" y="140"/>
                </a:cubicBezTo>
                <a:cubicBezTo>
                  <a:pt x="186" y="140"/>
                  <a:pt x="186" y="140"/>
                  <a:pt x="186" y="140"/>
                </a:cubicBezTo>
                <a:cubicBezTo>
                  <a:pt x="185" y="142"/>
                  <a:pt x="184" y="143"/>
                  <a:pt x="183" y="144"/>
                </a:cubicBezTo>
                <a:close/>
                <a:moveTo>
                  <a:pt x="180" y="142"/>
                </a:moveTo>
                <a:cubicBezTo>
                  <a:pt x="178" y="143"/>
                  <a:pt x="177" y="145"/>
                  <a:pt x="175" y="146"/>
                </a:cubicBezTo>
                <a:cubicBezTo>
                  <a:pt x="175" y="147"/>
                  <a:pt x="174" y="147"/>
                  <a:pt x="174" y="147"/>
                </a:cubicBezTo>
                <a:cubicBezTo>
                  <a:pt x="175" y="146"/>
                  <a:pt x="176" y="144"/>
                  <a:pt x="178" y="142"/>
                </a:cubicBezTo>
                <a:cubicBezTo>
                  <a:pt x="180" y="139"/>
                  <a:pt x="183" y="137"/>
                  <a:pt x="185" y="134"/>
                </a:cubicBezTo>
                <a:cubicBezTo>
                  <a:pt x="186" y="134"/>
                  <a:pt x="186" y="133"/>
                  <a:pt x="187" y="133"/>
                </a:cubicBezTo>
                <a:cubicBezTo>
                  <a:pt x="187" y="133"/>
                  <a:pt x="187" y="134"/>
                  <a:pt x="187" y="134"/>
                </a:cubicBezTo>
                <a:cubicBezTo>
                  <a:pt x="185" y="137"/>
                  <a:pt x="183" y="139"/>
                  <a:pt x="180" y="142"/>
                </a:cubicBezTo>
                <a:close/>
                <a:moveTo>
                  <a:pt x="129" y="154"/>
                </a:moveTo>
                <a:cubicBezTo>
                  <a:pt x="128" y="155"/>
                  <a:pt x="127" y="155"/>
                  <a:pt x="126" y="156"/>
                </a:cubicBezTo>
                <a:cubicBezTo>
                  <a:pt x="126" y="155"/>
                  <a:pt x="126" y="155"/>
                  <a:pt x="126" y="155"/>
                </a:cubicBezTo>
                <a:cubicBezTo>
                  <a:pt x="126" y="155"/>
                  <a:pt x="126" y="155"/>
                  <a:pt x="126" y="155"/>
                </a:cubicBezTo>
                <a:cubicBezTo>
                  <a:pt x="126" y="155"/>
                  <a:pt x="126" y="155"/>
                  <a:pt x="126" y="155"/>
                </a:cubicBezTo>
                <a:cubicBezTo>
                  <a:pt x="127" y="155"/>
                  <a:pt x="127" y="155"/>
                  <a:pt x="127" y="155"/>
                </a:cubicBezTo>
                <a:cubicBezTo>
                  <a:pt x="128" y="153"/>
                  <a:pt x="130" y="151"/>
                  <a:pt x="132" y="149"/>
                </a:cubicBezTo>
                <a:cubicBezTo>
                  <a:pt x="133" y="148"/>
                  <a:pt x="134" y="148"/>
                  <a:pt x="134" y="147"/>
                </a:cubicBezTo>
                <a:cubicBezTo>
                  <a:pt x="136" y="148"/>
                  <a:pt x="137" y="148"/>
                  <a:pt x="138" y="148"/>
                </a:cubicBezTo>
                <a:cubicBezTo>
                  <a:pt x="136" y="150"/>
                  <a:pt x="135" y="151"/>
                  <a:pt x="133" y="153"/>
                </a:cubicBezTo>
                <a:cubicBezTo>
                  <a:pt x="131" y="153"/>
                  <a:pt x="130" y="154"/>
                  <a:pt x="129" y="154"/>
                </a:cubicBezTo>
                <a:close/>
                <a:moveTo>
                  <a:pt x="130" y="160"/>
                </a:moveTo>
                <a:cubicBezTo>
                  <a:pt x="130" y="161"/>
                  <a:pt x="130" y="161"/>
                  <a:pt x="129" y="161"/>
                </a:cubicBezTo>
                <a:cubicBezTo>
                  <a:pt x="129" y="161"/>
                  <a:pt x="129" y="162"/>
                  <a:pt x="128" y="162"/>
                </a:cubicBezTo>
                <a:cubicBezTo>
                  <a:pt x="129" y="161"/>
                  <a:pt x="129" y="161"/>
                  <a:pt x="130" y="161"/>
                </a:cubicBezTo>
                <a:cubicBezTo>
                  <a:pt x="130" y="161"/>
                  <a:pt x="130" y="161"/>
                  <a:pt x="130" y="160"/>
                </a:cubicBezTo>
                <a:close/>
                <a:moveTo>
                  <a:pt x="89" y="124"/>
                </a:moveTo>
                <a:cubicBezTo>
                  <a:pt x="91" y="122"/>
                  <a:pt x="92" y="120"/>
                  <a:pt x="94" y="118"/>
                </a:cubicBezTo>
                <a:cubicBezTo>
                  <a:pt x="95" y="118"/>
                  <a:pt x="95" y="118"/>
                  <a:pt x="96" y="118"/>
                </a:cubicBezTo>
                <a:cubicBezTo>
                  <a:pt x="94" y="120"/>
                  <a:pt x="92" y="122"/>
                  <a:pt x="89" y="124"/>
                </a:cubicBezTo>
                <a:close/>
                <a:moveTo>
                  <a:pt x="91" y="127"/>
                </a:moveTo>
                <a:cubicBezTo>
                  <a:pt x="89" y="129"/>
                  <a:pt x="88" y="130"/>
                  <a:pt x="87" y="132"/>
                </a:cubicBezTo>
                <a:cubicBezTo>
                  <a:pt x="86" y="132"/>
                  <a:pt x="86" y="132"/>
                  <a:pt x="85" y="131"/>
                </a:cubicBezTo>
                <a:cubicBezTo>
                  <a:pt x="87" y="130"/>
                  <a:pt x="89" y="128"/>
                  <a:pt x="91" y="127"/>
                </a:cubicBezTo>
                <a:close/>
                <a:moveTo>
                  <a:pt x="95" y="123"/>
                </a:moveTo>
                <a:cubicBezTo>
                  <a:pt x="97" y="122"/>
                  <a:pt x="99" y="121"/>
                  <a:pt x="101" y="120"/>
                </a:cubicBezTo>
                <a:cubicBezTo>
                  <a:pt x="99" y="122"/>
                  <a:pt x="97" y="123"/>
                  <a:pt x="95" y="125"/>
                </a:cubicBezTo>
                <a:cubicBezTo>
                  <a:pt x="94" y="127"/>
                  <a:pt x="92" y="128"/>
                  <a:pt x="91" y="130"/>
                </a:cubicBezTo>
                <a:cubicBezTo>
                  <a:pt x="92" y="128"/>
                  <a:pt x="94" y="125"/>
                  <a:pt x="95" y="123"/>
                </a:cubicBezTo>
                <a:close/>
                <a:moveTo>
                  <a:pt x="94" y="130"/>
                </a:moveTo>
                <a:cubicBezTo>
                  <a:pt x="98" y="127"/>
                  <a:pt x="101" y="123"/>
                  <a:pt x="105" y="120"/>
                </a:cubicBezTo>
                <a:cubicBezTo>
                  <a:pt x="105" y="120"/>
                  <a:pt x="105" y="120"/>
                  <a:pt x="106" y="120"/>
                </a:cubicBezTo>
                <a:cubicBezTo>
                  <a:pt x="106" y="120"/>
                  <a:pt x="106" y="120"/>
                  <a:pt x="106" y="120"/>
                </a:cubicBezTo>
                <a:cubicBezTo>
                  <a:pt x="103" y="122"/>
                  <a:pt x="101" y="124"/>
                  <a:pt x="99" y="127"/>
                </a:cubicBezTo>
                <a:cubicBezTo>
                  <a:pt x="96" y="129"/>
                  <a:pt x="94" y="131"/>
                  <a:pt x="91" y="134"/>
                </a:cubicBezTo>
                <a:cubicBezTo>
                  <a:pt x="91" y="134"/>
                  <a:pt x="91" y="134"/>
                  <a:pt x="91" y="133"/>
                </a:cubicBezTo>
                <a:cubicBezTo>
                  <a:pt x="92" y="132"/>
                  <a:pt x="93" y="131"/>
                  <a:pt x="94" y="130"/>
                </a:cubicBezTo>
                <a:close/>
                <a:moveTo>
                  <a:pt x="119" y="101"/>
                </a:moveTo>
                <a:cubicBezTo>
                  <a:pt x="125" y="95"/>
                  <a:pt x="131" y="89"/>
                  <a:pt x="138" y="83"/>
                </a:cubicBezTo>
                <a:cubicBezTo>
                  <a:pt x="139" y="83"/>
                  <a:pt x="141" y="83"/>
                  <a:pt x="142" y="83"/>
                </a:cubicBezTo>
                <a:cubicBezTo>
                  <a:pt x="140" y="86"/>
                  <a:pt x="138" y="88"/>
                  <a:pt x="136" y="91"/>
                </a:cubicBezTo>
                <a:cubicBezTo>
                  <a:pt x="134" y="92"/>
                  <a:pt x="132" y="94"/>
                  <a:pt x="130" y="96"/>
                </a:cubicBezTo>
                <a:cubicBezTo>
                  <a:pt x="122" y="102"/>
                  <a:pt x="115" y="108"/>
                  <a:pt x="107" y="115"/>
                </a:cubicBezTo>
                <a:cubicBezTo>
                  <a:pt x="107" y="115"/>
                  <a:pt x="107" y="115"/>
                  <a:pt x="107" y="115"/>
                </a:cubicBezTo>
                <a:cubicBezTo>
                  <a:pt x="111" y="110"/>
                  <a:pt x="115" y="106"/>
                  <a:pt x="119" y="102"/>
                </a:cubicBezTo>
                <a:cubicBezTo>
                  <a:pt x="120" y="101"/>
                  <a:pt x="119" y="101"/>
                  <a:pt x="119" y="101"/>
                </a:cubicBezTo>
                <a:close/>
                <a:moveTo>
                  <a:pt x="127" y="102"/>
                </a:moveTo>
                <a:cubicBezTo>
                  <a:pt x="125" y="104"/>
                  <a:pt x="123" y="106"/>
                  <a:pt x="121" y="108"/>
                </a:cubicBezTo>
                <a:cubicBezTo>
                  <a:pt x="120" y="109"/>
                  <a:pt x="120" y="109"/>
                  <a:pt x="119" y="110"/>
                </a:cubicBezTo>
                <a:cubicBezTo>
                  <a:pt x="119" y="109"/>
                  <a:pt x="119" y="109"/>
                  <a:pt x="119" y="109"/>
                </a:cubicBezTo>
                <a:cubicBezTo>
                  <a:pt x="122" y="107"/>
                  <a:pt x="125" y="104"/>
                  <a:pt x="127" y="102"/>
                </a:cubicBezTo>
                <a:close/>
                <a:moveTo>
                  <a:pt x="189" y="111"/>
                </a:moveTo>
                <a:cubicBezTo>
                  <a:pt x="189" y="111"/>
                  <a:pt x="190" y="110"/>
                  <a:pt x="190" y="109"/>
                </a:cubicBezTo>
                <a:cubicBezTo>
                  <a:pt x="191" y="109"/>
                  <a:pt x="192" y="109"/>
                  <a:pt x="192" y="109"/>
                </a:cubicBezTo>
                <a:cubicBezTo>
                  <a:pt x="191" y="109"/>
                  <a:pt x="190" y="110"/>
                  <a:pt x="189" y="111"/>
                </a:cubicBezTo>
                <a:close/>
                <a:moveTo>
                  <a:pt x="193" y="117"/>
                </a:moveTo>
                <a:cubicBezTo>
                  <a:pt x="193" y="117"/>
                  <a:pt x="194" y="117"/>
                  <a:pt x="194" y="117"/>
                </a:cubicBezTo>
                <a:cubicBezTo>
                  <a:pt x="194" y="118"/>
                  <a:pt x="193" y="118"/>
                  <a:pt x="192" y="119"/>
                </a:cubicBezTo>
                <a:cubicBezTo>
                  <a:pt x="192" y="118"/>
                  <a:pt x="193" y="118"/>
                  <a:pt x="193" y="117"/>
                </a:cubicBezTo>
                <a:close/>
                <a:moveTo>
                  <a:pt x="189" y="107"/>
                </a:moveTo>
                <a:cubicBezTo>
                  <a:pt x="189" y="107"/>
                  <a:pt x="189" y="107"/>
                  <a:pt x="189" y="108"/>
                </a:cubicBezTo>
                <a:cubicBezTo>
                  <a:pt x="188" y="108"/>
                  <a:pt x="188" y="108"/>
                  <a:pt x="187" y="108"/>
                </a:cubicBezTo>
                <a:cubicBezTo>
                  <a:pt x="188" y="107"/>
                  <a:pt x="188" y="107"/>
                  <a:pt x="189" y="106"/>
                </a:cubicBezTo>
                <a:cubicBezTo>
                  <a:pt x="189" y="106"/>
                  <a:pt x="190" y="106"/>
                  <a:pt x="190" y="106"/>
                </a:cubicBezTo>
                <a:cubicBezTo>
                  <a:pt x="190" y="106"/>
                  <a:pt x="189" y="107"/>
                  <a:pt x="189" y="107"/>
                </a:cubicBezTo>
                <a:close/>
                <a:moveTo>
                  <a:pt x="189" y="115"/>
                </a:moveTo>
                <a:cubicBezTo>
                  <a:pt x="189" y="115"/>
                  <a:pt x="189" y="115"/>
                  <a:pt x="189" y="115"/>
                </a:cubicBezTo>
                <a:cubicBezTo>
                  <a:pt x="189" y="116"/>
                  <a:pt x="188" y="116"/>
                  <a:pt x="187" y="117"/>
                </a:cubicBezTo>
                <a:cubicBezTo>
                  <a:pt x="187" y="117"/>
                  <a:pt x="187" y="117"/>
                  <a:pt x="186" y="118"/>
                </a:cubicBezTo>
                <a:cubicBezTo>
                  <a:pt x="186" y="118"/>
                  <a:pt x="185" y="118"/>
                  <a:pt x="184" y="119"/>
                </a:cubicBezTo>
                <a:cubicBezTo>
                  <a:pt x="186" y="118"/>
                  <a:pt x="187" y="116"/>
                  <a:pt x="189" y="115"/>
                </a:cubicBezTo>
                <a:close/>
                <a:moveTo>
                  <a:pt x="191" y="117"/>
                </a:moveTo>
                <a:cubicBezTo>
                  <a:pt x="190" y="118"/>
                  <a:pt x="189" y="120"/>
                  <a:pt x="188" y="121"/>
                </a:cubicBezTo>
                <a:cubicBezTo>
                  <a:pt x="187" y="121"/>
                  <a:pt x="186" y="122"/>
                  <a:pt x="185" y="123"/>
                </a:cubicBezTo>
                <a:cubicBezTo>
                  <a:pt x="186" y="121"/>
                  <a:pt x="187" y="120"/>
                  <a:pt x="188" y="119"/>
                </a:cubicBezTo>
                <a:cubicBezTo>
                  <a:pt x="189" y="118"/>
                  <a:pt x="190" y="117"/>
                  <a:pt x="191" y="117"/>
                </a:cubicBezTo>
                <a:close/>
                <a:moveTo>
                  <a:pt x="182" y="131"/>
                </a:moveTo>
                <a:cubicBezTo>
                  <a:pt x="183" y="131"/>
                  <a:pt x="183" y="130"/>
                  <a:pt x="184" y="130"/>
                </a:cubicBezTo>
                <a:cubicBezTo>
                  <a:pt x="184" y="130"/>
                  <a:pt x="184" y="130"/>
                  <a:pt x="184" y="130"/>
                </a:cubicBezTo>
                <a:cubicBezTo>
                  <a:pt x="183" y="131"/>
                  <a:pt x="182" y="132"/>
                  <a:pt x="181" y="133"/>
                </a:cubicBezTo>
                <a:cubicBezTo>
                  <a:pt x="181" y="133"/>
                  <a:pt x="180" y="133"/>
                  <a:pt x="180" y="134"/>
                </a:cubicBezTo>
                <a:cubicBezTo>
                  <a:pt x="181" y="133"/>
                  <a:pt x="182" y="132"/>
                  <a:pt x="182" y="131"/>
                </a:cubicBezTo>
                <a:close/>
                <a:moveTo>
                  <a:pt x="180" y="124"/>
                </a:moveTo>
                <a:cubicBezTo>
                  <a:pt x="181" y="123"/>
                  <a:pt x="183" y="122"/>
                  <a:pt x="184" y="121"/>
                </a:cubicBezTo>
                <a:cubicBezTo>
                  <a:pt x="183" y="122"/>
                  <a:pt x="182" y="124"/>
                  <a:pt x="181" y="125"/>
                </a:cubicBezTo>
                <a:cubicBezTo>
                  <a:pt x="181" y="124"/>
                  <a:pt x="180" y="124"/>
                  <a:pt x="180" y="124"/>
                </a:cubicBezTo>
                <a:close/>
                <a:moveTo>
                  <a:pt x="178" y="122"/>
                </a:moveTo>
                <a:cubicBezTo>
                  <a:pt x="178" y="122"/>
                  <a:pt x="178" y="122"/>
                  <a:pt x="178" y="122"/>
                </a:cubicBezTo>
                <a:cubicBezTo>
                  <a:pt x="176" y="121"/>
                  <a:pt x="175" y="121"/>
                  <a:pt x="174" y="120"/>
                </a:cubicBezTo>
                <a:cubicBezTo>
                  <a:pt x="178" y="117"/>
                  <a:pt x="182" y="115"/>
                  <a:pt x="186" y="112"/>
                </a:cubicBezTo>
                <a:cubicBezTo>
                  <a:pt x="183" y="115"/>
                  <a:pt x="181" y="119"/>
                  <a:pt x="178" y="122"/>
                </a:cubicBezTo>
                <a:close/>
                <a:moveTo>
                  <a:pt x="178" y="128"/>
                </a:moveTo>
                <a:cubicBezTo>
                  <a:pt x="176" y="129"/>
                  <a:pt x="175" y="129"/>
                  <a:pt x="173" y="130"/>
                </a:cubicBezTo>
                <a:cubicBezTo>
                  <a:pt x="175" y="129"/>
                  <a:pt x="176" y="127"/>
                  <a:pt x="177" y="125"/>
                </a:cubicBezTo>
                <a:cubicBezTo>
                  <a:pt x="178" y="125"/>
                  <a:pt x="178" y="125"/>
                  <a:pt x="178" y="125"/>
                </a:cubicBezTo>
                <a:cubicBezTo>
                  <a:pt x="178" y="125"/>
                  <a:pt x="179" y="126"/>
                  <a:pt x="179" y="126"/>
                </a:cubicBezTo>
                <a:cubicBezTo>
                  <a:pt x="179" y="126"/>
                  <a:pt x="179" y="126"/>
                  <a:pt x="179" y="126"/>
                </a:cubicBezTo>
                <a:cubicBezTo>
                  <a:pt x="179" y="126"/>
                  <a:pt x="178" y="127"/>
                  <a:pt x="178" y="127"/>
                </a:cubicBezTo>
                <a:cubicBezTo>
                  <a:pt x="177" y="127"/>
                  <a:pt x="177" y="128"/>
                  <a:pt x="178" y="128"/>
                </a:cubicBezTo>
                <a:close/>
                <a:moveTo>
                  <a:pt x="127" y="123"/>
                </a:moveTo>
                <a:cubicBezTo>
                  <a:pt x="127" y="123"/>
                  <a:pt x="126" y="124"/>
                  <a:pt x="126" y="124"/>
                </a:cubicBezTo>
                <a:cubicBezTo>
                  <a:pt x="126" y="123"/>
                  <a:pt x="126" y="123"/>
                  <a:pt x="127" y="123"/>
                </a:cubicBezTo>
                <a:cubicBezTo>
                  <a:pt x="127" y="123"/>
                  <a:pt x="127" y="123"/>
                  <a:pt x="127" y="122"/>
                </a:cubicBezTo>
                <a:cubicBezTo>
                  <a:pt x="128" y="122"/>
                  <a:pt x="128" y="122"/>
                  <a:pt x="128" y="122"/>
                </a:cubicBezTo>
                <a:cubicBezTo>
                  <a:pt x="128" y="122"/>
                  <a:pt x="128" y="123"/>
                  <a:pt x="127" y="123"/>
                </a:cubicBezTo>
                <a:close/>
                <a:moveTo>
                  <a:pt x="136" y="122"/>
                </a:moveTo>
                <a:cubicBezTo>
                  <a:pt x="135" y="122"/>
                  <a:pt x="135" y="123"/>
                  <a:pt x="134" y="123"/>
                </a:cubicBezTo>
                <a:cubicBezTo>
                  <a:pt x="133" y="125"/>
                  <a:pt x="131" y="126"/>
                  <a:pt x="130" y="127"/>
                </a:cubicBezTo>
                <a:cubicBezTo>
                  <a:pt x="129" y="127"/>
                  <a:pt x="128" y="126"/>
                  <a:pt x="127" y="126"/>
                </a:cubicBezTo>
                <a:cubicBezTo>
                  <a:pt x="127" y="125"/>
                  <a:pt x="128" y="125"/>
                  <a:pt x="128" y="124"/>
                </a:cubicBezTo>
                <a:cubicBezTo>
                  <a:pt x="131" y="123"/>
                  <a:pt x="133" y="122"/>
                  <a:pt x="136" y="122"/>
                </a:cubicBezTo>
                <a:close/>
                <a:moveTo>
                  <a:pt x="126" y="127"/>
                </a:moveTo>
                <a:cubicBezTo>
                  <a:pt x="127" y="127"/>
                  <a:pt x="127" y="128"/>
                  <a:pt x="128" y="128"/>
                </a:cubicBezTo>
                <a:cubicBezTo>
                  <a:pt x="128" y="128"/>
                  <a:pt x="128" y="128"/>
                  <a:pt x="128" y="128"/>
                </a:cubicBezTo>
                <a:cubicBezTo>
                  <a:pt x="127" y="129"/>
                  <a:pt x="126" y="130"/>
                  <a:pt x="125" y="131"/>
                </a:cubicBezTo>
                <a:cubicBezTo>
                  <a:pt x="123" y="132"/>
                  <a:pt x="121" y="133"/>
                  <a:pt x="120" y="134"/>
                </a:cubicBezTo>
                <a:cubicBezTo>
                  <a:pt x="122" y="132"/>
                  <a:pt x="124" y="130"/>
                  <a:pt x="126" y="127"/>
                </a:cubicBezTo>
                <a:close/>
                <a:moveTo>
                  <a:pt x="131" y="129"/>
                </a:moveTo>
                <a:cubicBezTo>
                  <a:pt x="132" y="129"/>
                  <a:pt x="132" y="129"/>
                  <a:pt x="133" y="130"/>
                </a:cubicBezTo>
                <a:cubicBezTo>
                  <a:pt x="133" y="130"/>
                  <a:pt x="133" y="130"/>
                  <a:pt x="132" y="130"/>
                </a:cubicBezTo>
                <a:cubicBezTo>
                  <a:pt x="132" y="130"/>
                  <a:pt x="132" y="130"/>
                  <a:pt x="132" y="130"/>
                </a:cubicBezTo>
                <a:cubicBezTo>
                  <a:pt x="130" y="131"/>
                  <a:pt x="129" y="132"/>
                  <a:pt x="127" y="133"/>
                </a:cubicBezTo>
                <a:cubicBezTo>
                  <a:pt x="128" y="132"/>
                  <a:pt x="130" y="130"/>
                  <a:pt x="131" y="129"/>
                </a:cubicBezTo>
                <a:close/>
                <a:moveTo>
                  <a:pt x="132" y="128"/>
                </a:moveTo>
                <a:cubicBezTo>
                  <a:pt x="135" y="126"/>
                  <a:pt x="138" y="124"/>
                  <a:pt x="140" y="123"/>
                </a:cubicBezTo>
                <a:cubicBezTo>
                  <a:pt x="138" y="125"/>
                  <a:pt x="136" y="127"/>
                  <a:pt x="134" y="129"/>
                </a:cubicBezTo>
                <a:cubicBezTo>
                  <a:pt x="134" y="128"/>
                  <a:pt x="133" y="128"/>
                  <a:pt x="132" y="128"/>
                </a:cubicBezTo>
                <a:close/>
                <a:moveTo>
                  <a:pt x="139" y="130"/>
                </a:moveTo>
                <a:cubicBezTo>
                  <a:pt x="139" y="130"/>
                  <a:pt x="139" y="130"/>
                  <a:pt x="139" y="130"/>
                </a:cubicBezTo>
                <a:cubicBezTo>
                  <a:pt x="139" y="130"/>
                  <a:pt x="138" y="130"/>
                  <a:pt x="138" y="130"/>
                </a:cubicBezTo>
                <a:cubicBezTo>
                  <a:pt x="138" y="130"/>
                  <a:pt x="139" y="129"/>
                  <a:pt x="139" y="129"/>
                </a:cubicBezTo>
                <a:cubicBezTo>
                  <a:pt x="140" y="129"/>
                  <a:pt x="141" y="128"/>
                  <a:pt x="142" y="128"/>
                </a:cubicBezTo>
                <a:cubicBezTo>
                  <a:pt x="141" y="129"/>
                  <a:pt x="140" y="129"/>
                  <a:pt x="139" y="130"/>
                </a:cubicBezTo>
                <a:close/>
                <a:moveTo>
                  <a:pt x="148" y="136"/>
                </a:moveTo>
                <a:cubicBezTo>
                  <a:pt x="144" y="138"/>
                  <a:pt x="141" y="141"/>
                  <a:pt x="138" y="143"/>
                </a:cubicBezTo>
                <a:cubicBezTo>
                  <a:pt x="138" y="142"/>
                  <a:pt x="139" y="142"/>
                  <a:pt x="139" y="141"/>
                </a:cubicBezTo>
                <a:cubicBezTo>
                  <a:pt x="140" y="140"/>
                  <a:pt x="141" y="140"/>
                  <a:pt x="141" y="139"/>
                </a:cubicBezTo>
                <a:cubicBezTo>
                  <a:pt x="142" y="139"/>
                  <a:pt x="142" y="139"/>
                  <a:pt x="142" y="139"/>
                </a:cubicBezTo>
                <a:cubicBezTo>
                  <a:pt x="144" y="138"/>
                  <a:pt x="146" y="137"/>
                  <a:pt x="148" y="136"/>
                </a:cubicBezTo>
                <a:close/>
                <a:moveTo>
                  <a:pt x="139" y="134"/>
                </a:moveTo>
                <a:cubicBezTo>
                  <a:pt x="140" y="133"/>
                  <a:pt x="141" y="133"/>
                  <a:pt x="141" y="133"/>
                </a:cubicBezTo>
                <a:cubicBezTo>
                  <a:pt x="141" y="133"/>
                  <a:pt x="141" y="133"/>
                  <a:pt x="141" y="133"/>
                </a:cubicBezTo>
                <a:cubicBezTo>
                  <a:pt x="140" y="134"/>
                  <a:pt x="139" y="136"/>
                  <a:pt x="137" y="137"/>
                </a:cubicBezTo>
                <a:cubicBezTo>
                  <a:pt x="137" y="137"/>
                  <a:pt x="136" y="138"/>
                  <a:pt x="135" y="138"/>
                </a:cubicBezTo>
                <a:cubicBezTo>
                  <a:pt x="137" y="137"/>
                  <a:pt x="138" y="135"/>
                  <a:pt x="139" y="134"/>
                </a:cubicBezTo>
                <a:close/>
                <a:moveTo>
                  <a:pt x="144" y="144"/>
                </a:moveTo>
                <a:cubicBezTo>
                  <a:pt x="143" y="144"/>
                  <a:pt x="143" y="144"/>
                  <a:pt x="143" y="144"/>
                </a:cubicBezTo>
                <a:cubicBezTo>
                  <a:pt x="142" y="145"/>
                  <a:pt x="141" y="146"/>
                  <a:pt x="140" y="147"/>
                </a:cubicBezTo>
                <a:cubicBezTo>
                  <a:pt x="139" y="147"/>
                  <a:pt x="138" y="146"/>
                  <a:pt x="137" y="146"/>
                </a:cubicBezTo>
                <a:cubicBezTo>
                  <a:pt x="139" y="145"/>
                  <a:pt x="141" y="145"/>
                  <a:pt x="144" y="144"/>
                </a:cubicBezTo>
                <a:close/>
                <a:moveTo>
                  <a:pt x="146" y="152"/>
                </a:moveTo>
                <a:cubicBezTo>
                  <a:pt x="147" y="151"/>
                  <a:pt x="148" y="151"/>
                  <a:pt x="149" y="150"/>
                </a:cubicBezTo>
                <a:cubicBezTo>
                  <a:pt x="148" y="151"/>
                  <a:pt x="147" y="152"/>
                  <a:pt x="146" y="153"/>
                </a:cubicBezTo>
                <a:cubicBezTo>
                  <a:pt x="145" y="154"/>
                  <a:pt x="144" y="154"/>
                  <a:pt x="142" y="155"/>
                </a:cubicBezTo>
                <a:cubicBezTo>
                  <a:pt x="143" y="154"/>
                  <a:pt x="145" y="153"/>
                  <a:pt x="146" y="152"/>
                </a:cubicBezTo>
                <a:close/>
                <a:moveTo>
                  <a:pt x="146" y="147"/>
                </a:moveTo>
                <a:cubicBezTo>
                  <a:pt x="147" y="145"/>
                  <a:pt x="149" y="144"/>
                  <a:pt x="150" y="142"/>
                </a:cubicBezTo>
                <a:cubicBezTo>
                  <a:pt x="151" y="141"/>
                  <a:pt x="153" y="140"/>
                  <a:pt x="154" y="139"/>
                </a:cubicBezTo>
                <a:cubicBezTo>
                  <a:pt x="155" y="139"/>
                  <a:pt x="155" y="139"/>
                  <a:pt x="156" y="139"/>
                </a:cubicBezTo>
                <a:cubicBezTo>
                  <a:pt x="156" y="140"/>
                  <a:pt x="156" y="140"/>
                  <a:pt x="156" y="140"/>
                </a:cubicBezTo>
                <a:cubicBezTo>
                  <a:pt x="154" y="142"/>
                  <a:pt x="151" y="144"/>
                  <a:pt x="149" y="146"/>
                </a:cubicBezTo>
                <a:cubicBezTo>
                  <a:pt x="149" y="146"/>
                  <a:pt x="149" y="146"/>
                  <a:pt x="149" y="146"/>
                </a:cubicBezTo>
                <a:cubicBezTo>
                  <a:pt x="148" y="146"/>
                  <a:pt x="147" y="147"/>
                  <a:pt x="146" y="147"/>
                </a:cubicBezTo>
                <a:close/>
                <a:moveTo>
                  <a:pt x="173" y="99"/>
                </a:moveTo>
                <a:cubicBezTo>
                  <a:pt x="172" y="99"/>
                  <a:pt x="172" y="99"/>
                  <a:pt x="172" y="99"/>
                </a:cubicBezTo>
                <a:cubicBezTo>
                  <a:pt x="172" y="99"/>
                  <a:pt x="172" y="99"/>
                  <a:pt x="171" y="99"/>
                </a:cubicBezTo>
                <a:cubicBezTo>
                  <a:pt x="170" y="100"/>
                  <a:pt x="168" y="101"/>
                  <a:pt x="167" y="101"/>
                </a:cubicBezTo>
                <a:cubicBezTo>
                  <a:pt x="168" y="100"/>
                  <a:pt x="170" y="98"/>
                  <a:pt x="172" y="97"/>
                </a:cubicBezTo>
                <a:cubicBezTo>
                  <a:pt x="172" y="97"/>
                  <a:pt x="172" y="97"/>
                  <a:pt x="172" y="97"/>
                </a:cubicBezTo>
                <a:cubicBezTo>
                  <a:pt x="172" y="98"/>
                  <a:pt x="172" y="98"/>
                  <a:pt x="173" y="99"/>
                </a:cubicBezTo>
                <a:close/>
                <a:moveTo>
                  <a:pt x="168" y="111"/>
                </a:moveTo>
                <a:cubicBezTo>
                  <a:pt x="170" y="109"/>
                  <a:pt x="172" y="108"/>
                  <a:pt x="174" y="107"/>
                </a:cubicBezTo>
                <a:cubicBezTo>
                  <a:pt x="174" y="107"/>
                  <a:pt x="175" y="108"/>
                  <a:pt x="175" y="107"/>
                </a:cubicBezTo>
                <a:cubicBezTo>
                  <a:pt x="176" y="107"/>
                  <a:pt x="176" y="107"/>
                  <a:pt x="176" y="107"/>
                </a:cubicBezTo>
                <a:cubicBezTo>
                  <a:pt x="176" y="107"/>
                  <a:pt x="176" y="107"/>
                  <a:pt x="175" y="108"/>
                </a:cubicBezTo>
                <a:cubicBezTo>
                  <a:pt x="171" y="110"/>
                  <a:pt x="167" y="113"/>
                  <a:pt x="163" y="115"/>
                </a:cubicBezTo>
                <a:cubicBezTo>
                  <a:pt x="164" y="114"/>
                  <a:pt x="164" y="113"/>
                  <a:pt x="165" y="113"/>
                </a:cubicBezTo>
                <a:cubicBezTo>
                  <a:pt x="166" y="112"/>
                  <a:pt x="167" y="111"/>
                  <a:pt x="168" y="111"/>
                </a:cubicBezTo>
                <a:close/>
                <a:moveTo>
                  <a:pt x="165" y="124"/>
                </a:moveTo>
                <a:cubicBezTo>
                  <a:pt x="166" y="123"/>
                  <a:pt x="167" y="122"/>
                  <a:pt x="168" y="121"/>
                </a:cubicBezTo>
                <a:cubicBezTo>
                  <a:pt x="168" y="122"/>
                  <a:pt x="168" y="122"/>
                  <a:pt x="167" y="122"/>
                </a:cubicBezTo>
                <a:cubicBezTo>
                  <a:pt x="166" y="123"/>
                  <a:pt x="165" y="124"/>
                  <a:pt x="164" y="125"/>
                </a:cubicBezTo>
                <a:cubicBezTo>
                  <a:pt x="164" y="124"/>
                  <a:pt x="164" y="124"/>
                  <a:pt x="165" y="124"/>
                </a:cubicBezTo>
                <a:close/>
                <a:moveTo>
                  <a:pt x="156" y="126"/>
                </a:moveTo>
                <a:cubicBezTo>
                  <a:pt x="157" y="125"/>
                  <a:pt x="158" y="125"/>
                  <a:pt x="159" y="124"/>
                </a:cubicBezTo>
                <a:cubicBezTo>
                  <a:pt x="160" y="123"/>
                  <a:pt x="161" y="123"/>
                  <a:pt x="161" y="122"/>
                </a:cubicBezTo>
                <a:cubicBezTo>
                  <a:pt x="162" y="122"/>
                  <a:pt x="163" y="122"/>
                  <a:pt x="164" y="121"/>
                </a:cubicBezTo>
                <a:cubicBezTo>
                  <a:pt x="161" y="123"/>
                  <a:pt x="159" y="125"/>
                  <a:pt x="156" y="126"/>
                </a:cubicBezTo>
                <a:close/>
                <a:moveTo>
                  <a:pt x="165" y="127"/>
                </a:moveTo>
                <a:cubicBezTo>
                  <a:pt x="166" y="127"/>
                  <a:pt x="166" y="127"/>
                  <a:pt x="166" y="127"/>
                </a:cubicBezTo>
                <a:cubicBezTo>
                  <a:pt x="167" y="126"/>
                  <a:pt x="167" y="126"/>
                  <a:pt x="166" y="125"/>
                </a:cubicBezTo>
                <a:cubicBezTo>
                  <a:pt x="167" y="125"/>
                  <a:pt x="167" y="125"/>
                  <a:pt x="168" y="124"/>
                </a:cubicBezTo>
                <a:cubicBezTo>
                  <a:pt x="169" y="123"/>
                  <a:pt x="170" y="122"/>
                  <a:pt x="172" y="121"/>
                </a:cubicBezTo>
                <a:cubicBezTo>
                  <a:pt x="173" y="122"/>
                  <a:pt x="175" y="123"/>
                  <a:pt x="176" y="124"/>
                </a:cubicBezTo>
                <a:cubicBezTo>
                  <a:pt x="170" y="127"/>
                  <a:pt x="163" y="131"/>
                  <a:pt x="157" y="135"/>
                </a:cubicBezTo>
                <a:cubicBezTo>
                  <a:pt x="157" y="135"/>
                  <a:pt x="157" y="135"/>
                  <a:pt x="157" y="135"/>
                </a:cubicBezTo>
                <a:cubicBezTo>
                  <a:pt x="160" y="133"/>
                  <a:pt x="162" y="130"/>
                  <a:pt x="165" y="127"/>
                </a:cubicBezTo>
                <a:close/>
                <a:moveTo>
                  <a:pt x="158" y="115"/>
                </a:moveTo>
                <a:cubicBezTo>
                  <a:pt x="157" y="115"/>
                  <a:pt x="156" y="116"/>
                  <a:pt x="155" y="116"/>
                </a:cubicBezTo>
                <a:cubicBezTo>
                  <a:pt x="157" y="115"/>
                  <a:pt x="158" y="114"/>
                  <a:pt x="159" y="112"/>
                </a:cubicBezTo>
                <a:cubicBezTo>
                  <a:pt x="161" y="111"/>
                  <a:pt x="162" y="110"/>
                  <a:pt x="164" y="109"/>
                </a:cubicBezTo>
                <a:cubicBezTo>
                  <a:pt x="162" y="111"/>
                  <a:pt x="160" y="113"/>
                  <a:pt x="158" y="115"/>
                </a:cubicBezTo>
                <a:close/>
                <a:moveTo>
                  <a:pt x="159" y="127"/>
                </a:moveTo>
                <a:cubicBezTo>
                  <a:pt x="159" y="127"/>
                  <a:pt x="158" y="128"/>
                  <a:pt x="158" y="128"/>
                </a:cubicBezTo>
                <a:cubicBezTo>
                  <a:pt x="156" y="129"/>
                  <a:pt x="154" y="130"/>
                  <a:pt x="152" y="132"/>
                </a:cubicBezTo>
                <a:cubicBezTo>
                  <a:pt x="154" y="130"/>
                  <a:pt x="156" y="129"/>
                  <a:pt x="159" y="127"/>
                </a:cubicBezTo>
                <a:close/>
                <a:moveTo>
                  <a:pt x="151" y="117"/>
                </a:moveTo>
                <a:cubicBezTo>
                  <a:pt x="151" y="117"/>
                  <a:pt x="150" y="117"/>
                  <a:pt x="149" y="117"/>
                </a:cubicBezTo>
                <a:cubicBezTo>
                  <a:pt x="150" y="117"/>
                  <a:pt x="150" y="117"/>
                  <a:pt x="150" y="117"/>
                </a:cubicBezTo>
                <a:cubicBezTo>
                  <a:pt x="150" y="116"/>
                  <a:pt x="151" y="115"/>
                  <a:pt x="152" y="115"/>
                </a:cubicBezTo>
                <a:cubicBezTo>
                  <a:pt x="152" y="114"/>
                  <a:pt x="153" y="114"/>
                  <a:pt x="154" y="113"/>
                </a:cubicBezTo>
                <a:cubicBezTo>
                  <a:pt x="153" y="114"/>
                  <a:pt x="152" y="116"/>
                  <a:pt x="151" y="117"/>
                </a:cubicBezTo>
                <a:close/>
                <a:moveTo>
                  <a:pt x="157" y="147"/>
                </a:moveTo>
                <a:cubicBezTo>
                  <a:pt x="158" y="147"/>
                  <a:pt x="159" y="146"/>
                  <a:pt x="161" y="146"/>
                </a:cubicBezTo>
                <a:cubicBezTo>
                  <a:pt x="159" y="147"/>
                  <a:pt x="157" y="147"/>
                  <a:pt x="156" y="148"/>
                </a:cubicBezTo>
                <a:cubicBezTo>
                  <a:pt x="156" y="148"/>
                  <a:pt x="157" y="147"/>
                  <a:pt x="157" y="147"/>
                </a:cubicBezTo>
                <a:close/>
                <a:moveTo>
                  <a:pt x="159" y="137"/>
                </a:moveTo>
                <a:cubicBezTo>
                  <a:pt x="159" y="138"/>
                  <a:pt x="159" y="138"/>
                  <a:pt x="158" y="138"/>
                </a:cubicBezTo>
                <a:cubicBezTo>
                  <a:pt x="158" y="138"/>
                  <a:pt x="158" y="138"/>
                  <a:pt x="158" y="138"/>
                </a:cubicBezTo>
                <a:cubicBezTo>
                  <a:pt x="157" y="138"/>
                  <a:pt x="157" y="138"/>
                  <a:pt x="157" y="138"/>
                </a:cubicBezTo>
                <a:cubicBezTo>
                  <a:pt x="157" y="137"/>
                  <a:pt x="158" y="137"/>
                  <a:pt x="158" y="137"/>
                </a:cubicBezTo>
                <a:cubicBezTo>
                  <a:pt x="159" y="137"/>
                  <a:pt x="160" y="137"/>
                  <a:pt x="161" y="137"/>
                </a:cubicBezTo>
                <a:cubicBezTo>
                  <a:pt x="161" y="137"/>
                  <a:pt x="161" y="138"/>
                  <a:pt x="161" y="138"/>
                </a:cubicBezTo>
                <a:cubicBezTo>
                  <a:pt x="160" y="137"/>
                  <a:pt x="160" y="137"/>
                  <a:pt x="159" y="137"/>
                </a:cubicBezTo>
                <a:close/>
                <a:moveTo>
                  <a:pt x="160" y="136"/>
                </a:moveTo>
                <a:cubicBezTo>
                  <a:pt x="162" y="135"/>
                  <a:pt x="163" y="135"/>
                  <a:pt x="165" y="134"/>
                </a:cubicBezTo>
                <a:cubicBezTo>
                  <a:pt x="164" y="135"/>
                  <a:pt x="163" y="135"/>
                  <a:pt x="163" y="136"/>
                </a:cubicBezTo>
                <a:cubicBezTo>
                  <a:pt x="162" y="136"/>
                  <a:pt x="161" y="136"/>
                  <a:pt x="160" y="136"/>
                </a:cubicBezTo>
                <a:close/>
                <a:moveTo>
                  <a:pt x="167" y="141"/>
                </a:moveTo>
                <a:cubicBezTo>
                  <a:pt x="166" y="141"/>
                  <a:pt x="166" y="141"/>
                  <a:pt x="166" y="142"/>
                </a:cubicBezTo>
                <a:cubicBezTo>
                  <a:pt x="165" y="142"/>
                  <a:pt x="164" y="142"/>
                  <a:pt x="163" y="143"/>
                </a:cubicBezTo>
                <a:cubicBezTo>
                  <a:pt x="164" y="142"/>
                  <a:pt x="166" y="141"/>
                  <a:pt x="167" y="141"/>
                </a:cubicBezTo>
                <a:close/>
                <a:moveTo>
                  <a:pt x="165" y="146"/>
                </a:moveTo>
                <a:cubicBezTo>
                  <a:pt x="167" y="144"/>
                  <a:pt x="169" y="143"/>
                  <a:pt x="171" y="142"/>
                </a:cubicBezTo>
                <a:cubicBezTo>
                  <a:pt x="172" y="141"/>
                  <a:pt x="171" y="140"/>
                  <a:pt x="170" y="140"/>
                </a:cubicBezTo>
                <a:cubicBezTo>
                  <a:pt x="171" y="139"/>
                  <a:pt x="172" y="138"/>
                  <a:pt x="173" y="137"/>
                </a:cubicBezTo>
                <a:cubicBezTo>
                  <a:pt x="174" y="137"/>
                  <a:pt x="175" y="137"/>
                  <a:pt x="176" y="136"/>
                </a:cubicBezTo>
                <a:cubicBezTo>
                  <a:pt x="174" y="138"/>
                  <a:pt x="173" y="140"/>
                  <a:pt x="171" y="142"/>
                </a:cubicBezTo>
                <a:cubicBezTo>
                  <a:pt x="169" y="143"/>
                  <a:pt x="166" y="145"/>
                  <a:pt x="164" y="147"/>
                </a:cubicBezTo>
                <a:cubicBezTo>
                  <a:pt x="164" y="146"/>
                  <a:pt x="165" y="146"/>
                  <a:pt x="165" y="146"/>
                </a:cubicBezTo>
                <a:close/>
                <a:moveTo>
                  <a:pt x="178" y="115"/>
                </a:moveTo>
                <a:cubicBezTo>
                  <a:pt x="180" y="113"/>
                  <a:pt x="182" y="112"/>
                  <a:pt x="184" y="110"/>
                </a:cubicBezTo>
                <a:cubicBezTo>
                  <a:pt x="185" y="110"/>
                  <a:pt x="185" y="110"/>
                  <a:pt x="186" y="110"/>
                </a:cubicBezTo>
                <a:cubicBezTo>
                  <a:pt x="183" y="112"/>
                  <a:pt x="180" y="113"/>
                  <a:pt x="178" y="115"/>
                </a:cubicBezTo>
                <a:close/>
                <a:moveTo>
                  <a:pt x="180" y="108"/>
                </a:moveTo>
                <a:cubicBezTo>
                  <a:pt x="181" y="107"/>
                  <a:pt x="181" y="107"/>
                  <a:pt x="182" y="106"/>
                </a:cubicBezTo>
                <a:cubicBezTo>
                  <a:pt x="183" y="106"/>
                  <a:pt x="184" y="105"/>
                  <a:pt x="186" y="104"/>
                </a:cubicBezTo>
                <a:cubicBezTo>
                  <a:pt x="184" y="106"/>
                  <a:pt x="182" y="107"/>
                  <a:pt x="180" y="108"/>
                </a:cubicBezTo>
                <a:close/>
                <a:moveTo>
                  <a:pt x="184" y="97"/>
                </a:moveTo>
                <a:cubicBezTo>
                  <a:pt x="183" y="98"/>
                  <a:pt x="181" y="100"/>
                  <a:pt x="180" y="101"/>
                </a:cubicBezTo>
                <a:cubicBezTo>
                  <a:pt x="176" y="103"/>
                  <a:pt x="173" y="105"/>
                  <a:pt x="169" y="107"/>
                </a:cubicBezTo>
                <a:cubicBezTo>
                  <a:pt x="172" y="105"/>
                  <a:pt x="174" y="103"/>
                  <a:pt x="176" y="100"/>
                </a:cubicBezTo>
                <a:cubicBezTo>
                  <a:pt x="177" y="99"/>
                  <a:pt x="178" y="98"/>
                  <a:pt x="180" y="98"/>
                </a:cubicBezTo>
                <a:cubicBezTo>
                  <a:pt x="181" y="97"/>
                  <a:pt x="183" y="97"/>
                  <a:pt x="185" y="96"/>
                </a:cubicBezTo>
                <a:cubicBezTo>
                  <a:pt x="185" y="96"/>
                  <a:pt x="184" y="97"/>
                  <a:pt x="184" y="97"/>
                </a:cubicBezTo>
                <a:close/>
                <a:moveTo>
                  <a:pt x="181" y="91"/>
                </a:moveTo>
                <a:cubicBezTo>
                  <a:pt x="179" y="92"/>
                  <a:pt x="177" y="93"/>
                  <a:pt x="175" y="95"/>
                </a:cubicBezTo>
                <a:cubicBezTo>
                  <a:pt x="175" y="95"/>
                  <a:pt x="175" y="95"/>
                  <a:pt x="175" y="95"/>
                </a:cubicBezTo>
                <a:cubicBezTo>
                  <a:pt x="178" y="92"/>
                  <a:pt x="180" y="90"/>
                  <a:pt x="183" y="89"/>
                </a:cubicBezTo>
                <a:cubicBezTo>
                  <a:pt x="182" y="89"/>
                  <a:pt x="182" y="90"/>
                  <a:pt x="181" y="91"/>
                </a:cubicBezTo>
                <a:close/>
                <a:moveTo>
                  <a:pt x="172" y="93"/>
                </a:moveTo>
                <a:cubicBezTo>
                  <a:pt x="172" y="92"/>
                  <a:pt x="173" y="91"/>
                  <a:pt x="173" y="91"/>
                </a:cubicBezTo>
                <a:cubicBezTo>
                  <a:pt x="174" y="90"/>
                  <a:pt x="175" y="90"/>
                  <a:pt x="176" y="90"/>
                </a:cubicBezTo>
                <a:cubicBezTo>
                  <a:pt x="174" y="91"/>
                  <a:pt x="173" y="92"/>
                  <a:pt x="172" y="93"/>
                </a:cubicBezTo>
                <a:close/>
                <a:moveTo>
                  <a:pt x="172" y="89"/>
                </a:moveTo>
                <a:cubicBezTo>
                  <a:pt x="172" y="89"/>
                  <a:pt x="172" y="89"/>
                  <a:pt x="172" y="89"/>
                </a:cubicBezTo>
                <a:cubicBezTo>
                  <a:pt x="170" y="93"/>
                  <a:pt x="167" y="96"/>
                  <a:pt x="165" y="99"/>
                </a:cubicBezTo>
                <a:cubicBezTo>
                  <a:pt x="163" y="101"/>
                  <a:pt x="161" y="103"/>
                  <a:pt x="159" y="105"/>
                </a:cubicBezTo>
                <a:cubicBezTo>
                  <a:pt x="156" y="106"/>
                  <a:pt x="154" y="107"/>
                  <a:pt x="152" y="108"/>
                </a:cubicBezTo>
                <a:cubicBezTo>
                  <a:pt x="159" y="101"/>
                  <a:pt x="166" y="94"/>
                  <a:pt x="173" y="88"/>
                </a:cubicBezTo>
                <a:cubicBezTo>
                  <a:pt x="173" y="88"/>
                  <a:pt x="173" y="89"/>
                  <a:pt x="172" y="89"/>
                </a:cubicBezTo>
                <a:close/>
                <a:moveTo>
                  <a:pt x="152" y="111"/>
                </a:moveTo>
                <a:cubicBezTo>
                  <a:pt x="153" y="111"/>
                  <a:pt x="153" y="110"/>
                  <a:pt x="153" y="110"/>
                </a:cubicBezTo>
                <a:cubicBezTo>
                  <a:pt x="153" y="109"/>
                  <a:pt x="154" y="109"/>
                  <a:pt x="155" y="109"/>
                </a:cubicBezTo>
                <a:cubicBezTo>
                  <a:pt x="154" y="109"/>
                  <a:pt x="154" y="110"/>
                  <a:pt x="154" y="110"/>
                </a:cubicBezTo>
                <a:cubicBezTo>
                  <a:pt x="152" y="112"/>
                  <a:pt x="150" y="114"/>
                  <a:pt x="148" y="115"/>
                </a:cubicBezTo>
                <a:cubicBezTo>
                  <a:pt x="147" y="116"/>
                  <a:pt x="145" y="117"/>
                  <a:pt x="144" y="118"/>
                </a:cubicBezTo>
                <a:cubicBezTo>
                  <a:pt x="144" y="118"/>
                  <a:pt x="144" y="118"/>
                  <a:pt x="144" y="118"/>
                </a:cubicBezTo>
                <a:cubicBezTo>
                  <a:pt x="147" y="116"/>
                  <a:pt x="150" y="113"/>
                  <a:pt x="152" y="111"/>
                </a:cubicBezTo>
                <a:close/>
                <a:moveTo>
                  <a:pt x="148" y="119"/>
                </a:moveTo>
                <a:cubicBezTo>
                  <a:pt x="148" y="119"/>
                  <a:pt x="149" y="119"/>
                  <a:pt x="149" y="118"/>
                </a:cubicBezTo>
                <a:cubicBezTo>
                  <a:pt x="148" y="120"/>
                  <a:pt x="146" y="122"/>
                  <a:pt x="145" y="123"/>
                </a:cubicBezTo>
                <a:cubicBezTo>
                  <a:pt x="144" y="124"/>
                  <a:pt x="143" y="124"/>
                  <a:pt x="142" y="125"/>
                </a:cubicBezTo>
                <a:cubicBezTo>
                  <a:pt x="144" y="123"/>
                  <a:pt x="146" y="121"/>
                  <a:pt x="148" y="119"/>
                </a:cubicBezTo>
                <a:close/>
                <a:moveTo>
                  <a:pt x="138" y="119"/>
                </a:moveTo>
                <a:cubicBezTo>
                  <a:pt x="136" y="120"/>
                  <a:pt x="133" y="121"/>
                  <a:pt x="130" y="122"/>
                </a:cubicBezTo>
                <a:cubicBezTo>
                  <a:pt x="131" y="121"/>
                  <a:pt x="132" y="121"/>
                  <a:pt x="132" y="120"/>
                </a:cubicBezTo>
                <a:cubicBezTo>
                  <a:pt x="134" y="119"/>
                  <a:pt x="135" y="118"/>
                  <a:pt x="136" y="118"/>
                </a:cubicBezTo>
                <a:cubicBezTo>
                  <a:pt x="139" y="116"/>
                  <a:pt x="141" y="115"/>
                  <a:pt x="144" y="114"/>
                </a:cubicBezTo>
                <a:cubicBezTo>
                  <a:pt x="142" y="116"/>
                  <a:pt x="140" y="118"/>
                  <a:pt x="138" y="119"/>
                </a:cubicBezTo>
                <a:close/>
                <a:moveTo>
                  <a:pt x="126" y="116"/>
                </a:moveTo>
                <a:cubicBezTo>
                  <a:pt x="130" y="112"/>
                  <a:pt x="133" y="109"/>
                  <a:pt x="136" y="106"/>
                </a:cubicBezTo>
                <a:cubicBezTo>
                  <a:pt x="139" y="104"/>
                  <a:pt x="142" y="102"/>
                  <a:pt x="145" y="101"/>
                </a:cubicBezTo>
                <a:cubicBezTo>
                  <a:pt x="141" y="104"/>
                  <a:pt x="138" y="107"/>
                  <a:pt x="134" y="110"/>
                </a:cubicBezTo>
                <a:cubicBezTo>
                  <a:pt x="132" y="112"/>
                  <a:pt x="129" y="114"/>
                  <a:pt x="126" y="116"/>
                </a:cubicBezTo>
                <a:close/>
                <a:moveTo>
                  <a:pt x="131" y="116"/>
                </a:moveTo>
                <a:cubicBezTo>
                  <a:pt x="129" y="117"/>
                  <a:pt x="128" y="118"/>
                  <a:pt x="127" y="120"/>
                </a:cubicBezTo>
                <a:cubicBezTo>
                  <a:pt x="127" y="120"/>
                  <a:pt x="127" y="120"/>
                  <a:pt x="126" y="120"/>
                </a:cubicBezTo>
                <a:cubicBezTo>
                  <a:pt x="125" y="121"/>
                  <a:pt x="124" y="122"/>
                  <a:pt x="122" y="123"/>
                </a:cubicBezTo>
                <a:cubicBezTo>
                  <a:pt x="125" y="121"/>
                  <a:pt x="128" y="118"/>
                  <a:pt x="131" y="116"/>
                </a:cubicBezTo>
                <a:close/>
                <a:moveTo>
                  <a:pt x="124" y="126"/>
                </a:moveTo>
                <a:cubicBezTo>
                  <a:pt x="124" y="126"/>
                  <a:pt x="124" y="126"/>
                  <a:pt x="124" y="126"/>
                </a:cubicBezTo>
                <a:cubicBezTo>
                  <a:pt x="122" y="129"/>
                  <a:pt x="120" y="132"/>
                  <a:pt x="117" y="135"/>
                </a:cubicBezTo>
                <a:cubicBezTo>
                  <a:pt x="119" y="132"/>
                  <a:pt x="122" y="129"/>
                  <a:pt x="124" y="126"/>
                </a:cubicBezTo>
                <a:close/>
                <a:moveTo>
                  <a:pt x="113" y="117"/>
                </a:moveTo>
                <a:cubicBezTo>
                  <a:pt x="113" y="117"/>
                  <a:pt x="112" y="117"/>
                  <a:pt x="112" y="117"/>
                </a:cubicBezTo>
                <a:cubicBezTo>
                  <a:pt x="112" y="118"/>
                  <a:pt x="111" y="119"/>
                  <a:pt x="110" y="120"/>
                </a:cubicBezTo>
                <a:cubicBezTo>
                  <a:pt x="110" y="120"/>
                  <a:pt x="109" y="120"/>
                  <a:pt x="109" y="120"/>
                </a:cubicBezTo>
                <a:cubicBezTo>
                  <a:pt x="110" y="119"/>
                  <a:pt x="111" y="118"/>
                  <a:pt x="113" y="117"/>
                </a:cubicBezTo>
                <a:close/>
                <a:moveTo>
                  <a:pt x="107" y="119"/>
                </a:moveTo>
                <a:cubicBezTo>
                  <a:pt x="107" y="119"/>
                  <a:pt x="106" y="119"/>
                  <a:pt x="106" y="119"/>
                </a:cubicBezTo>
                <a:cubicBezTo>
                  <a:pt x="107" y="118"/>
                  <a:pt x="107" y="117"/>
                  <a:pt x="108" y="117"/>
                </a:cubicBezTo>
                <a:cubicBezTo>
                  <a:pt x="109" y="116"/>
                  <a:pt x="110" y="115"/>
                  <a:pt x="111" y="115"/>
                </a:cubicBezTo>
                <a:cubicBezTo>
                  <a:pt x="110" y="116"/>
                  <a:pt x="108" y="118"/>
                  <a:pt x="107" y="119"/>
                </a:cubicBezTo>
                <a:close/>
                <a:moveTo>
                  <a:pt x="112" y="125"/>
                </a:moveTo>
                <a:cubicBezTo>
                  <a:pt x="113" y="125"/>
                  <a:pt x="114" y="124"/>
                  <a:pt x="115" y="123"/>
                </a:cubicBezTo>
                <a:cubicBezTo>
                  <a:pt x="115" y="123"/>
                  <a:pt x="115" y="123"/>
                  <a:pt x="115" y="123"/>
                </a:cubicBezTo>
                <a:cubicBezTo>
                  <a:pt x="114" y="124"/>
                  <a:pt x="114" y="125"/>
                  <a:pt x="113" y="126"/>
                </a:cubicBezTo>
                <a:cubicBezTo>
                  <a:pt x="111" y="127"/>
                  <a:pt x="110" y="128"/>
                  <a:pt x="109" y="129"/>
                </a:cubicBezTo>
                <a:cubicBezTo>
                  <a:pt x="110" y="128"/>
                  <a:pt x="111" y="127"/>
                  <a:pt x="112" y="125"/>
                </a:cubicBezTo>
                <a:close/>
                <a:moveTo>
                  <a:pt x="104" y="117"/>
                </a:moveTo>
                <a:cubicBezTo>
                  <a:pt x="103" y="117"/>
                  <a:pt x="102" y="117"/>
                  <a:pt x="102" y="118"/>
                </a:cubicBezTo>
                <a:cubicBezTo>
                  <a:pt x="101" y="118"/>
                  <a:pt x="101" y="118"/>
                  <a:pt x="101" y="118"/>
                </a:cubicBezTo>
                <a:cubicBezTo>
                  <a:pt x="105" y="114"/>
                  <a:pt x="109" y="110"/>
                  <a:pt x="113" y="106"/>
                </a:cubicBezTo>
                <a:cubicBezTo>
                  <a:pt x="113" y="106"/>
                  <a:pt x="114" y="106"/>
                  <a:pt x="114" y="105"/>
                </a:cubicBezTo>
                <a:cubicBezTo>
                  <a:pt x="111" y="109"/>
                  <a:pt x="107" y="113"/>
                  <a:pt x="104" y="117"/>
                </a:cubicBezTo>
                <a:close/>
                <a:moveTo>
                  <a:pt x="99" y="129"/>
                </a:moveTo>
                <a:cubicBezTo>
                  <a:pt x="99" y="128"/>
                  <a:pt x="100" y="128"/>
                  <a:pt x="100" y="127"/>
                </a:cubicBezTo>
                <a:cubicBezTo>
                  <a:pt x="100" y="129"/>
                  <a:pt x="99" y="130"/>
                  <a:pt x="98" y="131"/>
                </a:cubicBezTo>
                <a:cubicBezTo>
                  <a:pt x="97" y="132"/>
                  <a:pt x="96" y="133"/>
                  <a:pt x="95" y="135"/>
                </a:cubicBezTo>
                <a:cubicBezTo>
                  <a:pt x="94" y="135"/>
                  <a:pt x="94" y="134"/>
                  <a:pt x="93" y="134"/>
                </a:cubicBezTo>
                <a:cubicBezTo>
                  <a:pt x="95" y="132"/>
                  <a:pt x="97" y="130"/>
                  <a:pt x="99" y="129"/>
                </a:cubicBezTo>
                <a:close/>
                <a:moveTo>
                  <a:pt x="103" y="132"/>
                </a:moveTo>
                <a:cubicBezTo>
                  <a:pt x="103" y="132"/>
                  <a:pt x="104" y="131"/>
                  <a:pt x="104" y="131"/>
                </a:cubicBezTo>
                <a:cubicBezTo>
                  <a:pt x="103" y="132"/>
                  <a:pt x="102" y="133"/>
                  <a:pt x="101" y="135"/>
                </a:cubicBezTo>
                <a:cubicBezTo>
                  <a:pt x="100" y="135"/>
                  <a:pt x="100" y="135"/>
                  <a:pt x="100" y="135"/>
                </a:cubicBezTo>
                <a:cubicBezTo>
                  <a:pt x="101" y="134"/>
                  <a:pt x="102" y="133"/>
                  <a:pt x="103" y="132"/>
                </a:cubicBezTo>
                <a:close/>
                <a:moveTo>
                  <a:pt x="103" y="126"/>
                </a:moveTo>
                <a:cubicBezTo>
                  <a:pt x="104" y="125"/>
                  <a:pt x="105" y="124"/>
                  <a:pt x="106" y="123"/>
                </a:cubicBezTo>
                <a:cubicBezTo>
                  <a:pt x="106" y="122"/>
                  <a:pt x="107" y="121"/>
                  <a:pt x="108" y="121"/>
                </a:cubicBezTo>
                <a:cubicBezTo>
                  <a:pt x="108" y="121"/>
                  <a:pt x="109" y="121"/>
                  <a:pt x="109" y="121"/>
                </a:cubicBezTo>
                <a:cubicBezTo>
                  <a:pt x="107" y="123"/>
                  <a:pt x="105" y="124"/>
                  <a:pt x="103" y="126"/>
                </a:cubicBezTo>
                <a:close/>
                <a:moveTo>
                  <a:pt x="110" y="141"/>
                </a:moveTo>
                <a:cubicBezTo>
                  <a:pt x="107" y="143"/>
                  <a:pt x="104" y="145"/>
                  <a:pt x="102" y="146"/>
                </a:cubicBezTo>
                <a:cubicBezTo>
                  <a:pt x="104" y="144"/>
                  <a:pt x="106" y="143"/>
                  <a:pt x="108" y="141"/>
                </a:cubicBezTo>
                <a:cubicBezTo>
                  <a:pt x="108" y="141"/>
                  <a:pt x="109" y="141"/>
                  <a:pt x="110" y="141"/>
                </a:cubicBezTo>
                <a:close/>
                <a:moveTo>
                  <a:pt x="109" y="139"/>
                </a:moveTo>
                <a:cubicBezTo>
                  <a:pt x="112" y="137"/>
                  <a:pt x="114" y="134"/>
                  <a:pt x="117" y="132"/>
                </a:cubicBezTo>
                <a:cubicBezTo>
                  <a:pt x="117" y="132"/>
                  <a:pt x="117" y="131"/>
                  <a:pt x="118" y="131"/>
                </a:cubicBezTo>
                <a:cubicBezTo>
                  <a:pt x="115" y="134"/>
                  <a:pt x="113" y="137"/>
                  <a:pt x="111" y="140"/>
                </a:cubicBezTo>
                <a:cubicBezTo>
                  <a:pt x="111" y="140"/>
                  <a:pt x="111" y="140"/>
                  <a:pt x="111" y="140"/>
                </a:cubicBezTo>
                <a:cubicBezTo>
                  <a:pt x="111" y="140"/>
                  <a:pt x="110" y="139"/>
                  <a:pt x="109" y="139"/>
                </a:cubicBezTo>
                <a:close/>
                <a:moveTo>
                  <a:pt x="116" y="122"/>
                </a:moveTo>
                <a:cubicBezTo>
                  <a:pt x="117" y="121"/>
                  <a:pt x="119" y="120"/>
                  <a:pt x="120" y="119"/>
                </a:cubicBezTo>
                <a:cubicBezTo>
                  <a:pt x="119" y="120"/>
                  <a:pt x="118" y="121"/>
                  <a:pt x="116" y="122"/>
                </a:cubicBezTo>
                <a:close/>
                <a:moveTo>
                  <a:pt x="116" y="145"/>
                </a:moveTo>
                <a:cubicBezTo>
                  <a:pt x="116" y="144"/>
                  <a:pt x="117" y="144"/>
                  <a:pt x="118" y="143"/>
                </a:cubicBezTo>
                <a:cubicBezTo>
                  <a:pt x="118" y="144"/>
                  <a:pt x="118" y="144"/>
                  <a:pt x="118" y="144"/>
                </a:cubicBezTo>
                <a:cubicBezTo>
                  <a:pt x="118" y="144"/>
                  <a:pt x="118" y="144"/>
                  <a:pt x="118" y="144"/>
                </a:cubicBezTo>
                <a:cubicBezTo>
                  <a:pt x="118" y="144"/>
                  <a:pt x="118" y="144"/>
                  <a:pt x="117" y="145"/>
                </a:cubicBezTo>
                <a:cubicBezTo>
                  <a:pt x="116" y="145"/>
                  <a:pt x="115" y="146"/>
                  <a:pt x="114" y="146"/>
                </a:cubicBezTo>
                <a:cubicBezTo>
                  <a:pt x="115" y="146"/>
                  <a:pt x="115" y="145"/>
                  <a:pt x="116" y="145"/>
                </a:cubicBezTo>
                <a:close/>
                <a:moveTo>
                  <a:pt x="122" y="144"/>
                </a:moveTo>
                <a:cubicBezTo>
                  <a:pt x="122" y="145"/>
                  <a:pt x="122" y="145"/>
                  <a:pt x="122" y="145"/>
                </a:cubicBezTo>
                <a:cubicBezTo>
                  <a:pt x="121" y="146"/>
                  <a:pt x="120" y="147"/>
                  <a:pt x="119" y="148"/>
                </a:cubicBezTo>
                <a:cubicBezTo>
                  <a:pt x="119" y="148"/>
                  <a:pt x="119" y="148"/>
                  <a:pt x="118" y="148"/>
                </a:cubicBezTo>
                <a:cubicBezTo>
                  <a:pt x="119" y="147"/>
                  <a:pt x="120" y="146"/>
                  <a:pt x="122" y="144"/>
                </a:cubicBezTo>
                <a:close/>
                <a:moveTo>
                  <a:pt x="120" y="140"/>
                </a:moveTo>
                <a:cubicBezTo>
                  <a:pt x="120" y="139"/>
                  <a:pt x="121" y="139"/>
                  <a:pt x="122" y="138"/>
                </a:cubicBezTo>
                <a:cubicBezTo>
                  <a:pt x="125" y="137"/>
                  <a:pt x="128" y="135"/>
                  <a:pt x="131" y="133"/>
                </a:cubicBezTo>
                <a:cubicBezTo>
                  <a:pt x="130" y="134"/>
                  <a:pt x="128" y="135"/>
                  <a:pt x="127" y="136"/>
                </a:cubicBezTo>
                <a:cubicBezTo>
                  <a:pt x="125" y="137"/>
                  <a:pt x="122" y="139"/>
                  <a:pt x="120" y="140"/>
                </a:cubicBezTo>
                <a:close/>
                <a:moveTo>
                  <a:pt x="129" y="143"/>
                </a:moveTo>
                <a:cubicBezTo>
                  <a:pt x="129" y="143"/>
                  <a:pt x="128" y="143"/>
                  <a:pt x="128" y="143"/>
                </a:cubicBezTo>
                <a:cubicBezTo>
                  <a:pt x="128" y="144"/>
                  <a:pt x="127" y="144"/>
                  <a:pt x="127" y="144"/>
                </a:cubicBezTo>
                <a:cubicBezTo>
                  <a:pt x="127" y="144"/>
                  <a:pt x="127" y="144"/>
                  <a:pt x="127" y="144"/>
                </a:cubicBezTo>
                <a:cubicBezTo>
                  <a:pt x="127" y="143"/>
                  <a:pt x="128" y="143"/>
                  <a:pt x="128" y="142"/>
                </a:cubicBezTo>
                <a:cubicBezTo>
                  <a:pt x="129" y="141"/>
                  <a:pt x="130" y="140"/>
                  <a:pt x="131" y="140"/>
                </a:cubicBezTo>
                <a:cubicBezTo>
                  <a:pt x="130" y="140"/>
                  <a:pt x="129" y="141"/>
                  <a:pt x="129" y="142"/>
                </a:cubicBezTo>
                <a:cubicBezTo>
                  <a:pt x="129" y="142"/>
                  <a:pt x="129" y="142"/>
                  <a:pt x="129" y="143"/>
                </a:cubicBezTo>
                <a:close/>
                <a:moveTo>
                  <a:pt x="129" y="146"/>
                </a:moveTo>
                <a:cubicBezTo>
                  <a:pt x="129" y="146"/>
                  <a:pt x="129" y="146"/>
                  <a:pt x="130" y="146"/>
                </a:cubicBezTo>
                <a:cubicBezTo>
                  <a:pt x="129" y="147"/>
                  <a:pt x="129" y="148"/>
                  <a:pt x="128" y="148"/>
                </a:cubicBezTo>
                <a:cubicBezTo>
                  <a:pt x="127" y="149"/>
                  <a:pt x="126" y="149"/>
                  <a:pt x="125" y="150"/>
                </a:cubicBezTo>
                <a:cubicBezTo>
                  <a:pt x="126" y="149"/>
                  <a:pt x="128" y="148"/>
                  <a:pt x="129" y="146"/>
                </a:cubicBezTo>
                <a:close/>
                <a:moveTo>
                  <a:pt x="134" y="157"/>
                </a:moveTo>
                <a:cubicBezTo>
                  <a:pt x="135" y="156"/>
                  <a:pt x="136" y="156"/>
                  <a:pt x="136" y="156"/>
                </a:cubicBezTo>
                <a:cubicBezTo>
                  <a:pt x="134" y="157"/>
                  <a:pt x="133" y="159"/>
                  <a:pt x="131" y="160"/>
                </a:cubicBezTo>
                <a:cubicBezTo>
                  <a:pt x="132" y="159"/>
                  <a:pt x="133" y="158"/>
                  <a:pt x="134" y="157"/>
                </a:cubicBezTo>
                <a:close/>
                <a:moveTo>
                  <a:pt x="133" y="167"/>
                </a:moveTo>
                <a:cubicBezTo>
                  <a:pt x="135" y="165"/>
                  <a:pt x="138" y="163"/>
                  <a:pt x="140" y="162"/>
                </a:cubicBezTo>
                <a:cubicBezTo>
                  <a:pt x="139" y="163"/>
                  <a:pt x="138" y="164"/>
                  <a:pt x="137" y="165"/>
                </a:cubicBezTo>
                <a:cubicBezTo>
                  <a:pt x="136" y="165"/>
                  <a:pt x="135" y="166"/>
                  <a:pt x="134" y="166"/>
                </a:cubicBezTo>
                <a:cubicBezTo>
                  <a:pt x="134" y="167"/>
                  <a:pt x="133" y="167"/>
                  <a:pt x="133" y="167"/>
                </a:cubicBezTo>
                <a:cubicBezTo>
                  <a:pt x="133" y="167"/>
                  <a:pt x="133" y="167"/>
                  <a:pt x="133" y="167"/>
                </a:cubicBezTo>
                <a:close/>
                <a:moveTo>
                  <a:pt x="138" y="160"/>
                </a:moveTo>
                <a:cubicBezTo>
                  <a:pt x="137" y="160"/>
                  <a:pt x="137" y="161"/>
                  <a:pt x="137" y="161"/>
                </a:cubicBezTo>
                <a:cubicBezTo>
                  <a:pt x="137" y="160"/>
                  <a:pt x="137" y="160"/>
                  <a:pt x="137" y="160"/>
                </a:cubicBezTo>
                <a:cubicBezTo>
                  <a:pt x="137" y="160"/>
                  <a:pt x="137" y="160"/>
                  <a:pt x="137" y="160"/>
                </a:cubicBezTo>
                <a:cubicBezTo>
                  <a:pt x="139" y="159"/>
                  <a:pt x="140" y="158"/>
                  <a:pt x="142" y="157"/>
                </a:cubicBezTo>
                <a:cubicBezTo>
                  <a:pt x="142" y="157"/>
                  <a:pt x="142" y="158"/>
                  <a:pt x="142" y="158"/>
                </a:cubicBezTo>
                <a:cubicBezTo>
                  <a:pt x="140" y="159"/>
                  <a:pt x="139" y="160"/>
                  <a:pt x="138" y="160"/>
                </a:cubicBezTo>
                <a:close/>
                <a:moveTo>
                  <a:pt x="143" y="160"/>
                </a:moveTo>
                <a:cubicBezTo>
                  <a:pt x="145" y="159"/>
                  <a:pt x="148" y="158"/>
                  <a:pt x="150" y="157"/>
                </a:cubicBezTo>
                <a:cubicBezTo>
                  <a:pt x="149" y="158"/>
                  <a:pt x="148" y="159"/>
                  <a:pt x="147" y="160"/>
                </a:cubicBezTo>
                <a:cubicBezTo>
                  <a:pt x="145" y="161"/>
                  <a:pt x="143" y="162"/>
                  <a:pt x="141" y="163"/>
                </a:cubicBezTo>
                <a:cubicBezTo>
                  <a:pt x="142" y="162"/>
                  <a:pt x="142" y="161"/>
                  <a:pt x="143" y="160"/>
                </a:cubicBezTo>
                <a:close/>
                <a:moveTo>
                  <a:pt x="147" y="162"/>
                </a:moveTo>
                <a:cubicBezTo>
                  <a:pt x="148" y="161"/>
                  <a:pt x="149" y="161"/>
                  <a:pt x="150" y="160"/>
                </a:cubicBezTo>
                <a:cubicBezTo>
                  <a:pt x="150" y="161"/>
                  <a:pt x="149" y="161"/>
                  <a:pt x="149" y="162"/>
                </a:cubicBezTo>
                <a:cubicBezTo>
                  <a:pt x="148" y="162"/>
                  <a:pt x="147" y="162"/>
                  <a:pt x="146" y="163"/>
                </a:cubicBezTo>
                <a:cubicBezTo>
                  <a:pt x="146" y="162"/>
                  <a:pt x="147" y="162"/>
                  <a:pt x="147" y="162"/>
                </a:cubicBezTo>
                <a:close/>
                <a:moveTo>
                  <a:pt x="150" y="163"/>
                </a:moveTo>
                <a:cubicBezTo>
                  <a:pt x="150" y="163"/>
                  <a:pt x="151" y="163"/>
                  <a:pt x="152" y="162"/>
                </a:cubicBezTo>
                <a:cubicBezTo>
                  <a:pt x="150" y="164"/>
                  <a:pt x="148" y="166"/>
                  <a:pt x="146" y="168"/>
                </a:cubicBezTo>
                <a:cubicBezTo>
                  <a:pt x="147" y="166"/>
                  <a:pt x="148" y="165"/>
                  <a:pt x="150" y="163"/>
                </a:cubicBezTo>
                <a:close/>
                <a:moveTo>
                  <a:pt x="146" y="157"/>
                </a:moveTo>
                <a:cubicBezTo>
                  <a:pt x="146" y="157"/>
                  <a:pt x="146" y="157"/>
                  <a:pt x="146" y="157"/>
                </a:cubicBezTo>
                <a:cubicBezTo>
                  <a:pt x="147" y="156"/>
                  <a:pt x="149" y="155"/>
                  <a:pt x="150" y="153"/>
                </a:cubicBezTo>
                <a:cubicBezTo>
                  <a:pt x="152" y="153"/>
                  <a:pt x="153" y="152"/>
                  <a:pt x="155" y="151"/>
                </a:cubicBezTo>
                <a:cubicBezTo>
                  <a:pt x="155" y="151"/>
                  <a:pt x="155" y="151"/>
                  <a:pt x="156" y="151"/>
                </a:cubicBezTo>
                <a:cubicBezTo>
                  <a:pt x="156" y="152"/>
                  <a:pt x="155" y="152"/>
                  <a:pt x="155" y="152"/>
                </a:cubicBezTo>
                <a:cubicBezTo>
                  <a:pt x="152" y="154"/>
                  <a:pt x="149" y="156"/>
                  <a:pt x="146" y="157"/>
                </a:cubicBezTo>
                <a:close/>
                <a:moveTo>
                  <a:pt x="154" y="158"/>
                </a:moveTo>
                <a:cubicBezTo>
                  <a:pt x="155" y="158"/>
                  <a:pt x="156" y="157"/>
                  <a:pt x="157" y="157"/>
                </a:cubicBezTo>
                <a:cubicBezTo>
                  <a:pt x="157" y="157"/>
                  <a:pt x="156" y="158"/>
                  <a:pt x="155" y="159"/>
                </a:cubicBezTo>
                <a:cubicBezTo>
                  <a:pt x="154" y="159"/>
                  <a:pt x="153" y="160"/>
                  <a:pt x="152" y="160"/>
                </a:cubicBezTo>
                <a:cubicBezTo>
                  <a:pt x="153" y="160"/>
                  <a:pt x="153" y="159"/>
                  <a:pt x="154" y="158"/>
                </a:cubicBezTo>
                <a:close/>
                <a:moveTo>
                  <a:pt x="157" y="155"/>
                </a:moveTo>
                <a:cubicBezTo>
                  <a:pt x="158" y="154"/>
                  <a:pt x="159" y="153"/>
                  <a:pt x="160" y="151"/>
                </a:cubicBezTo>
                <a:cubicBezTo>
                  <a:pt x="162" y="150"/>
                  <a:pt x="164" y="149"/>
                  <a:pt x="166" y="147"/>
                </a:cubicBezTo>
                <a:cubicBezTo>
                  <a:pt x="165" y="149"/>
                  <a:pt x="163" y="151"/>
                  <a:pt x="161" y="153"/>
                </a:cubicBezTo>
                <a:cubicBezTo>
                  <a:pt x="160" y="153"/>
                  <a:pt x="158" y="154"/>
                  <a:pt x="157" y="155"/>
                </a:cubicBezTo>
                <a:close/>
                <a:moveTo>
                  <a:pt x="162" y="154"/>
                </a:moveTo>
                <a:cubicBezTo>
                  <a:pt x="164" y="154"/>
                  <a:pt x="165" y="153"/>
                  <a:pt x="167" y="152"/>
                </a:cubicBezTo>
                <a:cubicBezTo>
                  <a:pt x="167" y="153"/>
                  <a:pt x="167" y="153"/>
                  <a:pt x="167" y="153"/>
                </a:cubicBezTo>
                <a:cubicBezTo>
                  <a:pt x="165" y="154"/>
                  <a:pt x="164" y="155"/>
                  <a:pt x="163" y="156"/>
                </a:cubicBezTo>
                <a:cubicBezTo>
                  <a:pt x="162" y="156"/>
                  <a:pt x="161" y="157"/>
                  <a:pt x="160" y="157"/>
                </a:cubicBezTo>
                <a:cubicBezTo>
                  <a:pt x="161" y="156"/>
                  <a:pt x="162" y="155"/>
                  <a:pt x="162" y="154"/>
                </a:cubicBezTo>
                <a:close/>
                <a:moveTo>
                  <a:pt x="164" y="159"/>
                </a:moveTo>
                <a:cubicBezTo>
                  <a:pt x="165" y="158"/>
                  <a:pt x="166" y="157"/>
                  <a:pt x="167" y="156"/>
                </a:cubicBezTo>
                <a:cubicBezTo>
                  <a:pt x="167" y="156"/>
                  <a:pt x="167" y="156"/>
                  <a:pt x="168" y="156"/>
                </a:cubicBezTo>
                <a:cubicBezTo>
                  <a:pt x="166" y="157"/>
                  <a:pt x="164" y="159"/>
                  <a:pt x="162" y="161"/>
                </a:cubicBezTo>
                <a:cubicBezTo>
                  <a:pt x="163" y="160"/>
                  <a:pt x="163" y="160"/>
                  <a:pt x="164" y="159"/>
                </a:cubicBezTo>
                <a:close/>
                <a:moveTo>
                  <a:pt x="169" y="156"/>
                </a:moveTo>
                <a:cubicBezTo>
                  <a:pt x="168" y="158"/>
                  <a:pt x="166" y="160"/>
                  <a:pt x="165" y="162"/>
                </a:cubicBezTo>
                <a:cubicBezTo>
                  <a:pt x="164" y="162"/>
                  <a:pt x="163" y="162"/>
                  <a:pt x="163" y="163"/>
                </a:cubicBezTo>
                <a:cubicBezTo>
                  <a:pt x="165" y="161"/>
                  <a:pt x="167" y="159"/>
                  <a:pt x="169" y="156"/>
                </a:cubicBezTo>
                <a:close/>
                <a:moveTo>
                  <a:pt x="166" y="151"/>
                </a:moveTo>
                <a:cubicBezTo>
                  <a:pt x="169" y="147"/>
                  <a:pt x="173" y="144"/>
                  <a:pt x="176" y="140"/>
                </a:cubicBezTo>
                <a:cubicBezTo>
                  <a:pt x="177" y="140"/>
                  <a:pt x="177" y="140"/>
                  <a:pt x="178" y="139"/>
                </a:cubicBezTo>
                <a:cubicBezTo>
                  <a:pt x="177" y="140"/>
                  <a:pt x="177" y="140"/>
                  <a:pt x="177" y="141"/>
                </a:cubicBezTo>
                <a:cubicBezTo>
                  <a:pt x="174" y="144"/>
                  <a:pt x="172" y="146"/>
                  <a:pt x="170" y="149"/>
                </a:cubicBezTo>
                <a:cubicBezTo>
                  <a:pt x="168" y="150"/>
                  <a:pt x="167" y="150"/>
                  <a:pt x="166" y="151"/>
                </a:cubicBezTo>
                <a:close/>
                <a:moveTo>
                  <a:pt x="177" y="151"/>
                </a:moveTo>
                <a:cubicBezTo>
                  <a:pt x="175" y="153"/>
                  <a:pt x="174" y="155"/>
                  <a:pt x="172" y="157"/>
                </a:cubicBezTo>
                <a:cubicBezTo>
                  <a:pt x="172" y="157"/>
                  <a:pt x="171" y="157"/>
                  <a:pt x="171" y="158"/>
                </a:cubicBezTo>
                <a:cubicBezTo>
                  <a:pt x="173" y="156"/>
                  <a:pt x="174" y="154"/>
                  <a:pt x="175" y="152"/>
                </a:cubicBezTo>
                <a:cubicBezTo>
                  <a:pt x="176" y="152"/>
                  <a:pt x="177" y="151"/>
                  <a:pt x="177" y="151"/>
                </a:cubicBezTo>
                <a:close/>
                <a:moveTo>
                  <a:pt x="186" y="127"/>
                </a:moveTo>
                <a:cubicBezTo>
                  <a:pt x="186" y="126"/>
                  <a:pt x="187" y="126"/>
                  <a:pt x="187" y="125"/>
                </a:cubicBezTo>
                <a:cubicBezTo>
                  <a:pt x="189" y="124"/>
                  <a:pt x="191" y="123"/>
                  <a:pt x="193" y="122"/>
                </a:cubicBezTo>
                <a:cubicBezTo>
                  <a:pt x="193" y="122"/>
                  <a:pt x="193" y="122"/>
                  <a:pt x="193" y="122"/>
                </a:cubicBezTo>
                <a:cubicBezTo>
                  <a:pt x="191" y="124"/>
                  <a:pt x="188" y="125"/>
                  <a:pt x="186" y="127"/>
                </a:cubicBezTo>
                <a:close/>
                <a:moveTo>
                  <a:pt x="198" y="122"/>
                </a:moveTo>
                <a:cubicBezTo>
                  <a:pt x="198" y="123"/>
                  <a:pt x="197" y="124"/>
                  <a:pt x="196" y="124"/>
                </a:cubicBezTo>
                <a:cubicBezTo>
                  <a:pt x="195" y="125"/>
                  <a:pt x="194" y="126"/>
                  <a:pt x="192" y="127"/>
                </a:cubicBezTo>
                <a:cubicBezTo>
                  <a:pt x="194" y="125"/>
                  <a:pt x="196" y="123"/>
                  <a:pt x="198" y="122"/>
                </a:cubicBezTo>
                <a:close/>
                <a:moveTo>
                  <a:pt x="203" y="120"/>
                </a:moveTo>
                <a:cubicBezTo>
                  <a:pt x="204" y="119"/>
                  <a:pt x="204" y="119"/>
                  <a:pt x="204" y="118"/>
                </a:cubicBezTo>
                <a:cubicBezTo>
                  <a:pt x="205" y="118"/>
                  <a:pt x="205" y="118"/>
                  <a:pt x="206" y="117"/>
                </a:cubicBezTo>
                <a:cubicBezTo>
                  <a:pt x="205" y="118"/>
                  <a:pt x="204" y="119"/>
                  <a:pt x="203" y="120"/>
                </a:cubicBezTo>
                <a:close/>
                <a:moveTo>
                  <a:pt x="207" y="110"/>
                </a:moveTo>
                <a:cubicBezTo>
                  <a:pt x="207" y="110"/>
                  <a:pt x="206" y="110"/>
                  <a:pt x="206" y="110"/>
                </a:cubicBezTo>
                <a:cubicBezTo>
                  <a:pt x="204" y="112"/>
                  <a:pt x="201" y="113"/>
                  <a:pt x="199" y="114"/>
                </a:cubicBezTo>
                <a:cubicBezTo>
                  <a:pt x="198" y="115"/>
                  <a:pt x="197" y="115"/>
                  <a:pt x="197" y="115"/>
                </a:cubicBezTo>
                <a:cubicBezTo>
                  <a:pt x="199" y="114"/>
                  <a:pt x="200" y="113"/>
                  <a:pt x="202" y="112"/>
                </a:cubicBezTo>
                <a:cubicBezTo>
                  <a:pt x="204" y="111"/>
                  <a:pt x="206" y="110"/>
                  <a:pt x="208" y="109"/>
                </a:cubicBezTo>
                <a:cubicBezTo>
                  <a:pt x="208" y="109"/>
                  <a:pt x="207" y="110"/>
                  <a:pt x="207" y="110"/>
                </a:cubicBezTo>
                <a:close/>
                <a:moveTo>
                  <a:pt x="195" y="112"/>
                </a:moveTo>
                <a:cubicBezTo>
                  <a:pt x="194" y="112"/>
                  <a:pt x="194" y="112"/>
                  <a:pt x="193" y="112"/>
                </a:cubicBezTo>
                <a:cubicBezTo>
                  <a:pt x="194" y="112"/>
                  <a:pt x="194" y="111"/>
                  <a:pt x="195" y="110"/>
                </a:cubicBezTo>
                <a:cubicBezTo>
                  <a:pt x="196" y="109"/>
                  <a:pt x="198" y="108"/>
                  <a:pt x="199" y="106"/>
                </a:cubicBezTo>
                <a:cubicBezTo>
                  <a:pt x="199" y="106"/>
                  <a:pt x="199" y="106"/>
                  <a:pt x="199" y="106"/>
                </a:cubicBezTo>
                <a:cubicBezTo>
                  <a:pt x="198" y="108"/>
                  <a:pt x="197" y="110"/>
                  <a:pt x="195" y="112"/>
                </a:cubicBezTo>
                <a:close/>
                <a:moveTo>
                  <a:pt x="193" y="106"/>
                </a:moveTo>
                <a:cubicBezTo>
                  <a:pt x="194" y="106"/>
                  <a:pt x="195" y="105"/>
                  <a:pt x="196" y="104"/>
                </a:cubicBezTo>
                <a:cubicBezTo>
                  <a:pt x="196" y="105"/>
                  <a:pt x="196" y="105"/>
                  <a:pt x="195" y="106"/>
                </a:cubicBezTo>
                <a:cubicBezTo>
                  <a:pt x="195" y="106"/>
                  <a:pt x="194" y="106"/>
                  <a:pt x="193" y="106"/>
                </a:cubicBezTo>
                <a:close/>
                <a:moveTo>
                  <a:pt x="196" y="97"/>
                </a:moveTo>
                <a:cubicBezTo>
                  <a:pt x="196" y="97"/>
                  <a:pt x="195" y="97"/>
                  <a:pt x="195" y="98"/>
                </a:cubicBezTo>
                <a:cubicBezTo>
                  <a:pt x="193" y="98"/>
                  <a:pt x="191" y="99"/>
                  <a:pt x="189" y="100"/>
                </a:cubicBezTo>
                <a:cubicBezTo>
                  <a:pt x="190" y="100"/>
                  <a:pt x="190" y="99"/>
                  <a:pt x="191" y="98"/>
                </a:cubicBezTo>
                <a:cubicBezTo>
                  <a:pt x="193" y="97"/>
                  <a:pt x="195" y="96"/>
                  <a:pt x="197" y="95"/>
                </a:cubicBezTo>
                <a:cubicBezTo>
                  <a:pt x="196" y="96"/>
                  <a:pt x="196" y="97"/>
                  <a:pt x="196" y="97"/>
                </a:cubicBezTo>
                <a:close/>
                <a:moveTo>
                  <a:pt x="195" y="92"/>
                </a:moveTo>
                <a:cubicBezTo>
                  <a:pt x="192" y="94"/>
                  <a:pt x="189" y="95"/>
                  <a:pt x="187" y="97"/>
                </a:cubicBezTo>
                <a:cubicBezTo>
                  <a:pt x="187" y="96"/>
                  <a:pt x="188" y="96"/>
                  <a:pt x="189" y="95"/>
                </a:cubicBezTo>
                <a:cubicBezTo>
                  <a:pt x="191" y="94"/>
                  <a:pt x="193" y="93"/>
                  <a:pt x="196" y="92"/>
                </a:cubicBezTo>
                <a:cubicBezTo>
                  <a:pt x="196" y="92"/>
                  <a:pt x="195" y="92"/>
                  <a:pt x="195" y="92"/>
                </a:cubicBezTo>
                <a:close/>
                <a:moveTo>
                  <a:pt x="190" y="89"/>
                </a:moveTo>
                <a:cubicBezTo>
                  <a:pt x="189" y="90"/>
                  <a:pt x="188" y="90"/>
                  <a:pt x="187" y="91"/>
                </a:cubicBezTo>
                <a:cubicBezTo>
                  <a:pt x="189" y="90"/>
                  <a:pt x="190" y="89"/>
                  <a:pt x="191" y="88"/>
                </a:cubicBezTo>
                <a:lnTo>
                  <a:pt x="190" y="89"/>
                </a:lnTo>
                <a:close/>
                <a:moveTo>
                  <a:pt x="190" y="86"/>
                </a:moveTo>
                <a:cubicBezTo>
                  <a:pt x="189" y="87"/>
                  <a:pt x="187" y="87"/>
                  <a:pt x="186" y="88"/>
                </a:cubicBezTo>
                <a:cubicBezTo>
                  <a:pt x="187" y="87"/>
                  <a:pt x="187" y="86"/>
                  <a:pt x="188" y="86"/>
                </a:cubicBezTo>
                <a:cubicBezTo>
                  <a:pt x="190" y="84"/>
                  <a:pt x="193" y="83"/>
                  <a:pt x="195" y="82"/>
                </a:cubicBezTo>
                <a:cubicBezTo>
                  <a:pt x="195" y="82"/>
                  <a:pt x="195" y="82"/>
                  <a:pt x="195" y="82"/>
                </a:cubicBezTo>
                <a:cubicBezTo>
                  <a:pt x="193" y="84"/>
                  <a:pt x="192" y="85"/>
                  <a:pt x="190" y="86"/>
                </a:cubicBezTo>
                <a:close/>
                <a:moveTo>
                  <a:pt x="195" y="86"/>
                </a:moveTo>
                <a:cubicBezTo>
                  <a:pt x="196" y="85"/>
                  <a:pt x="197" y="85"/>
                  <a:pt x="199" y="84"/>
                </a:cubicBezTo>
                <a:cubicBezTo>
                  <a:pt x="198" y="85"/>
                  <a:pt x="197" y="86"/>
                  <a:pt x="196" y="87"/>
                </a:cubicBezTo>
                <a:cubicBezTo>
                  <a:pt x="195" y="87"/>
                  <a:pt x="195" y="87"/>
                  <a:pt x="194" y="87"/>
                </a:cubicBezTo>
                <a:cubicBezTo>
                  <a:pt x="195" y="87"/>
                  <a:pt x="195" y="87"/>
                  <a:pt x="195" y="86"/>
                </a:cubicBezTo>
                <a:close/>
                <a:moveTo>
                  <a:pt x="187" y="80"/>
                </a:moveTo>
                <a:cubicBezTo>
                  <a:pt x="185" y="81"/>
                  <a:pt x="182" y="82"/>
                  <a:pt x="179" y="83"/>
                </a:cubicBezTo>
                <a:cubicBezTo>
                  <a:pt x="179" y="82"/>
                  <a:pt x="179" y="82"/>
                  <a:pt x="179" y="82"/>
                </a:cubicBezTo>
                <a:cubicBezTo>
                  <a:pt x="182" y="81"/>
                  <a:pt x="184" y="80"/>
                  <a:pt x="187" y="79"/>
                </a:cubicBezTo>
                <a:cubicBezTo>
                  <a:pt x="189" y="78"/>
                  <a:pt x="191" y="77"/>
                  <a:pt x="192" y="76"/>
                </a:cubicBezTo>
                <a:cubicBezTo>
                  <a:pt x="191" y="78"/>
                  <a:pt x="189" y="79"/>
                  <a:pt x="187" y="80"/>
                </a:cubicBezTo>
                <a:close/>
                <a:moveTo>
                  <a:pt x="179" y="85"/>
                </a:moveTo>
                <a:cubicBezTo>
                  <a:pt x="178" y="85"/>
                  <a:pt x="177" y="86"/>
                  <a:pt x="177" y="86"/>
                </a:cubicBezTo>
                <a:cubicBezTo>
                  <a:pt x="177" y="86"/>
                  <a:pt x="177" y="85"/>
                  <a:pt x="177" y="85"/>
                </a:cubicBezTo>
                <a:cubicBezTo>
                  <a:pt x="178" y="85"/>
                  <a:pt x="179" y="85"/>
                  <a:pt x="179" y="85"/>
                </a:cubicBezTo>
                <a:close/>
                <a:moveTo>
                  <a:pt x="175" y="84"/>
                </a:moveTo>
                <a:cubicBezTo>
                  <a:pt x="174" y="84"/>
                  <a:pt x="172" y="84"/>
                  <a:pt x="171" y="85"/>
                </a:cubicBezTo>
                <a:cubicBezTo>
                  <a:pt x="171" y="84"/>
                  <a:pt x="172" y="84"/>
                  <a:pt x="173" y="83"/>
                </a:cubicBezTo>
                <a:cubicBezTo>
                  <a:pt x="174" y="83"/>
                  <a:pt x="175" y="83"/>
                  <a:pt x="177" y="82"/>
                </a:cubicBezTo>
                <a:cubicBezTo>
                  <a:pt x="176" y="83"/>
                  <a:pt x="176" y="83"/>
                  <a:pt x="175" y="84"/>
                </a:cubicBezTo>
                <a:close/>
                <a:moveTo>
                  <a:pt x="172" y="81"/>
                </a:moveTo>
                <a:cubicBezTo>
                  <a:pt x="172" y="81"/>
                  <a:pt x="172" y="81"/>
                  <a:pt x="171" y="82"/>
                </a:cubicBezTo>
                <a:cubicBezTo>
                  <a:pt x="172" y="81"/>
                  <a:pt x="173" y="80"/>
                  <a:pt x="174" y="79"/>
                </a:cubicBezTo>
                <a:cubicBezTo>
                  <a:pt x="174" y="79"/>
                  <a:pt x="174" y="79"/>
                  <a:pt x="174" y="79"/>
                </a:cubicBezTo>
                <a:cubicBezTo>
                  <a:pt x="176" y="78"/>
                  <a:pt x="178" y="78"/>
                  <a:pt x="179" y="77"/>
                </a:cubicBezTo>
                <a:cubicBezTo>
                  <a:pt x="177" y="78"/>
                  <a:pt x="174" y="80"/>
                  <a:pt x="172" y="81"/>
                </a:cubicBezTo>
                <a:close/>
                <a:moveTo>
                  <a:pt x="177" y="74"/>
                </a:moveTo>
                <a:cubicBezTo>
                  <a:pt x="175" y="75"/>
                  <a:pt x="173" y="76"/>
                  <a:pt x="171" y="77"/>
                </a:cubicBezTo>
                <a:cubicBezTo>
                  <a:pt x="171" y="76"/>
                  <a:pt x="170" y="76"/>
                  <a:pt x="170" y="76"/>
                </a:cubicBezTo>
                <a:cubicBezTo>
                  <a:pt x="171" y="75"/>
                  <a:pt x="172" y="75"/>
                  <a:pt x="173" y="74"/>
                </a:cubicBezTo>
                <a:cubicBezTo>
                  <a:pt x="176" y="73"/>
                  <a:pt x="178" y="72"/>
                  <a:pt x="180" y="72"/>
                </a:cubicBezTo>
                <a:cubicBezTo>
                  <a:pt x="179" y="73"/>
                  <a:pt x="178" y="73"/>
                  <a:pt x="177" y="74"/>
                </a:cubicBezTo>
                <a:close/>
                <a:moveTo>
                  <a:pt x="172" y="86"/>
                </a:moveTo>
                <a:cubicBezTo>
                  <a:pt x="164" y="94"/>
                  <a:pt x="155" y="102"/>
                  <a:pt x="147" y="110"/>
                </a:cubicBezTo>
                <a:cubicBezTo>
                  <a:pt x="143" y="112"/>
                  <a:pt x="139" y="114"/>
                  <a:pt x="135" y="116"/>
                </a:cubicBezTo>
                <a:cubicBezTo>
                  <a:pt x="137" y="114"/>
                  <a:pt x="139" y="112"/>
                  <a:pt x="141" y="110"/>
                </a:cubicBezTo>
                <a:cubicBezTo>
                  <a:pt x="147" y="104"/>
                  <a:pt x="154" y="99"/>
                  <a:pt x="160" y="93"/>
                </a:cubicBezTo>
                <a:cubicBezTo>
                  <a:pt x="162" y="91"/>
                  <a:pt x="164" y="88"/>
                  <a:pt x="167" y="86"/>
                </a:cubicBezTo>
                <a:cubicBezTo>
                  <a:pt x="167" y="87"/>
                  <a:pt x="167" y="87"/>
                  <a:pt x="167" y="87"/>
                </a:cubicBezTo>
                <a:cubicBezTo>
                  <a:pt x="169" y="87"/>
                  <a:pt x="171" y="86"/>
                  <a:pt x="172" y="86"/>
                </a:cubicBezTo>
                <a:close/>
                <a:moveTo>
                  <a:pt x="168" y="82"/>
                </a:moveTo>
                <a:cubicBezTo>
                  <a:pt x="167" y="82"/>
                  <a:pt x="167" y="83"/>
                  <a:pt x="167" y="83"/>
                </a:cubicBezTo>
                <a:cubicBezTo>
                  <a:pt x="160" y="90"/>
                  <a:pt x="152" y="97"/>
                  <a:pt x="145" y="104"/>
                </a:cubicBezTo>
                <a:cubicBezTo>
                  <a:pt x="152" y="97"/>
                  <a:pt x="160" y="89"/>
                  <a:pt x="167" y="81"/>
                </a:cubicBezTo>
                <a:cubicBezTo>
                  <a:pt x="168" y="81"/>
                  <a:pt x="168" y="81"/>
                  <a:pt x="169" y="81"/>
                </a:cubicBezTo>
                <a:cubicBezTo>
                  <a:pt x="168" y="81"/>
                  <a:pt x="168" y="81"/>
                  <a:pt x="168" y="82"/>
                </a:cubicBezTo>
                <a:close/>
                <a:moveTo>
                  <a:pt x="167" y="72"/>
                </a:moveTo>
                <a:cubicBezTo>
                  <a:pt x="166" y="73"/>
                  <a:pt x="166" y="73"/>
                  <a:pt x="165" y="74"/>
                </a:cubicBezTo>
                <a:cubicBezTo>
                  <a:pt x="165" y="74"/>
                  <a:pt x="164" y="74"/>
                  <a:pt x="164" y="74"/>
                </a:cubicBezTo>
                <a:cubicBezTo>
                  <a:pt x="164" y="74"/>
                  <a:pt x="164" y="75"/>
                  <a:pt x="163" y="75"/>
                </a:cubicBezTo>
                <a:cubicBezTo>
                  <a:pt x="164" y="74"/>
                  <a:pt x="164" y="73"/>
                  <a:pt x="165" y="73"/>
                </a:cubicBezTo>
                <a:cubicBezTo>
                  <a:pt x="166" y="72"/>
                  <a:pt x="167" y="72"/>
                  <a:pt x="167" y="72"/>
                </a:cubicBezTo>
                <a:cubicBezTo>
                  <a:pt x="167" y="72"/>
                  <a:pt x="167" y="72"/>
                  <a:pt x="167" y="72"/>
                </a:cubicBezTo>
                <a:close/>
                <a:moveTo>
                  <a:pt x="164" y="82"/>
                </a:moveTo>
                <a:cubicBezTo>
                  <a:pt x="159" y="87"/>
                  <a:pt x="155" y="91"/>
                  <a:pt x="150" y="96"/>
                </a:cubicBezTo>
                <a:cubicBezTo>
                  <a:pt x="150" y="96"/>
                  <a:pt x="150" y="96"/>
                  <a:pt x="150" y="96"/>
                </a:cubicBezTo>
                <a:cubicBezTo>
                  <a:pt x="147" y="97"/>
                  <a:pt x="145" y="99"/>
                  <a:pt x="142" y="100"/>
                </a:cubicBezTo>
                <a:cubicBezTo>
                  <a:pt x="146" y="97"/>
                  <a:pt x="149" y="93"/>
                  <a:pt x="152" y="90"/>
                </a:cubicBezTo>
                <a:cubicBezTo>
                  <a:pt x="155" y="87"/>
                  <a:pt x="159" y="85"/>
                  <a:pt x="163" y="82"/>
                </a:cubicBezTo>
                <a:cubicBezTo>
                  <a:pt x="163" y="82"/>
                  <a:pt x="163" y="82"/>
                  <a:pt x="164" y="82"/>
                </a:cubicBezTo>
                <a:close/>
                <a:moveTo>
                  <a:pt x="159" y="78"/>
                </a:moveTo>
                <a:cubicBezTo>
                  <a:pt x="158" y="78"/>
                  <a:pt x="158" y="79"/>
                  <a:pt x="158" y="79"/>
                </a:cubicBezTo>
                <a:cubicBezTo>
                  <a:pt x="157" y="79"/>
                  <a:pt x="157" y="80"/>
                  <a:pt x="157" y="80"/>
                </a:cubicBezTo>
                <a:cubicBezTo>
                  <a:pt x="157" y="80"/>
                  <a:pt x="157" y="80"/>
                  <a:pt x="157" y="81"/>
                </a:cubicBezTo>
                <a:cubicBezTo>
                  <a:pt x="151" y="86"/>
                  <a:pt x="146" y="91"/>
                  <a:pt x="140" y="96"/>
                </a:cubicBezTo>
                <a:cubicBezTo>
                  <a:pt x="136" y="99"/>
                  <a:pt x="133" y="102"/>
                  <a:pt x="129" y="105"/>
                </a:cubicBezTo>
                <a:cubicBezTo>
                  <a:pt x="126" y="108"/>
                  <a:pt x="122" y="111"/>
                  <a:pt x="118" y="113"/>
                </a:cubicBezTo>
                <a:cubicBezTo>
                  <a:pt x="120" y="112"/>
                  <a:pt x="121" y="110"/>
                  <a:pt x="123" y="109"/>
                </a:cubicBezTo>
                <a:cubicBezTo>
                  <a:pt x="130" y="103"/>
                  <a:pt x="136" y="97"/>
                  <a:pt x="142" y="90"/>
                </a:cubicBezTo>
                <a:cubicBezTo>
                  <a:pt x="143" y="90"/>
                  <a:pt x="143" y="90"/>
                  <a:pt x="143" y="90"/>
                </a:cubicBezTo>
                <a:cubicBezTo>
                  <a:pt x="147" y="85"/>
                  <a:pt x="152" y="81"/>
                  <a:pt x="158" y="77"/>
                </a:cubicBezTo>
                <a:cubicBezTo>
                  <a:pt x="158" y="77"/>
                  <a:pt x="159" y="77"/>
                  <a:pt x="159" y="77"/>
                </a:cubicBezTo>
                <a:cubicBezTo>
                  <a:pt x="159" y="78"/>
                  <a:pt x="159" y="78"/>
                  <a:pt x="159" y="78"/>
                </a:cubicBezTo>
                <a:close/>
                <a:moveTo>
                  <a:pt x="153" y="77"/>
                </a:moveTo>
                <a:cubicBezTo>
                  <a:pt x="153" y="77"/>
                  <a:pt x="153" y="77"/>
                  <a:pt x="153" y="77"/>
                </a:cubicBezTo>
                <a:cubicBezTo>
                  <a:pt x="149" y="81"/>
                  <a:pt x="145" y="84"/>
                  <a:pt x="141" y="87"/>
                </a:cubicBezTo>
                <a:cubicBezTo>
                  <a:pt x="142" y="85"/>
                  <a:pt x="143" y="84"/>
                  <a:pt x="144" y="83"/>
                </a:cubicBezTo>
                <a:cubicBezTo>
                  <a:pt x="144" y="82"/>
                  <a:pt x="144" y="82"/>
                  <a:pt x="143" y="82"/>
                </a:cubicBezTo>
                <a:cubicBezTo>
                  <a:pt x="142" y="82"/>
                  <a:pt x="141" y="82"/>
                  <a:pt x="140" y="82"/>
                </a:cubicBezTo>
                <a:cubicBezTo>
                  <a:pt x="142" y="79"/>
                  <a:pt x="145" y="77"/>
                  <a:pt x="148" y="74"/>
                </a:cubicBezTo>
                <a:cubicBezTo>
                  <a:pt x="148" y="75"/>
                  <a:pt x="149" y="75"/>
                  <a:pt x="149" y="75"/>
                </a:cubicBezTo>
                <a:cubicBezTo>
                  <a:pt x="151" y="75"/>
                  <a:pt x="152" y="75"/>
                  <a:pt x="154" y="75"/>
                </a:cubicBezTo>
                <a:cubicBezTo>
                  <a:pt x="154" y="75"/>
                  <a:pt x="153" y="75"/>
                  <a:pt x="153" y="76"/>
                </a:cubicBezTo>
                <a:cubicBezTo>
                  <a:pt x="152" y="76"/>
                  <a:pt x="152" y="77"/>
                  <a:pt x="153" y="77"/>
                </a:cubicBezTo>
                <a:close/>
                <a:moveTo>
                  <a:pt x="138" y="78"/>
                </a:moveTo>
                <a:cubicBezTo>
                  <a:pt x="139" y="77"/>
                  <a:pt x="140" y="76"/>
                  <a:pt x="141" y="75"/>
                </a:cubicBezTo>
                <a:cubicBezTo>
                  <a:pt x="142" y="75"/>
                  <a:pt x="142" y="75"/>
                  <a:pt x="143" y="75"/>
                </a:cubicBezTo>
                <a:cubicBezTo>
                  <a:pt x="141" y="76"/>
                  <a:pt x="140" y="77"/>
                  <a:pt x="138" y="78"/>
                </a:cubicBezTo>
                <a:close/>
                <a:moveTo>
                  <a:pt x="138" y="74"/>
                </a:moveTo>
                <a:cubicBezTo>
                  <a:pt x="137" y="74"/>
                  <a:pt x="137" y="74"/>
                  <a:pt x="136" y="74"/>
                </a:cubicBezTo>
                <a:cubicBezTo>
                  <a:pt x="138" y="73"/>
                  <a:pt x="140" y="72"/>
                  <a:pt x="142" y="70"/>
                </a:cubicBezTo>
                <a:cubicBezTo>
                  <a:pt x="141" y="72"/>
                  <a:pt x="139" y="73"/>
                  <a:pt x="138" y="74"/>
                </a:cubicBezTo>
                <a:close/>
                <a:moveTo>
                  <a:pt x="139" y="76"/>
                </a:moveTo>
                <a:cubicBezTo>
                  <a:pt x="138" y="77"/>
                  <a:pt x="136" y="78"/>
                  <a:pt x="135" y="80"/>
                </a:cubicBezTo>
                <a:cubicBezTo>
                  <a:pt x="134" y="81"/>
                  <a:pt x="133" y="82"/>
                  <a:pt x="131" y="83"/>
                </a:cubicBezTo>
                <a:cubicBezTo>
                  <a:pt x="130" y="84"/>
                  <a:pt x="129" y="84"/>
                  <a:pt x="129" y="84"/>
                </a:cubicBezTo>
                <a:cubicBezTo>
                  <a:pt x="129" y="84"/>
                  <a:pt x="130" y="83"/>
                  <a:pt x="131" y="82"/>
                </a:cubicBezTo>
                <a:cubicBezTo>
                  <a:pt x="133" y="80"/>
                  <a:pt x="136" y="78"/>
                  <a:pt x="139" y="76"/>
                </a:cubicBezTo>
                <a:close/>
                <a:moveTo>
                  <a:pt x="127" y="87"/>
                </a:moveTo>
                <a:cubicBezTo>
                  <a:pt x="125" y="89"/>
                  <a:pt x="122" y="91"/>
                  <a:pt x="120" y="92"/>
                </a:cubicBezTo>
                <a:cubicBezTo>
                  <a:pt x="121" y="91"/>
                  <a:pt x="123" y="90"/>
                  <a:pt x="124" y="88"/>
                </a:cubicBezTo>
                <a:cubicBezTo>
                  <a:pt x="125" y="88"/>
                  <a:pt x="126" y="87"/>
                  <a:pt x="127" y="87"/>
                </a:cubicBezTo>
                <a:close/>
                <a:moveTo>
                  <a:pt x="127" y="78"/>
                </a:moveTo>
                <a:cubicBezTo>
                  <a:pt x="124" y="81"/>
                  <a:pt x="121" y="84"/>
                  <a:pt x="118" y="87"/>
                </a:cubicBezTo>
                <a:cubicBezTo>
                  <a:pt x="117" y="87"/>
                  <a:pt x="117" y="87"/>
                  <a:pt x="117" y="87"/>
                </a:cubicBezTo>
                <a:cubicBezTo>
                  <a:pt x="121" y="82"/>
                  <a:pt x="126" y="77"/>
                  <a:pt x="130" y="72"/>
                </a:cubicBezTo>
                <a:cubicBezTo>
                  <a:pt x="129" y="74"/>
                  <a:pt x="128" y="76"/>
                  <a:pt x="127" y="78"/>
                </a:cubicBezTo>
                <a:close/>
                <a:moveTo>
                  <a:pt x="120" y="87"/>
                </a:moveTo>
                <a:cubicBezTo>
                  <a:pt x="118" y="88"/>
                  <a:pt x="117" y="90"/>
                  <a:pt x="115" y="92"/>
                </a:cubicBezTo>
                <a:cubicBezTo>
                  <a:pt x="114" y="92"/>
                  <a:pt x="114" y="93"/>
                  <a:pt x="113" y="93"/>
                </a:cubicBezTo>
                <a:cubicBezTo>
                  <a:pt x="114" y="92"/>
                  <a:pt x="115" y="91"/>
                  <a:pt x="116" y="90"/>
                </a:cubicBezTo>
                <a:cubicBezTo>
                  <a:pt x="117" y="89"/>
                  <a:pt x="119" y="88"/>
                  <a:pt x="120" y="87"/>
                </a:cubicBezTo>
                <a:close/>
                <a:moveTo>
                  <a:pt x="128" y="89"/>
                </a:moveTo>
                <a:cubicBezTo>
                  <a:pt x="130" y="87"/>
                  <a:pt x="132" y="86"/>
                  <a:pt x="133" y="84"/>
                </a:cubicBezTo>
                <a:cubicBezTo>
                  <a:pt x="134" y="84"/>
                  <a:pt x="134" y="84"/>
                  <a:pt x="134" y="84"/>
                </a:cubicBezTo>
                <a:cubicBezTo>
                  <a:pt x="125" y="92"/>
                  <a:pt x="117" y="100"/>
                  <a:pt x="108" y="108"/>
                </a:cubicBezTo>
                <a:cubicBezTo>
                  <a:pt x="107" y="109"/>
                  <a:pt x="106" y="110"/>
                  <a:pt x="105" y="110"/>
                </a:cubicBezTo>
                <a:cubicBezTo>
                  <a:pt x="108" y="108"/>
                  <a:pt x="110" y="105"/>
                  <a:pt x="112" y="102"/>
                </a:cubicBezTo>
                <a:cubicBezTo>
                  <a:pt x="117" y="98"/>
                  <a:pt x="123" y="93"/>
                  <a:pt x="128" y="89"/>
                </a:cubicBezTo>
                <a:close/>
                <a:moveTo>
                  <a:pt x="99" y="116"/>
                </a:moveTo>
                <a:cubicBezTo>
                  <a:pt x="98" y="116"/>
                  <a:pt x="98" y="116"/>
                  <a:pt x="97" y="117"/>
                </a:cubicBezTo>
                <a:cubicBezTo>
                  <a:pt x="97" y="117"/>
                  <a:pt x="96" y="117"/>
                  <a:pt x="95" y="116"/>
                </a:cubicBezTo>
                <a:cubicBezTo>
                  <a:pt x="96" y="115"/>
                  <a:pt x="97" y="113"/>
                  <a:pt x="98" y="112"/>
                </a:cubicBezTo>
                <a:cubicBezTo>
                  <a:pt x="101" y="110"/>
                  <a:pt x="104" y="108"/>
                  <a:pt x="107" y="106"/>
                </a:cubicBezTo>
                <a:cubicBezTo>
                  <a:pt x="104" y="109"/>
                  <a:pt x="102" y="112"/>
                  <a:pt x="99" y="116"/>
                </a:cubicBezTo>
                <a:close/>
                <a:moveTo>
                  <a:pt x="99" y="107"/>
                </a:moveTo>
                <a:cubicBezTo>
                  <a:pt x="96" y="110"/>
                  <a:pt x="93" y="113"/>
                  <a:pt x="89" y="116"/>
                </a:cubicBezTo>
                <a:cubicBezTo>
                  <a:pt x="89" y="116"/>
                  <a:pt x="89" y="116"/>
                  <a:pt x="88" y="116"/>
                </a:cubicBezTo>
                <a:cubicBezTo>
                  <a:pt x="89" y="115"/>
                  <a:pt x="90" y="114"/>
                  <a:pt x="91" y="114"/>
                </a:cubicBezTo>
                <a:cubicBezTo>
                  <a:pt x="93" y="111"/>
                  <a:pt x="95" y="109"/>
                  <a:pt x="98" y="107"/>
                </a:cubicBezTo>
                <a:cubicBezTo>
                  <a:pt x="99" y="105"/>
                  <a:pt x="101" y="104"/>
                  <a:pt x="103" y="103"/>
                </a:cubicBezTo>
                <a:cubicBezTo>
                  <a:pt x="102" y="104"/>
                  <a:pt x="100" y="106"/>
                  <a:pt x="99" y="107"/>
                </a:cubicBezTo>
                <a:close/>
                <a:moveTo>
                  <a:pt x="84" y="115"/>
                </a:moveTo>
                <a:cubicBezTo>
                  <a:pt x="83" y="116"/>
                  <a:pt x="83" y="116"/>
                  <a:pt x="82" y="116"/>
                </a:cubicBezTo>
                <a:cubicBezTo>
                  <a:pt x="84" y="113"/>
                  <a:pt x="87" y="110"/>
                  <a:pt x="89" y="107"/>
                </a:cubicBezTo>
                <a:cubicBezTo>
                  <a:pt x="87" y="110"/>
                  <a:pt x="85" y="112"/>
                  <a:pt x="84" y="115"/>
                </a:cubicBezTo>
                <a:close/>
                <a:moveTo>
                  <a:pt x="56" y="130"/>
                </a:moveTo>
                <a:cubicBezTo>
                  <a:pt x="55" y="127"/>
                  <a:pt x="55" y="125"/>
                  <a:pt x="54" y="123"/>
                </a:cubicBezTo>
                <a:cubicBezTo>
                  <a:pt x="54" y="122"/>
                  <a:pt x="55" y="122"/>
                  <a:pt x="55" y="122"/>
                </a:cubicBezTo>
                <a:cubicBezTo>
                  <a:pt x="55" y="122"/>
                  <a:pt x="55" y="122"/>
                  <a:pt x="55" y="121"/>
                </a:cubicBezTo>
                <a:cubicBezTo>
                  <a:pt x="56" y="123"/>
                  <a:pt x="57" y="125"/>
                  <a:pt x="58" y="127"/>
                </a:cubicBezTo>
                <a:cubicBezTo>
                  <a:pt x="57" y="128"/>
                  <a:pt x="57" y="129"/>
                  <a:pt x="56" y="130"/>
                </a:cubicBezTo>
                <a:close/>
                <a:moveTo>
                  <a:pt x="58" y="146"/>
                </a:moveTo>
                <a:cubicBezTo>
                  <a:pt x="58" y="145"/>
                  <a:pt x="58" y="145"/>
                  <a:pt x="59" y="145"/>
                </a:cubicBezTo>
                <a:cubicBezTo>
                  <a:pt x="59" y="145"/>
                  <a:pt x="59" y="145"/>
                  <a:pt x="59" y="146"/>
                </a:cubicBezTo>
                <a:cubicBezTo>
                  <a:pt x="58" y="146"/>
                  <a:pt x="58" y="147"/>
                  <a:pt x="58" y="148"/>
                </a:cubicBezTo>
                <a:cubicBezTo>
                  <a:pt x="57" y="148"/>
                  <a:pt x="57" y="147"/>
                  <a:pt x="57" y="147"/>
                </a:cubicBezTo>
                <a:cubicBezTo>
                  <a:pt x="57" y="146"/>
                  <a:pt x="58" y="146"/>
                  <a:pt x="58" y="146"/>
                </a:cubicBezTo>
                <a:close/>
                <a:moveTo>
                  <a:pt x="56" y="142"/>
                </a:moveTo>
                <a:cubicBezTo>
                  <a:pt x="56" y="141"/>
                  <a:pt x="55" y="140"/>
                  <a:pt x="55" y="139"/>
                </a:cubicBezTo>
                <a:cubicBezTo>
                  <a:pt x="55" y="139"/>
                  <a:pt x="56" y="138"/>
                  <a:pt x="56" y="138"/>
                </a:cubicBezTo>
                <a:cubicBezTo>
                  <a:pt x="56" y="139"/>
                  <a:pt x="57" y="140"/>
                  <a:pt x="57" y="140"/>
                </a:cubicBezTo>
                <a:cubicBezTo>
                  <a:pt x="57" y="141"/>
                  <a:pt x="56" y="142"/>
                  <a:pt x="56" y="142"/>
                </a:cubicBezTo>
                <a:close/>
                <a:moveTo>
                  <a:pt x="56" y="160"/>
                </a:moveTo>
                <a:cubicBezTo>
                  <a:pt x="56" y="161"/>
                  <a:pt x="56" y="161"/>
                  <a:pt x="56" y="161"/>
                </a:cubicBezTo>
                <a:cubicBezTo>
                  <a:pt x="56" y="162"/>
                  <a:pt x="55" y="162"/>
                  <a:pt x="55" y="162"/>
                </a:cubicBezTo>
                <a:cubicBezTo>
                  <a:pt x="55" y="162"/>
                  <a:pt x="55" y="161"/>
                  <a:pt x="55" y="161"/>
                </a:cubicBezTo>
                <a:cubicBezTo>
                  <a:pt x="55" y="161"/>
                  <a:pt x="56" y="161"/>
                  <a:pt x="56" y="160"/>
                </a:cubicBezTo>
                <a:close/>
                <a:moveTo>
                  <a:pt x="55" y="103"/>
                </a:moveTo>
                <a:cubicBezTo>
                  <a:pt x="55" y="103"/>
                  <a:pt x="55" y="103"/>
                  <a:pt x="54" y="103"/>
                </a:cubicBezTo>
                <a:cubicBezTo>
                  <a:pt x="54" y="102"/>
                  <a:pt x="54" y="101"/>
                  <a:pt x="54" y="101"/>
                </a:cubicBezTo>
                <a:cubicBezTo>
                  <a:pt x="55" y="100"/>
                  <a:pt x="55" y="99"/>
                  <a:pt x="56" y="99"/>
                </a:cubicBezTo>
                <a:cubicBezTo>
                  <a:pt x="56" y="99"/>
                  <a:pt x="56" y="99"/>
                  <a:pt x="56" y="99"/>
                </a:cubicBezTo>
                <a:cubicBezTo>
                  <a:pt x="56" y="99"/>
                  <a:pt x="55" y="100"/>
                  <a:pt x="55" y="100"/>
                </a:cubicBezTo>
                <a:cubicBezTo>
                  <a:pt x="55" y="101"/>
                  <a:pt x="55" y="102"/>
                  <a:pt x="56" y="101"/>
                </a:cubicBezTo>
                <a:cubicBezTo>
                  <a:pt x="56" y="101"/>
                  <a:pt x="56" y="101"/>
                  <a:pt x="57" y="101"/>
                </a:cubicBezTo>
                <a:cubicBezTo>
                  <a:pt x="57" y="101"/>
                  <a:pt x="57" y="101"/>
                  <a:pt x="57" y="101"/>
                </a:cubicBezTo>
                <a:cubicBezTo>
                  <a:pt x="56" y="102"/>
                  <a:pt x="55" y="103"/>
                  <a:pt x="55" y="103"/>
                </a:cubicBezTo>
                <a:close/>
                <a:moveTo>
                  <a:pt x="53" y="134"/>
                </a:moveTo>
                <a:cubicBezTo>
                  <a:pt x="53" y="131"/>
                  <a:pt x="52" y="129"/>
                  <a:pt x="51" y="127"/>
                </a:cubicBezTo>
                <a:cubicBezTo>
                  <a:pt x="51" y="127"/>
                  <a:pt x="51" y="126"/>
                  <a:pt x="52" y="126"/>
                </a:cubicBezTo>
                <a:cubicBezTo>
                  <a:pt x="52" y="128"/>
                  <a:pt x="53" y="130"/>
                  <a:pt x="54" y="132"/>
                </a:cubicBezTo>
                <a:cubicBezTo>
                  <a:pt x="54" y="133"/>
                  <a:pt x="54" y="133"/>
                  <a:pt x="53" y="134"/>
                </a:cubicBezTo>
                <a:close/>
                <a:moveTo>
                  <a:pt x="53" y="146"/>
                </a:moveTo>
                <a:cubicBezTo>
                  <a:pt x="53" y="146"/>
                  <a:pt x="53" y="147"/>
                  <a:pt x="53" y="147"/>
                </a:cubicBezTo>
                <a:cubicBezTo>
                  <a:pt x="53" y="146"/>
                  <a:pt x="52" y="145"/>
                  <a:pt x="52" y="144"/>
                </a:cubicBezTo>
                <a:cubicBezTo>
                  <a:pt x="52" y="144"/>
                  <a:pt x="52" y="144"/>
                  <a:pt x="52" y="143"/>
                </a:cubicBezTo>
                <a:cubicBezTo>
                  <a:pt x="53" y="144"/>
                  <a:pt x="53" y="145"/>
                  <a:pt x="53" y="146"/>
                </a:cubicBezTo>
                <a:close/>
                <a:moveTo>
                  <a:pt x="51" y="90"/>
                </a:moveTo>
                <a:cubicBezTo>
                  <a:pt x="51" y="90"/>
                  <a:pt x="51" y="91"/>
                  <a:pt x="50" y="91"/>
                </a:cubicBezTo>
                <a:cubicBezTo>
                  <a:pt x="50" y="92"/>
                  <a:pt x="49" y="92"/>
                  <a:pt x="49" y="92"/>
                </a:cubicBezTo>
                <a:cubicBezTo>
                  <a:pt x="50" y="92"/>
                  <a:pt x="50" y="91"/>
                  <a:pt x="51" y="90"/>
                </a:cubicBezTo>
                <a:close/>
                <a:moveTo>
                  <a:pt x="50" y="88"/>
                </a:moveTo>
                <a:cubicBezTo>
                  <a:pt x="51" y="87"/>
                  <a:pt x="51" y="86"/>
                  <a:pt x="52" y="85"/>
                </a:cubicBezTo>
                <a:cubicBezTo>
                  <a:pt x="52" y="85"/>
                  <a:pt x="53" y="84"/>
                  <a:pt x="53" y="84"/>
                </a:cubicBezTo>
                <a:cubicBezTo>
                  <a:pt x="53" y="85"/>
                  <a:pt x="53" y="85"/>
                  <a:pt x="52" y="86"/>
                </a:cubicBezTo>
                <a:cubicBezTo>
                  <a:pt x="52" y="87"/>
                  <a:pt x="51" y="88"/>
                  <a:pt x="50" y="88"/>
                </a:cubicBezTo>
                <a:close/>
                <a:moveTo>
                  <a:pt x="51" y="107"/>
                </a:moveTo>
                <a:cubicBezTo>
                  <a:pt x="50" y="108"/>
                  <a:pt x="48" y="109"/>
                  <a:pt x="47" y="109"/>
                </a:cubicBezTo>
                <a:cubicBezTo>
                  <a:pt x="47" y="109"/>
                  <a:pt x="47" y="109"/>
                  <a:pt x="47" y="109"/>
                </a:cubicBezTo>
                <a:cubicBezTo>
                  <a:pt x="48" y="108"/>
                  <a:pt x="49" y="106"/>
                  <a:pt x="50" y="105"/>
                </a:cubicBezTo>
                <a:cubicBezTo>
                  <a:pt x="50" y="106"/>
                  <a:pt x="51" y="106"/>
                  <a:pt x="51" y="107"/>
                </a:cubicBezTo>
                <a:close/>
                <a:moveTo>
                  <a:pt x="50" y="110"/>
                </a:moveTo>
                <a:cubicBezTo>
                  <a:pt x="49" y="111"/>
                  <a:pt x="49" y="111"/>
                  <a:pt x="48" y="112"/>
                </a:cubicBezTo>
                <a:cubicBezTo>
                  <a:pt x="48" y="112"/>
                  <a:pt x="48" y="111"/>
                  <a:pt x="48" y="111"/>
                </a:cubicBezTo>
                <a:cubicBezTo>
                  <a:pt x="48" y="111"/>
                  <a:pt x="49" y="110"/>
                  <a:pt x="50" y="110"/>
                </a:cubicBezTo>
                <a:close/>
                <a:moveTo>
                  <a:pt x="51" y="110"/>
                </a:moveTo>
                <a:cubicBezTo>
                  <a:pt x="51" y="111"/>
                  <a:pt x="51" y="112"/>
                  <a:pt x="51" y="112"/>
                </a:cubicBezTo>
                <a:cubicBezTo>
                  <a:pt x="51" y="113"/>
                  <a:pt x="50" y="113"/>
                  <a:pt x="49" y="114"/>
                </a:cubicBezTo>
                <a:cubicBezTo>
                  <a:pt x="50" y="113"/>
                  <a:pt x="51" y="112"/>
                  <a:pt x="51" y="110"/>
                </a:cubicBezTo>
                <a:close/>
                <a:moveTo>
                  <a:pt x="54" y="110"/>
                </a:moveTo>
                <a:cubicBezTo>
                  <a:pt x="54" y="110"/>
                  <a:pt x="54" y="110"/>
                  <a:pt x="54" y="110"/>
                </a:cubicBezTo>
                <a:cubicBezTo>
                  <a:pt x="53" y="110"/>
                  <a:pt x="53" y="110"/>
                  <a:pt x="53" y="109"/>
                </a:cubicBezTo>
                <a:cubicBezTo>
                  <a:pt x="53" y="109"/>
                  <a:pt x="53" y="108"/>
                  <a:pt x="53" y="108"/>
                </a:cubicBezTo>
                <a:cubicBezTo>
                  <a:pt x="53" y="108"/>
                  <a:pt x="53" y="108"/>
                  <a:pt x="53" y="108"/>
                </a:cubicBezTo>
                <a:cubicBezTo>
                  <a:pt x="53" y="108"/>
                  <a:pt x="53" y="108"/>
                  <a:pt x="53" y="108"/>
                </a:cubicBezTo>
                <a:cubicBezTo>
                  <a:pt x="54" y="108"/>
                  <a:pt x="54" y="109"/>
                  <a:pt x="54" y="110"/>
                </a:cubicBezTo>
                <a:close/>
                <a:moveTo>
                  <a:pt x="54" y="87"/>
                </a:moveTo>
                <a:cubicBezTo>
                  <a:pt x="54" y="87"/>
                  <a:pt x="54" y="87"/>
                  <a:pt x="54" y="87"/>
                </a:cubicBezTo>
                <a:cubicBezTo>
                  <a:pt x="55" y="86"/>
                  <a:pt x="55" y="86"/>
                  <a:pt x="56" y="85"/>
                </a:cubicBezTo>
                <a:cubicBezTo>
                  <a:pt x="55" y="86"/>
                  <a:pt x="55" y="87"/>
                  <a:pt x="54" y="88"/>
                </a:cubicBezTo>
                <a:cubicBezTo>
                  <a:pt x="54" y="88"/>
                  <a:pt x="54" y="88"/>
                  <a:pt x="54" y="87"/>
                </a:cubicBezTo>
                <a:close/>
                <a:moveTo>
                  <a:pt x="54" y="96"/>
                </a:moveTo>
                <a:cubicBezTo>
                  <a:pt x="54" y="96"/>
                  <a:pt x="54" y="96"/>
                  <a:pt x="54" y="96"/>
                </a:cubicBezTo>
                <a:cubicBezTo>
                  <a:pt x="54" y="96"/>
                  <a:pt x="55" y="96"/>
                  <a:pt x="55" y="95"/>
                </a:cubicBezTo>
                <a:cubicBezTo>
                  <a:pt x="55" y="96"/>
                  <a:pt x="55" y="96"/>
                  <a:pt x="55" y="97"/>
                </a:cubicBezTo>
                <a:cubicBezTo>
                  <a:pt x="55" y="97"/>
                  <a:pt x="55" y="98"/>
                  <a:pt x="54" y="98"/>
                </a:cubicBezTo>
                <a:cubicBezTo>
                  <a:pt x="54" y="98"/>
                  <a:pt x="54" y="97"/>
                  <a:pt x="54" y="96"/>
                </a:cubicBezTo>
                <a:close/>
                <a:moveTo>
                  <a:pt x="55" y="83"/>
                </a:moveTo>
                <a:cubicBezTo>
                  <a:pt x="56" y="82"/>
                  <a:pt x="56" y="82"/>
                  <a:pt x="56" y="81"/>
                </a:cubicBezTo>
                <a:cubicBezTo>
                  <a:pt x="58" y="80"/>
                  <a:pt x="60" y="78"/>
                  <a:pt x="61" y="76"/>
                </a:cubicBezTo>
                <a:cubicBezTo>
                  <a:pt x="61" y="77"/>
                  <a:pt x="61" y="77"/>
                  <a:pt x="60" y="78"/>
                </a:cubicBezTo>
                <a:cubicBezTo>
                  <a:pt x="59" y="80"/>
                  <a:pt x="57" y="81"/>
                  <a:pt x="55" y="83"/>
                </a:cubicBezTo>
                <a:close/>
                <a:moveTo>
                  <a:pt x="88" y="57"/>
                </a:moveTo>
                <a:cubicBezTo>
                  <a:pt x="86" y="59"/>
                  <a:pt x="84" y="61"/>
                  <a:pt x="82" y="63"/>
                </a:cubicBezTo>
                <a:cubicBezTo>
                  <a:pt x="78" y="67"/>
                  <a:pt x="75" y="70"/>
                  <a:pt x="71" y="73"/>
                </a:cubicBezTo>
                <a:cubicBezTo>
                  <a:pt x="71" y="73"/>
                  <a:pt x="71" y="74"/>
                  <a:pt x="70" y="74"/>
                </a:cubicBezTo>
                <a:cubicBezTo>
                  <a:pt x="69" y="76"/>
                  <a:pt x="67" y="77"/>
                  <a:pt x="65" y="79"/>
                </a:cubicBezTo>
                <a:cubicBezTo>
                  <a:pt x="67" y="77"/>
                  <a:pt x="68" y="75"/>
                  <a:pt x="69" y="73"/>
                </a:cubicBezTo>
                <a:cubicBezTo>
                  <a:pt x="71" y="71"/>
                  <a:pt x="73" y="69"/>
                  <a:pt x="75" y="67"/>
                </a:cubicBezTo>
                <a:cubicBezTo>
                  <a:pt x="79" y="64"/>
                  <a:pt x="84" y="60"/>
                  <a:pt x="88" y="57"/>
                </a:cubicBezTo>
                <a:close/>
                <a:moveTo>
                  <a:pt x="86" y="57"/>
                </a:moveTo>
                <a:cubicBezTo>
                  <a:pt x="87" y="55"/>
                  <a:pt x="89" y="54"/>
                  <a:pt x="90" y="53"/>
                </a:cubicBezTo>
                <a:cubicBezTo>
                  <a:pt x="90" y="53"/>
                  <a:pt x="90" y="53"/>
                  <a:pt x="90" y="54"/>
                </a:cubicBezTo>
                <a:cubicBezTo>
                  <a:pt x="88" y="55"/>
                  <a:pt x="87" y="56"/>
                  <a:pt x="86" y="57"/>
                </a:cubicBezTo>
                <a:close/>
                <a:moveTo>
                  <a:pt x="105" y="58"/>
                </a:moveTo>
                <a:cubicBezTo>
                  <a:pt x="105" y="58"/>
                  <a:pt x="105" y="58"/>
                  <a:pt x="105" y="58"/>
                </a:cubicBezTo>
                <a:cubicBezTo>
                  <a:pt x="105" y="58"/>
                  <a:pt x="105" y="58"/>
                  <a:pt x="105" y="59"/>
                </a:cubicBezTo>
                <a:cubicBezTo>
                  <a:pt x="102" y="61"/>
                  <a:pt x="100" y="62"/>
                  <a:pt x="97" y="64"/>
                </a:cubicBezTo>
                <a:cubicBezTo>
                  <a:pt x="97" y="64"/>
                  <a:pt x="98" y="64"/>
                  <a:pt x="98" y="64"/>
                </a:cubicBezTo>
                <a:cubicBezTo>
                  <a:pt x="100" y="62"/>
                  <a:pt x="102" y="60"/>
                  <a:pt x="105" y="58"/>
                </a:cubicBezTo>
                <a:close/>
                <a:moveTo>
                  <a:pt x="100" y="59"/>
                </a:moveTo>
                <a:cubicBezTo>
                  <a:pt x="100" y="59"/>
                  <a:pt x="100" y="58"/>
                  <a:pt x="101" y="58"/>
                </a:cubicBezTo>
                <a:cubicBezTo>
                  <a:pt x="102" y="57"/>
                  <a:pt x="103" y="57"/>
                  <a:pt x="104" y="56"/>
                </a:cubicBezTo>
                <a:cubicBezTo>
                  <a:pt x="103" y="57"/>
                  <a:pt x="101" y="58"/>
                  <a:pt x="100" y="59"/>
                </a:cubicBezTo>
                <a:close/>
                <a:moveTo>
                  <a:pt x="86" y="81"/>
                </a:moveTo>
                <a:cubicBezTo>
                  <a:pt x="87" y="81"/>
                  <a:pt x="88" y="80"/>
                  <a:pt x="88" y="79"/>
                </a:cubicBezTo>
                <a:cubicBezTo>
                  <a:pt x="92" y="75"/>
                  <a:pt x="96" y="71"/>
                  <a:pt x="100" y="67"/>
                </a:cubicBezTo>
                <a:cubicBezTo>
                  <a:pt x="100" y="69"/>
                  <a:pt x="99" y="70"/>
                  <a:pt x="98" y="72"/>
                </a:cubicBezTo>
                <a:cubicBezTo>
                  <a:pt x="97" y="72"/>
                  <a:pt x="96" y="73"/>
                  <a:pt x="96" y="74"/>
                </a:cubicBezTo>
                <a:cubicBezTo>
                  <a:pt x="92" y="76"/>
                  <a:pt x="89" y="79"/>
                  <a:pt x="86" y="81"/>
                </a:cubicBezTo>
                <a:close/>
                <a:moveTo>
                  <a:pt x="93" y="78"/>
                </a:moveTo>
                <a:cubicBezTo>
                  <a:pt x="90" y="81"/>
                  <a:pt x="87" y="84"/>
                  <a:pt x="85" y="86"/>
                </a:cubicBezTo>
                <a:cubicBezTo>
                  <a:pt x="85" y="86"/>
                  <a:pt x="85" y="85"/>
                  <a:pt x="85" y="85"/>
                </a:cubicBezTo>
                <a:cubicBezTo>
                  <a:pt x="86" y="84"/>
                  <a:pt x="88" y="83"/>
                  <a:pt x="89" y="82"/>
                </a:cubicBezTo>
                <a:cubicBezTo>
                  <a:pt x="90" y="80"/>
                  <a:pt x="92" y="79"/>
                  <a:pt x="93" y="78"/>
                </a:cubicBezTo>
                <a:close/>
                <a:moveTo>
                  <a:pt x="92" y="73"/>
                </a:moveTo>
                <a:cubicBezTo>
                  <a:pt x="93" y="71"/>
                  <a:pt x="94" y="69"/>
                  <a:pt x="95" y="68"/>
                </a:cubicBezTo>
                <a:cubicBezTo>
                  <a:pt x="98" y="66"/>
                  <a:pt x="101" y="64"/>
                  <a:pt x="103" y="62"/>
                </a:cubicBezTo>
                <a:cubicBezTo>
                  <a:pt x="103" y="62"/>
                  <a:pt x="103" y="63"/>
                  <a:pt x="102" y="63"/>
                </a:cubicBezTo>
                <a:cubicBezTo>
                  <a:pt x="99" y="66"/>
                  <a:pt x="96" y="69"/>
                  <a:pt x="92" y="73"/>
                </a:cubicBezTo>
                <a:close/>
                <a:moveTo>
                  <a:pt x="85" y="64"/>
                </a:moveTo>
                <a:cubicBezTo>
                  <a:pt x="84" y="65"/>
                  <a:pt x="83" y="66"/>
                  <a:pt x="82" y="66"/>
                </a:cubicBezTo>
                <a:cubicBezTo>
                  <a:pt x="82" y="66"/>
                  <a:pt x="82" y="66"/>
                  <a:pt x="82" y="66"/>
                </a:cubicBezTo>
                <a:cubicBezTo>
                  <a:pt x="83" y="65"/>
                  <a:pt x="84" y="64"/>
                  <a:pt x="85" y="64"/>
                </a:cubicBezTo>
                <a:cubicBezTo>
                  <a:pt x="85" y="64"/>
                  <a:pt x="85" y="64"/>
                  <a:pt x="85" y="64"/>
                </a:cubicBezTo>
                <a:close/>
                <a:moveTo>
                  <a:pt x="89" y="65"/>
                </a:moveTo>
                <a:cubicBezTo>
                  <a:pt x="86" y="68"/>
                  <a:pt x="84" y="70"/>
                  <a:pt x="81" y="73"/>
                </a:cubicBezTo>
                <a:cubicBezTo>
                  <a:pt x="82" y="72"/>
                  <a:pt x="82" y="71"/>
                  <a:pt x="83" y="70"/>
                </a:cubicBezTo>
                <a:cubicBezTo>
                  <a:pt x="85" y="69"/>
                  <a:pt x="87" y="67"/>
                  <a:pt x="89" y="65"/>
                </a:cubicBezTo>
                <a:close/>
                <a:moveTo>
                  <a:pt x="83" y="68"/>
                </a:moveTo>
                <a:cubicBezTo>
                  <a:pt x="82" y="68"/>
                  <a:pt x="82" y="68"/>
                  <a:pt x="82" y="69"/>
                </a:cubicBezTo>
                <a:cubicBezTo>
                  <a:pt x="81" y="70"/>
                  <a:pt x="79" y="71"/>
                  <a:pt x="78" y="72"/>
                </a:cubicBezTo>
                <a:cubicBezTo>
                  <a:pt x="78" y="71"/>
                  <a:pt x="79" y="71"/>
                  <a:pt x="79" y="70"/>
                </a:cubicBezTo>
                <a:cubicBezTo>
                  <a:pt x="80" y="69"/>
                  <a:pt x="81" y="69"/>
                  <a:pt x="83" y="68"/>
                </a:cubicBezTo>
                <a:close/>
                <a:moveTo>
                  <a:pt x="78" y="74"/>
                </a:moveTo>
                <a:cubicBezTo>
                  <a:pt x="77" y="76"/>
                  <a:pt x="76" y="77"/>
                  <a:pt x="75" y="79"/>
                </a:cubicBezTo>
                <a:cubicBezTo>
                  <a:pt x="74" y="80"/>
                  <a:pt x="73" y="81"/>
                  <a:pt x="72" y="82"/>
                </a:cubicBezTo>
                <a:cubicBezTo>
                  <a:pt x="73" y="81"/>
                  <a:pt x="73" y="79"/>
                  <a:pt x="74" y="77"/>
                </a:cubicBezTo>
                <a:cubicBezTo>
                  <a:pt x="75" y="77"/>
                  <a:pt x="75" y="77"/>
                  <a:pt x="75" y="77"/>
                </a:cubicBezTo>
                <a:cubicBezTo>
                  <a:pt x="76" y="76"/>
                  <a:pt x="77" y="75"/>
                  <a:pt x="78" y="74"/>
                </a:cubicBezTo>
                <a:close/>
                <a:moveTo>
                  <a:pt x="74" y="83"/>
                </a:moveTo>
                <a:cubicBezTo>
                  <a:pt x="76" y="81"/>
                  <a:pt x="79" y="78"/>
                  <a:pt x="82" y="76"/>
                </a:cubicBezTo>
                <a:cubicBezTo>
                  <a:pt x="82" y="76"/>
                  <a:pt x="82" y="77"/>
                  <a:pt x="82" y="77"/>
                </a:cubicBezTo>
                <a:cubicBezTo>
                  <a:pt x="78" y="80"/>
                  <a:pt x="75" y="82"/>
                  <a:pt x="72" y="85"/>
                </a:cubicBezTo>
                <a:cubicBezTo>
                  <a:pt x="72" y="84"/>
                  <a:pt x="73" y="84"/>
                  <a:pt x="74" y="83"/>
                </a:cubicBezTo>
                <a:close/>
                <a:moveTo>
                  <a:pt x="81" y="75"/>
                </a:moveTo>
                <a:cubicBezTo>
                  <a:pt x="86" y="70"/>
                  <a:pt x="92" y="65"/>
                  <a:pt x="97" y="60"/>
                </a:cubicBezTo>
                <a:cubicBezTo>
                  <a:pt x="97" y="60"/>
                  <a:pt x="98" y="60"/>
                  <a:pt x="98" y="59"/>
                </a:cubicBezTo>
                <a:cubicBezTo>
                  <a:pt x="98" y="60"/>
                  <a:pt x="98" y="60"/>
                  <a:pt x="97" y="61"/>
                </a:cubicBezTo>
                <a:cubicBezTo>
                  <a:pt x="94" y="64"/>
                  <a:pt x="91" y="66"/>
                  <a:pt x="88" y="69"/>
                </a:cubicBezTo>
                <a:cubicBezTo>
                  <a:pt x="86" y="71"/>
                  <a:pt x="83" y="73"/>
                  <a:pt x="81" y="75"/>
                </a:cubicBezTo>
                <a:close/>
                <a:moveTo>
                  <a:pt x="90" y="70"/>
                </a:moveTo>
                <a:cubicBezTo>
                  <a:pt x="92" y="69"/>
                  <a:pt x="93" y="67"/>
                  <a:pt x="94" y="66"/>
                </a:cubicBezTo>
                <a:cubicBezTo>
                  <a:pt x="94" y="67"/>
                  <a:pt x="94" y="67"/>
                  <a:pt x="94" y="67"/>
                </a:cubicBezTo>
                <a:cubicBezTo>
                  <a:pt x="93" y="68"/>
                  <a:pt x="91" y="69"/>
                  <a:pt x="90" y="70"/>
                </a:cubicBezTo>
                <a:cubicBezTo>
                  <a:pt x="90" y="70"/>
                  <a:pt x="90" y="70"/>
                  <a:pt x="90" y="70"/>
                </a:cubicBezTo>
                <a:close/>
                <a:moveTo>
                  <a:pt x="97" y="58"/>
                </a:moveTo>
                <a:cubicBezTo>
                  <a:pt x="93" y="60"/>
                  <a:pt x="89" y="63"/>
                  <a:pt x="86" y="66"/>
                </a:cubicBezTo>
                <a:cubicBezTo>
                  <a:pt x="86" y="66"/>
                  <a:pt x="86" y="65"/>
                  <a:pt x="86" y="65"/>
                </a:cubicBezTo>
                <a:cubicBezTo>
                  <a:pt x="90" y="62"/>
                  <a:pt x="95" y="59"/>
                  <a:pt x="99" y="56"/>
                </a:cubicBezTo>
                <a:cubicBezTo>
                  <a:pt x="98" y="57"/>
                  <a:pt x="98" y="57"/>
                  <a:pt x="97" y="58"/>
                </a:cubicBezTo>
                <a:close/>
                <a:moveTo>
                  <a:pt x="70" y="69"/>
                </a:moveTo>
                <a:cubicBezTo>
                  <a:pt x="69" y="69"/>
                  <a:pt x="69" y="70"/>
                  <a:pt x="69" y="70"/>
                </a:cubicBezTo>
                <a:cubicBezTo>
                  <a:pt x="68" y="71"/>
                  <a:pt x="67" y="72"/>
                  <a:pt x="65" y="73"/>
                </a:cubicBezTo>
                <a:cubicBezTo>
                  <a:pt x="66" y="73"/>
                  <a:pt x="66" y="72"/>
                  <a:pt x="66" y="72"/>
                </a:cubicBezTo>
                <a:cubicBezTo>
                  <a:pt x="67" y="71"/>
                  <a:pt x="68" y="70"/>
                  <a:pt x="70" y="69"/>
                </a:cubicBezTo>
                <a:close/>
                <a:moveTo>
                  <a:pt x="69" y="67"/>
                </a:moveTo>
                <a:cubicBezTo>
                  <a:pt x="70" y="66"/>
                  <a:pt x="71" y="64"/>
                  <a:pt x="73" y="62"/>
                </a:cubicBezTo>
                <a:cubicBezTo>
                  <a:pt x="73" y="62"/>
                  <a:pt x="73" y="62"/>
                  <a:pt x="73" y="62"/>
                </a:cubicBezTo>
                <a:cubicBezTo>
                  <a:pt x="73" y="63"/>
                  <a:pt x="72" y="64"/>
                  <a:pt x="72" y="65"/>
                </a:cubicBezTo>
                <a:cubicBezTo>
                  <a:pt x="71" y="66"/>
                  <a:pt x="70" y="67"/>
                  <a:pt x="69" y="67"/>
                </a:cubicBezTo>
                <a:close/>
                <a:moveTo>
                  <a:pt x="73" y="67"/>
                </a:moveTo>
                <a:cubicBezTo>
                  <a:pt x="73" y="66"/>
                  <a:pt x="73" y="66"/>
                  <a:pt x="73" y="66"/>
                </a:cubicBezTo>
                <a:cubicBezTo>
                  <a:pt x="75" y="65"/>
                  <a:pt x="77" y="63"/>
                  <a:pt x="78" y="62"/>
                </a:cubicBezTo>
                <a:cubicBezTo>
                  <a:pt x="76" y="63"/>
                  <a:pt x="75" y="65"/>
                  <a:pt x="73" y="67"/>
                </a:cubicBezTo>
                <a:close/>
                <a:moveTo>
                  <a:pt x="72" y="60"/>
                </a:moveTo>
                <a:cubicBezTo>
                  <a:pt x="71" y="61"/>
                  <a:pt x="69" y="63"/>
                  <a:pt x="68" y="65"/>
                </a:cubicBezTo>
                <a:cubicBezTo>
                  <a:pt x="65" y="67"/>
                  <a:pt x="62" y="70"/>
                  <a:pt x="59" y="73"/>
                </a:cubicBezTo>
                <a:cubicBezTo>
                  <a:pt x="60" y="72"/>
                  <a:pt x="61" y="70"/>
                  <a:pt x="62" y="69"/>
                </a:cubicBezTo>
                <a:cubicBezTo>
                  <a:pt x="66" y="65"/>
                  <a:pt x="70" y="61"/>
                  <a:pt x="75" y="57"/>
                </a:cubicBezTo>
                <a:cubicBezTo>
                  <a:pt x="74" y="58"/>
                  <a:pt x="73" y="59"/>
                  <a:pt x="72" y="60"/>
                </a:cubicBezTo>
                <a:close/>
                <a:moveTo>
                  <a:pt x="60" y="68"/>
                </a:moveTo>
                <a:cubicBezTo>
                  <a:pt x="60" y="69"/>
                  <a:pt x="59" y="69"/>
                  <a:pt x="58" y="70"/>
                </a:cubicBezTo>
                <a:cubicBezTo>
                  <a:pt x="58" y="69"/>
                  <a:pt x="58" y="68"/>
                  <a:pt x="58" y="67"/>
                </a:cubicBezTo>
                <a:cubicBezTo>
                  <a:pt x="60" y="66"/>
                  <a:pt x="61" y="65"/>
                  <a:pt x="62" y="64"/>
                </a:cubicBezTo>
                <a:cubicBezTo>
                  <a:pt x="63" y="63"/>
                  <a:pt x="63" y="63"/>
                  <a:pt x="64" y="62"/>
                </a:cubicBezTo>
                <a:cubicBezTo>
                  <a:pt x="65" y="62"/>
                  <a:pt x="65" y="61"/>
                  <a:pt x="66" y="60"/>
                </a:cubicBezTo>
                <a:cubicBezTo>
                  <a:pt x="64" y="63"/>
                  <a:pt x="62" y="65"/>
                  <a:pt x="60" y="68"/>
                </a:cubicBezTo>
                <a:close/>
                <a:moveTo>
                  <a:pt x="67" y="68"/>
                </a:moveTo>
                <a:cubicBezTo>
                  <a:pt x="66" y="69"/>
                  <a:pt x="65" y="70"/>
                  <a:pt x="64" y="72"/>
                </a:cubicBezTo>
                <a:cubicBezTo>
                  <a:pt x="62" y="74"/>
                  <a:pt x="59" y="76"/>
                  <a:pt x="57" y="79"/>
                </a:cubicBezTo>
                <a:cubicBezTo>
                  <a:pt x="57" y="79"/>
                  <a:pt x="57" y="79"/>
                  <a:pt x="57" y="78"/>
                </a:cubicBezTo>
                <a:cubicBezTo>
                  <a:pt x="60" y="75"/>
                  <a:pt x="63" y="72"/>
                  <a:pt x="67" y="68"/>
                </a:cubicBezTo>
                <a:close/>
                <a:moveTo>
                  <a:pt x="64" y="77"/>
                </a:moveTo>
                <a:cubicBezTo>
                  <a:pt x="63" y="79"/>
                  <a:pt x="62" y="81"/>
                  <a:pt x="60" y="83"/>
                </a:cubicBezTo>
                <a:cubicBezTo>
                  <a:pt x="59" y="84"/>
                  <a:pt x="58" y="85"/>
                  <a:pt x="58" y="85"/>
                </a:cubicBezTo>
                <a:cubicBezTo>
                  <a:pt x="59" y="84"/>
                  <a:pt x="60" y="82"/>
                  <a:pt x="61" y="80"/>
                </a:cubicBezTo>
                <a:cubicBezTo>
                  <a:pt x="62" y="79"/>
                  <a:pt x="63" y="78"/>
                  <a:pt x="64" y="77"/>
                </a:cubicBezTo>
                <a:close/>
                <a:moveTo>
                  <a:pt x="58" y="90"/>
                </a:moveTo>
                <a:cubicBezTo>
                  <a:pt x="58" y="90"/>
                  <a:pt x="58" y="89"/>
                  <a:pt x="59" y="88"/>
                </a:cubicBezTo>
                <a:cubicBezTo>
                  <a:pt x="59" y="88"/>
                  <a:pt x="59" y="88"/>
                  <a:pt x="59" y="88"/>
                </a:cubicBezTo>
                <a:cubicBezTo>
                  <a:pt x="59" y="88"/>
                  <a:pt x="60" y="88"/>
                  <a:pt x="60" y="87"/>
                </a:cubicBezTo>
                <a:cubicBezTo>
                  <a:pt x="60" y="87"/>
                  <a:pt x="60" y="87"/>
                  <a:pt x="60" y="87"/>
                </a:cubicBezTo>
                <a:cubicBezTo>
                  <a:pt x="62" y="85"/>
                  <a:pt x="64" y="82"/>
                  <a:pt x="67" y="80"/>
                </a:cubicBezTo>
                <a:cubicBezTo>
                  <a:pt x="70" y="78"/>
                  <a:pt x="72" y="75"/>
                  <a:pt x="75" y="73"/>
                </a:cubicBezTo>
                <a:cubicBezTo>
                  <a:pt x="75" y="74"/>
                  <a:pt x="74" y="75"/>
                  <a:pt x="74" y="76"/>
                </a:cubicBezTo>
                <a:cubicBezTo>
                  <a:pt x="68" y="81"/>
                  <a:pt x="63" y="86"/>
                  <a:pt x="57" y="91"/>
                </a:cubicBezTo>
                <a:cubicBezTo>
                  <a:pt x="57" y="91"/>
                  <a:pt x="58" y="90"/>
                  <a:pt x="58" y="90"/>
                </a:cubicBezTo>
                <a:close/>
                <a:moveTo>
                  <a:pt x="67" y="115"/>
                </a:moveTo>
                <a:cubicBezTo>
                  <a:pt x="67" y="115"/>
                  <a:pt x="67" y="114"/>
                  <a:pt x="66" y="113"/>
                </a:cubicBezTo>
                <a:cubicBezTo>
                  <a:pt x="67" y="113"/>
                  <a:pt x="67" y="113"/>
                  <a:pt x="67" y="113"/>
                </a:cubicBezTo>
                <a:cubicBezTo>
                  <a:pt x="68" y="113"/>
                  <a:pt x="68" y="114"/>
                  <a:pt x="68" y="114"/>
                </a:cubicBezTo>
                <a:cubicBezTo>
                  <a:pt x="67" y="114"/>
                  <a:pt x="67" y="115"/>
                  <a:pt x="67" y="115"/>
                </a:cubicBezTo>
                <a:close/>
                <a:moveTo>
                  <a:pt x="68" y="133"/>
                </a:moveTo>
                <a:cubicBezTo>
                  <a:pt x="67" y="134"/>
                  <a:pt x="67" y="135"/>
                  <a:pt x="66" y="135"/>
                </a:cubicBezTo>
                <a:cubicBezTo>
                  <a:pt x="66" y="135"/>
                  <a:pt x="66" y="135"/>
                  <a:pt x="66" y="135"/>
                </a:cubicBezTo>
                <a:cubicBezTo>
                  <a:pt x="66" y="134"/>
                  <a:pt x="67" y="134"/>
                  <a:pt x="67" y="133"/>
                </a:cubicBezTo>
                <a:cubicBezTo>
                  <a:pt x="67" y="133"/>
                  <a:pt x="67" y="133"/>
                  <a:pt x="67" y="133"/>
                </a:cubicBezTo>
                <a:cubicBezTo>
                  <a:pt x="67" y="133"/>
                  <a:pt x="67" y="133"/>
                  <a:pt x="68" y="133"/>
                </a:cubicBezTo>
                <a:close/>
                <a:moveTo>
                  <a:pt x="64" y="150"/>
                </a:moveTo>
                <a:cubicBezTo>
                  <a:pt x="64" y="150"/>
                  <a:pt x="64" y="149"/>
                  <a:pt x="63" y="149"/>
                </a:cubicBezTo>
                <a:cubicBezTo>
                  <a:pt x="64" y="148"/>
                  <a:pt x="64" y="147"/>
                  <a:pt x="65" y="146"/>
                </a:cubicBezTo>
                <a:cubicBezTo>
                  <a:pt x="65" y="147"/>
                  <a:pt x="65" y="147"/>
                  <a:pt x="65" y="148"/>
                </a:cubicBezTo>
                <a:cubicBezTo>
                  <a:pt x="65" y="148"/>
                  <a:pt x="64" y="149"/>
                  <a:pt x="64" y="150"/>
                </a:cubicBezTo>
                <a:close/>
                <a:moveTo>
                  <a:pt x="64" y="163"/>
                </a:moveTo>
                <a:cubicBezTo>
                  <a:pt x="64" y="163"/>
                  <a:pt x="64" y="163"/>
                  <a:pt x="63" y="163"/>
                </a:cubicBezTo>
                <a:cubicBezTo>
                  <a:pt x="63" y="163"/>
                  <a:pt x="63" y="163"/>
                  <a:pt x="63" y="163"/>
                </a:cubicBezTo>
                <a:cubicBezTo>
                  <a:pt x="63" y="162"/>
                  <a:pt x="64" y="162"/>
                  <a:pt x="64" y="162"/>
                </a:cubicBezTo>
                <a:cubicBezTo>
                  <a:pt x="64" y="162"/>
                  <a:pt x="64" y="162"/>
                  <a:pt x="64" y="163"/>
                </a:cubicBezTo>
                <a:close/>
                <a:moveTo>
                  <a:pt x="65" y="122"/>
                </a:moveTo>
                <a:cubicBezTo>
                  <a:pt x="65" y="121"/>
                  <a:pt x="65" y="121"/>
                  <a:pt x="65" y="121"/>
                </a:cubicBezTo>
                <a:cubicBezTo>
                  <a:pt x="65" y="121"/>
                  <a:pt x="65" y="120"/>
                  <a:pt x="65" y="120"/>
                </a:cubicBezTo>
                <a:cubicBezTo>
                  <a:pt x="65" y="120"/>
                  <a:pt x="65" y="120"/>
                  <a:pt x="65" y="121"/>
                </a:cubicBezTo>
                <a:cubicBezTo>
                  <a:pt x="65" y="121"/>
                  <a:pt x="65" y="121"/>
                  <a:pt x="65" y="122"/>
                </a:cubicBezTo>
                <a:close/>
                <a:moveTo>
                  <a:pt x="65" y="110"/>
                </a:moveTo>
                <a:cubicBezTo>
                  <a:pt x="66" y="109"/>
                  <a:pt x="66" y="109"/>
                  <a:pt x="67" y="108"/>
                </a:cubicBezTo>
                <a:cubicBezTo>
                  <a:pt x="67" y="109"/>
                  <a:pt x="67" y="110"/>
                  <a:pt x="67" y="111"/>
                </a:cubicBezTo>
                <a:cubicBezTo>
                  <a:pt x="67" y="111"/>
                  <a:pt x="66" y="111"/>
                  <a:pt x="66" y="112"/>
                </a:cubicBezTo>
                <a:cubicBezTo>
                  <a:pt x="66" y="111"/>
                  <a:pt x="66" y="110"/>
                  <a:pt x="65" y="110"/>
                </a:cubicBezTo>
                <a:close/>
                <a:moveTo>
                  <a:pt x="67" y="86"/>
                </a:moveTo>
                <a:cubicBezTo>
                  <a:pt x="67" y="86"/>
                  <a:pt x="67" y="86"/>
                  <a:pt x="67" y="86"/>
                </a:cubicBezTo>
                <a:cubicBezTo>
                  <a:pt x="67" y="86"/>
                  <a:pt x="67" y="86"/>
                  <a:pt x="67" y="86"/>
                </a:cubicBezTo>
                <a:cubicBezTo>
                  <a:pt x="67" y="85"/>
                  <a:pt x="66" y="85"/>
                  <a:pt x="66" y="85"/>
                </a:cubicBezTo>
                <a:cubicBezTo>
                  <a:pt x="67" y="84"/>
                  <a:pt x="69" y="82"/>
                  <a:pt x="70" y="81"/>
                </a:cubicBezTo>
                <a:cubicBezTo>
                  <a:pt x="70" y="82"/>
                  <a:pt x="69" y="83"/>
                  <a:pt x="69" y="83"/>
                </a:cubicBezTo>
                <a:cubicBezTo>
                  <a:pt x="68" y="84"/>
                  <a:pt x="68" y="85"/>
                  <a:pt x="67" y="86"/>
                </a:cubicBezTo>
                <a:close/>
                <a:moveTo>
                  <a:pt x="65" y="93"/>
                </a:moveTo>
                <a:cubicBezTo>
                  <a:pt x="66" y="94"/>
                  <a:pt x="66" y="96"/>
                  <a:pt x="66" y="97"/>
                </a:cubicBezTo>
                <a:cubicBezTo>
                  <a:pt x="65" y="98"/>
                  <a:pt x="64" y="98"/>
                  <a:pt x="63" y="99"/>
                </a:cubicBezTo>
                <a:cubicBezTo>
                  <a:pt x="63" y="97"/>
                  <a:pt x="63" y="97"/>
                  <a:pt x="63" y="97"/>
                </a:cubicBezTo>
                <a:cubicBezTo>
                  <a:pt x="64" y="96"/>
                  <a:pt x="65" y="94"/>
                  <a:pt x="65" y="93"/>
                </a:cubicBezTo>
                <a:cubicBezTo>
                  <a:pt x="65" y="93"/>
                  <a:pt x="65" y="93"/>
                  <a:pt x="65" y="93"/>
                </a:cubicBezTo>
                <a:close/>
                <a:moveTo>
                  <a:pt x="63" y="131"/>
                </a:moveTo>
                <a:cubicBezTo>
                  <a:pt x="63" y="132"/>
                  <a:pt x="63" y="132"/>
                  <a:pt x="62" y="132"/>
                </a:cubicBezTo>
                <a:cubicBezTo>
                  <a:pt x="62" y="132"/>
                  <a:pt x="62" y="131"/>
                  <a:pt x="62" y="130"/>
                </a:cubicBezTo>
                <a:cubicBezTo>
                  <a:pt x="62" y="130"/>
                  <a:pt x="62" y="129"/>
                  <a:pt x="62" y="129"/>
                </a:cubicBezTo>
                <a:cubicBezTo>
                  <a:pt x="63" y="129"/>
                  <a:pt x="63" y="130"/>
                  <a:pt x="63" y="131"/>
                </a:cubicBezTo>
                <a:close/>
                <a:moveTo>
                  <a:pt x="63" y="159"/>
                </a:moveTo>
                <a:cubicBezTo>
                  <a:pt x="63" y="159"/>
                  <a:pt x="63" y="159"/>
                  <a:pt x="63" y="159"/>
                </a:cubicBezTo>
                <a:cubicBezTo>
                  <a:pt x="63" y="160"/>
                  <a:pt x="62" y="160"/>
                  <a:pt x="62" y="161"/>
                </a:cubicBezTo>
                <a:cubicBezTo>
                  <a:pt x="62" y="160"/>
                  <a:pt x="62" y="160"/>
                  <a:pt x="62" y="160"/>
                </a:cubicBezTo>
                <a:cubicBezTo>
                  <a:pt x="62" y="159"/>
                  <a:pt x="63" y="159"/>
                  <a:pt x="63" y="159"/>
                </a:cubicBezTo>
                <a:close/>
                <a:moveTo>
                  <a:pt x="64" y="168"/>
                </a:moveTo>
                <a:cubicBezTo>
                  <a:pt x="64" y="169"/>
                  <a:pt x="65" y="170"/>
                  <a:pt x="66" y="171"/>
                </a:cubicBezTo>
                <a:cubicBezTo>
                  <a:pt x="66" y="171"/>
                  <a:pt x="66" y="171"/>
                  <a:pt x="66" y="171"/>
                </a:cubicBezTo>
                <a:cubicBezTo>
                  <a:pt x="65" y="172"/>
                  <a:pt x="65" y="172"/>
                  <a:pt x="65" y="172"/>
                </a:cubicBezTo>
                <a:cubicBezTo>
                  <a:pt x="64" y="171"/>
                  <a:pt x="64" y="170"/>
                  <a:pt x="63" y="169"/>
                </a:cubicBezTo>
                <a:cubicBezTo>
                  <a:pt x="63" y="168"/>
                  <a:pt x="63" y="168"/>
                  <a:pt x="64" y="168"/>
                </a:cubicBezTo>
                <a:close/>
                <a:moveTo>
                  <a:pt x="65" y="153"/>
                </a:moveTo>
                <a:cubicBezTo>
                  <a:pt x="65" y="153"/>
                  <a:pt x="65" y="152"/>
                  <a:pt x="64" y="152"/>
                </a:cubicBezTo>
                <a:cubicBezTo>
                  <a:pt x="65" y="151"/>
                  <a:pt x="65" y="151"/>
                  <a:pt x="66" y="150"/>
                </a:cubicBezTo>
                <a:cubicBezTo>
                  <a:pt x="66" y="151"/>
                  <a:pt x="66" y="152"/>
                  <a:pt x="66" y="153"/>
                </a:cubicBezTo>
                <a:cubicBezTo>
                  <a:pt x="66" y="153"/>
                  <a:pt x="65" y="153"/>
                  <a:pt x="65" y="153"/>
                </a:cubicBezTo>
                <a:close/>
                <a:moveTo>
                  <a:pt x="66" y="124"/>
                </a:moveTo>
                <a:cubicBezTo>
                  <a:pt x="66" y="124"/>
                  <a:pt x="66" y="124"/>
                  <a:pt x="66" y="123"/>
                </a:cubicBezTo>
                <a:cubicBezTo>
                  <a:pt x="67" y="124"/>
                  <a:pt x="67" y="124"/>
                  <a:pt x="67" y="125"/>
                </a:cubicBezTo>
                <a:cubicBezTo>
                  <a:pt x="67" y="125"/>
                  <a:pt x="67" y="125"/>
                  <a:pt x="66" y="126"/>
                </a:cubicBezTo>
                <a:cubicBezTo>
                  <a:pt x="66" y="125"/>
                  <a:pt x="66" y="125"/>
                  <a:pt x="66" y="124"/>
                </a:cubicBezTo>
                <a:close/>
                <a:moveTo>
                  <a:pt x="67" y="179"/>
                </a:moveTo>
                <a:cubicBezTo>
                  <a:pt x="67" y="179"/>
                  <a:pt x="67" y="179"/>
                  <a:pt x="67" y="179"/>
                </a:cubicBezTo>
                <a:cubicBezTo>
                  <a:pt x="67" y="180"/>
                  <a:pt x="68" y="180"/>
                  <a:pt x="68" y="179"/>
                </a:cubicBezTo>
                <a:cubicBezTo>
                  <a:pt x="68" y="179"/>
                  <a:pt x="68" y="179"/>
                  <a:pt x="68" y="179"/>
                </a:cubicBezTo>
                <a:cubicBezTo>
                  <a:pt x="68" y="180"/>
                  <a:pt x="67" y="180"/>
                  <a:pt x="67" y="180"/>
                </a:cubicBezTo>
                <a:cubicBezTo>
                  <a:pt x="67" y="180"/>
                  <a:pt x="66" y="179"/>
                  <a:pt x="66" y="178"/>
                </a:cubicBezTo>
                <a:cubicBezTo>
                  <a:pt x="66" y="179"/>
                  <a:pt x="66" y="179"/>
                  <a:pt x="67" y="179"/>
                </a:cubicBezTo>
                <a:close/>
                <a:moveTo>
                  <a:pt x="67" y="170"/>
                </a:moveTo>
                <a:cubicBezTo>
                  <a:pt x="67" y="169"/>
                  <a:pt x="67" y="169"/>
                  <a:pt x="67" y="168"/>
                </a:cubicBezTo>
                <a:cubicBezTo>
                  <a:pt x="67" y="167"/>
                  <a:pt x="67" y="167"/>
                  <a:pt x="67" y="167"/>
                </a:cubicBezTo>
                <a:cubicBezTo>
                  <a:pt x="68" y="167"/>
                  <a:pt x="68" y="167"/>
                  <a:pt x="69" y="167"/>
                </a:cubicBezTo>
                <a:cubicBezTo>
                  <a:pt x="69" y="168"/>
                  <a:pt x="69" y="168"/>
                  <a:pt x="69" y="169"/>
                </a:cubicBezTo>
                <a:cubicBezTo>
                  <a:pt x="69" y="169"/>
                  <a:pt x="68" y="170"/>
                  <a:pt x="68" y="170"/>
                </a:cubicBezTo>
                <a:cubicBezTo>
                  <a:pt x="68" y="170"/>
                  <a:pt x="68" y="170"/>
                  <a:pt x="67" y="170"/>
                </a:cubicBezTo>
                <a:close/>
                <a:moveTo>
                  <a:pt x="68" y="145"/>
                </a:moveTo>
                <a:cubicBezTo>
                  <a:pt x="68" y="144"/>
                  <a:pt x="68" y="144"/>
                  <a:pt x="68" y="143"/>
                </a:cubicBezTo>
                <a:cubicBezTo>
                  <a:pt x="69" y="143"/>
                  <a:pt x="70" y="142"/>
                  <a:pt x="71" y="142"/>
                </a:cubicBezTo>
                <a:cubicBezTo>
                  <a:pt x="71" y="142"/>
                  <a:pt x="71" y="142"/>
                  <a:pt x="71" y="142"/>
                </a:cubicBezTo>
                <a:cubicBezTo>
                  <a:pt x="70" y="143"/>
                  <a:pt x="69" y="144"/>
                  <a:pt x="68" y="145"/>
                </a:cubicBezTo>
                <a:close/>
                <a:moveTo>
                  <a:pt x="68" y="90"/>
                </a:moveTo>
                <a:cubicBezTo>
                  <a:pt x="71" y="88"/>
                  <a:pt x="74" y="85"/>
                  <a:pt x="77" y="83"/>
                </a:cubicBezTo>
                <a:cubicBezTo>
                  <a:pt x="74" y="86"/>
                  <a:pt x="72" y="90"/>
                  <a:pt x="69" y="94"/>
                </a:cubicBezTo>
                <a:cubicBezTo>
                  <a:pt x="69" y="93"/>
                  <a:pt x="68" y="92"/>
                  <a:pt x="68" y="90"/>
                </a:cubicBezTo>
                <a:close/>
                <a:moveTo>
                  <a:pt x="83" y="77"/>
                </a:moveTo>
                <a:cubicBezTo>
                  <a:pt x="86" y="75"/>
                  <a:pt x="89" y="73"/>
                  <a:pt x="92" y="71"/>
                </a:cubicBezTo>
                <a:cubicBezTo>
                  <a:pt x="90" y="73"/>
                  <a:pt x="89" y="75"/>
                  <a:pt x="87" y="78"/>
                </a:cubicBezTo>
                <a:cubicBezTo>
                  <a:pt x="83" y="82"/>
                  <a:pt x="78" y="86"/>
                  <a:pt x="74" y="90"/>
                </a:cubicBezTo>
                <a:cubicBezTo>
                  <a:pt x="77" y="86"/>
                  <a:pt x="80" y="82"/>
                  <a:pt x="83" y="77"/>
                </a:cubicBezTo>
                <a:close/>
                <a:moveTo>
                  <a:pt x="78" y="104"/>
                </a:moveTo>
                <a:cubicBezTo>
                  <a:pt x="81" y="101"/>
                  <a:pt x="84" y="98"/>
                  <a:pt x="87" y="95"/>
                </a:cubicBezTo>
                <a:cubicBezTo>
                  <a:pt x="85" y="100"/>
                  <a:pt x="82" y="104"/>
                  <a:pt x="79" y="108"/>
                </a:cubicBezTo>
                <a:cubicBezTo>
                  <a:pt x="78" y="109"/>
                  <a:pt x="76" y="110"/>
                  <a:pt x="75" y="111"/>
                </a:cubicBezTo>
                <a:cubicBezTo>
                  <a:pt x="76" y="109"/>
                  <a:pt x="77" y="107"/>
                  <a:pt x="78" y="105"/>
                </a:cubicBezTo>
                <a:cubicBezTo>
                  <a:pt x="78" y="104"/>
                  <a:pt x="78" y="104"/>
                  <a:pt x="78" y="104"/>
                </a:cubicBezTo>
                <a:close/>
                <a:moveTo>
                  <a:pt x="93" y="90"/>
                </a:moveTo>
                <a:cubicBezTo>
                  <a:pt x="97" y="87"/>
                  <a:pt x="100" y="84"/>
                  <a:pt x="103" y="80"/>
                </a:cubicBezTo>
                <a:cubicBezTo>
                  <a:pt x="104" y="80"/>
                  <a:pt x="104" y="80"/>
                  <a:pt x="104" y="80"/>
                </a:cubicBezTo>
                <a:cubicBezTo>
                  <a:pt x="99" y="86"/>
                  <a:pt x="93" y="93"/>
                  <a:pt x="87" y="99"/>
                </a:cubicBezTo>
                <a:cubicBezTo>
                  <a:pt x="87" y="100"/>
                  <a:pt x="86" y="101"/>
                  <a:pt x="85" y="102"/>
                </a:cubicBezTo>
                <a:cubicBezTo>
                  <a:pt x="88" y="98"/>
                  <a:pt x="90" y="94"/>
                  <a:pt x="93" y="90"/>
                </a:cubicBezTo>
                <a:close/>
                <a:moveTo>
                  <a:pt x="101" y="79"/>
                </a:moveTo>
                <a:cubicBezTo>
                  <a:pt x="102" y="78"/>
                  <a:pt x="102" y="77"/>
                  <a:pt x="103" y="77"/>
                </a:cubicBezTo>
                <a:cubicBezTo>
                  <a:pt x="103" y="77"/>
                  <a:pt x="103" y="77"/>
                  <a:pt x="103" y="77"/>
                </a:cubicBezTo>
                <a:cubicBezTo>
                  <a:pt x="103" y="77"/>
                  <a:pt x="103" y="77"/>
                  <a:pt x="104" y="77"/>
                </a:cubicBezTo>
                <a:cubicBezTo>
                  <a:pt x="103" y="78"/>
                  <a:pt x="102" y="78"/>
                  <a:pt x="101" y="79"/>
                </a:cubicBezTo>
                <a:close/>
                <a:moveTo>
                  <a:pt x="102" y="68"/>
                </a:moveTo>
                <a:cubicBezTo>
                  <a:pt x="103" y="67"/>
                  <a:pt x="103" y="65"/>
                  <a:pt x="104" y="64"/>
                </a:cubicBezTo>
                <a:cubicBezTo>
                  <a:pt x="108" y="61"/>
                  <a:pt x="112" y="57"/>
                  <a:pt x="116" y="54"/>
                </a:cubicBezTo>
                <a:cubicBezTo>
                  <a:pt x="116" y="54"/>
                  <a:pt x="116" y="55"/>
                  <a:pt x="116" y="55"/>
                </a:cubicBezTo>
                <a:cubicBezTo>
                  <a:pt x="116" y="55"/>
                  <a:pt x="115" y="55"/>
                  <a:pt x="115" y="55"/>
                </a:cubicBezTo>
                <a:cubicBezTo>
                  <a:pt x="111" y="59"/>
                  <a:pt x="106" y="63"/>
                  <a:pt x="102" y="68"/>
                </a:cubicBezTo>
                <a:close/>
                <a:moveTo>
                  <a:pt x="106" y="60"/>
                </a:moveTo>
                <a:cubicBezTo>
                  <a:pt x="106" y="60"/>
                  <a:pt x="106" y="60"/>
                  <a:pt x="106" y="60"/>
                </a:cubicBezTo>
                <a:cubicBezTo>
                  <a:pt x="107" y="59"/>
                  <a:pt x="108" y="58"/>
                  <a:pt x="110" y="57"/>
                </a:cubicBezTo>
                <a:cubicBezTo>
                  <a:pt x="108" y="58"/>
                  <a:pt x="107" y="59"/>
                  <a:pt x="106" y="60"/>
                </a:cubicBezTo>
                <a:close/>
                <a:moveTo>
                  <a:pt x="107" y="57"/>
                </a:moveTo>
                <a:cubicBezTo>
                  <a:pt x="107" y="57"/>
                  <a:pt x="107" y="56"/>
                  <a:pt x="108" y="56"/>
                </a:cubicBezTo>
                <a:cubicBezTo>
                  <a:pt x="108" y="56"/>
                  <a:pt x="108" y="56"/>
                  <a:pt x="108" y="55"/>
                </a:cubicBezTo>
                <a:cubicBezTo>
                  <a:pt x="108" y="55"/>
                  <a:pt x="108" y="55"/>
                  <a:pt x="108" y="55"/>
                </a:cubicBezTo>
                <a:cubicBezTo>
                  <a:pt x="109" y="54"/>
                  <a:pt x="110" y="54"/>
                  <a:pt x="112" y="54"/>
                </a:cubicBezTo>
                <a:cubicBezTo>
                  <a:pt x="110" y="55"/>
                  <a:pt x="109" y="56"/>
                  <a:pt x="107" y="57"/>
                </a:cubicBezTo>
                <a:close/>
                <a:moveTo>
                  <a:pt x="101" y="53"/>
                </a:moveTo>
                <a:cubicBezTo>
                  <a:pt x="97" y="56"/>
                  <a:pt x="92" y="59"/>
                  <a:pt x="88" y="62"/>
                </a:cubicBezTo>
                <a:cubicBezTo>
                  <a:pt x="88" y="62"/>
                  <a:pt x="88" y="61"/>
                  <a:pt x="88" y="61"/>
                </a:cubicBezTo>
                <a:cubicBezTo>
                  <a:pt x="93" y="57"/>
                  <a:pt x="98" y="53"/>
                  <a:pt x="103" y="49"/>
                </a:cubicBezTo>
                <a:cubicBezTo>
                  <a:pt x="102" y="50"/>
                  <a:pt x="102" y="52"/>
                  <a:pt x="101" y="53"/>
                </a:cubicBezTo>
                <a:close/>
                <a:moveTo>
                  <a:pt x="90" y="57"/>
                </a:moveTo>
                <a:cubicBezTo>
                  <a:pt x="90" y="57"/>
                  <a:pt x="90" y="56"/>
                  <a:pt x="90" y="56"/>
                </a:cubicBezTo>
                <a:cubicBezTo>
                  <a:pt x="94" y="52"/>
                  <a:pt x="99" y="49"/>
                  <a:pt x="104" y="46"/>
                </a:cubicBezTo>
                <a:cubicBezTo>
                  <a:pt x="104" y="46"/>
                  <a:pt x="104" y="46"/>
                  <a:pt x="104" y="46"/>
                </a:cubicBezTo>
                <a:cubicBezTo>
                  <a:pt x="99" y="50"/>
                  <a:pt x="95" y="53"/>
                  <a:pt x="90" y="57"/>
                </a:cubicBezTo>
                <a:close/>
                <a:moveTo>
                  <a:pt x="76" y="54"/>
                </a:moveTo>
                <a:cubicBezTo>
                  <a:pt x="73" y="56"/>
                  <a:pt x="70" y="59"/>
                  <a:pt x="67" y="62"/>
                </a:cubicBezTo>
                <a:cubicBezTo>
                  <a:pt x="70" y="59"/>
                  <a:pt x="72" y="56"/>
                  <a:pt x="75" y="53"/>
                </a:cubicBezTo>
                <a:cubicBezTo>
                  <a:pt x="75" y="53"/>
                  <a:pt x="76" y="53"/>
                  <a:pt x="76" y="53"/>
                </a:cubicBezTo>
                <a:cubicBezTo>
                  <a:pt x="76" y="53"/>
                  <a:pt x="76" y="53"/>
                  <a:pt x="76" y="54"/>
                </a:cubicBezTo>
                <a:close/>
                <a:moveTo>
                  <a:pt x="61" y="63"/>
                </a:moveTo>
                <a:cubicBezTo>
                  <a:pt x="60" y="63"/>
                  <a:pt x="59" y="64"/>
                  <a:pt x="58" y="65"/>
                </a:cubicBezTo>
                <a:cubicBezTo>
                  <a:pt x="58" y="65"/>
                  <a:pt x="58" y="65"/>
                  <a:pt x="58" y="64"/>
                </a:cubicBezTo>
                <a:cubicBezTo>
                  <a:pt x="62" y="60"/>
                  <a:pt x="66" y="56"/>
                  <a:pt x="69" y="52"/>
                </a:cubicBezTo>
                <a:cubicBezTo>
                  <a:pt x="72" y="50"/>
                  <a:pt x="74" y="48"/>
                  <a:pt x="77" y="46"/>
                </a:cubicBezTo>
                <a:cubicBezTo>
                  <a:pt x="72" y="52"/>
                  <a:pt x="66" y="58"/>
                  <a:pt x="61" y="63"/>
                </a:cubicBezTo>
                <a:close/>
                <a:moveTo>
                  <a:pt x="61" y="57"/>
                </a:moveTo>
                <a:cubicBezTo>
                  <a:pt x="60" y="58"/>
                  <a:pt x="59" y="59"/>
                  <a:pt x="58" y="60"/>
                </a:cubicBezTo>
                <a:cubicBezTo>
                  <a:pt x="58" y="60"/>
                  <a:pt x="58" y="60"/>
                  <a:pt x="58" y="59"/>
                </a:cubicBezTo>
                <a:cubicBezTo>
                  <a:pt x="58" y="59"/>
                  <a:pt x="58" y="59"/>
                  <a:pt x="58" y="59"/>
                </a:cubicBezTo>
                <a:cubicBezTo>
                  <a:pt x="59" y="58"/>
                  <a:pt x="61" y="57"/>
                  <a:pt x="62" y="57"/>
                </a:cubicBezTo>
                <a:lnTo>
                  <a:pt x="61" y="57"/>
                </a:lnTo>
                <a:close/>
                <a:moveTo>
                  <a:pt x="57" y="61"/>
                </a:moveTo>
                <a:cubicBezTo>
                  <a:pt x="55" y="63"/>
                  <a:pt x="53" y="64"/>
                  <a:pt x="51" y="66"/>
                </a:cubicBezTo>
                <a:cubicBezTo>
                  <a:pt x="53" y="64"/>
                  <a:pt x="55" y="62"/>
                  <a:pt x="56" y="61"/>
                </a:cubicBezTo>
                <a:cubicBezTo>
                  <a:pt x="56" y="61"/>
                  <a:pt x="56" y="61"/>
                  <a:pt x="57" y="61"/>
                </a:cubicBezTo>
                <a:close/>
                <a:moveTo>
                  <a:pt x="53" y="66"/>
                </a:moveTo>
                <a:cubicBezTo>
                  <a:pt x="50" y="70"/>
                  <a:pt x="47" y="73"/>
                  <a:pt x="44" y="76"/>
                </a:cubicBezTo>
                <a:cubicBezTo>
                  <a:pt x="45" y="75"/>
                  <a:pt x="45" y="74"/>
                  <a:pt x="46" y="73"/>
                </a:cubicBezTo>
                <a:cubicBezTo>
                  <a:pt x="48" y="71"/>
                  <a:pt x="51" y="68"/>
                  <a:pt x="53" y="66"/>
                </a:cubicBezTo>
                <a:close/>
                <a:moveTo>
                  <a:pt x="50" y="74"/>
                </a:moveTo>
                <a:cubicBezTo>
                  <a:pt x="53" y="73"/>
                  <a:pt x="55" y="71"/>
                  <a:pt x="57" y="69"/>
                </a:cubicBezTo>
                <a:cubicBezTo>
                  <a:pt x="57" y="70"/>
                  <a:pt x="56" y="71"/>
                  <a:pt x="56" y="72"/>
                </a:cubicBezTo>
                <a:cubicBezTo>
                  <a:pt x="51" y="76"/>
                  <a:pt x="46" y="81"/>
                  <a:pt x="41" y="85"/>
                </a:cubicBezTo>
                <a:cubicBezTo>
                  <a:pt x="41" y="85"/>
                  <a:pt x="41" y="84"/>
                  <a:pt x="41" y="84"/>
                </a:cubicBezTo>
                <a:cubicBezTo>
                  <a:pt x="44" y="80"/>
                  <a:pt x="47" y="77"/>
                  <a:pt x="50" y="74"/>
                </a:cubicBezTo>
                <a:close/>
                <a:moveTo>
                  <a:pt x="56" y="74"/>
                </a:moveTo>
                <a:cubicBezTo>
                  <a:pt x="56" y="75"/>
                  <a:pt x="56" y="75"/>
                  <a:pt x="56" y="76"/>
                </a:cubicBezTo>
                <a:cubicBezTo>
                  <a:pt x="55" y="76"/>
                  <a:pt x="55" y="77"/>
                  <a:pt x="54" y="78"/>
                </a:cubicBezTo>
                <a:cubicBezTo>
                  <a:pt x="52" y="80"/>
                  <a:pt x="50" y="83"/>
                  <a:pt x="48" y="85"/>
                </a:cubicBezTo>
                <a:cubicBezTo>
                  <a:pt x="45" y="88"/>
                  <a:pt x="42" y="90"/>
                  <a:pt x="39" y="92"/>
                </a:cubicBezTo>
                <a:cubicBezTo>
                  <a:pt x="40" y="91"/>
                  <a:pt x="40" y="89"/>
                  <a:pt x="40" y="88"/>
                </a:cubicBezTo>
                <a:cubicBezTo>
                  <a:pt x="45" y="84"/>
                  <a:pt x="51" y="79"/>
                  <a:pt x="56" y="74"/>
                </a:cubicBezTo>
                <a:close/>
                <a:moveTo>
                  <a:pt x="49" y="100"/>
                </a:moveTo>
                <a:cubicBezTo>
                  <a:pt x="49" y="101"/>
                  <a:pt x="49" y="101"/>
                  <a:pt x="49" y="101"/>
                </a:cubicBezTo>
                <a:cubicBezTo>
                  <a:pt x="48" y="103"/>
                  <a:pt x="47" y="105"/>
                  <a:pt x="46" y="107"/>
                </a:cubicBezTo>
                <a:cubicBezTo>
                  <a:pt x="46" y="107"/>
                  <a:pt x="46" y="106"/>
                  <a:pt x="46" y="106"/>
                </a:cubicBezTo>
                <a:cubicBezTo>
                  <a:pt x="47" y="104"/>
                  <a:pt x="48" y="103"/>
                  <a:pt x="49" y="101"/>
                </a:cubicBezTo>
                <a:cubicBezTo>
                  <a:pt x="49" y="101"/>
                  <a:pt x="49" y="101"/>
                  <a:pt x="49" y="100"/>
                </a:cubicBezTo>
                <a:close/>
                <a:moveTo>
                  <a:pt x="45" y="101"/>
                </a:moveTo>
                <a:cubicBezTo>
                  <a:pt x="45" y="102"/>
                  <a:pt x="45" y="102"/>
                  <a:pt x="44" y="102"/>
                </a:cubicBezTo>
                <a:cubicBezTo>
                  <a:pt x="44" y="102"/>
                  <a:pt x="44" y="102"/>
                  <a:pt x="44" y="102"/>
                </a:cubicBezTo>
                <a:cubicBezTo>
                  <a:pt x="45" y="101"/>
                  <a:pt x="46" y="100"/>
                  <a:pt x="47" y="99"/>
                </a:cubicBezTo>
                <a:cubicBezTo>
                  <a:pt x="46" y="100"/>
                  <a:pt x="46" y="101"/>
                  <a:pt x="45" y="101"/>
                </a:cubicBezTo>
                <a:close/>
                <a:moveTo>
                  <a:pt x="46" y="112"/>
                </a:moveTo>
                <a:cubicBezTo>
                  <a:pt x="46" y="113"/>
                  <a:pt x="46" y="113"/>
                  <a:pt x="47" y="114"/>
                </a:cubicBezTo>
                <a:cubicBezTo>
                  <a:pt x="47" y="114"/>
                  <a:pt x="46" y="115"/>
                  <a:pt x="46" y="115"/>
                </a:cubicBezTo>
                <a:cubicBezTo>
                  <a:pt x="46" y="114"/>
                  <a:pt x="45" y="113"/>
                  <a:pt x="45" y="112"/>
                </a:cubicBezTo>
                <a:cubicBezTo>
                  <a:pt x="45" y="112"/>
                  <a:pt x="46" y="112"/>
                  <a:pt x="46" y="112"/>
                </a:cubicBezTo>
                <a:close/>
                <a:moveTo>
                  <a:pt x="46" y="135"/>
                </a:moveTo>
                <a:cubicBezTo>
                  <a:pt x="46" y="136"/>
                  <a:pt x="46" y="137"/>
                  <a:pt x="47" y="138"/>
                </a:cubicBezTo>
                <a:cubicBezTo>
                  <a:pt x="47" y="139"/>
                  <a:pt x="48" y="140"/>
                  <a:pt x="48" y="141"/>
                </a:cubicBezTo>
                <a:cubicBezTo>
                  <a:pt x="47" y="143"/>
                  <a:pt x="47" y="144"/>
                  <a:pt x="46" y="145"/>
                </a:cubicBezTo>
                <a:cubicBezTo>
                  <a:pt x="45" y="143"/>
                  <a:pt x="45" y="140"/>
                  <a:pt x="44" y="138"/>
                </a:cubicBezTo>
                <a:cubicBezTo>
                  <a:pt x="45" y="137"/>
                  <a:pt x="45" y="136"/>
                  <a:pt x="46" y="135"/>
                </a:cubicBezTo>
                <a:close/>
                <a:moveTo>
                  <a:pt x="50" y="146"/>
                </a:moveTo>
                <a:cubicBezTo>
                  <a:pt x="50" y="147"/>
                  <a:pt x="50" y="148"/>
                  <a:pt x="50" y="148"/>
                </a:cubicBezTo>
                <a:cubicBezTo>
                  <a:pt x="49" y="149"/>
                  <a:pt x="48" y="150"/>
                  <a:pt x="47" y="150"/>
                </a:cubicBezTo>
                <a:cubicBezTo>
                  <a:pt x="47" y="150"/>
                  <a:pt x="47" y="150"/>
                  <a:pt x="47" y="150"/>
                </a:cubicBezTo>
                <a:cubicBezTo>
                  <a:pt x="48" y="149"/>
                  <a:pt x="49" y="148"/>
                  <a:pt x="50" y="146"/>
                </a:cubicBezTo>
                <a:close/>
                <a:moveTo>
                  <a:pt x="51" y="150"/>
                </a:moveTo>
                <a:cubicBezTo>
                  <a:pt x="51" y="150"/>
                  <a:pt x="51" y="151"/>
                  <a:pt x="51" y="151"/>
                </a:cubicBezTo>
                <a:cubicBezTo>
                  <a:pt x="50" y="152"/>
                  <a:pt x="49" y="154"/>
                  <a:pt x="49" y="155"/>
                </a:cubicBezTo>
                <a:cubicBezTo>
                  <a:pt x="48" y="154"/>
                  <a:pt x="48" y="153"/>
                  <a:pt x="48" y="152"/>
                </a:cubicBezTo>
                <a:cubicBezTo>
                  <a:pt x="49" y="151"/>
                  <a:pt x="50" y="151"/>
                  <a:pt x="51" y="150"/>
                </a:cubicBezTo>
                <a:close/>
                <a:moveTo>
                  <a:pt x="50" y="157"/>
                </a:moveTo>
                <a:cubicBezTo>
                  <a:pt x="50" y="156"/>
                  <a:pt x="51" y="155"/>
                  <a:pt x="52" y="154"/>
                </a:cubicBezTo>
                <a:cubicBezTo>
                  <a:pt x="52" y="155"/>
                  <a:pt x="52" y="156"/>
                  <a:pt x="52" y="156"/>
                </a:cubicBezTo>
                <a:cubicBezTo>
                  <a:pt x="51" y="157"/>
                  <a:pt x="51" y="159"/>
                  <a:pt x="50" y="160"/>
                </a:cubicBezTo>
                <a:cubicBezTo>
                  <a:pt x="50" y="159"/>
                  <a:pt x="49" y="158"/>
                  <a:pt x="49" y="158"/>
                </a:cubicBezTo>
                <a:cubicBezTo>
                  <a:pt x="49" y="158"/>
                  <a:pt x="50" y="157"/>
                  <a:pt x="50" y="157"/>
                </a:cubicBezTo>
                <a:close/>
                <a:moveTo>
                  <a:pt x="51" y="161"/>
                </a:moveTo>
                <a:cubicBezTo>
                  <a:pt x="52" y="161"/>
                  <a:pt x="52" y="160"/>
                  <a:pt x="53" y="159"/>
                </a:cubicBezTo>
                <a:cubicBezTo>
                  <a:pt x="53" y="160"/>
                  <a:pt x="53" y="160"/>
                  <a:pt x="53" y="160"/>
                </a:cubicBezTo>
                <a:cubicBezTo>
                  <a:pt x="53" y="161"/>
                  <a:pt x="52" y="162"/>
                  <a:pt x="52" y="163"/>
                </a:cubicBezTo>
                <a:cubicBezTo>
                  <a:pt x="52" y="163"/>
                  <a:pt x="52" y="163"/>
                  <a:pt x="51" y="163"/>
                </a:cubicBezTo>
                <a:cubicBezTo>
                  <a:pt x="51" y="163"/>
                  <a:pt x="51" y="162"/>
                  <a:pt x="50" y="161"/>
                </a:cubicBezTo>
                <a:cubicBezTo>
                  <a:pt x="51" y="162"/>
                  <a:pt x="51" y="161"/>
                  <a:pt x="51" y="161"/>
                </a:cubicBezTo>
                <a:close/>
                <a:moveTo>
                  <a:pt x="53" y="165"/>
                </a:moveTo>
                <a:cubicBezTo>
                  <a:pt x="54" y="165"/>
                  <a:pt x="54" y="165"/>
                  <a:pt x="54" y="165"/>
                </a:cubicBezTo>
                <a:cubicBezTo>
                  <a:pt x="54" y="166"/>
                  <a:pt x="55" y="167"/>
                  <a:pt x="55" y="168"/>
                </a:cubicBezTo>
                <a:cubicBezTo>
                  <a:pt x="55" y="169"/>
                  <a:pt x="55" y="169"/>
                  <a:pt x="55" y="170"/>
                </a:cubicBezTo>
                <a:cubicBezTo>
                  <a:pt x="54" y="168"/>
                  <a:pt x="53" y="167"/>
                  <a:pt x="52" y="166"/>
                </a:cubicBezTo>
                <a:cubicBezTo>
                  <a:pt x="53" y="165"/>
                  <a:pt x="53" y="165"/>
                  <a:pt x="53" y="165"/>
                </a:cubicBezTo>
                <a:close/>
                <a:moveTo>
                  <a:pt x="55" y="173"/>
                </a:moveTo>
                <a:cubicBezTo>
                  <a:pt x="55" y="173"/>
                  <a:pt x="54" y="174"/>
                  <a:pt x="54" y="174"/>
                </a:cubicBezTo>
                <a:cubicBezTo>
                  <a:pt x="54" y="172"/>
                  <a:pt x="53" y="171"/>
                  <a:pt x="53" y="169"/>
                </a:cubicBezTo>
                <a:cubicBezTo>
                  <a:pt x="53" y="170"/>
                  <a:pt x="54" y="172"/>
                  <a:pt x="55" y="173"/>
                </a:cubicBezTo>
                <a:close/>
                <a:moveTo>
                  <a:pt x="56" y="175"/>
                </a:moveTo>
                <a:cubicBezTo>
                  <a:pt x="56" y="175"/>
                  <a:pt x="56" y="175"/>
                  <a:pt x="56" y="175"/>
                </a:cubicBezTo>
                <a:cubicBezTo>
                  <a:pt x="56" y="175"/>
                  <a:pt x="56" y="176"/>
                  <a:pt x="55" y="177"/>
                </a:cubicBezTo>
                <a:cubicBezTo>
                  <a:pt x="55" y="177"/>
                  <a:pt x="55" y="177"/>
                  <a:pt x="55" y="177"/>
                </a:cubicBezTo>
                <a:cubicBezTo>
                  <a:pt x="55" y="176"/>
                  <a:pt x="55" y="176"/>
                  <a:pt x="55" y="176"/>
                </a:cubicBezTo>
                <a:cubicBezTo>
                  <a:pt x="55" y="176"/>
                  <a:pt x="56" y="175"/>
                  <a:pt x="56" y="175"/>
                </a:cubicBezTo>
                <a:close/>
                <a:moveTo>
                  <a:pt x="58" y="179"/>
                </a:moveTo>
                <a:cubicBezTo>
                  <a:pt x="58" y="180"/>
                  <a:pt x="58" y="181"/>
                  <a:pt x="58" y="182"/>
                </a:cubicBezTo>
                <a:cubicBezTo>
                  <a:pt x="58" y="181"/>
                  <a:pt x="57" y="181"/>
                  <a:pt x="57" y="180"/>
                </a:cubicBezTo>
                <a:cubicBezTo>
                  <a:pt x="56" y="180"/>
                  <a:pt x="56" y="180"/>
                  <a:pt x="56" y="179"/>
                </a:cubicBezTo>
                <a:cubicBezTo>
                  <a:pt x="57" y="179"/>
                  <a:pt x="57" y="179"/>
                  <a:pt x="58" y="179"/>
                </a:cubicBezTo>
                <a:close/>
                <a:moveTo>
                  <a:pt x="59" y="184"/>
                </a:moveTo>
                <a:cubicBezTo>
                  <a:pt x="59" y="185"/>
                  <a:pt x="59" y="185"/>
                  <a:pt x="59" y="186"/>
                </a:cubicBezTo>
                <a:cubicBezTo>
                  <a:pt x="59" y="186"/>
                  <a:pt x="59" y="186"/>
                  <a:pt x="59" y="186"/>
                </a:cubicBezTo>
                <a:cubicBezTo>
                  <a:pt x="59" y="185"/>
                  <a:pt x="58" y="184"/>
                  <a:pt x="58" y="183"/>
                </a:cubicBezTo>
                <a:cubicBezTo>
                  <a:pt x="58" y="183"/>
                  <a:pt x="58" y="183"/>
                  <a:pt x="59" y="184"/>
                </a:cubicBezTo>
                <a:close/>
                <a:moveTo>
                  <a:pt x="59" y="138"/>
                </a:moveTo>
                <a:cubicBezTo>
                  <a:pt x="58" y="137"/>
                  <a:pt x="58" y="136"/>
                  <a:pt x="58" y="135"/>
                </a:cubicBezTo>
                <a:cubicBezTo>
                  <a:pt x="58" y="135"/>
                  <a:pt x="59" y="134"/>
                  <a:pt x="59" y="133"/>
                </a:cubicBezTo>
                <a:cubicBezTo>
                  <a:pt x="59" y="134"/>
                  <a:pt x="59" y="136"/>
                  <a:pt x="59" y="137"/>
                </a:cubicBezTo>
                <a:cubicBezTo>
                  <a:pt x="59" y="137"/>
                  <a:pt x="59" y="137"/>
                  <a:pt x="59" y="138"/>
                </a:cubicBezTo>
                <a:close/>
                <a:moveTo>
                  <a:pt x="58" y="120"/>
                </a:moveTo>
                <a:cubicBezTo>
                  <a:pt x="58" y="119"/>
                  <a:pt x="59" y="119"/>
                  <a:pt x="59" y="119"/>
                </a:cubicBezTo>
                <a:cubicBezTo>
                  <a:pt x="59" y="120"/>
                  <a:pt x="59" y="121"/>
                  <a:pt x="59" y="123"/>
                </a:cubicBezTo>
                <a:cubicBezTo>
                  <a:pt x="59" y="122"/>
                  <a:pt x="58" y="121"/>
                  <a:pt x="58" y="120"/>
                </a:cubicBezTo>
                <a:close/>
                <a:moveTo>
                  <a:pt x="59" y="92"/>
                </a:moveTo>
                <a:cubicBezTo>
                  <a:pt x="59" y="93"/>
                  <a:pt x="59" y="93"/>
                  <a:pt x="59" y="93"/>
                </a:cubicBezTo>
                <a:cubicBezTo>
                  <a:pt x="58" y="94"/>
                  <a:pt x="58" y="95"/>
                  <a:pt x="57" y="96"/>
                </a:cubicBezTo>
                <a:cubicBezTo>
                  <a:pt x="57" y="95"/>
                  <a:pt x="57" y="95"/>
                  <a:pt x="56" y="94"/>
                </a:cubicBezTo>
                <a:cubicBezTo>
                  <a:pt x="59" y="91"/>
                  <a:pt x="62" y="89"/>
                  <a:pt x="65" y="86"/>
                </a:cubicBezTo>
                <a:cubicBezTo>
                  <a:pt x="65" y="86"/>
                  <a:pt x="65" y="86"/>
                  <a:pt x="65" y="86"/>
                </a:cubicBezTo>
                <a:cubicBezTo>
                  <a:pt x="65" y="87"/>
                  <a:pt x="65" y="87"/>
                  <a:pt x="65" y="88"/>
                </a:cubicBezTo>
                <a:cubicBezTo>
                  <a:pt x="64" y="89"/>
                  <a:pt x="63" y="90"/>
                  <a:pt x="62" y="90"/>
                </a:cubicBezTo>
                <a:cubicBezTo>
                  <a:pt x="62" y="90"/>
                  <a:pt x="61" y="90"/>
                  <a:pt x="61" y="91"/>
                </a:cubicBezTo>
                <a:cubicBezTo>
                  <a:pt x="61" y="91"/>
                  <a:pt x="61" y="91"/>
                  <a:pt x="61" y="92"/>
                </a:cubicBezTo>
                <a:cubicBezTo>
                  <a:pt x="60" y="91"/>
                  <a:pt x="59" y="91"/>
                  <a:pt x="59" y="92"/>
                </a:cubicBezTo>
                <a:close/>
                <a:moveTo>
                  <a:pt x="61" y="125"/>
                </a:moveTo>
                <a:cubicBezTo>
                  <a:pt x="62" y="125"/>
                  <a:pt x="62" y="126"/>
                  <a:pt x="62" y="126"/>
                </a:cubicBezTo>
                <a:cubicBezTo>
                  <a:pt x="61" y="126"/>
                  <a:pt x="61" y="126"/>
                  <a:pt x="61" y="127"/>
                </a:cubicBezTo>
                <a:cubicBezTo>
                  <a:pt x="61" y="126"/>
                  <a:pt x="61" y="126"/>
                  <a:pt x="61" y="126"/>
                </a:cubicBezTo>
                <a:cubicBezTo>
                  <a:pt x="61" y="126"/>
                  <a:pt x="61" y="125"/>
                  <a:pt x="61" y="125"/>
                </a:cubicBezTo>
                <a:close/>
                <a:moveTo>
                  <a:pt x="62" y="173"/>
                </a:moveTo>
                <a:cubicBezTo>
                  <a:pt x="62" y="174"/>
                  <a:pt x="61" y="174"/>
                  <a:pt x="61" y="174"/>
                </a:cubicBezTo>
                <a:cubicBezTo>
                  <a:pt x="61" y="173"/>
                  <a:pt x="61" y="172"/>
                  <a:pt x="61" y="171"/>
                </a:cubicBezTo>
                <a:cubicBezTo>
                  <a:pt x="61" y="172"/>
                  <a:pt x="62" y="173"/>
                  <a:pt x="62" y="173"/>
                </a:cubicBezTo>
                <a:close/>
                <a:moveTo>
                  <a:pt x="61" y="179"/>
                </a:moveTo>
                <a:cubicBezTo>
                  <a:pt x="61" y="178"/>
                  <a:pt x="61" y="178"/>
                  <a:pt x="61" y="177"/>
                </a:cubicBezTo>
                <a:cubicBezTo>
                  <a:pt x="62" y="177"/>
                  <a:pt x="62" y="177"/>
                  <a:pt x="63" y="176"/>
                </a:cubicBezTo>
                <a:cubicBezTo>
                  <a:pt x="63" y="177"/>
                  <a:pt x="63" y="177"/>
                  <a:pt x="63" y="177"/>
                </a:cubicBezTo>
                <a:cubicBezTo>
                  <a:pt x="63" y="177"/>
                  <a:pt x="64" y="178"/>
                  <a:pt x="64" y="178"/>
                </a:cubicBezTo>
                <a:cubicBezTo>
                  <a:pt x="64" y="179"/>
                  <a:pt x="64" y="180"/>
                  <a:pt x="65" y="181"/>
                </a:cubicBezTo>
                <a:cubicBezTo>
                  <a:pt x="65" y="181"/>
                  <a:pt x="66" y="181"/>
                  <a:pt x="66" y="181"/>
                </a:cubicBezTo>
                <a:cubicBezTo>
                  <a:pt x="66" y="181"/>
                  <a:pt x="66" y="181"/>
                  <a:pt x="66" y="181"/>
                </a:cubicBezTo>
                <a:cubicBezTo>
                  <a:pt x="66" y="182"/>
                  <a:pt x="66" y="182"/>
                  <a:pt x="65" y="183"/>
                </a:cubicBezTo>
                <a:cubicBezTo>
                  <a:pt x="65" y="183"/>
                  <a:pt x="65" y="183"/>
                  <a:pt x="65" y="183"/>
                </a:cubicBezTo>
                <a:cubicBezTo>
                  <a:pt x="64" y="184"/>
                  <a:pt x="63" y="185"/>
                  <a:pt x="63" y="186"/>
                </a:cubicBezTo>
                <a:cubicBezTo>
                  <a:pt x="62" y="186"/>
                  <a:pt x="62" y="185"/>
                  <a:pt x="61" y="185"/>
                </a:cubicBezTo>
                <a:cubicBezTo>
                  <a:pt x="61" y="183"/>
                  <a:pt x="61" y="181"/>
                  <a:pt x="61" y="179"/>
                </a:cubicBezTo>
                <a:cubicBezTo>
                  <a:pt x="61" y="179"/>
                  <a:pt x="61" y="179"/>
                  <a:pt x="61" y="179"/>
                </a:cubicBezTo>
                <a:close/>
                <a:moveTo>
                  <a:pt x="62" y="189"/>
                </a:moveTo>
                <a:cubicBezTo>
                  <a:pt x="63" y="190"/>
                  <a:pt x="63" y="190"/>
                  <a:pt x="64" y="191"/>
                </a:cubicBezTo>
                <a:cubicBezTo>
                  <a:pt x="63" y="191"/>
                  <a:pt x="63" y="191"/>
                  <a:pt x="62" y="191"/>
                </a:cubicBezTo>
                <a:cubicBezTo>
                  <a:pt x="62" y="191"/>
                  <a:pt x="62" y="191"/>
                  <a:pt x="61" y="190"/>
                </a:cubicBezTo>
                <a:cubicBezTo>
                  <a:pt x="62" y="190"/>
                  <a:pt x="62" y="190"/>
                  <a:pt x="62" y="189"/>
                </a:cubicBezTo>
                <a:close/>
                <a:moveTo>
                  <a:pt x="64" y="187"/>
                </a:moveTo>
                <a:cubicBezTo>
                  <a:pt x="65" y="186"/>
                  <a:pt x="65" y="185"/>
                  <a:pt x="66" y="184"/>
                </a:cubicBezTo>
                <a:cubicBezTo>
                  <a:pt x="67" y="185"/>
                  <a:pt x="68" y="186"/>
                  <a:pt x="70" y="187"/>
                </a:cubicBezTo>
                <a:cubicBezTo>
                  <a:pt x="68" y="188"/>
                  <a:pt x="67" y="189"/>
                  <a:pt x="66" y="189"/>
                </a:cubicBezTo>
                <a:cubicBezTo>
                  <a:pt x="65" y="189"/>
                  <a:pt x="64" y="188"/>
                  <a:pt x="64" y="187"/>
                </a:cubicBezTo>
                <a:close/>
                <a:moveTo>
                  <a:pt x="67" y="183"/>
                </a:moveTo>
                <a:cubicBezTo>
                  <a:pt x="67" y="183"/>
                  <a:pt x="67" y="183"/>
                  <a:pt x="68" y="182"/>
                </a:cubicBezTo>
                <a:cubicBezTo>
                  <a:pt x="68" y="183"/>
                  <a:pt x="69" y="184"/>
                  <a:pt x="69" y="184"/>
                </a:cubicBezTo>
                <a:cubicBezTo>
                  <a:pt x="68" y="184"/>
                  <a:pt x="68" y="183"/>
                  <a:pt x="67" y="183"/>
                </a:cubicBezTo>
                <a:close/>
                <a:moveTo>
                  <a:pt x="70" y="178"/>
                </a:moveTo>
                <a:cubicBezTo>
                  <a:pt x="69" y="178"/>
                  <a:pt x="69" y="178"/>
                  <a:pt x="69" y="178"/>
                </a:cubicBezTo>
                <a:cubicBezTo>
                  <a:pt x="69" y="178"/>
                  <a:pt x="68" y="178"/>
                  <a:pt x="68" y="178"/>
                </a:cubicBezTo>
                <a:cubicBezTo>
                  <a:pt x="68" y="177"/>
                  <a:pt x="68" y="176"/>
                  <a:pt x="68" y="175"/>
                </a:cubicBezTo>
                <a:cubicBezTo>
                  <a:pt x="69" y="176"/>
                  <a:pt x="69" y="177"/>
                  <a:pt x="70" y="178"/>
                </a:cubicBezTo>
                <a:close/>
                <a:moveTo>
                  <a:pt x="69" y="174"/>
                </a:moveTo>
                <a:cubicBezTo>
                  <a:pt x="70" y="174"/>
                  <a:pt x="70" y="174"/>
                  <a:pt x="71" y="173"/>
                </a:cubicBezTo>
                <a:cubicBezTo>
                  <a:pt x="71" y="174"/>
                  <a:pt x="71" y="174"/>
                  <a:pt x="71" y="174"/>
                </a:cubicBezTo>
                <a:cubicBezTo>
                  <a:pt x="71" y="174"/>
                  <a:pt x="70" y="175"/>
                  <a:pt x="70" y="175"/>
                </a:cubicBezTo>
                <a:cubicBezTo>
                  <a:pt x="70" y="175"/>
                  <a:pt x="70" y="174"/>
                  <a:pt x="69" y="174"/>
                </a:cubicBezTo>
                <a:close/>
                <a:moveTo>
                  <a:pt x="70" y="149"/>
                </a:moveTo>
                <a:cubicBezTo>
                  <a:pt x="69" y="149"/>
                  <a:pt x="69" y="148"/>
                  <a:pt x="69" y="148"/>
                </a:cubicBezTo>
                <a:cubicBezTo>
                  <a:pt x="69" y="148"/>
                  <a:pt x="69" y="147"/>
                  <a:pt x="69" y="147"/>
                </a:cubicBezTo>
                <a:cubicBezTo>
                  <a:pt x="70" y="146"/>
                  <a:pt x="71" y="145"/>
                  <a:pt x="71" y="144"/>
                </a:cubicBezTo>
                <a:cubicBezTo>
                  <a:pt x="72" y="145"/>
                  <a:pt x="72" y="145"/>
                  <a:pt x="72" y="146"/>
                </a:cubicBezTo>
                <a:cubicBezTo>
                  <a:pt x="71" y="147"/>
                  <a:pt x="70" y="148"/>
                  <a:pt x="70" y="149"/>
                </a:cubicBezTo>
                <a:close/>
                <a:moveTo>
                  <a:pt x="69" y="109"/>
                </a:moveTo>
                <a:cubicBezTo>
                  <a:pt x="69" y="109"/>
                  <a:pt x="69" y="108"/>
                  <a:pt x="69" y="107"/>
                </a:cubicBezTo>
                <a:cubicBezTo>
                  <a:pt x="69" y="106"/>
                  <a:pt x="70" y="106"/>
                  <a:pt x="71" y="105"/>
                </a:cubicBezTo>
                <a:cubicBezTo>
                  <a:pt x="71" y="106"/>
                  <a:pt x="71" y="106"/>
                  <a:pt x="71" y="107"/>
                </a:cubicBezTo>
                <a:cubicBezTo>
                  <a:pt x="71" y="108"/>
                  <a:pt x="70" y="109"/>
                  <a:pt x="69" y="109"/>
                </a:cubicBezTo>
                <a:close/>
                <a:moveTo>
                  <a:pt x="71" y="98"/>
                </a:moveTo>
                <a:cubicBezTo>
                  <a:pt x="72" y="97"/>
                  <a:pt x="73" y="96"/>
                  <a:pt x="74" y="95"/>
                </a:cubicBezTo>
                <a:cubicBezTo>
                  <a:pt x="74" y="95"/>
                  <a:pt x="73" y="96"/>
                  <a:pt x="73" y="97"/>
                </a:cubicBezTo>
                <a:cubicBezTo>
                  <a:pt x="73" y="97"/>
                  <a:pt x="73" y="97"/>
                  <a:pt x="72" y="97"/>
                </a:cubicBezTo>
                <a:cubicBezTo>
                  <a:pt x="72" y="97"/>
                  <a:pt x="71" y="98"/>
                  <a:pt x="71" y="98"/>
                </a:cubicBezTo>
                <a:close/>
                <a:moveTo>
                  <a:pt x="75" y="101"/>
                </a:moveTo>
                <a:cubicBezTo>
                  <a:pt x="75" y="102"/>
                  <a:pt x="74" y="104"/>
                  <a:pt x="74" y="105"/>
                </a:cubicBezTo>
                <a:cubicBezTo>
                  <a:pt x="73" y="106"/>
                  <a:pt x="73" y="106"/>
                  <a:pt x="73" y="106"/>
                </a:cubicBezTo>
                <a:cubicBezTo>
                  <a:pt x="73" y="105"/>
                  <a:pt x="72" y="104"/>
                  <a:pt x="72" y="104"/>
                </a:cubicBezTo>
                <a:cubicBezTo>
                  <a:pt x="73" y="103"/>
                  <a:pt x="74" y="102"/>
                  <a:pt x="75" y="101"/>
                </a:cubicBezTo>
                <a:close/>
                <a:moveTo>
                  <a:pt x="75" y="119"/>
                </a:moveTo>
                <a:cubicBezTo>
                  <a:pt x="75" y="119"/>
                  <a:pt x="75" y="119"/>
                  <a:pt x="75" y="119"/>
                </a:cubicBezTo>
                <a:cubicBezTo>
                  <a:pt x="74" y="120"/>
                  <a:pt x="74" y="120"/>
                  <a:pt x="73" y="121"/>
                </a:cubicBezTo>
                <a:cubicBezTo>
                  <a:pt x="74" y="120"/>
                  <a:pt x="74" y="120"/>
                  <a:pt x="75" y="119"/>
                </a:cubicBezTo>
                <a:cubicBezTo>
                  <a:pt x="75" y="119"/>
                  <a:pt x="75" y="119"/>
                  <a:pt x="75" y="119"/>
                </a:cubicBezTo>
                <a:close/>
                <a:moveTo>
                  <a:pt x="76" y="122"/>
                </a:moveTo>
                <a:cubicBezTo>
                  <a:pt x="75" y="123"/>
                  <a:pt x="75" y="123"/>
                  <a:pt x="74" y="124"/>
                </a:cubicBezTo>
                <a:cubicBezTo>
                  <a:pt x="74" y="124"/>
                  <a:pt x="74" y="124"/>
                  <a:pt x="74" y="124"/>
                </a:cubicBezTo>
                <a:cubicBezTo>
                  <a:pt x="74" y="124"/>
                  <a:pt x="74" y="123"/>
                  <a:pt x="74" y="123"/>
                </a:cubicBezTo>
                <a:cubicBezTo>
                  <a:pt x="74" y="123"/>
                  <a:pt x="75" y="122"/>
                  <a:pt x="76" y="122"/>
                </a:cubicBezTo>
                <a:close/>
                <a:moveTo>
                  <a:pt x="76" y="124"/>
                </a:moveTo>
                <a:cubicBezTo>
                  <a:pt x="76" y="124"/>
                  <a:pt x="76" y="125"/>
                  <a:pt x="77" y="125"/>
                </a:cubicBezTo>
                <a:cubicBezTo>
                  <a:pt x="76" y="125"/>
                  <a:pt x="76" y="126"/>
                  <a:pt x="75" y="126"/>
                </a:cubicBezTo>
                <a:cubicBezTo>
                  <a:pt x="75" y="126"/>
                  <a:pt x="75" y="126"/>
                  <a:pt x="75" y="126"/>
                </a:cubicBezTo>
                <a:cubicBezTo>
                  <a:pt x="75" y="126"/>
                  <a:pt x="75" y="126"/>
                  <a:pt x="75" y="126"/>
                </a:cubicBezTo>
                <a:cubicBezTo>
                  <a:pt x="76" y="125"/>
                  <a:pt x="76" y="125"/>
                  <a:pt x="76" y="124"/>
                </a:cubicBezTo>
                <a:close/>
                <a:moveTo>
                  <a:pt x="76" y="117"/>
                </a:moveTo>
                <a:cubicBezTo>
                  <a:pt x="76" y="117"/>
                  <a:pt x="76" y="117"/>
                  <a:pt x="76" y="117"/>
                </a:cubicBezTo>
                <a:cubicBezTo>
                  <a:pt x="79" y="114"/>
                  <a:pt x="82" y="111"/>
                  <a:pt x="86" y="109"/>
                </a:cubicBezTo>
                <a:cubicBezTo>
                  <a:pt x="83" y="112"/>
                  <a:pt x="81" y="115"/>
                  <a:pt x="79" y="118"/>
                </a:cubicBezTo>
                <a:cubicBezTo>
                  <a:pt x="78" y="118"/>
                  <a:pt x="77" y="118"/>
                  <a:pt x="77" y="119"/>
                </a:cubicBezTo>
                <a:cubicBezTo>
                  <a:pt x="76" y="118"/>
                  <a:pt x="76" y="118"/>
                  <a:pt x="76" y="117"/>
                </a:cubicBezTo>
                <a:close/>
                <a:moveTo>
                  <a:pt x="79" y="120"/>
                </a:moveTo>
                <a:cubicBezTo>
                  <a:pt x="80" y="119"/>
                  <a:pt x="81" y="119"/>
                  <a:pt x="81" y="119"/>
                </a:cubicBezTo>
                <a:cubicBezTo>
                  <a:pt x="80" y="120"/>
                  <a:pt x="79" y="122"/>
                  <a:pt x="78" y="123"/>
                </a:cubicBezTo>
                <a:cubicBezTo>
                  <a:pt x="78" y="123"/>
                  <a:pt x="78" y="123"/>
                  <a:pt x="78" y="122"/>
                </a:cubicBezTo>
                <a:cubicBezTo>
                  <a:pt x="78" y="122"/>
                  <a:pt x="79" y="121"/>
                  <a:pt x="79" y="120"/>
                </a:cubicBezTo>
                <a:close/>
                <a:moveTo>
                  <a:pt x="92" y="118"/>
                </a:moveTo>
                <a:cubicBezTo>
                  <a:pt x="91" y="119"/>
                  <a:pt x="90" y="120"/>
                  <a:pt x="90" y="120"/>
                </a:cubicBezTo>
                <a:cubicBezTo>
                  <a:pt x="87" y="124"/>
                  <a:pt x="85" y="127"/>
                  <a:pt x="83" y="130"/>
                </a:cubicBezTo>
                <a:cubicBezTo>
                  <a:pt x="83" y="130"/>
                  <a:pt x="83" y="130"/>
                  <a:pt x="83" y="130"/>
                </a:cubicBezTo>
                <a:cubicBezTo>
                  <a:pt x="82" y="130"/>
                  <a:pt x="81" y="129"/>
                  <a:pt x="80" y="129"/>
                </a:cubicBezTo>
                <a:cubicBezTo>
                  <a:pt x="84" y="125"/>
                  <a:pt x="88" y="122"/>
                  <a:pt x="92" y="118"/>
                </a:cubicBezTo>
                <a:close/>
                <a:moveTo>
                  <a:pt x="81" y="131"/>
                </a:moveTo>
                <a:cubicBezTo>
                  <a:pt x="81" y="132"/>
                  <a:pt x="81" y="132"/>
                  <a:pt x="80" y="132"/>
                </a:cubicBezTo>
                <a:cubicBezTo>
                  <a:pt x="80" y="132"/>
                  <a:pt x="80" y="131"/>
                  <a:pt x="80" y="131"/>
                </a:cubicBezTo>
                <a:cubicBezTo>
                  <a:pt x="81" y="131"/>
                  <a:pt x="81" y="131"/>
                  <a:pt x="81" y="131"/>
                </a:cubicBezTo>
                <a:close/>
                <a:moveTo>
                  <a:pt x="83" y="133"/>
                </a:moveTo>
                <a:cubicBezTo>
                  <a:pt x="84" y="133"/>
                  <a:pt x="84" y="133"/>
                  <a:pt x="84" y="133"/>
                </a:cubicBezTo>
                <a:cubicBezTo>
                  <a:pt x="85" y="133"/>
                  <a:pt x="85" y="133"/>
                  <a:pt x="86" y="133"/>
                </a:cubicBezTo>
                <a:cubicBezTo>
                  <a:pt x="85" y="135"/>
                  <a:pt x="84" y="136"/>
                  <a:pt x="84" y="137"/>
                </a:cubicBezTo>
                <a:cubicBezTo>
                  <a:pt x="83" y="138"/>
                  <a:pt x="82" y="138"/>
                  <a:pt x="82" y="139"/>
                </a:cubicBezTo>
                <a:cubicBezTo>
                  <a:pt x="82" y="138"/>
                  <a:pt x="82" y="137"/>
                  <a:pt x="81" y="136"/>
                </a:cubicBezTo>
                <a:cubicBezTo>
                  <a:pt x="82" y="135"/>
                  <a:pt x="83" y="134"/>
                  <a:pt x="83" y="133"/>
                </a:cubicBezTo>
                <a:close/>
                <a:moveTo>
                  <a:pt x="90" y="135"/>
                </a:moveTo>
                <a:cubicBezTo>
                  <a:pt x="90" y="135"/>
                  <a:pt x="90" y="135"/>
                  <a:pt x="90" y="135"/>
                </a:cubicBezTo>
                <a:cubicBezTo>
                  <a:pt x="88" y="136"/>
                  <a:pt x="87" y="138"/>
                  <a:pt x="85" y="140"/>
                </a:cubicBezTo>
                <a:cubicBezTo>
                  <a:pt x="86" y="138"/>
                  <a:pt x="88" y="136"/>
                  <a:pt x="90" y="135"/>
                </a:cubicBezTo>
                <a:close/>
                <a:moveTo>
                  <a:pt x="92" y="135"/>
                </a:moveTo>
                <a:cubicBezTo>
                  <a:pt x="92" y="136"/>
                  <a:pt x="93" y="136"/>
                  <a:pt x="93" y="136"/>
                </a:cubicBezTo>
                <a:cubicBezTo>
                  <a:pt x="93" y="136"/>
                  <a:pt x="93" y="137"/>
                  <a:pt x="93" y="137"/>
                </a:cubicBezTo>
                <a:cubicBezTo>
                  <a:pt x="91" y="138"/>
                  <a:pt x="88" y="140"/>
                  <a:pt x="86" y="141"/>
                </a:cubicBezTo>
                <a:cubicBezTo>
                  <a:pt x="88" y="139"/>
                  <a:pt x="90" y="137"/>
                  <a:pt x="92" y="135"/>
                </a:cubicBezTo>
                <a:close/>
                <a:moveTo>
                  <a:pt x="89" y="145"/>
                </a:moveTo>
                <a:cubicBezTo>
                  <a:pt x="92" y="143"/>
                  <a:pt x="94" y="141"/>
                  <a:pt x="96" y="139"/>
                </a:cubicBezTo>
                <a:cubicBezTo>
                  <a:pt x="96" y="139"/>
                  <a:pt x="96" y="139"/>
                  <a:pt x="97" y="139"/>
                </a:cubicBezTo>
                <a:cubicBezTo>
                  <a:pt x="94" y="142"/>
                  <a:pt x="91" y="145"/>
                  <a:pt x="89" y="148"/>
                </a:cubicBezTo>
                <a:cubicBezTo>
                  <a:pt x="88" y="148"/>
                  <a:pt x="88" y="148"/>
                  <a:pt x="88" y="148"/>
                </a:cubicBezTo>
                <a:cubicBezTo>
                  <a:pt x="88" y="147"/>
                  <a:pt x="89" y="146"/>
                  <a:pt x="89" y="145"/>
                </a:cubicBezTo>
                <a:close/>
                <a:moveTo>
                  <a:pt x="99" y="141"/>
                </a:moveTo>
                <a:cubicBezTo>
                  <a:pt x="98" y="142"/>
                  <a:pt x="97" y="144"/>
                  <a:pt x="95" y="145"/>
                </a:cubicBezTo>
                <a:cubicBezTo>
                  <a:pt x="95" y="145"/>
                  <a:pt x="95" y="145"/>
                  <a:pt x="95" y="145"/>
                </a:cubicBezTo>
                <a:cubicBezTo>
                  <a:pt x="96" y="144"/>
                  <a:pt x="98" y="142"/>
                  <a:pt x="99" y="141"/>
                </a:cubicBezTo>
                <a:close/>
                <a:moveTo>
                  <a:pt x="102" y="143"/>
                </a:moveTo>
                <a:cubicBezTo>
                  <a:pt x="103" y="142"/>
                  <a:pt x="104" y="142"/>
                  <a:pt x="106" y="141"/>
                </a:cubicBezTo>
                <a:cubicBezTo>
                  <a:pt x="101" y="145"/>
                  <a:pt x="97" y="149"/>
                  <a:pt x="92" y="154"/>
                </a:cubicBezTo>
                <a:cubicBezTo>
                  <a:pt x="91" y="155"/>
                  <a:pt x="90" y="155"/>
                  <a:pt x="88" y="156"/>
                </a:cubicBezTo>
                <a:cubicBezTo>
                  <a:pt x="89" y="156"/>
                  <a:pt x="89" y="155"/>
                  <a:pt x="89" y="155"/>
                </a:cubicBezTo>
                <a:cubicBezTo>
                  <a:pt x="90" y="155"/>
                  <a:pt x="90" y="154"/>
                  <a:pt x="90" y="154"/>
                </a:cubicBezTo>
                <a:cubicBezTo>
                  <a:pt x="94" y="151"/>
                  <a:pt x="98" y="147"/>
                  <a:pt x="102" y="143"/>
                </a:cubicBezTo>
                <a:close/>
                <a:moveTo>
                  <a:pt x="105" y="148"/>
                </a:moveTo>
                <a:cubicBezTo>
                  <a:pt x="105" y="148"/>
                  <a:pt x="105" y="148"/>
                  <a:pt x="105" y="149"/>
                </a:cubicBezTo>
                <a:cubicBezTo>
                  <a:pt x="104" y="149"/>
                  <a:pt x="104" y="149"/>
                  <a:pt x="104" y="149"/>
                </a:cubicBezTo>
                <a:cubicBezTo>
                  <a:pt x="102" y="150"/>
                  <a:pt x="100" y="151"/>
                  <a:pt x="98" y="152"/>
                </a:cubicBezTo>
                <a:cubicBezTo>
                  <a:pt x="101" y="151"/>
                  <a:pt x="103" y="149"/>
                  <a:pt x="105" y="148"/>
                </a:cubicBezTo>
                <a:close/>
                <a:moveTo>
                  <a:pt x="105" y="151"/>
                </a:moveTo>
                <a:cubicBezTo>
                  <a:pt x="105" y="150"/>
                  <a:pt x="106" y="150"/>
                  <a:pt x="107" y="149"/>
                </a:cubicBezTo>
                <a:cubicBezTo>
                  <a:pt x="108" y="149"/>
                  <a:pt x="108" y="149"/>
                  <a:pt x="108" y="149"/>
                </a:cubicBezTo>
                <a:cubicBezTo>
                  <a:pt x="109" y="149"/>
                  <a:pt x="109" y="148"/>
                  <a:pt x="110" y="148"/>
                </a:cubicBezTo>
                <a:cubicBezTo>
                  <a:pt x="110" y="148"/>
                  <a:pt x="110" y="148"/>
                  <a:pt x="111" y="147"/>
                </a:cubicBezTo>
                <a:cubicBezTo>
                  <a:pt x="110" y="148"/>
                  <a:pt x="110" y="148"/>
                  <a:pt x="109" y="149"/>
                </a:cubicBezTo>
                <a:cubicBezTo>
                  <a:pt x="107" y="150"/>
                  <a:pt x="105" y="151"/>
                  <a:pt x="103" y="153"/>
                </a:cubicBezTo>
                <a:cubicBezTo>
                  <a:pt x="103" y="152"/>
                  <a:pt x="104" y="151"/>
                  <a:pt x="105" y="151"/>
                </a:cubicBezTo>
                <a:close/>
                <a:moveTo>
                  <a:pt x="117" y="152"/>
                </a:moveTo>
                <a:cubicBezTo>
                  <a:pt x="118" y="151"/>
                  <a:pt x="119" y="151"/>
                  <a:pt x="120" y="150"/>
                </a:cubicBezTo>
                <a:cubicBezTo>
                  <a:pt x="119" y="151"/>
                  <a:pt x="118" y="153"/>
                  <a:pt x="117" y="154"/>
                </a:cubicBezTo>
                <a:cubicBezTo>
                  <a:pt x="117" y="154"/>
                  <a:pt x="117" y="154"/>
                  <a:pt x="117" y="155"/>
                </a:cubicBezTo>
                <a:cubicBezTo>
                  <a:pt x="113" y="157"/>
                  <a:pt x="110" y="159"/>
                  <a:pt x="106" y="161"/>
                </a:cubicBezTo>
                <a:cubicBezTo>
                  <a:pt x="110" y="158"/>
                  <a:pt x="114" y="155"/>
                  <a:pt x="117" y="152"/>
                </a:cubicBezTo>
                <a:close/>
                <a:moveTo>
                  <a:pt x="113" y="161"/>
                </a:moveTo>
                <a:cubicBezTo>
                  <a:pt x="115" y="159"/>
                  <a:pt x="118" y="158"/>
                  <a:pt x="120" y="156"/>
                </a:cubicBezTo>
                <a:cubicBezTo>
                  <a:pt x="120" y="157"/>
                  <a:pt x="119" y="158"/>
                  <a:pt x="118" y="159"/>
                </a:cubicBezTo>
                <a:cubicBezTo>
                  <a:pt x="118" y="159"/>
                  <a:pt x="117" y="159"/>
                  <a:pt x="117" y="160"/>
                </a:cubicBezTo>
                <a:cubicBezTo>
                  <a:pt x="115" y="160"/>
                  <a:pt x="113" y="161"/>
                  <a:pt x="111" y="162"/>
                </a:cubicBezTo>
                <a:cubicBezTo>
                  <a:pt x="112" y="162"/>
                  <a:pt x="112" y="161"/>
                  <a:pt x="113" y="161"/>
                </a:cubicBezTo>
                <a:close/>
                <a:moveTo>
                  <a:pt x="122" y="160"/>
                </a:moveTo>
                <a:cubicBezTo>
                  <a:pt x="124" y="159"/>
                  <a:pt x="126" y="158"/>
                  <a:pt x="127" y="157"/>
                </a:cubicBezTo>
                <a:cubicBezTo>
                  <a:pt x="127" y="158"/>
                  <a:pt x="126" y="158"/>
                  <a:pt x="125" y="159"/>
                </a:cubicBezTo>
                <a:cubicBezTo>
                  <a:pt x="124" y="160"/>
                  <a:pt x="122" y="160"/>
                  <a:pt x="120" y="161"/>
                </a:cubicBezTo>
                <a:cubicBezTo>
                  <a:pt x="120" y="161"/>
                  <a:pt x="119" y="162"/>
                  <a:pt x="119" y="162"/>
                </a:cubicBezTo>
                <a:cubicBezTo>
                  <a:pt x="120" y="161"/>
                  <a:pt x="121" y="160"/>
                  <a:pt x="122" y="160"/>
                </a:cubicBezTo>
                <a:close/>
                <a:moveTo>
                  <a:pt x="128" y="160"/>
                </a:moveTo>
                <a:cubicBezTo>
                  <a:pt x="127" y="160"/>
                  <a:pt x="127" y="161"/>
                  <a:pt x="126" y="161"/>
                </a:cubicBezTo>
                <a:cubicBezTo>
                  <a:pt x="126" y="161"/>
                  <a:pt x="126" y="161"/>
                  <a:pt x="126" y="161"/>
                </a:cubicBezTo>
                <a:cubicBezTo>
                  <a:pt x="127" y="160"/>
                  <a:pt x="127" y="160"/>
                  <a:pt x="128" y="160"/>
                </a:cubicBezTo>
                <a:close/>
                <a:moveTo>
                  <a:pt x="122" y="164"/>
                </a:moveTo>
                <a:cubicBezTo>
                  <a:pt x="121" y="165"/>
                  <a:pt x="120" y="166"/>
                  <a:pt x="119" y="167"/>
                </a:cubicBezTo>
                <a:cubicBezTo>
                  <a:pt x="118" y="167"/>
                  <a:pt x="118" y="167"/>
                  <a:pt x="118" y="168"/>
                </a:cubicBezTo>
                <a:cubicBezTo>
                  <a:pt x="119" y="166"/>
                  <a:pt x="120" y="165"/>
                  <a:pt x="122" y="164"/>
                </a:cubicBezTo>
                <a:close/>
                <a:moveTo>
                  <a:pt x="129" y="164"/>
                </a:moveTo>
                <a:cubicBezTo>
                  <a:pt x="129" y="164"/>
                  <a:pt x="129" y="164"/>
                  <a:pt x="130" y="165"/>
                </a:cubicBezTo>
                <a:cubicBezTo>
                  <a:pt x="125" y="168"/>
                  <a:pt x="121" y="172"/>
                  <a:pt x="117" y="176"/>
                </a:cubicBezTo>
                <a:cubicBezTo>
                  <a:pt x="115" y="177"/>
                  <a:pt x="113" y="178"/>
                  <a:pt x="111" y="179"/>
                </a:cubicBezTo>
                <a:cubicBezTo>
                  <a:pt x="117" y="174"/>
                  <a:pt x="123" y="169"/>
                  <a:pt x="129" y="164"/>
                </a:cubicBezTo>
                <a:close/>
                <a:moveTo>
                  <a:pt x="108" y="177"/>
                </a:moveTo>
                <a:cubicBezTo>
                  <a:pt x="108" y="176"/>
                  <a:pt x="109" y="175"/>
                  <a:pt x="110" y="174"/>
                </a:cubicBezTo>
                <a:cubicBezTo>
                  <a:pt x="111" y="174"/>
                  <a:pt x="111" y="174"/>
                  <a:pt x="111" y="173"/>
                </a:cubicBezTo>
                <a:cubicBezTo>
                  <a:pt x="110" y="175"/>
                  <a:pt x="109" y="176"/>
                  <a:pt x="108" y="177"/>
                </a:cubicBezTo>
                <a:close/>
                <a:moveTo>
                  <a:pt x="108" y="193"/>
                </a:moveTo>
                <a:cubicBezTo>
                  <a:pt x="110" y="191"/>
                  <a:pt x="113" y="189"/>
                  <a:pt x="115" y="187"/>
                </a:cubicBezTo>
                <a:cubicBezTo>
                  <a:pt x="120" y="182"/>
                  <a:pt x="125" y="178"/>
                  <a:pt x="131" y="173"/>
                </a:cubicBezTo>
                <a:cubicBezTo>
                  <a:pt x="130" y="174"/>
                  <a:pt x="130" y="174"/>
                  <a:pt x="130" y="175"/>
                </a:cubicBezTo>
                <a:cubicBezTo>
                  <a:pt x="130" y="175"/>
                  <a:pt x="130" y="175"/>
                  <a:pt x="130" y="176"/>
                </a:cubicBezTo>
                <a:cubicBezTo>
                  <a:pt x="126" y="179"/>
                  <a:pt x="123" y="182"/>
                  <a:pt x="120" y="186"/>
                </a:cubicBezTo>
                <a:cubicBezTo>
                  <a:pt x="116" y="188"/>
                  <a:pt x="112" y="191"/>
                  <a:pt x="108" y="193"/>
                </a:cubicBezTo>
                <a:close/>
                <a:moveTo>
                  <a:pt x="110" y="195"/>
                </a:moveTo>
                <a:cubicBezTo>
                  <a:pt x="109" y="196"/>
                  <a:pt x="108" y="196"/>
                  <a:pt x="108" y="197"/>
                </a:cubicBezTo>
                <a:cubicBezTo>
                  <a:pt x="108" y="196"/>
                  <a:pt x="108" y="196"/>
                  <a:pt x="107" y="196"/>
                </a:cubicBezTo>
                <a:cubicBezTo>
                  <a:pt x="108" y="196"/>
                  <a:pt x="108" y="196"/>
                  <a:pt x="108" y="196"/>
                </a:cubicBezTo>
                <a:cubicBezTo>
                  <a:pt x="109" y="195"/>
                  <a:pt x="109" y="195"/>
                  <a:pt x="110" y="195"/>
                </a:cubicBezTo>
                <a:close/>
                <a:moveTo>
                  <a:pt x="125" y="183"/>
                </a:moveTo>
                <a:cubicBezTo>
                  <a:pt x="128" y="180"/>
                  <a:pt x="130" y="177"/>
                  <a:pt x="133" y="174"/>
                </a:cubicBezTo>
                <a:cubicBezTo>
                  <a:pt x="136" y="172"/>
                  <a:pt x="139" y="169"/>
                  <a:pt x="142" y="167"/>
                </a:cubicBezTo>
                <a:cubicBezTo>
                  <a:pt x="143" y="166"/>
                  <a:pt x="145" y="165"/>
                  <a:pt x="146" y="165"/>
                </a:cubicBezTo>
                <a:cubicBezTo>
                  <a:pt x="144" y="168"/>
                  <a:pt x="141" y="171"/>
                  <a:pt x="139" y="174"/>
                </a:cubicBezTo>
                <a:cubicBezTo>
                  <a:pt x="139" y="174"/>
                  <a:pt x="139" y="174"/>
                  <a:pt x="139" y="174"/>
                </a:cubicBezTo>
                <a:cubicBezTo>
                  <a:pt x="138" y="175"/>
                  <a:pt x="137" y="176"/>
                  <a:pt x="136" y="177"/>
                </a:cubicBezTo>
                <a:cubicBezTo>
                  <a:pt x="134" y="178"/>
                  <a:pt x="133" y="178"/>
                  <a:pt x="131" y="179"/>
                </a:cubicBezTo>
                <a:cubicBezTo>
                  <a:pt x="129" y="180"/>
                  <a:pt x="127" y="182"/>
                  <a:pt x="125" y="183"/>
                </a:cubicBezTo>
                <a:close/>
                <a:moveTo>
                  <a:pt x="130" y="182"/>
                </a:moveTo>
                <a:cubicBezTo>
                  <a:pt x="130" y="182"/>
                  <a:pt x="129" y="182"/>
                  <a:pt x="129" y="182"/>
                </a:cubicBezTo>
                <a:cubicBezTo>
                  <a:pt x="127" y="184"/>
                  <a:pt x="124" y="185"/>
                  <a:pt x="121" y="187"/>
                </a:cubicBezTo>
                <a:cubicBezTo>
                  <a:pt x="124" y="185"/>
                  <a:pt x="127" y="184"/>
                  <a:pt x="130" y="182"/>
                </a:cubicBezTo>
                <a:close/>
                <a:moveTo>
                  <a:pt x="137" y="194"/>
                </a:moveTo>
                <a:cubicBezTo>
                  <a:pt x="140" y="192"/>
                  <a:pt x="143" y="191"/>
                  <a:pt x="146" y="189"/>
                </a:cubicBezTo>
                <a:cubicBezTo>
                  <a:pt x="143" y="192"/>
                  <a:pt x="140" y="195"/>
                  <a:pt x="137" y="197"/>
                </a:cubicBezTo>
                <a:cubicBezTo>
                  <a:pt x="135" y="199"/>
                  <a:pt x="133" y="200"/>
                  <a:pt x="130" y="202"/>
                </a:cubicBezTo>
                <a:cubicBezTo>
                  <a:pt x="132" y="199"/>
                  <a:pt x="134" y="196"/>
                  <a:pt x="137" y="194"/>
                </a:cubicBezTo>
                <a:close/>
                <a:moveTo>
                  <a:pt x="127" y="197"/>
                </a:moveTo>
                <a:cubicBezTo>
                  <a:pt x="133" y="192"/>
                  <a:pt x="138" y="187"/>
                  <a:pt x="144" y="182"/>
                </a:cubicBezTo>
                <a:cubicBezTo>
                  <a:pt x="143" y="184"/>
                  <a:pt x="141" y="185"/>
                  <a:pt x="140" y="187"/>
                </a:cubicBezTo>
                <a:cubicBezTo>
                  <a:pt x="138" y="189"/>
                  <a:pt x="136" y="191"/>
                  <a:pt x="134" y="193"/>
                </a:cubicBezTo>
                <a:cubicBezTo>
                  <a:pt x="133" y="193"/>
                  <a:pt x="132" y="194"/>
                  <a:pt x="131" y="194"/>
                </a:cubicBezTo>
                <a:cubicBezTo>
                  <a:pt x="130" y="195"/>
                  <a:pt x="128" y="196"/>
                  <a:pt x="127" y="197"/>
                </a:cubicBezTo>
                <a:close/>
                <a:moveTo>
                  <a:pt x="144" y="188"/>
                </a:moveTo>
                <a:cubicBezTo>
                  <a:pt x="147" y="184"/>
                  <a:pt x="151" y="181"/>
                  <a:pt x="155" y="178"/>
                </a:cubicBezTo>
                <a:cubicBezTo>
                  <a:pt x="154" y="179"/>
                  <a:pt x="154" y="180"/>
                  <a:pt x="153" y="181"/>
                </a:cubicBezTo>
                <a:cubicBezTo>
                  <a:pt x="152" y="182"/>
                  <a:pt x="151" y="183"/>
                  <a:pt x="151" y="184"/>
                </a:cubicBezTo>
                <a:cubicBezTo>
                  <a:pt x="148" y="185"/>
                  <a:pt x="146" y="186"/>
                  <a:pt x="144" y="188"/>
                </a:cubicBezTo>
                <a:close/>
                <a:moveTo>
                  <a:pt x="147" y="183"/>
                </a:moveTo>
                <a:cubicBezTo>
                  <a:pt x="149" y="181"/>
                  <a:pt x="151" y="178"/>
                  <a:pt x="154" y="176"/>
                </a:cubicBezTo>
                <a:cubicBezTo>
                  <a:pt x="155" y="175"/>
                  <a:pt x="155" y="175"/>
                  <a:pt x="156" y="174"/>
                </a:cubicBezTo>
                <a:cubicBezTo>
                  <a:pt x="153" y="177"/>
                  <a:pt x="150" y="180"/>
                  <a:pt x="147" y="183"/>
                </a:cubicBezTo>
                <a:close/>
                <a:moveTo>
                  <a:pt x="151" y="169"/>
                </a:moveTo>
                <a:cubicBezTo>
                  <a:pt x="151" y="169"/>
                  <a:pt x="150" y="169"/>
                  <a:pt x="150" y="170"/>
                </a:cubicBezTo>
                <a:cubicBezTo>
                  <a:pt x="148" y="171"/>
                  <a:pt x="146" y="171"/>
                  <a:pt x="145" y="172"/>
                </a:cubicBezTo>
                <a:cubicBezTo>
                  <a:pt x="145" y="171"/>
                  <a:pt x="146" y="171"/>
                  <a:pt x="147" y="170"/>
                </a:cubicBezTo>
                <a:cubicBezTo>
                  <a:pt x="147" y="170"/>
                  <a:pt x="148" y="169"/>
                  <a:pt x="148" y="169"/>
                </a:cubicBezTo>
                <a:cubicBezTo>
                  <a:pt x="149" y="169"/>
                  <a:pt x="149" y="169"/>
                  <a:pt x="149" y="169"/>
                </a:cubicBezTo>
                <a:cubicBezTo>
                  <a:pt x="152" y="167"/>
                  <a:pt x="154" y="165"/>
                  <a:pt x="157" y="163"/>
                </a:cubicBezTo>
                <a:cubicBezTo>
                  <a:pt x="155" y="165"/>
                  <a:pt x="153" y="167"/>
                  <a:pt x="151" y="169"/>
                </a:cubicBezTo>
                <a:close/>
                <a:moveTo>
                  <a:pt x="159" y="173"/>
                </a:moveTo>
                <a:cubicBezTo>
                  <a:pt x="160" y="173"/>
                  <a:pt x="160" y="172"/>
                  <a:pt x="160" y="172"/>
                </a:cubicBezTo>
                <a:cubicBezTo>
                  <a:pt x="160" y="173"/>
                  <a:pt x="159" y="174"/>
                  <a:pt x="159" y="176"/>
                </a:cubicBezTo>
                <a:cubicBezTo>
                  <a:pt x="158" y="176"/>
                  <a:pt x="157" y="177"/>
                  <a:pt x="157" y="177"/>
                </a:cubicBezTo>
                <a:cubicBezTo>
                  <a:pt x="158" y="176"/>
                  <a:pt x="158" y="175"/>
                  <a:pt x="159" y="173"/>
                </a:cubicBezTo>
                <a:close/>
                <a:moveTo>
                  <a:pt x="160" y="177"/>
                </a:moveTo>
                <a:cubicBezTo>
                  <a:pt x="166" y="171"/>
                  <a:pt x="172" y="165"/>
                  <a:pt x="179" y="160"/>
                </a:cubicBezTo>
                <a:cubicBezTo>
                  <a:pt x="178" y="161"/>
                  <a:pt x="177" y="161"/>
                  <a:pt x="177" y="162"/>
                </a:cubicBezTo>
                <a:cubicBezTo>
                  <a:pt x="172" y="167"/>
                  <a:pt x="168" y="171"/>
                  <a:pt x="163" y="175"/>
                </a:cubicBezTo>
                <a:cubicBezTo>
                  <a:pt x="162" y="176"/>
                  <a:pt x="161" y="176"/>
                  <a:pt x="160" y="177"/>
                </a:cubicBezTo>
                <a:cubicBezTo>
                  <a:pt x="160" y="177"/>
                  <a:pt x="160" y="177"/>
                  <a:pt x="160" y="177"/>
                </a:cubicBezTo>
                <a:close/>
                <a:moveTo>
                  <a:pt x="162" y="172"/>
                </a:moveTo>
                <a:cubicBezTo>
                  <a:pt x="163" y="170"/>
                  <a:pt x="165" y="167"/>
                  <a:pt x="166" y="165"/>
                </a:cubicBezTo>
                <a:cubicBezTo>
                  <a:pt x="167" y="164"/>
                  <a:pt x="168" y="163"/>
                  <a:pt x="169" y="162"/>
                </a:cubicBezTo>
                <a:cubicBezTo>
                  <a:pt x="173" y="160"/>
                  <a:pt x="177" y="158"/>
                  <a:pt x="180" y="156"/>
                </a:cubicBezTo>
                <a:cubicBezTo>
                  <a:pt x="174" y="161"/>
                  <a:pt x="168" y="166"/>
                  <a:pt x="162" y="172"/>
                </a:cubicBezTo>
                <a:close/>
                <a:moveTo>
                  <a:pt x="183" y="158"/>
                </a:moveTo>
                <a:cubicBezTo>
                  <a:pt x="183" y="158"/>
                  <a:pt x="184" y="157"/>
                  <a:pt x="184" y="157"/>
                </a:cubicBezTo>
                <a:cubicBezTo>
                  <a:pt x="183" y="159"/>
                  <a:pt x="181" y="160"/>
                  <a:pt x="180" y="162"/>
                </a:cubicBezTo>
                <a:cubicBezTo>
                  <a:pt x="180" y="162"/>
                  <a:pt x="180" y="162"/>
                  <a:pt x="179" y="163"/>
                </a:cubicBezTo>
                <a:cubicBezTo>
                  <a:pt x="181" y="161"/>
                  <a:pt x="182" y="159"/>
                  <a:pt x="183" y="158"/>
                </a:cubicBezTo>
                <a:close/>
                <a:moveTo>
                  <a:pt x="182" y="154"/>
                </a:moveTo>
                <a:cubicBezTo>
                  <a:pt x="182" y="154"/>
                  <a:pt x="182" y="154"/>
                  <a:pt x="182" y="154"/>
                </a:cubicBezTo>
                <a:cubicBezTo>
                  <a:pt x="182" y="154"/>
                  <a:pt x="182" y="153"/>
                  <a:pt x="181" y="153"/>
                </a:cubicBezTo>
                <a:cubicBezTo>
                  <a:pt x="179" y="154"/>
                  <a:pt x="177" y="155"/>
                  <a:pt x="174" y="157"/>
                </a:cubicBezTo>
                <a:cubicBezTo>
                  <a:pt x="178" y="154"/>
                  <a:pt x="181" y="150"/>
                  <a:pt x="184" y="147"/>
                </a:cubicBezTo>
                <a:cubicBezTo>
                  <a:pt x="186" y="146"/>
                  <a:pt x="187" y="145"/>
                  <a:pt x="189" y="144"/>
                </a:cubicBezTo>
                <a:cubicBezTo>
                  <a:pt x="189" y="144"/>
                  <a:pt x="189" y="144"/>
                  <a:pt x="189" y="144"/>
                </a:cubicBezTo>
                <a:cubicBezTo>
                  <a:pt x="189" y="145"/>
                  <a:pt x="189" y="145"/>
                  <a:pt x="189" y="146"/>
                </a:cubicBezTo>
                <a:cubicBezTo>
                  <a:pt x="187" y="149"/>
                  <a:pt x="185" y="152"/>
                  <a:pt x="182" y="154"/>
                </a:cubicBezTo>
                <a:close/>
                <a:moveTo>
                  <a:pt x="189" y="133"/>
                </a:moveTo>
                <a:cubicBezTo>
                  <a:pt x="188" y="133"/>
                  <a:pt x="188" y="132"/>
                  <a:pt x="188" y="132"/>
                </a:cubicBezTo>
                <a:cubicBezTo>
                  <a:pt x="189" y="131"/>
                  <a:pt x="191" y="130"/>
                  <a:pt x="192" y="129"/>
                </a:cubicBezTo>
                <a:cubicBezTo>
                  <a:pt x="191" y="130"/>
                  <a:pt x="190" y="132"/>
                  <a:pt x="189" y="133"/>
                </a:cubicBezTo>
                <a:close/>
                <a:moveTo>
                  <a:pt x="193" y="152"/>
                </a:moveTo>
                <a:cubicBezTo>
                  <a:pt x="193" y="152"/>
                  <a:pt x="193" y="152"/>
                  <a:pt x="194" y="151"/>
                </a:cubicBezTo>
                <a:cubicBezTo>
                  <a:pt x="196" y="149"/>
                  <a:pt x="197" y="147"/>
                  <a:pt x="199" y="145"/>
                </a:cubicBezTo>
                <a:cubicBezTo>
                  <a:pt x="199" y="145"/>
                  <a:pt x="199" y="145"/>
                  <a:pt x="199" y="145"/>
                </a:cubicBezTo>
                <a:cubicBezTo>
                  <a:pt x="197" y="148"/>
                  <a:pt x="195" y="150"/>
                  <a:pt x="193" y="152"/>
                </a:cubicBezTo>
                <a:close/>
                <a:moveTo>
                  <a:pt x="197" y="143"/>
                </a:moveTo>
                <a:cubicBezTo>
                  <a:pt x="200" y="139"/>
                  <a:pt x="203" y="134"/>
                  <a:pt x="206" y="130"/>
                </a:cubicBezTo>
                <a:cubicBezTo>
                  <a:pt x="205" y="132"/>
                  <a:pt x="203" y="135"/>
                  <a:pt x="201" y="138"/>
                </a:cubicBezTo>
                <a:cubicBezTo>
                  <a:pt x="201" y="138"/>
                  <a:pt x="200" y="139"/>
                  <a:pt x="200" y="139"/>
                </a:cubicBezTo>
                <a:cubicBezTo>
                  <a:pt x="199" y="141"/>
                  <a:pt x="198" y="142"/>
                  <a:pt x="197" y="143"/>
                </a:cubicBezTo>
                <a:close/>
                <a:moveTo>
                  <a:pt x="200" y="142"/>
                </a:moveTo>
                <a:cubicBezTo>
                  <a:pt x="201" y="140"/>
                  <a:pt x="203" y="138"/>
                  <a:pt x="204" y="136"/>
                </a:cubicBezTo>
                <a:cubicBezTo>
                  <a:pt x="207" y="132"/>
                  <a:pt x="211" y="128"/>
                  <a:pt x="214" y="124"/>
                </a:cubicBezTo>
                <a:cubicBezTo>
                  <a:pt x="214" y="124"/>
                  <a:pt x="214" y="124"/>
                  <a:pt x="214" y="124"/>
                </a:cubicBezTo>
                <a:cubicBezTo>
                  <a:pt x="214" y="124"/>
                  <a:pt x="214" y="123"/>
                  <a:pt x="215" y="123"/>
                </a:cubicBezTo>
                <a:cubicBezTo>
                  <a:pt x="215" y="122"/>
                  <a:pt x="216" y="122"/>
                  <a:pt x="217" y="121"/>
                </a:cubicBezTo>
                <a:cubicBezTo>
                  <a:pt x="217" y="121"/>
                  <a:pt x="217" y="121"/>
                  <a:pt x="217" y="121"/>
                </a:cubicBezTo>
                <a:cubicBezTo>
                  <a:pt x="217" y="121"/>
                  <a:pt x="217" y="121"/>
                  <a:pt x="217" y="122"/>
                </a:cubicBezTo>
                <a:cubicBezTo>
                  <a:pt x="217" y="122"/>
                  <a:pt x="217" y="122"/>
                  <a:pt x="217" y="122"/>
                </a:cubicBezTo>
                <a:cubicBezTo>
                  <a:pt x="212" y="129"/>
                  <a:pt x="206" y="136"/>
                  <a:pt x="200" y="143"/>
                </a:cubicBezTo>
                <a:cubicBezTo>
                  <a:pt x="200" y="143"/>
                  <a:pt x="200" y="142"/>
                  <a:pt x="200" y="142"/>
                </a:cubicBezTo>
                <a:close/>
                <a:moveTo>
                  <a:pt x="215" y="120"/>
                </a:moveTo>
                <a:cubicBezTo>
                  <a:pt x="213" y="122"/>
                  <a:pt x="212" y="124"/>
                  <a:pt x="210" y="126"/>
                </a:cubicBezTo>
                <a:cubicBezTo>
                  <a:pt x="211" y="125"/>
                  <a:pt x="211" y="124"/>
                  <a:pt x="211" y="124"/>
                </a:cubicBezTo>
                <a:cubicBezTo>
                  <a:pt x="213" y="122"/>
                  <a:pt x="214" y="121"/>
                  <a:pt x="215" y="120"/>
                </a:cubicBezTo>
                <a:cubicBezTo>
                  <a:pt x="215" y="120"/>
                  <a:pt x="215" y="120"/>
                  <a:pt x="215" y="120"/>
                </a:cubicBezTo>
                <a:close/>
                <a:moveTo>
                  <a:pt x="214" y="115"/>
                </a:moveTo>
                <a:cubicBezTo>
                  <a:pt x="214" y="116"/>
                  <a:pt x="214" y="116"/>
                  <a:pt x="213" y="116"/>
                </a:cubicBezTo>
                <a:cubicBezTo>
                  <a:pt x="213" y="116"/>
                  <a:pt x="213" y="116"/>
                  <a:pt x="213" y="116"/>
                </a:cubicBezTo>
                <a:cubicBezTo>
                  <a:pt x="214" y="115"/>
                  <a:pt x="214" y="114"/>
                  <a:pt x="215" y="113"/>
                </a:cubicBezTo>
                <a:cubicBezTo>
                  <a:pt x="215" y="113"/>
                  <a:pt x="216" y="113"/>
                  <a:pt x="216" y="112"/>
                </a:cubicBezTo>
                <a:cubicBezTo>
                  <a:pt x="216" y="113"/>
                  <a:pt x="215" y="114"/>
                  <a:pt x="214" y="115"/>
                </a:cubicBezTo>
                <a:close/>
                <a:moveTo>
                  <a:pt x="210" y="109"/>
                </a:moveTo>
                <a:cubicBezTo>
                  <a:pt x="210" y="109"/>
                  <a:pt x="210" y="108"/>
                  <a:pt x="210" y="108"/>
                </a:cubicBezTo>
                <a:cubicBezTo>
                  <a:pt x="213" y="107"/>
                  <a:pt x="216" y="105"/>
                  <a:pt x="219" y="103"/>
                </a:cubicBezTo>
                <a:cubicBezTo>
                  <a:pt x="219" y="104"/>
                  <a:pt x="219" y="104"/>
                  <a:pt x="219" y="104"/>
                </a:cubicBezTo>
                <a:cubicBezTo>
                  <a:pt x="216" y="106"/>
                  <a:pt x="213" y="107"/>
                  <a:pt x="210" y="109"/>
                </a:cubicBezTo>
                <a:close/>
                <a:moveTo>
                  <a:pt x="218" y="101"/>
                </a:moveTo>
                <a:cubicBezTo>
                  <a:pt x="218" y="100"/>
                  <a:pt x="217" y="100"/>
                  <a:pt x="217" y="100"/>
                </a:cubicBezTo>
                <a:cubicBezTo>
                  <a:pt x="211" y="103"/>
                  <a:pt x="205" y="106"/>
                  <a:pt x="199" y="110"/>
                </a:cubicBezTo>
                <a:cubicBezTo>
                  <a:pt x="200" y="108"/>
                  <a:pt x="201" y="107"/>
                  <a:pt x="202" y="105"/>
                </a:cubicBezTo>
                <a:cubicBezTo>
                  <a:pt x="207" y="103"/>
                  <a:pt x="213" y="100"/>
                  <a:pt x="217" y="97"/>
                </a:cubicBezTo>
                <a:cubicBezTo>
                  <a:pt x="218" y="98"/>
                  <a:pt x="218" y="98"/>
                  <a:pt x="218" y="98"/>
                </a:cubicBezTo>
                <a:cubicBezTo>
                  <a:pt x="218" y="99"/>
                  <a:pt x="218" y="100"/>
                  <a:pt x="218" y="100"/>
                </a:cubicBezTo>
                <a:cubicBezTo>
                  <a:pt x="218" y="101"/>
                  <a:pt x="218" y="101"/>
                  <a:pt x="218" y="101"/>
                </a:cubicBezTo>
                <a:close/>
                <a:moveTo>
                  <a:pt x="199" y="95"/>
                </a:moveTo>
                <a:cubicBezTo>
                  <a:pt x="199" y="94"/>
                  <a:pt x="200" y="94"/>
                  <a:pt x="200" y="94"/>
                </a:cubicBezTo>
                <a:cubicBezTo>
                  <a:pt x="200" y="93"/>
                  <a:pt x="201" y="93"/>
                  <a:pt x="202" y="93"/>
                </a:cubicBezTo>
                <a:cubicBezTo>
                  <a:pt x="201" y="93"/>
                  <a:pt x="200" y="94"/>
                  <a:pt x="199" y="95"/>
                </a:cubicBezTo>
                <a:close/>
                <a:moveTo>
                  <a:pt x="201" y="88"/>
                </a:moveTo>
                <a:cubicBezTo>
                  <a:pt x="198" y="89"/>
                  <a:pt x="195" y="90"/>
                  <a:pt x="193" y="91"/>
                </a:cubicBezTo>
                <a:cubicBezTo>
                  <a:pt x="194" y="90"/>
                  <a:pt x="195" y="89"/>
                  <a:pt x="196" y="88"/>
                </a:cubicBezTo>
                <a:cubicBezTo>
                  <a:pt x="199" y="87"/>
                  <a:pt x="201" y="86"/>
                  <a:pt x="203" y="85"/>
                </a:cubicBezTo>
                <a:cubicBezTo>
                  <a:pt x="202" y="86"/>
                  <a:pt x="201" y="87"/>
                  <a:pt x="201" y="88"/>
                </a:cubicBezTo>
                <a:close/>
                <a:moveTo>
                  <a:pt x="199" y="82"/>
                </a:moveTo>
                <a:cubicBezTo>
                  <a:pt x="199" y="82"/>
                  <a:pt x="199" y="81"/>
                  <a:pt x="199" y="81"/>
                </a:cubicBezTo>
                <a:cubicBezTo>
                  <a:pt x="200" y="81"/>
                  <a:pt x="200" y="80"/>
                  <a:pt x="199" y="80"/>
                </a:cubicBezTo>
                <a:cubicBezTo>
                  <a:pt x="202" y="78"/>
                  <a:pt x="206" y="77"/>
                  <a:pt x="209" y="75"/>
                </a:cubicBezTo>
                <a:cubicBezTo>
                  <a:pt x="210" y="75"/>
                  <a:pt x="209" y="73"/>
                  <a:pt x="208" y="74"/>
                </a:cubicBezTo>
                <a:cubicBezTo>
                  <a:pt x="206" y="75"/>
                  <a:pt x="204" y="76"/>
                  <a:pt x="202" y="76"/>
                </a:cubicBezTo>
                <a:cubicBezTo>
                  <a:pt x="202" y="76"/>
                  <a:pt x="202" y="76"/>
                  <a:pt x="202" y="76"/>
                </a:cubicBezTo>
                <a:cubicBezTo>
                  <a:pt x="203" y="75"/>
                  <a:pt x="204" y="75"/>
                  <a:pt x="205" y="75"/>
                </a:cubicBezTo>
                <a:cubicBezTo>
                  <a:pt x="207" y="74"/>
                  <a:pt x="209" y="73"/>
                  <a:pt x="210" y="72"/>
                </a:cubicBezTo>
                <a:cubicBezTo>
                  <a:pt x="211" y="74"/>
                  <a:pt x="211" y="76"/>
                  <a:pt x="212" y="77"/>
                </a:cubicBezTo>
                <a:cubicBezTo>
                  <a:pt x="207" y="79"/>
                  <a:pt x="203" y="80"/>
                  <a:pt x="199" y="82"/>
                </a:cubicBezTo>
                <a:close/>
                <a:moveTo>
                  <a:pt x="201" y="74"/>
                </a:moveTo>
                <a:cubicBezTo>
                  <a:pt x="200" y="75"/>
                  <a:pt x="199" y="75"/>
                  <a:pt x="198" y="76"/>
                </a:cubicBezTo>
                <a:cubicBezTo>
                  <a:pt x="200" y="74"/>
                  <a:pt x="202" y="73"/>
                  <a:pt x="203" y="72"/>
                </a:cubicBezTo>
                <a:cubicBezTo>
                  <a:pt x="203" y="73"/>
                  <a:pt x="202" y="73"/>
                  <a:pt x="201" y="74"/>
                </a:cubicBezTo>
                <a:close/>
                <a:moveTo>
                  <a:pt x="187" y="77"/>
                </a:moveTo>
                <a:cubicBezTo>
                  <a:pt x="184" y="78"/>
                  <a:pt x="180" y="80"/>
                  <a:pt x="176" y="81"/>
                </a:cubicBezTo>
                <a:cubicBezTo>
                  <a:pt x="184" y="76"/>
                  <a:pt x="192" y="72"/>
                  <a:pt x="200" y="70"/>
                </a:cubicBezTo>
                <a:cubicBezTo>
                  <a:pt x="196" y="72"/>
                  <a:pt x="192" y="75"/>
                  <a:pt x="187" y="77"/>
                </a:cubicBezTo>
                <a:close/>
                <a:moveTo>
                  <a:pt x="186" y="66"/>
                </a:moveTo>
                <a:cubicBezTo>
                  <a:pt x="181" y="68"/>
                  <a:pt x="177" y="70"/>
                  <a:pt x="172" y="72"/>
                </a:cubicBezTo>
                <a:cubicBezTo>
                  <a:pt x="171" y="73"/>
                  <a:pt x="170" y="73"/>
                  <a:pt x="169" y="73"/>
                </a:cubicBezTo>
                <a:cubicBezTo>
                  <a:pt x="175" y="70"/>
                  <a:pt x="181" y="67"/>
                  <a:pt x="187" y="65"/>
                </a:cubicBezTo>
                <a:cubicBezTo>
                  <a:pt x="186" y="65"/>
                  <a:pt x="186" y="66"/>
                  <a:pt x="186" y="66"/>
                </a:cubicBezTo>
                <a:close/>
                <a:moveTo>
                  <a:pt x="171" y="69"/>
                </a:moveTo>
                <a:cubicBezTo>
                  <a:pt x="169" y="69"/>
                  <a:pt x="167" y="70"/>
                  <a:pt x="165" y="71"/>
                </a:cubicBezTo>
                <a:cubicBezTo>
                  <a:pt x="165" y="71"/>
                  <a:pt x="165" y="71"/>
                  <a:pt x="165" y="71"/>
                </a:cubicBezTo>
                <a:cubicBezTo>
                  <a:pt x="166" y="70"/>
                  <a:pt x="167" y="69"/>
                  <a:pt x="168" y="68"/>
                </a:cubicBezTo>
                <a:cubicBezTo>
                  <a:pt x="171" y="66"/>
                  <a:pt x="174" y="64"/>
                  <a:pt x="177" y="63"/>
                </a:cubicBezTo>
                <a:cubicBezTo>
                  <a:pt x="175" y="65"/>
                  <a:pt x="173" y="67"/>
                  <a:pt x="171" y="69"/>
                </a:cubicBezTo>
                <a:close/>
                <a:moveTo>
                  <a:pt x="157" y="63"/>
                </a:moveTo>
                <a:cubicBezTo>
                  <a:pt x="156" y="64"/>
                  <a:pt x="155" y="64"/>
                  <a:pt x="153" y="65"/>
                </a:cubicBezTo>
                <a:cubicBezTo>
                  <a:pt x="154" y="64"/>
                  <a:pt x="156" y="63"/>
                  <a:pt x="157" y="62"/>
                </a:cubicBezTo>
                <a:cubicBezTo>
                  <a:pt x="158" y="61"/>
                  <a:pt x="159" y="61"/>
                  <a:pt x="161" y="60"/>
                </a:cubicBezTo>
                <a:cubicBezTo>
                  <a:pt x="159" y="61"/>
                  <a:pt x="158" y="62"/>
                  <a:pt x="157" y="63"/>
                </a:cubicBezTo>
                <a:close/>
                <a:moveTo>
                  <a:pt x="157" y="71"/>
                </a:moveTo>
                <a:cubicBezTo>
                  <a:pt x="159" y="70"/>
                  <a:pt x="162" y="69"/>
                  <a:pt x="164" y="68"/>
                </a:cubicBezTo>
                <a:cubicBezTo>
                  <a:pt x="162" y="69"/>
                  <a:pt x="159" y="71"/>
                  <a:pt x="157" y="73"/>
                </a:cubicBezTo>
                <a:cubicBezTo>
                  <a:pt x="156" y="73"/>
                  <a:pt x="154" y="73"/>
                  <a:pt x="153" y="73"/>
                </a:cubicBezTo>
                <a:cubicBezTo>
                  <a:pt x="154" y="72"/>
                  <a:pt x="155" y="72"/>
                  <a:pt x="157" y="71"/>
                </a:cubicBezTo>
                <a:close/>
                <a:moveTo>
                  <a:pt x="146" y="72"/>
                </a:moveTo>
                <a:cubicBezTo>
                  <a:pt x="145" y="72"/>
                  <a:pt x="144" y="73"/>
                  <a:pt x="144" y="73"/>
                </a:cubicBezTo>
                <a:cubicBezTo>
                  <a:pt x="145" y="72"/>
                  <a:pt x="145" y="71"/>
                  <a:pt x="146" y="70"/>
                </a:cubicBezTo>
                <a:cubicBezTo>
                  <a:pt x="147" y="69"/>
                  <a:pt x="148" y="68"/>
                  <a:pt x="149" y="67"/>
                </a:cubicBezTo>
                <a:cubicBezTo>
                  <a:pt x="151" y="67"/>
                  <a:pt x="152" y="67"/>
                  <a:pt x="153" y="66"/>
                </a:cubicBezTo>
                <a:cubicBezTo>
                  <a:pt x="151" y="68"/>
                  <a:pt x="149" y="70"/>
                  <a:pt x="146" y="72"/>
                </a:cubicBezTo>
                <a:close/>
                <a:moveTo>
                  <a:pt x="145" y="67"/>
                </a:moveTo>
                <a:cubicBezTo>
                  <a:pt x="147" y="65"/>
                  <a:pt x="150" y="63"/>
                  <a:pt x="152" y="61"/>
                </a:cubicBezTo>
                <a:cubicBezTo>
                  <a:pt x="151" y="62"/>
                  <a:pt x="149" y="63"/>
                  <a:pt x="148" y="65"/>
                </a:cubicBezTo>
                <a:cubicBezTo>
                  <a:pt x="147" y="65"/>
                  <a:pt x="146" y="66"/>
                  <a:pt x="145" y="67"/>
                </a:cubicBezTo>
                <a:cubicBezTo>
                  <a:pt x="145" y="67"/>
                  <a:pt x="145" y="67"/>
                  <a:pt x="145" y="67"/>
                </a:cubicBezTo>
                <a:close/>
                <a:moveTo>
                  <a:pt x="138" y="68"/>
                </a:moveTo>
                <a:cubicBezTo>
                  <a:pt x="137" y="68"/>
                  <a:pt x="137" y="69"/>
                  <a:pt x="138" y="69"/>
                </a:cubicBezTo>
                <a:cubicBezTo>
                  <a:pt x="136" y="71"/>
                  <a:pt x="133" y="73"/>
                  <a:pt x="131" y="75"/>
                </a:cubicBezTo>
                <a:cubicBezTo>
                  <a:pt x="132" y="73"/>
                  <a:pt x="133" y="71"/>
                  <a:pt x="134" y="68"/>
                </a:cubicBezTo>
                <a:cubicBezTo>
                  <a:pt x="134" y="68"/>
                  <a:pt x="134" y="68"/>
                  <a:pt x="134" y="67"/>
                </a:cubicBezTo>
                <a:cubicBezTo>
                  <a:pt x="138" y="65"/>
                  <a:pt x="143" y="62"/>
                  <a:pt x="147" y="60"/>
                </a:cubicBezTo>
                <a:cubicBezTo>
                  <a:pt x="149" y="59"/>
                  <a:pt x="151" y="58"/>
                  <a:pt x="154" y="57"/>
                </a:cubicBezTo>
                <a:cubicBezTo>
                  <a:pt x="154" y="57"/>
                  <a:pt x="154" y="57"/>
                  <a:pt x="153" y="58"/>
                </a:cubicBezTo>
                <a:cubicBezTo>
                  <a:pt x="148" y="61"/>
                  <a:pt x="143" y="64"/>
                  <a:pt x="138" y="68"/>
                </a:cubicBezTo>
                <a:close/>
                <a:moveTo>
                  <a:pt x="144" y="53"/>
                </a:moveTo>
                <a:cubicBezTo>
                  <a:pt x="140" y="55"/>
                  <a:pt x="136" y="57"/>
                  <a:pt x="132" y="60"/>
                </a:cubicBezTo>
                <a:cubicBezTo>
                  <a:pt x="133" y="59"/>
                  <a:pt x="135" y="57"/>
                  <a:pt x="136" y="56"/>
                </a:cubicBezTo>
                <a:cubicBezTo>
                  <a:pt x="140" y="54"/>
                  <a:pt x="143" y="52"/>
                  <a:pt x="147" y="50"/>
                </a:cubicBezTo>
                <a:cubicBezTo>
                  <a:pt x="147" y="50"/>
                  <a:pt x="148" y="50"/>
                  <a:pt x="149" y="50"/>
                </a:cubicBezTo>
                <a:cubicBezTo>
                  <a:pt x="147" y="51"/>
                  <a:pt x="146" y="52"/>
                  <a:pt x="144" y="53"/>
                </a:cubicBezTo>
                <a:close/>
                <a:moveTo>
                  <a:pt x="132" y="55"/>
                </a:moveTo>
                <a:cubicBezTo>
                  <a:pt x="133" y="55"/>
                  <a:pt x="135" y="54"/>
                  <a:pt x="136" y="54"/>
                </a:cubicBezTo>
                <a:cubicBezTo>
                  <a:pt x="135" y="55"/>
                  <a:pt x="134" y="55"/>
                  <a:pt x="134" y="56"/>
                </a:cubicBezTo>
                <a:cubicBezTo>
                  <a:pt x="133" y="56"/>
                  <a:pt x="132" y="57"/>
                  <a:pt x="132" y="57"/>
                </a:cubicBezTo>
                <a:cubicBezTo>
                  <a:pt x="132" y="57"/>
                  <a:pt x="132" y="57"/>
                  <a:pt x="132" y="56"/>
                </a:cubicBezTo>
                <a:cubicBezTo>
                  <a:pt x="133" y="56"/>
                  <a:pt x="132" y="56"/>
                  <a:pt x="132" y="55"/>
                </a:cubicBezTo>
                <a:close/>
                <a:moveTo>
                  <a:pt x="142" y="49"/>
                </a:moveTo>
                <a:cubicBezTo>
                  <a:pt x="140" y="50"/>
                  <a:pt x="137" y="51"/>
                  <a:pt x="135" y="52"/>
                </a:cubicBezTo>
                <a:cubicBezTo>
                  <a:pt x="138" y="49"/>
                  <a:pt x="141" y="47"/>
                  <a:pt x="145" y="45"/>
                </a:cubicBezTo>
                <a:cubicBezTo>
                  <a:pt x="147" y="44"/>
                  <a:pt x="149" y="44"/>
                  <a:pt x="151" y="43"/>
                </a:cubicBezTo>
                <a:cubicBezTo>
                  <a:pt x="148" y="45"/>
                  <a:pt x="146" y="47"/>
                  <a:pt x="143" y="49"/>
                </a:cubicBezTo>
                <a:cubicBezTo>
                  <a:pt x="143" y="49"/>
                  <a:pt x="142" y="49"/>
                  <a:pt x="142" y="49"/>
                </a:cubicBezTo>
                <a:close/>
                <a:moveTo>
                  <a:pt x="131" y="53"/>
                </a:moveTo>
                <a:cubicBezTo>
                  <a:pt x="131" y="53"/>
                  <a:pt x="131" y="53"/>
                  <a:pt x="131" y="53"/>
                </a:cubicBezTo>
                <a:cubicBezTo>
                  <a:pt x="131" y="53"/>
                  <a:pt x="130" y="53"/>
                  <a:pt x="130" y="53"/>
                </a:cubicBezTo>
                <a:cubicBezTo>
                  <a:pt x="130" y="53"/>
                  <a:pt x="130" y="53"/>
                  <a:pt x="130" y="53"/>
                </a:cubicBezTo>
                <a:cubicBezTo>
                  <a:pt x="134" y="51"/>
                  <a:pt x="137" y="48"/>
                  <a:pt x="141" y="46"/>
                </a:cubicBezTo>
                <a:cubicBezTo>
                  <a:pt x="138" y="48"/>
                  <a:pt x="134" y="50"/>
                  <a:pt x="131" y="53"/>
                </a:cubicBezTo>
                <a:close/>
                <a:moveTo>
                  <a:pt x="127" y="54"/>
                </a:moveTo>
                <a:cubicBezTo>
                  <a:pt x="127" y="54"/>
                  <a:pt x="127" y="53"/>
                  <a:pt x="127" y="53"/>
                </a:cubicBezTo>
                <a:cubicBezTo>
                  <a:pt x="128" y="52"/>
                  <a:pt x="129" y="52"/>
                  <a:pt x="130" y="51"/>
                </a:cubicBezTo>
                <a:cubicBezTo>
                  <a:pt x="132" y="49"/>
                  <a:pt x="135" y="48"/>
                  <a:pt x="137" y="46"/>
                </a:cubicBezTo>
                <a:cubicBezTo>
                  <a:pt x="137" y="46"/>
                  <a:pt x="137" y="46"/>
                  <a:pt x="137" y="46"/>
                </a:cubicBezTo>
                <a:cubicBezTo>
                  <a:pt x="134" y="49"/>
                  <a:pt x="130" y="51"/>
                  <a:pt x="127" y="54"/>
                </a:cubicBezTo>
                <a:close/>
                <a:moveTo>
                  <a:pt x="127" y="66"/>
                </a:moveTo>
                <a:cubicBezTo>
                  <a:pt x="126" y="68"/>
                  <a:pt x="125" y="69"/>
                  <a:pt x="124" y="71"/>
                </a:cubicBezTo>
                <a:cubicBezTo>
                  <a:pt x="123" y="71"/>
                  <a:pt x="123" y="72"/>
                  <a:pt x="122" y="72"/>
                </a:cubicBezTo>
                <a:cubicBezTo>
                  <a:pt x="123" y="71"/>
                  <a:pt x="124" y="69"/>
                  <a:pt x="124" y="68"/>
                </a:cubicBezTo>
                <a:cubicBezTo>
                  <a:pt x="125" y="67"/>
                  <a:pt x="126" y="67"/>
                  <a:pt x="127" y="66"/>
                </a:cubicBezTo>
                <a:close/>
                <a:moveTo>
                  <a:pt x="121" y="67"/>
                </a:moveTo>
                <a:cubicBezTo>
                  <a:pt x="122" y="66"/>
                  <a:pt x="122" y="66"/>
                  <a:pt x="123" y="66"/>
                </a:cubicBezTo>
                <a:cubicBezTo>
                  <a:pt x="122" y="67"/>
                  <a:pt x="122" y="67"/>
                  <a:pt x="121" y="68"/>
                </a:cubicBezTo>
                <a:cubicBezTo>
                  <a:pt x="121" y="68"/>
                  <a:pt x="121" y="68"/>
                  <a:pt x="121" y="68"/>
                </a:cubicBezTo>
                <a:cubicBezTo>
                  <a:pt x="121" y="68"/>
                  <a:pt x="121" y="67"/>
                  <a:pt x="121" y="67"/>
                </a:cubicBezTo>
                <a:close/>
                <a:moveTo>
                  <a:pt x="122" y="76"/>
                </a:moveTo>
                <a:cubicBezTo>
                  <a:pt x="123" y="74"/>
                  <a:pt x="125" y="73"/>
                  <a:pt x="126" y="72"/>
                </a:cubicBezTo>
                <a:cubicBezTo>
                  <a:pt x="128" y="71"/>
                  <a:pt x="129" y="71"/>
                  <a:pt x="130" y="70"/>
                </a:cubicBezTo>
                <a:cubicBezTo>
                  <a:pt x="123" y="77"/>
                  <a:pt x="116" y="85"/>
                  <a:pt x="110" y="93"/>
                </a:cubicBezTo>
                <a:cubicBezTo>
                  <a:pt x="105" y="98"/>
                  <a:pt x="100" y="102"/>
                  <a:pt x="95" y="107"/>
                </a:cubicBezTo>
                <a:cubicBezTo>
                  <a:pt x="94" y="108"/>
                  <a:pt x="92" y="109"/>
                  <a:pt x="90" y="110"/>
                </a:cubicBezTo>
                <a:cubicBezTo>
                  <a:pt x="91" y="109"/>
                  <a:pt x="92" y="108"/>
                  <a:pt x="93" y="107"/>
                </a:cubicBezTo>
                <a:cubicBezTo>
                  <a:pt x="98" y="101"/>
                  <a:pt x="103" y="95"/>
                  <a:pt x="109" y="89"/>
                </a:cubicBezTo>
                <a:cubicBezTo>
                  <a:pt x="113" y="85"/>
                  <a:pt x="118" y="81"/>
                  <a:pt x="122" y="76"/>
                </a:cubicBezTo>
                <a:close/>
                <a:moveTo>
                  <a:pt x="117" y="61"/>
                </a:moveTo>
                <a:cubicBezTo>
                  <a:pt x="116" y="62"/>
                  <a:pt x="115" y="63"/>
                  <a:pt x="115" y="64"/>
                </a:cubicBezTo>
                <a:cubicBezTo>
                  <a:pt x="116" y="63"/>
                  <a:pt x="117" y="62"/>
                  <a:pt x="118" y="61"/>
                </a:cubicBezTo>
                <a:cubicBezTo>
                  <a:pt x="117" y="61"/>
                  <a:pt x="117" y="61"/>
                  <a:pt x="117" y="61"/>
                </a:cubicBezTo>
                <a:close/>
                <a:moveTo>
                  <a:pt x="115" y="51"/>
                </a:moveTo>
                <a:cubicBezTo>
                  <a:pt x="114" y="51"/>
                  <a:pt x="113" y="52"/>
                  <a:pt x="111" y="52"/>
                </a:cubicBezTo>
                <a:cubicBezTo>
                  <a:pt x="112" y="52"/>
                  <a:pt x="112" y="51"/>
                  <a:pt x="113" y="51"/>
                </a:cubicBezTo>
                <a:cubicBezTo>
                  <a:pt x="114" y="50"/>
                  <a:pt x="115" y="50"/>
                  <a:pt x="117" y="50"/>
                </a:cubicBezTo>
                <a:cubicBezTo>
                  <a:pt x="116" y="50"/>
                  <a:pt x="116" y="51"/>
                  <a:pt x="115" y="51"/>
                </a:cubicBezTo>
                <a:close/>
                <a:moveTo>
                  <a:pt x="114" y="48"/>
                </a:moveTo>
                <a:cubicBezTo>
                  <a:pt x="112" y="48"/>
                  <a:pt x="111" y="49"/>
                  <a:pt x="110" y="49"/>
                </a:cubicBezTo>
                <a:cubicBezTo>
                  <a:pt x="112" y="48"/>
                  <a:pt x="114" y="46"/>
                  <a:pt x="116" y="45"/>
                </a:cubicBezTo>
                <a:cubicBezTo>
                  <a:pt x="116" y="46"/>
                  <a:pt x="115" y="47"/>
                  <a:pt x="114" y="48"/>
                </a:cubicBezTo>
                <a:close/>
                <a:moveTo>
                  <a:pt x="106" y="50"/>
                </a:moveTo>
                <a:cubicBezTo>
                  <a:pt x="105" y="50"/>
                  <a:pt x="104" y="51"/>
                  <a:pt x="104" y="51"/>
                </a:cubicBezTo>
                <a:cubicBezTo>
                  <a:pt x="104" y="50"/>
                  <a:pt x="105" y="49"/>
                  <a:pt x="105" y="48"/>
                </a:cubicBezTo>
                <a:cubicBezTo>
                  <a:pt x="107" y="46"/>
                  <a:pt x="109" y="44"/>
                  <a:pt x="111" y="43"/>
                </a:cubicBezTo>
                <a:cubicBezTo>
                  <a:pt x="111" y="43"/>
                  <a:pt x="112" y="43"/>
                  <a:pt x="112" y="42"/>
                </a:cubicBezTo>
                <a:cubicBezTo>
                  <a:pt x="112" y="42"/>
                  <a:pt x="113" y="42"/>
                  <a:pt x="113" y="42"/>
                </a:cubicBezTo>
                <a:cubicBezTo>
                  <a:pt x="111" y="45"/>
                  <a:pt x="108" y="47"/>
                  <a:pt x="106" y="50"/>
                </a:cubicBezTo>
                <a:close/>
                <a:moveTo>
                  <a:pt x="106" y="45"/>
                </a:moveTo>
                <a:cubicBezTo>
                  <a:pt x="106" y="44"/>
                  <a:pt x="106" y="44"/>
                  <a:pt x="106" y="44"/>
                </a:cubicBezTo>
                <a:cubicBezTo>
                  <a:pt x="107" y="43"/>
                  <a:pt x="108" y="43"/>
                  <a:pt x="109" y="42"/>
                </a:cubicBezTo>
                <a:cubicBezTo>
                  <a:pt x="109" y="42"/>
                  <a:pt x="109" y="42"/>
                  <a:pt x="109" y="42"/>
                </a:cubicBezTo>
                <a:cubicBezTo>
                  <a:pt x="108" y="43"/>
                  <a:pt x="107" y="44"/>
                  <a:pt x="106" y="45"/>
                </a:cubicBezTo>
                <a:close/>
                <a:moveTo>
                  <a:pt x="102" y="45"/>
                </a:moveTo>
                <a:cubicBezTo>
                  <a:pt x="99" y="47"/>
                  <a:pt x="95" y="50"/>
                  <a:pt x="92" y="52"/>
                </a:cubicBezTo>
                <a:cubicBezTo>
                  <a:pt x="92" y="51"/>
                  <a:pt x="93" y="51"/>
                  <a:pt x="93" y="50"/>
                </a:cubicBezTo>
                <a:cubicBezTo>
                  <a:pt x="93" y="50"/>
                  <a:pt x="93" y="50"/>
                  <a:pt x="93" y="50"/>
                </a:cubicBezTo>
                <a:cubicBezTo>
                  <a:pt x="97" y="47"/>
                  <a:pt x="100" y="45"/>
                  <a:pt x="104" y="42"/>
                </a:cubicBezTo>
                <a:cubicBezTo>
                  <a:pt x="105" y="42"/>
                  <a:pt x="106" y="42"/>
                  <a:pt x="107" y="42"/>
                </a:cubicBezTo>
                <a:cubicBezTo>
                  <a:pt x="105" y="43"/>
                  <a:pt x="103" y="45"/>
                  <a:pt x="102" y="45"/>
                </a:cubicBezTo>
                <a:close/>
                <a:moveTo>
                  <a:pt x="99" y="44"/>
                </a:moveTo>
                <a:cubicBezTo>
                  <a:pt x="100" y="43"/>
                  <a:pt x="100" y="43"/>
                  <a:pt x="101" y="42"/>
                </a:cubicBezTo>
                <a:cubicBezTo>
                  <a:pt x="101" y="42"/>
                  <a:pt x="101" y="42"/>
                  <a:pt x="101" y="42"/>
                </a:cubicBezTo>
                <a:cubicBezTo>
                  <a:pt x="101" y="43"/>
                  <a:pt x="100" y="43"/>
                  <a:pt x="99" y="44"/>
                </a:cubicBezTo>
                <a:close/>
                <a:moveTo>
                  <a:pt x="101" y="40"/>
                </a:moveTo>
                <a:cubicBezTo>
                  <a:pt x="100" y="40"/>
                  <a:pt x="100" y="41"/>
                  <a:pt x="99" y="41"/>
                </a:cubicBezTo>
                <a:cubicBezTo>
                  <a:pt x="99" y="41"/>
                  <a:pt x="99" y="42"/>
                  <a:pt x="99" y="42"/>
                </a:cubicBezTo>
                <a:cubicBezTo>
                  <a:pt x="97" y="44"/>
                  <a:pt x="95" y="46"/>
                  <a:pt x="94" y="48"/>
                </a:cubicBezTo>
                <a:cubicBezTo>
                  <a:pt x="94" y="46"/>
                  <a:pt x="94" y="45"/>
                  <a:pt x="95" y="44"/>
                </a:cubicBezTo>
                <a:cubicBezTo>
                  <a:pt x="95" y="44"/>
                  <a:pt x="95" y="44"/>
                  <a:pt x="95" y="44"/>
                </a:cubicBezTo>
                <a:cubicBezTo>
                  <a:pt x="98" y="41"/>
                  <a:pt x="100" y="39"/>
                  <a:pt x="103" y="36"/>
                </a:cubicBezTo>
                <a:cubicBezTo>
                  <a:pt x="104" y="36"/>
                  <a:pt x="104" y="36"/>
                  <a:pt x="104" y="36"/>
                </a:cubicBezTo>
                <a:cubicBezTo>
                  <a:pt x="103" y="38"/>
                  <a:pt x="102" y="39"/>
                  <a:pt x="101" y="40"/>
                </a:cubicBezTo>
                <a:close/>
                <a:moveTo>
                  <a:pt x="93" y="43"/>
                </a:moveTo>
                <a:cubicBezTo>
                  <a:pt x="93" y="43"/>
                  <a:pt x="92" y="43"/>
                  <a:pt x="92" y="43"/>
                </a:cubicBezTo>
                <a:cubicBezTo>
                  <a:pt x="94" y="41"/>
                  <a:pt x="96" y="40"/>
                  <a:pt x="98" y="38"/>
                </a:cubicBezTo>
                <a:cubicBezTo>
                  <a:pt x="98" y="38"/>
                  <a:pt x="99" y="38"/>
                  <a:pt x="99" y="38"/>
                </a:cubicBezTo>
                <a:cubicBezTo>
                  <a:pt x="97" y="39"/>
                  <a:pt x="95" y="41"/>
                  <a:pt x="93" y="43"/>
                </a:cubicBezTo>
                <a:close/>
                <a:moveTo>
                  <a:pt x="90" y="41"/>
                </a:moveTo>
                <a:cubicBezTo>
                  <a:pt x="91" y="40"/>
                  <a:pt x="91" y="40"/>
                  <a:pt x="92" y="40"/>
                </a:cubicBezTo>
                <a:cubicBezTo>
                  <a:pt x="92" y="40"/>
                  <a:pt x="93" y="39"/>
                  <a:pt x="93" y="39"/>
                </a:cubicBezTo>
                <a:cubicBezTo>
                  <a:pt x="92" y="40"/>
                  <a:pt x="91" y="40"/>
                  <a:pt x="90" y="41"/>
                </a:cubicBezTo>
                <a:close/>
                <a:moveTo>
                  <a:pt x="82" y="40"/>
                </a:moveTo>
                <a:cubicBezTo>
                  <a:pt x="80" y="41"/>
                  <a:pt x="78" y="43"/>
                  <a:pt x="76" y="44"/>
                </a:cubicBezTo>
                <a:cubicBezTo>
                  <a:pt x="78" y="42"/>
                  <a:pt x="80" y="40"/>
                  <a:pt x="81" y="38"/>
                </a:cubicBezTo>
                <a:cubicBezTo>
                  <a:pt x="83" y="37"/>
                  <a:pt x="85" y="36"/>
                  <a:pt x="86" y="35"/>
                </a:cubicBezTo>
                <a:cubicBezTo>
                  <a:pt x="85" y="36"/>
                  <a:pt x="84" y="38"/>
                  <a:pt x="82" y="40"/>
                </a:cubicBezTo>
                <a:close/>
                <a:moveTo>
                  <a:pt x="79" y="37"/>
                </a:moveTo>
                <a:cubicBezTo>
                  <a:pt x="78" y="38"/>
                  <a:pt x="76" y="40"/>
                  <a:pt x="74" y="41"/>
                </a:cubicBezTo>
                <a:cubicBezTo>
                  <a:pt x="78" y="38"/>
                  <a:pt x="81" y="35"/>
                  <a:pt x="84" y="31"/>
                </a:cubicBezTo>
                <a:cubicBezTo>
                  <a:pt x="85" y="30"/>
                  <a:pt x="86" y="30"/>
                  <a:pt x="87" y="29"/>
                </a:cubicBezTo>
                <a:cubicBezTo>
                  <a:pt x="85" y="31"/>
                  <a:pt x="84" y="32"/>
                  <a:pt x="82" y="34"/>
                </a:cubicBezTo>
                <a:cubicBezTo>
                  <a:pt x="81" y="35"/>
                  <a:pt x="80" y="36"/>
                  <a:pt x="79" y="37"/>
                </a:cubicBezTo>
                <a:close/>
                <a:moveTo>
                  <a:pt x="85" y="24"/>
                </a:moveTo>
                <a:cubicBezTo>
                  <a:pt x="84" y="25"/>
                  <a:pt x="83" y="25"/>
                  <a:pt x="83" y="25"/>
                </a:cubicBezTo>
                <a:cubicBezTo>
                  <a:pt x="83" y="25"/>
                  <a:pt x="83" y="25"/>
                  <a:pt x="83" y="25"/>
                </a:cubicBezTo>
                <a:cubicBezTo>
                  <a:pt x="83" y="25"/>
                  <a:pt x="83" y="24"/>
                  <a:pt x="83" y="24"/>
                </a:cubicBezTo>
                <a:cubicBezTo>
                  <a:pt x="83" y="24"/>
                  <a:pt x="83" y="24"/>
                  <a:pt x="83" y="24"/>
                </a:cubicBezTo>
                <a:cubicBezTo>
                  <a:pt x="84" y="24"/>
                  <a:pt x="86" y="23"/>
                  <a:pt x="87" y="23"/>
                </a:cubicBezTo>
                <a:cubicBezTo>
                  <a:pt x="87" y="23"/>
                  <a:pt x="86" y="24"/>
                  <a:pt x="85" y="24"/>
                </a:cubicBezTo>
                <a:close/>
                <a:moveTo>
                  <a:pt x="83" y="28"/>
                </a:moveTo>
                <a:cubicBezTo>
                  <a:pt x="83" y="29"/>
                  <a:pt x="82" y="29"/>
                  <a:pt x="82" y="29"/>
                </a:cubicBezTo>
                <a:cubicBezTo>
                  <a:pt x="81" y="30"/>
                  <a:pt x="80" y="30"/>
                  <a:pt x="79" y="31"/>
                </a:cubicBezTo>
                <a:cubicBezTo>
                  <a:pt x="80" y="30"/>
                  <a:pt x="81" y="30"/>
                  <a:pt x="82" y="29"/>
                </a:cubicBezTo>
                <a:cubicBezTo>
                  <a:pt x="82" y="29"/>
                  <a:pt x="82" y="29"/>
                  <a:pt x="82" y="29"/>
                </a:cubicBezTo>
                <a:cubicBezTo>
                  <a:pt x="82" y="29"/>
                  <a:pt x="83" y="29"/>
                  <a:pt x="83" y="28"/>
                </a:cubicBezTo>
                <a:close/>
                <a:moveTo>
                  <a:pt x="59" y="48"/>
                </a:moveTo>
                <a:cubicBezTo>
                  <a:pt x="61" y="46"/>
                  <a:pt x="63" y="44"/>
                  <a:pt x="64" y="41"/>
                </a:cubicBezTo>
                <a:cubicBezTo>
                  <a:pt x="66" y="40"/>
                  <a:pt x="67" y="39"/>
                  <a:pt x="69" y="38"/>
                </a:cubicBezTo>
                <a:cubicBezTo>
                  <a:pt x="69" y="38"/>
                  <a:pt x="69" y="38"/>
                  <a:pt x="69" y="38"/>
                </a:cubicBezTo>
                <a:cubicBezTo>
                  <a:pt x="66" y="42"/>
                  <a:pt x="63" y="45"/>
                  <a:pt x="59" y="48"/>
                </a:cubicBezTo>
                <a:close/>
                <a:moveTo>
                  <a:pt x="61" y="41"/>
                </a:moveTo>
                <a:cubicBezTo>
                  <a:pt x="61" y="41"/>
                  <a:pt x="61" y="41"/>
                  <a:pt x="62" y="41"/>
                </a:cubicBezTo>
                <a:cubicBezTo>
                  <a:pt x="63" y="40"/>
                  <a:pt x="64" y="39"/>
                  <a:pt x="65" y="38"/>
                </a:cubicBezTo>
                <a:cubicBezTo>
                  <a:pt x="65" y="39"/>
                  <a:pt x="64" y="39"/>
                  <a:pt x="64" y="40"/>
                </a:cubicBezTo>
                <a:cubicBezTo>
                  <a:pt x="63" y="40"/>
                  <a:pt x="62" y="41"/>
                  <a:pt x="61" y="41"/>
                </a:cubicBezTo>
                <a:close/>
                <a:moveTo>
                  <a:pt x="58" y="46"/>
                </a:moveTo>
                <a:cubicBezTo>
                  <a:pt x="58" y="46"/>
                  <a:pt x="59" y="45"/>
                  <a:pt x="59" y="45"/>
                </a:cubicBezTo>
                <a:cubicBezTo>
                  <a:pt x="57" y="47"/>
                  <a:pt x="55" y="50"/>
                  <a:pt x="54" y="53"/>
                </a:cubicBezTo>
                <a:cubicBezTo>
                  <a:pt x="53" y="53"/>
                  <a:pt x="52" y="54"/>
                  <a:pt x="52" y="54"/>
                </a:cubicBezTo>
                <a:cubicBezTo>
                  <a:pt x="54" y="51"/>
                  <a:pt x="56" y="49"/>
                  <a:pt x="58" y="46"/>
                </a:cubicBezTo>
                <a:close/>
                <a:moveTo>
                  <a:pt x="48" y="57"/>
                </a:moveTo>
                <a:cubicBezTo>
                  <a:pt x="45" y="58"/>
                  <a:pt x="43" y="60"/>
                  <a:pt x="41" y="61"/>
                </a:cubicBezTo>
                <a:cubicBezTo>
                  <a:pt x="42" y="59"/>
                  <a:pt x="44" y="58"/>
                  <a:pt x="45" y="56"/>
                </a:cubicBezTo>
                <a:cubicBezTo>
                  <a:pt x="48" y="54"/>
                  <a:pt x="50" y="52"/>
                  <a:pt x="53" y="50"/>
                </a:cubicBezTo>
                <a:cubicBezTo>
                  <a:pt x="51" y="52"/>
                  <a:pt x="49" y="54"/>
                  <a:pt x="48" y="57"/>
                </a:cubicBezTo>
                <a:close/>
                <a:moveTo>
                  <a:pt x="50" y="58"/>
                </a:moveTo>
                <a:cubicBezTo>
                  <a:pt x="50" y="58"/>
                  <a:pt x="50" y="59"/>
                  <a:pt x="50" y="59"/>
                </a:cubicBezTo>
                <a:cubicBezTo>
                  <a:pt x="50" y="59"/>
                  <a:pt x="49" y="59"/>
                  <a:pt x="49" y="59"/>
                </a:cubicBezTo>
                <a:cubicBezTo>
                  <a:pt x="47" y="61"/>
                  <a:pt x="44" y="64"/>
                  <a:pt x="42" y="67"/>
                </a:cubicBezTo>
                <a:cubicBezTo>
                  <a:pt x="43" y="65"/>
                  <a:pt x="45" y="63"/>
                  <a:pt x="46" y="62"/>
                </a:cubicBezTo>
                <a:cubicBezTo>
                  <a:pt x="47" y="60"/>
                  <a:pt x="49" y="59"/>
                  <a:pt x="50" y="58"/>
                </a:cubicBezTo>
                <a:close/>
                <a:moveTo>
                  <a:pt x="39" y="86"/>
                </a:moveTo>
                <a:cubicBezTo>
                  <a:pt x="39" y="86"/>
                  <a:pt x="39" y="87"/>
                  <a:pt x="39" y="87"/>
                </a:cubicBezTo>
                <a:cubicBezTo>
                  <a:pt x="38" y="88"/>
                  <a:pt x="37" y="89"/>
                  <a:pt x="35" y="90"/>
                </a:cubicBezTo>
                <a:cubicBezTo>
                  <a:pt x="35" y="90"/>
                  <a:pt x="35" y="90"/>
                  <a:pt x="35" y="90"/>
                </a:cubicBezTo>
                <a:cubicBezTo>
                  <a:pt x="37" y="89"/>
                  <a:pt x="38" y="87"/>
                  <a:pt x="39" y="86"/>
                </a:cubicBezTo>
                <a:close/>
                <a:moveTo>
                  <a:pt x="34" y="102"/>
                </a:moveTo>
                <a:cubicBezTo>
                  <a:pt x="35" y="103"/>
                  <a:pt x="35" y="105"/>
                  <a:pt x="36" y="107"/>
                </a:cubicBezTo>
                <a:cubicBezTo>
                  <a:pt x="35" y="109"/>
                  <a:pt x="35" y="110"/>
                  <a:pt x="35" y="112"/>
                </a:cubicBezTo>
                <a:cubicBezTo>
                  <a:pt x="34" y="111"/>
                  <a:pt x="34" y="110"/>
                  <a:pt x="34" y="109"/>
                </a:cubicBezTo>
                <a:cubicBezTo>
                  <a:pt x="34" y="106"/>
                  <a:pt x="34" y="104"/>
                  <a:pt x="34" y="102"/>
                </a:cubicBezTo>
                <a:close/>
                <a:moveTo>
                  <a:pt x="36" y="126"/>
                </a:moveTo>
                <a:cubicBezTo>
                  <a:pt x="36" y="127"/>
                  <a:pt x="37" y="128"/>
                  <a:pt x="37" y="129"/>
                </a:cubicBezTo>
                <a:cubicBezTo>
                  <a:pt x="37" y="129"/>
                  <a:pt x="37" y="130"/>
                  <a:pt x="37" y="130"/>
                </a:cubicBezTo>
                <a:cubicBezTo>
                  <a:pt x="37" y="130"/>
                  <a:pt x="37" y="131"/>
                  <a:pt x="37" y="131"/>
                </a:cubicBezTo>
                <a:cubicBezTo>
                  <a:pt x="35" y="128"/>
                  <a:pt x="35" y="128"/>
                  <a:pt x="35" y="128"/>
                </a:cubicBezTo>
                <a:cubicBezTo>
                  <a:pt x="36" y="127"/>
                  <a:pt x="36" y="127"/>
                  <a:pt x="36" y="126"/>
                </a:cubicBezTo>
                <a:close/>
                <a:moveTo>
                  <a:pt x="36" y="115"/>
                </a:moveTo>
                <a:cubicBezTo>
                  <a:pt x="36" y="115"/>
                  <a:pt x="36" y="115"/>
                  <a:pt x="36" y="115"/>
                </a:cubicBezTo>
                <a:cubicBezTo>
                  <a:pt x="36" y="114"/>
                  <a:pt x="36" y="112"/>
                  <a:pt x="36" y="111"/>
                </a:cubicBezTo>
                <a:cubicBezTo>
                  <a:pt x="36" y="111"/>
                  <a:pt x="37" y="111"/>
                  <a:pt x="37" y="111"/>
                </a:cubicBezTo>
                <a:cubicBezTo>
                  <a:pt x="37" y="111"/>
                  <a:pt x="37" y="112"/>
                  <a:pt x="37" y="113"/>
                </a:cubicBezTo>
                <a:cubicBezTo>
                  <a:pt x="37" y="114"/>
                  <a:pt x="36" y="114"/>
                  <a:pt x="36" y="115"/>
                </a:cubicBezTo>
                <a:close/>
                <a:moveTo>
                  <a:pt x="36" y="97"/>
                </a:moveTo>
                <a:cubicBezTo>
                  <a:pt x="36" y="97"/>
                  <a:pt x="36" y="98"/>
                  <a:pt x="37" y="99"/>
                </a:cubicBezTo>
                <a:cubicBezTo>
                  <a:pt x="37" y="99"/>
                  <a:pt x="37" y="100"/>
                  <a:pt x="36" y="100"/>
                </a:cubicBezTo>
                <a:cubicBezTo>
                  <a:pt x="36" y="99"/>
                  <a:pt x="36" y="98"/>
                  <a:pt x="36" y="97"/>
                </a:cubicBezTo>
                <a:close/>
                <a:moveTo>
                  <a:pt x="37" y="94"/>
                </a:moveTo>
                <a:cubicBezTo>
                  <a:pt x="37" y="93"/>
                  <a:pt x="36" y="92"/>
                  <a:pt x="36" y="92"/>
                </a:cubicBezTo>
                <a:cubicBezTo>
                  <a:pt x="37" y="91"/>
                  <a:pt x="38" y="90"/>
                  <a:pt x="38" y="90"/>
                </a:cubicBezTo>
                <a:cubicBezTo>
                  <a:pt x="38" y="91"/>
                  <a:pt x="38" y="92"/>
                  <a:pt x="38" y="93"/>
                </a:cubicBezTo>
                <a:cubicBezTo>
                  <a:pt x="37" y="93"/>
                  <a:pt x="37" y="93"/>
                  <a:pt x="37" y="94"/>
                </a:cubicBezTo>
                <a:close/>
                <a:moveTo>
                  <a:pt x="39" y="103"/>
                </a:moveTo>
                <a:cubicBezTo>
                  <a:pt x="39" y="103"/>
                  <a:pt x="39" y="103"/>
                  <a:pt x="39" y="103"/>
                </a:cubicBezTo>
                <a:cubicBezTo>
                  <a:pt x="39" y="104"/>
                  <a:pt x="38" y="104"/>
                  <a:pt x="38" y="104"/>
                </a:cubicBezTo>
                <a:cubicBezTo>
                  <a:pt x="38" y="104"/>
                  <a:pt x="38" y="104"/>
                  <a:pt x="38" y="103"/>
                </a:cubicBezTo>
                <a:cubicBezTo>
                  <a:pt x="38" y="103"/>
                  <a:pt x="38" y="103"/>
                  <a:pt x="39" y="103"/>
                </a:cubicBezTo>
                <a:close/>
                <a:moveTo>
                  <a:pt x="38" y="97"/>
                </a:moveTo>
                <a:cubicBezTo>
                  <a:pt x="38" y="96"/>
                  <a:pt x="39" y="95"/>
                  <a:pt x="39" y="94"/>
                </a:cubicBezTo>
                <a:cubicBezTo>
                  <a:pt x="40" y="93"/>
                  <a:pt x="41" y="93"/>
                  <a:pt x="42" y="92"/>
                </a:cubicBezTo>
                <a:cubicBezTo>
                  <a:pt x="41" y="93"/>
                  <a:pt x="40" y="94"/>
                  <a:pt x="39" y="95"/>
                </a:cubicBezTo>
                <a:cubicBezTo>
                  <a:pt x="39" y="96"/>
                  <a:pt x="40" y="97"/>
                  <a:pt x="41" y="96"/>
                </a:cubicBezTo>
                <a:cubicBezTo>
                  <a:pt x="41" y="96"/>
                  <a:pt x="41" y="96"/>
                  <a:pt x="41" y="96"/>
                </a:cubicBezTo>
                <a:cubicBezTo>
                  <a:pt x="41" y="96"/>
                  <a:pt x="41" y="96"/>
                  <a:pt x="41" y="96"/>
                </a:cubicBezTo>
                <a:cubicBezTo>
                  <a:pt x="41" y="97"/>
                  <a:pt x="41" y="97"/>
                  <a:pt x="41" y="98"/>
                </a:cubicBezTo>
                <a:cubicBezTo>
                  <a:pt x="40" y="98"/>
                  <a:pt x="40" y="99"/>
                  <a:pt x="39" y="99"/>
                </a:cubicBezTo>
                <a:cubicBezTo>
                  <a:pt x="39" y="99"/>
                  <a:pt x="39" y="98"/>
                  <a:pt x="38" y="97"/>
                </a:cubicBezTo>
                <a:close/>
                <a:moveTo>
                  <a:pt x="40" y="121"/>
                </a:moveTo>
                <a:cubicBezTo>
                  <a:pt x="40" y="121"/>
                  <a:pt x="40" y="121"/>
                  <a:pt x="40" y="121"/>
                </a:cubicBezTo>
                <a:cubicBezTo>
                  <a:pt x="40" y="122"/>
                  <a:pt x="41" y="123"/>
                  <a:pt x="41" y="124"/>
                </a:cubicBezTo>
                <a:cubicBezTo>
                  <a:pt x="41" y="124"/>
                  <a:pt x="41" y="124"/>
                  <a:pt x="40" y="125"/>
                </a:cubicBezTo>
                <a:cubicBezTo>
                  <a:pt x="40" y="123"/>
                  <a:pt x="40" y="122"/>
                  <a:pt x="39" y="121"/>
                </a:cubicBezTo>
                <a:cubicBezTo>
                  <a:pt x="39" y="121"/>
                  <a:pt x="40" y="121"/>
                  <a:pt x="40" y="121"/>
                </a:cubicBezTo>
                <a:close/>
                <a:moveTo>
                  <a:pt x="40" y="133"/>
                </a:moveTo>
                <a:cubicBezTo>
                  <a:pt x="41" y="134"/>
                  <a:pt x="41" y="136"/>
                  <a:pt x="42" y="138"/>
                </a:cubicBezTo>
                <a:cubicBezTo>
                  <a:pt x="42" y="138"/>
                  <a:pt x="41" y="138"/>
                  <a:pt x="41" y="138"/>
                </a:cubicBezTo>
                <a:cubicBezTo>
                  <a:pt x="41" y="137"/>
                  <a:pt x="40" y="135"/>
                  <a:pt x="40" y="133"/>
                </a:cubicBezTo>
                <a:cubicBezTo>
                  <a:pt x="40" y="133"/>
                  <a:pt x="40" y="133"/>
                  <a:pt x="40" y="133"/>
                </a:cubicBezTo>
                <a:close/>
                <a:moveTo>
                  <a:pt x="41" y="96"/>
                </a:moveTo>
                <a:cubicBezTo>
                  <a:pt x="43" y="93"/>
                  <a:pt x="46" y="91"/>
                  <a:pt x="48" y="88"/>
                </a:cubicBezTo>
                <a:cubicBezTo>
                  <a:pt x="48" y="89"/>
                  <a:pt x="48" y="90"/>
                  <a:pt x="47" y="90"/>
                </a:cubicBezTo>
                <a:cubicBezTo>
                  <a:pt x="47" y="91"/>
                  <a:pt x="47" y="92"/>
                  <a:pt x="46" y="92"/>
                </a:cubicBezTo>
                <a:cubicBezTo>
                  <a:pt x="45" y="94"/>
                  <a:pt x="44" y="95"/>
                  <a:pt x="43" y="96"/>
                </a:cubicBezTo>
                <a:cubicBezTo>
                  <a:pt x="42" y="96"/>
                  <a:pt x="42" y="96"/>
                  <a:pt x="42" y="96"/>
                </a:cubicBezTo>
                <a:cubicBezTo>
                  <a:pt x="42" y="95"/>
                  <a:pt x="41" y="95"/>
                  <a:pt x="41" y="96"/>
                </a:cubicBezTo>
                <a:close/>
                <a:moveTo>
                  <a:pt x="43" y="129"/>
                </a:moveTo>
                <a:cubicBezTo>
                  <a:pt x="44" y="130"/>
                  <a:pt x="44" y="132"/>
                  <a:pt x="45" y="133"/>
                </a:cubicBezTo>
                <a:cubicBezTo>
                  <a:pt x="44" y="134"/>
                  <a:pt x="44" y="134"/>
                  <a:pt x="43" y="135"/>
                </a:cubicBezTo>
                <a:cubicBezTo>
                  <a:pt x="43" y="133"/>
                  <a:pt x="43" y="132"/>
                  <a:pt x="42" y="130"/>
                </a:cubicBezTo>
                <a:cubicBezTo>
                  <a:pt x="42" y="130"/>
                  <a:pt x="43" y="129"/>
                  <a:pt x="43" y="129"/>
                </a:cubicBezTo>
                <a:close/>
                <a:moveTo>
                  <a:pt x="42" y="140"/>
                </a:moveTo>
                <a:cubicBezTo>
                  <a:pt x="43" y="143"/>
                  <a:pt x="44" y="145"/>
                  <a:pt x="44" y="147"/>
                </a:cubicBezTo>
                <a:cubicBezTo>
                  <a:pt x="44" y="145"/>
                  <a:pt x="43" y="143"/>
                  <a:pt x="42" y="141"/>
                </a:cubicBezTo>
                <a:cubicBezTo>
                  <a:pt x="42" y="141"/>
                  <a:pt x="42" y="141"/>
                  <a:pt x="42" y="140"/>
                </a:cubicBezTo>
                <a:close/>
                <a:moveTo>
                  <a:pt x="44" y="154"/>
                </a:moveTo>
                <a:cubicBezTo>
                  <a:pt x="44" y="154"/>
                  <a:pt x="44" y="154"/>
                  <a:pt x="44" y="154"/>
                </a:cubicBezTo>
                <a:cubicBezTo>
                  <a:pt x="45" y="157"/>
                  <a:pt x="45" y="160"/>
                  <a:pt x="46" y="164"/>
                </a:cubicBezTo>
                <a:cubicBezTo>
                  <a:pt x="45" y="160"/>
                  <a:pt x="44" y="157"/>
                  <a:pt x="44" y="154"/>
                </a:cubicBezTo>
                <a:cubicBezTo>
                  <a:pt x="44" y="154"/>
                  <a:pt x="44" y="154"/>
                  <a:pt x="44" y="154"/>
                </a:cubicBezTo>
                <a:close/>
                <a:moveTo>
                  <a:pt x="43" y="174"/>
                </a:moveTo>
                <a:cubicBezTo>
                  <a:pt x="43" y="175"/>
                  <a:pt x="44" y="176"/>
                  <a:pt x="44" y="178"/>
                </a:cubicBezTo>
                <a:cubicBezTo>
                  <a:pt x="44" y="178"/>
                  <a:pt x="44" y="178"/>
                  <a:pt x="44" y="178"/>
                </a:cubicBezTo>
                <a:cubicBezTo>
                  <a:pt x="43" y="176"/>
                  <a:pt x="42" y="175"/>
                  <a:pt x="41" y="174"/>
                </a:cubicBezTo>
                <a:cubicBezTo>
                  <a:pt x="41" y="173"/>
                  <a:pt x="41" y="172"/>
                  <a:pt x="41" y="171"/>
                </a:cubicBezTo>
                <a:cubicBezTo>
                  <a:pt x="42" y="172"/>
                  <a:pt x="42" y="173"/>
                  <a:pt x="43" y="174"/>
                </a:cubicBezTo>
                <a:close/>
                <a:moveTo>
                  <a:pt x="42" y="176"/>
                </a:moveTo>
                <a:cubicBezTo>
                  <a:pt x="43" y="178"/>
                  <a:pt x="44" y="180"/>
                  <a:pt x="45" y="181"/>
                </a:cubicBezTo>
                <a:cubicBezTo>
                  <a:pt x="46" y="183"/>
                  <a:pt x="46" y="184"/>
                  <a:pt x="47" y="186"/>
                </a:cubicBezTo>
                <a:cubicBezTo>
                  <a:pt x="47" y="187"/>
                  <a:pt x="46" y="188"/>
                  <a:pt x="45" y="190"/>
                </a:cubicBezTo>
                <a:cubicBezTo>
                  <a:pt x="44" y="187"/>
                  <a:pt x="43" y="185"/>
                  <a:pt x="42" y="182"/>
                </a:cubicBezTo>
                <a:cubicBezTo>
                  <a:pt x="42" y="180"/>
                  <a:pt x="42" y="178"/>
                  <a:pt x="42" y="176"/>
                </a:cubicBezTo>
                <a:close/>
                <a:moveTo>
                  <a:pt x="46" y="192"/>
                </a:moveTo>
                <a:cubicBezTo>
                  <a:pt x="47" y="191"/>
                  <a:pt x="47" y="190"/>
                  <a:pt x="48" y="188"/>
                </a:cubicBezTo>
                <a:cubicBezTo>
                  <a:pt x="49" y="192"/>
                  <a:pt x="50" y="196"/>
                  <a:pt x="52" y="200"/>
                </a:cubicBezTo>
                <a:cubicBezTo>
                  <a:pt x="51" y="200"/>
                  <a:pt x="51" y="199"/>
                  <a:pt x="51" y="199"/>
                </a:cubicBezTo>
                <a:cubicBezTo>
                  <a:pt x="49" y="197"/>
                  <a:pt x="47" y="194"/>
                  <a:pt x="46" y="192"/>
                </a:cubicBezTo>
                <a:cubicBezTo>
                  <a:pt x="46" y="192"/>
                  <a:pt x="46" y="192"/>
                  <a:pt x="46" y="192"/>
                </a:cubicBezTo>
                <a:close/>
                <a:moveTo>
                  <a:pt x="50" y="174"/>
                </a:moveTo>
                <a:cubicBezTo>
                  <a:pt x="50" y="171"/>
                  <a:pt x="49" y="168"/>
                  <a:pt x="48" y="165"/>
                </a:cubicBezTo>
                <a:cubicBezTo>
                  <a:pt x="48" y="163"/>
                  <a:pt x="48" y="162"/>
                  <a:pt x="48" y="161"/>
                </a:cubicBezTo>
                <a:cubicBezTo>
                  <a:pt x="48" y="161"/>
                  <a:pt x="48" y="162"/>
                  <a:pt x="49" y="162"/>
                </a:cubicBezTo>
                <a:cubicBezTo>
                  <a:pt x="49" y="163"/>
                  <a:pt x="49" y="163"/>
                  <a:pt x="49" y="164"/>
                </a:cubicBezTo>
                <a:cubicBezTo>
                  <a:pt x="49" y="165"/>
                  <a:pt x="50" y="165"/>
                  <a:pt x="50" y="165"/>
                </a:cubicBezTo>
                <a:cubicBezTo>
                  <a:pt x="50" y="166"/>
                  <a:pt x="49" y="166"/>
                  <a:pt x="49" y="166"/>
                </a:cubicBezTo>
                <a:cubicBezTo>
                  <a:pt x="49" y="167"/>
                  <a:pt x="49" y="167"/>
                  <a:pt x="50" y="167"/>
                </a:cubicBezTo>
                <a:cubicBezTo>
                  <a:pt x="51" y="170"/>
                  <a:pt x="52" y="173"/>
                  <a:pt x="53" y="175"/>
                </a:cubicBezTo>
                <a:cubicBezTo>
                  <a:pt x="53" y="176"/>
                  <a:pt x="52" y="176"/>
                  <a:pt x="52" y="176"/>
                </a:cubicBezTo>
                <a:cubicBezTo>
                  <a:pt x="51" y="176"/>
                  <a:pt x="51" y="175"/>
                  <a:pt x="50" y="174"/>
                </a:cubicBezTo>
                <a:close/>
                <a:moveTo>
                  <a:pt x="51" y="186"/>
                </a:moveTo>
                <a:cubicBezTo>
                  <a:pt x="50" y="185"/>
                  <a:pt x="50" y="184"/>
                  <a:pt x="49" y="183"/>
                </a:cubicBezTo>
                <a:cubicBezTo>
                  <a:pt x="49" y="182"/>
                  <a:pt x="50" y="182"/>
                  <a:pt x="50" y="181"/>
                </a:cubicBezTo>
                <a:cubicBezTo>
                  <a:pt x="50" y="181"/>
                  <a:pt x="50" y="181"/>
                  <a:pt x="50" y="181"/>
                </a:cubicBezTo>
                <a:cubicBezTo>
                  <a:pt x="50" y="183"/>
                  <a:pt x="51" y="184"/>
                  <a:pt x="51" y="186"/>
                </a:cubicBezTo>
                <a:close/>
                <a:moveTo>
                  <a:pt x="52" y="179"/>
                </a:moveTo>
                <a:cubicBezTo>
                  <a:pt x="53" y="179"/>
                  <a:pt x="53" y="179"/>
                  <a:pt x="54" y="179"/>
                </a:cubicBezTo>
                <a:cubicBezTo>
                  <a:pt x="54" y="179"/>
                  <a:pt x="54" y="179"/>
                  <a:pt x="55" y="180"/>
                </a:cubicBezTo>
                <a:cubicBezTo>
                  <a:pt x="55" y="181"/>
                  <a:pt x="56" y="183"/>
                  <a:pt x="56" y="184"/>
                </a:cubicBezTo>
                <a:cubicBezTo>
                  <a:pt x="56" y="184"/>
                  <a:pt x="55" y="183"/>
                  <a:pt x="55" y="183"/>
                </a:cubicBezTo>
                <a:cubicBezTo>
                  <a:pt x="54" y="182"/>
                  <a:pt x="53" y="181"/>
                  <a:pt x="52" y="181"/>
                </a:cubicBezTo>
                <a:cubicBezTo>
                  <a:pt x="52" y="180"/>
                  <a:pt x="52" y="180"/>
                  <a:pt x="52" y="179"/>
                </a:cubicBezTo>
                <a:cubicBezTo>
                  <a:pt x="52" y="179"/>
                  <a:pt x="52" y="179"/>
                  <a:pt x="52" y="179"/>
                </a:cubicBezTo>
                <a:close/>
                <a:moveTo>
                  <a:pt x="54" y="184"/>
                </a:moveTo>
                <a:cubicBezTo>
                  <a:pt x="56" y="186"/>
                  <a:pt x="57" y="188"/>
                  <a:pt x="59" y="190"/>
                </a:cubicBezTo>
                <a:cubicBezTo>
                  <a:pt x="59" y="190"/>
                  <a:pt x="59" y="190"/>
                  <a:pt x="59" y="190"/>
                </a:cubicBezTo>
                <a:cubicBezTo>
                  <a:pt x="59" y="191"/>
                  <a:pt x="58" y="193"/>
                  <a:pt x="57" y="194"/>
                </a:cubicBezTo>
                <a:cubicBezTo>
                  <a:pt x="57" y="194"/>
                  <a:pt x="57" y="194"/>
                  <a:pt x="57" y="194"/>
                </a:cubicBezTo>
                <a:cubicBezTo>
                  <a:pt x="56" y="190"/>
                  <a:pt x="55" y="187"/>
                  <a:pt x="54" y="184"/>
                </a:cubicBezTo>
                <a:cubicBezTo>
                  <a:pt x="54" y="184"/>
                  <a:pt x="54" y="184"/>
                  <a:pt x="54" y="184"/>
                </a:cubicBezTo>
                <a:close/>
                <a:moveTo>
                  <a:pt x="58" y="195"/>
                </a:moveTo>
                <a:cubicBezTo>
                  <a:pt x="59" y="195"/>
                  <a:pt x="60" y="194"/>
                  <a:pt x="61" y="194"/>
                </a:cubicBezTo>
                <a:cubicBezTo>
                  <a:pt x="63" y="195"/>
                  <a:pt x="64" y="197"/>
                  <a:pt x="65" y="198"/>
                </a:cubicBezTo>
                <a:cubicBezTo>
                  <a:pt x="64" y="199"/>
                  <a:pt x="64" y="200"/>
                  <a:pt x="64" y="200"/>
                </a:cubicBezTo>
                <a:cubicBezTo>
                  <a:pt x="62" y="199"/>
                  <a:pt x="60" y="197"/>
                  <a:pt x="58" y="195"/>
                </a:cubicBezTo>
                <a:close/>
                <a:moveTo>
                  <a:pt x="63" y="193"/>
                </a:moveTo>
                <a:cubicBezTo>
                  <a:pt x="64" y="192"/>
                  <a:pt x="65" y="192"/>
                  <a:pt x="65" y="192"/>
                </a:cubicBezTo>
                <a:cubicBezTo>
                  <a:pt x="66" y="192"/>
                  <a:pt x="67" y="193"/>
                  <a:pt x="68" y="194"/>
                </a:cubicBezTo>
                <a:cubicBezTo>
                  <a:pt x="68" y="194"/>
                  <a:pt x="67" y="195"/>
                  <a:pt x="67" y="196"/>
                </a:cubicBezTo>
                <a:cubicBezTo>
                  <a:pt x="65" y="195"/>
                  <a:pt x="64" y="194"/>
                  <a:pt x="63" y="193"/>
                </a:cubicBezTo>
                <a:close/>
                <a:moveTo>
                  <a:pt x="70" y="195"/>
                </a:moveTo>
                <a:cubicBezTo>
                  <a:pt x="70" y="196"/>
                  <a:pt x="71" y="196"/>
                  <a:pt x="72" y="197"/>
                </a:cubicBezTo>
                <a:cubicBezTo>
                  <a:pt x="72" y="198"/>
                  <a:pt x="72" y="198"/>
                  <a:pt x="72" y="198"/>
                </a:cubicBezTo>
                <a:cubicBezTo>
                  <a:pt x="72" y="199"/>
                  <a:pt x="72" y="199"/>
                  <a:pt x="72" y="199"/>
                </a:cubicBezTo>
                <a:cubicBezTo>
                  <a:pt x="72" y="199"/>
                  <a:pt x="72" y="199"/>
                  <a:pt x="71" y="199"/>
                </a:cubicBezTo>
                <a:cubicBezTo>
                  <a:pt x="71" y="199"/>
                  <a:pt x="70" y="198"/>
                  <a:pt x="69" y="198"/>
                </a:cubicBezTo>
                <a:cubicBezTo>
                  <a:pt x="68" y="198"/>
                  <a:pt x="68" y="198"/>
                  <a:pt x="68" y="198"/>
                </a:cubicBezTo>
                <a:cubicBezTo>
                  <a:pt x="68" y="197"/>
                  <a:pt x="68" y="197"/>
                  <a:pt x="68" y="197"/>
                </a:cubicBezTo>
                <a:cubicBezTo>
                  <a:pt x="68" y="196"/>
                  <a:pt x="69" y="195"/>
                  <a:pt x="70" y="195"/>
                </a:cubicBezTo>
                <a:close/>
                <a:moveTo>
                  <a:pt x="67" y="190"/>
                </a:moveTo>
                <a:cubicBezTo>
                  <a:pt x="69" y="190"/>
                  <a:pt x="70" y="189"/>
                  <a:pt x="71" y="188"/>
                </a:cubicBezTo>
                <a:cubicBezTo>
                  <a:pt x="71" y="188"/>
                  <a:pt x="72" y="189"/>
                  <a:pt x="72" y="189"/>
                </a:cubicBezTo>
                <a:cubicBezTo>
                  <a:pt x="71" y="190"/>
                  <a:pt x="71" y="191"/>
                  <a:pt x="70" y="192"/>
                </a:cubicBezTo>
                <a:cubicBezTo>
                  <a:pt x="69" y="191"/>
                  <a:pt x="68" y="191"/>
                  <a:pt x="67" y="190"/>
                </a:cubicBezTo>
                <a:close/>
                <a:moveTo>
                  <a:pt x="72" y="185"/>
                </a:moveTo>
                <a:cubicBezTo>
                  <a:pt x="71" y="184"/>
                  <a:pt x="70" y="183"/>
                  <a:pt x="68" y="181"/>
                </a:cubicBezTo>
                <a:cubicBezTo>
                  <a:pt x="69" y="181"/>
                  <a:pt x="69" y="181"/>
                  <a:pt x="69" y="180"/>
                </a:cubicBezTo>
                <a:cubicBezTo>
                  <a:pt x="70" y="181"/>
                  <a:pt x="71" y="181"/>
                  <a:pt x="72" y="182"/>
                </a:cubicBezTo>
                <a:cubicBezTo>
                  <a:pt x="72" y="182"/>
                  <a:pt x="73" y="182"/>
                  <a:pt x="73" y="182"/>
                </a:cubicBezTo>
                <a:cubicBezTo>
                  <a:pt x="73" y="183"/>
                  <a:pt x="73" y="184"/>
                  <a:pt x="73" y="184"/>
                </a:cubicBezTo>
                <a:cubicBezTo>
                  <a:pt x="73" y="185"/>
                  <a:pt x="72" y="185"/>
                  <a:pt x="72" y="185"/>
                </a:cubicBezTo>
                <a:close/>
                <a:moveTo>
                  <a:pt x="71" y="151"/>
                </a:moveTo>
                <a:cubicBezTo>
                  <a:pt x="72" y="150"/>
                  <a:pt x="72" y="150"/>
                  <a:pt x="73" y="149"/>
                </a:cubicBezTo>
                <a:cubicBezTo>
                  <a:pt x="73" y="149"/>
                  <a:pt x="73" y="150"/>
                  <a:pt x="73" y="150"/>
                </a:cubicBezTo>
                <a:cubicBezTo>
                  <a:pt x="72" y="150"/>
                  <a:pt x="72" y="151"/>
                  <a:pt x="71" y="151"/>
                </a:cubicBezTo>
                <a:close/>
                <a:moveTo>
                  <a:pt x="72" y="119"/>
                </a:moveTo>
                <a:cubicBezTo>
                  <a:pt x="72" y="119"/>
                  <a:pt x="71" y="120"/>
                  <a:pt x="71" y="120"/>
                </a:cubicBezTo>
                <a:cubicBezTo>
                  <a:pt x="72" y="119"/>
                  <a:pt x="72" y="118"/>
                  <a:pt x="72" y="118"/>
                </a:cubicBezTo>
                <a:cubicBezTo>
                  <a:pt x="73" y="117"/>
                  <a:pt x="73" y="117"/>
                  <a:pt x="74" y="116"/>
                </a:cubicBezTo>
                <a:cubicBezTo>
                  <a:pt x="74" y="116"/>
                  <a:pt x="74" y="116"/>
                  <a:pt x="74" y="116"/>
                </a:cubicBezTo>
                <a:cubicBezTo>
                  <a:pt x="73" y="117"/>
                  <a:pt x="72" y="118"/>
                  <a:pt x="72" y="119"/>
                </a:cubicBezTo>
                <a:close/>
                <a:moveTo>
                  <a:pt x="78" y="130"/>
                </a:moveTo>
                <a:cubicBezTo>
                  <a:pt x="78" y="131"/>
                  <a:pt x="79" y="132"/>
                  <a:pt x="79" y="134"/>
                </a:cubicBezTo>
                <a:cubicBezTo>
                  <a:pt x="77" y="135"/>
                  <a:pt x="75" y="136"/>
                  <a:pt x="74" y="137"/>
                </a:cubicBezTo>
                <a:cubicBezTo>
                  <a:pt x="73" y="137"/>
                  <a:pt x="73" y="136"/>
                  <a:pt x="73" y="135"/>
                </a:cubicBezTo>
                <a:cubicBezTo>
                  <a:pt x="75" y="134"/>
                  <a:pt x="76" y="132"/>
                  <a:pt x="78" y="130"/>
                </a:cubicBezTo>
                <a:close/>
                <a:moveTo>
                  <a:pt x="75" y="140"/>
                </a:moveTo>
                <a:cubicBezTo>
                  <a:pt x="76" y="140"/>
                  <a:pt x="77" y="139"/>
                  <a:pt x="78" y="138"/>
                </a:cubicBezTo>
                <a:cubicBezTo>
                  <a:pt x="77" y="139"/>
                  <a:pt x="76" y="141"/>
                  <a:pt x="75" y="142"/>
                </a:cubicBezTo>
                <a:cubicBezTo>
                  <a:pt x="75" y="142"/>
                  <a:pt x="74" y="142"/>
                  <a:pt x="74" y="141"/>
                </a:cubicBezTo>
                <a:cubicBezTo>
                  <a:pt x="75" y="141"/>
                  <a:pt x="75" y="141"/>
                  <a:pt x="75" y="140"/>
                </a:cubicBezTo>
                <a:close/>
                <a:moveTo>
                  <a:pt x="80" y="138"/>
                </a:moveTo>
                <a:cubicBezTo>
                  <a:pt x="80" y="139"/>
                  <a:pt x="80" y="139"/>
                  <a:pt x="80" y="140"/>
                </a:cubicBezTo>
                <a:cubicBezTo>
                  <a:pt x="79" y="142"/>
                  <a:pt x="77" y="143"/>
                  <a:pt x="76" y="145"/>
                </a:cubicBezTo>
                <a:cubicBezTo>
                  <a:pt x="77" y="142"/>
                  <a:pt x="79" y="140"/>
                  <a:pt x="80" y="138"/>
                </a:cubicBezTo>
                <a:close/>
                <a:moveTo>
                  <a:pt x="78" y="145"/>
                </a:moveTo>
                <a:cubicBezTo>
                  <a:pt x="78" y="145"/>
                  <a:pt x="78" y="145"/>
                  <a:pt x="78" y="145"/>
                </a:cubicBezTo>
                <a:cubicBezTo>
                  <a:pt x="77" y="146"/>
                  <a:pt x="77" y="146"/>
                  <a:pt x="76" y="147"/>
                </a:cubicBezTo>
                <a:cubicBezTo>
                  <a:pt x="76" y="147"/>
                  <a:pt x="76" y="147"/>
                  <a:pt x="76" y="147"/>
                </a:cubicBezTo>
                <a:cubicBezTo>
                  <a:pt x="77" y="146"/>
                  <a:pt x="77" y="145"/>
                  <a:pt x="78" y="145"/>
                </a:cubicBezTo>
                <a:close/>
                <a:moveTo>
                  <a:pt x="78" y="166"/>
                </a:moveTo>
                <a:cubicBezTo>
                  <a:pt x="78" y="166"/>
                  <a:pt x="78" y="167"/>
                  <a:pt x="79" y="167"/>
                </a:cubicBezTo>
                <a:cubicBezTo>
                  <a:pt x="78" y="168"/>
                  <a:pt x="78" y="168"/>
                  <a:pt x="78" y="168"/>
                </a:cubicBezTo>
                <a:cubicBezTo>
                  <a:pt x="78" y="168"/>
                  <a:pt x="78" y="168"/>
                  <a:pt x="78" y="168"/>
                </a:cubicBezTo>
                <a:cubicBezTo>
                  <a:pt x="78" y="167"/>
                  <a:pt x="78" y="167"/>
                  <a:pt x="78" y="166"/>
                </a:cubicBezTo>
                <a:cubicBezTo>
                  <a:pt x="78" y="166"/>
                  <a:pt x="78" y="166"/>
                  <a:pt x="78" y="166"/>
                </a:cubicBezTo>
                <a:close/>
                <a:moveTo>
                  <a:pt x="78" y="155"/>
                </a:moveTo>
                <a:cubicBezTo>
                  <a:pt x="80" y="153"/>
                  <a:pt x="81" y="152"/>
                  <a:pt x="83" y="151"/>
                </a:cubicBezTo>
                <a:cubicBezTo>
                  <a:pt x="83" y="152"/>
                  <a:pt x="83" y="153"/>
                  <a:pt x="83" y="154"/>
                </a:cubicBezTo>
                <a:cubicBezTo>
                  <a:pt x="82" y="156"/>
                  <a:pt x="81" y="157"/>
                  <a:pt x="80" y="159"/>
                </a:cubicBezTo>
                <a:cubicBezTo>
                  <a:pt x="79" y="158"/>
                  <a:pt x="79" y="156"/>
                  <a:pt x="78" y="155"/>
                </a:cubicBezTo>
                <a:close/>
                <a:moveTo>
                  <a:pt x="85" y="152"/>
                </a:moveTo>
                <a:cubicBezTo>
                  <a:pt x="85" y="151"/>
                  <a:pt x="84" y="150"/>
                  <a:pt x="84" y="149"/>
                </a:cubicBezTo>
                <a:cubicBezTo>
                  <a:pt x="85" y="149"/>
                  <a:pt x="85" y="149"/>
                  <a:pt x="85" y="148"/>
                </a:cubicBezTo>
                <a:cubicBezTo>
                  <a:pt x="85" y="149"/>
                  <a:pt x="85" y="149"/>
                  <a:pt x="85" y="149"/>
                </a:cubicBezTo>
                <a:cubicBezTo>
                  <a:pt x="85" y="149"/>
                  <a:pt x="85" y="150"/>
                  <a:pt x="86" y="150"/>
                </a:cubicBezTo>
                <a:cubicBezTo>
                  <a:pt x="86" y="150"/>
                  <a:pt x="86" y="150"/>
                  <a:pt x="87" y="150"/>
                </a:cubicBezTo>
                <a:cubicBezTo>
                  <a:pt x="86" y="151"/>
                  <a:pt x="85" y="151"/>
                  <a:pt x="85" y="152"/>
                </a:cubicBezTo>
                <a:close/>
                <a:moveTo>
                  <a:pt x="85" y="156"/>
                </a:moveTo>
                <a:cubicBezTo>
                  <a:pt x="85" y="155"/>
                  <a:pt x="85" y="155"/>
                  <a:pt x="85" y="155"/>
                </a:cubicBezTo>
                <a:cubicBezTo>
                  <a:pt x="86" y="154"/>
                  <a:pt x="86" y="153"/>
                  <a:pt x="87" y="153"/>
                </a:cubicBezTo>
                <a:cubicBezTo>
                  <a:pt x="87" y="153"/>
                  <a:pt x="88" y="153"/>
                  <a:pt x="88" y="152"/>
                </a:cubicBezTo>
                <a:cubicBezTo>
                  <a:pt x="89" y="151"/>
                  <a:pt x="90" y="150"/>
                  <a:pt x="92" y="148"/>
                </a:cubicBezTo>
                <a:cubicBezTo>
                  <a:pt x="92" y="148"/>
                  <a:pt x="92" y="148"/>
                  <a:pt x="93" y="148"/>
                </a:cubicBezTo>
                <a:cubicBezTo>
                  <a:pt x="92" y="148"/>
                  <a:pt x="92" y="149"/>
                  <a:pt x="92" y="149"/>
                </a:cubicBezTo>
                <a:cubicBezTo>
                  <a:pt x="90" y="151"/>
                  <a:pt x="88" y="153"/>
                  <a:pt x="85" y="156"/>
                </a:cubicBezTo>
                <a:close/>
                <a:moveTo>
                  <a:pt x="86" y="182"/>
                </a:moveTo>
                <a:cubicBezTo>
                  <a:pt x="86" y="182"/>
                  <a:pt x="86" y="182"/>
                  <a:pt x="86" y="182"/>
                </a:cubicBezTo>
                <a:cubicBezTo>
                  <a:pt x="86" y="182"/>
                  <a:pt x="85" y="181"/>
                  <a:pt x="85" y="181"/>
                </a:cubicBezTo>
                <a:cubicBezTo>
                  <a:pt x="85" y="180"/>
                  <a:pt x="86" y="180"/>
                  <a:pt x="86" y="179"/>
                </a:cubicBezTo>
                <a:cubicBezTo>
                  <a:pt x="86" y="180"/>
                  <a:pt x="86" y="181"/>
                  <a:pt x="86" y="182"/>
                </a:cubicBezTo>
                <a:close/>
                <a:moveTo>
                  <a:pt x="88" y="160"/>
                </a:moveTo>
                <a:cubicBezTo>
                  <a:pt x="92" y="158"/>
                  <a:pt x="95" y="156"/>
                  <a:pt x="99" y="154"/>
                </a:cubicBezTo>
                <a:cubicBezTo>
                  <a:pt x="98" y="155"/>
                  <a:pt x="97" y="156"/>
                  <a:pt x="96" y="157"/>
                </a:cubicBezTo>
                <a:cubicBezTo>
                  <a:pt x="93" y="159"/>
                  <a:pt x="90" y="161"/>
                  <a:pt x="87" y="163"/>
                </a:cubicBezTo>
                <a:cubicBezTo>
                  <a:pt x="87" y="163"/>
                  <a:pt x="86" y="162"/>
                  <a:pt x="86" y="162"/>
                </a:cubicBezTo>
                <a:cubicBezTo>
                  <a:pt x="87" y="161"/>
                  <a:pt x="88" y="160"/>
                  <a:pt x="88" y="160"/>
                </a:cubicBezTo>
                <a:close/>
                <a:moveTo>
                  <a:pt x="88" y="168"/>
                </a:moveTo>
                <a:cubicBezTo>
                  <a:pt x="90" y="166"/>
                  <a:pt x="92" y="165"/>
                  <a:pt x="94" y="163"/>
                </a:cubicBezTo>
                <a:cubicBezTo>
                  <a:pt x="92" y="165"/>
                  <a:pt x="90" y="167"/>
                  <a:pt x="87" y="169"/>
                </a:cubicBezTo>
                <a:cubicBezTo>
                  <a:pt x="87" y="169"/>
                  <a:pt x="87" y="169"/>
                  <a:pt x="87" y="169"/>
                </a:cubicBezTo>
                <a:cubicBezTo>
                  <a:pt x="88" y="169"/>
                  <a:pt x="88" y="168"/>
                  <a:pt x="88" y="168"/>
                </a:cubicBezTo>
                <a:close/>
                <a:moveTo>
                  <a:pt x="97" y="177"/>
                </a:moveTo>
                <a:cubicBezTo>
                  <a:pt x="99" y="175"/>
                  <a:pt x="101" y="174"/>
                  <a:pt x="103" y="173"/>
                </a:cubicBezTo>
                <a:cubicBezTo>
                  <a:pt x="101" y="175"/>
                  <a:pt x="99" y="177"/>
                  <a:pt x="97" y="179"/>
                </a:cubicBezTo>
                <a:cubicBezTo>
                  <a:pt x="96" y="179"/>
                  <a:pt x="95" y="180"/>
                  <a:pt x="94" y="180"/>
                </a:cubicBezTo>
                <a:cubicBezTo>
                  <a:pt x="95" y="179"/>
                  <a:pt x="96" y="178"/>
                  <a:pt x="97" y="177"/>
                </a:cubicBezTo>
                <a:close/>
                <a:moveTo>
                  <a:pt x="102" y="157"/>
                </a:moveTo>
                <a:cubicBezTo>
                  <a:pt x="99" y="158"/>
                  <a:pt x="97" y="160"/>
                  <a:pt x="95" y="161"/>
                </a:cubicBezTo>
                <a:cubicBezTo>
                  <a:pt x="95" y="161"/>
                  <a:pt x="95" y="161"/>
                  <a:pt x="94" y="161"/>
                </a:cubicBezTo>
                <a:cubicBezTo>
                  <a:pt x="95" y="160"/>
                  <a:pt x="96" y="159"/>
                  <a:pt x="97" y="158"/>
                </a:cubicBezTo>
                <a:cubicBezTo>
                  <a:pt x="99" y="157"/>
                  <a:pt x="102" y="155"/>
                  <a:pt x="105" y="154"/>
                </a:cubicBezTo>
                <a:cubicBezTo>
                  <a:pt x="104" y="155"/>
                  <a:pt x="103" y="156"/>
                  <a:pt x="102" y="157"/>
                </a:cubicBezTo>
                <a:close/>
                <a:moveTo>
                  <a:pt x="106" y="167"/>
                </a:moveTo>
                <a:cubicBezTo>
                  <a:pt x="108" y="166"/>
                  <a:pt x="110" y="165"/>
                  <a:pt x="112" y="164"/>
                </a:cubicBezTo>
                <a:cubicBezTo>
                  <a:pt x="111" y="165"/>
                  <a:pt x="110" y="166"/>
                  <a:pt x="109" y="167"/>
                </a:cubicBezTo>
                <a:cubicBezTo>
                  <a:pt x="107" y="168"/>
                  <a:pt x="105" y="170"/>
                  <a:pt x="103" y="171"/>
                </a:cubicBezTo>
                <a:cubicBezTo>
                  <a:pt x="104" y="170"/>
                  <a:pt x="105" y="168"/>
                  <a:pt x="106" y="167"/>
                </a:cubicBezTo>
                <a:close/>
                <a:moveTo>
                  <a:pt x="109" y="171"/>
                </a:moveTo>
                <a:cubicBezTo>
                  <a:pt x="110" y="170"/>
                  <a:pt x="111" y="169"/>
                  <a:pt x="112" y="168"/>
                </a:cubicBezTo>
                <a:cubicBezTo>
                  <a:pt x="114" y="167"/>
                  <a:pt x="117" y="165"/>
                  <a:pt x="119" y="164"/>
                </a:cubicBezTo>
                <a:cubicBezTo>
                  <a:pt x="116" y="167"/>
                  <a:pt x="113" y="169"/>
                  <a:pt x="110" y="172"/>
                </a:cubicBezTo>
                <a:cubicBezTo>
                  <a:pt x="108" y="173"/>
                  <a:pt x="107" y="174"/>
                  <a:pt x="105" y="175"/>
                </a:cubicBezTo>
                <a:cubicBezTo>
                  <a:pt x="106" y="174"/>
                  <a:pt x="107" y="172"/>
                  <a:pt x="109" y="171"/>
                </a:cubicBezTo>
                <a:close/>
                <a:moveTo>
                  <a:pt x="105" y="184"/>
                </a:moveTo>
                <a:cubicBezTo>
                  <a:pt x="106" y="183"/>
                  <a:pt x="107" y="183"/>
                  <a:pt x="108" y="183"/>
                </a:cubicBezTo>
                <a:cubicBezTo>
                  <a:pt x="106" y="184"/>
                  <a:pt x="104" y="186"/>
                  <a:pt x="102" y="187"/>
                </a:cubicBezTo>
                <a:cubicBezTo>
                  <a:pt x="103" y="186"/>
                  <a:pt x="104" y="185"/>
                  <a:pt x="105" y="184"/>
                </a:cubicBezTo>
                <a:close/>
                <a:moveTo>
                  <a:pt x="103" y="196"/>
                </a:moveTo>
                <a:cubicBezTo>
                  <a:pt x="103" y="196"/>
                  <a:pt x="102" y="196"/>
                  <a:pt x="101" y="196"/>
                </a:cubicBezTo>
                <a:cubicBezTo>
                  <a:pt x="101" y="196"/>
                  <a:pt x="100" y="196"/>
                  <a:pt x="100" y="196"/>
                </a:cubicBezTo>
                <a:cubicBezTo>
                  <a:pt x="101" y="195"/>
                  <a:pt x="101" y="195"/>
                  <a:pt x="101" y="194"/>
                </a:cubicBezTo>
                <a:cubicBezTo>
                  <a:pt x="102" y="195"/>
                  <a:pt x="103" y="195"/>
                  <a:pt x="103" y="196"/>
                </a:cubicBezTo>
                <a:close/>
                <a:moveTo>
                  <a:pt x="102" y="202"/>
                </a:moveTo>
                <a:cubicBezTo>
                  <a:pt x="101" y="202"/>
                  <a:pt x="100" y="203"/>
                  <a:pt x="99" y="204"/>
                </a:cubicBezTo>
                <a:cubicBezTo>
                  <a:pt x="99" y="204"/>
                  <a:pt x="99" y="204"/>
                  <a:pt x="99" y="203"/>
                </a:cubicBezTo>
                <a:cubicBezTo>
                  <a:pt x="99" y="203"/>
                  <a:pt x="99" y="203"/>
                  <a:pt x="99" y="203"/>
                </a:cubicBezTo>
                <a:cubicBezTo>
                  <a:pt x="100" y="203"/>
                  <a:pt x="100" y="202"/>
                  <a:pt x="101" y="201"/>
                </a:cubicBezTo>
                <a:cubicBezTo>
                  <a:pt x="101" y="201"/>
                  <a:pt x="101" y="202"/>
                  <a:pt x="102" y="202"/>
                </a:cubicBezTo>
                <a:close/>
                <a:moveTo>
                  <a:pt x="99" y="188"/>
                </a:moveTo>
                <a:cubicBezTo>
                  <a:pt x="98" y="188"/>
                  <a:pt x="97" y="189"/>
                  <a:pt x="97" y="190"/>
                </a:cubicBezTo>
                <a:cubicBezTo>
                  <a:pt x="95" y="189"/>
                  <a:pt x="95" y="189"/>
                  <a:pt x="95" y="189"/>
                </a:cubicBezTo>
                <a:cubicBezTo>
                  <a:pt x="96" y="189"/>
                  <a:pt x="97" y="188"/>
                  <a:pt x="97" y="187"/>
                </a:cubicBezTo>
                <a:cubicBezTo>
                  <a:pt x="97" y="187"/>
                  <a:pt x="98" y="187"/>
                  <a:pt x="98" y="187"/>
                </a:cubicBezTo>
                <a:cubicBezTo>
                  <a:pt x="99" y="187"/>
                  <a:pt x="100" y="186"/>
                  <a:pt x="100" y="186"/>
                </a:cubicBezTo>
                <a:cubicBezTo>
                  <a:pt x="100" y="187"/>
                  <a:pt x="99" y="187"/>
                  <a:pt x="99" y="188"/>
                </a:cubicBezTo>
                <a:close/>
                <a:moveTo>
                  <a:pt x="98" y="200"/>
                </a:moveTo>
                <a:cubicBezTo>
                  <a:pt x="99" y="200"/>
                  <a:pt x="99" y="200"/>
                  <a:pt x="99" y="200"/>
                </a:cubicBezTo>
                <a:cubicBezTo>
                  <a:pt x="98" y="201"/>
                  <a:pt x="98" y="202"/>
                  <a:pt x="97" y="202"/>
                </a:cubicBezTo>
                <a:cubicBezTo>
                  <a:pt x="96" y="202"/>
                  <a:pt x="96" y="201"/>
                  <a:pt x="95" y="201"/>
                </a:cubicBezTo>
                <a:cubicBezTo>
                  <a:pt x="95" y="201"/>
                  <a:pt x="95" y="201"/>
                  <a:pt x="95" y="201"/>
                </a:cubicBezTo>
                <a:cubicBezTo>
                  <a:pt x="96" y="200"/>
                  <a:pt x="97" y="200"/>
                  <a:pt x="98" y="200"/>
                </a:cubicBezTo>
                <a:close/>
                <a:moveTo>
                  <a:pt x="98" y="206"/>
                </a:moveTo>
                <a:cubicBezTo>
                  <a:pt x="99" y="207"/>
                  <a:pt x="100" y="208"/>
                  <a:pt x="102" y="209"/>
                </a:cubicBezTo>
                <a:cubicBezTo>
                  <a:pt x="102" y="209"/>
                  <a:pt x="102" y="209"/>
                  <a:pt x="101" y="209"/>
                </a:cubicBezTo>
                <a:cubicBezTo>
                  <a:pt x="100" y="208"/>
                  <a:pt x="99" y="207"/>
                  <a:pt x="98" y="206"/>
                </a:cubicBezTo>
                <a:cubicBezTo>
                  <a:pt x="98" y="206"/>
                  <a:pt x="98" y="206"/>
                  <a:pt x="98" y="206"/>
                </a:cubicBezTo>
                <a:close/>
                <a:moveTo>
                  <a:pt x="100" y="205"/>
                </a:moveTo>
                <a:cubicBezTo>
                  <a:pt x="101" y="204"/>
                  <a:pt x="102" y="203"/>
                  <a:pt x="103" y="203"/>
                </a:cubicBezTo>
                <a:cubicBezTo>
                  <a:pt x="104" y="203"/>
                  <a:pt x="106" y="204"/>
                  <a:pt x="107" y="205"/>
                </a:cubicBezTo>
                <a:cubicBezTo>
                  <a:pt x="107" y="205"/>
                  <a:pt x="106" y="205"/>
                  <a:pt x="106" y="206"/>
                </a:cubicBezTo>
                <a:cubicBezTo>
                  <a:pt x="106" y="206"/>
                  <a:pt x="105" y="207"/>
                  <a:pt x="104" y="207"/>
                </a:cubicBezTo>
                <a:cubicBezTo>
                  <a:pt x="103" y="206"/>
                  <a:pt x="102" y="205"/>
                  <a:pt x="100" y="205"/>
                </a:cubicBezTo>
                <a:close/>
                <a:moveTo>
                  <a:pt x="104" y="213"/>
                </a:moveTo>
                <a:cubicBezTo>
                  <a:pt x="105" y="214"/>
                  <a:pt x="106" y="214"/>
                  <a:pt x="107" y="215"/>
                </a:cubicBezTo>
                <a:cubicBezTo>
                  <a:pt x="106" y="215"/>
                  <a:pt x="106" y="216"/>
                  <a:pt x="105" y="216"/>
                </a:cubicBezTo>
                <a:cubicBezTo>
                  <a:pt x="104" y="215"/>
                  <a:pt x="103" y="215"/>
                  <a:pt x="103" y="214"/>
                </a:cubicBezTo>
                <a:cubicBezTo>
                  <a:pt x="103" y="214"/>
                  <a:pt x="104" y="214"/>
                  <a:pt x="104" y="213"/>
                </a:cubicBezTo>
                <a:close/>
                <a:moveTo>
                  <a:pt x="106" y="212"/>
                </a:moveTo>
                <a:cubicBezTo>
                  <a:pt x="106" y="212"/>
                  <a:pt x="106" y="212"/>
                  <a:pt x="106" y="212"/>
                </a:cubicBezTo>
                <a:cubicBezTo>
                  <a:pt x="107" y="212"/>
                  <a:pt x="108" y="213"/>
                  <a:pt x="108" y="213"/>
                </a:cubicBezTo>
                <a:cubicBezTo>
                  <a:pt x="108" y="213"/>
                  <a:pt x="108" y="213"/>
                  <a:pt x="108" y="213"/>
                </a:cubicBezTo>
                <a:cubicBezTo>
                  <a:pt x="107" y="213"/>
                  <a:pt x="106" y="213"/>
                  <a:pt x="106" y="212"/>
                </a:cubicBezTo>
                <a:close/>
                <a:moveTo>
                  <a:pt x="107" y="200"/>
                </a:moveTo>
                <a:cubicBezTo>
                  <a:pt x="107" y="199"/>
                  <a:pt x="108" y="199"/>
                  <a:pt x="108" y="198"/>
                </a:cubicBezTo>
                <a:cubicBezTo>
                  <a:pt x="109" y="199"/>
                  <a:pt x="110" y="200"/>
                  <a:pt x="112" y="201"/>
                </a:cubicBezTo>
                <a:cubicBezTo>
                  <a:pt x="111" y="201"/>
                  <a:pt x="111" y="201"/>
                  <a:pt x="110" y="202"/>
                </a:cubicBezTo>
                <a:cubicBezTo>
                  <a:pt x="109" y="201"/>
                  <a:pt x="108" y="200"/>
                  <a:pt x="107" y="200"/>
                </a:cubicBezTo>
                <a:close/>
                <a:moveTo>
                  <a:pt x="109" y="197"/>
                </a:moveTo>
                <a:cubicBezTo>
                  <a:pt x="111" y="196"/>
                  <a:pt x="113" y="194"/>
                  <a:pt x="114" y="193"/>
                </a:cubicBezTo>
                <a:cubicBezTo>
                  <a:pt x="117" y="191"/>
                  <a:pt x="120" y="190"/>
                  <a:pt x="123" y="188"/>
                </a:cubicBezTo>
                <a:cubicBezTo>
                  <a:pt x="121" y="191"/>
                  <a:pt x="118" y="194"/>
                  <a:pt x="115" y="197"/>
                </a:cubicBezTo>
                <a:cubicBezTo>
                  <a:pt x="115" y="197"/>
                  <a:pt x="115" y="197"/>
                  <a:pt x="115" y="197"/>
                </a:cubicBezTo>
                <a:cubicBezTo>
                  <a:pt x="114" y="198"/>
                  <a:pt x="113" y="199"/>
                  <a:pt x="113" y="200"/>
                </a:cubicBezTo>
                <a:cubicBezTo>
                  <a:pt x="111" y="199"/>
                  <a:pt x="110" y="198"/>
                  <a:pt x="109" y="197"/>
                </a:cubicBezTo>
                <a:close/>
                <a:moveTo>
                  <a:pt x="113" y="202"/>
                </a:moveTo>
                <a:cubicBezTo>
                  <a:pt x="113" y="202"/>
                  <a:pt x="113" y="202"/>
                  <a:pt x="113" y="202"/>
                </a:cubicBezTo>
                <a:cubicBezTo>
                  <a:pt x="114" y="202"/>
                  <a:pt x="115" y="203"/>
                  <a:pt x="115" y="203"/>
                </a:cubicBezTo>
                <a:cubicBezTo>
                  <a:pt x="115" y="203"/>
                  <a:pt x="114" y="204"/>
                  <a:pt x="114" y="204"/>
                </a:cubicBezTo>
                <a:cubicBezTo>
                  <a:pt x="114" y="204"/>
                  <a:pt x="114" y="204"/>
                  <a:pt x="114" y="204"/>
                </a:cubicBezTo>
                <a:cubicBezTo>
                  <a:pt x="113" y="204"/>
                  <a:pt x="113" y="203"/>
                  <a:pt x="112" y="203"/>
                </a:cubicBezTo>
                <a:cubicBezTo>
                  <a:pt x="112" y="203"/>
                  <a:pt x="113" y="203"/>
                  <a:pt x="113" y="202"/>
                </a:cubicBezTo>
                <a:close/>
                <a:moveTo>
                  <a:pt x="120" y="203"/>
                </a:moveTo>
                <a:cubicBezTo>
                  <a:pt x="122" y="202"/>
                  <a:pt x="124" y="201"/>
                  <a:pt x="126" y="200"/>
                </a:cubicBezTo>
                <a:cubicBezTo>
                  <a:pt x="124" y="201"/>
                  <a:pt x="122" y="203"/>
                  <a:pt x="120" y="205"/>
                </a:cubicBezTo>
                <a:cubicBezTo>
                  <a:pt x="120" y="205"/>
                  <a:pt x="120" y="204"/>
                  <a:pt x="119" y="204"/>
                </a:cubicBezTo>
                <a:cubicBezTo>
                  <a:pt x="120" y="204"/>
                  <a:pt x="120" y="203"/>
                  <a:pt x="120" y="203"/>
                </a:cubicBezTo>
                <a:close/>
                <a:moveTo>
                  <a:pt x="125" y="204"/>
                </a:moveTo>
                <a:cubicBezTo>
                  <a:pt x="127" y="202"/>
                  <a:pt x="128" y="201"/>
                  <a:pt x="129" y="200"/>
                </a:cubicBezTo>
                <a:cubicBezTo>
                  <a:pt x="128" y="201"/>
                  <a:pt x="127" y="203"/>
                  <a:pt x="126" y="204"/>
                </a:cubicBezTo>
                <a:cubicBezTo>
                  <a:pt x="125" y="205"/>
                  <a:pt x="124" y="206"/>
                  <a:pt x="123" y="206"/>
                </a:cubicBezTo>
                <a:cubicBezTo>
                  <a:pt x="123" y="206"/>
                  <a:pt x="122" y="206"/>
                  <a:pt x="122" y="206"/>
                </a:cubicBezTo>
                <a:cubicBezTo>
                  <a:pt x="123" y="205"/>
                  <a:pt x="124" y="205"/>
                  <a:pt x="125" y="204"/>
                </a:cubicBezTo>
                <a:close/>
                <a:moveTo>
                  <a:pt x="127" y="206"/>
                </a:moveTo>
                <a:cubicBezTo>
                  <a:pt x="129" y="205"/>
                  <a:pt x="131" y="204"/>
                  <a:pt x="132" y="203"/>
                </a:cubicBezTo>
                <a:cubicBezTo>
                  <a:pt x="131" y="204"/>
                  <a:pt x="130" y="205"/>
                  <a:pt x="129" y="206"/>
                </a:cubicBezTo>
                <a:cubicBezTo>
                  <a:pt x="128" y="207"/>
                  <a:pt x="127" y="208"/>
                  <a:pt x="125" y="209"/>
                </a:cubicBezTo>
                <a:cubicBezTo>
                  <a:pt x="125" y="209"/>
                  <a:pt x="125" y="208"/>
                  <a:pt x="125" y="208"/>
                </a:cubicBezTo>
                <a:cubicBezTo>
                  <a:pt x="126" y="208"/>
                  <a:pt x="126" y="207"/>
                  <a:pt x="127" y="206"/>
                </a:cubicBezTo>
                <a:close/>
                <a:moveTo>
                  <a:pt x="147" y="192"/>
                </a:moveTo>
                <a:cubicBezTo>
                  <a:pt x="151" y="189"/>
                  <a:pt x="154" y="185"/>
                  <a:pt x="158" y="182"/>
                </a:cubicBezTo>
                <a:cubicBezTo>
                  <a:pt x="159" y="182"/>
                  <a:pt x="160" y="181"/>
                  <a:pt x="161" y="181"/>
                </a:cubicBezTo>
                <a:cubicBezTo>
                  <a:pt x="160" y="182"/>
                  <a:pt x="159" y="183"/>
                  <a:pt x="158" y="184"/>
                </a:cubicBezTo>
                <a:cubicBezTo>
                  <a:pt x="156" y="186"/>
                  <a:pt x="154" y="187"/>
                  <a:pt x="152" y="189"/>
                </a:cubicBezTo>
                <a:cubicBezTo>
                  <a:pt x="150" y="190"/>
                  <a:pt x="149" y="191"/>
                  <a:pt x="147" y="192"/>
                </a:cubicBezTo>
                <a:close/>
                <a:moveTo>
                  <a:pt x="153" y="199"/>
                </a:moveTo>
                <a:cubicBezTo>
                  <a:pt x="155" y="198"/>
                  <a:pt x="156" y="197"/>
                  <a:pt x="157" y="197"/>
                </a:cubicBezTo>
                <a:cubicBezTo>
                  <a:pt x="155" y="198"/>
                  <a:pt x="153" y="199"/>
                  <a:pt x="151" y="201"/>
                </a:cubicBezTo>
                <a:cubicBezTo>
                  <a:pt x="152" y="200"/>
                  <a:pt x="153" y="199"/>
                  <a:pt x="153" y="199"/>
                </a:cubicBezTo>
                <a:close/>
                <a:moveTo>
                  <a:pt x="155" y="195"/>
                </a:moveTo>
                <a:cubicBezTo>
                  <a:pt x="154" y="195"/>
                  <a:pt x="153" y="196"/>
                  <a:pt x="153" y="196"/>
                </a:cubicBezTo>
                <a:cubicBezTo>
                  <a:pt x="157" y="192"/>
                  <a:pt x="161" y="187"/>
                  <a:pt x="166" y="183"/>
                </a:cubicBezTo>
                <a:cubicBezTo>
                  <a:pt x="165" y="183"/>
                  <a:pt x="165" y="184"/>
                  <a:pt x="164" y="185"/>
                </a:cubicBezTo>
                <a:cubicBezTo>
                  <a:pt x="161" y="188"/>
                  <a:pt x="158" y="191"/>
                  <a:pt x="155" y="195"/>
                </a:cubicBezTo>
                <a:close/>
                <a:moveTo>
                  <a:pt x="178" y="173"/>
                </a:moveTo>
                <a:cubicBezTo>
                  <a:pt x="178" y="173"/>
                  <a:pt x="178" y="173"/>
                  <a:pt x="178" y="173"/>
                </a:cubicBezTo>
                <a:cubicBezTo>
                  <a:pt x="176" y="176"/>
                  <a:pt x="174" y="180"/>
                  <a:pt x="172" y="184"/>
                </a:cubicBezTo>
                <a:cubicBezTo>
                  <a:pt x="169" y="186"/>
                  <a:pt x="165" y="188"/>
                  <a:pt x="162" y="190"/>
                </a:cubicBezTo>
                <a:cubicBezTo>
                  <a:pt x="167" y="184"/>
                  <a:pt x="173" y="179"/>
                  <a:pt x="178" y="173"/>
                </a:cubicBezTo>
                <a:close/>
                <a:moveTo>
                  <a:pt x="183" y="168"/>
                </a:moveTo>
                <a:cubicBezTo>
                  <a:pt x="185" y="166"/>
                  <a:pt x="187" y="164"/>
                  <a:pt x="189" y="163"/>
                </a:cubicBezTo>
                <a:cubicBezTo>
                  <a:pt x="189" y="163"/>
                  <a:pt x="189" y="162"/>
                  <a:pt x="189" y="162"/>
                </a:cubicBezTo>
                <a:cubicBezTo>
                  <a:pt x="185" y="168"/>
                  <a:pt x="180" y="174"/>
                  <a:pt x="176" y="180"/>
                </a:cubicBezTo>
                <a:cubicBezTo>
                  <a:pt x="178" y="176"/>
                  <a:pt x="181" y="172"/>
                  <a:pt x="183" y="168"/>
                </a:cubicBezTo>
                <a:close/>
                <a:moveTo>
                  <a:pt x="178" y="198"/>
                </a:moveTo>
                <a:cubicBezTo>
                  <a:pt x="178" y="197"/>
                  <a:pt x="179" y="197"/>
                  <a:pt x="180" y="196"/>
                </a:cubicBezTo>
                <a:cubicBezTo>
                  <a:pt x="178" y="198"/>
                  <a:pt x="176" y="199"/>
                  <a:pt x="175" y="201"/>
                </a:cubicBezTo>
                <a:cubicBezTo>
                  <a:pt x="174" y="201"/>
                  <a:pt x="174" y="201"/>
                  <a:pt x="174" y="201"/>
                </a:cubicBezTo>
                <a:cubicBezTo>
                  <a:pt x="175" y="200"/>
                  <a:pt x="176" y="199"/>
                  <a:pt x="178" y="198"/>
                </a:cubicBezTo>
                <a:close/>
                <a:moveTo>
                  <a:pt x="172" y="191"/>
                </a:moveTo>
                <a:cubicBezTo>
                  <a:pt x="175" y="189"/>
                  <a:pt x="177" y="187"/>
                  <a:pt x="180" y="184"/>
                </a:cubicBezTo>
                <a:cubicBezTo>
                  <a:pt x="179" y="185"/>
                  <a:pt x="179" y="185"/>
                  <a:pt x="179" y="186"/>
                </a:cubicBezTo>
                <a:cubicBezTo>
                  <a:pt x="177" y="188"/>
                  <a:pt x="174" y="189"/>
                  <a:pt x="172" y="191"/>
                </a:cubicBezTo>
                <a:close/>
                <a:moveTo>
                  <a:pt x="179" y="179"/>
                </a:moveTo>
                <a:cubicBezTo>
                  <a:pt x="184" y="172"/>
                  <a:pt x="189" y="166"/>
                  <a:pt x="194" y="159"/>
                </a:cubicBezTo>
                <a:cubicBezTo>
                  <a:pt x="194" y="159"/>
                  <a:pt x="195" y="159"/>
                  <a:pt x="195" y="158"/>
                </a:cubicBezTo>
                <a:cubicBezTo>
                  <a:pt x="192" y="163"/>
                  <a:pt x="189" y="169"/>
                  <a:pt x="185" y="174"/>
                </a:cubicBezTo>
                <a:cubicBezTo>
                  <a:pt x="185" y="174"/>
                  <a:pt x="185" y="174"/>
                  <a:pt x="185" y="174"/>
                </a:cubicBezTo>
                <a:cubicBezTo>
                  <a:pt x="183" y="175"/>
                  <a:pt x="181" y="177"/>
                  <a:pt x="179" y="179"/>
                </a:cubicBezTo>
                <a:close/>
                <a:moveTo>
                  <a:pt x="196" y="176"/>
                </a:moveTo>
                <a:cubicBezTo>
                  <a:pt x="196" y="177"/>
                  <a:pt x="195" y="179"/>
                  <a:pt x="195" y="180"/>
                </a:cubicBezTo>
                <a:cubicBezTo>
                  <a:pt x="195" y="180"/>
                  <a:pt x="194" y="180"/>
                  <a:pt x="194" y="180"/>
                </a:cubicBezTo>
                <a:cubicBezTo>
                  <a:pt x="193" y="181"/>
                  <a:pt x="191" y="183"/>
                  <a:pt x="189" y="184"/>
                </a:cubicBezTo>
                <a:cubicBezTo>
                  <a:pt x="191" y="181"/>
                  <a:pt x="194" y="179"/>
                  <a:pt x="196" y="176"/>
                </a:cubicBezTo>
                <a:close/>
                <a:moveTo>
                  <a:pt x="198" y="182"/>
                </a:moveTo>
                <a:cubicBezTo>
                  <a:pt x="199" y="182"/>
                  <a:pt x="199" y="182"/>
                  <a:pt x="199" y="182"/>
                </a:cubicBezTo>
                <a:cubicBezTo>
                  <a:pt x="198" y="183"/>
                  <a:pt x="197" y="184"/>
                  <a:pt x="195" y="185"/>
                </a:cubicBezTo>
                <a:cubicBezTo>
                  <a:pt x="196" y="184"/>
                  <a:pt x="197" y="183"/>
                  <a:pt x="198" y="182"/>
                </a:cubicBezTo>
                <a:close/>
                <a:moveTo>
                  <a:pt x="199" y="176"/>
                </a:moveTo>
                <a:cubicBezTo>
                  <a:pt x="200" y="175"/>
                  <a:pt x="200" y="173"/>
                  <a:pt x="201" y="172"/>
                </a:cubicBezTo>
                <a:cubicBezTo>
                  <a:pt x="201" y="172"/>
                  <a:pt x="201" y="172"/>
                  <a:pt x="201" y="172"/>
                </a:cubicBezTo>
                <a:cubicBezTo>
                  <a:pt x="201" y="173"/>
                  <a:pt x="200" y="174"/>
                  <a:pt x="200" y="175"/>
                </a:cubicBezTo>
                <a:cubicBezTo>
                  <a:pt x="200" y="176"/>
                  <a:pt x="199" y="176"/>
                  <a:pt x="199" y="176"/>
                </a:cubicBezTo>
                <a:close/>
                <a:moveTo>
                  <a:pt x="200" y="164"/>
                </a:moveTo>
                <a:cubicBezTo>
                  <a:pt x="200" y="164"/>
                  <a:pt x="199" y="165"/>
                  <a:pt x="199" y="165"/>
                </a:cubicBezTo>
                <a:cubicBezTo>
                  <a:pt x="200" y="163"/>
                  <a:pt x="202" y="161"/>
                  <a:pt x="203" y="158"/>
                </a:cubicBezTo>
                <a:cubicBezTo>
                  <a:pt x="202" y="160"/>
                  <a:pt x="202" y="161"/>
                  <a:pt x="201" y="162"/>
                </a:cubicBezTo>
                <a:cubicBezTo>
                  <a:pt x="201" y="163"/>
                  <a:pt x="201" y="163"/>
                  <a:pt x="200" y="164"/>
                </a:cubicBezTo>
                <a:close/>
                <a:moveTo>
                  <a:pt x="203" y="141"/>
                </a:moveTo>
                <a:cubicBezTo>
                  <a:pt x="206" y="138"/>
                  <a:pt x="209" y="134"/>
                  <a:pt x="212" y="131"/>
                </a:cubicBezTo>
                <a:cubicBezTo>
                  <a:pt x="210" y="134"/>
                  <a:pt x="208" y="137"/>
                  <a:pt x="206" y="139"/>
                </a:cubicBezTo>
                <a:cubicBezTo>
                  <a:pt x="205" y="140"/>
                  <a:pt x="205" y="141"/>
                  <a:pt x="204" y="142"/>
                </a:cubicBezTo>
                <a:cubicBezTo>
                  <a:pt x="204" y="141"/>
                  <a:pt x="203" y="141"/>
                  <a:pt x="203" y="141"/>
                </a:cubicBezTo>
                <a:close/>
                <a:moveTo>
                  <a:pt x="206" y="167"/>
                </a:moveTo>
                <a:cubicBezTo>
                  <a:pt x="208" y="165"/>
                  <a:pt x="209" y="164"/>
                  <a:pt x="210" y="163"/>
                </a:cubicBezTo>
                <a:cubicBezTo>
                  <a:pt x="208" y="165"/>
                  <a:pt x="207" y="168"/>
                  <a:pt x="205" y="170"/>
                </a:cubicBezTo>
                <a:cubicBezTo>
                  <a:pt x="206" y="169"/>
                  <a:pt x="206" y="168"/>
                  <a:pt x="206" y="167"/>
                </a:cubicBezTo>
                <a:close/>
                <a:moveTo>
                  <a:pt x="208" y="157"/>
                </a:moveTo>
                <a:cubicBezTo>
                  <a:pt x="208" y="157"/>
                  <a:pt x="208" y="158"/>
                  <a:pt x="208" y="158"/>
                </a:cubicBezTo>
                <a:cubicBezTo>
                  <a:pt x="209" y="154"/>
                  <a:pt x="210" y="151"/>
                  <a:pt x="212" y="147"/>
                </a:cubicBezTo>
                <a:cubicBezTo>
                  <a:pt x="210" y="151"/>
                  <a:pt x="209" y="154"/>
                  <a:pt x="208" y="157"/>
                </a:cubicBezTo>
                <a:close/>
                <a:moveTo>
                  <a:pt x="214" y="164"/>
                </a:moveTo>
                <a:cubicBezTo>
                  <a:pt x="216" y="162"/>
                  <a:pt x="219" y="160"/>
                  <a:pt x="221" y="158"/>
                </a:cubicBezTo>
                <a:cubicBezTo>
                  <a:pt x="220" y="161"/>
                  <a:pt x="218" y="164"/>
                  <a:pt x="216" y="166"/>
                </a:cubicBezTo>
                <a:cubicBezTo>
                  <a:pt x="215" y="169"/>
                  <a:pt x="213" y="171"/>
                  <a:pt x="211" y="173"/>
                </a:cubicBezTo>
                <a:cubicBezTo>
                  <a:pt x="211" y="173"/>
                  <a:pt x="211" y="173"/>
                  <a:pt x="211" y="173"/>
                </a:cubicBezTo>
                <a:cubicBezTo>
                  <a:pt x="212" y="170"/>
                  <a:pt x="213" y="167"/>
                  <a:pt x="214" y="164"/>
                </a:cubicBezTo>
                <a:close/>
                <a:moveTo>
                  <a:pt x="210" y="165"/>
                </a:moveTo>
                <a:cubicBezTo>
                  <a:pt x="211" y="164"/>
                  <a:pt x="212" y="163"/>
                  <a:pt x="212" y="162"/>
                </a:cubicBezTo>
                <a:cubicBezTo>
                  <a:pt x="212" y="163"/>
                  <a:pt x="212" y="163"/>
                  <a:pt x="212" y="164"/>
                </a:cubicBezTo>
                <a:cubicBezTo>
                  <a:pt x="211" y="165"/>
                  <a:pt x="211" y="165"/>
                  <a:pt x="210" y="165"/>
                </a:cubicBezTo>
                <a:close/>
                <a:moveTo>
                  <a:pt x="217" y="159"/>
                </a:moveTo>
                <a:cubicBezTo>
                  <a:pt x="217" y="158"/>
                  <a:pt x="217" y="158"/>
                  <a:pt x="217" y="158"/>
                </a:cubicBezTo>
                <a:cubicBezTo>
                  <a:pt x="217" y="158"/>
                  <a:pt x="217" y="157"/>
                  <a:pt x="217" y="157"/>
                </a:cubicBezTo>
                <a:cubicBezTo>
                  <a:pt x="218" y="156"/>
                  <a:pt x="220" y="156"/>
                  <a:pt x="221" y="156"/>
                </a:cubicBezTo>
                <a:cubicBezTo>
                  <a:pt x="220" y="157"/>
                  <a:pt x="218" y="158"/>
                  <a:pt x="217" y="159"/>
                </a:cubicBezTo>
                <a:close/>
                <a:moveTo>
                  <a:pt x="217" y="138"/>
                </a:moveTo>
                <a:cubicBezTo>
                  <a:pt x="216" y="143"/>
                  <a:pt x="216" y="147"/>
                  <a:pt x="215" y="151"/>
                </a:cubicBezTo>
                <a:cubicBezTo>
                  <a:pt x="214" y="152"/>
                  <a:pt x="212" y="154"/>
                  <a:pt x="211" y="155"/>
                </a:cubicBezTo>
                <a:cubicBezTo>
                  <a:pt x="213" y="149"/>
                  <a:pt x="215" y="144"/>
                  <a:pt x="217" y="138"/>
                </a:cubicBezTo>
                <a:cubicBezTo>
                  <a:pt x="217" y="138"/>
                  <a:pt x="217" y="138"/>
                  <a:pt x="217" y="138"/>
                </a:cubicBezTo>
                <a:close/>
                <a:moveTo>
                  <a:pt x="215" y="138"/>
                </a:moveTo>
                <a:cubicBezTo>
                  <a:pt x="216" y="136"/>
                  <a:pt x="217" y="134"/>
                  <a:pt x="217" y="132"/>
                </a:cubicBezTo>
                <a:cubicBezTo>
                  <a:pt x="217" y="132"/>
                  <a:pt x="217" y="132"/>
                  <a:pt x="217" y="132"/>
                </a:cubicBezTo>
                <a:cubicBezTo>
                  <a:pt x="217" y="132"/>
                  <a:pt x="217" y="133"/>
                  <a:pt x="217" y="133"/>
                </a:cubicBezTo>
                <a:cubicBezTo>
                  <a:pt x="217" y="135"/>
                  <a:pt x="216" y="137"/>
                  <a:pt x="215" y="138"/>
                </a:cubicBezTo>
                <a:close/>
                <a:moveTo>
                  <a:pt x="216" y="117"/>
                </a:moveTo>
                <a:cubicBezTo>
                  <a:pt x="218" y="115"/>
                  <a:pt x="219" y="113"/>
                  <a:pt x="221" y="111"/>
                </a:cubicBezTo>
                <a:cubicBezTo>
                  <a:pt x="221" y="112"/>
                  <a:pt x="221" y="112"/>
                  <a:pt x="221" y="113"/>
                </a:cubicBezTo>
                <a:cubicBezTo>
                  <a:pt x="219" y="114"/>
                  <a:pt x="218" y="116"/>
                  <a:pt x="216" y="117"/>
                </a:cubicBezTo>
                <a:close/>
                <a:moveTo>
                  <a:pt x="221" y="99"/>
                </a:moveTo>
                <a:cubicBezTo>
                  <a:pt x="220" y="98"/>
                  <a:pt x="220" y="97"/>
                  <a:pt x="220" y="96"/>
                </a:cubicBezTo>
                <a:cubicBezTo>
                  <a:pt x="220" y="96"/>
                  <a:pt x="220" y="96"/>
                  <a:pt x="220" y="96"/>
                </a:cubicBezTo>
                <a:cubicBezTo>
                  <a:pt x="221" y="97"/>
                  <a:pt x="221" y="98"/>
                  <a:pt x="221" y="99"/>
                </a:cubicBezTo>
                <a:cubicBezTo>
                  <a:pt x="221" y="99"/>
                  <a:pt x="221" y="99"/>
                  <a:pt x="221" y="99"/>
                </a:cubicBezTo>
                <a:close/>
                <a:moveTo>
                  <a:pt x="220" y="108"/>
                </a:moveTo>
                <a:cubicBezTo>
                  <a:pt x="220" y="108"/>
                  <a:pt x="220" y="108"/>
                  <a:pt x="220" y="109"/>
                </a:cubicBezTo>
                <a:cubicBezTo>
                  <a:pt x="220" y="109"/>
                  <a:pt x="220" y="109"/>
                  <a:pt x="219" y="109"/>
                </a:cubicBezTo>
                <a:cubicBezTo>
                  <a:pt x="219" y="109"/>
                  <a:pt x="219" y="109"/>
                  <a:pt x="219" y="109"/>
                </a:cubicBezTo>
                <a:cubicBezTo>
                  <a:pt x="219" y="109"/>
                  <a:pt x="219" y="109"/>
                  <a:pt x="219" y="109"/>
                </a:cubicBezTo>
                <a:cubicBezTo>
                  <a:pt x="217" y="110"/>
                  <a:pt x="216" y="111"/>
                  <a:pt x="215" y="111"/>
                </a:cubicBezTo>
                <a:cubicBezTo>
                  <a:pt x="215" y="111"/>
                  <a:pt x="215" y="111"/>
                  <a:pt x="215" y="111"/>
                </a:cubicBezTo>
                <a:cubicBezTo>
                  <a:pt x="215" y="111"/>
                  <a:pt x="215" y="111"/>
                  <a:pt x="215" y="110"/>
                </a:cubicBezTo>
                <a:cubicBezTo>
                  <a:pt x="217" y="110"/>
                  <a:pt x="219" y="109"/>
                  <a:pt x="220" y="108"/>
                </a:cubicBezTo>
                <a:close/>
                <a:moveTo>
                  <a:pt x="219" y="93"/>
                </a:moveTo>
                <a:cubicBezTo>
                  <a:pt x="219" y="92"/>
                  <a:pt x="218" y="90"/>
                  <a:pt x="218" y="89"/>
                </a:cubicBezTo>
                <a:cubicBezTo>
                  <a:pt x="218" y="89"/>
                  <a:pt x="219" y="89"/>
                  <a:pt x="219" y="89"/>
                </a:cubicBezTo>
                <a:cubicBezTo>
                  <a:pt x="219" y="90"/>
                  <a:pt x="219" y="92"/>
                  <a:pt x="220" y="93"/>
                </a:cubicBezTo>
                <a:cubicBezTo>
                  <a:pt x="220" y="93"/>
                  <a:pt x="219" y="93"/>
                  <a:pt x="219" y="93"/>
                </a:cubicBezTo>
                <a:close/>
                <a:moveTo>
                  <a:pt x="217" y="87"/>
                </a:moveTo>
                <a:cubicBezTo>
                  <a:pt x="217" y="86"/>
                  <a:pt x="217" y="85"/>
                  <a:pt x="217" y="84"/>
                </a:cubicBezTo>
                <a:cubicBezTo>
                  <a:pt x="217" y="84"/>
                  <a:pt x="217" y="84"/>
                  <a:pt x="217" y="84"/>
                </a:cubicBezTo>
                <a:cubicBezTo>
                  <a:pt x="218" y="85"/>
                  <a:pt x="218" y="86"/>
                  <a:pt x="218" y="87"/>
                </a:cubicBezTo>
                <a:cubicBezTo>
                  <a:pt x="218" y="87"/>
                  <a:pt x="218" y="87"/>
                  <a:pt x="217" y="87"/>
                </a:cubicBezTo>
                <a:close/>
                <a:moveTo>
                  <a:pt x="216" y="82"/>
                </a:moveTo>
                <a:cubicBezTo>
                  <a:pt x="215" y="79"/>
                  <a:pt x="215" y="77"/>
                  <a:pt x="214" y="74"/>
                </a:cubicBezTo>
                <a:cubicBezTo>
                  <a:pt x="215" y="75"/>
                  <a:pt x="215" y="76"/>
                  <a:pt x="216" y="77"/>
                </a:cubicBezTo>
                <a:cubicBezTo>
                  <a:pt x="216" y="78"/>
                  <a:pt x="216" y="80"/>
                  <a:pt x="217" y="82"/>
                </a:cubicBezTo>
                <a:cubicBezTo>
                  <a:pt x="217" y="82"/>
                  <a:pt x="216" y="82"/>
                  <a:pt x="216" y="82"/>
                </a:cubicBezTo>
                <a:close/>
                <a:moveTo>
                  <a:pt x="215" y="88"/>
                </a:moveTo>
                <a:cubicBezTo>
                  <a:pt x="211" y="90"/>
                  <a:pt x="208" y="92"/>
                  <a:pt x="205" y="93"/>
                </a:cubicBezTo>
                <a:cubicBezTo>
                  <a:pt x="204" y="93"/>
                  <a:pt x="204" y="93"/>
                  <a:pt x="204" y="93"/>
                </a:cubicBezTo>
                <a:cubicBezTo>
                  <a:pt x="206" y="91"/>
                  <a:pt x="208" y="90"/>
                  <a:pt x="210" y="88"/>
                </a:cubicBezTo>
                <a:cubicBezTo>
                  <a:pt x="211" y="87"/>
                  <a:pt x="213" y="87"/>
                  <a:pt x="214" y="86"/>
                </a:cubicBezTo>
                <a:cubicBezTo>
                  <a:pt x="214" y="87"/>
                  <a:pt x="214" y="88"/>
                  <a:pt x="215" y="88"/>
                </a:cubicBezTo>
                <a:close/>
                <a:moveTo>
                  <a:pt x="206" y="85"/>
                </a:moveTo>
                <a:cubicBezTo>
                  <a:pt x="208" y="84"/>
                  <a:pt x="208" y="84"/>
                  <a:pt x="208" y="84"/>
                </a:cubicBezTo>
                <a:cubicBezTo>
                  <a:pt x="209" y="83"/>
                  <a:pt x="208" y="82"/>
                  <a:pt x="207" y="82"/>
                </a:cubicBezTo>
                <a:cubicBezTo>
                  <a:pt x="209" y="81"/>
                  <a:pt x="210" y="80"/>
                  <a:pt x="212" y="79"/>
                </a:cubicBezTo>
                <a:cubicBezTo>
                  <a:pt x="212" y="81"/>
                  <a:pt x="213" y="82"/>
                  <a:pt x="213" y="83"/>
                </a:cubicBezTo>
                <a:cubicBezTo>
                  <a:pt x="211" y="84"/>
                  <a:pt x="208" y="84"/>
                  <a:pt x="206" y="85"/>
                </a:cubicBezTo>
                <a:close/>
                <a:moveTo>
                  <a:pt x="206" y="58"/>
                </a:moveTo>
                <a:cubicBezTo>
                  <a:pt x="206" y="58"/>
                  <a:pt x="206" y="58"/>
                  <a:pt x="206" y="57"/>
                </a:cubicBezTo>
                <a:cubicBezTo>
                  <a:pt x="207" y="58"/>
                  <a:pt x="208" y="59"/>
                  <a:pt x="209" y="60"/>
                </a:cubicBezTo>
                <a:cubicBezTo>
                  <a:pt x="209" y="61"/>
                  <a:pt x="210" y="61"/>
                  <a:pt x="210" y="61"/>
                </a:cubicBezTo>
                <a:cubicBezTo>
                  <a:pt x="211" y="62"/>
                  <a:pt x="211" y="63"/>
                  <a:pt x="212" y="63"/>
                </a:cubicBezTo>
                <a:cubicBezTo>
                  <a:pt x="210" y="61"/>
                  <a:pt x="208" y="60"/>
                  <a:pt x="206" y="58"/>
                </a:cubicBezTo>
                <a:close/>
                <a:moveTo>
                  <a:pt x="206" y="60"/>
                </a:moveTo>
                <a:cubicBezTo>
                  <a:pt x="206" y="60"/>
                  <a:pt x="205" y="60"/>
                  <a:pt x="205" y="60"/>
                </a:cubicBezTo>
                <a:cubicBezTo>
                  <a:pt x="204" y="59"/>
                  <a:pt x="204" y="58"/>
                  <a:pt x="203" y="57"/>
                </a:cubicBezTo>
                <a:cubicBezTo>
                  <a:pt x="204" y="58"/>
                  <a:pt x="204" y="58"/>
                  <a:pt x="205" y="59"/>
                </a:cubicBezTo>
                <a:cubicBezTo>
                  <a:pt x="205" y="60"/>
                  <a:pt x="206" y="60"/>
                  <a:pt x="206" y="60"/>
                </a:cubicBezTo>
                <a:close/>
                <a:moveTo>
                  <a:pt x="211" y="67"/>
                </a:moveTo>
                <a:cubicBezTo>
                  <a:pt x="210" y="67"/>
                  <a:pt x="210" y="67"/>
                  <a:pt x="211" y="67"/>
                </a:cubicBezTo>
                <a:cubicBezTo>
                  <a:pt x="211" y="68"/>
                  <a:pt x="211" y="69"/>
                  <a:pt x="211" y="70"/>
                </a:cubicBezTo>
                <a:cubicBezTo>
                  <a:pt x="209" y="71"/>
                  <a:pt x="207" y="72"/>
                  <a:pt x="205" y="73"/>
                </a:cubicBezTo>
                <a:cubicBezTo>
                  <a:pt x="206" y="71"/>
                  <a:pt x="207" y="70"/>
                  <a:pt x="208" y="68"/>
                </a:cubicBezTo>
                <a:cubicBezTo>
                  <a:pt x="209" y="67"/>
                  <a:pt x="208" y="66"/>
                  <a:pt x="207" y="67"/>
                </a:cubicBezTo>
                <a:cubicBezTo>
                  <a:pt x="207" y="67"/>
                  <a:pt x="207" y="67"/>
                  <a:pt x="206" y="68"/>
                </a:cubicBezTo>
                <a:cubicBezTo>
                  <a:pt x="206" y="67"/>
                  <a:pt x="206" y="67"/>
                  <a:pt x="205" y="67"/>
                </a:cubicBezTo>
                <a:cubicBezTo>
                  <a:pt x="201" y="68"/>
                  <a:pt x="196" y="69"/>
                  <a:pt x="191" y="71"/>
                </a:cubicBezTo>
                <a:cubicBezTo>
                  <a:pt x="196" y="69"/>
                  <a:pt x="200" y="66"/>
                  <a:pt x="204" y="64"/>
                </a:cubicBezTo>
                <a:cubicBezTo>
                  <a:pt x="205" y="63"/>
                  <a:pt x="204" y="62"/>
                  <a:pt x="203" y="62"/>
                </a:cubicBezTo>
                <a:cubicBezTo>
                  <a:pt x="202" y="62"/>
                  <a:pt x="202" y="63"/>
                  <a:pt x="202" y="63"/>
                </a:cubicBezTo>
                <a:cubicBezTo>
                  <a:pt x="202" y="63"/>
                  <a:pt x="202" y="62"/>
                  <a:pt x="202" y="62"/>
                </a:cubicBezTo>
                <a:cubicBezTo>
                  <a:pt x="203" y="62"/>
                  <a:pt x="203" y="60"/>
                  <a:pt x="202" y="61"/>
                </a:cubicBezTo>
                <a:cubicBezTo>
                  <a:pt x="201" y="61"/>
                  <a:pt x="201" y="61"/>
                  <a:pt x="201" y="61"/>
                </a:cubicBezTo>
                <a:cubicBezTo>
                  <a:pt x="202" y="61"/>
                  <a:pt x="202" y="60"/>
                  <a:pt x="203" y="60"/>
                </a:cubicBezTo>
                <a:cubicBezTo>
                  <a:pt x="203" y="60"/>
                  <a:pt x="203" y="60"/>
                  <a:pt x="203" y="60"/>
                </a:cubicBezTo>
                <a:cubicBezTo>
                  <a:pt x="203" y="60"/>
                  <a:pt x="203" y="60"/>
                  <a:pt x="203" y="60"/>
                </a:cubicBezTo>
                <a:cubicBezTo>
                  <a:pt x="205" y="63"/>
                  <a:pt x="208" y="65"/>
                  <a:pt x="211" y="67"/>
                </a:cubicBezTo>
                <a:close/>
                <a:moveTo>
                  <a:pt x="187" y="63"/>
                </a:moveTo>
                <a:cubicBezTo>
                  <a:pt x="191" y="61"/>
                  <a:pt x="195" y="59"/>
                  <a:pt x="198" y="56"/>
                </a:cubicBezTo>
                <a:cubicBezTo>
                  <a:pt x="199" y="57"/>
                  <a:pt x="200" y="58"/>
                  <a:pt x="201" y="59"/>
                </a:cubicBezTo>
                <a:cubicBezTo>
                  <a:pt x="196" y="60"/>
                  <a:pt x="192" y="61"/>
                  <a:pt x="187" y="63"/>
                </a:cubicBezTo>
                <a:close/>
                <a:moveTo>
                  <a:pt x="191" y="56"/>
                </a:moveTo>
                <a:cubicBezTo>
                  <a:pt x="192" y="55"/>
                  <a:pt x="193" y="55"/>
                  <a:pt x="194" y="54"/>
                </a:cubicBezTo>
                <a:cubicBezTo>
                  <a:pt x="195" y="54"/>
                  <a:pt x="195" y="54"/>
                  <a:pt x="195" y="54"/>
                </a:cubicBezTo>
                <a:cubicBezTo>
                  <a:pt x="195" y="54"/>
                  <a:pt x="196" y="54"/>
                  <a:pt x="196" y="55"/>
                </a:cubicBezTo>
                <a:cubicBezTo>
                  <a:pt x="194" y="55"/>
                  <a:pt x="193" y="55"/>
                  <a:pt x="191" y="56"/>
                </a:cubicBezTo>
                <a:close/>
                <a:moveTo>
                  <a:pt x="189" y="54"/>
                </a:moveTo>
                <a:cubicBezTo>
                  <a:pt x="189" y="54"/>
                  <a:pt x="189" y="54"/>
                  <a:pt x="190" y="53"/>
                </a:cubicBezTo>
                <a:cubicBezTo>
                  <a:pt x="190" y="53"/>
                  <a:pt x="189" y="52"/>
                  <a:pt x="188" y="52"/>
                </a:cubicBezTo>
                <a:cubicBezTo>
                  <a:pt x="187" y="53"/>
                  <a:pt x="186" y="54"/>
                  <a:pt x="186" y="55"/>
                </a:cubicBezTo>
                <a:cubicBezTo>
                  <a:pt x="185" y="54"/>
                  <a:pt x="185" y="54"/>
                  <a:pt x="184" y="53"/>
                </a:cubicBezTo>
                <a:cubicBezTo>
                  <a:pt x="186" y="52"/>
                  <a:pt x="188" y="51"/>
                  <a:pt x="189" y="50"/>
                </a:cubicBezTo>
                <a:cubicBezTo>
                  <a:pt x="191" y="51"/>
                  <a:pt x="192" y="52"/>
                  <a:pt x="193" y="53"/>
                </a:cubicBezTo>
                <a:cubicBezTo>
                  <a:pt x="192" y="53"/>
                  <a:pt x="190" y="54"/>
                  <a:pt x="189" y="54"/>
                </a:cubicBezTo>
                <a:close/>
                <a:moveTo>
                  <a:pt x="184" y="56"/>
                </a:moveTo>
                <a:cubicBezTo>
                  <a:pt x="182" y="57"/>
                  <a:pt x="179" y="58"/>
                  <a:pt x="176" y="59"/>
                </a:cubicBezTo>
                <a:cubicBezTo>
                  <a:pt x="177" y="58"/>
                  <a:pt x="178" y="57"/>
                  <a:pt x="179" y="55"/>
                </a:cubicBezTo>
                <a:cubicBezTo>
                  <a:pt x="180" y="55"/>
                  <a:pt x="181" y="54"/>
                  <a:pt x="183" y="54"/>
                </a:cubicBezTo>
                <a:cubicBezTo>
                  <a:pt x="183" y="54"/>
                  <a:pt x="184" y="55"/>
                  <a:pt x="184" y="56"/>
                </a:cubicBezTo>
                <a:close/>
                <a:moveTo>
                  <a:pt x="180" y="50"/>
                </a:moveTo>
                <a:cubicBezTo>
                  <a:pt x="177" y="51"/>
                  <a:pt x="173" y="53"/>
                  <a:pt x="170" y="54"/>
                </a:cubicBezTo>
                <a:cubicBezTo>
                  <a:pt x="171" y="53"/>
                  <a:pt x="173" y="51"/>
                  <a:pt x="174" y="50"/>
                </a:cubicBezTo>
                <a:cubicBezTo>
                  <a:pt x="176" y="49"/>
                  <a:pt x="178" y="48"/>
                  <a:pt x="179" y="48"/>
                </a:cubicBezTo>
                <a:cubicBezTo>
                  <a:pt x="180" y="48"/>
                  <a:pt x="180" y="49"/>
                  <a:pt x="180" y="50"/>
                </a:cubicBezTo>
                <a:cubicBezTo>
                  <a:pt x="180" y="50"/>
                  <a:pt x="180" y="50"/>
                  <a:pt x="180" y="50"/>
                </a:cubicBezTo>
                <a:close/>
                <a:moveTo>
                  <a:pt x="166" y="49"/>
                </a:moveTo>
                <a:cubicBezTo>
                  <a:pt x="167" y="48"/>
                  <a:pt x="168" y="47"/>
                  <a:pt x="169" y="46"/>
                </a:cubicBezTo>
                <a:cubicBezTo>
                  <a:pt x="172" y="45"/>
                  <a:pt x="175" y="44"/>
                  <a:pt x="178" y="44"/>
                </a:cubicBezTo>
                <a:cubicBezTo>
                  <a:pt x="174" y="45"/>
                  <a:pt x="170" y="47"/>
                  <a:pt x="166" y="49"/>
                </a:cubicBezTo>
                <a:close/>
                <a:moveTo>
                  <a:pt x="166" y="53"/>
                </a:moveTo>
                <a:cubicBezTo>
                  <a:pt x="163" y="55"/>
                  <a:pt x="159" y="58"/>
                  <a:pt x="156" y="60"/>
                </a:cubicBezTo>
                <a:cubicBezTo>
                  <a:pt x="155" y="61"/>
                  <a:pt x="154" y="61"/>
                  <a:pt x="153" y="62"/>
                </a:cubicBezTo>
                <a:cubicBezTo>
                  <a:pt x="154" y="60"/>
                  <a:pt x="155" y="59"/>
                  <a:pt x="156" y="58"/>
                </a:cubicBezTo>
                <a:cubicBezTo>
                  <a:pt x="159" y="56"/>
                  <a:pt x="162" y="55"/>
                  <a:pt x="166" y="53"/>
                </a:cubicBezTo>
                <a:cubicBezTo>
                  <a:pt x="166" y="53"/>
                  <a:pt x="166" y="53"/>
                  <a:pt x="166" y="53"/>
                </a:cubicBezTo>
                <a:close/>
                <a:moveTo>
                  <a:pt x="154" y="49"/>
                </a:moveTo>
                <a:cubicBezTo>
                  <a:pt x="154" y="48"/>
                  <a:pt x="155" y="48"/>
                  <a:pt x="155" y="48"/>
                </a:cubicBezTo>
                <a:cubicBezTo>
                  <a:pt x="157" y="47"/>
                  <a:pt x="159" y="46"/>
                  <a:pt x="160" y="46"/>
                </a:cubicBezTo>
                <a:cubicBezTo>
                  <a:pt x="158" y="47"/>
                  <a:pt x="156" y="48"/>
                  <a:pt x="154" y="49"/>
                </a:cubicBezTo>
                <a:close/>
                <a:moveTo>
                  <a:pt x="155" y="45"/>
                </a:moveTo>
                <a:cubicBezTo>
                  <a:pt x="152" y="46"/>
                  <a:pt x="149" y="47"/>
                  <a:pt x="147" y="48"/>
                </a:cubicBezTo>
                <a:cubicBezTo>
                  <a:pt x="149" y="46"/>
                  <a:pt x="152" y="44"/>
                  <a:pt x="155" y="42"/>
                </a:cubicBezTo>
                <a:cubicBezTo>
                  <a:pt x="157" y="42"/>
                  <a:pt x="159" y="41"/>
                  <a:pt x="161" y="41"/>
                </a:cubicBezTo>
                <a:cubicBezTo>
                  <a:pt x="159" y="42"/>
                  <a:pt x="157" y="44"/>
                  <a:pt x="155" y="45"/>
                </a:cubicBezTo>
                <a:close/>
                <a:moveTo>
                  <a:pt x="154" y="34"/>
                </a:moveTo>
                <a:cubicBezTo>
                  <a:pt x="153" y="34"/>
                  <a:pt x="153" y="34"/>
                  <a:pt x="152" y="34"/>
                </a:cubicBezTo>
                <a:cubicBezTo>
                  <a:pt x="153" y="34"/>
                  <a:pt x="153" y="33"/>
                  <a:pt x="154" y="33"/>
                </a:cubicBezTo>
                <a:cubicBezTo>
                  <a:pt x="154" y="33"/>
                  <a:pt x="154" y="33"/>
                  <a:pt x="154" y="33"/>
                </a:cubicBezTo>
                <a:cubicBezTo>
                  <a:pt x="154" y="33"/>
                  <a:pt x="154" y="33"/>
                  <a:pt x="154" y="33"/>
                </a:cubicBezTo>
                <a:cubicBezTo>
                  <a:pt x="154" y="33"/>
                  <a:pt x="154" y="34"/>
                  <a:pt x="154" y="34"/>
                </a:cubicBezTo>
                <a:close/>
                <a:moveTo>
                  <a:pt x="152" y="36"/>
                </a:moveTo>
                <a:cubicBezTo>
                  <a:pt x="150" y="37"/>
                  <a:pt x="147" y="38"/>
                  <a:pt x="145" y="40"/>
                </a:cubicBezTo>
                <a:cubicBezTo>
                  <a:pt x="145" y="40"/>
                  <a:pt x="145" y="40"/>
                  <a:pt x="144" y="40"/>
                </a:cubicBezTo>
                <a:cubicBezTo>
                  <a:pt x="146" y="38"/>
                  <a:pt x="148" y="37"/>
                  <a:pt x="150" y="36"/>
                </a:cubicBezTo>
                <a:cubicBezTo>
                  <a:pt x="151" y="36"/>
                  <a:pt x="151" y="36"/>
                  <a:pt x="152" y="36"/>
                </a:cubicBezTo>
                <a:close/>
                <a:moveTo>
                  <a:pt x="150" y="34"/>
                </a:moveTo>
                <a:cubicBezTo>
                  <a:pt x="148" y="34"/>
                  <a:pt x="147" y="34"/>
                  <a:pt x="146" y="34"/>
                </a:cubicBezTo>
                <a:cubicBezTo>
                  <a:pt x="146" y="34"/>
                  <a:pt x="147" y="33"/>
                  <a:pt x="147" y="33"/>
                </a:cubicBezTo>
                <a:cubicBezTo>
                  <a:pt x="149" y="33"/>
                  <a:pt x="150" y="33"/>
                  <a:pt x="151" y="33"/>
                </a:cubicBezTo>
                <a:cubicBezTo>
                  <a:pt x="151" y="33"/>
                  <a:pt x="150" y="34"/>
                  <a:pt x="150" y="34"/>
                </a:cubicBezTo>
                <a:close/>
                <a:moveTo>
                  <a:pt x="151" y="29"/>
                </a:moveTo>
                <a:cubicBezTo>
                  <a:pt x="151" y="29"/>
                  <a:pt x="151" y="29"/>
                  <a:pt x="151" y="29"/>
                </a:cubicBezTo>
                <a:cubicBezTo>
                  <a:pt x="150" y="29"/>
                  <a:pt x="149" y="29"/>
                  <a:pt x="148" y="29"/>
                </a:cubicBezTo>
                <a:cubicBezTo>
                  <a:pt x="148" y="29"/>
                  <a:pt x="148" y="28"/>
                  <a:pt x="149" y="28"/>
                </a:cubicBezTo>
                <a:cubicBezTo>
                  <a:pt x="150" y="28"/>
                  <a:pt x="151" y="29"/>
                  <a:pt x="152" y="29"/>
                </a:cubicBezTo>
                <a:cubicBezTo>
                  <a:pt x="151" y="29"/>
                  <a:pt x="151" y="29"/>
                  <a:pt x="151" y="29"/>
                </a:cubicBezTo>
                <a:close/>
                <a:moveTo>
                  <a:pt x="148" y="20"/>
                </a:moveTo>
                <a:cubicBezTo>
                  <a:pt x="146" y="18"/>
                  <a:pt x="144" y="17"/>
                  <a:pt x="142" y="16"/>
                </a:cubicBezTo>
                <a:cubicBezTo>
                  <a:pt x="142" y="16"/>
                  <a:pt x="143" y="16"/>
                  <a:pt x="143" y="15"/>
                </a:cubicBezTo>
                <a:cubicBezTo>
                  <a:pt x="146" y="16"/>
                  <a:pt x="149" y="17"/>
                  <a:pt x="152" y="18"/>
                </a:cubicBezTo>
                <a:cubicBezTo>
                  <a:pt x="151" y="18"/>
                  <a:pt x="149" y="19"/>
                  <a:pt x="148" y="20"/>
                </a:cubicBezTo>
                <a:close/>
                <a:moveTo>
                  <a:pt x="139" y="9"/>
                </a:moveTo>
                <a:cubicBezTo>
                  <a:pt x="139" y="9"/>
                  <a:pt x="139" y="9"/>
                  <a:pt x="139" y="9"/>
                </a:cubicBezTo>
                <a:cubicBezTo>
                  <a:pt x="138" y="8"/>
                  <a:pt x="138" y="8"/>
                  <a:pt x="138" y="8"/>
                </a:cubicBezTo>
                <a:cubicBezTo>
                  <a:pt x="140" y="9"/>
                  <a:pt x="142" y="9"/>
                  <a:pt x="145" y="9"/>
                </a:cubicBezTo>
                <a:cubicBezTo>
                  <a:pt x="145" y="9"/>
                  <a:pt x="145" y="10"/>
                  <a:pt x="146" y="10"/>
                </a:cubicBezTo>
                <a:cubicBezTo>
                  <a:pt x="144" y="9"/>
                  <a:pt x="142" y="9"/>
                  <a:pt x="139" y="9"/>
                </a:cubicBezTo>
                <a:close/>
                <a:moveTo>
                  <a:pt x="143" y="13"/>
                </a:moveTo>
                <a:cubicBezTo>
                  <a:pt x="142" y="13"/>
                  <a:pt x="142" y="13"/>
                  <a:pt x="142" y="13"/>
                </a:cubicBezTo>
                <a:cubicBezTo>
                  <a:pt x="140" y="13"/>
                  <a:pt x="138" y="13"/>
                  <a:pt x="135" y="13"/>
                </a:cubicBezTo>
                <a:cubicBezTo>
                  <a:pt x="136" y="12"/>
                  <a:pt x="136" y="12"/>
                  <a:pt x="136" y="12"/>
                </a:cubicBezTo>
                <a:cubicBezTo>
                  <a:pt x="138" y="12"/>
                  <a:pt x="141" y="13"/>
                  <a:pt x="143" y="13"/>
                </a:cubicBezTo>
                <a:close/>
                <a:moveTo>
                  <a:pt x="136" y="14"/>
                </a:moveTo>
                <a:cubicBezTo>
                  <a:pt x="137" y="14"/>
                  <a:pt x="138" y="14"/>
                  <a:pt x="139" y="15"/>
                </a:cubicBezTo>
                <a:cubicBezTo>
                  <a:pt x="139" y="15"/>
                  <a:pt x="139" y="15"/>
                  <a:pt x="138" y="15"/>
                </a:cubicBezTo>
                <a:cubicBezTo>
                  <a:pt x="138" y="15"/>
                  <a:pt x="137" y="14"/>
                  <a:pt x="136" y="14"/>
                </a:cubicBezTo>
                <a:cubicBezTo>
                  <a:pt x="136" y="14"/>
                  <a:pt x="136" y="14"/>
                  <a:pt x="136" y="14"/>
                </a:cubicBezTo>
                <a:close/>
                <a:moveTo>
                  <a:pt x="138" y="18"/>
                </a:moveTo>
                <a:cubicBezTo>
                  <a:pt x="141" y="19"/>
                  <a:pt x="143" y="20"/>
                  <a:pt x="146" y="21"/>
                </a:cubicBezTo>
                <a:cubicBezTo>
                  <a:pt x="146" y="21"/>
                  <a:pt x="146" y="21"/>
                  <a:pt x="146" y="21"/>
                </a:cubicBezTo>
                <a:cubicBezTo>
                  <a:pt x="143" y="20"/>
                  <a:pt x="140" y="20"/>
                  <a:pt x="137" y="19"/>
                </a:cubicBezTo>
                <a:cubicBezTo>
                  <a:pt x="137" y="19"/>
                  <a:pt x="138" y="19"/>
                  <a:pt x="138" y="18"/>
                </a:cubicBezTo>
                <a:close/>
                <a:moveTo>
                  <a:pt x="141" y="27"/>
                </a:moveTo>
                <a:cubicBezTo>
                  <a:pt x="143" y="27"/>
                  <a:pt x="144" y="27"/>
                  <a:pt x="146" y="28"/>
                </a:cubicBezTo>
                <a:cubicBezTo>
                  <a:pt x="146" y="28"/>
                  <a:pt x="145" y="28"/>
                  <a:pt x="145" y="28"/>
                </a:cubicBezTo>
                <a:cubicBezTo>
                  <a:pt x="143" y="28"/>
                  <a:pt x="142" y="28"/>
                  <a:pt x="140" y="27"/>
                </a:cubicBezTo>
                <a:cubicBezTo>
                  <a:pt x="140" y="27"/>
                  <a:pt x="141" y="27"/>
                  <a:pt x="141" y="27"/>
                </a:cubicBezTo>
                <a:close/>
                <a:moveTo>
                  <a:pt x="142" y="30"/>
                </a:moveTo>
                <a:cubicBezTo>
                  <a:pt x="142" y="30"/>
                  <a:pt x="142" y="30"/>
                  <a:pt x="142" y="30"/>
                </a:cubicBezTo>
                <a:cubicBezTo>
                  <a:pt x="140" y="30"/>
                  <a:pt x="138" y="29"/>
                  <a:pt x="137" y="29"/>
                </a:cubicBezTo>
                <a:cubicBezTo>
                  <a:pt x="137" y="29"/>
                  <a:pt x="137" y="29"/>
                  <a:pt x="138" y="29"/>
                </a:cubicBezTo>
                <a:cubicBezTo>
                  <a:pt x="139" y="29"/>
                  <a:pt x="141" y="29"/>
                  <a:pt x="142" y="30"/>
                </a:cubicBezTo>
                <a:close/>
                <a:moveTo>
                  <a:pt x="140" y="34"/>
                </a:moveTo>
                <a:cubicBezTo>
                  <a:pt x="141" y="33"/>
                  <a:pt x="142" y="33"/>
                  <a:pt x="144" y="33"/>
                </a:cubicBezTo>
                <a:cubicBezTo>
                  <a:pt x="143" y="33"/>
                  <a:pt x="143" y="34"/>
                  <a:pt x="142" y="34"/>
                </a:cubicBezTo>
                <a:cubicBezTo>
                  <a:pt x="141" y="34"/>
                  <a:pt x="139" y="34"/>
                  <a:pt x="138" y="34"/>
                </a:cubicBezTo>
                <a:cubicBezTo>
                  <a:pt x="139" y="34"/>
                  <a:pt x="139" y="34"/>
                  <a:pt x="140" y="34"/>
                </a:cubicBezTo>
                <a:close/>
                <a:moveTo>
                  <a:pt x="143" y="36"/>
                </a:moveTo>
                <a:cubicBezTo>
                  <a:pt x="144" y="36"/>
                  <a:pt x="146" y="36"/>
                  <a:pt x="147" y="36"/>
                </a:cubicBezTo>
                <a:cubicBezTo>
                  <a:pt x="145" y="37"/>
                  <a:pt x="143" y="39"/>
                  <a:pt x="141" y="40"/>
                </a:cubicBezTo>
                <a:cubicBezTo>
                  <a:pt x="140" y="40"/>
                  <a:pt x="139" y="40"/>
                  <a:pt x="138" y="40"/>
                </a:cubicBezTo>
                <a:cubicBezTo>
                  <a:pt x="137" y="40"/>
                  <a:pt x="136" y="40"/>
                  <a:pt x="135" y="40"/>
                </a:cubicBezTo>
                <a:cubicBezTo>
                  <a:pt x="137" y="39"/>
                  <a:pt x="140" y="37"/>
                  <a:pt x="143" y="36"/>
                </a:cubicBezTo>
                <a:close/>
                <a:moveTo>
                  <a:pt x="137" y="42"/>
                </a:moveTo>
                <a:cubicBezTo>
                  <a:pt x="134" y="42"/>
                  <a:pt x="132" y="43"/>
                  <a:pt x="130" y="43"/>
                </a:cubicBezTo>
                <a:cubicBezTo>
                  <a:pt x="131" y="43"/>
                  <a:pt x="131" y="43"/>
                  <a:pt x="132" y="42"/>
                </a:cubicBezTo>
                <a:cubicBezTo>
                  <a:pt x="133" y="42"/>
                  <a:pt x="135" y="42"/>
                  <a:pt x="137" y="42"/>
                </a:cubicBezTo>
                <a:close/>
                <a:moveTo>
                  <a:pt x="136" y="44"/>
                </a:moveTo>
                <a:cubicBezTo>
                  <a:pt x="136" y="44"/>
                  <a:pt x="135" y="45"/>
                  <a:pt x="135" y="45"/>
                </a:cubicBezTo>
                <a:cubicBezTo>
                  <a:pt x="131" y="46"/>
                  <a:pt x="128" y="46"/>
                  <a:pt x="124" y="47"/>
                </a:cubicBezTo>
                <a:cubicBezTo>
                  <a:pt x="125" y="47"/>
                  <a:pt x="125" y="46"/>
                  <a:pt x="126" y="46"/>
                </a:cubicBezTo>
                <a:cubicBezTo>
                  <a:pt x="129" y="45"/>
                  <a:pt x="133" y="45"/>
                  <a:pt x="136" y="44"/>
                </a:cubicBezTo>
                <a:close/>
                <a:moveTo>
                  <a:pt x="126" y="44"/>
                </a:moveTo>
                <a:cubicBezTo>
                  <a:pt x="123" y="45"/>
                  <a:pt x="120" y="46"/>
                  <a:pt x="117" y="47"/>
                </a:cubicBezTo>
                <a:cubicBezTo>
                  <a:pt x="118" y="45"/>
                  <a:pt x="120" y="44"/>
                  <a:pt x="121" y="42"/>
                </a:cubicBezTo>
                <a:cubicBezTo>
                  <a:pt x="121" y="42"/>
                  <a:pt x="121" y="42"/>
                  <a:pt x="121" y="42"/>
                </a:cubicBezTo>
                <a:cubicBezTo>
                  <a:pt x="124" y="42"/>
                  <a:pt x="126" y="42"/>
                  <a:pt x="129" y="42"/>
                </a:cubicBezTo>
                <a:cubicBezTo>
                  <a:pt x="128" y="43"/>
                  <a:pt x="127" y="44"/>
                  <a:pt x="126" y="44"/>
                </a:cubicBezTo>
                <a:close/>
                <a:moveTo>
                  <a:pt x="111" y="46"/>
                </a:moveTo>
                <a:cubicBezTo>
                  <a:pt x="113" y="45"/>
                  <a:pt x="114" y="44"/>
                  <a:pt x="115" y="42"/>
                </a:cubicBezTo>
                <a:cubicBezTo>
                  <a:pt x="116" y="42"/>
                  <a:pt x="117" y="42"/>
                  <a:pt x="118" y="42"/>
                </a:cubicBezTo>
                <a:cubicBezTo>
                  <a:pt x="116" y="44"/>
                  <a:pt x="114" y="45"/>
                  <a:pt x="111" y="46"/>
                </a:cubicBezTo>
                <a:close/>
                <a:moveTo>
                  <a:pt x="115" y="41"/>
                </a:moveTo>
                <a:cubicBezTo>
                  <a:pt x="114" y="40"/>
                  <a:pt x="113" y="40"/>
                  <a:pt x="112" y="41"/>
                </a:cubicBezTo>
                <a:cubicBezTo>
                  <a:pt x="110" y="41"/>
                  <a:pt x="109" y="41"/>
                  <a:pt x="107" y="41"/>
                </a:cubicBezTo>
                <a:cubicBezTo>
                  <a:pt x="107" y="40"/>
                  <a:pt x="108" y="40"/>
                  <a:pt x="108" y="40"/>
                </a:cubicBezTo>
                <a:cubicBezTo>
                  <a:pt x="112" y="39"/>
                  <a:pt x="115" y="38"/>
                  <a:pt x="119" y="37"/>
                </a:cubicBezTo>
                <a:cubicBezTo>
                  <a:pt x="118" y="38"/>
                  <a:pt x="116" y="39"/>
                  <a:pt x="115" y="41"/>
                </a:cubicBezTo>
                <a:close/>
                <a:moveTo>
                  <a:pt x="116" y="33"/>
                </a:moveTo>
                <a:cubicBezTo>
                  <a:pt x="115" y="33"/>
                  <a:pt x="115" y="33"/>
                  <a:pt x="114" y="34"/>
                </a:cubicBezTo>
                <a:cubicBezTo>
                  <a:pt x="115" y="33"/>
                  <a:pt x="115" y="33"/>
                  <a:pt x="116" y="33"/>
                </a:cubicBezTo>
                <a:cubicBezTo>
                  <a:pt x="116" y="33"/>
                  <a:pt x="117" y="33"/>
                  <a:pt x="117" y="33"/>
                </a:cubicBezTo>
                <a:cubicBezTo>
                  <a:pt x="117" y="33"/>
                  <a:pt x="117" y="33"/>
                  <a:pt x="116" y="33"/>
                </a:cubicBezTo>
                <a:close/>
                <a:moveTo>
                  <a:pt x="105" y="29"/>
                </a:moveTo>
                <a:cubicBezTo>
                  <a:pt x="104" y="29"/>
                  <a:pt x="103" y="29"/>
                  <a:pt x="102" y="29"/>
                </a:cubicBezTo>
                <a:cubicBezTo>
                  <a:pt x="104" y="29"/>
                  <a:pt x="106" y="28"/>
                  <a:pt x="107" y="27"/>
                </a:cubicBezTo>
                <a:cubicBezTo>
                  <a:pt x="108" y="27"/>
                  <a:pt x="108" y="27"/>
                  <a:pt x="109" y="27"/>
                </a:cubicBezTo>
                <a:cubicBezTo>
                  <a:pt x="108" y="28"/>
                  <a:pt x="106" y="29"/>
                  <a:pt x="105" y="29"/>
                </a:cubicBezTo>
                <a:close/>
                <a:moveTo>
                  <a:pt x="103" y="32"/>
                </a:moveTo>
                <a:cubicBezTo>
                  <a:pt x="104" y="32"/>
                  <a:pt x="104" y="32"/>
                  <a:pt x="105" y="32"/>
                </a:cubicBezTo>
                <a:cubicBezTo>
                  <a:pt x="104" y="33"/>
                  <a:pt x="102" y="34"/>
                  <a:pt x="101" y="35"/>
                </a:cubicBezTo>
                <a:cubicBezTo>
                  <a:pt x="100" y="35"/>
                  <a:pt x="100" y="35"/>
                  <a:pt x="99" y="35"/>
                </a:cubicBezTo>
                <a:cubicBezTo>
                  <a:pt x="99" y="35"/>
                  <a:pt x="98" y="35"/>
                  <a:pt x="98" y="36"/>
                </a:cubicBezTo>
                <a:cubicBezTo>
                  <a:pt x="98" y="36"/>
                  <a:pt x="97" y="36"/>
                  <a:pt x="96" y="37"/>
                </a:cubicBezTo>
                <a:cubicBezTo>
                  <a:pt x="98" y="35"/>
                  <a:pt x="101" y="33"/>
                  <a:pt x="103" y="32"/>
                </a:cubicBezTo>
                <a:close/>
                <a:moveTo>
                  <a:pt x="96" y="35"/>
                </a:moveTo>
                <a:cubicBezTo>
                  <a:pt x="97" y="34"/>
                  <a:pt x="98" y="33"/>
                  <a:pt x="99" y="32"/>
                </a:cubicBezTo>
                <a:cubicBezTo>
                  <a:pt x="99" y="32"/>
                  <a:pt x="100" y="32"/>
                  <a:pt x="100" y="32"/>
                </a:cubicBezTo>
                <a:cubicBezTo>
                  <a:pt x="99" y="33"/>
                  <a:pt x="98" y="34"/>
                  <a:pt x="96" y="35"/>
                </a:cubicBezTo>
                <a:close/>
                <a:moveTo>
                  <a:pt x="96" y="30"/>
                </a:moveTo>
                <a:cubicBezTo>
                  <a:pt x="96" y="30"/>
                  <a:pt x="95" y="30"/>
                  <a:pt x="95" y="30"/>
                </a:cubicBezTo>
                <a:cubicBezTo>
                  <a:pt x="97" y="29"/>
                  <a:pt x="98" y="28"/>
                  <a:pt x="100" y="27"/>
                </a:cubicBezTo>
                <a:cubicBezTo>
                  <a:pt x="100" y="27"/>
                  <a:pt x="100" y="27"/>
                  <a:pt x="100" y="27"/>
                </a:cubicBezTo>
                <a:cubicBezTo>
                  <a:pt x="99" y="28"/>
                  <a:pt x="97" y="29"/>
                  <a:pt x="96" y="30"/>
                </a:cubicBezTo>
                <a:close/>
                <a:moveTo>
                  <a:pt x="90" y="31"/>
                </a:moveTo>
                <a:cubicBezTo>
                  <a:pt x="90" y="31"/>
                  <a:pt x="89" y="31"/>
                  <a:pt x="89" y="31"/>
                </a:cubicBezTo>
                <a:cubicBezTo>
                  <a:pt x="88" y="32"/>
                  <a:pt x="86" y="33"/>
                  <a:pt x="85" y="33"/>
                </a:cubicBezTo>
                <a:cubicBezTo>
                  <a:pt x="85" y="33"/>
                  <a:pt x="85" y="33"/>
                  <a:pt x="85" y="33"/>
                </a:cubicBezTo>
                <a:cubicBezTo>
                  <a:pt x="87" y="31"/>
                  <a:pt x="89" y="28"/>
                  <a:pt x="91" y="26"/>
                </a:cubicBezTo>
                <a:cubicBezTo>
                  <a:pt x="93" y="26"/>
                  <a:pt x="95" y="27"/>
                  <a:pt x="97" y="27"/>
                </a:cubicBezTo>
                <a:cubicBezTo>
                  <a:pt x="95" y="28"/>
                  <a:pt x="92" y="30"/>
                  <a:pt x="90" y="31"/>
                </a:cubicBezTo>
                <a:close/>
                <a:moveTo>
                  <a:pt x="89" y="18"/>
                </a:moveTo>
                <a:cubicBezTo>
                  <a:pt x="89" y="18"/>
                  <a:pt x="89" y="18"/>
                  <a:pt x="88" y="18"/>
                </a:cubicBezTo>
                <a:cubicBezTo>
                  <a:pt x="88" y="18"/>
                  <a:pt x="87" y="19"/>
                  <a:pt x="87" y="19"/>
                </a:cubicBezTo>
                <a:cubicBezTo>
                  <a:pt x="83" y="21"/>
                  <a:pt x="79" y="23"/>
                  <a:pt x="75" y="26"/>
                </a:cubicBezTo>
                <a:cubicBezTo>
                  <a:pt x="73" y="27"/>
                  <a:pt x="70" y="28"/>
                  <a:pt x="68" y="29"/>
                </a:cubicBezTo>
                <a:cubicBezTo>
                  <a:pt x="68" y="29"/>
                  <a:pt x="68" y="28"/>
                  <a:pt x="69" y="28"/>
                </a:cubicBezTo>
                <a:cubicBezTo>
                  <a:pt x="73" y="25"/>
                  <a:pt x="78" y="23"/>
                  <a:pt x="83" y="20"/>
                </a:cubicBezTo>
                <a:cubicBezTo>
                  <a:pt x="86" y="19"/>
                  <a:pt x="90" y="17"/>
                  <a:pt x="94" y="16"/>
                </a:cubicBezTo>
                <a:cubicBezTo>
                  <a:pt x="93" y="16"/>
                  <a:pt x="93" y="16"/>
                  <a:pt x="92" y="17"/>
                </a:cubicBezTo>
                <a:cubicBezTo>
                  <a:pt x="91" y="17"/>
                  <a:pt x="90" y="18"/>
                  <a:pt x="89" y="18"/>
                </a:cubicBezTo>
                <a:close/>
                <a:moveTo>
                  <a:pt x="80" y="17"/>
                </a:moveTo>
                <a:cubicBezTo>
                  <a:pt x="73" y="19"/>
                  <a:pt x="66" y="23"/>
                  <a:pt x="60" y="27"/>
                </a:cubicBezTo>
                <a:cubicBezTo>
                  <a:pt x="60" y="27"/>
                  <a:pt x="60" y="28"/>
                  <a:pt x="60" y="28"/>
                </a:cubicBezTo>
                <a:cubicBezTo>
                  <a:pt x="58" y="29"/>
                  <a:pt x="56" y="31"/>
                  <a:pt x="54" y="32"/>
                </a:cubicBezTo>
                <a:cubicBezTo>
                  <a:pt x="51" y="34"/>
                  <a:pt x="48" y="35"/>
                  <a:pt x="45" y="36"/>
                </a:cubicBezTo>
                <a:cubicBezTo>
                  <a:pt x="48" y="34"/>
                  <a:pt x="52" y="31"/>
                  <a:pt x="55" y="29"/>
                </a:cubicBezTo>
                <a:cubicBezTo>
                  <a:pt x="62" y="23"/>
                  <a:pt x="70" y="19"/>
                  <a:pt x="79" y="15"/>
                </a:cubicBezTo>
                <a:cubicBezTo>
                  <a:pt x="81" y="14"/>
                  <a:pt x="83" y="13"/>
                  <a:pt x="85" y="12"/>
                </a:cubicBezTo>
                <a:cubicBezTo>
                  <a:pt x="83" y="13"/>
                  <a:pt x="81" y="14"/>
                  <a:pt x="80" y="15"/>
                </a:cubicBezTo>
                <a:cubicBezTo>
                  <a:pt x="79" y="16"/>
                  <a:pt x="79" y="16"/>
                  <a:pt x="80" y="17"/>
                </a:cubicBezTo>
                <a:close/>
                <a:moveTo>
                  <a:pt x="50" y="40"/>
                </a:moveTo>
                <a:cubicBezTo>
                  <a:pt x="51" y="39"/>
                  <a:pt x="52" y="38"/>
                  <a:pt x="53" y="38"/>
                </a:cubicBezTo>
                <a:cubicBezTo>
                  <a:pt x="52" y="39"/>
                  <a:pt x="51" y="40"/>
                  <a:pt x="50" y="41"/>
                </a:cubicBezTo>
                <a:cubicBezTo>
                  <a:pt x="50" y="40"/>
                  <a:pt x="50" y="40"/>
                  <a:pt x="50" y="40"/>
                </a:cubicBezTo>
                <a:close/>
                <a:moveTo>
                  <a:pt x="56" y="38"/>
                </a:moveTo>
                <a:cubicBezTo>
                  <a:pt x="56" y="38"/>
                  <a:pt x="57" y="38"/>
                  <a:pt x="57" y="38"/>
                </a:cubicBezTo>
                <a:cubicBezTo>
                  <a:pt x="56" y="40"/>
                  <a:pt x="54" y="42"/>
                  <a:pt x="53" y="44"/>
                </a:cubicBezTo>
                <a:cubicBezTo>
                  <a:pt x="49" y="46"/>
                  <a:pt x="46" y="48"/>
                  <a:pt x="43" y="51"/>
                </a:cubicBezTo>
                <a:cubicBezTo>
                  <a:pt x="44" y="51"/>
                  <a:pt x="44" y="50"/>
                  <a:pt x="44" y="50"/>
                </a:cubicBezTo>
                <a:cubicBezTo>
                  <a:pt x="48" y="46"/>
                  <a:pt x="52" y="42"/>
                  <a:pt x="56" y="38"/>
                </a:cubicBezTo>
                <a:close/>
                <a:moveTo>
                  <a:pt x="49" y="48"/>
                </a:moveTo>
                <a:cubicBezTo>
                  <a:pt x="49" y="49"/>
                  <a:pt x="48" y="50"/>
                  <a:pt x="47" y="50"/>
                </a:cubicBezTo>
                <a:cubicBezTo>
                  <a:pt x="46" y="51"/>
                  <a:pt x="46" y="52"/>
                  <a:pt x="45" y="53"/>
                </a:cubicBezTo>
                <a:cubicBezTo>
                  <a:pt x="43" y="54"/>
                  <a:pt x="41" y="56"/>
                  <a:pt x="40" y="57"/>
                </a:cubicBezTo>
                <a:cubicBezTo>
                  <a:pt x="40" y="56"/>
                  <a:pt x="40" y="56"/>
                  <a:pt x="40" y="56"/>
                </a:cubicBezTo>
                <a:cubicBezTo>
                  <a:pt x="43" y="53"/>
                  <a:pt x="46" y="51"/>
                  <a:pt x="49" y="48"/>
                </a:cubicBezTo>
                <a:close/>
                <a:moveTo>
                  <a:pt x="39" y="55"/>
                </a:moveTo>
                <a:cubicBezTo>
                  <a:pt x="38" y="55"/>
                  <a:pt x="38" y="56"/>
                  <a:pt x="37" y="57"/>
                </a:cubicBezTo>
                <a:cubicBezTo>
                  <a:pt x="37" y="57"/>
                  <a:pt x="37" y="56"/>
                  <a:pt x="37" y="56"/>
                </a:cubicBezTo>
                <a:cubicBezTo>
                  <a:pt x="38" y="56"/>
                  <a:pt x="38" y="55"/>
                  <a:pt x="39" y="54"/>
                </a:cubicBezTo>
                <a:cubicBezTo>
                  <a:pt x="39" y="54"/>
                  <a:pt x="40" y="53"/>
                  <a:pt x="40" y="53"/>
                </a:cubicBezTo>
                <a:lnTo>
                  <a:pt x="39" y="55"/>
                </a:lnTo>
                <a:close/>
                <a:moveTo>
                  <a:pt x="38" y="65"/>
                </a:moveTo>
                <a:cubicBezTo>
                  <a:pt x="40" y="64"/>
                  <a:pt x="42" y="62"/>
                  <a:pt x="45" y="60"/>
                </a:cubicBezTo>
                <a:cubicBezTo>
                  <a:pt x="40" y="65"/>
                  <a:pt x="35" y="70"/>
                  <a:pt x="30" y="75"/>
                </a:cubicBezTo>
                <a:cubicBezTo>
                  <a:pt x="30" y="75"/>
                  <a:pt x="30" y="77"/>
                  <a:pt x="31" y="76"/>
                </a:cubicBezTo>
                <a:cubicBezTo>
                  <a:pt x="32" y="76"/>
                  <a:pt x="33" y="75"/>
                  <a:pt x="34" y="75"/>
                </a:cubicBezTo>
                <a:cubicBezTo>
                  <a:pt x="33" y="75"/>
                  <a:pt x="33" y="76"/>
                  <a:pt x="32" y="76"/>
                </a:cubicBezTo>
                <a:cubicBezTo>
                  <a:pt x="31" y="77"/>
                  <a:pt x="29" y="78"/>
                  <a:pt x="27" y="78"/>
                </a:cubicBezTo>
                <a:cubicBezTo>
                  <a:pt x="27" y="77"/>
                  <a:pt x="28" y="76"/>
                  <a:pt x="29" y="75"/>
                </a:cubicBezTo>
                <a:cubicBezTo>
                  <a:pt x="32" y="72"/>
                  <a:pt x="35" y="69"/>
                  <a:pt x="38" y="65"/>
                </a:cubicBezTo>
                <a:close/>
                <a:moveTo>
                  <a:pt x="34" y="77"/>
                </a:moveTo>
                <a:cubicBezTo>
                  <a:pt x="35" y="77"/>
                  <a:pt x="36" y="76"/>
                  <a:pt x="37" y="75"/>
                </a:cubicBezTo>
                <a:cubicBezTo>
                  <a:pt x="35" y="78"/>
                  <a:pt x="32" y="81"/>
                  <a:pt x="30" y="83"/>
                </a:cubicBezTo>
                <a:cubicBezTo>
                  <a:pt x="30" y="83"/>
                  <a:pt x="30" y="83"/>
                  <a:pt x="30" y="83"/>
                </a:cubicBezTo>
                <a:cubicBezTo>
                  <a:pt x="31" y="81"/>
                  <a:pt x="32" y="79"/>
                  <a:pt x="34" y="77"/>
                </a:cubicBezTo>
                <a:close/>
                <a:moveTo>
                  <a:pt x="30" y="93"/>
                </a:moveTo>
                <a:cubicBezTo>
                  <a:pt x="30" y="93"/>
                  <a:pt x="30" y="93"/>
                  <a:pt x="30" y="94"/>
                </a:cubicBezTo>
                <a:cubicBezTo>
                  <a:pt x="30" y="94"/>
                  <a:pt x="30" y="94"/>
                  <a:pt x="30" y="94"/>
                </a:cubicBezTo>
                <a:cubicBezTo>
                  <a:pt x="30" y="94"/>
                  <a:pt x="30" y="93"/>
                  <a:pt x="29" y="93"/>
                </a:cubicBezTo>
                <a:cubicBezTo>
                  <a:pt x="29" y="93"/>
                  <a:pt x="30" y="93"/>
                  <a:pt x="30" y="93"/>
                </a:cubicBezTo>
                <a:close/>
                <a:moveTo>
                  <a:pt x="32" y="123"/>
                </a:moveTo>
                <a:cubicBezTo>
                  <a:pt x="32" y="124"/>
                  <a:pt x="32" y="124"/>
                  <a:pt x="32" y="125"/>
                </a:cubicBezTo>
                <a:cubicBezTo>
                  <a:pt x="32" y="125"/>
                  <a:pt x="32" y="125"/>
                  <a:pt x="32" y="126"/>
                </a:cubicBezTo>
                <a:cubicBezTo>
                  <a:pt x="31" y="124"/>
                  <a:pt x="31" y="124"/>
                  <a:pt x="31" y="124"/>
                </a:cubicBezTo>
                <a:cubicBezTo>
                  <a:pt x="32" y="124"/>
                  <a:pt x="32" y="124"/>
                  <a:pt x="32" y="123"/>
                </a:cubicBezTo>
                <a:close/>
                <a:moveTo>
                  <a:pt x="32" y="120"/>
                </a:moveTo>
                <a:cubicBezTo>
                  <a:pt x="32" y="119"/>
                  <a:pt x="33" y="117"/>
                  <a:pt x="33" y="115"/>
                </a:cubicBezTo>
                <a:cubicBezTo>
                  <a:pt x="33" y="116"/>
                  <a:pt x="34" y="118"/>
                  <a:pt x="34" y="119"/>
                </a:cubicBezTo>
                <a:cubicBezTo>
                  <a:pt x="34" y="120"/>
                  <a:pt x="34" y="120"/>
                  <a:pt x="34" y="121"/>
                </a:cubicBezTo>
                <a:cubicBezTo>
                  <a:pt x="33" y="122"/>
                  <a:pt x="33" y="122"/>
                  <a:pt x="33" y="123"/>
                </a:cubicBezTo>
                <a:cubicBezTo>
                  <a:pt x="33" y="122"/>
                  <a:pt x="32" y="121"/>
                  <a:pt x="32" y="120"/>
                </a:cubicBezTo>
                <a:close/>
                <a:moveTo>
                  <a:pt x="33" y="131"/>
                </a:moveTo>
                <a:cubicBezTo>
                  <a:pt x="34" y="130"/>
                  <a:pt x="34" y="130"/>
                  <a:pt x="34" y="130"/>
                </a:cubicBezTo>
                <a:cubicBezTo>
                  <a:pt x="35" y="130"/>
                  <a:pt x="35" y="131"/>
                  <a:pt x="35" y="132"/>
                </a:cubicBezTo>
                <a:cubicBezTo>
                  <a:pt x="35" y="132"/>
                  <a:pt x="35" y="132"/>
                  <a:pt x="35" y="133"/>
                </a:cubicBezTo>
                <a:cubicBezTo>
                  <a:pt x="35" y="133"/>
                  <a:pt x="35" y="134"/>
                  <a:pt x="36" y="134"/>
                </a:cubicBezTo>
                <a:cubicBezTo>
                  <a:pt x="36" y="134"/>
                  <a:pt x="36" y="134"/>
                  <a:pt x="36" y="134"/>
                </a:cubicBezTo>
                <a:cubicBezTo>
                  <a:pt x="36" y="134"/>
                  <a:pt x="36" y="134"/>
                  <a:pt x="36" y="134"/>
                </a:cubicBezTo>
                <a:cubicBezTo>
                  <a:pt x="36" y="135"/>
                  <a:pt x="36" y="135"/>
                  <a:pt x="37" y="135"/>
                </a:cubicBezTo>
                <a:cubicBezTo>
                  <a:pt x="37" y="137"/>
                  <a:pt x="38" y="138"/>
                  <a:pt x="38" y="140"/>
                </a:cubicBezTo>
                <a:cubicBezTo>
                  <a:pt x="39" y="140"/>
                  <a:pt x="39" y="141"/>
                  <a:pt x="39" y="142"/>
                </a:cubicBezTo>
                <a:cubicBezTo>
                  <a:pt x="38" y="143"/>
                  <a:pt x="38" y="144"/>
                  <a:pt x="37" y="145"/>
                </a:cubicBezTo>
                <a:cubicBezTo>
                  <a:pt x="37" y="146"/>
                  <a:pt x="38" y="147"/>
                  <a:pt x="39" y="146"/>
                </a:cubicBezTo>
                <a:cubicBezTo>
                  <a:pt x="39" y="146"/>
                  <a:pt x="39" y="145"/>
                  <a:pt x="40" y="145"/>
                </a:cubicBezTo>
                <a:cubicBezTo>
                  <a:pt x="40" y="148"/>
                  <a:pt x="41" y="151"/>
                  <a:pt x="42" y="153"/>
                </a:cubicBezTo>
                <a:cubicBezTo>
                  <a:pt x="41" y="154"/>
                  <a:pt x="41" y="154"/>
                  <a:pt x="41" y="154"/>
                </a:cubicBezTo>
                <a:cubicBezTo>
                  <a:pt x="41" y="155"/>
                  <a:pt x="41" y="156"/>
                  <a:pt x="42" y="156"/>
                </a:cubicBezTo>
                <a:cubicBezTo>
                  <a:pt x="43" y="159"/>
                  <a:pt x="44" y="162"/>
                  <a:pt x="45" y="166"/>
                </a:cubicBezTo>
                <a:cubicBezTo>
                  <a:pt x="43" y="161"/>
                  <a:pt x="40" y="157"/>
                  <a:pt x="38" y="152"/>
                </a:cubicBezTo>
                <a:cubicBezTo>
                  <a:pt x="37" y="145"/>
                  <a:pt x="35" y="138"/>
                  <a:pt x="33" y="131"/>
                </a:cubicBezTo>
                <a:cubicBezTo>
                  <a:pt x="33" y="131"/>
                  <a:pt x="33" y="131"/>
                  <a:pt x="33" y="131"/>
                </a:cubicBezTo>
                <a:close/>
                <a:moveTo>
                  <a:pt x="34" y="149"/>
                </a:moveTo>
                <a:cubicBezTo>
                  <a:pt x="35" y="152"/>
                  <a:pt x="36" y="155"/>
                  <a:pt x="37" y="157"/>
                </a:cubicBezTo>
                <a:cubicBezTo>
                  <a:pt x="37" y="158"/>
                  <a:pt x="37" y="158"/>
                  <a:pt x="37" y="158"/>
                </a:cubicBezTo>
                <a:cubicBezTo>
                  <a:pt x="37" y="159"/>
                  <a:pt x="38" y="161"/>
                  <a:pt x="38" y="163"/>
                </a:cubicBezTo>
                <a:cubicBezTo>
                  <a:pt x="37" y="161"/>
                  <a:pt x="36" y="160"/>
                  <a:pt x="36" y="159"/>
                </a:cubicBezTo>
                <a:cubicBezTo>
                  <a:pt x="35" y="156"/>
                  <a:pt x="35" y="152"/>
                  <a:pt x="34" y="149"/>
                </a:cubicBezTo>
                <a:cubicBezTo>
                  <a:pt x="34" y="149"/>
                  <a:pt x="34" y="149"/>
                  <a:pt x="34" y="149"/>
                </a:cubicBezTo>
                <a:close/>
                <a:moveTo>
                  <a:pt x="38" y="166"/>
                </a:moveTo>
                <a:cubicBezTo>
                  <a:pt x="38" y="166"/>
                  <a:pt x="38" y="166"/>
                  <a:pt x="38" y="167"/>
                </a:cubicBezTo>
                <a:cubicBezTo>
                  <a:pt x="38" y="165"/>
                  <a:pt x="37" y="164"/>
                  <a:pt x="36" y="163"/>
                </a:cubicBezTo>
                <a:cubicBezTo>
                  <a:pt x="36" y="163"/>
                  <a:pt x="36" y="162"/>
                  <a:pt x="36" y="162"/>
                </a:cubicBezTo>
                <a:cubicBezTo>
                  <a:pt x="37" y="163"/>
                  <a:pt x="38" y="165"/>
                  <a:pt x="38" y="166"/>
                </a:cubicBezTo>
                <a:close/>
                <a:moveTo>
                  <a:pt x="40" y="173"/>
                </a:moveTo>
                <a:cubicBezTo>
                  <a:pt x="40" y="175"/>
                  <a:pt x="40" y="176"/>
                  <a:pt x="40" y="178"/>
                </a:cubicBezTo>
                <a:cubicBezTo>
                  <a:pt x="39" y="175"/>
                  <a:pt x="38" y="173"/>
                  <a:pt x="38" y="170"/>
                </a:cubicBezTo>
                <a:cubicBezTo>
                  <a:pt x="38" y="171"/>
                  <a:pt x="39" y="172"/>
                  <a:pt x="40" y="173"/>
                </a:cubicBezTo>
                <a:close/>
                <a:moveTo>
                  <a:pt x="42" y="197"/>
                </a:moveTo>
                <a:cubicBezTo>
                  <a:pt x="42" y="197"/>
                  <a:pt x="42" y="197"/>
                  <a:pt x="42" y="197"/>
                </a:cubicBezTo>
                <a:cubicBezTo>
                  <a:pt x="42" y="198"/>
                  <a:pt x="43" y="198"/>
                  <a:pt x="43" y="198"/>
                </a:cubicBezTo>
                <a:cubicBezTo>
                  <a:pt x="43" y="199"/>
                  <a:pt x="44" y="199"/>
                  <a:pt x="44" y="200"/>
                </a:cubicBezTo>
                <a:cubicBezTo>
                  <a:pt x="43" y="198"/>
                  <a:pt x="41" y="196"/>
                  <a:pt x="39" y="194"/>
                </a:cubicBezTo>
                <a:cubicBezTo>
                  <a:pt x="39" y="194"/>
                  <a:pt x="39" y="194"/>
                  <a:pt x="39" y="194"/>
                </a:cubicBezTo>
                <a:cubicBezTo>
                  <a:pt x="40" y="195"/>
                  <a:pt x="41" y="196"/>
                  <a:pt x="42" y="197"/>
                </a:cubicBezTo>
                <a:close/>
                <a:moveTo>
                  <a:pt x="43" y="192"/>
                </a:moveTo>
                <a:cubicBezTo>
                  <a:pt x="43" y="191"/>
                  <a:pt x="42" y="190"/>
                  <a:pt x="42" y="189"/>
                </a:cubicBezTo>
                <a:cubicBezTo>
                  <a:pt x="43" y="191"/>
                  <a:pt x="45" y="194"/>
                  <a:pt x="47" y="196"/>
                </a:cubicBezTo>
                <a:cubicBezTo>
                  <a:pt x="46" y="196"/>
                  <a:pt x="45" y="195"/>
                  <a:pt x="45" y="195"/>
                </a:cubicBezTo>
                <a:cubicBezTo>
                  <a:pt x="44" y="194"/>
                  <a:pt x="43" y="193"/>
                  <a:pt x="43" y="192"/>
                </a:cubicBezTo>
                <a:close/>
                <a:moveTo>
                  <a:pt x="48" y="198"/>
                </a:moveTo>
                <a:cubicBezTo>
                  <a:pt x="50" y="201"/>
                  <a:pt x="51" y="203"/>
                  <a:pt x="53" y="205"/>
                </a:cubicBezTo>
                <a:cubicBezTo>
                  <a:pt x="50" y="203"/>
                  <a:pt x="48" y="200"/>
                  <a:pt x="46" y="197"/>
                </a:cubicBezTo>
                <a:cubicBezTo>
                  <a:pt x="47" y="197"/>
                  <a:pt x="47" y="198"/>
                  <a:pt x="48" y="198"/>
                </a:cubicBezTo>
                <a:close/>
                <a:moveTo>
                  <a:pt x="49" y="188"/>
                </a:moveTo>
                <a:cubicBezTo>
                  <a:pt x="51" y="190"/>
                  <a:pt x="52" y="192"/>
                  <a:pt x="53" y="194"/>
                </a:cubicBezTo>
                <a:cubicBezTo>
                  <a:pt x="54" y="197"/>
                  <a:pt x="55" y="201"/>
                  <a:pt x="56" y="204"/>
                </a:cubicBezTo>
                <a:cubicBezTo>
                  <a:pt x="55" y="203"/>
                  <a:pt x="55" y="203"/>
                  <a:pt x="54" y="202"/>
                </a:cubicBezTo>
                <a:cubicBezTo>
                  <a:pt x="52" y="197"/>
                  <a:pt x="51" y="193"/>
                  <a:pt x="49" y="188"/>
                </a:cubicBezTo>
                <a:close/>
                <a:moveTo>
                  <a:pt x="61" y="205"/>
                </a:moveTo>
                <a:cubicBezTo>
                  <a:pt x="62" y="205"/>
                  <a:pt x="62" y="205"/>
                  <a:pt x="62" y="205"/>
                </a:cubicBezTo>
                <a:cubicBezTo>
                  <a:pt x="63" y="207"/>
                  <a:pt x="64" y="208"/>
                  <a:pt x="65" y="210"/>
                </a:cubicBezTo>
                <a:cubicBezTo>
                  <a:pt x="65" y="210"/>
                  <a:pt x="64" y="210"/>
                  <a:pt x="63" y="209"/>
                </a:cubicBezTo>
                <a:cubicBezTo>
                  <a:pt x="63" y="208"/>
                  <a:pt x="62" y="206"/>
                  <a:pt x="61" y="205"/>
                </a:cubicBezTo>
                <a:close/>
                <a:moveTo>
                  <a:pt x="65" y="202"/>
                </a:moveTo>
                <a:cubicBezTo>
                  <a:pt x="65" y="202"/>
                  <a:pt x="65" y="202"/>
                  <a:pt x="65" y="201"/>
                </a:cubicBezTo>
                <a:cubicBezTo>
                  <a:pt x="65" y="201"/>
                  <a:pt x="66" y="200"/>
                  <a:pt x="66" y="200"/>
                </a:cubicBezTo>
                <a:cubicBezTo>
                  <a:pt x="66" y="200"/>
                  <a:pt x="67" y="201"/>
                  <a:pt x="67" y="201"/>
                </a:cubicBezTo>
                <a:cubicBezTo>
                  <a:pt x="67" y="201"/>
                  <a:pt x="66" y="202"/>
                  <a:pt x="65" y="202"/>
                </a:cubicBezTo>
                <a:close/>
                <a:moveTo>
                  <a:pt x="70" y="206"/>
                </a:moveTo>
                <a:cubicBezTo>
                  <a:pt x="69" y="205"/>
                  <a:pt x="68" y="204"/>
                  <a:pt x="67" y="204"/>
                </a:cubicBezTo>
                <a:cubicBezTo>
                  <a:pt x="67" y="204"/>
                  <a:pt x="67" y="203"/>
                  <a:pt x="67" y="203"/>
                </a:cubicBezTo>
                <a:cubicBezTo>
                  <a:pt x="67" y="203"/>
                  <a:pt x="68" y="203"/>
                  <a:pt x="69" y="202"/>
                </a:cubicBezTo>
                <a:cubicBezTo>
                  <a:pt x="69" y="203"/>
                  <a:pt x="70" y="204"/>
                  <a:pt x="71" y="205"/>
                </a:cubicBezTo>
                <a:cubicBezTo>
                  <a:pt x="71" y="205"/>
                  <a:pt x="72" y="205"/>
                  <a:pt x="72" y="204"/>
                </a:cubicBezTo>
                <a:cubicBezTo>
                  <a:pt x="72" y="204"/>
                  <a:pt x="72" y="204"/>
                  <a:pt x="73" y="203"/>
                </a:cubicBezTo>
                <a:cubicBezTo>
                  <a:pt x="73" y="204"/>
                  <a:pt x="74" y="205"/>
                  <a:pt x="75" y="205"/>
                </a:cubicBezTo>
                <a:cubicBezTo>
                  <a:pt x="75" y="206"/>
                  <a:pt x="74" y="206"/>
                  <a:pt x="74" y="206"/>
                </a:cubicBezTo>
                <a:cubicBezTo>
                  <a:pt x="73" y="206"/>
                  <a:pt x="72" y="205"/>
                  <a:pt x="71" y="205"/>
                </a:cubicBezTo>
                <a:cubicBezTo>
                  <a:pt x="71" y="204"/>
                  <a:pt x="70" y="205"/>
                  <a:pt x="70" y="206"/>
                </a:cubicBezTo>
                <a:close/>
                <a:moveTo>
                  <a:pt x="71" y="193"/>
                </a:moveTo>
                <a:cubicBezTo>
                  <a:pt x="72" y="192"/>
                  <a:pt x="73" y="191"/>
                  <a:pt x="73" y="190"/>
                </a:cubicBezTo>
                <a:cubicBezTo>
                  <a:pt x="73" y="191"/>
                  <a:pt x="73" y="192"/>
                  <a:pt x="73" y="194"/>
                </a:cubicBezTo>
                <a:cubicBezTo>
                  <a:pt x="72" y="193"/>
                  <a:pt x="72" y="193"/>
                  <a:pt x="71" y="193"/>
                </a:cubicBezTo>
                <a:close/>
                <a:moveTo>
                  <a:pt x="73" y="159"/>
                </a:moveTo>
                <a:cubicBezTo>
                  <a:pt x="74" y="159"/>
                  <a:pt x="74" y="158"/>
                  <a:pt x="75" y="158"/>
                </a:cubicBezTo>
                <a:cubicBezTo>
                  <a:pt x="75" y="159"/>
                  <a:pt x="76" y="161"/>
                  <a:pt x="76" y="163"/>
                </a:cubicBezTo>
                <a:cubicBezTo>
                  <a:pt x="75" y="163"/>
                  <a:pt x="75" y="163"/>
                  <a:pt x="74" y="164"/>
                </a:cubicBezTo>
                <a:cubicBezTo>
                  <a:pt x="74" y="162"/>
                  <a:pt x="74" y="161"/>
                  <a:pt x="73" y="159"/>
                </a:cubicBezTo>
                <a:close/>
                <a:moveTo>
                  <a:pt x="75" y="191"/>
                </a:moveTo>
                <a:cubicBezTo>
                  <a:pt x="75" y="191"/>
                  <a:pt x="75" y="191"/>
                  <a:pt x="76" y="192"/>
                </a:cubicBezTo>
                <a:cubicBezTo>
                  <a:pt x="75" y="192"/>
                  <a:pt x="75" y="192"/>
                  <a:pt x="75" y="193"/>
                </a:cubicBezTo>
                <a:cubicBezTo>
                  <a:pt x="75" y="192"/>
                  <a:pt x="75" y="192"/>
                  <a:pt x="75" y="191"/>
                </a:cubicBezTo>
                <a:close/>
                <a:moveTo>
                  <a:pt x="75" y="188"/>
                </a:moveTo>
                <a:cubicBezTo>
                  <a:pt x="76" y="188"/>
                  <a:pt x="76" y="187"/>
                  <a:pt x="76" y="187"/>
                </a:cubicBezTo>
                <a:cubicBezTo>
                  <a:pt x="77" y="187"/>
                  <a:pt x="77" y="187"/>
                  <a:pt x="77" y="187"/>
                </a:cubicBezTo>
                <a:cubicBezTo>
                  <a:pt x="78" y="187"/>
                  <a:pt x="78" y="187"/>
                  <a:pt x="78" y="187"/>
                </a:cubicBezTo>
                <a:cubicBezTo>
                  <a:pt x="78" y="188"/>
                  <a:pt x="77" y="188"/>
                  <a:pt x="77" y="189"/>
                </a:cubicBezTo>
                <a:cubicBezTo>
                  <a:pt x="76" y="189"/>
                  <a:pt x="76" y="188"/>
                  <a:pt x="75" y="188"/>
                </a:cubicBezTo>
                <a:close/>
                <a:moveTo>
                  <a:pt x="77" y="193"/>
                </a:moveTo>
                <a:cubicBezTo>
                  <a:pt x="78" y="193"/>
                  <a:pt x="78" y="194"/>
                  <a:pt x="79" y="194"/>
                </a:cubicBezTo>
                <a:cubicBezTo>
                  <a:pt x="79" y="194"/>
                  <a:pt x="78" y="195"/>
                  <a:pt x="78" y="195"/>
                </a:cubicBezTo>
                <a:cubicBezTo>
                  <a:pt x="78" y="195"/>
                  <a:pt x="77" y="195"/>
                  <a:pt x="77" y="196"/>
                </a:cubicBezTo>
                <a:cubicBezTo>
                  <a:pt x="76" y="195"/>
                  <a:pt x="76" y="195"/>
                  <a:pt x="76" y="195"/>
                </a:cubicBezTo>
                <a:cubicBezTo>
                  <a:pt x="76" y="194"/>
                  <a:pt x="77" y="193"/>
                  <a:pt x="77" y="193"/>
                </a:cubicBezTo>
                <a:close/>
                <a:moveTo>
                  <a:pt x="79" y="180"/>
                </a:moveTo>
                <a:cubicBezTo>
                  <a:pt x="79" y="180"/>
                  <a:pt x="79" y="180"/>
                  <a:pt x="79" y="180"/>
                </a:cubicBezTo>
                <a:cubicBezTo>
                  <a:pt x="79" y="179"/>
                  <a:pt x="80" y="178"/>
                  <a:pt x="81" y="177"/>
                </a:cubicBezTo>
                <a:cubicBezTo>
                  <a:pt x="81" y="178"/>
                  <a:pt x="81" y="178"/>
                  <a:pt x="81" y="178"/>
                </a:cubicBezTo>
                <a:cubicBezTo>
                  <a:pt x="80" y="178"/>
                  <a:pt x="80" y="179"/>
                  <a:pt x="79" y="180"/>
                </a:cubicBezTo>
                <a:close/>
                <a:moveTo>
                  <a:pt x="82" y="188"/>
                </a:moveTo>
                <a:cubicBezTo>
                  <a:pt x="82" y="189"/>
                  <a:pt x="82" y="189"/>
                  <a:pt x="83" y="189"/>
                </a:cubicBezTo>
                <a:cubicBezTo>
                  <a:pt x="82" y="189"/>
                  <a:pt x="81" y="190"/>
                  <a:pt x="80" y="190"/>
                </a:cubicBezTo>
                <a:cubicBezTo>
                  <a:pt x="81" y="189"/>
                  <a:pt x="81" y="189"/>
                  <a:pt x="82" y="188"/>
                </a:cubicBezTo>
                <a:close/>
                <a:moveTo>
                  <a:pt x="83" y="191"/>
                </a:moveTo>
                <a:cubicBezTo>
                  <a:pt x="83" y="191"/>
                  <a:pt x="83" y="191"/>
                  <a:pt x="83" y="191"/>
                </a:cubicBezTo>
                <a:cubicBezTo>
                  <a:pt x="83" y="192"/>
                  <a:pt x="82" y="192"/>
                  <a:pt x="82" y="192"/>
                </a:cubicBezTo>
                <a:cubicBezTo>
                  <a:pt x="81" y="192"/>
                  <a:pt x="81" y="192"/>
                  <a:pt x="81" y="192"/>
                </a:cubicBezTo>
                <a:cubicBezTo>
                  <a:pt x="82" y="191"/>
                  <a:pt x="82" y="191"/>
                  <a:pt x="83" y="191"/>
                </a:cubicBezTo>
                <a:close/>
                <a:moveTo>
                  <a:pt x="83" y="187"/>
                </a:moveTo>
                <a:cubicBezTo>
                  <a:pt x="83" y="187"/>
                  <a:pt x="83" y="187"/>
                  <a:pt x="83" y="187"/>
                </a:cubicBezTo>
                <a:cubicBezTo>
                  <a:pt x="84" y="188"/>
                  <a:pt x="84" y="188"/>
                  <a:pt x="85" y="188"/>
                </a:cubicBezTo>
                <a:cubicBezTo>
                  <a:pt x="85" y="188"/>
                  <a:pt x="85" y="189"/>
                  <a:pt x="85" y="189"/>
                </a:cubicBezTo>
                <a:cubicBezTo>
                  <a:pt x="85" y="189"/>
                  <a:pt x="85" y="189"/>
                  <a:pt x="85" y="189"/>
                </a:cubicBezTo>
                <a:cubicBezTo>
                  <a:pt x="84" y="188"/>
                  <a:pt x="83" y="188"/>
                  <a:pt x="83" y="187"/>
                </a:cubicBezTo>
                <a:close/>
                <a:moveTo>
                  <a:pt x="84" y="198"/>
                </a:moveTo>
                <a:cubicBezTo>
                  <a:pt x="85" y="198"/>
                  <a:pt x="85" y="199"/>
                  <a:pt x="85" y="199"/>
                </a:cubicBezTo>
                <a:cubicBezTo>
                  <a:pt x="85" y="199"/>
                  <a:pt x="85" y="200"/>
                  <a:pt x="85" y="200"/>
                </a:cubicBezTo>
                <a:cubicBezTo>
                  <a:pt x="84" y="200"/>
                  <a:pt x="84" y="200"/>
                  <a:pt x="83" y="199"/>
                </a:cubicBezTo>
                <a:cubicBezTo>
                  <a:pt x="84" y="199"/>
                  <a:pt x="84" y="199"/>
                  <a:pt x="84" y="198"/>
                </a:cubicBezTo>
                <a:close/>
                <a:moveTo>
                  <a:pt x="85" y="194"/>
                </a:moveTo>
                <a:cubicBezTo>
                  <a:pt x="86" y="194"/>
                  <a:pt x="87" y="193"/>
                  <a:pt x="88" y="193"/>
                </a:cubicBezTo>
                <a:cubicBezTo>
                  <a:pt x="87" y="194"/>
                  <a:pt x="86" y="194"/>
                  <a:pt x="86" y="195"/>
                </a:cubicBezTo>
                <a:cubicBezTo>
                  <a:pt x="85" y="195"/>
                  <a:pt x="85" y="195"/>
                  <a:pt x="85" y="194"/>
                </a:cubicBezTo>
                <a:close/>
                <a:moveTo>
                  <a:pt x="86" y="205"/>
                </a:moveTo>
                <a:cubicBezTo>
                  <a:pt x="86" y="206"/>
                  <a:pt x="87" y="206"/>
                  <a:pt x="88" y="207"/>
                </a:cubicBezTo>
                <a:cubicBezTo>
                  <a:pt x="88" y="207"/>
                  <a:pt x="88" y="207"/>
                  <a:pt x="88" y="207"/>
                </a:cubicBezTo>
                <a:cubicBezTo>
                  <a:pt x="88" y="207"/>
                  <a:pt x="88" y="207"/>
                  <a:pt x="88" y="207"/>
                </a:cubicBezTo>
                <a:cubicBezTo>
                  <a:pt x="87" y="207"/>
                  <a:pt x="87" y="207"/>
                  <a:pt x="87" y="207"/>
                </a:cubicBezTo>
                <a:cubicBezTo>
                  <a:pt x="86" y="206"/>
                  <a:pt x="86" y="206"/>
                  <a:pt x="86" y="206"/>
                </a:cubicBezTo>
                <a:cubicBezTo>
                  <a:pt x="86" y="205"/>
                  <a:pt x="86" y="205"/>
                  <a:pt x="86" y="205"/>
                </a:cubicBezTo>
                <a:close/>
                <a:moveTo>
                  <a:pt x="88" y="204"/>
                </a:moveTo>
                <a:cubicBezTo>
                  <a:pt x="88" y="204"/>
                  <a:pt x="88" y="204"/>
                  <a:pt x="88" y="204"/>
                </a:cubicBezTo>
                <a:cubicBezTo>
                  <a:pt x="89" y="204"/>
                  <a:pt x="89" y="204"/>
                  <a:pt x="90" y="205"/>
                </a:cubicBezTo>
                <a:cubicBezTo>
                  <a:pt x="90" y="205"/>
                  <a:pt x="89" y="205"/>
                  <a:pt x="89" y="205"/>
                </a:cubicBezTo>
                <a:cubicBezTo>
                  <a:pt x="89" y="205"/>
                  <a:pt x="88" y="205"/>
                  <a:pt x="88" y="204"/>
                </a:cubicBezTo>
                <a:close/>
                <a:moveTo>
                  <a:pt x="90" y="186"/>
                </a:moveTo>
                <a:cubicBezTo>
                  <a:pt x="90" y="185"/>
                  <a:pt x="91" y="184"/>
                  <a:pt x="92" y="183"/>
                </a:cubicBezTo>
                <a:cubicBezTo>
                  <a:pt x="92" y="183"/>
                  <a:pt x="92" y="183"/>
                  <a:pt x="93" y="183"/>
                </a:cubicBezTo>
                <a:cubicBezTo>
                  <a:pt x="92" y="184"/>
                  <a:pt x="91" y="185"/>
                  <a:pt x="90" y="186"/>
                </a:cubicBezTo>
                <a:close/>
                <a:moveTo>
                  <a:pt x="91" y="205"/>
                </a:moveTo>
                <a:cubicBezTo>
                  <a:pt x="92" y="206"/>
                  <a:pt x="92" y="206"/>
                  <a:pt x="93" y="206"/>
                </a:cubicBezTo>
                <a:cubicBezTo>
                  <a:pt x="93" y="207"/>
                  <a:pt x="92" y="207"/>
                  <a:pt x="92" y="207"/>
                </a:cubicBezTo>
                <a:cubicBezTo>
                  <a:pt x="91" y="207"/>
                  <a:pt x="91" y="207"/>
                  <a:pt x="90" y="206"/>
                </a:cubicBezTo>
                <a:cubicBezTo>
                  <a:pt x="91" y="206"/>
                  <a:pt x="91" y="206"/>
                  <a:pt x="91" y="205"/>
                </a:cubicBezTo>
                <a:close/>
                <a:moveTo>
                  <a:pt x="93" y="186"/>
                </a:moveTo>
                <a:cubicBezTo>
                  <a:pt x="95" y="184"/>
                  <a:pt x="98" y="182"/>
                  <a:pt x="100" y="179"/>
                </a:cubicBezTo>
                <a:cubicBezTo>
                  <a:pt x="102" y="179"/>
                  <a:pt x="103" y="178"/>
                  <a:pt x="104" y="177"/>
                </a:cubicBezTo>
                <a:cubicBezTo>
                  <a:pt x="102" y="180"/>
                  <a:pt x="99" y="182"/>
                  <a:pt x="97" y="185"/>
                </a:cubicBezTo>
                <a:cubicBezTo>
                  <a:pt x="96" y="185"/>
                  <a:pt x="94" y="186"/>
                  <a:pt x="93" y="186"/>
                </a:cubicBezTo>
                <a:close/>
                <a:moveTo>
                  <a:pt x="95" y="190"/>
                </a:moveTo>
                <a:cubicBezTo>
                  <a:pt x="95" y="190"/>
                  <a:pt x="95" y="191"/>
                  <a:pt x="96" y="191"/>
                </a:cubicBezTo>
                <a:cubicBezTo>
                  <a:pt x="95" y="191"/>
                  <a:pt x="95" y="192"/>
                  <a:pt x="94" y="192"/>
                </a:cubicBezTo>
                <a:cubicBezTo>
                  <a:pt x="94" y="192"/>
                  <a:pt x="94" y="192"/>
                  <a:pt x="93" y="192"/>
                </a:cubicBezTo>
                <a:cubicBezTo>
                  <a:pt x="94" y="191"/>
                  <a:pt x="94" y="191"/>
                  <a:pt x="95" y="190"/>
                </a:cubicBezTo>
                <a:close/>
                <a:moveTo>
                  <a:pt x="96" y="208"/>
                </a:moveTo>
                <a:cubicBezTo>
                  <a:pt x="96" y="208"/>
                  <a:pt x="96" y="208"/>
                  <a:pt x="96" y="208"/>
                </a:cubicBezTo>
                <a:cubicBezTo>
                  <a:pt x="97" y="209"/>
                  <a:pt x="98" y="209"/>
                  <a:pt x="100" y="210"/>
                </a:cubicBezTo>
                <a:cubicBezTo>
                  <a:pt x="99" y="210"/>
                  <a:pt x="99" y="210"/>
                  <a:pt x="99" y="211"/>
                </a:cubicBezTo>
                <a:cubicBezTo>
                  <a:pt x="98" y="211"/>
                  <a:pt x="98" y="211"/>
                  <a:pt x="97" y="211"/>
                </a:cubicBezTo>
                <a:cubicBezTo>
                  <a:pt x="97" y="210"/>
                  <a:pt x="96" y="210"/>
                  <a:pt x="95" y="209"/>
                </a:cubicBezTo>
                <a:cubicBezTo>
                  <a:pt x="95" y="209"/>
                  <a:pt x="95" y="208"/>
                  <a:pt x="96" y="208"/>
                </a:cubicBezTo>
                <a:close/>
                <a:moveTo>
                  <a:pt x="99" y="218"/>
                </a:moveTo>
                <a:cubicBezTo>
                  <a:pt x="99" y="218"/>
                  <a:pt x="100" y="219"/>
                  <a:pt x="101" y="219"/>
                </a:cubicBezTo>
                <a:cubicBezTo>
                  <a:pt x="100" y="219"/>
                  <a:pt x="100" y="219"/>
                  <a:pt x="100" y="219"/>
                </a:cubicBezTo>
                <a:cubicBezTo>
                  <a:pt x="99" y="219"/>
                  <a:pt x="99" y="219"/>
                  <a:pt x="99" y="219"/>
                </a:cubicBezTo>
                <a:cubicBezTo>
                  <a:pt x="99" y="218"/>
                  <a:pt x="99" y="218"/>
                  <a:pt x="99" y="218"/>
                </a:cubicBezTo>
                <a:close/>
                <a:moveTo>
                  <a:pt x="101" y="224"/>
                </a:moveTo>
                <a:cubicBezTo>
                  <a:pt x="101" y="223"/>
                  <a:pt x="101" y="223"/>
                  <a:pt x="102" y="223"/>
                </a:cubicBezTo>
                <a:cubicBezTo>
                  <a:pt x="103" y="223"/>
                  <a:pt x="104" y="224"/>
                  <a:pt x="105" y="225"/>
                </a:cubicBezTo>
                <a:cubicBezTo>
                  <a:pt x="105" y="225"/>
                  <a:pt x="105" y="225"/>
                  <a:pt x="105" y="226"/>
                </a:cubicBezTo>
                <a:cubicBezTo>
                  <a:pt x="105" y="226"/>
                  <a:pt x="105" y="226"/>
                  <a:pt x="105" y="226"/>
                </a:cubicBezTo>
                <a:cubicBezTo>
                  <a:pt x="103" y="225"/>
                  <a:pt x="102" y="225"/>
                  <a:pt x="100" y="224"/>
                </a:cubicBezTo>
                <a:cubicBezTo>
                  <a:pt x="100" y="224"/>
                  <a:pt x="101" y="224"/>
                  <a:pt x="101" y="224"/>
                </a:cubicBezTo>
                <a:close/>
                <a:moveTo>
                  <a:pt x="104" y="222"/>
                </a:moveTo>
                <a:cubicBezTo>
                  <a:pt x="104" y="222"/>
                  <a:pt x="104" y="222"/>
                  <a:pt x="104" y="222"/>
                </a:cubicBezTo>
                <a:cubicBezTo>
                  <a:pt x="104" y="222"/>
                  <a:pt x="104" y="221"/>
                  <a:pt x="104" y="221"/>
                </a:cubicBezTo>
                <a:cubicBezTo>
                  <a:pt x="105" y="222"/>
                  <a:pt x="106" y="222"/>
                  <a:pt x="106" y="222"/>
                </a:cubicBezTo>
                <a:cubicBezTo>
                  <a:pt x="106" y="222"/>
                  <a:pt x="106" y="223"/>
                  <a:pt x="106" y="223"/>
                </a:cubicBezTo>
                <a:cubicBezTo>
                  <a:pt x="106" y="222"/>
                  <a:pt x="105" y="222"/>
                  <a:pt x="104" y="222"/>
                </a:cubicBezTo>
                <a:close/>
                <a:moveTo>
                  <a:pt x="108" y="226"/>
                </a:moveTo>
                <a:cubicBezTo>
                  <a:pt x="108" y="226"/>
                  <a:pt x="109" y="227"/>
                  <a:pt x="110" y="227"/>
                </a:cubicBezTo>
                <a:cubicBezTo>
                  <a:pt x="110" y="227"/>
                  <a:pt x="109" y="228"/>
                  <a:pt x="109" y="228"/>
                </a:cubicBezTo>
                <a:cubicBezTo>
                  <a:pt x="109" y="228"/>
                  <a:pt x="109" y="228"/>
                  <a:pt x="109" y="228"/>
                </a:cubicBezTo>
                <a:cubicBezTo>
                  <a:pt x="108" y="228"/>
                  <a:pt x="107" y="227"/>
                  <a:pt x="106" y="227"/>
                </a:cubicBezTo>
                <a:cubicBezTo>
                  <a:pt x="107" y="226"/>
                  <a:pt x="107" y="226"/>
                  <a:pt x="108" y="226"/>
                </a:cubicBezTo>
                <a:close/>
                <a:moveTo>
                  <a:pt x="108" y="210"/>
                </a:moveTo>
                <a:cubicBezTo>
                  <a:pt x="109" y="210"/>
                  <a:pt x="110" y="209"/>
                  <a:pt x="111" y="208"/>
                </a:cubicBezTo>
                <a:cubicBezTo>
                  <a:pt x="112" y="208"/>
                  <a:pt x="112" y="209"/>
                  <a:pt x="112" y="209"/>
                </a:cubicBezTo>
                <a:cubicBezTo>
                  <a:pt x="111" y="210"/>
                  <a:pt x="110" y="210"/>
                  <a:pt x="110" y="211"/>
                </a:cubicBezTo>
                <a:cubicBezTo>
                  <a:pt x="109" y="211"/>
                  <a:pt x="109" y="211"/>
                  <a:pt x="108" y="210"/>
                </a:cubicBezTo>
                <a:close/>
                <a:moveTo>
                  <a:pt x="112" y="213"/>
                </a:moveTo>
                <a:cubicBezTo>
                  <a:pt x="111" y="212"/>
                  <a:pt x="111" y="212"/>
                  <a:pt x="111" y="212"/>
                </a:cubicBezTo>
                <a:cubicBezTo>
                  <a:pt x="112" y="211"/>
                  <a:pt x="113" y="211"/>
                  <a:pt x="114" y="210"/>
                </a:cubicBezTo>
                <a:cubicBezTo>
                  <a:pt x="114" y="210"/>
                  <a:pt x="114" y="210"/>
                  <a:pt x="115" y="210"/>
                </a:cubicBezTo>
                <a:cubicBezTo>
                  <a:pt x="114" y="211"/>
                  <a:pt x="113" y="212"/>
                  <a:pt x="112" y="213"/>
                </a:cubicBezTo>
                <a:close/>
                <a:moveTo>
                  <a:pt x="119" y="221"/>
                </a:moveTo>
                <a:cubicBezTo>
                  <a:pt x="120" y="221"/>
                  <a:pt x="120" y="221"/>
                  <a:pt x="120" y="221"/>
                </a:cubicBezTo>
                <a:cubicBezTo>
                  <a:pt x="120" y="221"/>
                  <a:pt x="119" y="222"/>
                  <a:pt x="119" y="222"/>
                </a:cubicBezTo>
                <a:cubicBezTo>
                  <a:pt x="119" y="222"/>
                  <a:pt x="119" y="222"/>
                  <a:pt x="119" y="222"/>
                </a:cubicBezTo>
                <a:cubicBezTo>
                  <a:pt x="119" y="222"/>
                  <a:pt x="119" y="221"/>
                  <a:pt x="119" y="221"/>
                </a:cubicBezTo>
                <a:cubicBezTo>
                  <a:pt x="119" y="221"/>
                  <a:pt x="119" y="221"/>
                  <a:pt x="119" y="221"/>
                </a:cubicBezTo>
                <a:close/>
                <a:moveTo>
                  <a:pt x="120" y="211"/>
                </a:moveTo>
                <a:cubicBezTo>
                  <a:pt x="120" y="210"/>
                  <a:pt x="120" y="210"/>
                  <a:pt x="121" y="210"/>
                </a:cubicBezTo>
                <a:cubicBezTo>
                  <a:pt x="121" y="210"/>
                  <a:pt x="121" y="210"/>
                  <a:pt x="121" y="210"/>
                </a:cubicBezTo>
                <a:cubicBezTo>
                  <a:pt x="121" y="211"/>
                  <a:pt x="121" y="211"/>
                  <a:pt x="121" y="211"/>
                </a:cubicBezTo>
                <a:cubicBezTo>
                  <a:pt x="120" y="211"/>
                  <a:pt x="120" y="211"/>
                  <a:pt x="120" y="211"/>
                </a:cubicBezTo>
                <a:close/>
                <a:moveTo>
                  <a:pt x="123" y="218"/>
                </a:moveTo>
                <a:cubicBezTo>
                  <a:pt x="123" y="218"/>
                  <a:pt x="123" y="219"/>
                  <a:pt x="124" y="219"/>
                </a:cubicBezTo>
                <a:cubicBezTo>
                  <a:pt x="123" y="219"/>
                  <a:pt x="122" y="220"/>
                  <a:pt x="121" y="220"/>
                </a:cubicBezTo>
                <a:cubicBezTo>
                  <a:pt x="121" y="220"/>
                  <a:pt x="121" y="220"/>
                  <a:pt x="121" y="220"/>
                </a:cubicBezTo>
                <a:cubicBezTo>
                  <a:pt x="122" y="219"/>
                  <a:pt x="122" y="219"/>
                  <a:pt x="123" y="218"/>
                </a:cubicBezTo>
                <a:close/>
                <a:moveTo>
                  <a:pt x="123" y="222"/>
                </a:moveTo>
                <a:cubicBezTo>
                  <a:pt x="124" y="222"/>
                  <a:pt x="124" y="221"/>
                  <a:pt x="125" y="221"/>
                </a:cubicBezTo>
                <a:cubicBezTo>
                  <a:pt x="125" y="221"/>
                  <a:pt x="126" y="222"/>
                  <a:pt x="126" y="222"/>
                </a:cubicBezTo>
                <a:cubicBezTo>
                  <a:pt x="126" y="223"/>
                  <a:pt x="125" y="223"/>
                  <a:pt x="125" y="223"/>
                </a:cubicBezTo>
                <a:cubicBezTo>
                  <a:pt x="124" y="223"/>
                  <a:pt x="124" y="223"/>
                  <a:pt x="123" y="222"/>
                </a:cubicBezTo>
                <a:close/>
                <a:moveTo>
                  <a:pt x="125" y="225"/>
                </a:moveTo>
                <a:cubicBezTo>
                  <a:pt x="126" y="225"/>
                  <a:pt x="126" y="225"/>
                  <a:pt x="127" y="224"/>
                </a:cubicBezTo>
                <a:cubicBezTo>
                  <a:pt x="127" y="224"/>
                  <a:pt x="127" y="225"/>
                  <a:pt x="128" y="225"/>
                </a:cubicBezTo>
                <a:cubicBezTo>
                  <a:pt x="127" y="226"/>
                  <a:pt x="126" y="226"/>
                  <a:pt x="125" y="227"/>
                </a:cubicBezTo>
                <a:cubicBezTo>
                  <a:pt x="125" y="227"/>
                  <a:pt x="125" y="227"/>
                  <a:pt x="124" y="226"/>
                </a:cubicBezTo>
                <a:cubicBezTo>
                  <a:pt x="124" y="226"/>
                  <a:pt x="125" y="226"/>
                  <a:pt x="125" y="225"/>
                </a:cubicBezTo>
                <a:close/>
                <a:moveTo>
                  <a:pt x="127" y="221"/>
                </a:moveTo>
                <a:cubicBezTo>
                  <a:pt x="127" y="221"/>
                  <a:pt x="126" y="220"/>
                  <a:pt x="126" y="219"/>
                </a:cubicBezTo>
                <a:cubicBezTo>
                  <a:pt x="126" y="219"/>
                  <a:pt x="126" y="219"/>
                  <a:pt x="126" y="219"/>
                </a:cubicBezTo>
                <a:cubicBezTo>
                  <a:pt x="127" y="220"/>
                  <a:pt x="127" y="220"/>
                  <a:pt x="128" y="220"/>
                </a:cubicBezTo>
                <a:cubicBezTo>
                  <a:pt x="128" y="221"/>
                  <a:pt x="127" y="221"/>
                  <a:pt x="127" y="221"/>
                </a:cubicBezTo>
                <a:close/>
                <a:moveTo>
                  <a:pt x="128" y="218"/>
                </a:moveTo>
                <a:cubicBezTo>
                  <a:pt x="128" y="217"/>
                  <a:pt x="129" y="216"/>
                  <a:pt x="130" y="216"/>
                </a:cubicBezTo>
                <a:cubicBezTo>
                  <a:pt x="130" y="216"/>
                  <a:pt x="130" y="216"/>
                  <a:pt x="130" y="216"/>
                </a:cubicBezTo>
                <a:cubicBezTo>
                  <a:pt x="130" y="216"/>
                  <a:pt x="130" y="217"/>
                  <a:pt x="129" y="217"/>
                </a:cubicBezTo>
                <a:cubicBezTo>
                  <a:pt x="129" y="218"/>
                  <a:pt x="129" y="219"/>
                  <a:pt x="130" y="219"/>
                </a:cubicBezTo>
                <a:cubicBezTo>
                  <a:pt x="130" y="219"/>
                  <a:pt x="129" y="219"/>
                  <a:pt x="129" y="219"/>
                </a:cubicBezTo>
                <a:cubicBezTo>
                  <a:pt x="129" y="219"/>
                  <a:pt x="128" y="218"/>
                  <a:pt x="128" y="218"/>
                </a:cubicBezTo>
                <a:close/>
                <a:moveTo>
                  <a:pt x="130" y="222"/>
                </a:moveTo>
                <a:cubicBezTo>
                  <a:pt x="130" y="222"/>
                  <a:pt x="130" y="222"/>
                  <a:pt x="130" y="222"/>
                </a:cubicBezTo>
                <a:cubicBezTo>
                  <a:pt x="130" y="223"/>
                  <a:pt x="130" y="223"/>
                  <a:pt x="129" y="224"/>
                </a:cubicBezTo>
                <a:cubicBezTo>
                  <a:pt x="129" y="224"/>
                  <a:pt x="129" y="224"/>
                  <a:pt x="129" y="224"/>
                </a:cubicBezTo>
                <a:cubicBezTo>
                  <a:pt x="129" y="224"/>
                  <a:pt x="128" y="224"/>
                  <a:pt x="128" y="223"/>
                </a:cubicBezTo>
                <a:cubicBezTo>
                  <a:pt x="129" y="223"/>
                  <a:pt x="129" y="223"/>
                  <a:pt x="130" y="222"/>
                </a:cubicBezTo>
                <a:close/>
                <a:moveTo>
                  <a:pt x="162" y="206"/>
                </a:moveTo>
                <a:cubicBezTo>
                  <a:pt x="163" y="205"/>
                  <a:pt x="164" y="204"/>
                  <a:pt x="165" y="203"/>
                </a:cubicBezTo>
                <a:cubicBezTo>
                  <a:pt x="167" y="201"/>
                  <a:pt x="169" y="200"/>
                  <a:pt x="172" y="198"/>
                </a:cubicBezTo>
                <a:cubicBezTo>
                  <a:pt x="172" y="198"/>
                  <a:pt x="171" y="198"/>
                  <a:pt x="171" y="198"/>
                </a:cubicBezTo>
                <a:cubicBezTo>
                  <a:pt x="170" y="199"/>
                  <a:pt x="169" y="200"/>
                  <a:pt x="168" y="202"/>
                </a:cubicBezTo>
                <a:cubicBezTo>
                  <a:pt x="166" y="203"/>
                  <a:pt x="164" y="205"/>
                  <a:pt x="162" y="206"/>
                </a:cubicBezTo>
                <a:close/>
                <a:moveTo>
                  <a:pt x="167" y="210"/>
                </a:moveTo>
                <a:cubicBezTo>
                  <a:pt x="160" y="216"/>
                  <a:pt x="153" y="221"/>
                  <a:pt x="146" y="225"/>
                </a:cubicBezTo>
                <a:cubicBezTo>
                  <a:pt x="149" y="222"/>
                  <a:pt x="152" y="219"/>
                  <a:pt x="156" y="216"/>
                </a:cubicBezTo>
                <a:cubicBezTo>
                  <a:pt x="158" y="214"/>
                  <a:pt x="160" y="213"/>
                  <a:pt x="163" y="212"/>
                </a:cubicBezTo>
                <a:cubicBezTo>
                  <a:pt x="163" y="212"/>
                  <a:pt x="163" y="212"/>
                  <a:pt x="164" y="212"/>
                </a:cubicBezTo>
                <a:cubicBezTo>
                  <a:pt x="165" y="211"/>
                  <a:pt x="166" y="211"/>
                  <a:pt x="167" y="210"/>
                </a:cubicBezTo>
                <a:close/>
                <a:moveTo>
                  <a:pt x="154" y="209"/>
                </a:moveTo>
                <a:cubicBezTo>
                  <a:pt x="155" y="208"/>
                  <a:pt x="156" y="208"/>
                  <a:pt x="157" y="207"/>
                </a:cubicBezTo>
                <a:cubicBezTo>
                  <a:pt x="161" y="203"/>
                  <a:pt x="166" y="199"/>
                  <a:pt x="171" y="195"/>
                </a:cubicBezTo>
                <a:cubicBezTo>
                  <a:pt x="168" y="197"/>
                  <a:pt x="166" y="200"/>
                  <a:pt x="163" y="202"/>
                </a:cubicBezTo>
                <a:cubicBezTo>
                  <a:pt x="160" y="204"/>
                  <a:pt x="157" y="207"/>
                  <a:pt x="154" y="209"/>
                </a:cubicBezTo>
                <a:close/>
                <a:moveTo>
                  <a:pt x="158" y="208"/>
                </a:moveTo>
                <a:cubicBezTo>
                  <a:pt x="157" y="210"/>
                  <a:pt x="156" y="211"/>
                  <a:pt x="155" y="212"/>
                </a:cubicBezTo>
                <a:cubicBezTo>
                  <a:pt x="153" y="214"/>
                  <a:pt x="150" y="216"/>
                  <a:pt x="148" y="218"/>
                </a:cubicBezTo>
                <a:cubicBezTo>
                  <a:pt x="146" y="220"/>
                  <a:pt x="143" y="221"/>
                  <a:pt x="141" y="222"/>
                </a:cubicBezTo>
                <a:cubicBezTo>
                  <a:pt x="146" y="217"/>
                  <a:pt x="152" y="213"/>
                  <a:pt x="158" y="208"/>
                </a:cubicBezTo>
                <a:close/>
                <a:moveTo>
                  <a:pt x="146" y="227"/>
                </a:moveTo>
                <a:cubicBezTo>
                  <a:pt x="146" y="227"/>
                  <a:pt x="146" y="227"/>
                  <a:pt x="146" y="227"/>
                </a:cubicBezTo>
                <a:cubicBezTo>
                  <a:pt x="147" y="227"/>
                  <a:pt x="148" y="227"/>
                  <a:pt x="148" y="228"/>
                </a:cubicBezTo>
                <a:cubicBezTo>
                  <a:pt x="148" y="228"/>
                  <a:pt x="150" y="228"/>
                  <a:pt x="150" y="228"/>
                </a:cubicBezTo>
                <a:cubicBezTo>
                  <a:pt x="150" y="228"/>
                  <a:pt x="150" y="228"/>
                  <a:pt x="150" y="228"/>
                </a:cubicBezTo>
                <a:cubicBezTo>
                  <a:pt x="149" y="228"/>
                  <a:pt x="147" y="228"/>
                  <a:pt x="146" y="228"/>
                </a:cubicBezTo>
                <a:cubicBezTo>
                  <a:pt x="146" y="227"/>
                  <a:pt x="146" y="227"/>
                  <a:pt x="146" y="227"/>
                </a:cubicBezTo>
                <a:close/>
                <a:moveTo>
                  <a:pt x="151" y="231"/>
                </a:moveTo>
                <a:cubicBezTo>
                  <a:pt x="151" y="231"/>
                  <a:pt x="151" y="231"/>
                  <a:pt x="151" y="231"/>
                </a:cubicBezTo>
                <a:cubicBezTo>
                  <a:pt x="151" y="231"/>
                  <a:pt x="150" y="232"/>
                  <a:pt x="150" y="232"/>
                </a:cubicBezTo>
                <a:cubicBezTo>
                  <a:pt x="150" y="232"/>
                  <a:pt x="149" y="232"/>
                  <a:pt x="149" y="232"/>
                </a:cubicBezTo>
                <a:cubicBezTo>
                  <a:pt x="150" y="231"/>
                  <a:pt x="151" y="231"/>
                  <a:pt x="151" y="231"/>
                </a:cubicBezTo>
                <a:close/>
                <a:moveTo>
                  <a:pt x="150" y="228"/>
                </a:moveTo>
                <a:cubicBezTo>
                  <a:pt x="149" y="227"/>
                  <a:pt x="148" y="227"/>
                  <a:pt x="147" y="227"/>
                </a:cubicBezTo>
                <a:cubicBezTo>
                  <a:pt x="157" y="222"/>
                  <a:pt x="165" y="214"/>
                  <a:pt x="174" y="206"/>
                </a:cubicBezTo>
                <a:cubicBezTo>
                  <a:pt x="174" y="207"/>
                  <a:pt x="174" y="207"/>
                  <a:pt x="175" y="207"/>
                </a:cubicBezTo>
                <a:cubicBezTo>
                  <a:pt x="174" y="208"/>
                  <a:pt x="173" y="208"/>
                  <a:pt x="173" y="209"/>
                </a:cubicBezTo>
                <a:cubicBezTo>
                  <a:pt x="165" y="215"/>
                  <a:pt x="158" y="221"/>
                  <a:pt x="150" y="228"/>
                </a:cubicBezTo>
                <a:close/>
                <a:moveTo>
                  <a:pt x="169" y="216"/>
                </a:moveTo>
                <a:cubicBezTo>
                  <a:pt x="169" y="216"/>
                  <a:pt x="169" y="216"/>
                  <a:pt x="169" y="216"/>
                </a:cubicBezTo>
                <a:cubicBezTo>
                  <a:pt x="168" y="216"/>
                  <a:pt x="169" y="217"/>
                  <a:pt x="170" y="217"/>
                </a:cubicBezTo>
                <a:cubicBezTo>
                  <a:pt x="171" y="216"/>
                  <a:pt x="172" y="216"/>
                  <a:pt x="174" y="215"/>
                </a:cubicBezTo>
                <a:cubicBezTo>
                  <a:pt x="168" y="220"/>
                  <a:pt x="162" y="225"/>
                  <a:pt x="155" y="229"/>
                </a:cubicBezTo>
                <a:cubicBezTo>
                  <a:pt x="160" y="224"/>
                  <a:pt x="164" y="220"/>
                  <a:pt x="169" y="216"/>
                </a:cubicBezTo>
                <a:close/>
                <a:moveTo>
                  <a:pt x="183" y="211"/>
                </a:moveTo>
                <a:cubicBezTo>
                  <a:pt x="185" y="210"/>
                  <a:pt x="186" y="209"/>
                  <a:pt x="187" y="209"/>
                </a:cubicBezTo>
                <a:cubicBezTo>
                  <a:pt x="182" y="213"/>
                  <a:pt x="176" y="218"/>
                  <a:pt x="170" y="222"/>
                </a:cubicBezTo>
                <a:cubicBezTo>
                  <a:pt x="174" y="218"/>
                  <a:pt x="179" y="214"/>
                  <a:pt x="183" y="211"/>
                </a:cubicBezTo>
                <a:close/>
                <a:moveTo>
                  <a:pt x="180" y="210"/>
                </a:moveTo>
                <a:cubicBezTo>
                  <a:pt x="179" y="210"/>
                  <a:pt x="179" y="211"/>
                  <a:pt x="178" y="212"/>
                </a:cubicBezTo>
                <a:cubicBezTo>
                  <a:pt x="176" y="213"/>
                  <a:pt x="173" y="214"/>
                  <a:pt x="171" y="215"/>
                </a:cubicBezTo>
                <a:cubicBezTo>
                  <a:pt x="172" y="214"/>
                  <a:pt x="172" y="213"/>
                  <a:pt x="173" y="212"/>
                </a:cubicBezTo>
                <a:cubicBezTo>
                  <a:pt x="178" y="208"/>
                  <a:pt x="183" y="204"/>
                  <a:pt x="188" y="200"/>
                </a:cubicBezTo>
                <a:cubicBezTo>
                  <a:pt x="186" y="203"/>
                  <a:pt x="183" y="206"/>
                  <a:pt x="180" y="210"/>
                </a:cubicBezTo>
                <a:close/>
                <a:moveTo>
                  <a:pt x="183" y="199"/>
                </a:moveTo>
                <a:cubicBezTo>
                  <a:pt x="184" y="198"/>
                  <a:pt x="185" y="197"/>
                  <a:pt x="186" y="196"/>
                </a:cubicBezTo>
                <a:cubicBezTo>
                  <a:pt x="186" y="195"/>
                  <a:pt x="187" y="195"/>
                  <a:pt x="187" y="195"/>
                </a:cubicBezTo>
                <a:cubicBezTo>
                  <a:pt x="188" y="194"/>
                  <a:pt x="189" y="193"/>
                  <a:pt x="190" y="193"/>
                </a:cubicBezTo>
                <a:cubicBezTo>
                  <a:pt x="188" y="195"/>
                  <a:pt x="185" y="197"/>
                  <a:pt x="183" y="199"/>
                </a:cubicBezTo>
                <a:close/>
                <a:moveTo>
                  <a:pt x="195" y="193"/>
                </a:moveTo>
                <a:cubicBezTo>
                  <a:pt x="194" y="194"/>
                  <a:pt x="193" y="195"/>
                  <a:pt x="192" y="195"/>
                </a:cubicBezTo>
                <a:cubicBezTo>
                  <a:pt x="191" y="196"/>
                  <a:pt x="190" y="197"/>
                  <a:pt x="189" y="197"/>
                </a:cubicBezTo>
                <a:cubicBezTo>
                  <a:pt x="191" y="196"/>
                  <a:pt x="193" y="194"/>
                  <a:pt x="195" y="193"/>
                </a:cubicBezTo>
                <a:close/>
                <a:moveTo>
                  <a:pt x="197" y="198"/>
                </a:moveTo>
                <a:cubicBezTo>
                  <a:pt x="196" y="199"/>
                  <a:pt x="196" y="199"/>
                  <a:pt x="195" y="200"/>
                </a:cubicBezTo>
                <a:cubicBezTo>
                  <a:pt x="195" y="200"/>
                  <a:pt x="194" y="201"/>
                  <a:pt x="194" y="201"/>
                </a:cubicBezTo>
                <a:cubicBezTo>
                  <a:pt x="195" y="200"/>
                  <a:pt x="196" y="199"/>
                  <a:pt x="197" y="198"/>
                </a:cubicBezTo>
                <a:close/>
                <a:moveTo>
                  <a:pt x="196" y="192"/>
                </a:moveTo>
                <a:cubicBezTo>
                  <a:pt x="196" y="191"/>
                  <a:pt x="195" y="191"/>
                  <a:pt x="194" y="191"/>
                </a:cubicBezTo>
                <a:cubicBezTo>
                  <a:pt x="194" y="191"/>
                  <a:pt x="194" y="192"/>
                  <a:pt x="193" y="192"/>
                </a:cubicBezTo>
                <a:cubicBezTo>
                  <a:pt x="196" y="189"/>
                  <a:pt x="199" y="187"/>
                  <a:pt x="202" y="184"/>
                </a:cubicBezTo>
                <a:cubicBezTo>
                  <a:pt x="200" y="187"/>
                  <a:pt x="198" y="189"/>
                  <a:pt x="196" y="192"/>
                </a:cubicBezTo>
                <a:close/>
                <a:moveTo>
                  <a:pt x="204" y="185"/>
                </a:moveTo>
                <a:cubicBezTo>
                  <a:pt x="204" y="185"/>
                  <a:pt x="204" y="185"/>
                  <a:pt x="205" y="185"/>
                </a:cubicBezTo>
                <a:cubicBezTo>
                  <a:pt x="203" y="187"/>
                  <a:pt x="201" y="189"/>
                  <a:pt x="199" y="190"/>
                </a:cubicBezTo>
                <a:cubicBezTo>
                  <a:pt x="201" y="188"/>
                  <a:pt x="202" y="187"/>
                  <a:pt x="204" y="185"/>
                </a:cubicBezTo>
                <a:close/>
                <a:moveTo>
                  <a:pt x="200" y="181"/>
                </a:moveTo>
                <a:cubicBezTo>
                  <a:pt x="201" y="180"/>
                  <a:pt x="202" y="178"/>
                  <a:pt x="202" y="177"/>
                </a:cubicBezTo>
                <a:cubicBezTo>
                  <a:pt x="203" y="175"/>
                  <a:pt x="204" y="174"/>
                  <a:pt x="206" y="172"/>
                </a:cubicBezTo>
                <a:cubicBezTo>
                  <a:pt x="207" y="171"/>
                  <a:pt x="209" y="169"/>
                  <a:pt x="210" y="168"/>
                </a:cubicBezTo>
                <a:cubicBezTo>
                  <a:pt x="209" y="170"/>
                  <a:pt x="208" y="173"/>
                  <a:pt x="207" y="175"/>
                </a:cubicBezTo>
                <a:cubicBezTo>
                  <a:pt x="205" y="177"/>
                  <a:pt x="203" y="179"/>
                  <a:pt x="200" y="181"/>
                </a:cubicBezTo>
                <a:close/>
                <a:moveTo>
                  <a:pt x="207" y="181"/>
                </a:moveTo>
                <a:cubicBezTo>
                  <a:pt x="212" y="175"/>
                  <a:pt x="217" y="169"/>
                  <a:pt x="221" y="163"/>
                </a:cubicBezTo>
                <a:cubicBezTo>
                  <a:pt x="221" y="164"/>
                  <a:pt x="221" y="164"/>
                  <a:pt x="221" y="165"/>
                </a:cubicBezTo>
                <a:cubicBezTo>
                  <a:pt x="217" y="170"/>
                  <a:pt x="213" y="174"/>
                  <a:pt x="210" y="179"/>
                </a:cubicBezTo>
                <a:cubicBezTo>
                  <a:pt x="209" y="180"/>
                  <a:pt x="208" y="181"/>
                  <a:pt x="207" y="183"/>
                </a:cubicBezTo>
                <a:cubicBezTo>
                  <a:pt x="206" y="183"/>
                  <a:pt x="206" y="183"/>
                  <a:pt x="206" y="184"/>
                </a:cubicBezTo>
                <a:cubicBezTo>
                  <a:pt x="206" y="183"/>
                  <a:pt x="207" y="182"/>
                  <a:pt x="207" y="181"/>
                </a:cubicBezTo>
                <a:close/>
                <a:moveTo>
                  <a:pt x="218" y="155"/>
                </a:moveTo>
                <a:cubicBezTo>
                  <a:pt x="219" y="153"/>
                  <a:pt x="219" y="151"/>
                  <a:pt x="220" y="149"/>
                </a:cubicBezTo>
                <a:cubicBezTo>
                  <a:pt x="221" y="147"/>
                  <a:pt x="222" y="144"/>
                  <a:pt x="222" y="141"/>
                </a:cubicBezTo>
                <a:cubicBezTo>
                  <a:pt x="222" y="141"/>
                  <a:pt x="223" y="141"/>
                  <a:pt x="223" y="141"/>
                </a:cubicBezTo>
                <a:cubicBezTo>
                  <a:pt x="222" y="145"/>
                  <a:pt x="222" y="149"/>
                  <a:pt x="222" y="154"/>
                </a:cubicBezTo>
                <a:cubicBezTo>
                  <a:pt x="220" y="154"/>
                  <a:pt x="219" y="154"/>
                  <a:pt x="218" y="155"/>
                </a:cubicBezTo>
                <a:close/>
                <a:moveTo>
                  <a:pt x="217" y="149"/>
                </a:moveTo>
                <a:cubicBezTo>
                  <a:pt x="217" y="144"/>
                  <a:pt x="218" y="139"/>
                  <a:pt x="218" y="135"/>
                </a:cubicBezTo>
                <a:cubicBezTo>
                  <a:pt x="220" y="132"/>
                  <a:pt x="221" y="129"/>
                  <a:pt x="223" y="126"/>
                </a:cubicBezTo>
                <a:cubicBezTo>
                  <a:pt x="222" y="134"/>
                  <a:pt x="219" y="142"/>
                  <a:pt x="217" y="149"/>
                </a:cubicBezTo>
                <a:close/>
                <a:moveTo>
                  <a:pt x="223" y="98"/>
                </a:moveTo>
                <a:cubicBezTo>
                  <a:pt x="222" y="97"/>
                  <a:pt x="222" y="96"/>
                  <a:pt x="222" y="95"/>
                </a:cubicBezTo>
                <a:cubicBezTo>
                  <a:pt x="222" y="95"/>
                  <a:pt x="222" y="95"/>
                  <a:pt x="222" y="94"/>
                </a:cubicBezTo>
                <a:cubicBezTo>
                  <a:pt x="223" y="96"/>
                  <a:pt x="223" y="97"/>
                  <a:pt x="224" y="98"/>
                </a:cubicBezTo>
                <a:cubicBezTo>
                  <a:pt x="223" y="98"/>
                  <a:pt x="223" y="98"/>
                  <a:pt x="223" y="98"/>
                </a:cubicBezTo>
                <a:close/>
                <a:moveTo>
                  <a:pt x="221" y="87"/>
                </a:moveTo>
                <a:cubicBezTo>
                  <a:pt x="222" y="87"/>
                  <a:pt x="222" y="87"/>
                  <a:pt x="222" y="87"/>
                </a:cubicBezTo>
                <a:cubicBezTo>
                  <a:pt x="223" y="88"/>
                  <a:pt x="223" y="90"/>
                  <a:pt x="223" y="91"/>
                </a:cubicBezTo>
                <a:cubicBezTo>
                  <a:pt x="223" y="91"/>
                  <a:pt x="223" y="91"/>
                  <a:pt x="223" y="91"/>
                </a:cubicBezTo>
                <a:cubicBezTo>
                  <a:pt x="222" y="90"/>
                  <a:pt x="222" y="89"/>
                  <a:pt x="221" y="87"/>
                </a:cubicBezTo>
                <a:close/>
                <a:moveTo>
                  <a:pt x="226" y="83"/>
                </a:moveTo>
                <a:cubicBezTo>
                  <a:pt x="225" y="83"/>
                  <a:pt x="224" y="84"/>
                  <a:pt x="223" y="84"/>
                </a:cubicBezTo>
                <a:cubicBezTo>
                  <a:pt x="222" y="82"/>
                  <a:pt x="222" y="80"/>
                  <a:pt x="221" y="77"/>
                </a:cubicBezTo>
                <a:cubicBezTo>
                  <a:pt x="222" y="78"/>
                  <a:pt x="222" y="78"/>
                  <a:pt x="223" y="79"/>
                </a:cubicBezTo>
                <a:cubicBezTo>
                  <a:pt x="223" y="79"/>
                  <a:pt x="224" y="79"/>
                  <a:pt x="224" y="78"/>
                </a:cubicBezTo>
                <a:cubicBezTo>
                  <a:pt x="225" y="79"/>
                  <a:pt x="225" y="80"/>
                  <a:pt x="226" y="81"/>
                </a:cubicBezTo>
                <a:cubicBezTo>
                  <a:pt x="226" y="82"/>
                  <a:pt x="226" y="82"/>
                  <a:pt x="226" y="83"/>
                </a:cubicBezTo>
                <a:cubicBezTo>
                  <a:pt x="226" y="83"/>
                  <a:pt x="226" y="83"/>
                  <a:pt x="226" y="83"/>
                </a:cubicBezTo>
                <a:close/>
                <a:moveTo>
                  <a:pt x="224" y="75"/>
                </a:moveTo>
                <a:cubicBezTo>
                  <a:pt x="223" y="74"/>
                  <a:pt x="223" y="74"/>
                  <a:pt x="223" y="73"/>
                </a:cubicBezTo>
                <a:cubicBezTo>
                  <a:pt x="223" y="73"/>
                  <a:pt x="223" y="73"/>
                  <a:pt x="223" y="73"/>
                </a:cubicBezTo>
                <a:cubicBezTo>
                  <a:pt x="224" y="74"/>
                  <a:pt x="224" y="75"/>
                  <a:pt x="224" y="76"/>
                </a:cubicBezTo>
                <a:cubicBezTo>
                  <a:pt x="224" y="75"/>
                  <a:pt x="224" y="75"/>
                  <a:pt x="224" y="75"/>
                </a:cubicBezTo>
                <a:close/>
                <a:moveTo>
                  <a:pt x="224" y="70"/>
                </a:moveTo>
                <a:cubicBezTo>
                  <a:pt x="223" y="69"/>
                  <a:pt x="222" y="67"/>
                  <a:pt x="221" y="65"/>
                </a:cubicBezTo>
                <a:cubicBezTo>
                  <a:pt x="222" y="67"/>
                  <a:pt x="223" y="68"/>
                  <a:pt x="224" y="69"/>
                </a:cubicBezTo>
                <a:cubicBezTo>
                  <a:pt x="224" y="69"/>
                  <a:pt x="223" y="69"/>
                  <a:pt x="224" y="70"/>
                </a:cubicBezTo>
                <a:cubicBezTo>
                  <a:pt x="224" y="70"/>
                  <a:pt x="224" y="70"/>
                  <a:pt x="224" y="70"/>
                </a:cubicBezTo>
                <a:close/>
                <a:moveTo>
                  <a:pt x="222" y="76"/>
                </a:moveTo>
                <a:cubicBezTo>
                  <a:pt x="222" y="76"/>
                  <a:pt x="222" y="76"/>
                  <a:pt x="222" y="76"/>
                </a:cubicBezTo>
                <a:cubicBezTo>
                  <a:pt x="221" y="75"/>
                  <a:pt x="221" y="75"/>
                  <a:pt x="220" y="74"/>
                </a:cubicBezTo>
                <a:cubicBezTo>
                  <a:pt x="220" y="74"/>
                  <a:pt x="220" y="74"/>
                  <a:pt x="220" y="73"/>
                </a:cubicBezTo>
                <a:cubicBezTo>
                  <a:pt x="220" y="74"/>
                  <a:pt x="221" y="74"/>
                  <a:pt x="221" y="75"/>
                </a:cubicBezTo>
                <a:cubicBezTo>
                  <a:pt x="221" y="75"/>
                  <a:pt x="222" y="75"/>
                  <a:pt x="222" y="76"/>
                </a:cubicBezTo>
                <a:close/>
                <a:moveTo>
                  <a:pt x="220" y="81"/>
                </a:moveTo>
                <a:cubicBezTo>
                  <a:pt x="219" y="80"/>
                  <a:pt x="219" y="78"/>
                  <a:pt x="218" y="77"/>
                </a:cubicBezTo>
                <a:cubicBezTo>
                  <a:pt x="217" y="75"/>
                  <a:pt x="217" y="74"/>
                  <a:pt x="216" y="73"/>
                </a:cubicBezTo>
                <a:cubicBezTo>
                  <a:pt x="217" y="73"/>
                  <a:pt x="218" y="74"/>
                  <a:pt x="219" y="75"/>
                </a:cubicBezTo>
                <a:cubicBezTo>
                  <a:pt x="219" y="77"/>
                  <a:pt x="220" y="79"/>
                  <a:pt x="220" y="81"/>
                </a:cubicBezTo>
                <a:close/>
                <a:moveTo>
                  <a:pt x="218" y="67"/>
                </a:moveTo>
                <a:cubicBezTo>
                  <a:pt x="217" y="65"/>
                  <a:pt x="216" y="63"/>
                  <a:pt x="215" y="61"/>
                </a:cubicBezTo>
                <a:cubicBezTo>
                  <a:pt x="217" y="63"/>
                  <a:pt x="218" y="65"/>
                  <a:pt x="219" y="68"/>
                </a:cubicBezTo>
                <a:cubicBezTo>
                  <a:pt x="219" y="67"/>
                  <a:pt x="219" y="67"/>
                  <a:pt x="218" y="67"/>
                </a:cubicBezTo>
                <a:close/>
                <a:moveTo>
                  <a:pt x="216" y="64"/>
                </a:moveTo>
                <a:cubicBezTo>
                  <a:pt x="214" y="62"/>
                  <a:pt x="212" y="59"/>
                  <a:pt x="210" y="56"/>
                </a:cubicBezTo>
                <a:cubicBezTo>
                  <a:pt x="209" y="54"/>
                  <a:pt x="207" y="53"/>
                  <a:pt x="206" y="51"/>
                </a:cubicBezTo>
                <a:cubicBezTo>
                  <a:pt x="208" y="53"/>
                  <a:pt x="211" y="55"/>
                  <a:pt x="213" y="58"/>
                </a:cubicBezTo>
                <a:cubicBezTo>
                  <a:pt x="213" y="58"/>
                  <a:pt x="213" y="58"/>
                  <a:pt x="213" y="58"/>
                </a:cubicBezTo>
                <a:cubicBezTo>
                  <a:pt x="214" y="60"/>
                  <a:pt x="215" y="62"/>
                  <a:pt x="216" y="64"/>
                </a:cubicBezTo>
                <a:close/>
                <a:moveTo>
                  <a:pt x="201" y="44"/>
                </a:moveTo>
                <a:cubicBezTo>
                  <a:pt x="200" y="44"/>
                  <a:pt x="200" y="43"/>
                  <a:pt x="199" y="43"/>
                </a:cubicBezTo>
                <a:cubicBezTo>
                  <a:pt x="202" y="45"/>
                  <a:pt x="205" y="47"/>
                  <a:pt x="208" y="50"/>
                </a:cubicBezTo>
                <a:cubicBezTo>
                  <a:pt x="205" y="48"/>
                  <a:pt x="203" y="46"/>
                  <a:pt x="201" y="44"/>
                </a:cubicBezTo>
                <a:close/>
                <a:moveTo>
                  <a:pt x="201" y="46"/>
                </a:moveTo>
                <a:cubicBezTo>
                  <a:pt x="204" y="50"/>
                  <a:pt x="207" y="55"/>
                  <a:pt x="209" y="58"/>
                </a:cubicBezTo>
                <a:cubicBezTo>
                  <a:pt x="209" y="58"/>
                  <a:pt x="209" y="58"/>
                  <a:pt x="209" y="58"/>
                </a:cubicBezTo>
                <a:cubicBezTo>
                  <a:pt x="205" y="53"/>
                  <a:pt x="201" y="48"/>
                  <a:pt x="197" y="44"/>
                </a:cubicBezTo>
                <a:cubicBezTo>
                  <a:pt x="198" y="45"/>
                  <a:pt x="200" y="45"/>
                  <a:pt x="201" y="46"/>
                </a:cubicBezTo>
                <a:close/>
                <a:moveTo>
                  <a:pt x="189" y="41"/>
                </a:moveTo>
                <a:cubicBezTo>
                  <a:pt x="189" y="41"/>
                  <a:pt x="189" y="41"/>
                  <a:pt x="188" y="41"/>
                </a:cubicBezTo>
                <a:cubicBezTo>
                  <a:pt x="188" y="40"/>
                  <a:pt x="188" y="40"/>
                  <a:pt x="187" y="40"/>
                </a:cubicBezTo>
                <a:cubicBezTo>
                  <a:pt x="187" y="40"/>
                  <a:pt x="187" y="40"/>
                  <a:pt x="186" y="40"/>
                </a:cubicBezTo>
                <a:cubicBezTo>
                  <a:pt x="186" y="40"/>
                  <a:pt x="186" y="40"/>
                  <a:pt x="186" y="40"/>
                </a:cubicBezTo>
                <a:cubicBezTo>
                  <a:pt x="186" y="40"/>
                  <a:pt x="185" y="39"/>
                  <a:pt x="185" y="39"/>
                </a:cubicBezTo>
                <a:cubicBezTo>
                  <a:pt x="186" y="39"/>
                  <a:pt x="188" y="38"/>
                  <a:pt x="189" y="38"/>
                </a:cubicBezTo>
                <a:cubicBezTo>
                  <a:pt x="190" y="39"/>
                  <a:pt x="191" y="40"/>
                  <a:pt x="192" y="41"/>
                </a:cubicBezTo>
                <a:cubicBezTo>
                  <a:pt x="191" y="41"/>
                  <a:pt x="190" y="41"/>
                  <a:pt x="189" y="41"/>
                </a:cubicBezTo>
                <a:close/>
                <a:moveTo>
                  <a:pt x="188" y="44"/>
                </a:moveTo>
                <a:cubicBezTo>
                  <a:pt x="189" y="45"/>
                  <a:pt x="190" y="46"/>
                  <a:pt x="191" y="47"/>
                </a:cubicBezTo>
                <a:cubicBezTo>
                  <a:pt x="190" y="47"/>
                  <a:pt x="189" y="47"/>
                  <a:pt x="188" y="48"/>
                </a:cubicBezTo>
                <a:cubicBezTo>
                  <a:pt x="187" y="47"/>
                  <a:pt x="186" y="46"/>
                  <a:pt x="185" y="46"/>
                </a:cubicBezTo>
                <a:cubicBezTo>
                  <a:pt x="186" y="45"/>
                  <a:pt x="187" y="45"/>
                  <a:pt x="188" y="44"/>
                </a:cubicBezTo>
                <a:close/>
                <a:moveTo>
                  <a:pt x="186" y="48"/>
                </a:moveTo>
                <a:cubicBezTo>
                  <a:pt x="185" y="49"/>
                  <a:pt x="183" y="49"/>
                  <a:pt x="182" y="49"/>
                </a:cubicBezTo>
                <a:cubicBezTo>
                  <a:pt x="182" y="49"/>
                  <a:pt x="181" y="48"/>
                  <a:pt x="181" y="47"/>
                </a:cubicBezTo>
                <a:cubicBezTo>
                  <a:pt x="181" y="47"/>
                  <a:pt x="182" y="47"/>
                  <a:pt x="183" y="46"/>
                </a:cubicBezTo>
                <a:cubicBezTo>
                  <a:pt x="184" y="47"/>
                  <a:pt x="185" y="48"/>
                  <a:pt x="186" y="48"/>
                </a:cubicBezTo>
                <a:close/>
                <a:moveTo>
                  <a:pt x="172" y="43"/>
                </a:moveTo>
                <a:cubicBezTo>
                  <a:pt x="176" y="42"/>
                  <a:pt x="180" y="41"/>
                  <a:pt x="183" y="40"/>
                </a:cubicBezTo>
                <a:cubicBezTo>
                  <a:pt x="183" y="40"/>
                  <a:pt x="184" y="40"/>
                  <a:pt x="184" y="40"/>
                </a:cubicBezTo>
                <a:cubicBezTo>
                  <a:pt x="184" y="40"/>
                  <a:pt x="184" y="40"/>
                  <a:pt x="184" y="40"/>
                </a:cubicBezTo>
                <a:cubicBezTo>
                  <a:pt x="180" y="41"/>
                  <a:pt x="176" y="42"/>
                  <a:pt x="172" y="43"/>
                </a:cubicBezTo>
                <a:close/>
                <a:moveTo>
                  <a:pt x="159" y="44"/>
                </a:moveTo>
                <a:cubicBezTo>
                  <a:pt x="161" y="43"/>
                  <a:pt x="163" y="41"/>
                  <a:pt x="164" y="40"/>
                </a:cubicBezTo>
                <a:cubicBezTo>
                  <a:pt x="170" y="39"/>
                  <a:pt x="175" y="38"/>
                  <a:pt x="180" y="37"/>
                </a:cubicBezTo>
                <a:cubicBezTo>
                  <a:pt x="173" y="40"/>
                  <a:pt x="166" y="42"/>
                  <a:pt x="159" y="44"/>
                </a:cubicBezTo>
                <a:close/>
                <a:moveTo>
                  <a:pt x="172" y="31"/>
                </a:moveTo>
                <a:cubicBezTo>
                  <a:pt x="171" y="31"/>
                  <a:pt x="171" y="31"/>
                  <a:pt x="170" y="31"/>
                </a:cubicBezTo>
                <a:cubicBezTo>
                  <a:pt x="169" y="31"/>
                  <a:pt x="168" y="31"/>
                  <a:pt x="167" y="30"/>
                </a:cubicBezTo>
                <a:cubicBezTo>
                  <a:pt x="167" y="30"/>
                  <a:pt x="167" y="30"/>
                  <a:pt x="166" y="29"/>
                </a:cubicBezTo>
                <a:cubicBezTo>
                  <a:pt x="166" y="29"/>
                  <a:pt x="165" y="29"/>
                  <a:pt x="164" y="28"/>
                </a:cubicBezTo>
                <a:cubicBezTo>
                  <a:pt x="164" y="28"/>
                  <a:pt x="164" y="28"/>
                  <a:pt x="164" y="28"/>
                </a:cubicBezTo>
                <a:cubicBezTo>
                  <a:pt x="167" y="29"/>
                  <a:pt x="170" y="30"/>
                  <a:pt x="173" y="31"/>
                </a:cubicBezTo>
                <a:cubicBezTo>
                  <a:pt x="173" y="31"/>
                  <a:pt x="173" y="31"/>
                  <a:pt x="172" y="31"/>
                </a:cubicBezTo>
                <a:close/>
                <a:moveTo>
                  <a:pt x="166" y="36"/>
                </a:moveTo>
                <a:cubicBezTo>
                  <a:pt x="166" y="36"/>
                  <a:pt x="167" y="36"/>
                  <a:pt x="167" y="36"/>
                </a:cubicBezTo>
                <a:cubicBezTo>
                  <a:pt x="167" y="36"/>
                  <a:pt x="167" y="36"/>
                  <a:pt x="167" y="36"/>
                </a:cubicBezTo>
                <a:cubicBezTo>
                  <a:pt x="166" y="37"/>
                  <a:pt x="164" y="37"/>
                  <a:pt x="163" y="37"/>
                </a:cubicBezTo>
                <a:cubicBezTo>
                  <a:pt x="164" y="37"/>
                  <a:pt x="165" y="36"/>
                  <a:pt x="166" y="36"/>
                </a:cubicBezTo>
                <a:close/>
                <a:moveTo>
                  <a:pt x="154" y="12"/>
                </a:moveTo>
                <a:cubicBezTo>
                  <a:pt x="154" y="12"/>
                  <a:pt x="154" y="12"/>
                  <a:pt x="154" y="12"/>
                </a:cubicBezTo>
                <a:cubicBezTo>
                  <a:pt x="153" y="11"/>
                  <a:pt x="153" y="11"/>
                  <a:pt x="152" y="11"/>
                </a:cubicBezTo>
                <a:cubicBezTo>
                  <a:pt x="153" y="11"/>
                  <a:pt x="155" y="11"/>
                  <a:pt x="156" y="12"/>
                </a:cubicBezTo>
                <a:cubicBezTo>
                  <a:pt x="157" y="12"/>
                  <a:pt x="159" y="13"/>
                  <a:pt x="160" y="14"/>
                </a:cubicBezTo>
                <a:cubicBezTo>
                  <a:pt x="158" y="13"/>
                  <a:pt x="156" y="13"/>
                  <a:pt x="154" y="12"/>
                </a:cubicBezTo>
                <a:close/>
                <a:moveTo>
                  <a:pt x="154" y="6"/>
                </a:moveTo>
                <a:cubicBezTo>
                  <a:pt x="153" y="6"/>
                  <a:pt x="153" y="6"/>
                  <a:pt x="153" y="7"/>
                </a:cubicBezTo>
                <a:cubicBezTo>
                  <a:pt x="150" y="6"/>
                  <a:pt x="147" y="6"/>
                  <a:pt x="144" y="6"/>
                </a:cubicBezTo>
                <a:cubicBezTo>
                  <a:pt x="144" y="5"/>
                  <a:pt x="143" y="5"/>
                  <a:pt x="142" y="5"/>
                </a:cubicBezTo>
                <a:cubicBezTo>
                  <a:pt x="139" y="5"/>
                  <a:pt x="136" y="4"/>
                  <a:pt x="133" y="3"/>
                </a:cubicBezTo>
                <a:cubicBezTo>
                  <a:pt x="136" y="3"/>
                  <a:pt x="138" y="3"/>
                  <a:pt x="140" y="3"/>
                </a:cubicBezTo>
                <a:cubicBezTo>
                  <a:pt x="147" y="4"/>
                  <a:pt x="154" y="5"/>
                  <a:pt x="161" y="7"/>
                </a:cubicBezTo>
                <a:cubicBezTo>
                  <a:pt x="163" y="8"/>
                  <a:pt x="165" y="9"/>
                  <a:pt x="167" y="10"/>
                </a:cubicBezTo>
                <a:cubicBezTo>
                  <a:pt x="167" y="10"/>
                  <a:pt x="166" y="10"/>
                  <a:pt x="166" y="10"/>
                </a:cubicBezTo>
                <a:cubicBezTo>
                  <a:pt x="165" y="9"/>
                  <a:pt x="165" y="10"/>
                  <a:pt x="165" y="10"/>
                </a:cubicBezTo>
                <a:cubicBezTo>
                  <a:pt x="164" y="9"/>
                  <a:pt x="162" y="9"/>
                  <a:pt x="160" y="8"/>
                </a:cubicBezTo>
                <a:cubicBezTo>
                  <a:pt x="158" y="7"/>
                  <a:pt x="156" y="7"/>
                  <a:pt x="154" y="6"/>
                </a:cubicBezTo>
                <a:close/>
                <a:moveTo>
                  <a:pt x="136" y="26"/>
                </a:moveTo>
                <a:cubicBezTo>
                  <a:pt x="135" y="26"/>
                  <a:pt x="135" y="26"/>
                  <a:pt x="135" y="27"/>
                </a:cubicBezTo>
                <a:cubicBezTo>
                  <a:pt x="134" y="26"/>
                  <a:pt x="133" y="26"/>
                  <a:pt x="132" y="26"/>
                </a:cubicBezTo>
                <a:cubicBezTo>
                  <a:pt x="133" y="26"/>
                  <a:pt x="135" y="26"/>
                  <a:pt x="136" y="26"/>
                </a:cubicBezTo>
                <a:close/>
                <a:moveTo>
                  <a:pt x="135" y="28"/>
                </a:moveTo>
                <a:cubicBezTo>
                  <a:pt x="135" y="29"/>
                  <a:pt x="134" y="29"/>
                  <a:pt x="134" y="29"/>
                </a:cubicBezTo>
                <a:cubicBezTo>
                  <a:pt x="134" y="29"/>
                  <a:pt x="133" y="29"/>
                  <a:pt x="133" y="29"/>
                </a:cubicBezTo>
                <a:cubicBezTo>
                  <a:pt x="134" y="29"/>
                  <a:pt x="134" y="29"/>
                  <a:pt x="135" y="28"/>
                </a:cubicBezTo>
                <a:cubicBezTo>
                  <a:pt x="135" y="28"/>
                  <a:pt x="135" y="28"/>
                  <a:pt x="135" y="28"/>
                </a:cubicBezTo>
                <a:close/>
                <a:moveTo>
                  <a:pt x="120" y="31"/>
                </a:moveTo>
                <a:cubicBezTo>
                  <a:pt x="120" y="31"/>
                  <a:pt x="119" y="31"/>
                  <a:pt x="118" y="31"/>
                </a:cubicBezTo>
                <a:cubicBezTo>
                  <a:pt x="118" y="31"/>
                  <a:pt x="118" y="31"/>
                  <a:pt x="118" y="31"/>
                </a:cubicBezTo>
                <a:cubicBezTo>
                  <a:pt x="119" y="31"/>
                  <a:pt x="120" y="31"/>
                  <a:pt x="121" y="31"/>
                </a:cubicBezTo>
                <a:cubicBezTo>
                  <a:pt x="121" y="31"/>
                  <a:pt x="121" y="31"/>
                  <a:pt x="120" y="31"/>
                </a:cubicBezTo>
                <a:close/>
                <a:moveTo>
                  <a:pt x="118" y="29"/>
                </a:moveTo>
                <a:cubicBezTo>
                  <a:pt x="117" y="29"/>
                  <a:pt x="117" y="29"/>
                  <a:pt x="116" y="29"/>
                </a:cubicBezTo>
                <a:cubicBezTo>
                  <a:pt x="117" y="28"/>
                  <a:pt x="119" y="27"/>
                  <a:pt x="120" y="27"/>
                </a:cubicBezTo>
                <a:cubicBezTo>
                  <a:pt x="121" y="27"/>
                  <a:pt x="121" y="26"/>
                  <a:pt x="122" y="26"/>
                </a:cubicBezTo>
                <a:cubicBezTo>
                  <a:pt x="121" y="27"/>
                  <a:pt x="120" y="28"/>
                  <a:pt x="118" y="29"/>
                </a:cubicBezTo>
                <a:close/>
                <a:moveTo>
                  <a:pt x="122" y="24"/>
                </a:moveTo>
                <a:cubicBezTo>
                  <a:pt x="120" y="24"/>
                  <a:pt x="119" y="24"/>
                  <a:pt x="118" y="24"/>
                </a:cubicBezTo>
                <a:cubicBezTo>
                  <a:pt x="118" y="24"/>
                  <a:pt x="118" y="23"/>
                  <a:pt x="119" y="23"/>
                </a:cubicBezTo>
                <a:cubicBezTo>
                  <a:pt x="120" y="24"/>
                  <a:pt x="121" y="24"/>
                  <a:pt x="122" y="24"/>
                </a:cubicBezTo>
                <a:cubicBezTo>
                  <a:pt x="122" y="24"/>
                  <a:pt x="122" y="24"/>
                  <a:pt x="122" y="24"/>
                </a:cubicBezTo>
                <a:close/>
                <a:moveTo>
                  <a:pt x="117" y="16"/>
                </a:moveTo>
                <a:cubicBezTo>
                  <a:pt x="116" y="16"/>
                  <a:pt x="116" y="16"/>
                  <a:pt x="116" y="16"/>
                </a:cubicBezTo>
                <a:cubicBezTo>
                  <a:pt x="117" y="16"/>
                  <a:pt x="117" y="15"/>
                  <a:pt x="116" y="15"/>
                </a:cubicBezTo>
                <a:cubicBezTo>
                  <a:pt x="115" y="15"/>
                  <a:pt x="113" y="15"/>
                  <a:pt x="112" y="16"/>
                </a:cubicBezTo>
                <a:cubicBezTo>
                  <a:pt x="111" y="16"/>
                  <a:pt x="111" y="16"/>
                  <a:pt x="111" y="16"/>
                </a:cubicBezTo>
                <a:cubicBezTo>
                  <a:pt x="111" y="15"/>
                  <a:pt x="110" y="15"/>
                  <a:pt x="110" y="15"/>
                </a:cubicBezTo>
                <a:cubicBezTo>
                  <a:pt x="113" y="14"/>
                  <a:pt x="115" y="13"/>
                  <a:pt x="118" y="12"/>
                </a:cubicBezTo>
                <a:cubicBezTo>
                  <a:pt x="119" y="12"/>
                  <a:pt x="119" y="12"/>
                  <a:pt x="119" y="12"/>
                </a:cubicBezTo>
                <a:cubicBezTo>
                  <a:pt x="121" y="12"/>
                  <a:pt x="122" y="12"/>
                  <a:pt x="123" y="13"/>
                </a:cubicBezTo>
                <a:cubicBezTo>
                  <a:pt x="121" y="14"/>
                  <a:pt x="119" y="15"/>
                  <a:pt x="117" y="16"/>
                </a:cubicBezTo>
                <a:close/>
                <a:moveTo>
                  <a:pt x="107" y="24"/>
                </a:moveTo>
                <a:cubicBezTo>
                  <a:pt x="108" y="24"/>
                  <a:pt x="109" y="24"/>
                  <a:pt x="110" y="24"/>
                </a:cubicBezTo>
                <a:cubicBezTo>
                  <a:pt x="109" y="25"/>
                  <a:pt x="108" y="25"/>
                  <a:pt x="107" y="25"/>
                </a:cubicBezTo>
                <a:cubicBezTo>
                  <a:pt x="107" y="25"/>
                  <a:pt x="106" y="25"/>
                  <a:pt x="105" y="25"/>
                </a:cubicBezTo>
                <a:cubicBezTo>
                  <a:pt x="106" y="25"/>
                  <a:pt x="107" y="24"/>
                  <a:pt x="107" y="24"/>
                </a:cubicBezTo>
                <a:close/>
                <a:moveTo>
                  <a:pt x="100" y="22"/>
                </a:moveTo>
                <a:cubicBezTo>
                  <a:pt x="101" y="22"/>
                  <a:pt x="102" y="22"/>
                  <a:pt x="102" y="21"/>
                </a:cubicBezTo>
                <a:cubicBezTo>
                  <a:pt x="104" y="22"/>
                  <a:pt x="105" y="22"/>
                  <a:pt x="106" y="22"/>
                </a:cubicBezTo>
                <a:cubicBezTo>
                  <a:pt x="106" y="22"/>
                  <a:pt x="106" y="22"/>
                  <a:pt x="105" y="22"/>
                </a:cubicBezTo>
                <a:cubicBezTo>
                  <a:pt x="104" y="22"/>
                  <a:pt x="102" y="22"/>
                  <a:pt x="100" y="22"/>
                </a:cubicBezTo>
                <a:close/>
                <a:moveTo>
                  <a:pt x="103" y="8"/>
                </a:moveTo>
                <a:cubicBezTo>
                  <a:pt x="104" y="7"/>
                  <a:pt x="104" y="7"/>
                  <a:pt x="105" y="7"/>
                </a:cubicBezTo>
                <a:cubicBezTo>
                  <a:pt x="106" y="7"/>
                  <a:pt x="106" y="7"/>
                  <a:pt x="106" y="7"/>
                </a:cubicBezTo>
                <a:cubicBezTo>
                  <a:pt x="105" y="7"/>
                  <a:pt x="104" y="7"/>
                  <a:pt x="103" y="8"/>
                </a:cubicBezTo>
                <a:close/>
                <a:moveTo>
                  <a:pt x="104" y="17"/>
                </a:moveTo>
                <a:cubicBezTo>
                  <a:pt x="103" y="17"/>
                  <a:pt x="103" y="17"/>
                  <a:pt x="102" y="17"/>
                </a:cubicBezTo>
                <a:cubicBezTo>
                  <a:pt x="101" y="18"/>
                  <a:pt x="99" y="18"/>
                  <a:pt x="97" y="18"/>
                </a:cubicBezTo>
                <a:cubicBezTo>
                  <a:pt x="97" y="18"/>
                  <a:pt x="97" y="18"/>
                  <a:pt x="97" y="18"/>
                </a:cubicBezTo>
                <a:cubicBezTo>
                  <a:pt x="97" y="18"/>
                  <a:pt x="97" y="18"/>
                  <a:pt x="97" y="18"/>
                </a:cubicBezTo>
                <a:cubicBezTo>
                  <a:pt x="99" y="18"/>
                  <a:pt x="101" y="17"/>
                  <a:pt x="102" y="16"/>
                </a:cubicBezTo>
                <a:cubicBezTo>
                  <a:pt x="103" y="16"/>
                  <a:pt x="103" y="17"/>
                  <a:pt x="104" y="17"/>
                </a:cubicBezTo>
                <a:close/>
                <a:moveTo>
                  <a:pt x="100" y="11"/>
                </a:moveTo>
                <a:cubicBezTo>
                  <a:pt x="99" y="12"/>
                  <a:pt x="98" y="12"/>
                  <a:pt x="97" y="12"/>
                </a:cubicBezTo>
                <a:cubicBezTo>
                  <a:pt x="97" y="12"/>
                  <a:pt x="97" y="12"/>
                  <a:pt x="97" y="12"/>
                </a:cubicBezTo>
                <a:cubicBezTo>
                  <a:pt x="97" y="12"/>
                  <a:pt x="98" y="11"/>
                  <a:pt x="98" y="11"/>
                </a:cubicBezTo>
                <a:cubicBezTo>
                  <a:pt x="99" y="11"/>
                  <a:pt x="100" y="11"/>
                  <a:pt x="102" y="11"/>
                </a:cubicBezTo>
                <a:cubicBezTo>
                  <a:pt x="101" y="11"/>
                  <a:pt x="101" y="11"/>
                  <a:pt x="100" y="11"/>
                </a:cubicBezTo>
                <a:close/>
                <a:moveTo>
                  <a:pt x="102" y="24"/>
                </a:moveTo>
                <a:cubicBezTo>
                  <a:pt x="102" y="24"/>
                  <a:pt x="101" y="25"/>
                  <a:pt x="100" y="25"/>
                </a:cubicBezTo>
                <a:cubicBezTo>
                  <a:pt x="97" y="25"/>
                  <a:pt x="95" y="25"/>
                  <a:pt x="93" y="25"/>
                </a:cubicBezTo>
                <a:cubicBezTo>
                  <a:pt x="93" y="24"/>
                  <a:pt x="93" y="24"/>
                  <a:pt x="94" y="24"/>
                </a:cubicBezTo>
                <a:cubicBezTo>
                  <a:pt x="97" y="24"/>
                  <a:pt x="99" y="24"/>
                  <a:pt x="102" y="24"/>
                </a:cubicBezTo>
                <a:close/>
                <a:moveTo>
                  <a:pt x="93" y="10"/>
                </a:moveTo>
                <a:cubicBezTo>
                  <a:pt x="93" y="10"/>
                  <a:pt x="93" y="11"/>
                  <a:pt x="92" y="11"/>
                </a:cubicBezTo>
                <a:cubicBezTo>
                  <a:pt x="91" y="11"/>
                  <a:pt x="89" y="12"/>
                  <a:pt x="88" y="12"/>
                </a:cubicBezTo>
                <a:cubicBezTo>
                  <a:pt x="87" y="13"/>
                  <a:pt x="87" y="13"/>
                  <a:pt x="87" y="13"/>
                </a:cubicBezTo>
                <a:cubicBezTo>
                  <a:pt x="86" y="13"/>
                  <a:pt x="86" y="14"/>
                  <a:pt x="85" y="14"/>
                </a:cubicBezTo>
                <a:cubicBezTo>
                  <a:pt x="87" y="12"/>
                  <a:pt x="90" y="11"/>
                  <a:pt x="93" y="10"/>
                </a:cubicBezTo>
                <a:cubicBezTo>
                  <a:pt x="94" y="9"/>
                  <a:pt x="95" y="9"/>
                  <a:pt x="96" y="9"/>
                </a:cubicBezTo>
                <a:cubicBezTo>
                  <a:pt x="95" y="9"/>
                  <a:pt x="94" y="10"/>
                  <a:pt x="93" y="10"/>
                </a:cubicBezTo>
                <a:close/>
                <a:moveTo>
                  <a:pt x="92" y="8"/>
                </a:moveTo>
                <a:cubicBezTo>
                  <a:pt x="78" y="11"/>
                  <a:pt x="65" y="20"/>
                  <a:pt x="55" y="27"/>
                </a:cubicBezTo>
                <a:cubicBezTo>
                  <a:pt x="50" y="30"/>
                  <a:pt x="46" y="34"/>
                  <a:pt x="42" y="37"/>
                </a:cubicBezTo>
                <a:cubicBezTo>
                  <a:pt x="41" y="37"/>
                  <a:pt x="41" y="37"/>
                  <a:pt x="41" y="38"/>
                </a:cubicBezTo>
                <a:cubicBezTo>
                  <a:pt x="41" y="38"/>
                  <a:pt x="41" y="38"/>
                  <a:pt x="41" y="38"/>
                </a:cubicBezTo>
                <a:cubicBezTo>
                  <a:pt x="40" y="38"/>
                  <a:pt x="39" y="38"/>
                  <a:pt x="39" y="39"/>
                </a:cubicBezTo>
                <a:cubicBezTo>
                  <a:pt x="42" y="35"/>
                  <a:pt x="46" y="32"/>
                  <a:pt x="51" y="29"/>
                </a:cubicBezTo>
                <a:cubicBezTo>
                  <a:pt x="57" y="24"/>
                  <a:pt x="65" y="19"/>
                  <a:pt x="72" y="15"/>
                </a:cubicBezTo>
                <a:cubicBezTo>
                  <a:pt x="79" y="12"/>
                  <a:pt x="87" y="9"/>
                  <a:pt x="94" y="7"/>
                </a:cubicBezTo>
                <a:cubicBezTo>
                  <a:pt x="94" y="7"/>
                  <a:pt x="94" y="7"/>
                  <a:pt x="95" y="7"/>
                </a:cubicBezTo>
                <a:cubicBezTo>
                  <a:pt x="94" y="8"/>
                  <a:pt x="93" y="8"/>
                  <a:pt x="92" y="8"/>
                </a:cubicBezTo>
                <a:close/>
                <a:moveTo>
                  <a:pt x="42" y="39"/>
                </a:moveTo>
                <a:cubicBezTo>
                  <a:pt x="42" y="39"/>
                  <a:pt x="42" y="39"/>
                  <a:pt x="42" y="39"/>
                </a:cubicBezTo>
                <a:cubicBezTo>
                  <a:pt x="44" y="38"/>
                  <a:pt x="47" y="37"/>
                  <a:pt x="49" y="36"/>
                </a:cubicBezTo>
                <a:cubicBezTo>
                  <a:pt x="49" y="37"/>
                  <a:pt x="49" y="37"/>
                  <a:pt x="49" y="37"/>
                </a:cubicBezTo>
                <a:cubicBezTo>
                  <a:pt x="49" y="38"/>
                  <a:pt x="48" y="38"/>
                  <a:pt x="48" y="39"/>
                </a:cubicBezTo>
                <a:cubicBezTo>
                  <a:pt x="47" y="40"/>
                  <a:pt x="46" y="40"/>
                  <a:pt x="45" y="41"/>
                </a:cubicBezTo>
                <a:cubicBezTo>
                  <a:pt x="46" y="40"/>
                  <a:pt x="47" y="39"/>
                  <a:pt x="49" y="38"/>
                </a:cubicBezTo>
                <a:cubicBezTo>
                  <a:pt x="49" y="37"/>
                  <a:pt x="48" y="36"/>
                  <a:pt x="48" y="37"/>
                </a:cubicBezTo>
                <a:cubicBezTo>
                  <a:pt x="46" y="39"/>
                  <a:pt x="44" y="40"/>
                  <a:pt x="42" y="42"/>
                </a:cubicBezTo>
                <a:cubicBezTo>
                  <a:pt x="42" y="42"/>
                  <a:pt x="41" y="42"/>
                  <a:pt x="41" y="42"/>
                </a:cubicBezTo>
                <a:cubicBezTo>
                  <a:pt x="41" y="43"/>
                  <a:pt x="40" y="43"/>
                  <a:pt x="40" y="44"/>
                </a:cubicBezTo>
                <a:cubicBezTo>
                  <a:pt x="40" y="44"/>
                  <a:pt x="40" y="44"/>
                  <a:pt x="39" y="44"/>
                </a:cubicBezTo>
                <a:cubicBezTo>
                  <a:pt x="40" y="43"/>
                  <a:pt x="41" y="41"/>
                  <a:pt x="42" y="39"/>
                </a:cubicBezTo>
                <a:close/>
                <a:moveTo>
                  <a:pt x="41" y="46"/>
                </a:moveTo>
                <a:cubicBezTo>
                  <a:pt x="42" y="46"/>
                  <a:pt x="43" y="45"/>
                  <a:pt x="44" y="44"/>
                </a:cubicBezTo>
                <a:cubicBezTo>
                  <a:pt x="42" y="47"/>
                  <a:pt x="40" y="50"/>
                  <a:pt x="38" y="53"/>
                </a:cubicBezTo>
                <a:cubicBezTo>
                  <a:pt x="38" y="53"/>
                  <a:pt x="37" y="54"/>
                  <a:pt x="37" y="54"/>
                </a:cubicBezTo>
                <a:cubicBezTo>
                  <a:pt x="37" y="54"/>
                  <a:pt x="37" y="54"/>
                  <a:pt x="37" y="54"/>
                </a:cubicBezTo>
                <a:cubicBezTo>
                  <a:pt x="38" y="52"/>
                  <a:pt x="39" y="49"/>
                  <a:pt x="41" y="46"/>
                </a:cubicBezTo>
                <a:close/>
                <a:moveTo>
                  <a:pt x="36" y="50"/>
                </a:moveTo>
                <a:cubicBezTo>
                  <a:pt x="36" y="50"/>
                  <a:pt x="36" y="50"/>
                  <a:pt x="37" y="49"/>
                </a:cubicBezTo>
                <a:cubicBezTo>
                  <a:pt x="37" y="50"/>
                  <a:pt x="37" y="50"/>
                  <a:pt x="37" y="50"/>
                </a:cubicBezTo>
                <a:cubicBezTo>
                  <a:pt x="36" y="52"/>
                  <a:pt x="35" y="54"/>
                  <a:pt x="34" y="57"/>
                </a:cubicBezTo>
                <a:cubicBezTo>
                  <a:pt x="33" y="57"/>
                  <a:pt x="32" y="58"/>
                  <a:pt x="31" y="59"/>
                </a:cubicBezTo>
                <a:cubicBezTo>
                  <a:pt x="33" y="56"/>
                  <a:pt x="34" y="53"/>
                  <a:pt x="36" y="50"/>
                </a:cubicBezTo>
                <a:close/>
                <a:moveTo>
                  <a:pt x="35" y="46"/>
                </a:moveTo>
                <a:cubicBezTo>
                  <a:pt x="36" y="45"/>
                  <a:pt x="37" y="44"/>
                  <a:pt x="38" y="43"/>
                </a:cubicBezTo>
                <a:cubicBezTo>
                  <a:pt x="37" y="44"/>
                  <a:pt x="36" y="45"/>
                  <a:pt x="36" y="46"/>
                </a:cubicBezTo>
                <a:cubicBezTo>
                  <a:pt x="35" y="46"/>
                  <a:pt x="35" y="46"/>
                  <a:pt x="35" y="46"/>
                </a:cubicBezTo>
                <a:cubicBezTo>
                  <a:pt x="35" y="46"/>
                  <a:pt x="35" y="46"/>
                  <a:pt x="35" y="46"/>
                </a:cubicBezTo>
                <a:close/>
                <a:moveTo>
                  <a:pt x="32" y="55"/>
                </a:moveTo>
                <a:cubicBezTo>
                  <a:pt x="31" y="57"/>
                  <a:pt x="30" y="58"/>
                  <a:pt x="29" y="60"/>
                </a:cubicBezTo>
                <a:cubicBezTo>
                  <a:pt x="28" y="60"/>
                  <a:pt x="28" y="60"/>
                  <a:pt x="28" y="60"/>
                </a:cubicBezTo>
                <a:lnTo>
                  <a:pt x="32" y="55"/>
                </a:lnTo>
                <a:close/>
                <a:moveTo>
                  <a:pt x="28" y="54"/>
                </a:moveTo>
                <a:cubicBezTo>
                  <a:pt x="30" y="51"/>
                  <a:pt x="32" y="49"/>
                  <a:pt x="34" y="47"/>
                </a:cubicBezTo>
                <a:cubicBezTo>
                  <a:pt x="33" y="48"/>
                  <a:pt x="32" y="50"/>
                  <a:pt x="31" y="51"/>
                </a:cubicBezTo>
                <a:cubicBezTo>
                  <a:pt x="30" y="52"/>
                  <a:pt x="29" y="53"/>
                  <a:pt x="28" y="54"/>
                </a:cubicBezTo>
                <a:close/>
                <a:moveTo>
                  <a:pt x="31" y="79"/>
                </a:moveTo>
                <a:cubicBezTo>
                  <a:pt x="30" y="80"/>
                  <a:pt x="29" y="81"/>
                  <a:pt x="28" y="82"/>
                </a:cubicBezTo>
                <a:cubicBezTo>
                  <a:pt x="27" y="82"/>
                  <a:pt x="25" y="83"/>
                  <a:pt x="24" y="84"/>
                </a:cubicBezTo>
                <a:cubicBezTo>
                  <a:pt x="25" y="83"/>
                  <a:pt x="25" y="81"/>
                  <a:pt x="26" y="80"/>
                </a:cubicBezTo>
                <a:cubicBezTo>
                  <a:pt x="28" y="80"/>
                  <a:pt x="29" y="79"/>
                  <a:pt x="31" y="79"/>
                </a:cubicBezTo>
                <a:close/>
                <a:moveTo>
                  <a:pt x="23" y="83"/>
                </a:moveTo>
                <a:cubicBezTo>
                  <a:pt x="22" y="83"/>
                  <a:pt x="22" y="83"/>
                  <a:pt x="22" y="83"/>
                </a:cubicBezTo>
                <a:cubicBezTo>
                  <a:pt x="22" y="82"/>
                  <a:pt x="23" y="81"/>
                  <a:pt x="24" y="80"/>
                </a:cubicBezTo>
                <a:cubicBezTo>
                  <a:pt x="24" y="80"/>
                  <a:pt x="24" y="80"/>
                  <a:pt x="24" y="80"/>
                </a:cubicBezTo>
                <a:cubicBezTo>
                  <a:pt x="24" y="80"/>
                  <a:pt x="24" y="80"/>
                  <a:pt x="24" y="80"/>
                </a:cubicBezTo>
                <a:cubicBezTo>
                  <a:pt x="24" y="81"/>
                  <a:pt x="23" y="82"/>
                  <a:pt x="23" y="83"/>
                </a:cubicBezTo>
                <a:close/>
                <a:moveTo>
                  <a:pt x="22" y="98"/>
                </a:moveTo>
                <a:cubicBezTo>
                  <a:pt x="24" y="103"/>
                  <a:pt x="25" y="109"/>
                  <a:pt x="26" y="115"/>
                </a:cubicBezTo>
                <a:cubicBezTo>
                  <a:pt x="26" y="117"/>
                  <a:pt x="26" y="118"/>
                  <a:pt x="27" y="120"/>
                </a:cubicBezTo>
                <a:cubicBezTo>
                  <a:pt x="25" y="114"/>
                  <a:pt x="23" y="108"/>
                  <a:pt x="22" y="102"/>
                </a:cubicBezTo>
                <a:cubicBezTo>
                  <a:pt x="22" y="101"/>
                  <a:pt x="22" y="99"/>
                  <a:pt x="22" y="98"/>
                </a:cubicBezTo>
                <a:close/>
                <a:moveTo>
                  <a:pt x="27" y="139"/>
                </a:moveTo>
                <a:cubicBezTo>
                  <a:pt x="27" y="139"/>
                  <a:pt x="27" y="139"/>
                  <a:pt x="27" y="139"/>
                </a:cubicBezTo>
                <a:cubicBezTo>
                  <a:pt x="26" y="140"/>
                  <a:pt x="27" y="140"/>
                  <a:pt x="27" y="140"/>
                </a:cubicBezTo>
                <a:cubicBezTo>
                  <a:pt x="27" y="141"/>
                  <a:pt x="27" y="141"/>
                  <a:pt x="27" y="141"/>
                </a:cubicBezTo>
                <a:cubicBezTo>
                  <a:pt x="25" y="137"/>
                  <a:pt x="24" y="133"/>
                  <a:pt x="23" y="129"/>
                </a:cubicBezTo>
                <a:cubicBezTo>
                  <a:pt x="23" y="127"/>
                  <a:pt x="23" y="125"/>
                  <a:pt x="23" y="123"/>
                </a:cubicBezTo>
                <a:cubicBezTo>
                  <a:pt x="22" y="121"/>
                  <a:pt x="22" y="118"/>
                  <a:pt x="22" y="115"/>
                </a:cubicBezTo>
                <a:cubicBezTo>
                  <a:pt x="24" y="123"/>
                  <a:pt x="25" y="131"/>
                  <a:pt x="27" y="139"/>
                </a:cubicBezTo>
                <a:close/>
                <a:moveTo>
                  <a:pt x="25" y="156"/>
                </a:moveTo>
                <a:cubicBezTo>
                  <a:pt x="23" y="153"/>
                  <a:pt x="22" y="149"/>
                  <a:pt x="21" y="146"/>
                </a:cubicBezTo>
                <a:cubicBezTo>
                  <a:pt x="21" y="145"/>
                  <a:pt x="20" y="145"/>
                  <a:pt x="20" y="144"/>
                </a:cubicBezTo>
                <a:cubicBezTo>
                  <a:pt x="20" y="144"/>
                  <a:pt x="20" y="144"/>
                  <a:pt x="20" y="144"/>
                </a:cubicBezTo>
                <a:cubicBezTo>
                  <a:pt x="22" y="147"/>
                  <a:pt x="23" y="150"/>
                  <a:pt x="25" y="154"/>
                </a:cubicBezTo>
                <a:cubicBezTo>
                  <a:pt x="25" y="154"/>
                  <a:pt x="25" y="155"/>
                  <a:pt x="25" y="156"/>
                </a:cubicBezTo>
                <a:cubicBezTo>
                  <a:pt x="25" y="156"/>
                  <a:pt x="25" y="156"/>
                  <a:pt x="25" y="156"/>
                </a:cubicBezTo>
                <a:close/>
                <a:moveTo>
                  <a:pt x="29" y="163"/>
                </a:moveTo>
                <a:cubicBezTo>
                  <a:pt x="30" y="164"/>
                  <a:pt x="30" y="165"/>
                  <a:pt x="30" y="167"/>
                </a:cubicBezTo>
                <a:cubicBezTo>
                  <a:pt x="29" y="164"/>
                  <a:pt x="29" y="162"/>
                  <a:pt x="28" y="160"/>
                </a:cubicBezTo>
                <a:cubicBezTo>
                  <a:pt x="28" y="161"/>
                  <a:pt x="29" y="162"/>
                  <a:pt x="29" y="163"/>
                </a:cubicBezTo>
                <a:close/>
                <a:moveTo>
                  <a:pt x="29" y="148"/>
                </a:moveTo>
                <a:cubicBezTo>
                  <a:pt x="29" y="147"/>
                  <a:pt x="29" y="146"/>
                  <a:pt x="29" y="145"/>
                </a:cubicBezTo>
                <a:cubicBezTo>
                  <a:pt x="30" y="143"/>
                  <a:pt x="30" y="142"/>
                  <a:pt x="31" y="140"/>
                </a:cubicBezTo>
                <a:cubicBezTo>
                  <a:pt x="31" y="141"/>
                  <a:pt x="31" y="141"/>
                  <a:pt x="31" y="141"/>
                </a:cubicBezTo>
                <a:cubicBezTo>
                  <a:pt x="31" y="142"/>
                  <a:pt x="31" y="143"/>
                  <a:pt x="32" y="144"/>
                </a:cubicBezTo>
                <a:cubicBezTo>
                  <a:pt x="32" y="147"/>
                  <a:pt x="33" y="151"/>
                  <a:pt x="33" y="155"/>
                </a:cubicBezTo>
                <a:cubicBezTo>
                  <a:pt x="32" y="153"/>
                  <a:pt x="31" y="151"/>
                  <a:pt x="30" y="149"/>
                </a:cubicBezTo>
                <a:cubicBezTo>
                  <a:pt x="30" y="149"/>
                  <a:pt x="30" y="149"/>
                  <a:pt x="30" y="149"/>
                </a:cubicBezTo>
                <a:cubicBezTo>
                  <a:pt x="30" y="149"/>
                  <a:pt x="30" y="148"/>
                  <a:pt x="29" y="148"/>
                </a:cubicBezTo>
                <a:close/>
                <a:moveTo>
                  <a:pt x="35" y="166"/>
                </a:moveTo>
                <a:cubicBezTo>
                  <a:pt x="36" y="168"/>
                  <a:pt x="36" y="169"/>
                  <a:pt x="36" y="171"/>
                </a:cubicBezTo>
                <a:cubicBezTo>
                  <a:pt x="35" y="166"/>
                  <a:pt x="33" y="161"/>
                  <a:pt x="30" y="156"/>
                </a:cubicBezTo>
                <a:cubicBezTo>
                  <a:pt x="30" y="156"/>
                  <a:pt x="30" y="155"/>
                  <a:pt x="30" y="155"/>
                </a:cubicBezTo>
                <a:cubicBezTo>
                  <a:pt x="32" y="159"/>
                  <a:pt x="33" y="162"/>
                  <a:pt x="35" y="166"/>
                </a:cubicBezTo>
                <a:close/>
                <a:moveTo>
                  <a:pt x="38" y="182"/>
                </a:moveTo>
                <a:cubicBezTo>
                  <a:pt x="39" y="183"/>
                  <a:pt x="39" y="185"/>
                  <a:pt x="39" y="186"/>
                </a:cubicBezTo>
                <a:cubicBezTo>
                  <a:pt x="39" y="186"/>
                  <a:pt x="39" y="186"/>
                  <a:pt x="39" y="186"/>
                </a:cubicBezTo>
                <a:cubicBezTo>
                  <a:pt x="38" y="184"/>
                  <a:pt x="37" y="182"/>
                  <a:pt x="35" y="180"/>
                </a:cubicBezTo>
                <a:cubicBezTo>
                  <a:pt x="34" y="178"/>
                  <a:pt x="33" y="175"/>
                  <a:pt x="32" y="173"/>
                </a:cubicBezTo>
                <a:cubicBezTo>
                  <a:pt x="32" y="171"/>
                  <a:pt x="32" y="170"/>
                  <a:pt x="31" y="168"/>
                </a:cubicBezTo>
                <a:cubicBezTo>
                  <a:pt x="34" y="173"/>
                  <a:pt x="36" y="177"/>
                  <a:pt x="38" y="182"/>
                </a:cubicBezTo>
                <a:close/>
                <a:moveTo>
                  <a:pt x="32" y="177"/>
                </a:moveTo>
                <a:cubicBezTo>
                  <a:pt x="32" y="177"/>
                  <a:pt x="32" y="178"/>
                  <a:pt x="32" y="178"/>
                </a:cubicBezTo>
                <a:cubicBezTo>
                  <a:pt x="34" y="182"/>
                  <a:pt x="37" y="186"/>
                  <a:pt x="39" y="190"/>
                </a:cubicBezTo>
                <a:cubicBezTo>
                  <a:pt x="39" y="190"/>
                  <a:pt x="39" y="190"/>
                  <a:pt x="39" y="191"/>
                </a:cubicBezTo>
                <a:cubicBezTo>
                  <a:pt x="36" y="188"/>
                  <a:pt x="34" y="185"/>
                  <a:pt x="32" y="183"/>
                </a:cubicBezTo>
                <a:cubicBezTo>
                  <a:pt x="32" y="182"/>
                  <a:pt x="32" y="182"/>
                  <a:pt x="32" y="182"/>
                </a:cubicBezTo>
                <a:cubicBezTo>
                  <a:pt x="32" y="182"/>
                  <a:pt x="32" y="182"/>
                  <a:pt x="32" y="181"/>
                </a:cubicBezTo>
                <a:cubicBezTo>
                  <a:pt x="32" y="180"/>
                  <a:pt x="32" y="179"/>
                  <a:pt x="32" y="177"/>
                </a:cubicBezTo>
                <a:close/>
                <a:moveTo>
                  <a:pt x="38" y="192"/>
                </a:moveTo>
                <a:cubicBezTo>
                  <a:pt x="38" y="192"/>
                  <a:pt x="38" y="193"/>
                  <a:pt x="38" y="193"/>
                </a:cubicBezTo>
                <a:cubicBezTo>
                  <a:pt x="38" y="192"/>
                  <a:pt x="37" y="192"/>
                  <a:pt x="37" y="192"/>
                </a:cubicBezTo>
                <a:cubicBezTo>
                  <a:pt x="36" y="190"/>
                  <a:pt x="36" y="189"/>
                  <a:pt x="35" y="188"/>
                </a:cubicBezTo>
                <a:cubicBezTo>
                  <a:pt x="36" y="189"/>
                  <a:pt x="37" y="191"/>
                  <a:pt x="38" y="192"/>
                </a:cubicBezTo>
                <a:close/>
                <a:moveTo>
                  <a:pt x="39" y="197"/>
                </a:moveTo>
                <a:cubicBezTo>
                  <a:pt x="39" y="196"/>
                  <a:pt x="39" y="196"/>
                  <a:pt x="38" y="196"/>
                </a:cubicBezTo>
                <a:cubicBezTo>
                  <a:pt x="39" y="196"/>
                  <a:pt x="39" y="196"/>
                  <a:pt x="39" y="196"/>
                </a:cubicBezTo>
                <a:cubicBezTo>
                  <a:pt x="41" y="199"/>
                  <a:pt x="44" y="202"/>
                  <a:pt x="48" y="204"/>
                </a:cubicBezTo>
                <a:cubicBezTo>
                  <a:pt x="48" y="204"/>
                  <a:pt x="49" y="204"/>
                  <a:pt x="49" y="203"/>
                </a:cubicBezTo>
                <a:cubicBezTo>
                  <a:pt x="49" y="204"/>
                  <a:pt x="50" y="205"/>
                  <a:pt x="50" y="205"/>
                </a:cubicBezTo>
                <a:cubicBezTo>
                  <a:pt x="50" y="205"/>
                  <a:pt x="49" y="205"/>
                  <a:pt x="49" y="204"/>
                </a:cubicBezTo>
                <a:cubicBezTo>
                  <a:pt x="48" y="204"/>
                  <a:pt x="48" y="205"/>
                  <a:pt x="48" y="206"/>
                </a:cubicBezTo>
                <a:cubicBezTo>
                  <a:pt x="50" y="207"/>
                  <a:pt x="52" y="208"/>
                  <a:pt x="54" y="209"/>
                </a:cubicBezTo>
                <a:cubicBezTo>
                  <a:pt x="54" y="210"/>
                  <a:pt x="55" y="211"/>
                  <a:pt x="56" y="212"/>
                </a:cubicBezTo>
                <a:cubicBezTo>
                  <a:pt x="54" y="210"/>
                  <a:pt x="51" y="209"/>
                  <a:pt x="49" y="208"/>
                </a:cubicBezTo>
                <a:cubicBezTo>
                  <a:pt x="46" y="205"/>
                  <a:pt x="42" y="201"/>
                  <a:pt x="39" y="197"/>
                </a:cubicBezTo>
                <a:close/>
                <a:moveTo>
                  <a:pt x="51" y="212"/>
                </a:moveTo>
                <a:cubicBezTo>
                  <a:pt x="52" y="214"/>
                  <a:pt x="54" y="216"/>
                  <a:pt x="56" y="218"/>
                </a:cubicBezTo>
                <a:cubicBezTo>
                  <a:pt x="56" y="217"/>
                  <a:pt x="56" y="217"/>
                  <a:pt x="56" y="217"/>
                </a:cubicBezTo>
                <a:cubicBezTo>
                  <a:pt x="55" y="217"/>
                  <a:pt x="54" y="216"/>
                  <a:pt x="52" y="215"/>
                </a:cubicBezTo>
                <a:cubicBezTo>
                  <a:pt x="51" y="214"/>
                  <a:pt x="50" y="212"/>
                  <a:pt x="49" y="210"/>
                </a:cubicBezTo>
                <a:cubicBezTo>
                  <a:pt x="49" y="211"/>
                  <a:pt x="50" y="211"/>
                  <a:pt x="51" y="212"/>
                </a:cubicBezTo>
                <a:close/>
                <a:moveTo>
                  <a:pt x="54" y="220"/>
                </a:moveTo>
                <a:cubicBezTo>
                  <a:pt x="55" y="221"/>
                  <a:pt x="56" y="222"/>
                  <a:pt x="57" y="223"/>
                </a:cubicBezTo>
                <a:cubicBezTo>
                  <a:pt x="56" y="222"/>
                  <a:pt x="55" y="222"/>
                  <a:pt x="54" y="221"/>
                </a:cubicBezTo>
                <a:cubicBezTo>
                  <a:pt x="53" y="220"/>
                  <a:pt x="52" y="220"/>
                  <a:pt x="52" y="219"/>
                </a:cubicBezTo>
                <a:cubicBezTo>
                  <a:pt x="52" y="219"/>
                  <a:pt x="52" y="219"/>
                  <a:pt x="52" y="219"/>
                </a:cubicBezTo>
                <a:cubicBezTo>
                  <a:pt x="52" y="219"/>
                  <a:pt x="53" y="220"/>
                  <a:pt x="53" y="220"/>
                </a:cubicBezTo>
                <a:cubicBezTo>
                  <a:pt x="54" y="220"/>
                  <a:pt x="54" y="220"/>
                  <a:pt x="54" y="220"/>
                </a:cubicBezTo>
                <a:close/>
                <a:moveTo>
                  <a:pt x="53" y="222"/>
                </a:moveTo>
                <a:cubicBezTo>
                  <a:pt x="53" y="223"/>
                  <a:pt x="54" y="223"/>
                  <a:pt x="54" y="223"/>
                </a:cubicBezTo>
                <a:cubicBezTo>
                  <a:pt x="53" y="223"/>
                  <a:pt x="52" y="222"/>
                  <a:pt x="51" y="221"/>
                </a:cubicBezTo>
                <a:cubicBezTo>
                  <a:pt x="51" y="221"/>
                  <a:pt x="51" y="221"/>
                  <a:pt x="51" y="220"/>
                </a:cubicBezTo>
                <a:cubicBezTo>
                  <a:pt x="51" y="221"/>
                  <a:pt x="52" y="222"/>
                  <a:pt x="53" y="222"/>
                </a:cubicBezTo>
                <a:close/>
                <a:moveTo>
                  <a:pt x="56" y="228"/>
                </a:moveTo>
                <a:cubicBezTo>
                  <a:pt x="57" y="228"/>
                  <a:pt x="57" y="228"/>
                  <a:pt x="57" y="228"/>
                </a:cubicBezTo>
                <a:cubicBezTo>
                  <a:pt x="57" y="228"/>
                  <a:pt x="57" y="228"/>
                  <a:pt x="57" y="228"/>
                </a:cubicBezTo>
                <a:cubicBezTo>
                  <a:pt x="55" y="227"/>
                  <a:pt x="54" y="226"/>
                  <a:pt x="52" y="225"/>
                </a:cubicBezTo>
                <a:cubicBezTo>
                  <a:pt x="54" y="226"/>
                  <a:pt x="55" y="227"/>
                  <a:pt x="56" y="228"/>
                </a:cubicBezTo>
                <a:close/>
                <a:moveTo>
                  <a:pt x="55" y="218"/>
                </a:moveTo>
                <a:cubicBezTo>
                  <a:pt x="55" y="218"/>
                  <a:pt x="55" y="218"/>
                  <a:pt x="55" y="218"/>
                </a:cubicBezTo>
                <a:cubicBezTo>
                  <a:pt x="57" y="219"/>
                  <a:pt x="58" y="220"/>
                  <a:pt x="60" y="221"/>
                </a:cubicBezTo>
                <a:cubicBezTo>
                  <a:pt x="63" y="224"/>
                  <a:pt x="66" y="227"/>
                  <a:pt x="69" y="230"/>
                </a:cubicBezTo>
                <a:cubicBezTo>
                  <a:pt x="69" y="230"/>
                  <a:pt x="68" y="230"/>
                  <a:pt x="67" y="229"/>
                </a:cubicBezTo>
                <a:cubicBezTo>
                  <a:pt x="65" y="228"/>
                  <a:pt x="62" y="226"/>
                  <a:pt x="60" y="225"/>
                </a:cubicBezTo>
                <a:cubicBezTo>
                  <a:pt x="58" y="223"/>
                  <a:pt x="56" y="220"/>
                  <a:pt x="55" y="218"/>
                </a:cubicBezTo>
                <a:close/>
                <a:moveTo>
                  <a:pt x="68" y="227"/>
                </a:moveTo>
                <a:cubicBezTo>
                  <a:pt x="68" y="227"/>
                  <a:pt x="68" y="227"/>
                  <a:pt x="68" y="227"/>
                </a:cubicBezTo>
                <a:cubicBezTo>
                  <a:pt x="67" y="226"/>
                  <a:pt x="66" y="225"/>
                  <a:pt x="65" y="224"/>
                </a:cubicBezTo>
                <a:cubicBezTo>
                  <a:pt x="66" y="225"/>
                  <a:pt x="67" y="226"/>
                  <a:pt x="69" y="226"/>
                </a:cubicBezTo>
                <a:cubicBezTo>
                  <a:pt x="69" y="227"/>
                  <a:pt x="70" y="227"/>
                  <a:pt x="70" y="228"/>
                </a:cubicBezTo>
                <a:cubicBezTo>
                  <a:pt x="69" y="228"/>
                  <a:pt x="69" y="228"/>
                  <a:pt x="68" y="227"/>
                </a:cubicBezTo>
                <a:close/>
                <a:moveTo>
                  <a:pt x="60" y="220"/>
                </a:moveTo>
                <a:cubicBezTo>
                  <a:pt x="59" y="218"/>
                  <a:pt x="57" y="216"/>
                  <a:pt x="55" y="215"/>
                </a:cubicBezTo>
                <a:cubicBezTo>
                  <a:pt x="58" y="216"/>
                  <a:pt x="60" y="218"/>
                  <a:pt x="63" y="219"/>
                </a:cubicBezTo>
                <a:cubicBezTo>
                  <a:pt x="64" y="221"/>
                  <a:pt x="65" y="222"/>
                  <a:pt x="66" y="223"/>
                </a:cubicBezTo>
                <a:cubicBezTo>
                  <a:pt x="64" y="222"/>
                  <a:pt x="62" y="221"/>
                  <a:pt x="60" y="220"/>
                </a:cubicBezTo>
                <a:close/>
                <a:moveTo>
                  <a:pt x="62" y="216"/>
                </a:moveTo>
                <a:cubicBezTo>
                  <a:pt x="66" y="219"/>
                  <a:pt x="71" y="222"/>
                  <a:pt x="75" y="225"/>
                </a:cubicBezTo>
                <a:cubicBezTo>
                  <a:pt x="71" y="222"/>
                  <a:pt x="67" y="220"/>
                  <a:pt x="63" y="218"/>
                </a:cubicBezTo>
                <a:cubicBezTo>
                  <a:pt x="63" y="217"/>
                  <a:pt x="62" y="217"/>
                  <a:pt x="62" y="216"/>
                </a:cubicBezTo>
                <a:close/>
                <a:moveTo>
                  <a:pt x="74" y="221"/>
                </a:moveTo>
                <a:cubicBezTo>
                  <a:pt x="73" y="220"/>
                  <a:pt x="73" y="220"/>
                  <a:pt x="72" y="219"/>
                </a:cubicBezTo>
                <a:cubicBezTo>
                  <a:pt x="75" y="221"/>
                  <a:pt x="77" y="223"/>
                  <a:pt x="80" y="225"/>
                </a:cubicBezTo>
                <a:cubicBezTo>
                  <a:pt x="80" y="225"/>
                  <a:pt x="80" y="225"/>
                  <a:pt x="80" y="225"/>
                </a:cubicBezTo>
                <a:cubicBezTo>
                  <a:pt x="78" y="224"/>
                  <a:pt x="76" y="222"/>
                  <a:pt x="74" y="221"/>
                </a:cubicBezTo>
                <a:close/>
                <a:moveTo>
                  <a:pt x="68" y="215"/>
                </a:moveTo>
                <a:cubicBezTo>
                  <a:pt x="66" y="214"/>
                  <a:pt x="65" y="213"/>
                  <a:pt x="64" y="211"/>
                </a:cubicBezTo>
                <a:cubicBezTo>
                  <a:pt x="65" y="212"/>
                  <a:pt x="67" y="212"/>
                  <a:pt x="68" y="213"/>
                </a:cubicBezTo>
                <a:cubicBezTo>
                  <a:pt x="69" y="213"/>
                  <a:pt x="69" y="214"/>
                  <a:pt x="70" y="214"/>
                </a:cubicBezTo>
                <a:cubicBezTo>
                  <a:pt x="70" y="214"/>
                  <a:pt x="70" y="215"/>
                  <a:pt x="69" y="215"/>
                </a:cubicBezTo>
                <a:cubicBezTo>
                  <a:pt x="69" y="216"/>
                  <a:pt x="70" y="216"/>
                  <a:pt x="71" y="216"/>
                </a:cubicBezTo>
                <a:cubicBezTo>
                  <a:pt x="71" y="215"/>
                  <a:pt x="72" y="215"/>
                  <a:pt x="73" y="215"/>
                </a:cubicBezTo>
                <a:cubicBezTo>
                  <a:pt x="74" y="215"/>
                  <a:pt x="75" y="215"/>
                  <a:pt x="75" y="216"/>
                </a:cubicBezTo>
                <a:cubicBezTo>
                  <a:pt x="77" y="218"/>
                  <a:pt x="78" y="220"/>
                  <a:pt x="79" y="222"/>
                </a:cubicBezTo>
                <a:cubicBezTo>
                  <a:pt x="75" y="220"/>
                  <a:pt x="71" y="217"/>
                  <a:pt x="68" y="215"/>
                </a:cubicBezTo>
                <a:close/>
                <a:moveTo>
                  <a:pt x="76" y="204"/>
                </a:moveTo>
                <a:cubicBezTo>
                  <a:pt x="75" y="203"/>
                  <a:pt x="74" y="202"/>
                  <a:pt x="73" y="202"/>
                </a:cubicBezTo>
                <a:cubicBezTo>
                  <a:pt x="73" y="202"/>
                  <a:pt x="73" y="202"/>
                  <a:pt x="73" y="202"/>
                </a:cubicBezTo>
                <a:cubicBezTo>
                  <a:pt x="74" y="202"/>
                  <a:pt x="75" y="203"/>
                  <a:pt x="76" y="203"/>
                </a:cubicBezTo>
                <a:cubicBezTo>
                  <a:pt x="76" y="203"/>
                  <a:pt x="76" y="204"/>
                  <a:pt x="76" y="204"/>
                </a:cubicBezTo>
                <a:close/>
                <a:moveTo>
                  <a:pt x="74" y="200"/>
                </a:moveTo>
                <a:cubicBezTo>
                  <a:pt x="74" y="200"/>
                  <a:pt x="74" y="200"/>
                  <a:pt x="74" y="200"/>
                </a:cubicBezTo>
                <a:cubicBezTo>
                  <a:pt x="74" y="200"/>
                  <a:pt x="74" y="199"/>
                  <a:pt x="74" y="199"/>
                </a:cubicBezTo>
                <a:cubicBezTo>
                  <a:pt x="75" y="200"/>
                  <a:pt x="76" y="201"/>
                  <a:pt x="77" y="202"/>
                </a:cubicBezTo>
                <a:cubicBezTo>
                  <a:pt x="77" y="202"/>
                  <a:pt x="77" y="202"/>
                  <a:pt x="77" y="202"/>
                </a:cubicBezTo>
                <a:cubicBezTo>
                  <a:pt x="76" y="201"/>
                  <a:pt x="75" y="201"/>
                  <a:pt x="74" y="200"/>
                </a:cubicBezTo>
                <a:close/>
                <a:moveTo>
                  <a:pt x="75" y="199"/>
                </a:moveTo>
                <a:cubicBezTo>
                  <a:pt x="75" y="199"/>
                  <a:pt x="76" y="199"/>
                  <a:pt x="76" y="199"/>
                </a:cubicBezTo>
                <a:cubicBezTo>
                  <a:pt x="76" y="199"/>
                  <a:pt x="77" y="200"/>
                  <a:pt x="78" y="200"/>
                </a:cubicBezTo>
                <a:cubicBezTo>
                  <a:pt x="78" y="200"/>
                  <a:pt x="78" y="201"/>
                  <a:pt x="78" y="201"/>
                </a:cubicBezTo>
                <a:cubicBezTo>
                  <a:pt x="77" y="200"/>
                  <a:pt x="76" y="199"/>
                  <a:pt x="75" y="199"/>
                </a:cubicBezTo>
                <a:close/>
                <a:moveTo>
                  <a:pt x="78" y="208"/>
                </a:moveTo>
                <a:cubicBezTo>
                  <a:pt x="78" y="208"/>
                  <a:pt x="79" y="208"/>
                  <a:pt x="79" y="208"/>
                </a:cubicBezTo>
                <a:cubicBezTo>
                  <a:pt x="79" y="208"/>
                  <a:pt x="78" y="209"/>
                  <a:pt x="78" y="209"/>
                </a:cubicBezTo>
                <a:cubicBezTo>
                  <a:pt x="78" y="209"/>
                  <a:pt x="78" y="208"/>
                  <a:pt x="77" y="208"/>
                </a:cubicBezTo>
                <a:cubicBezTo>
                  <a:pt x="78" y="208"/>
                  <a:pt x="78" y="208"/>
                  <a:pt x="78" y="208"/>
                </a:cubicBezTo>
                <a:close/>
                <a:moveTo>
                  <a:pt x="78" y="206"/>
                </a:moveTo>
                <a:cubicBezTo>
                  <a:pt x="78" y="206"/>
                  <a:pt x="78" y="206"/>
                  <a:pt x="78" y="205"/>
                </a:cubicBezTo>
                <a:cubicBezTo>
                  <a:pt x="78" y="205"/>
                  <a:pt x="78" y="205"/>
                  <a:pt x="79" y="204"/>
                </a:cubicBezTo>
                <a:cubicBezTo>
                  <a:pt x="79" y="204"/>
                  <a:pt x="79" y="204"/>
                  <a:pt x="79" y="204"/>
                </a:cubicBezTo>
                <a:cubicBezTo>
                  <a:pt x="79" y="205"/>
                  <a:pt x="79" y="205"/>
                  <a:pt x="79" y="205"/>
                </a:cubicBezTo>
                <a:cubicBezTo>
                  <a:pt x="79" y="205"/>
                  <a:pt x="78" y="205"/>
                  <a:pt x="78" y="206"/>
                </a:cubicBezTo>
                <a:close/>
                <a:moveTo>
                  <a:pt x="79" y="197"/>
                </a:moveTo>
                <a:cubicBezTo>
                  <a:pt x="79" y="196"/>
                  <a:pt x="80" y="196"/>
                  <a:pt x="80" y="196"/>
                </a:cubicBezTo>
                <a:cubicBezTo>
                  <a:pt x="81" y="196"/>
                  <a:pt x="81" y="196"/>
                  <a:pt x="81" y="196"/>
                </a:cubicBezTo>
                <a:cubicBezTo>
                  <a:pt x="81" y="197"/>
                  <a:pt x="80" y="197"/>
                  <a:pt x="80" y="197"/>
                </a:cubicBezTo>
                <a:lnTo>
                  <a:pt x="79" y="197"/>
                </a:lnTo>
                <a:close/>
                <a:moveTo>
                  <a:pt x="80" y="206"/>
                </a:moveTo>
                <a:cubicBezTo>
                  <a:pt x="81" y="206"/>
                  <a:pt x="81" y="206"/>
                  <a:pt x="81" y="206"/>
                </a:cubicBezTo>
                <a:cubicBezTo>
                  <a:pt x="81" y="207"/>
                  <a:pt x="81" y="207"/>
                  <a:pt x="81" y="207"/>
                </a:cubicBezTo>
                <a:cubicBezTo>
                  <a:pt x="81" y="207"/>
                  <a:pt x="80" y="207"/>
                  <a:pt x="80" y="207"/>
                </a:cubicBezTo>
                <a:cubicBezTo>
                  <a:pt x="80" y="207"/>
                  <a:pt x="80" y="207"/>
                  <a:pt x="80" y="207"/>
                </a:cubicBezTo>
                <a:cubicBezTo>
                  <a:pt x="80" y="207"/>
                  <a:pt x="80" y="206"/>
                  <a:pt x="80" y="206"/>
                </a:cubicBezTo>
                <a:close/>
                <a:moveTo>
                  <a:pt x="80" y="209"/>
                </a:moveTo>
                <a:cubicBezTo>
                  <a:pt x="82" y="210"/>
                  <a:pt x="83" y="211"/>
                  <a:pt x="85" y="212"/>
                </a:cubicBezTo>
                <a:cubicBezTo>
                  <a:pt x="85" y="212"/>
                  <a:pt x="84" y="212"/>
                  <a:pt x="84" y="212"/>
                </a:cubicBezTo>
                <a:cubicBezTo>
                  <a:pt x="83" y="211"/>
                  <a:pt x="81" y="210"/>
                  <a:pt x="80" y="210"/>
                </a:cubicBezTo>
                <a:cubicBezTo>
                  <a:pt x="80" y="209"/>
                  <a:pt x="80" y="209"/>
                  <a:pt x="80" y="209"/>
                </a:cubicBezTo>
                <a:close/>
                <a:moveTo>
                  <a:pt x="82" y="208"/>
                </a:moveTo>
                <a:cubicBezTo>
                  <a:pt x="82" y="208"/>
                  <a:pt x="82" y="208"/>
                  <a:pt x="83" y="208"/>
                </a:cubicBezTo>
                <a:cubicBezTo>
                  <a:pt x="84" y="208"/>
                  <a:pt x="85" y="209"/>
                  <a:pt x="86" y="210"/>
                </a:cubicBezTo>
                <a:cubicBezTo>
                  <a:pt x="86" y="210"/>
                  <a:pt x="86" y="210"/>
                  <a:pt x="85" y="211"/>
                </a:cubicBezTo>
                <a:cubicBezTo>
                  <a:pt x="84" y="210"/>
                  <a:pt x="83" y="209"/>
                  <a:pt x="82" y="208"/>
                </a:cubicBezTo>
                <a:close/>
                <a:moveTo>
                  <a:pt x="85" y="214"/>
                </a:moveTo>
                <a:cubicBezTo>
                  <a:pt x="88" y="216"/>
                  <a:pt x="91" y="217"/>
                  <a:pt x="94" y="219"/>
                </a:cubicBezTo>
                <a:cubicBezTo>
                  <a:pt x="93" y="218"/>
                  <a:pt x="91" y="218"/>
                  <a:pt x="89" y="217"/>
                </a:cubicBezTo>
                <a:cubicBezTo>
                  <a:pt x="88" y="216"/>
                  <a:pt x="86" y="215"/>
                  <a:pt x="85" y="214"/>
                </a:cubicBezTo>
                <a:cubicBezTo>
                  <a:pt x="85" y="214"/>
                  <a:pt x="85" y="214"/>
                  <a:pt x="85" y="214"/>
                </a:cubicBezTo>
                <a:close/>
                <a:moveTo>
                  <a:pt x="95" y="221"/>
                </a:moveTo>
                <a:cubicBezTo>
                  <a:pt x="95" y="221"/>
                  <a:pt x="95" y="221"/>
                  <a:pt x="95" y="221"/>
                </a:cubicBezTo>
                <a:cubicBezTo>
                  <a:pt x="95" y="221"/>
                  <a:pt x="94" y="221"/>
                  <a:pt x="94" y="221"/>
                </a:cubicBezTo>
                <a:cubicBezTo>
                  <a:pt x="94" y="221"/>
                  <a:pt x="93" y="220"/>
                  <a:pt x="93" y="220"/>
                </a:cubicBezTo>
                <a:cubicBezTo>
                  <a:pt x="94" y="220"/>
                  <a:pt x="94" y="220"/>
                  <a:pt x="95" y="221"/>
                </a:cubicBezTo>
                <a:close/>
                <a:moveTo>
                  <a:pt x="93" y="216"/>
                </a:moveTo>
                <a:cubicBezTo>
                  <a:pt x="94" y="215"/>
                  <a:pt x="94" y="215"/>
                  <a:pt x="94" y="215"/>
                </a:cubicBezTo>
                <a:cubicBezTo>
                  <a:pt x="95" y="216"/>
                  <a:pt x="96" y="216"/>
                  <a:pt x="97" y="217"/>
                </a:cubicBezTo>
                <a:cubicBezTo>
                  <a:pt x="96" y="217"/>
                  <a:pt x="97" y="218"/>
                  <a:pt x="97" y="218"/>
                </a:cubicBezTo>
                <a:cubicBezTo>
                  <a:pt x="97" y="218"/>
                  <a:pt x="97" y="218"/>
                  <a:pt x="97" y="218"/>
                </a:cubicBezTo>
                <a:cubicBezTo>
                  <a:pt x="96" y="217"/>
                  <a:pt x="95" y="216"/>
                  <a:pt x="93" y="216"/>
                </a:cubicBezTo>
                <a:close/>
                <a:moveTo>
                  <a:pt x="98" y="222"/>
                </a:moveTo>
                <a:cubicBezTo>
                  <a:pt x="99" y="222"/>
                  <a:pt x="99" y="222"/>
                  <a:pt x="100" y="222"/>
                </a:cubicBezTo>
                <a:cubicBezTo>
                  <a:pt x="100" y="222"/>
                  <a:pt x="100" y="222"/>
                  <a:pt x="99" y="223"/>
                </a:cubicBezTo>
                <a:cubicBezTo>
                  <a:pt x="99" y="223"/>
                  <a:pt x="99" y="223"/>
                  <a:pt x="99" y="223"/>
                </a:cubicBezTo>
                <a:cubicBezTo>
                  <a:pt x="99" y="223"/>
                  <a:pt x="98" y="223"/>
                  <a:pt x="97" y="222"/>
                </a:cubicBezTo>
                <a:cubicBezTo>
                  <a:pt x="97" y="222"/>
                  <a:pt x="98" y="222"/>
                  <a:pt x="98" y="222"/>
                </a:cubicBezTo>
                <a:close/>
                <a:moveTo>
                  <a:pt x="106" y="235"/>
                </a:moveTo>
                <a:cubicBezTo>
                  <a:pt x="106" y="236"/>
                  <a:pt x="106" y="236"/>
                  <a:pt x="107" y="236"/>
                </a:cubicBezTo>
                <a:cubicBezTo>
                  <a:pt x="108" y="236"/>
                  <a:pt x="109" y="237"/>
                  <a:pt x="110" y="237"/>
                </a:cubicBezTo>
                <a:cubicBezTo>
                  <a:pt x="111" y="238"/>
                  <a:pt x="111" y="238"/>
                  <a:pt x="111" y="238"/>
                </a:cubicBezTo>
                <a:cubicBezTo>
                  <a:pt x="109" y="238"/>
                  <a:pt x="107" y="237"/>
                  <a:pt x="106" y="235"/>
                </a:cubicBezTo>
                <a:close/>
                <a:moveTo>
                  <a:pt x="110" y="234"/>
                </a:moveTo>
                <a:cubicBezTo>
                  <a:pt x="111" y="234"/>
                  <a:pt x="111" y="234"/>
                  <a:pt x="112" y="234"/>
                </a:cubicBezTo>
                <a:cubicBezTo>
                  <a:pt x="113" y="235"/>
                  <a:pt x="113" y="235"/>
                  <a:pt x="114" y="235"/>
                </a:cubicBezTo>
                <a:cubicBezTo>
                  <a:pt x="114" y="236"/>
                  <a:pt x="114" y="236"/>
                  <a:pt x="113" y="236"/>
                </a:cubicBezTo>
                <a:cubicBezTo>
                  <a:pt x="112" y="235"/>
                  <a:pt x="111" y="235"/>
                  <a:pt x="110" y="234"/>
                </a:cubicBezTo>
                <a:close/>
                <a:moveTo>
                  <a:pt x="114" y="231"/>
                </a:moveTo>
                <a:cubicBezTo>
                  <a:pt x="113" y="231"/>
                  <a:pt x="113" y="230"/>
                  <a:pt x="113" y="230"/>
                </a:cubicBezTo>
                <a:cubicBezTo>
                  <a:pt x="113" y="230"/>
                  <a:pt x="114" y="230"/>
                  <a:pt x="114" y="230"/>
                </a:cubicBezTo>
                <a:cubicBezTo>
                  <a:pt x="115" y="231"/>
                  <a:pt x="115" y="231"/>
                  <a:pt x="116" y="231"/>
                </a:cubicBezTo>
                <a:cubicBezTo>
                  <a:pt x="115" y="232"/>
                  <a:pt x="115" y="232"/>
                  <a:pt x="115" y="232"/>
                </a:cubicBezTo>
                <a:cubicBezTo>
                  <a:pt x="115" y="231"/>
                  <a:pt x="114" y="231"/>
                  <a:pt x="114" y="231"/>
                </a:cubicBezTo>
                <a:close/>
                <a:moveTo>
                  <a:pt x="113" y="227"/>
                </a:moveTo>
                <a:cubicBezTo>
                  <a:pt x="113" y="227"/>
                  <a:pt x="113" y="227"/>
                  <a:pt x="114" y="227"/>
                </a:cubicBezTo>
                <a:cubicBezTo>
                  <a:pt x="115" y="228"/>
                  <a:pt x="116" y="228"/>
                  <a:pt x="117" y="228"/>
                </a:cubicBezTo>
                <a:cubicBezTo>
                  <a:pt x="117" y="229"/>
                  <a:pt x="117" y="230"/>
                  <a:pt x="118" y="229"/>
                </a:cubicBezTo>
                <a:cubicBezTo>
                  <a:pt x="118" y="229"/>
                  <a:pt x="118" y="229"/>
                  <a:pt x="118" y="229"/>
                </a:cubicBezTo>
                <a:cubicBezTo>
                  <a:pt x="118" y="229"/>
                  <a:pt x="119" y="229"/>
                  <a:pt x="119" y="230"/>
                </a:cubicBezTo>
                <a:cubicBezTo>
                  <a:pt x="119" y="230"/>
                  <a:pt x="119" y="230"/>
                  <a:pt x="119" y="230"/>
                </a:cubicBezTo>
                <a:cubicBezTo>
                  <a:pt x="118" y="230"/>
                  <a:pt x="117" y="230"/>
                  <a:pt x="117" y="230"/>
                </a:cubicBezTo>
                <a:cubicBezTo>
                  <a:pt x="115" y="229"/>
                  <a:pt x="114" y="228"/>
                  <a:pt x="113" y="227"/>
                </a:cubicBezTo>
                <a:close/>
                <a:moveTo>
                  <a:pt x="118" y="224"/>
                </a:moveTo>
                <a:cubicBezTo>
                  <a:pt x="119" y="224"/>
                  <a:pt x="120" y="223"/>
                  <a:pt x="121" y="222"/>
                </a:cubicBezTo>
                <a:cubicBezTo>
                  <a:pt x="121" y="222"/>
                  <a:pt x="121" y="222"/>
                  <a:pt x="121" y="222"/>
                </a:cubicBezTo>
                <a:cubicBezTo>
                  <a:pt x="121" y="223"/>
                  <a:pt x="120" y="224"/>
                  <a:pt x="119" y="225"/>
                </a:cubicBezTo>
                <a:cubicBezTo>
                  <a:pt x="119" y="225"/>
                  <a:pt x="118" y="225"/>
                  <a:pt x="118" y="224"/>
                </a:cubicBezTo>
                <a:close/>
                <a:moveTo>
                  <a:pt x="121" y="232"/>
                </a:moveTo>
                <a:cubicBezTo>
                  <a:pt x="121" y="232"/>
                  <a:pt x="121" y="232"/>
                  <a:pt x="122" y="232"/>
                </a:cubicBezTo>
                <a:cubicBezTo>
                  <a:pt x="123" y="232"/>
                  <a:pt x="124" y="233"/>
                  <a:pt x="124" y="234"/>
                </a:cubicBezTo>
                <a:cubicBezTo>
                  <a:pt x="125" y="234"/>
                  <a:pt x="126" y="233"/>
                  <a:pt x="125" y="232"/>
                </a:cubicBezTo>
                <a:cubicBezTo>
                  <a:pt x="125" y="232"/>
                  <a:pt x="124" y="232"/>
                  <a:pt x="124" y="231"/>
                </a:cubicBezTo>
                <a:cubicBezTo>
                  <a:pt x="126" y="231"/>
                  <a:pt x="129" y="230"/>
                  <a:pt x="131" y="230"/>
                </a:cubicBezTo>
                <a:cubicBezTo>
                  <a:pt x="131" y="230"/>
                  <a:pt x="131" y="230"/>
                  <a:pt x="131" y="230"/>
                </a:cubicBezTo>
                <a:cubicBezTo>
                  <a:pt x="130" y="231"/>
                  <a:pt x="130" y="232"/>
                  <a:pt x="129" y="233"/>
                </a:cubicBezTo>
                <a:cubicBezTo>
                  <a:pt x="128" y="233"/>
                  <a:pt x="128" y="233"/>
                  <a:pt x="128" y="234"/>
                </a:cubicBezTo>
                <a:cubicBezTo>
                  <a:pt x="126" y="234"/>
                  <a:pt x="124" y="234"/>
                  <a:pt x="122" y="234"/>
                </a:cubicBezTo>
                <a:cubicBezTo>
                  <a:pt x="121" y="233"/>
                  <a:pt x="121" y="233"/>
                  <a:pt x="120" y="232"/>
                </a:cubicBezTo>
                <a:cubicBezTo>
                  <a:pt x="120" y="232"/>
                  <a:pt x="120" y="232"/>
                  <a:pt x="121" y="232"/>
                </a:cubicBezTo>
                <a:close/>
                <a:moveTo>
                  <a:pt x="132" y="235"/>
                </a:moveTo>
                <a:cubicBezTo>
                  <a:pt x="130" y="235"/>
                  <a:pt x="128" y="236"/>
                  <a:pt x="126" y="236"/>
                </a:cubicBezTo>
                <a:cubicBezTo>
                  <a:pt x="125" y="236"/>
                  <a:pt x="124" y="235"/>
                  <a:pt x="123" y="235"/>
                </a:cubicBezTo>
                <a:cubicBezTo>
                  <a:pt x="126" y="235"/>
                  <a:pt x="129" y="235"/>
                  <a:pt x="132" y="235"/>
                </a:cubicBezTo>
                <a:close/>
                <a:moveTo>
                  <a:pt x="137" y="235"/>
                </a:moveTo>
                <a:cubicBezTo>
                  <a:pt x="137" y="235"/>
                  <a:pt x="136" y="235"/>
                  <a:pt x="136" y="236"/>
                </a:cubicBezTo>
                <a:cubicBezTo>
                  <a:pt x="135" y="236"/>
                  <a:pt x="134" y="236"/>
                  <a:pt x="133" y="236"/>
                </a:cubicBezTo>
                <a:cubicBezTo>
                  <a:pt x="132" y="236"/>
                  <a:pt x="131" y="236"/>
                  <a:pt x="130" y="237"/>
                </a:cubicBezTo>
                <a:cubicBezTo>
                  <a:pt x="132" y="236"/>
                  <a:pt x="134" y="236"/>
                  <a:pt x="137" y="235"/>
                </a:cubicBezTo>
                <a:close/>
                <a:moveTo>
                  <a:pt x="130" y="234"/>
                </a:moveTo>
                <a:cubicBezTo>
                  <a:pt x="132" y="233"/>
                  <a:pt x="134" y="232"/>
                  <a:pt x="135" y="231"/>
                </a:cubicBezTo>
                <a:cubicBezTo>
                  <a:pt x="135" y="231"/>
                  <a:pt x="136" y="232"/>
                  <a:pt x="137" y="232"/>
                </a:cubicBezTo>
                <a:cubicBezTo>
                  <a:pt x="138" y="231"/>
                  <a:pt x="139" y="231"/>
                  <a:pt x="140" y="230"/>
                </a:cubicBezTo>
                <a:cubicBezTo>
                  <a:pt x="139" y="231"/>
                  <a:pt x="139" y="232"/>
                  <a:pt x="138" y="233"/>
                </a:cubicBezTo>
                <a:cubicBezTo>
                  <a:pt x="135" y="233"/>
                  <a:pt x="133" y="234"/>
                  <a:pt x="130" y="234"/>
                </a:cubicBezTo>
                <a:close/>
                <a:moveTo>
                  <a:pt x="139" y="226"/>
                </a:moveTo>
                <a:cubicBezTo>
                  <a:pt x="139" y="226"/>
                  <a:pt x="139" y="227"/>
                  <a:pt x="139" y="227"/>
                </a:cubicBezTo>
                <a:cubicBezTo>
                  <a:pt x="138" y="227"/>
                  <a:pt x="137" y="227"/>
                  <a:pt x="136" y="227"/>
                </a:cubicBezTo>
                <a:cubicBezTo>
                  <a:pt x="137" y="227"/>
                  <a:pt x="137" y="227"/>
                  <a:pt x="137" y="227"/>
                </a:cubicBezTo>
                <a:cubicBezTo>
                  <a:pt x="139" y="226"/>
                  <a:pt x="140" y="225"/>
                  <a:pt x="142" y="224"/>
                </a:cubicBezTo>
                <a:cubicBezTo>
                  <a:pt x="141" y="225"/>
                  <a:pt x="140" y="225"/>
                  <a:pt x="139" y="226"/>
                </a:cubicBezTo>
                <a:close/>
                <a:moveTo>
                  <a:pt x="143" y="229"/>
                </a:moveTo>
                <a:cubicBezTo>
                  <a:pt x="145" y="229"/>
                  <a:pt x="146" y="229"/>
                  <a:pt x="147" y="229"/>
                </a:cubicBezTo>
                <a:cubicBezTo>
                  <a:pt x="148" y="229"/>
                  <a:pt x="149" y="229"/>
                  <a:pt x="149" y="229"/>
                </a:cubicBezTo>
                <a:cubicBezTo>
                  <a:pt x="149" y="229"/>
                  <a:pt x="148" y="230"/>
                  <a:pt x="148" y="230"/>
                </a:cubicBezTo>
                <a:cubicBezTo>
                  <a:pt x="147" y="231"/>
                  <a:pt x="145" y="232"/>
                  <a:pt x="144" y="232"/>
                </a:cubicBezTo>
                <a:cubicBezTo>
                  <a:pt x="143" y="233"/>
                  <a:pt x="141" y="233"/>
                  <a:pt x="140" y="233"/>
                </a:cubicBezTo>
                <a:cubicBezTo>
                  <a:pt x="141" y="232"/>
                  <a:pt x="142" y="230"/>
                  <a:pt x="143" y="229"/>
                </a:cubicBezTo>
                <a:close/>
                <a:moveTo>
                  <a:pt x="145" y="236"/>
                </a:moveTo>
                <a:cubicBezTo>
                  <a:pt x="149" y="235"/>
                  <a:pt x="153" y="234"/>
                  <a:pt x="158" y="234"/>
                </a:cubicBezTo>
                <a:cubicBezTo>
                  <a:pt x="157" y="234"/>
                  <a:pt x="157" y="234"/>
                  <a:pt x="157" y="235"/>
                </a:cubicBezTo>
                <a:cubicBezTo>
                  <a:pt x="152" y="235"/>
                  <a:pt x="148" y="236"/>
                  <a:pt x="144" y="236"/>
                </a:cubicBezTo>
                <a:cubicBezTo>
                  <a:pt x="144" y="236"/>
                  <a:pt x="145" y="236"/>
                  <a:pt x="145" y="236"/>
                </a:cubicBezTo>
                <a:close/>
                <a:moveTo>
                  <a:pt x="157" y="231"/>
                </a:moveTo>
                <a:cubicBezTo>
                  <a:pt x="158" y="231"/>
                  <a:pt x="160" y="230"/>
                  <a:pt x="161" y="229"/>
                </a:cubicBezTo>
                <a:cubicBezTo>
                  <a:pt x="160" y="230"/>
                  <a:pt x="160" y="230"/>
                  <a:pt x="159" y="231"/>
                </a:cubicBezTo>
                <a:cubicBezTo>
                  <a:pt x="159" y="231"/>
                  <a:pt x="158" y="231"/>
                  <a:pt x="157" y="231"/>
                </a:cubicBezTo>
                <a:close/>
                <a:moveTo>
                  <a:pt x="159" y="229"/>
                </a:moveTo>
                <a:cubicBezTo>
                  <a:pt x="161" y="227"/>
                  <a:pt x="164" y="225"/>
                  <a:pt x="166" y="223"/>
                </a:cubicBezTo>
                <a:cubicBezTo>
                  <a:pt x="166" y="224"/>
                  <a:pt x="165" y="225"/>
                  <a:pt x="164" y="226"/>
                </a:cubicBezTo>
                <a:cubicBezTo>
                  <a:pt x="162" y="227"/>
                  <a:pt x="161" y="228"/>
                  <a:pt x="159" y="229"/>
                </a:cubicBezTo>
                <a:close/>
                <a:moveTo>
                  <a:pt x="165" y="227"/>
                </a:moveTo>
                <a:cubicBezTo>
                  <a:pt x="174" y="222"/>
                  <a:pt x="182" y="215"/>
                  <a:pt x="190" y="208"/>
                </a:cubicBezTo>
                <a:cubicBezTo>
                  <a:pt x="190" y="209"/>
                  <a:pt x="189" y="210"/>
                  <a:pt x="189" y="210"/>
                </a:cubicBezTo>
                <a:cubicBezTo>
                  <a:pt x="189" y="210"/>
                  <a:pt x="189" y="210"/>
                  <a:pt x="189" y="210"/>
                </a:cubicBezTo>
                <a:cubicBezTo>
                  <a:pt x="180" y="217"/>
                  <a:pt x="172" y="224"/>
                  <a:pt x="163" y="231"/>
                </a:cubicBezTo>
                <a:cubicBezTo>
                  <a:pt x="163" y="231"/>
                  <a:pt x="162" y="231"/>
                  <a:pt x="162" y="231"/>
                </a:cubicBezTo>
                <a:cubicBezTo>
                  <a:pt x="163" y="229"/>
                  <a:pt x="164" y="228"/>
                  <a:pt x="165" y="227"/>
                </a:cubicBezTo>
                <a:close/>
                <a:moveTo>
                  <a:pt x="177" y="222"/>
                </a:moveTo>
                <a:cubicBezTo>
                  <a:pt x="175" y="224"/>
                  <a:pt x="172" y="226"/>
                  <a:pt x="170" y="229"/>
                </a:cubicBezTo>
                <a:cubicBezTo>
                  <a:pt x="169" y="229"/>
                  <a:pt x="168" y="230"/>
                  <a:pt x="168" y="230"/>
                </a:cubicBezTo>
                <a:cubicBezTo>
                  <a:pt x="167" y="230"/>
                  <a:pt x="167" y="230"/>
                  <a:pt x="167" y="230"/>
                </a:cubicBezTo>
                <a:cubicBezTo>
                  <a:pt x="170" y="227"/>
                  <a:pt x="174" y="224"/>
                  <a:pt x="177" y="222"/>
                </a:cubicBezTo>
                <a:close/>
                <a:moveTo>
                  <a:pt x="185" y="218"/>
                </a:moveTo>
                <a:cubicBezTo>
                  <a:pt x="184" y="218"/>
                  <a:pt x="183" y="219"/>
                  <a:pt x="183" y="220"/>
                </a:cubicBezTo>
                <a:cubicBezTo>
                  <a:pt x="181" y="221"/>
                  <a:pt x="179" y="223"/>
                  <a:pt x="177" y="225"/>
                </a:cubicBezTo>
                <a:cubicBezTo>
                  <a:pt x="176" y="225"/>
                  <a:pt x="176" y="226"/>
                  <a:pt x="175" y="226"/>
                </a:cubicBezTo>
                <a:cubicBezTo>
                  <a:pt x="178" y="223"/>
                  <a:pt x="181" y="220"/>
                  <a:pt x="185" y="218"/>
                </a:cubicBezTo>
                <a:close/>
                <a:moveTo>
                  <a:pt x="184" y="216"/>
                </a:moveTo>
                <a:cubicBezTo>
                  <a:pt x="186" y="215"/>
                  <a:pt x="188" y="213"/>
                  <a:pt x="190" y="212"/>
                </a:cubicBezTo>
                <a:cubicBezTo>
                  <a:pt x="190" y="212"/>
                  <a:pt x="190" y="212"/>
                  <a:pt x="190" y="212"/>
                </a:cubicBezTo>
                <a:cubicBezTo>
                  <a:pt x="191" y="211"/>
                  <a:pt x="191" y="211"/>
                  <a:pt x="192" y="210"/>
                </a:cubicBezTo>
                <a:cubicBezTo>
                  <a:pt x="192" y="211"/>
                  <a:pt x="192" y="211"/>
                  <a:pt x="191" y="211"/>
                </a:cubicBezTo>
                <a:cubicBezTo>
                  <a:pt x="189" y="213"/>
                  <a:pt x="186" y="215"/>
                  <a:pt x="184" y="216"/>
                </a:cubicBezTo>
                <a:close/>
                <a:moveTo>
                  <a:pt x="192" y="212"/>
                </a:moveTo>
                <a:cubicBezTo>
                  <a:pt x="193" y="212"/>
                  <a:pt x="193" y="212"/>
                  <a:pt x="194" y="212"/>
                </a:cubicBezTo>
                <a:cubicBezTo>
                  <a:pt x="193" y="212"/>
                  <a:pt x="193" y="213"/>
                  <a:pt x="192" y="214"/>
                </a:cubicBezTo>
                <a:cubicBezTo>
                  <a:pt x="191" y="215"/>
                  <a:pt x="189" y="217"/>
                  <a:pt x="187" y="218"/>
                </a:cubicBezTo>
                <a:cubicBezTo>
                  <a:pt x="189" y="216"/>
                  <a:pt x="191" y="214"/>
                  <a:pt x="192" y="212"/>
                </a:cubicBezTo>
                <a:close/>
                <a:moveTo>
                  <a:pt x="193" y="207"/>
                </a:moveTo>
                <a:cubicBezTo>
                  <a:pt x="194" y="206"/>
                  <a:pt x="194" y="205"/>
                  <a:pt x="195" y="204"/>
                </a:cubicBezTo>
                <a:cubicBezTo>
                  <a:pt x="197" y="202"/>
                  <a:pt x="199" y="201"/>
                  <a:pt x="201" y="199"/>
                </a:cubicBezTo>
                <a:cubicBezTo>
                  <a:pt x="202" y="198"/>
                  <a:pt x="202" y="198"/>
                  <a:pt x="203" y="197"/>
                </a:cubicBezTo>
                <a:cubicBezTo>
                  <a:pt x="203" y="198"/>
                  <a:pt x="202" y="199"/>
                  <a:pt x="201" y="200"/>
                </a:cubicBezTo>
                <a:cubicBezTo>
                  <a:pt x="198" y="203"/>
                  <a:pt x="196" y="205"/>
                  <a:pt x="193" y="207"/>
                </a:cubicBezTo>
                <a:close/>
                <a:moveTo>
                  <a:pt x="206" y="192"/>
                </a:moveTo>
                <a:cubicBezTo>
                  <a:pt x="204" y="194"/>
                  <a:pt x="202" y="196"/>
                  <a:pt x="199" y="197"/>
                </a:cubicBezTo>
                <a:cubicBezTo>
                  <a:pt x="201" y="195"/>
                  <a:pt x="202" y="193"/>
                  <a:pt x="204" y="191"/>
                </a:cubicBezTo>
                <a:cubicBezTo>
                  <a:pt x="210" y="184"/>
                  <a:pt x="216" y="177"/>
                  <a:pt x="223" y="171"/>
                </a:cubicBezTo>
                <a:cubicBezTo>
                  <a:pt x="223" y="171"/>
                  <a:pt x="223" y="171"/>
                  <a:pt x="223" y="171"/>
                </a:cubicBezTo>
                <a:cubicBezTo>
                  <a:pt x="220" y="174"/>
                  <a:pt x="218" y="177"/>
                  <a:pt x="216" y="179"/>
                </a:cubicBezTo>
                <a:cubicBezTo>
                  <a:pt x="213" y="183"/>
                  <a:pt x="209" y="188"/>
                  <a:pt x="206" y="192"/>
                </a:cubicBezTo>
                <a:close/>
                <a:moveTo>
                  <a:pt x="220" y="144"/>
                </a:moveTo>
                <a:cubicBezTo>
                  <a:pt x="220" y="146"/>
                  <a:pt x="219" y="148"/>
                  <a:pt x="219" y="150"/>
                </a:cubicBezTo>
                <a:cubicBezTo>
                  <a:pt x="219" y="150"/>
                  <a:pt x="219" y="150"/>
                  <a:pt x="219" y="150"/>
                </a:cubicBezTo>
                <a:cubicBezTo>
                  <a:pt x="221" y="144"/>
                  <a:pt x="222" y="137"/>
                  <a:pt x="224" y="131"/>
                </a:cubicBezTo>
                <a:cubicBezTo>
                  <a:pt x="223" y="133"/>
                  <a:pt x="223" y="134"/>
                  <a:pt x="223" y="136"/>
                </a:cubicBezTo>
                <a:cubicBezTo>
                  <a:pt x="222" y="139"/>
                  <a:pt x="221" y="142"/>
                  <a:pt x="220" y="144"/>
                </a:cubicBezTo>
                <a:close/>
                <a:moveTo>
                  <a:pt x="223" y="102"/>
                </a:moveTo>
                <a:cubicBezTo>
                  <a:pt x="223" y="102"/>
                  <a:pt x="223" y="101"/>
                  <a:pt x="223" y="101"/>
                </a:cubicBezTo>
                <a:cubicBezTo>
                  <a:pt x="224" y="101"/>
                  <a:pt x="224" y="100"/>
                  <a:pt x="225" y="100"/>
                </a:cubicBezTo>
                <a:cubicBezTo>
                  <a:pt x="225" y="100"/>
                  <a:pt x="225" y="101"/>
                  <a:pt x="225" y="101"/>
                </a:cubicBezTo>
                <a:cubicBezTo>
                  <a:pt x="225" y="101"/>
                  <a:pt x="224" y="102"/>
                  <a:pt x="223" y="102"/>
                </a:cubicBezTo>
                <a:close/>
                <a:moveTo>
                  <a:pt x="226" y="103"/>
                </a:moveTo>
                <a:cubicBezTo>
                  <a:pt x="226" y="103"/>
                  <a:pt x="227" y="104"/>
                  <a:pt x="227" y="104"/>
                </a:cubicBezTo>
                <a:cubicBezTo>
                  <a:pt x="227" y="104"/>
                  <a:pt x="227" y="104"/>
                  <a:pt x="227" y="104"/>
                </a:cubicBezTo>
                <a:cubicBezTo>
                  <a:pt x="226" y="105"/>
                  <a:pt x="225" y="105"/>
                  <a:pt x="224" y="105"/>
                </a:cubicBezTo>
                <a:cubicBezTo>
                  <a:pt x="224" y="105"/>
                  <a:pt x="224" y="105"/>
                  <a:pt x="224" y="104"/>
                </a:cubicBezTo>
                <a:cubicBezTo>
                  <a:pt x="224" y="104"/>
                  <a:pt x="225" y="103"/>
                  <a:pt x="226" y="103"/>
                </a:cubicBezTo>
                <a:close/>
                <a:moveTo>
                  <a:pt x="226" y="151"/>
                </a:moveTo>
                <a:cubicBezTo>
                  <a:pt x="226" y="151"/>
                  <a:pt x="225" y="152"/>
                  <a:pt x="225" y="152"/>
                </a:cubicBezTo>
                <a:cubicBezTo>
                  <a:pt x="225" y="152"/>
                  <a:pt x="225" y="153"/>
                  <a:pt x="225" y="153"/>
                </a:cubicBezTo>
                <a:cubicBezTo>
                  <a:pt x="225" y="152"/>
                  <a:pt x="225" y="151"/>
                  <a:pt x="226" y="151"/>
                </a:cubicBezTo>
                <a:close/>
                <a:moveTo>
                  <a:pt x="224" y="151"/>
                </a:moveTo>
                <a:cubicBezTo>
                  <a:pt x="224" y="146"/>
                  <a:pt x="225" y="140"/>
                  <a:pt x="225" y="135"/>
                </a:cubicBezTo>
                <a:cubicBezTo>
                  <a:pt x="225" y="135"/>
                  <a:pt x="225" y="135"/>
                  <a:pt x="226" y="135"/>
                </a:cubicBezTo>
                <a:cubicBezTo>
                  <a:pt x="226" y="138"/>
                  <a:pt x="226" y="142"/>
                  <a:pt x="226" y="145"/>
                </a:cubicBezTo>
                <a:cubicBezTo>
                  <a:pt x="225" y="147"/>
                  <a:pt x="225" y="149"/>
                  <a:pt x="224" y="151"/>
                </a:cubicBezTo>
                <a:close/>
                <a:moveTo>
                  <a:pt x="226" y="158"/>
                </a:moveTo>
                <a:cubicBezTo>
                  <a:pt x="226" y="157"/>
                  <a:pt x="227" y="157"/>
                  <a:pt x="227" y="156"/>
                </a:cubicBezTo>
                <a:cubicBezTo>
                  <a:pt x="227" y="157"/>
                  <a:pt x="227" y="157"/>
                  <a:pt x="227" y="158"/>
                </a:cubicBezTo>
                <a:cubicBezTo>
                  <a:pt x="226" y="159"/>
                  <a:pt x="226" y="159"/>
                  <a:pt x="225" y="160"/>
                </a:cubicBezTo>
                <a:cubicBezTo>
                  <a:pt x="226" y="159"/>
                  <a:pt x="226" y="159"/>
                  <a:pt x="226" y="158"/>
                </a:cubicBezTo>
                <a:close/>
                <a:moveTo>
                  <a:pt x="226" y="123"/>
                </a:moveTo>
                <a:cubicBezTo>
                  <a:pt x="226" y="122"/>
                  <a:pt x="226" y="121"/>
                  <a:pt x="226" y="119"/>
                </a:cubicBezTo>
                <a:cubicBezTo>
                  <a:pt x="226" y="119"/>
                  <a:pt x="226" y="119"/>
                  <a:pt x="226" y="119"/>
                </a:cubicBezTo>
                <a:cubicBezTo>
                  <a:pt x="227" y="124"/>
                  <a:pt x="227" y="129"/>
                  <a:pt x="227" y="135"/>
                </a:cubicBezTo>
                <a:cubicBezTo>
                  <a:pt x="227" y="131"/>
                  <a:pt x="226" y="127"/>
                  <a:pt x="226" y="123"/>
                </a:cubicBezTo>
                <a:close/>
                <a:moveTo>
                  <a:pt x="224" y="164"/>
                </a:moveTo>
                <a:cubicBezTo>
                  <a:pt x="225" y="163"/>
                  <a:pt x="226" y="162"/>
                  <a:pt x="227" y="161"/>
                </a:cubicBezTo>
                <a:cubicBezTo>
                  <a:pt x="227" y="162"/>
                  <a:pt x="227" y="162"/>
                  <a:pt x="227" y="162"/>
                </a:cubicBezTo>
                <a:cubicBezTo>
                  <a:pt x="226" y="163"/>
                  <a:pt x="225" y="164"/>
                  <a:pt x="224" y="165"/>
                </a:cubicBezTo>
                <a:cubicBezTo>
                  <a:pt x="224" y="164"/>
                  <a:pt x="224" y="164"/>
                  <a:pt x="224" y="164"/>
                </a:cubicBezTo>
                <a:close/>
                <a:moveTo>
                  <a:pt x="227" y="169"/>
                </a:moveTo>
                <a:cubicBezTo>
                  <a:pt x="227" y="168"/>
                  <a:pt x="228" y="167"/>
                  <a:pt x="228" y="167"/>
                </a:cubicBezTo>
                <a:cubicBezTo>
                  <a:pt x="227" y="168"/>
                  <a:pt x="226" y="170"/>
                  <a:pt x="225" y="171"/>
                </a:cubicBezTo>
                <a:cubicBezTo>
                  <a:pt x="225" y="171"/>
                  <a:pt x="225" y="171"/>
                  <a:pt x="225" y="171"/>
                </a:cubicBezTo>
                <a:cubicBezTo>
                  <a:pt x="226" y="171"/>
                  <a:pt x="226" y="170"/>
                  <a:pt x="227" y="169"/>
                </a:cubicBezTo>
                <a:close/>
                <a:moveTo>
                  <a:pt x="228" y="123"/>
                </a:moveTo>
                <a:cubicBezTo>
                  <a:pt x="228" y="121"/>
                  <a:pt x="228" y="119"/>
                  <a:pt x="228" y="117"/>
                </a:cubicBezTo>
                <a:cubicBezTo>
                  <a:pt x="228" y="116"/>
                  <a:pt x="228" y="116"/>
                  <a:pt x="229" y="115"/>
                </a:cubicBezTo>
                <a:cubicBezTo>
                  <a:pt x="228" y="118"/>
                  <a:pt x="228" y="121"/>
                  <a:pt x="228" y="123"/>
                </a:cubicBezTo>
                <a:close/>
                <a:moveTo>
                  <a:pt x="227" y="112"/>
                </a:moveTo>
                <a:cubicBezTo>
                  <a:pt x="227" y="111"/>
                  <a:pt x="227" y="111"/>
                  <a:pt x="226" y="110"/>
                </a:cubicBezTo>
                <a:cubicBezTo>
                  <a:pt x="227" y="110"/>
                  <a:pt x="228" y="109"/>
                  <a:pt x="229" y="108"/>
                </a:cubicBezTo>
                <a:cubicBezTo>
                  <a:pt x="229" y="109"/>
                  <a:pt x="229" y="109"/>
                  <a:pt x="229" y="109"/>
                </a:cubicBezTo>
                <a:cubicBezTo>
                  <a:pt x="228" y="110"/>
                  <a:pt x="227" y="111"/>
                  <a:pt x="227" y="112"/>
                </a:cubicBezTo>
                <a:close/>
                <a:moveTo>
                  <a:pt x="232" y="108"/>
                </a:moveTo>
                <a:cubicBezTo>
                  <a:pt x="232" y="108"/>
                  <a:pt x="232" y="107"/>
                  <a:pt x="232" y="107"/>
                </a:cubicBezTo>
                <a:cubicBezTo>
                  <a:pt x="232" y="106"/>
                  <a:pt x="232" y="106"/>
                  <a:pt x="233" y="105"/>
                </a:cubicBezTo>
                <a:cubicBezTo>
                  <a:pt x="233" y="108"/>
                  <a:pt x="234" y="111"/>
                  <a:pt x="235" y="114"/>
                </a:cubicBezTo>
                <a:cubicBezTo>
                  <a:pt x="235" y="114"/>
                  <a:pt x="235" y="114"/>
                  <a:pt x="235" y="115"/>
                </a:cubicBezTo>
                <a:cubicBezTo>
                  <a:pt x="234" y="112"/>
                  <a:pt x="233" y="110"/>
                  <a:pt x="232" y="108"/>
                </a:cubicBezTo>
                <a:close/>
                <a:moveTo>
                  <a:pt x="234" y="103"/>
                </a:moveTo>
                <a:cubicBezTo>
                  <a:pt x="234" y="103"/>
                  <a:pt x="234" y="103"/>
                  <a:pt x="233" y="103"/>
                </a:cubicBezTo>
                <a:cubicBezTo>
                  <a:pt x="232" y="97"/>
                  <a:pt x="230" y="92"/>
                  <a:pt x="229" y="87"/>
                </a:cubicBezTo>
                <a:cubicBezTo>
                  <a:pt x="230" y="89"/>
                  <a:pt x="231" y="90"/>
                  <a:pt x="231" y="92"/>
                </a:cubicBezTo>
                <a:cubicBezTo>
                  <a:pt x="233" y="97"/>
                  <a:pt x="234" y="102"/>
                  <a:pt x="235" y="107"/>
                </a:cubicBezTo>
                <a:cubicBezTo>
                  <a:pt x="235" y="106"/>
                  <a:pt x="234" y="105"/>
                  <a:pt x="234" y="103"/>
                </a:cubicBezTo>
                <a:close/>
                <a:moveTo>
                  <a:pt x="229" y="69"/>
                </a:moveTo>
                <a:cubicBezTo>
                  <a:pt x="230" y="69"/>
                  <a:pt x="230" y="69"/>
                  <a:pt x="230" y="70"/>
                </a:cubicBezTo>
                <a:cubicBezTo>
                  <a:pt x="231" y="71"/>
                  <a:pt x="231" y="72"/>
                  <a:pt x="232" y="72"/>
                </a:cubicBezTo>
                <a:cubicBezTo>
                  <a:pt x="231" y="72"/>
                  <a:pt x="231" y="72"/>
                  <a:pt x="231" y="72"/>
                </a:cubicBezTo>
                <a:cubicBezTo>
                  <a:pt x="231" y="72"/>
                  <a:pt x="231" y="72"/>
                  <a:pt x="231" y="71"/>
                </a:cubicBezTo>
                <a:cubicBezTo>
                  <a:pt x="230" y="71"/>
                  <a:pt x="230" y="71"/>
                  <a:pt x="230" y="71"/>
                </a:cubicBezTo>
                <a:cubicBezTo>
                  <a:pt x="230" y="71"/>
                  <a:pt x="230" y="71"/>
                  <a:pt x="230" y="71"/>
                </a:cubicBezTo>
                <a:cubicBezTo>
                  <a:pt x="230" y="70"/>
                  <a:pt x="229" y="69"/>
                  <a:pt x="229" y="69"/>
                </a:cubicBezTo>
                <a:close/>
                <a:moveTo>
                  <a:pt x="233" y="86"/>
                </a:moveTo>
                <a:cubicBezTo>
                  <a:pt x="233" y="86"/>
                  <a:pt x="233" y="86"/>
                  <a:pt x="233" y="86"/>
                </a:cubicBezTo>
                <a:cubicBezTo>
                  <a:pt x="233" y="87"/>
                  <a:pt x="234" y="88"/>
                  <a:pt x="234" y="88"/>
                </a:cubicBezTo>
                <a:cubicBezTo>
                  <a:pt x="234" y="88"/>
                  <a:pt x="233" y="87"/>
                  <a:pt x="233" y="86"/>
                </a:cubicBezTo>
                <a:close/>
                <a:moveTo>
                  <a:pt x="232" y="69"/>
                </a:moveTo>
                <a:cubicBezTo>
                  <a:pt x="231" y="68"/>
                  <a:pt x="231" y="68"/>
                  <a:pt x="231" y="67"/>
                </a:cubicBezTo>
                <a:cubicBezTo>
                  <a:pt x="232" y="69"/>
                  <a:pt x="233" y="70"/>
                  <a:pt x="235" y="71"/>
                </a:cubicBezTo>
                <a:cubicBezTo>
                  <a:pt x="235" y="72"/>
                  <a:pt x="235" y="73"/>
                  <a:pt x="236" y="74"/>
                </a:cubicBezTo>
                <a:cubicBezTo>
                  <a:pt x="236" y="74"/>
                  <a:pt x="236" y="74"/>
                  <a:pt x="237" y="74"/>
                </a:cubicBezTo>
                <a:cubicBezTo>
                  <a:pt x="237" y="75"/>
                  <a:pt x="237" y="75"/>
                  <a:pt x="237" y="76"/>
                </a:cubicBezTo>
                <a:cubicBezTo>
                  <a:pt x="235" y="73"/>
                  <a:pt x="234" y="71"/>
                  <a:pt x="232" y="69"/>
                </a:cubicBezTo>
                <a:close/>
                <a:moveTo>
                  <a:pt x="226" y="55"/>
                </a:moveTo>
                <a:cubicBezTo>
                  <a:pt x="225" y="54"/>
                  <a:pt x="225" y="53"/>
                  <a:pt x="224" y="52"/>
                </a:cubicBezTo>
                <a:cubicBezTo>
                  <a:pt x="224" y="51"/>
                  <a:pt x="223" y="50"/>
                  <a:pt x="223" y="50"/>
                </a:cubicBezTo>
                <a:cubicBezTo>
                  <a:pt x="224" y="51"/>
                  <a:pt x="225" y="52"/>
                  <a:pt x="226" y="53"/>
                </a:cubicBezTo>
                <a:cubicBezTo>
                  <a:pt x="226" y="53"/>
                  <a:pt x="226" y="54"/>
                  <a:pt x="226" y="55"/>
                </a:cubicBezTo>
                <a:close/>
                <a:moveTo>
                  <a:pt x="223" y="54"/>
                </a:moveTo>
                <a:cubicBezTo>
                  <a:pt x="225" y="56"/>
                  <a:pt x="226" y="59"/>
                  <a:pt x="228" y="62"/>
                </a:cubicBezTo>
                <a:cubicBezTo>
                  <a:pt x="226" y="60"/>
                  <a:pt x="224" y="58"/>
                  <a:pt x="223" y="56"/>
                </a:cubicBezTo>
                <a:cubicBezTo>
                  <a:pt x="223" y="56"/>
                  <a:pt x="224" y="56"/>
                  <a:pt x="223" y="56"/>
                </a:cubicBezTo>
                <a:cubicBezTo>
                  <a:pt x="223" y="55"/>
                  <a:pt x="223" y="54"/>
                  <a:pt x="223" y="54"/>
                </a:cubicBezTo>
                <a:close/>
                <a:moveTo>
                  <a:pt x="228" y="65"/>
                </a:moveTo>
                <a:cubicBezTo>
                  <a:pt x="227" y="66"/>
                  <a:pt x="227" y="66"/>
                  <a:pt x="227" y="66"/>
                </a:cubicBezTo>
                <a:cubicBezTo>
                  <a:pt x="227" y="68"/>
                  <a:pt x="228" y="70"/>
                  <a:pt x="228" y="71"/>
                </a:cubicBezTo>
                <a:cubicBezTo>
                  <a:pt x="228" y="71"/>
                  <a:pt x="228" y="72"/>
                  <a:pt x="228" y="72"/>
                </a:cubicBezTo>
                <a:cubicBezTo>
                  <a:pt x="227" y="70"/>
                  <a:pt x="226" y="68"/>
                  <a:pt x="225" y="66"/>
                </a:cubicBezTo>
                <a:cubicBezTo>
                  <a:pt x="225" y="65"/>
                  <a:pt x="224" y="65"/>
                  <a:pt x="224" y="65"/>
                </a:cubicBezTo>
                <a:cubicBezTo>
                  <a:pt x="223" y="64"/>
                  <a:pt x="222" y="62"/>
                  <a:pt x="222" y="61"/>
                </a:cubicBezTo>
                <a:cubicBezTo>
                  <a:pt x="222" y="61"/>
                  <a:pt x="223" y="60"/>
                  <a:pt x="222" y="60"/>
                </a:cubicBezTo>
                <a:cubicBezTo>
                  <a:pt x="221" y="58"/>
                  <a:pt x="220" y="57"/>
                  <a:pt x="218" y="55"/>
                </a:cubicBezTo>
                <a:cubicBezTo>
                  <a:pt x="218" y="55"/>
                  <a:pt x="218" y="54"/>
                  <a:pt x="217" y="53"/>
                </a:cubicBezTo>
                <a:cubicBezTo>
                  <a:pt x="221" y="57"/>
                  <a:pt x="225" y="61"/>
                  <a:pt x="228" y="65"/>
                </a:cubicBezTo>
                <a:close/>
                <a:moveTo>
                  <a:pt x="214" y="48"/>
                </a:moveTo>
                <a:cubicBezTo>
                  <a:pt x="213" y="47"/>
                  <a:pt x="212" y="45"/>
                  <a:pt x="211" y="44"/>
                </a:cubicBezTo>
                <a:cubicBezTo>
                  <a:pt x="214" y="46"/>
                  <a:pt x="216" y="47"/>
                  <a:pt x="218" y="49"/>
                </a:cubicBezTo>
                <a:cubicBezTo>
                  <a:pt x="219" y="51"/>
                  <a:pt x="220" y="53"/>
                  <a:pt x="221" y="54"/>
                </a:cubicBezTo>
                <a:cubicBezTo>
                  <a:pt x="219" y="52"/>
                  <a:pt x="216" y="50"/>
                  <a:pt x="214" y="48"/>
                </a:cubicBezTo>
                <a:close/>
                <a:moveTo>
                  <a:pt x="211" y="42"/>
                </a:moveTo>
                <a:cubicBezTo>
                  <a:pt x="211" y="41"/>
                  <a:pt x="211" y="41"/>
                  <a:pt x="210" y="41"/>
                </a:cubicBezTo>
                <a:cubicBezTo>
                  <a:pt x="210" y="41"/>
                  <a:pt x="210" y="41"/>
                  <a:pt x="210" y="41"/>
                </a:cubicBezTo>
                <a:cubicBezTo>
                  <a:pt x="212" y="42"/>
                  <a:pt x="214" y="43"/>
                  <a:pt x="215" y="45"/>
                </a:cubicBezTo>
                <a:cubicBezTo>
                  <a:pt x="214" y="44"/>
                  <a:pt x="212" y="43"/>
                  <a:pt x="211" y="42"/>
                </a:cubicBezTo>
                <a:close/>
                <a:moveTo>
                  <a:pt x="210" y="47"/>
                </a:moveTo>
                <a:cubicBezTo>
                  <a:pt x="211" y="48"/>
                  <a:pt x="211" y="48"/>
                  <a:pt x="211" y="49"/>
                </a:cubicBezTo>
                <a:cubicBezTo>
                  <a:pt x="210" y="47"/>
                  <a:pt x="208" y="45"/>
                  <a:pt x="206" y="43"/>
                </a:cubicBezTo>
                <a:cubicBezTo>
                  <a:pt x="207" y="44"/>
                  <a:pt x="209" y="46"/>
                  <a:pt x="210" y="47"/>
                </a:cubicBezTo>
                <a:close/>
                <a:moveTo>
                  <a:pt x="208" y="40"/>
                </a:moveTo>
                <a:cubicBezTo>
                  <a:pt x="207" y="39"/>
                  <a:pt x="206" y="38"/>
                  <a:pt x="206" y="37"/>
                </a:cubicBezTo>
                <a:cubicBezTo>
                  <a:pt x="206" y="38"/>
                  <a:pt x="207" y="38"/>
                  <a:pt x="208" y="39"/>
                </a:cubicBezTo>
                <a:cubicBezTo>
                  <a:pt x="208" y="39"/>
                  <a:pt x="208" y="39"/>
                  <a:pt x="208" y="40"/>
                </a:cubicBezTo>
                <a:cubicBezTo>
                  <a:pt x="208" y="40"/>
                  <a:pt x="208" y="40"/>
                  <a:pt x="208" y="40"/>
                </a:cubicBezTo>
                <a:close/>
                <a:moveTo>
                  <a:pt x="207" y="42"/>
                </a:moveTo>
                <a:cubicBezTo>
                  <a:pt x="205" y="40"/>
                  <a:pt x="202" y="39"/>
                  <a:pt x="200" y="37"/>
                </a:cubicBezTo>
                <a:cubicBezTo>
                  <a:pt x="200" y="37"/>
                  <a:pt x="200" y="37"/>
                  <a:pt x="201" y="37"/>
                </a:cubicBezTo>
                <a:cubicBezTo>
                  <a:pt x="201" y="37"/>
                  <a:pt x="202" y="36"/>
                  <a:pt x="201" y="36"/>
                </a:cubicBezTo>
                <a:cubicBezTo>
                  <a:pt x="201" y="36"/>
                  <a:pt x="201" y="36"/>
                  <a:pt x="201" y="36"/>
                </a:cubicBezTo>
                <a:cubicBezTo>
                  <a:pt x="202" y="36"/>
                  <a:pt x="202" y="36"/>
                  <a:pt x="203" y="36"/>
                </a:cubicBezTo>
                <a:cubicBezTo>
                  <a:pt x="204" y="38"/>
                  <a:pt x="206" y="40"/>
                  <a:pt x="207" y="42"/>
                </a:cubicBezTo>
                <a:close/>
                <a:moveTo>
                  <a:pt x="202" y="34"/>
                </a:moveTo>
                <a:cubicBezTo>
                  <a:pt x="201" y="34"/>
                  <a:pt x="201" y="34"/>
                  <a:pt x="200" y="34"/>
                </a:cubicBezTo>
                <a:cubicBezTo>
                  <a:pt x="198" y="32"/>
                  <a:pt x="196" y="30"/>
                  <a:pt x="194" y="28"/>
                </a:cubicBezTo>
                <a:cubicBezTo>
                  <a:pt x="197" y="29"/>
                  <a:pt x="200" y="31"/>
                  <a:pt x="202" y="33"/>
                </a:cubicBezTo>
                <a:cubicBezTo>
                  <a:pt x="202" y="33"/>
                  <a:pt x="201" y="34"/>
                  <a:pt x="202" y="34"/>
                </a:cubicBezTo>
                <a:close/>
                <a:moveTo>
                  <a:pt x="194" y="32"/>
                </a:moveTo>
                <a:cubicBezTo>
                  <a:pt x="195" y="32"/>
                  <a:pt x="195" y="32"/>
                  <a:pt x="195" y="32"/>
                </a:cubicBezTo>
                <a:cubicBezTo>
                  <a:pt x="196" y="33"/>
                  <a:pt x="197" y="34"/>
                  <a:pt x="198" y="35"/>
                </a:cubicBezTo>
                <a:cubicBezTo>
                  <a:pt x="198" y="35"/>
                  <a:pt x="198" y="35"/>
                  <a:pt x="198" y="35"/>
                </a:cubicBezTo>
                <a:cubicBezTo>
                  <a:pt x="197" y="35"/>
                  <a:pt x="196" y="34"/>
                  <a:pt x="195" y="34"/>
                </a:cubicBezTo>
                <a:cubicBezTo>
                  <a:pt x="193" y="33"/>
                  <a:pt x="191" y="31"/>
                  <a:pt x="189" y="29"/>
                </a:cubicBezTo>
                <a:cubicBezTo>
                  <a:pt x="190" y="29"/>
                  <a:pt x="190" y="29"/>
                  <a:pt x="190" y="29"/>
                </a:cubicBezTo>
                <a:cubicBezTo>
                  <a:pt x="191" y="30"/>
                  <a:pt x="193" y="31"/>
                  <a:pt x="194" y="32"/>
                </a:cubicBezTo>
                <a:close/>
                <a:moveTo>
                  <a:pt x="192" y="33"/>
                </a:moveTo>
                <a:cubicBezTo>
                  <a:pt x="191" y="33"/>
                  <a:pt x="191" y="33"/>
                  <a:pt x="190" y="33"/>
                </a:cubicBezTo>
                <a:cubicBezTo>
                  <a:pt x="190" y="32"/>
                  <a:pt x="190" y="33"/>
                  <a:pt x="190" y="33"/>
                </a:cubicBezTo>
                <a:cubicBezTo>
                  <a:pt x="191" y="34"/>
                  <a:pt x="193" y="35"/>
                  <a:pt x="195" y="36"/>
                </a:cubicBezTo>
                <a:cubicBezTo>
                  <a:pt x="195" y="36"/>
                  <a:pt x="196" y="36"/>
                  <a:pt x="196" y="37"/>
                </a:cubicBezTo>
                <a:cubicBezTo>
                  <a:pt x="196" y="37"/>
                  <a:pt x="196" y="37"/>
                  <a:pt x="196" y="37"/>
                </a:cubicBezTo>
                <a:cubicBezTo>
                  <a:pt x="198" y="38"/>
                  <a:pt x="200" y="40"/>
                  <a:pt x="201" y="41"/>
                </a:cubicBezTo>
                <a:cubicBezTo>
                  <a:pt x="203" y="43"/>
                  <a:pt x="204" y="44"/>
                  <a:pt x="205" y="46"/>
                </a:cubicBezTo>
                <a:cubicBezTo>
                  <a:pt x="202" y="42"/>
                  <a:pt x="197" y="39"/>
                  <a:pt x="193" y="36"/>
                </a:cubicBezTo>
                <a:cubicBezTo>
                  <a:pt x="193" y="36"/>
                  <a:pt x="193" y="35"/>
                  <a:pt x="192" y="35"/>
                </a:cubicBezTo>
                <a:cubicBezTo>
                  <a:pt x="191" y="35"/>
                  <a:pt x="191" y="35"/>
                  <a:pt x="191" y="35"/>
                </a:cubicBezTo>
                <a:cubicBezTo>
                  <a:pt x="190" y="34"/>
                  <a:pt x="188" y="34"/>
                  <a:pt x="187" y="33"/>
                </a:cubicBezTo>
                <a:cubicBezTo>
                  <a:pt x="187" y="33"/>
                  <a:pt x="186" y="34"/>
                  <a:pt x="187" y="34"/>
                </a:cubicBezTo>
                <a:cubicBezTo>
                  <a:pt x="187" y="34"/>
                  <a:pt x="187" y="34"/>
                  <a:pt x="187" y="35"/>
                </a:cubicBezTo>
                <a:cubicBezTo>
                  <a:pt x="184" y="35"/>
                  <a:pt x="180" y="35"/>
                  <a:pt x="177" y="36"/>
                </a:cubicBezTo>
                <a:cubicBezTo>
                  <a:pt x="178" y="35"/>
                  <a:pt x="180" y="35"/>
                  <a:pt x="181" y="34"/>
                </a:cubicBezTo>
                <a:cubicBezTo>
                  <a:pt x="182" y="34"/>
                  <a:pt x="182" y="33"/>
                  <a:pt x="181" y="33"/>
                </a:cubicBezTo>
                <a:cubicBezTo>
                  <a:pt x="180" y="33"/>
                  <a:pt x="179" y="32"/>
                  <a:pt x="178" y="32"/>
                </a:cubicBezTo>
                <a:cubicBezTo>
                  <a:pt x="179" y="32"/>
                  <a:pt x="179" y="31"/>
                  <a:pt x="178" y="31"/>
                </a:cubicBezTo>
                <a:cubicBezTo>
                  <a:pt x="176" y="30"/>
                  <a:pt x="173" y="29"/>
                  <a:pt x="170" y="28"/>
                </a:cubicBezTo>
                <a:cubicBezTo>
                  <a:pt x="170" y="27"/>
                  <a:pt x="170" y="27"/>
                  <a:pt x="170" y="27"/>
                </a:cubicBezTo>
                <a:cubicBezTo>
                  <a:pt x="168" y="26"/>
                  <a:pt x="166" y="26"/>
                  <a:pt x="164" y="25"/>
                </a:cubicBezTo>
                <a:cubicBezTo>
                  <a:pt x="164" y="25"/>
                  <a:pt x="165" y="24"/>
                  <a:pt x="166" y="23"/>
                </a:cubicBezTo>
                <a:cubicBezTo>
                  <a:pt x="166" y="23"/>
                  <a:pt x="166" y="23"/>
                  <a:pt x="166" y="23"/>
                </a:cubicBezTo>
                <a:cubicBezTo>
                  <a:pt x="173" y="26"/>
                  <a:pt x="180" y="29"/>
                  <a:pt x="186" y="32"/>
                </a:cubicBezTo>
                <a:cubicBezTo>
                  <a:pt x="187" y="32"/>
                  <a:pt x="188" y="31"/>
                  <a:pt x="187" y="30"/>
                </a:cubicBezTo>
                <a:cubicBezTo>
                  <a:pt x="186" y="30"/>
                  <a:pt x="185" y="29"/>
                  <a:pt x="184" y="28"/>
                </a:cubicBezTo>
                <a:cubicBezTo>
                  <a:pt x="185" y="29"/>
                  <a:pt x="186" y="29"/>
                  <a:pt x="187" y="29"/>
                </a:cubicBezTo>
                <a:cubicBezTo>
                  <a:pt x="189" y="30"/>
                  <a:pt x="190" y="32"/>
                  <a:pt x="192" y="33"/>
                </a:cubicBezTo>
                <a:close/>
                <a:moveTo>
                  <a:pt x="167" y="17"/>
                </a:moveTo>
                <a:cubicBezTo>
                  <a:pt x="165" y="15"/>
                  <a:pt x="162" y="14"/>
                  <a:pt x="160" y="12"/>
                </a:cubicBezTo>
                <a:cubicBezTo>
                  <a:pt x="160" y="12"/>
                  <a:pt x="160" y="12"/>
                  <a:pt x="161" y="12"/>
                </a:cubicBezTo>
                <a:cubicBezTo>
                  <a:pt x="161" y="12"/>
                  <a:pt x="161" y="12"/>
                  <a:pt x="161" y="12"/>
                </a:cubicBezTo>
                <a:cubicBezTo>
                  <a:pt x="164" y="12"/>
                  <a:pt x="166" y="14"/>
                  <a:pt x="169" y="15"/>
                </a:cubicBezTo>
                <a:cubicBezTo>
                  <a:pt x="174" y="18"/>
                  <a:pt x="180" y="23"/>
                  <a:pt x="185" y="26"/>
                </a:cubicBezTo>
                <a:cubicBezTo>
                  <a:pt x="179" y="23"/>
                  <a:pt x="173" y="20"/>
                  <a:pt x="167" y="17"/>
                </a:cubicBezTo>
                <a:close/>
                <a:moveTo>
                  <a:pt x="172" y="13"/>
                </a:moveTo>
                <a:cubicBezTo>
                  <a:pt x="171" y="13"/>
                  <a:pt x="169" y="12"/>
                  <a:pt x="168" y="11"/>
                </a:cubicBezTo>
                <a:cubicBezTo>
                  <a:pt x="169" y="12"/>
                  <a:pt x="171" y="12"/>
                  <a:pt x="173" y="13"/>
                </a:cubicBezTo>
                <a:cubicBezTo>
                  <a:pt x="172" y="13"/>
                  <a:pt x="172" y="13"/>
                  <a:pt x="172" y="13"/>
                </a:cubicBezTo>
                <a:close/>
                <a:moveTo>
                  <a:pt x="133" y="12"/>
                </a:moveTo>
                <a:cubicBezTo>
                  <a:pt x="133" y="12"/>
                  <a:pt x="132" y="12"/>
                  <a:pt x="132" y="12"/>
                </a:cubicBezTo>
                <a:cubicBezTo>
                  <a:pt x="131" y="12"/>
                  <a:pt x="129" y="12"/>
                  <a:pt x="128" y="12"/>
                </a:cubicBezTo>
                <a:cubicBezTo>
                  <a:pt x="128" y="12"/>
                  <a:pt x="127" y="12"/>
                  <a:pt x="127" y="12"/>
                </a:cubicBezTo>
                <a:cubicBezTo>
                  <a:pt x="127" y="12"/>
                  <a:pt x="127" y="11"/>
                  <a:pt x="128" y="11"/>
                </a:cubicBezTo>
                <a:cubicBezTo>
                  <a:pt x="130" y="11"/>
                  <a:pt x="131" y="11"/>
                  <a:pt x="133" y="12"/>
                </a:cubicBezTo>
                <a:close/>
                <a:moveTo>
                  <a:pt x="132" y="28"/>
                </a:moveTo>
                <a:cubicBezTo>
                  <a:pt x="132" y="28"/>
                  <a:pt x="131" y="29"/>
                  <a:pt x="130" y="29"/>
                </a:cubicBezTo>
                <a:cubicBezTo>
                  <a:pt x="129" y="29"/>
                  <a:pt x="129" y="29"/>
                  <a:pt x="128" y="29"/>
                </a:cubicBezTo>
                <a:cubicBezTo>
                  <a:pt x="129" y="29"/>
                  <a:pt x="129" y="28"/>
                  <a:pt x="129" y="28"/>
                </a:cubicBezTo>
                <a:cubicBezTo>
                  <a:pt x="129" y="28"/>
                  <a:pt x="129" y="27"/>
                  <a:pt x="128" y="27"/>
                </a:cubicBezTo>
                <a:cubicBezTo>
                  <a:pt x="127" y="28"/>
                  <a:pt x="126" y="28"/>
                  <a:pt x="124" y="29"/>
                </a:cubicBezTo>
                <a:cubicBezTo>
                  <a:pt x="123" y="29"/>
                  <a:pt x="122" y="29"/>
                  <a:pt x="121" y="29"/>
                </a:cubicBezTo>
                <a:cubicBezTo>
                  <a:pt x="122" y="28"/>
                  <a:pt x="124" y="27"/>
                  <a:pt x="125" y="26"/>
                </a:cubicBezTo>
                <a:cubicBezTo>
                  <a:pt x="128" y="27"/>
                  <a:pt x="130" y="27"/>
                  <a:pt x="132" y="28"/>
                </a:cubicBezTo>
                <a:close/>
                <a:moveTo>
                  <a:pt x="124" y="22"/>
                </a:moveTo>
                <a:cubicBezTo>
                  <a:pt x="123" y="22"/>
                  <a:pt x="122" y="22"/>
                  <a:pt x="121" y="22"/>
                </a:cubicBezTo>
                <a:cubicBezTo>
                  <a:pt x="121" y="22"/>
                  <a:pt x="122" y="22"/>
                  <a:pt x="122" y="21"/>
                </a:cubicBezTo>
                <a:cubicBezTo>
                  <a:pt x="123" y="21"/>
                  <a:pt x="125" y="22"/>
                  <a:pt x="126" y="22"/>
                </a:cubicBezTo>
                <a:cubicBezTo>
                  <a:pt x="125" y="22"/>
                  <a:pt x="125" y="22"/>
                  <a:pt x="124" y="22"/>
                </a:cubicBezTo>
                <a:close/>
                <a:moveTo>
                  <a:pt x="123" y="15"/>
                </a:moveTo>
                <a:cubicBezTo>
                  <a:pt x="122" y="16"/>
                  <a:pt x="121" y="16"/>
                  <a:pt x="120" y="17"/>
                </a:cubicBezTo>
                <a:cubicBezTo>
                  <a:pt x="120" y="17"/>
                  <a:pt x="119" y="17"/>
                  <a:pt x="119" y="17"/>
                </a:cubicBezTo>
                <a:cubicBezTo>
                  <a:pt x="121" y="16"/>
                  <a:pt x="122" y="15"/>
                  <a:pt x="124" y="14"/>
                </a:cubicBezTo>
                <a:cubicBezTo>
                  <a:pt x="124" y="14"/>
                  <a:pt x="124" y="14"/>
                  <a:pt x="124" y="14"/>
                </a:cubicBezTo>
                <a:cubicBezTo>
                  <a:pt x="124" y="14"/>
                  <a:pt x="125" y="14"/>
                  <a:pt x="126" y="15"/>
                </a:cubicBezTo>
                <a:cubicBezTo>
                  <a:pt x="125" y="15"/>
                  <a:pt x="124" y="15"/>
                  <a:pt x="123" y="15"/>
                </a:cubicBezTo>
                <a:close/>
                <a:moveTo>
                  <a:pt x="125" y="11"/>
                </a:moveTo>
                <a:cubicBezTo>
                  <a:pt x="124" y="11"/>
                  <a:pt x="123" y="11"/>
                  <a:pt x="122" y="11"/>
                </a:cubicBezTo>
                <a:cubicBezTo>
                  <a:pt x="123" y="11"/>
                  <a:pt x="124" y="11"/>
                  <a:pt x="125" y="11"/>
                </a:cubicBezTo>
                <a:cubicBezTo>
                  <a:pt x="125" y="11"/>
                  <a:pt x="125" y="11"/>
                  <a:pt x="125" y="11"/>
                </a:cubicBezTo>
                <a:close/>
                <a:moveTo>
                  <a:pt x="114" y="5"/>
                </a:moveTo>
                <a:cubicBezTo>
                  <a:pt x="114" y="5"/>
                  <a:pt x="114" y="5"/>
                  <a:pt x="113" y="5"/>
                </a:cubicBezTo>
                <a:cubicBezTo>
                  <a:pt x="113" y="5"/>
                  <a:pt x="113" y="5"/>
                  <a:pt x="113" y="6"/>
                </a:cubicBezTo>
                <a:cubicBezTo>
                  <a:pt x="111" y="6"/>
                  <a:pt x="110" y="6"/>
                  <a:pt x="108" y="6"/>
                </a:cubicBezTo>
                <a:cubicBezTo>
                  <a:pt x="108" y="6"/>
                  <a:pt x="108" y="6"/>
                  <a:pt x="108" y="6"/>
                </a:cubicBezTo>
                <a:cubicBezTo>
                  <a:pt x="109" y="6"/>
                  <a:pt x="111" y="5"/>
                  <a:pt x="113" y="5"/>
                </a:cubicBezTo>
                <a:cubicBezTo>
                  <a:pt x="114" y="5"/>
                  <a:pt x="114" y="5"/>
                  <a:pt x="115" y="5"/>
                </a:cubicBezTo>
                <a:cubicBezTo>
                  <a:pt x="115" y="5"/>
                  <a:pt x="115" y="5"/>
                  <a:pt x="114" y="5"/>
                </a:cubicBezTo>
                <a:close/>
                <a:moveTo>
                  <a:pt x="99" y="5"/>
                </a:moveTo>
                <a:cubicBezTo>
                  <a:pt x="99" y="5"/>
                  <a:pt x="98" y="5"/>
                  <a:pt x="98" y="5"/>
                </a:cubicBezTo>
                <a:cubicBezTo>
                  <a:pt x="99" y="5"/>
                  <a:pt x="100" y="4"/>
                  <a:pt x="102" y="4"/>
                </a:cubicBezTo>
                <a:cubicBezTo>
                  <a:pt x="101" y="4"/>
                  <a:pt x="100" y="5"/>
                  <a:pt x="99" y="5"/>
                </a:cubicBezTo>
                <a:close/>
                <a:moveTo>
                  <a:pt x="22" y="63"/>
                </a:moveTo>
                <a:cubicBezTo>
                  <a:pt x="23" y="63"/>
                  <a:pt x="23" y="63"/>
                  <a:pt x="23" y="63"/>
                </a:cubicBezTo>
                <a:cubicBezTo>
                  <a:pt x="23" y="63"/>
                  <a:pt x="23" y="63"/>
                  <a:pt x="23" y="63"/>
                </a:cubicBezTo>
                <a:cubicBezTo>
                  <a:pt x="22" y="65"/>
                  <a:pt x="21" y="66"/>
                  <a:pt x="20" y="68"/>
                </a:cubicBezTo>
                <a:cubicBezTo>
                  <a:pt x="19" y="68"/>
                  <a:pt x="19" y="69"/>
                  <a:pt x="18" y="70"/>
                </a:cubicBezTo>
                <a:cubicBezTo>
                  <a:pt x="18" y="70"/>
                  <a:pt x="17" y="70"/>
                  <a:pt x="17" y="70"/>
                </a:cubicBezTo>
                <a:cubicBezTo>
                  <a:pt x="19" y="68"/>
                  <a:pt x="20" y="65"/>
                  <a:pt x="22" y="63"/>
                </a:cubicBezTo>
                <a:close/>
                <a:moveTo>
                  <a:pt x="21" y="78"/>
                </a:moveTo>
                <a:cubicBezTo>
                  <a:pt x="23" y="76"/>
                  <a:pt x="24" y="75"/>
                  <a:pt x="25" y="73"/>
                </a:cubicBezTo>
                <a:cubicBezTo>
                  <a:pt x="24" y="76"/>
                  <a:pt x="22" y="79"/>
                  <a:pt x="20" y="82"/>
                </a:cubicBezTo>
                <a:cubicBezTo>
                  <a:pt x="19" y="83"/>
                  <a:pt x="18" y="84"/>
                  <a:pt x="17" y="85"/>
                </a:cubicBezTo>
                <a:cubicBezTo>
                  <a:pt x="17" y="85"/>
                  <a:pt x="17" y="84"/>
                  <a:pt x="17" y="84"/>
                </a:cubicBezTo>
                <a:cubicBezTo>
                  <a:pt x="17" y="83"/>
                  <a:pt x="17" y="83"/>
                  <a:pt x="16" y="83"/>
                </a:cubicBezTo>
                <a:cubicBezTo>
                  <a:pt x="17" y="82"/>
                  <a:pt x="17" y="81"/>
                  <a:pt x="17" y="80"/>
                </a:cubicBezTo>
                <a:cubicBezTo>
                  <a:pt x="18" y="79"/>
                  <a:pt x="19" y="78"/>
                  <a:pt x="20" y="77"/>
                </a:cubicBezTo>
                <a:cubicBezTo>
                  <a:pt x="20" y="78"/>
                  <a:pt x="21" y="78"/>
                  <a:pt x="21" y="78"/>
                </a:cubicBezTo>
                <a:close/>
                <a:moveTo>
                  <a:pt x="20" y="88"/>
                </a:moveTo>
                <a:cubicBezTo>
                  <a:pt x="20" y="87"/>
                  <a:pt x="20" y="87"/>
                  <a:pt x="20" y="86"/>
                </a:cubicBezTo>
                <a:cubicBezTo>
                  <a:pt x="20" y="85"/>
                  <a:pt x="21" y="85"/>
                  <a:pt x="21" y="84"/>
                </a:cubicBezTo>
                <a:cubicBezTo>
                  <a:pt x="21" y="84"/>
                  <a:pt x="21" y="84"/>
                  <a:pt x="21" y="84"/>
                </a:cubicBezTo>
                <a:cubicBezTo>
                  <a:pt x="22" y="84"/>
                  <a:pt x="22" y="85"/>
                  <a:pt x="22" y="85"/>
                </a:cubicBezTo>
                <a:cubicBezTo>
                  <a:pt x="21" y="86"/>
                  <a:pt x="21" y="87"/>
                  <a:pt x="20" y="88"/>
                </a:cubicBezTo>
                <a:close/>
                <a:moveTo>
                  <a:pt x="21" y="120"/>
                </a:moveTo>
                <a:cubicBezTo>
                  <a:pt x="19" y="113"/>
                  <a:pt x="18" y="107"/>
                  <a:pt x="17" y="100"/>
                </a:cubicBezTo>
                <a:cubicBezTo>
                  <a:pt x="18" y="100"/>
                  <a:pt x="18" y="100"/>
                  <a:pt x="18" y="100"/>
                </a:cubicBezTo>
                <a:cubicBezTo>
                  <a:pt x="19" y="102"/>
                  <a:pt x="19" y="105"/>
                  <a:pt x="20" y="108"/>
                </a:cubicBezTo>
                <a:cubicBezTo>
                  <a:pt x="20" y="110"/>
                  <a:pt x="20" y="113"/>
                  <a:pt x="20" y="115"/>
                </a:cubicBezTo>
                <a:cubicBezTo>
                  <a:pt x="20" y="117"/>
                  <a:pt x="21" y="118"/>
                  <a:pt x="21" y="120"/>
                </a:cubicBezTo>
                <a:close/>
                <a:moveTo>
                  <a:pt x="17" y="89"/>
                </a:moveTo>
                <a:cubicBezTo>
                  <a:pt x="17" y="89"/>
                  <a:pt x="17" y="89"/>
                  <a:pt x="18" y="89"/>
                </a:cubicBezTo>
                <a:cubicBezTo>
                  <a:pt x="18" y="91"/>
                  <a:pt x="18" y="93"/>
                  <a:pt x="18" y="95"/>
                </a:cubicBezTo>
                <a:cubicBezTo>
                  <a:pt x="18" y="95"/>
                  <a:pt x="18" y="95"/>
                  <a:pt x="18" y="95"/>
                </a:cubicBezTo>
                <a:cubicBezTo>
                  <a:pt x="18" y="93"/>
                  <a:pt x="17" y="92"/>
                  <a:pt x="17" y="90"/>
                </a:cubicBezTo>
                <a:cubicBezTo>
                  <a:pt x="17" y="90"/>
                  <a:pt x="17" y="90"/>
                  <a:pt x="16" y="89"/>
                </a:cubicBezTo>
                <a:cubicBezTo>
                  <a:pt x="17" y="89"/>
                  <a:pt x="17" y="89"/>
                  <a:pt x="17" y="89"/>
                </a:cubicBezTo>
                <a:close/>
                <a:moveTo>
                  <a:pt x="18" y="114"/>
                </a:moveTo>
                <a:cubicBezTo>
                  <a:pt x="17" y="110"/>
                  <a:pt x="16" y="106"/>
                  <a:pt x="15" y="103"/>
                </a:cubicBezTo>
                <a:cubicBezTo>
                  <a:pt x="15" y="102"/>
                  <a:pt x="16" y="102"/>
                  <a:pt x="16" y="102"/>
                </a:cubicBezTo>
                <a:cubicBezTo>
                  <a:pt x="16" y="106"/>
                  <a:pt x="17" y="110"/>
                  <a:pt x="18" y="114"/>
                </a:cubicBezTo>
                <a:close/>
                <a:moveTo>
                  <a:pt x="15" y="100"/>
                </a:moveTo>
                <a:cubicBezTo>
                  <a:pt x="15" y="98"/>
                  <a:pt x="15" y="96"/>
                  <a:pt x="15" y="93"/>
                </a:cubicBezTo>
                <a:cubicBezTo>
                  <a:pt x="15" y="95"/>
                  <a:pt x="16" y="97"/>
                  <a:pt x="16" y="98"/>
                </a:cubicBezTo>
                <a:cubicBezTo>
                  <a:pt x="15" y="99"/>
                  <a:pt x="15" y="99"/>
                  <a:pt x="15" y="100"/>
                </a:cubicBezTo>
                <a:close/>
                <a:moveTo>
                  <a:pt x="21" y="131"/>
                </a:moveTo>
                <a:cubicBezTo>
                  <a:pt x="21" y="133"/>
                  <a:pt x="22" y="135"/>
                  <a:pt x="22" y="136"/>
                </a:cubicBezTo>
                <a:cubicBezTo>
                  <a:pt x="22" y="136"/>
                  <a:pt x="22" y="136"/>
                  <a:pt x="22" y="135"/>
                </a:cubicBezTo>
                <a:cubicBezTo>
                  <a:pt x="21" y="134"/>
                  <a:pt x="20" y="135"/>
                  <a:pt x="20" y="136"/>
                </a:cubicBezTo>
                <a:cubicBezTo>
                  <a:pt x="21" y="139"/>
                  <a:pt x="22" y="142"/>
                  <a:pt x="23" y="145"/>
                </a:cubicBezTo>
                <a:cubicBezTo>
                  <a:pt x="22" y="143"/>
                  <a:pt x="21" y="141"/>
                  <a:pt x="19" y="140"/>
                </a:cubicBezTo>
                <a:cubicBezTo>
                  <a:pt x="17" y="129"/>
                  <a:pt x="16" y="118"/>
                  <a:pt x="14" y="107"/>
                </a:cubicBezTo>
                <a:cubicBezTo>
                  <a:pt x="16" y="115"/>
                  <a:pt x="19" y="123"/>
                  <a:pt x="21" y="131"/>
                </a:cubicBezTo>
                <a:close/>
                <a:moveTo>
                  <a:pt x="17" y="165"/>
                </a:moveTo>
                <a:cubicBezTo>
                  <a:pt x="17" y="165"/>
                  <a:pt x="17" y="165"/>
                  <a:pt x="17" y="165"/>
                </a:cubicBezTo>
                <a:cubicBezTo>
                  <a:pt x="18" y="167"/>
                  <a:pt x="18" y="168"/>
                  <a:pt x="19" y="170"/>
                </a:cubicBezTo>
                <a:cubicBezTo>
                  <a:pt x="19" y="169"/>
                  <a:pt x="18" y="169"/>
                  <a:pt x="18" y="168"/>
                </a:cubicBezTo>
                <a:cubicBezTo>
                  <a:pt x="17" y="167"/>
                  <a:pt x="17" y="166"/>
                  <a:pt x="16" y="166"/>
                </a:cubicBezTo>
                <a:cubicBezTo>
                  <a:pt x="17" y="165"/>
                  <a:pt x="17" y="165"/>
                  <a:pt x="17" y="165"/>
                </a:cubicBezTo>
                <a:cubicBezTo>
                  <a:pt x="17" y="165"/>
                  <a:pt x="17" y="165"/>
                  <a:pt x="17" y="165"/>
                </a:cubicBezTo>
                <a:close/>
                <a:moveTo>
                  <a:pt x="19" y="163"/>
                </a:moveTo>
                <a:cubicBezTo>
                  <a:pt x="19" y="163"/>
                  <a:pt x="18" y="163"/>
                  <a:pt x="18" y="163"/>
                </a:cubicBezTo>
                <a:cubicBezTo>
                  <a:pt x="17" y="162"/>
                  <a:pt x="17" y="162"/>
                  <a:pt x="16" y="161"/>
                </a:cubicBezTo>
                <a:cubicBezTo>
                  <a:pt x="16" y="157"/>
                  <a:pt x="15" y="154"/>
                  <a:pt x="15" y="150"/>
                </a:cubicBezTo>
                <a:cubicBezTo>
                  <a:pt x="16" y="155"/>
                  <a:pt x="18" y="160"/>
                  <a:pt x="20" y="164"/>
                </a:cubicBezTo>
                <a:cubicBezTo>
                  <a:pt x="19" y="164"/>
                  <a:pt x="19" y="164"/>
                  <a:pt x="19" y="163"/>
                </a:cubicBezTo>
                <a:close/>
                <a:moveTo>
                  <a:pt x="15" y="169"/>
                </a:moveTo>
                <a:cubicBezTo>
                  <a:pt x="15" y="169"/>
                  <a:pt x="15" y="169"/>
                  <a:pt x="15" y="169"/>
                </a:cubicBezTo>
                <a:cubicBezTo>
                  <a:pt x="14" y="165"/>
                  <a:pt x="13" y="162"/>
                  <a:pt x="11" y="158"/>
                </a:cubicBezTo>
                <a:cubicBezTo>
                  <a:pt x="12" y="160"/>
                  <a:pt x="13" y="162"/>
                  <a:pt x="14" y="164"/>
                </a:cubicBezTo>
                <a:cubicBezTo>
                  <a:pt x="14" y="164"/>
                  <a:pt x="14" y="164"/>
                  <a:pt x="14" y="164"/>
                </a:cubicBezTo>
                <a:cubicBezTo>
                  <a:pt x="15" y="165"/>
                  <a:pt x="15" y="166"/>
                  <a:pt x="16" y="167"/>
                </a:cubicBezTo>
                <a:cubicBezTo>
                  <a:pt x="16" y="168"/>
                  <a:pt x="16" y="168"/>
                  <a:pt x="16" y="168"/>
                </a:cubicBezTo>
                <a:cubicBezTo>
                  <a:pt x="16" y="168"/>
                  <a:pt x="15" y="168"/>
                  <a:pt x="15" y="169"/>
                </a:cubicBezTo>
                <a:close/>
                <a:moveTo>
                  <a:pt x="8" y="128"/>
                </a:moveTo>
                <a:cubicBezTo>
                  <a:pt x="9" y="129"/>
                  <a:pt x="10" y="128"/>
                  <a:pt x="10" y="128"/>
                </a:cubicBezTo>
                <a:cubicBezTo>
                  <a:pt x="10" y="124"/>
                  <a:pt x="9" y="120"/>
                  <a:pt x="9" y="117"/>
                </a:cubicBezTo>
                <a:cubicBezTo>
                  <a:pt x="9" y="116"/>
                  <a:pt x="10" y="115"/>
                  <a:pt x="10" y="114"/>
                </a:cubicBezTo>
                <a:cubicBezTo>
                  <a:pt x="10" y="121"/>
                  <a:pt x="11" y="129"/>
                  <a:pt x="12" y="137"/>
                </a:cubicBezTo>
                <a:cubicBezTo>
                  <a:pt x="12" y="142"/>
                  <a:pt x="13" y="146"/>
                  <a:pt x="13" y="151"/>
                </a:cubicBezTo>
                <a:cubicBezTo>
                  <a:pt x="12" y="147"/>
                  <a:pt x="11" y="142"/>
                  <a:pt x="10" y="138"/>
                </a:cubicBezTo>
                <a:cubicBezTo>
                  <a:pt x="10" y="136"/>
                  <a:pt x="9" y="134"/>
                  <a:pt x="9" y="133"/>
                </a:cubicBezTo>
                <a:cubicBezTo>
                  <a:pt x="9" y="131"/>
                  <a:pt x="8" y="129"/>
                  <a:pt x="8" y="128"/>
                </a:cubicBezTo>
                <a:cubicBezTo>
                  <a:pt x="8" y="128"/>
                  <a:pt x="8" y="128"/>
                  <a:pt x="8" y="128"/>
                </a:cubicBezTo>
                <a:close/>
                <a:moveTo>
                  <a:pt x="8" y="106"/>
                </a:moveTo>
                <a:cubicBezTo>
                  <a:pt x="8" y="105"/>
                  <a:pt x="9" y="104"/>
                  <a:pt x="9" y="103"/>
                </a:cubicBezTo>
                <a:cubicBezTo>
                  <a:pt x="9" y="105"/>
                  <a:pt x="9" y="108"/>
                  <a:pt x="9" y="111"/>
                </a:cubicBezTo>
                <a:cubicBezTo>
                  <a:pt x="9" y="109"/>
                  <a:pt x="8" y="108"/>
                  <a:pt x="8" y="106"/>
                </a:cubicBezTo>
                <a:close/>
                <a:moveTo>
                  <a:pt x="9" y="99"/>
                </a:moveTo>
                <a:cubicBezTo>
                  <a:pt x="10" y="98"/>
                  <a:pt x="10" y="97"/>
                  <a:pt x="10" y="96"/>
                </a:cubicBezTo>
                <a:cubicBezTo>
                  <a:pt x="10" y="97"/>
                  <a:pt x="11" y="97"/>
                  <a:pt x="11" y="97"/>
                </a:cubicBezTo>
                <a:cubicBezTo>
                  <a:pt x="11" y="99"/>
                  <a:pt x="10" y="101"/>
                  <a:pt x="10" y="103"/>
                </a:cubicBezTo>
                <a:cubicBezTo>
                  <a:pt x="10" y="102"/>
                  <a:pt x="10" y="100"/>
                  <a:pt x="9" y="99"/>
                </a:cubicBezTo>
                <a:close/>
                <a:moveTo>
                  <a:pt x="11" y="149"/>
                </a:moveTo>
                <a:cubicBezTo>
                  <a:pt x="12" y="153"/>
                  <a:pt x="13" y="157"/>
                  <a:pt x="14" y="161"/>
                </a:cubicBezTo>
                <a:cubicBezTo>
                  <a:pt x="13" y="159"/>
                  <a:pt x="12" y="156"/>
                  <a:pt x="11" y="154"/>
                </a:cubicBezTo>
                <a:cubicBezTo>
                  <a:pt x="11" y="152"/>
                  <a:pt x="11" y="150"/>
                  <a:pt x="11" y="149"/>
                </a:cubicBezTo>
                <a:close/>
                <a:moveTo>
                  <a:pt x="14" y="141"/>
                </a:moveTo>
                <a:cubicBezTo>
                  <a:pt x="14" y="140"/>
                  <a:pt x="14" y="139"/>
                  <a:pt x="14" y="138"/>
                </a:cubicBezTo>
                <a:cubicBezTo>
                  <a:pt x="14" y="136"/>
                  <a:pt x="14" y="134"/>
                  <a:pt x="14" y="132"/>
                </a:cubicBezTo>
                <a:cubicBezTo>
                  <a:pt x="14" y="133"/>
                  <a:pt x="14" y="134"/>
                  <a:pt x="15" y="135"/>
                </a:cubicBezTo>
                <a:cubicBezTo>
                  <a:pt x="15" y="138"/>
                  <a:pt x="16" y="141"/>
                  <a:pt x="16" y="143"/>
                </a:cubicBezTo>
                <a:cubicBezTo>
                  <a:pt x="17" y="147"/>
                  <a:pt x="17" y="152"/>
                  <a:pt x="18" y="156"/>
                </a:cubicBezTo>
                <a:cubicBezTo>
                  <a:pt x="17" y="151"/>
                  <a:pt x="15" y="146"/>
                  <a:pt x="14" y="141"/>
                </a:cubicBezTo>
                <a:close/>
                <a:moveTo>
                  <a:pt x="10" y="90"/>
                </a:moveTo>
                <a:cubicBezTo>
                  <a:pt x="10" y="91"/>
                  <a:pt x="9" y="92"/>
                  <a:pt x="8" y="92"/>
                </a:cubicBezTo>
                <a:cubicBezTo>
                  <a:pt x="9" y="91"/>
                  <a:pt x="10" y="89"/>
                  <a:pt x="12" y="88"/>
                </a:cubicBezTo>
                <a:cubicBezTo>
                  <a:pt x="11" y="89"/>
                  <a:pt x="11" y="89"/>
                  <a:pt x="10" y="90"/>
                </a:cubicBezTo>
                <a:close/>
                <a:moveTo>
                  <a:pt x="9" y="93"/>
                </a:moveTo>
                <a:cubicBezTo>
                  <a:pt x="9" y="94"/>
                  <a:pt x="9" y="95"/>
                  <a:pt x="9" y="96"/>
                </a:cubicBezTo>
                <a:cubicBezTo>
                  <a:pt x="8" y="96"/>
                  <a:pt x="8" y="95"/>
                  <a:pt x="8" y="95"/>
                </a:cubicBezTo>
                <a:cubicBezTo>
                  <a:pt x="8" y="95"/>
                  <a:pt x="8" y="95"/>
                  <a:pt x="8" y="95"/>
                </a:cubicBezTo>
                <a:cubicBezTo>
                  <a:pt x="8" y="94"/>
                  <a:pt x="9" y="94"/>
                  <a:pt x="9" y="93"/>
                </a:cubicBezTo>
                <a:close/>
                <a:moveTo>
                  <a:pt x="8" y="116"/>
                </a:moveTo>
                <a:cubicBezTo>
                  <a:pt x="8" y="117"/>
                  <a:pt x="7" y="117"/>
                  <a:pt x="7" y="118"/>
                </a:cubicBezTo>
                <a:cubicBezTo>
                  <a:pt x="7" y="117"/>
                  <a:pt x="7" y="117"/>
                  <a:pt x="7" y="116"/>
                </a:cubicBezTo>
                <a:cubicBezTo>
                  <a:pt x="7" y="115"/>
                  <a:pt x="7" y="113"/>
                  <a:pt x="7" y="112"/>
                </a:cubicBezTo>
                <a:cubicBezTo>
                  <a:pt x="7" y="113"/>
                  <a:pt x="8" y="115"/>
                  <a:pt x="8" y="116"/>
                </a:cubicBezTo>
                <a:close/>
                <a:moveTo>
                  <a:pt x="8" y="144"/>
                </a:moveTo>
                <a:cubicBezTo>
                  <a:pt x="8" y="140"/>
                  <a:pt x="7" y="136"/>
                  <a:pt x="7" y="133"/>
                </a:cubicBezTo>
                <a:cubicBezTo>
                  <a:pt x="7" y="133"/>
                  <a:pt x="7" y="134"/>
                  <a:pt x="7" y="134"/>
                </a:cubicBezTo>
                <a:cubicBezTo>
                  <a:pt x="8" y="137"/>
                  <a:pt x="8" y="141"/>
                  <a:pt x="8" y="144"/>
                </a:cubicBezTo>
                <a:close/>
                <a:moveTo>
                  <a:pt x="9" y="159"/>
                </a:moveTo>
                <a:cubicBezTo>
                  <a:pt x="9" y="158"/>
                  <a:pt x="8" y="157"/>
                  <a:pt x="8" y="157"/>
                </a:cubicBezTo>
                <a:cubicBezTo>
                  <a:pt x="8" y="156"/>
                  <a:pt x="8" y="156"/>
                  <a:pt x="8" y="155"/>
                </a:cubicBezTo>
                <a:cubicBezTo>
                  <a:pt x="8" y="156"/>
                  <a:pt x="9" y="157"/>
                  <a:pt x="9" y="158"/>
                </a:cubicBezTo>
                <a:cubicBezTo>
                  <a:pt x="9" y="158"/>
                  <a:pt x="10" y="158"/>
                  <a:pt x="10" y="158"/>
                </a:cubicBezTo>
                <a:cubicBezTo>
                  <a:pt x="11" y="160"/>
                  <a:pt x="12" y="163"/>
                  <a:pt x="12" y="165"/>
                </a:cubicBezTo>
                <a:cubicBezTo>
                  <a:pt x="12" y="165"/>
                  <a:pt x="12" y="165"/>
                  <a:pt x="12" y="166"/>
                </a:cubicBezTo>
                <a:cubicBezTo>
                  <a:pt x="14" y="171"/>
                  <a:pt x="16" y="176"/>
                  <a:pt x="19" y="181"/>
                </a:cubicBezTo>
                <a:cubicBezTo>
                  <a:pt x="20" y="182"/>
                  <a:pt x="20" y="183"/>
                  <a:pt x="20" y="184"/>
                </a:cubicBezTo>
                <a:cubicBezTo>
                  <a:pt x="20" y="183"/>
                  <a:pt x="20" y="182"/>
                  <a:pt x="19" y="182"/>
                </a:cubicBezTo>
                <a:cubicBezTo>
                  <a:pt x="15" y="174"/>
                  <a:pt x="12" y="166"/>
                  <a:pt x="9" y="159"/>
                </a:cubicBezTo>
                <a:close/>
                <a:moveTo>
                  <a:pt x="18" y="144"/>
                </a:moveTo>
                <a:cubicBezTo>
                  <a:pt x="19" y="145"/>
                  <a:pt x="19" y="145"/>
                  <a:pt x="19" y="146"/>
                </a:cubicBezTo>
                <a:cubicBezTo>
                  <a:pt x="19" y="147"/>
                  <a:pt x="19" y="147"/>
                  <a:pt x="19" y="148"/>
                </a:cubicBezTo>
                <a:cubicBezTo>
                  <a:pt x="21" y="154"/>
                  <a:pt x="23" y="161"/>
                  <a:pt x="25" y="168"/>
                </a:cubicBezTo>
                <a:cubicBezTo>
                  <a:pt x="25" y="168"/>
                  <a:pt x="25" y="169"/>
                  <a:pt x="25" y="169"/>
                </a:cubicBezTo>
                <a:cubicBezTo>
                  <a:pt x="24" y="168"/>
                  <a:pt x="24" y="168"/>
                  <a:pt x="23" y="168"/>
                </a:cubicBezTo>
                <a:cubicBezTo>
                  <a:pt x="22" y="160"/>
                  <a:pt x="20" y="152"/>
                  <a:pt x="18" y="144"/>
                </a:cubicBezTo>
                <a:close/>
                <a:moveTo>
                  <a:pt x="27" y="189"/>
                </a:moveTo>
                <a:cubicBezTo>
                  <a:pt x="28" y="191"/>
                  <a:pt x="29" y="193"/>
                  <a:pt x="30" y="195"/>
                </a:cubicBezTo>
                <a:cubicBezTo>
                  <a:pt x="30" y="195"/>
                  <a:pt x="30" y="195"/>
                  <a:pt x="29" y="195"/>
                </a:cubicBezTo>
                <a:cubicBezTo>
                  <a:pt x="28" y="191"/>
                  <a:pt x="26" y="188"/>
                  <a:pt x="25" y="185"/>
                </a:cubicBezTo>
                <a:cubicBezTo>
                  <a:pt x="25" y="187"/>
                  <a:pt x="26" y="188"/>
                  <a:pt x="27" y="189"/>
                </a:cubicBezTo>
                <a:close/>
                <a:moveTo>
                  <a:pt x="30" y="190"/>
                </a:moveTo>
                <a:cubicBezTo>
                  <a:pt x="29" y="190"/>
                  <a:pt x="29" y="189"/>
                  <a:pt x="29" y="188"/>
                </a:cubicBezTo>
                <a:cubicBezTo>
                  <a:pt x="29" y="189"/>
                  <a:pt x="30" y="190"/>
                  <a:pt x="31" y="191"/>
                </a:cubicBezTo>
                <a:cubicBezTo>
                  <a:pt x="32" y="192"/>
                  <a:pt x="32" y="193"/>
                  <a:pt x="32" y="194"/>
                </a:cubicBezTo>
                <a:cubicBezTo>
                  <a:pt x="32" y="194"/>
                  <a:pt x="32" y="194"/>
                  <a:pt x="32" y="194"/>
                </a:cubicBezTo>
                <a:cubicBezTo>
                  <a:pt x="31" y="193"/>
                  <a:pt x="31" y="192"/>
                  <a:pt x="30" y="190"/>
                </a:cubicBezTo>
                <a:close/>
                <a:moveTo>
                  <a:pt x="31" y="187"/>
                </a:moveTo>
                <a:cubicBezTo>
                  <a:pt x="30" y="185"/>
                  <a:pt x="28" y="182"/>
                  <a:pt x="27" y="180"/>
                </a:cubicBezTo>
                <a:cubicBezTo>
                  <a:pt x="29" y="182"/>
                  <a:pt x="30" y="184"/>
                  <a:pt x="31" y="186"/>
                </a:cubicBezTo>
                <a:cubicBezTo>
                  <a:pt x="31" y="186"/>
                  <a:pt x="31" y="186"/>
                  <a:pt x="32" y="187"/>
                </a:cubicBezTo>
                <a:cubicBezTo>
                  <a:pt x="33" y="189"/>
                  <a:pt x="35" y="192"/>
                  <a:pt x="36" y="195"/>
                </a:cubicBezTo>
                <a:cubicBezTo>
                  <a:pt x="36" y="195"/>
                  <a:pt x="36" y="195"/>
                  <a:pt x="36" y="195"/>
                </a:cubicBezTo>
                <a:cubicBezTo>
                  <a:pt x="36" y="194"/>
                  <a:pt x="35" y="194"/>
                  <a:pt x="35" y="193"/>
                </a:cubicBezTo>
                <a:cubicBezTo>
                  <a:pt x="34" y="192"/>
                  <a:pt x="34" y="192"/>
                  <a:pt x="33" y="191"/>
                </a:cubicBezTo>
                <a:cubicBezTo>
                  <a:pt x="32" y="190"/>
                  <a:pt x="32" y="188"/>
                  <a:pt x="31" y="187"/>
                </a:cubicBezTo>
                <a:close/>
                <a:moveTo>
                  <a:pt x="37" y="206"/>
                </a:moveTo>
                <a:cubicBezTo>
                  <a:pt x="39" y="208"/>
                  <a:pt x="41" y="210"/>
                  <a:pt x="43" y="212"/>
                </a:cubicBezTo>
                <a:cubicBezTo>
                  <a:pt x="42" y="211"/>
                  <a:pt x="41" y="211"/>
                  <a:pt x="40" y="210"/>
                </a:cubicBezTo>
                <a:cubicBezTo>
                  <a:pt x="40" y="210"/>
                  <a:pt x="40" y="210"/>
                  <a:pt x="39" y="209"/>
                </a:cubicBezTo>
                <a:cubicBezTo>
                  <a:pt x="38" y="207"/>
                  <a:pt x="36" y="205"/>
                  <a:pt x="34" y="204"/>
                </a:cubicBezTo>
                <a:cubicBezTo>
                  <a:pt x="35" y="204"/>
                  <a:pt x="36" y="205"/>
                  <a:pt x="37" y="206"/>
                </a:cubicBezTo>
                <a:close/>
                <a:moveTo>
                  <a:pt x="41" y="205"/>
                </a:moveTo>
                <a:cubicBezTo>
                  <a:pt x="41" y="204"/>
                  <a:pt x="40" y="203"/>
                  <a:pt x="40" y="203"/>
                </a:cubicBezTo>
                <a:cubicBezTo>
                  <a:pt x="40" y="203"/>
                  <a:pt x="40" y="203"/>
                  <a:pt x="40" y="203"/>
                </a:cubicBezTo>
                <a:cubicBezTo>
                  <a:pt x="42" y="205"/>
                  <a:pt x="44" y="208"/>
                  <a:pt x="46" y="211"/>
                </a:cubicBezTo>
                <a:cubicBezTo>
                  <a:pt x="45" y="209"/>
                  <a:pt x="43" y="207"/>
                  <a:pt x="41" y="205"/>
                </a:cubicBezTo>
                <a:close/>
                <a:moveTo>
                  <a:pt x="43" y="212"/>
                </a:moveTo>
                <a:cubicBezTo>
                  <a:pt x="44" y="212"/>
                  <a:pt x="44" y="213"/>
                  <a:pt x="45" y="213"/>
                </a:cubicBezTo>
                <a:cubicBezTo>
                  <a:pt x="45" y="213"/>
                  <a:pt x="45" y="213"/>
                  <a:pt x="45" y="213"/>
                </a:cubicBezTo>
                <a:cubicBezTo>
                  <a:pt x="46" y="214"/>
                  <a:pt x="47" y="215"/>
                  <a:pt x="49" y="216"/>
                </a:cubicBezTo>
                <a:cubicBezTo>
                  <a:pt x="47" y="214"/>
                  <a:pt x="45" y="213"/>
                  <a:pt x="43" y="212"/>
                </a:cubicBezTo>
                <a:cubicBezTo>
                  <a:pt x="43" y="212"/>
                  <a:pt x="43" y="212"/>
                  <a:pt x="43" y="212"/>
                </a:cubicBezTo>
                <a:close/>
                <a:moveTo>
                  <a:pt x="44" y="215"/>
                </a:moveTo>
                <a:cubicBezTo>
                  <a:pt x="45" y="215"/>
                  <a:pt x="45" y="215"/>
                  <a:pt x="45" y="216"/>
                </a:cubicBezTo>
                <a:cubicBezTo>
                  <a:pt x="45" y="216"/>
                  <a:pt x="45" y="216"/>
                  <a:pt x="45" y="216"/>
                </a:cubicBezTo>
                <a:cubicBezTo>
                  <a:pt x="45" y="217"/>
                  <a:pt x="46" y="217"/>
                  <a:pt x="46" y="217"/>
                </a:cubicBezTo>
                <a:cubicBezTo>
                  <a:pt x="45" y="216"/>
                  <a:pt x="44" y="216"/>
                  <a:pt x="44" y="215"/>
                </a:cubicBezTo>
                <a:cubicBezTo>
                  <a:pt x="44" y="215"/>
                  <a:pt x="44" y="215"/>
                  <a:pt x="44" y="215"/>
                </a:cubicBezTo>
                <a:close/>
                <a:moveTo>
                  <a:pt x="50" y="222"/>
                </a:moveTo>
                <a:cubicBezTo>
                  <a:pt x="51" y="222"/>
                  <a:pt x="51" y="222"/>
                  <a:pt x="51" y="223"/>
                </a:cubicBezTo>
                <a:cubicBezTo>
                  <a:pt x="49" y="221"/>
                  <a:pt x="47" y="219"/>
                  <a:pt x="45" y="217"/>
                </a:cubicBezTo>
                <a:cubicBezTo>
                  <a:pt x="46" y="219"/>
                  <a:pt x="48" y="220"/>
                  <a:pt x="50" y="222"/>
                </a:cubicBezTo>
                <a:close/>
                <a:moveTo>
                  <a:pt x="73" y="227"/>
                </a:moveTo>
                <a:cubicBezTo>
                  <a:pt x="72" y="226"/>
                  <a:pt x="70" y="226"/>
                  <a:pt x="69" y="225"/>
                </a:cubicBezTo>
                <a:cubicBezTo>
                  <a:pt x="68" y="223"/>
                  <a:pt x="67" y="222"/>
                  <a:pt x="66" y="221"/>
                </a:cubicBezTo>
                <a:cubicBezTo>
                  <a:pt x="74" y="225"/>
                  <a:pt x="81" y="229"/>
                  <a:pt x="88" y="235"/>
                </a:cubicBezTo>
                <a:cubicBezTo>
                  <a:pt x="87" y="235"/>
                  <a:pt x="86" y="234"/>
                  <a:pt x="86" y="234"/>
                </a:cubicBezTo>
                <a:cubicBezTo>
                  <a:pt x="81" y="232"/>
                  <a:pt x="77" y="229"/>
                  <a:pt x="73" y="227"/>
                </a:cubicBezTo>
                <a:close/>
                <a:moveTo>
                  <a:pt x="81" y="225"/>
                </a:moveTo>
                <a:cubicBezTo>
                  <a:pt x="82" y="226"/>
                  <a:pt x="84" y="227"/>
                  <a:pt x="85" y="229"/>
                </a:cubicBezTo>
                <a:cubicBezTo>
                  <a:pt x="84" y="228"/>
                  <a:pt x="83" y="227"/>
                  <a:pt x="81" y="226"/>
                </a:cubicBezTo>
                <a:cubicBezTo>
                  <a:pt x="81" y="226"/>
                  <a:pt x="81" y="226"/>
                  <a:pt x="81" y="225"/>
                </a:cubicBezTo>
                <a:close/>
                <a:moveTo>
                  <a:pt x="82" y="223"/>
                </a:moveTo>
                <a:cubicBezTo>
                  <a:pt x="81" y="223"/>
                  <a:pt x="81" y="223"/>
                  <a:pt x="81" y="224"/>
                </a:cubicBezTo>
                <a:cubicBezTo>
                  <a:pt x="81" y="224"/>
                  <a:pt x="81" y="223"/>
                  <a:pt x="80" y="223"/>
                </a:cubicBezTo>
                <a:cubicBezTo>
                  <a:pt x="79" y="221"/>
                  <a:pt x="78" y="219"/>
                  <a:pt x="77" y="216"/>
                </a:cubicBezTo>
                <a:cubicBezTo>
                  <a:pt x="79" y="218"/>
                  <a:pt x="81" y="220"/>
                  <a:pt x="83" y="222"/>
                </a:cubicBezTo>
                <a:cubicBezTo>
                  <a:pt x="83" y="222"/>
                  <a:pt x="83" y="222"/>
                  <a:pt x="83" y="223"/>
                </a:cubicBezTo>
                <a:cubicBezTo>
                  <a:pt x="86" y="225"/>
                  <a:pt x="89" y="228"/>
                  <a:pt x="93" y="230"/>
                </a:cubicBezTo>
                <a:cubicBezTo>
                  <a:pt x="93" y="230"/>
                  <a:pt x="93" y="230"/>
                  <a:pt x="93" y="231"/>
                </a:cubicBezTo>
                <a:cubicBezTo>
                  <a:pt x="89" y="229"/>
                  <a:pt x="86" y="226"/>
                  <a:pt x="82" y="223"/>
                </a:cubicBezTo>
                <a:close/>
                <a:moveTo>
                  <a:pt x="98" y="240"/>
                </a:moveTo>
                <a:cubicBezTo>
                  <a:pt x="98" y="240"/>
                  <a:pt x="99" y="239"/>
                  <a:pt x="99" y="239"/>
                </a:cubicBezTo>
                <a:cubicBezTo>
                  <a:pt x="99" y="239"/>
                  <a:pt x="99" y="239"/>
                  <a:pt x="99" y="239"/>
                </a:cubicBezTo>
                <a:cubicBezTo>
                  <a:pt x="99" y="239"/>
                  <a:pt x="99" y="239"/>
                  <a:pt x="99" y="239"/>
                </a:cubicBezTo>
                <a:cubicBezTo>
                  <a:pt x="99" y="239"/>
                  <a:pt x="99" y="239"/>
                  <a:pt x="99" y="239"/>
                </a:cubicBezTo>
                <a:cubicBezTo>
                  <a:pt x="98" y="238"/>
                  <a:pt x="97" y="237"/>
                  <a:pt x="96" y="236"/>
                </a:cubicBezTo>
                <a:cubicBezTo>
                  <a:pt x="97" y="237"/>
                  <a:pt x="97" y="237"/>
                  <a:pt x="98" y="237"/>
                </a:cubicBezTo>
                <a:cubicBezTo>
                  <a:pt x="98" y="237"/>
                  <a:pt x="98" y="238"/>
                  <a:pt x="98" y="238"/>
                </a:cubicBezTo>
                <a:cubicBezTo>
                  <a:pt x="100" y="239"/>
                  <a:pt x="102" y="240"/>
                  <a:pt x="104" y="241"/>
                </a:cubicBezTo>
                <a:cubicBezTo>
                  <a:pt x="102" y="241"/>
                  <a:pt x="101" y="241"/>
                  <a:pt x="99" y="241"/>
                </a:cubicBezTo>
                <a:cubicBezTo>
                  <a:pt x="97" y="239"/>
                  <a:pt x="95" y="238"/>
                  <a:pt x="93" y="237"/>
                </a:cubicBezTo>
                <a:cubicBezTo>
                  <a:pt x="91" y="236"/>
                  <a:pt x="90" y="235"/>
                  <a:pt x="89" y="234"/>
                </a:cubicBezTo>
                <a:cubicBezTo>
                  <a:pt x="92" y="236"/>
                  <a:pt x="95" y="238"/>
                  <a:pt x="98" y="240"/>
                </a:cubicBezTo>
                <a:close/>
                <a:moveTo>
                  <a:pt x="96" y="243"/>
                </a:moveTo>
                <a:cubicBezTo>
                  <a:pt x="99" y="244"/>
                  <a:pt x="102" y="244"/>
                  <a:pt x="105" y="244"/>
                </a:cubicBezTo>
                <a:cubicBezTo>
                  <a:pt x="107" y="245"/>
                  <a:pt x="109" y="245"/>
                  <a:pt x="112" y="246"/>
                </a:cubicBezTo>
                <a:cubicBezTo>
                  <a:pt x="109" y="246"/>
                  <a:pt x="107" y="246"/>
                  <a:pt x="104" y="246"/>
                </a:cubicBezTo>
                <a:cubicBezTo>
                  <a:pt x="101" y="245"/>
                  <a:pt x="99" y="244"/>
                  <a:pt x="96" y="244"/>
                </a:cubicBezTo>
                <a:cubicBezTo>
                  <a:pt x="96" y="244"/>
                  <a:pt x="96" y="243"/>
                  <a:pt x="96" y="243"/>
                </a:cubicBezTo>
                <a:close/>
                <a:moveTo>
                  <a:pt x="109" y="242"/>
                </a:moveTo>
                <a:cubicBezTo>
                  <a:pt x="106" y="241"/>
                  <a:pt x="104" y="240"/>
                  <a:pt x="101" y="238"/>
                </a:cubicBezTo>
                <a:cubicBezTo>
                  <a:pt x="104" y="239"/>
                  <a:pt x="106" y="239"/>
                  <a:pt x="108" y="239"/>
                </a:cubicBezTo>
                <a:cubicBezTo>
                  <a:pt x="110" y="241"/>
                  <a:pt x="113" y="242"/>
                  <a:pt x="115" y="243"/>
                </a:cubicBezTo>
                <a:cubicBezTo>
                  <a:pt x="113" y="243"/>
                  <a:pt x="111" y="243"/>
                  <a:pt x="109" y="242"/>
                </a:cubicBezTo>
                <a:close/>
                <a:moveTo>
                  <a:pt x="122" y="241"/>
                </a:moveTo>
                <a:cubicBezTo>
                  <a:pt x="122" y="241"/>
                  <a:pt x="122" y="240"/>
                  <a:pt x="122" y="240"/>
                </a:cubicBezTo>
                <a:cubicBezTo>
                  <a:pt x="122" y="240"/>
                  <a:pt x="122" y="240"/>
                  <a:pt x="122" y="240"/>
                </a:cubicBezTo>
                <a:cubicBezTo>
                  <a:pt x="123" y="240"/>
                  <a:pt x="124" y="241"/>
                  <a:pt x="125" y="241"/>
                </a:cubicBezTo>
                <a:cubicBezTo>
                  <a:pt x="126" y="241"/>
                  <a:pt x="127" y="240"/>
                  <a:pt x="126" y="240"/>
                </a:cubicBezTo>
                <a:cubicBezTo>
                  <a:pt x="126" y="240"/>
                  <a:pt x="126" y="240"/>
                  <a:pt x="126" y="240"/>
                </a:cubicBezTo>
                <a:cubicBezTo>
                  <a:pt x="129" y="240"/>
                  <a:pt x="131" y="239"/>
                  <a:pt x="134" y="239"/>
                </a:cubicBezTo>
                <a:cubicBezTo>
                  <a:pt x="131" y="240"/>
                  <a:pt x="127" y="241"/>
                  <a:pt x="124" y="242"/>
                </a:cubicBezTo>
                <a:cubicBezTo>
                  <a:pt x="123" y="242"/>
                  <a:pt x="122" y="241"/>
                  <a:pt x="122" y="241"/>
                </a:cubicBezTo>
                <a:close/>
                <a:moveTo>
                  <a:pt x="127" y="244"/>
                </a:moveTo>
                <a:cubicBezTo>
                  <a:pt x="129" y="244"/>
                  <a:pt x="131" y="244"/>
                  <a:pt x="133" y="244"/>
                </a:cubicBezTo>
                <a:cubicBezTo>
                  <a:pt x="131" y="244"/>
                  <a:pt x="129" y="244"/>
                  <a:pt x="127" y="245"/>
                </a:cubicBezTo>
                <a:cubicBezTo>
                  <a:pt x="127" y="244"/>
                  <a:pt x="127" y="244"/>
                  <a:pt x="127" y="244"/>
                </a:cubicBezTo>
                <a:close/>
                <a:moveTo>
                  <a:pt x="127" y="243"/>
                </a:moveTo>
                <a:cubicBezTo>
                  <a:pt x="136" y="240"/>
                  <a:pt x="146" y="238"/>
                  <a:pt x="155" y="237"/>
                </a:cubicBezTo>
                <a:cubicBezTo>
                  <a:pt x="155" y="237"/>
                  <a:pt x="155" y="237"/>
                  <a:pt x="155" y="237"/>
                </a:cubicBezTo>
                <a:cubicBezTo>
                  <a:pt x="146" y="239"/>
                  <a:pt x="137" y="242"/>
                  <a:pt x="127" y="243"/>
                </a:cubicBezTo>
                <a:close/>
                <a:moveTo>
                  <a:pt x="140" y="245"/>
                </a:moveTo>
                <a:cubicBezTo>
                  <a:pt x="143" y="245"/>
                  <a:pt x="145" y="245"/>
                  <a:pt x="148" y="244"/>
                </a:cubicBezTo>
                <a:cubicBezTo>
                  <a:pt x="150" y="244"/>
                  <a:pt x="153" y="244"/>
                  <a:pt x="155" y="243"/>
                </a:cubicBezTo>
                <a:cubicBezTo>
                  <a:pt x="152" y="244"/>
                  <a:pt x="149" y="245"/>
                  <a:pt x="146" y="245"/>
                </a:cubicBezTo>
                <a:cubicBezTo>
                  <a:pt x="144" y="245"/>
                  <a:pt x="142" y="246"/>
                  <a:pt x="140" y="246"/>
                </a:cubicBezTo>
                <a:cubicBezTo>
                  <a:pt x="139" y="246"/>
                  <a:pt x="138" y="246"/>
                  <a:pt x="136" y="246"/>
                </a:cubicBezTo>
                <a:cubicBezTo>
                  <a:pt x="138" y="246"/>
                  <a:pt x="139" y="246"/>
                  <a:pt x="140" y="245"/>
                </a:cubicBezTo>
                <a:close/>
                <a:moveTo>
                  <a:pt x="147" y="243"/>
                </a:moveTo>
                <a:cubicBezTo>
                  <a:pt x="146" y="243"/>
                  <a:pt x="144" y="243"/>
                  <a:pt x="142" y="243"/>
                </a:cubicBezTo>
                <a:cubicBezTo>
                  <a:pt x="150" y="242"/>
                  <a:pt x="157" y="240"/>
                  <a:pt x="164" y="237"/>
                </a:cubicBezTo>
                <a:cubicBezTo>
                  <a:pt x="165" y="237"/>
                  <a:pt x="165" y="236"/>
                  <a:pt x="165" y="236"/>
                </a:cubicBezTo>
                <a:cubicBezTo>
                  <a:pt x="165" y="236"/>
                  <a:pt x="165" y="236"/>
                  <a:pt x="165" y="236"/>
                </a:cubicBezTo>
                <a:cubicBezTo>
                  <a:pt x="165" y="236"/>
                  <a:pt x="166" y="236"/>
                  <a:pt x="166" y="236"/>
                </a:cubicBezTo>
                <a:cubicBezTo>
                  <a:pt x="169" y="236"/>
                  <a:pt x="172" y="235"/>
                  <a:pt x="175" y="234"/>
                </a:cubicBezTo>
                <a:cubicBezTo>
                  <a:pt x="175" y="234"/>
                  <a:pt x="174" y="234"/>
                  <a:pt x="174" y="234"/>
                </a:cubicBezTo>
                <a:cubicBezTo>
                  <a:pt x="174" y="235"/>
                  <a:pt x="174" y="235"/>
                  <a:pt x="174" y="235"/>
                </a:cubicBezTo>
                <a:cubicBezTo>
                  <a:pt x="169" y="237"/>
                  <a:pt x="164" y="239"/>
                  <a:pt x="160" y="242"/>
                </a:cubicBezTo>
                <a:cubicBezTo>
                  <a:pt x="160" y="242"/>
                  <a:pt x="159" y="242"/>
                  <a:pt x="159" y="242"/>
                </a:cubicBezTo>
                <a:cubicBezTo>
                  <a:pt x="155" y="242"/>
                  <a:pt x="151" y="242"/>
                  <a:pt x="147" y="243"/>
                </a:cubicBezTo>
                <a:close/>
                <a:moveTo>
                  <a:pt x="168" y="234"/>
                </a:moveTo>
                <a:cubicBezTo>
                  <a:pt x="168" y="234"/>
                  <a:pt x="168" y="233"/>
                  <a:pt x="169" y="233"/>
                </a:cubicBezTo>
                <a:cubicBezTo>
                  <a:pt x="172" y="231"/>
                  <a:pt x="175" y="229"/>
                  <a:pt x="178" y="226"/>
                </a:cubicBezTo>
                <a:cubicBezTo>
                  <a:pt x="182" y="224"/>
                  <a:pt x="186" y="221"/>
                  <a:pt x="190" y="218"/>
                </a:cubicBezTo>
                <a:cubicBezTo>
                  <a:pt x="188" y="220"/>
                  <a:pt x="186" y="223"/>
                  <a:pt x="184" y="225"/>
                </a:cubicBezTo>
                <a:cubicBezTo>
                  <a:pt x="184" y="225"/>
                  <a:pt x="184" y="225"/>
                  <a:pt x="184" y="225"/>
                </a:cubicBezTo>
                <a:cubicBezTo>
                  <a:pt x="183" y="226"/>
                  <a:pt x="182" y="227"/>
                  <a:pt x="181" y="228"/>
                </a:cubicBezTo>
                <a:cubicBezTo>
                  <a:pt x="181" y="228"/>
                  <a:pt x="181" y="228"/>
                  <a:pt x="181" y="229"/>
                </a:cubicBezTo>
                <a:cubicBezTo>
                  <a:pt x="180" y="229"/>
                  <a:pt x="180" y="229"/>
                  <a:pt x="180" y="230"/>
                </a:cubicBezTo>
                <a:cubicBezTo>
                  <a:pt x="176" y="232"/>
                  <a:pt x="172" y="233"/>
                  <a:pt x="168" y="234"/>
                </a:cubicBezTo>
                <a:close/>
                <a:moveTo>
                  <a:pt x="198" y="221"/>
                </a:moveTo>
                <a:cubicBezTo>
                  <a:pt x="198" y="221"/>
                  <a:pt x="199" y="220"/>
                  <a:pt x="199" y="220"/>
                </a:cubicBezTo>
                <a:cubicBezTo>
                  <a:pt x="199" y="220"/>
                  <a:pt x="199" y="220"/>
                  <a:pt x="199" y="221"/>
                </a:cubicBezTo>
                <a:cubicBezTo>
                  <a:pt x="198" y="221"/>
                  <a:pt x="197" y="222"/>
                  <a:pt x="196" y="223"/>
                </a:cubicBezTo>
                <a:cubicBezTo>
                  <a:pt x="196" y="223"/>
                  <a:pt x="196" y="223"/>
                  <a:pt x="196" y="223"/>
                </a:cubicBezTo>
                <a:cubicBezTo>
                  <a:pt x="196" y="222"/>
                  <a:pt x="197" y="222"/>
                  <a:pt x="198" y="221"/>
                </a:cubicBezTo>
                <a:close/>
                <a:moveTo>
                  <a:pt x="192" y="219"/>
                </a:moveTo>
                <a:cubicBezTo>
                  <a:pt x="193" y="218"/>
                  <a:pt x="193" y="218"/>
                  <a:pt x="194" y="217"/>
                </a:cubicBezTo>
                <a:cubicBezTo>
                  <a:pt x="196" y="215"/>
                  <a:pt x="198" y="214"/>
                  <a:pt x="200" y="212"/>
                </a:cubicBezTo>
                <a:cubicBezTo>
                  <a:pt x="197" y="214"/>
                  <a:pt x="195" y="217"/>
                  <a:pt x="192" y="219"/>
                </a:cubicBezTo>
                <a:close/>
                <a:moveTo>
                  <a:pt x="229" y="185"/>
                </a:moveTo>
                <a:cubicBezTo>
                  <a:pt x="231" y="183"/>
                  <a:pt x="232" y="181"/>
                  <a:pt x="233" y="179"/>
                </a:cubicBezTo>
                <a:cubicBezTo>
                  <a:pt x="234" y="177"/>
                  <a:pt x="235" y="175"/>
                  <a:pt x="237" y="172"/>
                </a:cubicBezTo>
                <a:cubicBezTo>
                  <a:pt x="237" y="172"/>
                  <a:pt x="237" y="172"/>
                  <a:pt x="237" y="172"/>
                </a:cubicBezTo>
                <a:cubicBezTo>
                  <a:pt x="236" y="174"/>
                  <a:pt x="236" y="176"/>
                  <a:pt x="235" y="177"/>
                </a:cubicBezTo>
                <a:cubicBezTo>
                  <a:pt x="235" y="178"/>
                  <a:pt x="234" y="179"/>
                  <a:pt x="234" y="180"/>
                </a:cubicBezTo>
                <a:cubicBezTo>
                  <a:pt x="232" y="183"/>
                  <a:pt x="230" y="185"/>
                  <a:pt x="228" y="188"/>
                </a:cubicBezTo>
                <a:cubicBezTo>
                  <a:pt x="229" y="187"/>
                  <a:pt x="229" y="186"/>
                  <a:pt x="229" y="185"/>
                </a:cubicBezTo>
                <a:close/>
                <a:moveTo>
                  <a:pt x="233" y="152"/>
                </a:moveTo>
                <a:cubicBezTo>
                  <a:pt x="234" y="142"/>
                  <a:pt x="235" y="131"/>
                  <a:pt x="236" y="120"/>
                </a:cubicBezTo>
                <a:cubicBezTo>
                  <a:pt x="236" y="120"/>
                  <a:pt x="236" y="120"/>
                  <a:pt x="237" y="120"/>
                </a:cubicBezTo>
                <a:cubicBezTo>
                  <a:pt x="237" y="121"/>
                  <a:pt x="237" y="122"/>
                  <a:pt x="237" y="122"/>
                </a:cubicBezTo>
                <a:cubicBezTo>
                  <a:pt x="237" y="123"/>
                  <a:pt x="237" y="124"/>
                  <a:pt x="237" y="125"/>
                </a:cubicBezTo>
                <a:cubicBezTo>
                  <a:pt x="237" y="134"/>
                  <a:pt x="235" y="143"/>
                  <a:pt x="233" y="152"/>
                </a:cubicBezTo>
                <a:close/>
                <a:moveTo>
                  <a:pt x="237" y="112"/>
                </a:moveTo>
                <a:cubicBezTo>
                  <a:pt x="237" y="112"/>
                  <a:pt x="237" y="111"/>
                  <a:pt x="237" y="110"/>
                </a:cubicBezTo>
                <a:cubicBezTo>
                  <a:pt x="237" y="112"/>
                  <a:pt x="238" y="113"/>
                  <a:pt x="238" y="115"/>
                </a:cubicBezTo>
                <a:cubicBezTo>
                  <a:pt x="238" y="115"/>
                  <a:pt x="238" y="116"/>
                  <a:pt x="238" y="117"/>
                </a:cubicBezTo>
                <a:cubicBezTo>
                  <a:pt x="238" y="115"/>
                  <a:pt x="237" y="114"/>
                  <a:pt x="237" y="112"/>
                </a:cubicBezTo>
                <a:close/>
                <a:moveTo>
                  <a:pt x="236" y="94"/>
                </a:moveTo>
                <a:cubicBezTo>
                  <a:pt x="237" y="98"/>
                  <a:pt x="238" y="101"/>
                  <a:pt x="239" y="105"/>
                </a:cubicBezTo>
                <a:cubicBezTo>
                  <a:pt x="239" y="104"/>
                  <a:pt x="239" y="103"/>
                  <a:pt x="238" y="103"/>
                </a:cubicBezTo>
                <a:cubicBezTo>
                  <a:pt x="238" y="100"/>
                  <a:pt x="237" y="97"/>
                  <a:pt x="236" y="94"/>
                </a:cubicBezTo>
                <a:close/>
                <a:moveTo>
                  <a:pt x="239" y="156"/>
                </a:moveTo>
                <a:cubicBezTo>
                  <a:pt x="239" y="156"/>
                  <a:pt x="239" y="155"/>
                  <a:pt x="240" y="155"/>
                </a:cubicBezTo>
                <a:cubicBezTo>
                  <a:pt x="240" y="156"/>
                  <a:pt x="239" y="157"/>
                  <a:pt x="239" y="158"/>
                </a:cubicBezTo>
                <a:cubicBezTo>
                  <a:pt x="239" y="158"/>
                  <a:pt x="239" y="159"/>
                  <a:pt x="238" y="160"/>
                </a:cubicBezTo>
                <a:cubicBezTo>
                  <a:pt x="239" y="158"/>
                  <a:pt x="239" y="157"/>
                  <a:pt x="239" y="156"/>
                </a:cubicBezTo>
                <a:close/>
                <a:moveTo>
                  <a:pt x="239" y="153"/>
                </a:moveTo>
                <a:cubicBezTo>
                  <a:pt x="239" y="151"/>
                  <a:pt x="239" y="150"/>
                  <a:pt x="240" y="148"/>
                </a:cubicBezTo>
                <a:cubicBezTo>
                  <a:pt x="241" y="140"/>
                  <a:pt x="241" y="132"/>
                  <a:pt x="241" y="124"/>
                </a:cubicBezTo>
                <a:cubicBezTo>
                  <a:pt x="241" y="124"/>
                  <a:pt x="242" y="125"/>
                  <a:pt x="242" y="126"/>
                </a:cubicBezTo>
                <a:cubicBezTo>
                  <a:pt x="242" y="127"/>
                  <a:pt x="243" y="127"/>
                  <a:pt x="243" y="127"/>
                </a:cubicBezTo>
                <a:cubicBezTo>
                  <a:pt x="243" y="127"/>
                  <a:pt x="243" y="127"/>
                  <a:pt x="243" y="127"/>
                </a:cubicBezTo>
                <a:cubicBezTo>
                  <a:pt x="243" y="127"/>
                  <a:pt x="243" y="127"/>
                  <a:pt x="243" y="127"/>
                </a:cubicBezTo>
                <a:cubicBezTo>
                  <a:pt x="243" y="136"/>
                  <a:pt x="242" y="144"/>
                  <a:pt x="240" y="153"/>
                </a:cubicBezTo>
                <a:cubicBezTo>
                  <a:pt x="240" y="153"/>
                  <a:pt x="240" y="153"/>
                  <a:pt x="240" y="153"/>
                </a:cubicBezTo>
                <a:cubicBezTo>
                  <a:pt x="240" y="153"/>
                  <a:pt x="239" y="153"/>
                  <a:pt x="239" y="153"/>
                </a:cubicBezTo>
                <a:close/>
                <a:moveTo>
                  <a:pt x="244" y="139"/>
                </a:moveTo>
                <a:cubicBezTo>
                  <a:pt x="245" y="141"/>
                  <a:pt x="245" y="143"/>
                  <a:pt x="245" y="145"/>
                </a:cubicBezTo>
                <a:cubicBezTo>
                  <a:pt x="245" y="146"/>
                  <a:pt x="245" y="147"/>
                  <a:pt x="244" y="148"/>
                </a:cubicBezTo>
                <a:cubicBezTo>
                  <a:pt x="244" y="148"/>
                  <a:pt x="244" y="148"/>
                  <a:pt x="244" y="148"/>
                </a:cubicBezTo>
                <a:cubicBezTo>
                  <a:pt x="244" y="150"/>
                  <a:pt x="243" y="151"/>
                  <a:pt x="243" y="153"/>
                </a:cubicBezTo>
                <a:cubicBezTo>
                  <a:pt x="243" y="155"/>
                  <a:pt x="242" y="156"/>
                  <a:pt x="242" y="158"/>
                </a:cubicBezTo>
                <a:cubicBezTo>
                  <a:pt x="243" y="152"/>
                  <a:pt x="244" y="145"/>
                  <a:pt x="244" y="139"/>
                </a:cubicBezTo>
                <a:close/>
                <a:moveTo>
                  <a:pt x="245" y="135"/>
                </a:moveTo>
                <a:cubicBezTo>
                  <a:pt x="245" y="132"/>
                  <a:pt x="245" y="129"/>
                  <a:pt x="245" y="126"/>
                </a:cubicBezTo>
                <a:cubicBezTo>
                  <a:pt x="245" y="126"/>
                  <a:pt x="245" y="126"/>
                  <a:pt x="245" y="127"/>
                </a:cubicBezTo>
                <a:cubicBezTo>
                  <a:pt x="245" y="127"/>
                  <a:pt x="245" y="127"/>
                  <a:pt x="246" y="127"/>
                </a:cubicBezTo>
                <a:cubicBezTo>
                  <a:pt x="246" y="131"/>
                  <a:pt x="246" y="135"/>
                  <a:pt x="246" y="140"/>
                </a:cubicBezTo>
                <a:cubicBezTo>
                  <a:pt x="246" y="138"/>
                  <a:pt x="245" y="137"/>
                  <a:pt x="245" y="136"/>
                </a:cubicBezTo>
                <a:cubicBezTo>
                  <a:pt x="245" y="135"/>
                  <a:pt x="245" y="135"/>
                  <a:pt x="245" y="135"/>
                </a:cubicBezTo>
                <a:close/>
                <a:moveTo>
                  <a:pt x="245" y="95"/>
                </a:moveTo>
                <a:cubicBezTo>
                  <a:pt x="247" y="99"/>
                  <a:pt x="248" y="103"/>
                  <a:pt x="248" y="107"/>
                </a:cubicBezTo>
                <a:cubicBezTo>
                  <a:pt x="248" y="103"/>
                  <a:pt x="246" y="99"/>
                  <a:pt x="245" y="95"/>
                </a:cubicBezTo>
                <a:close/>
                <a:moveTo>
                  <a:pt x="247" y="129"/>
                </a:moveTo>
                <a:cubicBezTo>
                  <a:pt x="247" y="129"/>
                  <a:pt x="247" y="129"/>
                  <a:pt x="248" y="128"/>
                </a:cubicBezTo>
                <a:cubicBezTo>
                  <a:pt x="247" y="130"/>
                  <a:pt x="247" y="132"/>
                  <a:pt x="247" y="133"/>
                </a:cubicBezTo>
                <a:cubicBezTo>
                  <a:pt x="247" y="132"/>
                  <a:pt x="247" y="130"/>
                  <a:pt x="247" y="129"/>
                </a:cubicBezTo>
                <a:close/>
                <a:moveTo>
                  <a:pt x="247" y="123"/>
                </a:moveTo>
                <a:cubicBezTo>
                  <a:pt x="247" y="120"/>
                  <a:pt x="247" y="116"/>
                  <a:pt x="247" y="112"/>
                </a:cubicBezTo>
                <a:cubicBezTo>
                  <a:pt x="248" y="114"/>
                  <a:pt x="248" y="117"/>
                  <a:pt x="249" y="119"/>
                </a:cubicBezTo>
                <a:cubicBezTo>
                  <a:pt x="248" y="122"/>
                  <a:pt x="248" y="125"/>
                  <a:pt x="248" y="127"/>
                </a:cubicBezTo>
                <a:cubicBezTo>
                  <a:pt x="248" y="126"/>
                  <a:pt x="247" y="125"/>
                  <a:pt x="247" y="123"/>
                </a:cubicBezTo>
                <a:close/>
                <a:moveTo>
                  <a:pt x="225" y="50"/>
                </a:moveTo>
                <a:cubicBezTo>
                  <a:pt x="223" y="47"/>
                  <a:pt x="220" y="45"/>
                  <a:pt x="218" y="42"/>
                </a:cubicBezTo>
                <a:cubicBezTo>
                  <a:pt x="218" y="42"/>
                  <a:pt x="217" y="42"/>
                  <a:pt x="217" y="43"/>
                </a:cubicBezTo>
                <a:cubicBezTo>
                  <a:pt x="216" y="41"/>
                  <a:pt x="215" y="40"/>
                  <a:pt x="213" y="39"/>
                </a:cubicBezTo>
                <a:cubicBezTo>
                  <a:pt x="213" y="38"/>
                  <a:pt x="212" y="39"/>
                  <a:pt x="212" y="39"/>
                </a:cubicBezTo>
                <a:cubicBezTo>
                  <a:pt x="211" y="39"/>
                  <a:pt x="211" y="38"/>
                  <a:pt x="211" y="38"/>
                </a:cubicBezTo>
                <a:cubicBezTo>
                  <a:pt x="211" y="38"/>
                  <a:pt x="211" y="37"/>
                  <a:pt x="211" y="37"/>
                </a:cubicBezTo>
                <a:cubicBezTo>
                  <a:pt x="210" y="36"/>
                  <a:pt x="208" y="34"/>
                  <a:pt x="207" y="33"/>
                </a:cubicBezTo>
                <a:cubicBezTo>
                  <a:pt x="204" y="29"/>
                  <a:pt x="200" y="26"/>
                  <a:pt x="195" y="24"/>
                </a:cubicBezTo>
                <a:cubicBezTo>
                  <a:pt x="190" y="20"/>
                  <a:pt x="184" y="17"/>
                  <a:pt x="179" y="13"/>
                </a:cubicBezTo>
                <a:cubicBezTo>
                  <a:pt x="192" y="19"/>
                  <a:pt x="204" y="28"/>
                  <a:pt x="215" y="38"/>
                </a:cubicBezTo>
                <a:cubicBezTo>
                  <a:pt x="219" y="42"/>
                  <a:pt x="222" y="46"/>
                  <a:pt x="225" y="50"/>
                </a:cubicBezTo>
                <a:close/>
                <a:moveTo>
                  <a:pt x="178" y="13"/>
                </a:moveTo>
                <a:cubicBezTo>
                  <a:pt x="178" y="13"/>
                  <a:pt x="177" y="13"/>
                  <a:pt x="177" y="13"/>
                </a:cubicBezTo>
                <a:cubicBezTo>
                  <a:pt x="177" y="13"/>
                  <a:pt x="177" y="13"/>
                  <a:pt x="177" y="13"/>
                </a:cubicBezTo>
                <a:cubicBezTo>
                  <a:pt x="177" y="13"/>
                  <a:pt x="177" y="13"/>
                  <a:pt x="177" y="13"/>
                </a:cubicBezTo>
                <a:cubicBezTo>
                  <a:pt x="177" y="13"/>
                  <a:pt x="177" y="13"/>
                  <a:pt x="176" y="13"/>
                </a:cubicBezTo>
                <a:cubicBezTo>
                  <a:pt x="176" y="12"/>
                  <a:pt x="175" y="12"/>
                  <a:pt x="175" y="12"/>
                </a:cubicBezTo>
                <a:cubicBezTo>
                  <a:pt x="174" y="12"/>
                  <a:pt x="174" y="11"/>
                  <a:pt x="173" y="11"/>
                </a:cubicBezTo>
                <a:cubicBezTo>
                  <a:pt x="175" y="11"/>
                  <a:pt x="176" y="12"/>
                  <a:pt x="178" y="13"/>
                </a:cubicBezTo>
                <a:close/>
                <a:moveTo>
                  <a:pt x="128" y="2"/>
                </a:moveTo>
                <a:cubicBezTo>
                  <a:pt x="124" y="2"/>
                  <a:pt x="120" y="2"/>
                  <a:pt x="116" y="3"/>
                </a:cubicBezTo>
                <a:cubicBezTo>
                  <a:pt x="114" y="3"/>
                  <a:pt x="112" y="3"/>
                  <a:pt x="110" y="3"/>
                </a:cubicBezTo>
                <a:cubicBezTo>
                  <a:pt x="116" y="2"/>
                  <a:pt x="121" y="2"/>
                  <a:pt x="126" y="2"/>
                </a:cubicBezTo>
                <a:cubicBezTo>
                  <a:pt x="127" y="2"/>
                  <a:pt x="127" y="2"/>
                  <a:pt x="128" y="2"/>
                </a:cubicBezTo>
                <a:close/>
                <a:moveTo>
                  <a:pt x="8" y="87"/>
                </a:moveTo>
                <a:cubicBezTo>
                  <a:pt x="9" y="86"/>
                  <a:pt x="10" y="84"/>
                  <a:pt x="11" y="83"/>
                </a:cubicBezTo>
                <a:cubicBezTo>
                  <a:pt x="13" y="82"/>
                  <a:pt x="14" y="81"/>
                  <a:pt x="15" y="79"/>
                </a:cubicBezTo>
                <a:cubicBezTo>
                  <a:pt x="16" y="79"/>
                  <a:pt x="15" y="79"/>
                  <a:pt x="15" y="79"/>
                </a:cubicBezTo>
                <a:cubicBezTo>
                  <a:pt x="14" y="79"/>
                  <a:pt x="14" y="80"/>
                  <a:pt x="13" y="81"/>
                </a:cubicBezTo>
                <a:cubicBezTo>
                  <a:pt x="12" y="81"/>
                  <a:pt x="12" y="82"/>
                  <a:pt x="12" y="82"/>
                </a:cubicBezTo>
                <a:cubicBezTo>
                  <a:pt x="14" y="78"/>
                  <a:pt x="17" y="75"/>
                  <a:pt x="19" y="71"/>
                </a:cubicBezTo>
                <a:cubicBezTo>
                  <a:pt x="20" y="71"/>
                  <a:pt x="20" y="71"/>
                  <a:pt x="20" y="71"/>
                </a:cubicBezTo>
                <a:cubicBezTo>
                  <a:pt x="19" y="73"/>
                  <a:pt x="19" y="74"/>
                  <a:pt x="18" y="75"/>
                </a:cubicBezTo>
                <a:cubicBezTo>
                  <a:pt x="17" y="77"/>
                  <a:pt x="17" y="78"/>
                  <a:pt x="16" y="79"/>
                </a:cubicBezTo>
                <a:cubicBezTo>
                  <a:pt x="13" y="83"/>
                  <a:pt x="10" y="87"/>
                  <a:pt x="7" y="92"/>
                </a:cubicBezTo>
                <a:cubicBezTo>
                  <a:pt x="7" y="90"/>
                  <a:pt x="8" y="89"/>
                  <a:pt x="8" y="87"/>
                </a:cubicBezTo>
                <a:close/>
                <a:moveTo>
                  <a:pt x="8" y="166"/>
                </a:moveTo>
                <a:cubicBezTo>
                  <a:pt x="9" y="168"/>
                  <a:pt x="10" y="170"/>
                  <a:pt x="11" y="173"/>
                </a:cubicBezTo>
                <a:cubicBezTo>
                  <a:pt x="11" y="173"/>
                  <a:pt x="11" y="173"/>
                  <a:pt x="11" y="173"/>
                </a:cubicBezTo>
                <a:cubicBezTo>
                  <a:pt x="12" y="173"/>
                  <a:pt x="12" y="173"/>
                  <a:pt x="12" y="173"/>
                </a:cubicBezTo>
                <a:cubicBezTo>
                  <a:pt x="13" y="177"/>
                  <a:pt x="15" y="181"/>
                  <a:pt x="17" y="184"/>
                </a:cubicBezTo>
                <a:cubicBezTo>
                  <a:pt x="16" y="183"/>
                  <a:pt x="15" y="182"/>
                  <a:pt x="14" y="180"/>
                </a:cubicBezTo>
                <a:cubicBezTo>
                  <a:pt x="11" y="176"/>
                  <a:pt x="9" y="171"/>
                  <a:pt x="8" y="166"/>
                </a:cubicBezTo>
                <a:close/>
                <a:moveTo>
                  <a:pt x="17" y="188"/>
                </a:moveTo>
                <a:cubicBezTo>
                  <a:pt x="19" y="189"/>
                  <a:pt x="20" y="191"/>
                  <a:pt x="21" y="192"/>
                </a:cubicBezTo>
                <a:cubicBezTo>
                  <a:pt x="21" y="192"/>
                  <a:pt x="21" y="192"/>
                  <a:pt x="21" y="192"/>
                </a:cubicBezTo>
                <a:cubicBezTo>
                  <a:pt x="22" y="193"/>
                  <a:pt x="23" y="194"/>
                  <a:pt x="23" y="195"/>
                </a:cubicBezTo>
                <a:cubicBezTo>
                  <a:pt x="24" y="195"/>
                  <a:pt x="24" y="195"/>
                  <a:pt x="24" y="195"/>
                </a:cubicBezTo>
                <a:cubicBezTo>
                  <a:pt x="24" y="195"/>
                  <a:pt x="24" y="195"/>
                  <a:pt x="24" y="196"/>
                </a:cubicBezTo>
                <a:cubicBezTo>
                  <a:pt x="24" y="196"/>
                  <a:pt x="25" y="197"/>
                  <a:pt x="25" y="197"/>
                </a:cubicBezTo>
                <a:cubicBezTo>
                  <a:pt x="28" y="200"/>
                  <a:pt x="30" y="203"/>
                  <a:pt x="33" y="206"/>
                </a:cubicBezTo>
                <a:cubicBezTo>
                  <a:pt x="32" y="206"/>
                  <a:pt x="32" y="207"/>
                  <a:pt x="32" y="207"/>
                </a:cubicBezTo>
                <a:cubicBezTo>
                  <a:pt x="33" y="209"/>
                  <a:pt x="35" y="210"/>
                  <a:pt x="36" y="211"/>
                </a:cubicBezTo>
                <a:cubicBezTo>
                  <a:pt x="36" y="211"/>
                  <a:pt x="36" y="211"/>
                  <a:pt x="36" y="212"/>
                </a:cubicBezTo>
                <a:cubicBezTo>
                  <a:pt x="40" y="216"/>
                  <a:pt x="43" y="220"/>
                  <a:pt x="47" y="223"/>
                </a:cubicBezTo>
                <a:cubicBezTo>
                  <a:pt x="44" y="221"/>
                  <a:pt x="41" y="218"/>
                  <a:pt x="38" y="215"/>
                </a:cubicBezTo>
                <a:cubicBezTo>
                  <a:pt x="30" y="207"/>
                  <a:pt x="23" y="198"/>
                  <a:pt x="17" y="188"/>
                </a:cubicBezTo>
                <a:close/>
                <a:moveTo>
                  <a:pt x="94" y="245"/>
                </a:moveTo>
                <a:cubicBezTo>
                  <a:pt x="95" y="246"/>
                  <a:pt x="96" y="246"/>
                  <a:pt x="97" y="246"/>
                </a:cubicBezTo>
                <a:cubicBezTo>
                  <a:pt x="97" y="246"/>
                  <a:pt x="97" y="247"/>
                  <a:pt x="97" y="247"/>
                </a:cubicBezTo>
                <a:cubicBezTo>
                  <a:pt x="100" y="248"/>
                  <a:pt x="102" y="248"/>
                  <a:pt x="105" y="249"/>
                </a:cubicBezTo>
                <a:cubicBezTo>
                  <a:pt x="105" y="249"/>
                  <a:pt x="105" y="249"/>
                  <a:pt x="105" y="248"/>
                </a:cubicBezTo>
                <a:cubicBezTo>
                  <a:pt x="109" y="249"/>
                  <a:pt x="112" y="249"/>
                  <a:pt x="116" y="249"/>
                </a:cubicBezTo>
                <a:cubicBezTo>
                  <a:pt x="115" y="250"/>
                  <a:pt x="116" y="250"/>
                  <a:pt x="116" y="250"/>
                </a:cubicBezTo>
                <a:cubicBezTo>
                  <a:pt x="119" y="251"/>
                  <a:pt x="121" y="251"/>
                  <a:pt x="123" y="251"/>
                </a:cubicBezTo>
                <a:cubicBezTo>
                  <a:pt x="111" y="251"/>
                  <a:pt x="99" y="249"/>
                  <a:pt x="88" y="245"/>
                </a:cubicBezTo>
                <a:cubicBezTo>
                  <a:pt x="90" y="245"/>
                  <a:pt x="92" y="245"/>
                  <a:pt x="94" y="245"/>
                </a:cubicBezTo>
                <a:close/>
                <a:moveTo>
                  <a:pt x="135" y="251"/>
                </a:moveTo>
                <a:cubicBezTo>
                  <a:pt x="140" y="250"/>
                  <a:pt x="145" y="249"/>
                  <a:pt x="150" y="248"/>
                </a:cubicBezTo>
                <a:cubicBezTo>
                  <a:pt x="151" y="248"/>
                  <a:pt x="150" y="247"/>
                  <a:pt x="150" y="247"/>
                </a:cubicBezTo>
                <a:cubicBezTo>
                  <a:pt x="142" y="249"/>
                  <a:pt x="134" y="250"/>
                  <a:pt x="127" y="250"/>
                </a:cubicBezTo>
                <a:cubicBezTo>
                  <a:pt x="127" y="250"/>
                  <a:pt x="126" y="249"/>
                  <a:pt x="126" y="249"/>
                </a:cubicBezTo>
                <a:cubicBezTo>
                  <a:pt x="120" y="248"/>
                  <a:pt x="114" y="248"/>
                  <a:pt x="108" y="248"/>
                </a:cubicBezTo>
                <a:cubicBezTo>
                  <a:pt x="108" y="247"/>
                  <a:pt x="108" y="247"/>
                  <a:pt x="108" y="247"/>
                </a:cubicBezTo>
                <a:cubicBezTo>
                  <a:pt x="110" y="247"/>
                  <a:pt x="113" y="247"/>
                  <a:pt x="115" y="247"/>
                </a:cubicBezTo>
                <a:cubicBezTo>
                  <a:pt x="115" y="247"/>
                  <a:pt x="115" y="247"/>
                  <a:pt x="115" y="246"/>
                </a:cubicBezTo>
                <a:cubicBezTo>
                  <a:pt x="117" y="246"/>
                  <a:pt x="118" y="247"/>
                  <a:pt x="119" y="247"/>
                </a:cubicBezTo>
                <a:cubicBezTo>
                  <a:pt x="120" y="247"/>
                  <a:pt x="120" y="247"/>
                  <a:pt x="120" y="247"/>
                </a:cubicBezTo>
                <a:cubicBezTo>
                  <a:pt x="120" y="247"/>
                  <a:pt x="120" y="247"/>
                  <a:pt x="120" y="247"/>
                </a:cubicBezTo>
                <a:cubicBezTo>
                  <a:pt x="121" y="247"/>
                  <a:pt x="121" y="247"/>
                  <a:pt x="121" y="247"/>
                </a:cubicBezTo>
                <a:cubicBezTo>
                  <a:pt x="121" y="247"/>
                  <a:pt x="121" y="247"/>
                  <a:pt x="121" y="247"/>
                </a:cubicBezTo>
                <a:cubicBezTo>
                  <a:pt x="122" y="247"/>
                  <a:pt x="122" y="247"/>
                  <a:pt x="122" y="247"/>
                </a:cubicBezTo>
                <a:cubicBezTo>
                  <a:pt x="123" y="247"/>
                  <a:pt x="125" y="247"/>
                  <a:pt x="126" y="248"/>
                </a:cubicBezTo>
                <a:cubicBezTo>
                  <a:pt x="126" y="248"/>
                  <a:pt x="126" y="248"/>
                  <a:pt x="127" y="248"/>
                </a:cubicBezTo>
                <a:cubicBezTo>
                  <a:pt x="136" y="248"/>
                  <a:pt x="144" y="247"/>
                  <a:pt x="153" y="246"/>
                </a:cubicBezTo>
                <a:cubicBezTo>
                  <a:pt x="153" y="246"/>
                  <a:pt x="153" y="246"/>
                  <a:pt x="154" y="246"/>
                </a:cubicBezTo>
                <a:cubicBezTo>
                  <a:pt x="154" y="246"/>
                  <a:pt x="154" y="246"/>
                  <a:pt x="154" y="246"/>
                </a:cubicBezTo>
                <a:cubicBezTo>
                  <a:pt x="154" y="246"/>
                  <a:pt x="154" y="246"/>
                  <a:pt x="154" y="246"/>
                </a:cubicBezTo>
                <a:cubicBezTo>
                  <a:pt x="155" y="246"/>
                  <a:pt x="156" y="246"/>
                  <a:pt x="157" y="245"/>
                </a:cubicBezTo>
                <a:cubicBezTo>
                  <a:pt x="157" y="246"/>
                  <a:pt x="158" y="246"/>
                  <a:pt x="159" y="246"/>
                </a:cubicBezTo>
                <a:cubicBezTo>
                  <a:pt x="160" y="246"/>
                  <a:pt x="161" y="245"/>
                  <a:pt x="162" y="244"/>
                </a:cubicBezTo>
                <a:cubicBezTo>
                  <a:pt x="164" y="244"/>
                  <a:pt x="165" y="243"/>
                  <a:pt x="166" y="243"/>
                </a:cubicBezTo>
                <a:cubicBezTo>
                  <a:pt x="168" y="242"/>
                  <a:pt x="170" y="242"/>
                  <a:pt x="171" y="241"/>
                </a:cubicBezTo>
                <a:cubicBezTo>
                  <a:pt x="172" y="241"/>
                  <a:pt x="174" y="240"/>
                  <a:pt x="175" y="240"/>
                </a:cubicBezTo>
                <a:cubicBezTo>
                  <a:pt x="177" y="239"/>
                  <a:pt x="178" y="238"/>
                  <a:pt x="180" y="238"/>
                </a:cubicBezTo>
                <a:cubicBezTo>
                  <a:pt x="180" y="238"/>
                  <a:pt x="180" y="238"/>
                  <a:pt x="181" y="238"/>
                </a:cubicBezTo>
                <a:cubicBezTo>
                  <a:pt x="184" y="236"/>
                  <a:pt x="188" y="234"/>
                  <a:pt x="191" y="232"/>
                </a:cubicBezTo>
                <a:cubicBezTo>
                  <a:pt x="192" y="231"/>
                  <a:pt x="191" y="230"/>
                  <a:pt x="190" y="231"/>
                </a:cubicBezTo>
                <a:cubicBezTo>
                  <a:pt x="193" y="229"/>
                  <a:pt x="195" y="228"/>
                  <a:pt x="197" y="226"/>
                </a:cubicBezTo>
                <a:cubicBezTo>
                  <a:pt x="197" y="226"/>
                  <a:pt x="197" y="226"/>
                  <a:pt x="197" y="226"/>
                </a:cubicBezTo>
                <a:cubicBezTo>
                  <a:pt x="198" y="225"/>
                  <a:pt x="199" y="225"/>
                  <a:pt x="200" y="224"/>
                </a:cubicBezTo>
                <a:cubicBezTo>
                  <a:pt x="200" y="223"/>
                  <a:pt x="201" y="223"/>
                  <a:pt x="201" y="223"/>
                </a:cubicBezTo>
                <a:cubicBezTo>
                  <a:pt x="203" y="221"/>
                  <a:pt x="205" y="220"/>
                  <a:pt x="207" y="218"/>
                </a:cubicBezTo>
                <a:cubicBezTo>
                  <a:pt x="207" y="218"/>
                  <a:pt x="207" y="218"/>
                  <a:pt x="208" y="218"/>
                </a:cubicBezTo>
                <a:cubicBezTo>
                  <a:pt x="207" y="218"/>
                  <a:pt x="207" y="219"/>
                  <a:pt x="206" y="220"/>
                </a:cubicBezTo>
                <a:cubicBezTo>
                  <a:pt x="206" y="220"/>
                  <a:pt x="207" y="221"/>
                  <a:pt x="207" y="221"/>
                </a:cubicBezTo>
                <a:cubicBezTo>
                  <a:pt x="208" y="220"/>
                  <a:pt x="209" y="219"/>
                  <a:pt x="210" y="218"/>
                </a:cubicBezTo>
                <a:cubicBezTo>
                  <a:pt x="210" y="218"/>
                  <a:pt x="211" y="219"/>
                  <a:pt x="211" y="219"/>
                </a:cubicBezTo>
                <a:cubicBezTo>
                  <a:pt x="190" y="237"/>
                  <a:pt x="163" y="249"/>
                  <a:pt x="135" y="251"/>
                </a:cubicBezTo>
                <a:close/>
                <a:moveTo>
                  <a:pt x="215" y="215"/>
                </a:moveTo>
                <a:cubicBezTo>
                  <a:pt x="214" y="215"/>
                  <a:pt x="214" y="215"/>
                  <a:pt x="214" y="216"/>
                </a:cubicBezTo>
                <a:cubicBezTo>
                  <a:pt x="214" y="215"/>
                  <a:pt x="215" y="214"/>
                  <a:pt x="216" y="213"/>
                </a:cubicBezTo>
                <a:cubicBezTo>
                  <a:pt x="220" y="209"/>
                  <a:pt x="224" y="203"/>
                  <a:pt x="227" y="197"/>
                </a:cubicBezTo>
                <a:cubicBezTo>
                  <a:pt x="229" y="196"/>
                  <a:pt x="230" y="195"/>
                  <a:pt x="231" y="194"/>
                </a:cubicBezTo>
                <a:cubicBezTo>
                  <a:pt x="231" y="193"/>
                  <a:pt x="231" y="193"/>
                  <a:pt x="231" y="193"/>
                </a:cubicBezTo>
                <a:cubicBezTo>
                  <a:pt x="229" y="193"/>
                  <a:pt x="228" y="193"/>
                  <a:pt x="227" y="194"/>
                </a:cubicBezTo>
                <a:cubicBezTo>
                  <a:pt x="227" y="193"/>
                  <a:pt x="227" y="193"/>
                  <a:pt x="227" y="193"/>
                </a:cubicBezTo>
                <a:cubicBezTo>
                  <a:pt x="227" y="193"/>
                  <a:pt x="228" y="193"/>
                  <a:pt x="228" y="193"/>
                </a:cubicBezTo>
                <a:cubicBezTo>
                  <a:pt x="230" y="192"/>
                  <a:pt x="231" y="190"/>
                  <a:pt x="232" y="188"/>
                </a:cubicBezTo>
                <a:cubicBezTo>
                  <a:pt x="232" y="188"/>
                  <a:pt x="232" y="188"/>
                  <a:pt x="233" y="188"/>
                </a:cubicBezTo>
                <a:cubicBezTo>
                  <a:pt x="233" y="188"/>
                  <a:pt x="233" y="188"/>
                  <a:pt x="233" y="188"/>
                </a:cubicBezTo>
                <a:cubicBezTo>
                  <a:pt x="234" y="187"/>
                  <a:pt x="234" y="185"/>
                  <a:pt x="235" y="184"/>
                </a:cubicBezTo>
                <a:cubicBezTo>
                  <a:pt x="242" y="175"/>
                  <a:pt x="246" y="164"/>
                  <a:pt x="246" y="153"/>
                </a:cubicBezTo>
                <a:cubicBezTo>
                  <a:pt x="246" y="152"/>
                  <a:pt x="246" y="151"/>
                  <a:pt x="246" y="150"/>
                </a:cubicBezTo>
                <a:cubicBezTo>
                  <a:pt x="248" y="145"/>
                  <a:pt x="248" y="140"/>
                  <a:pt x="248" y="134"/>
                </a:cubicBezTo>
                <a:cubicBezTo>
                  <a:pt x="249" y="132"/>
                  <a:pt x="249" y="129"/>
                  <a:pt x="250" y="126"/>
                </a:cubicBezTo>
                <a:cubicBezTo>
                  <a:pt x="250" y="128"/>
                  <a:pt x="250" y="131"/>
                  <a:pt x="250" y="133"/>
                </a:cubicBezTo>
                <a:cubicBezTo>
                  <a:pt x="250" y="134"/>
                  <a:pt x="251" y="134"/>
                  <a:pt x="252" y="133"/>
                </a:cubicBezTo>
                <a:cubicBezTo>
                  <a:pt x="250" y="164"/>
                  <a:pt x="237" y="193"/>
                  <a:pt x="215" y="215"/>
                </a:cubicBezTo>
                <a:close/>
              </a:path>
            </a:pathLst>
          </a:custGeom>
          <a:solidFill>
            <a:schemeClr val="accent3"/>
          </a:solidFill>
          <a:ln>
            <a:noFill/>
          </a:ln>
        </p:spPr>
        <p:txBody>
          <a:bodyPr wrap="square" lIns="0" tIns="0" rIns="0" bIns="0" anchor="ctr">
            <a:noAutofit/>
          </a:bodyPr>
          <a:lstStyle/>
          <a:p>
            <a:pPr marL="0" marR="0" algn="ctr">
              <a:lnSpc>
                <a:spcPct val="107000"/>
              </a:lnSpc>
              <a:spcBef>
                <a:spcPts val="0"/>
              </a:spcBef>
              <a:spcAft>
                <a:spcPts val="800"/>
              </a:spcAft>
            </a:pPr>
            <a:r>
              <a:rPr lang="en-US" sz="2800" b="1" kern="1200" dirty="0">
                <a:solidFill>
                  <a:srgbClr val="000000"/>
                </a:solidFill>
                <a:effectLst/>
                <a:latin typeface="Montserrat"/>
                <a:ea typeface="Montserrat"/>
                <a:cs typeface="Arial" panose="020B0604020202020204" pitchFamily="34" charset="0"/>
              </a:rPr>
              <a:t>03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4339646" y="5179144"/>
            <a:ext cx="6096000" cy="1446550"/>
          </a:xfrm>
          <a:prstGeom prst="rect">
            <a:avLst/>
          </a:prstGeom>
        </p:spPr>
        <p:txBody>
          <a:bodyPr>
            <a:spAutoFit/>
          </a:bodyPr>
          <a:lstStyle/>
          <a:p>
            <a:r>
              <a:rPr lang="en-US" sz="2200" dirty="0">
                <a:solidFill>
                  <a:srgbClr val="FF0000"/>
                </a:solidFill>
                <a:latin typeface="Open Sans"/>
              </a:rPr>
              <a:t>       </a:t>
            </a:r>
            <a:r>
              <a:rPr lang="vi-VN" sz="2200" dirty="0">
                <a:solidFill>
                  <a:srgbClr val="FF0000"/>
                </a:solidFill>
                <a:latin typeface="Open Sans"/>
              </a:rPr>
              <a:t>Con về thăm mẹ </a:t>
            </a:r>
            <a:r>
              <a:rPr lang="vi-VN" sz="2200" u="sng" dirty="0">
                <a:solidFill>
                  <a:srgbClr val="FF0000"/>
                </a:solidFill>
                <a:latin typeface="Open Sans"/>
              </a:rPr>
              <a:t>chiều đông</a:t>
            </a:r>
            <a:br>
              <a:rPr lang="vi-VN" sz="2200" dirty="0">
                <a:solidFill>
                  <a:srgbClr val="FF0000"/>
                </a:solidFill>
              </a:rPr>
            </a:br>
            <a:r>
              <a:rPr lang="vi-VN" sz="2200" u="sng" dirty="0">
                <a:solidFill>
                  <a:srgbClr val="FF0000"/>
                </a:solidFill>
                <a:latin typeface="Open Sans"/>
              </a:rPr>
              <a:t>Bếp </a:t>
            </a:r>
            <a:r>
              <a:rPr lang="vi-VN" sz="2200" dirty="0">
                <a:solidFill>
                  <a:srgbClr val="FF0000"/>
                </a:solidFill>
                <a:latin typeface="Open Sans"/>
              </a:rPr>
              <a:t>chưa lên khói mẹ không có nhà</a:t>
            </a:r>
            <a:br>
              <a:rPr lang="vi-VN" sz="2200" dirty="0">
                <a:solidFill>
                  <a:srgbClr val="FF0000"/>
                </a:solidFill>
              </a:rPr>
            </a:br>
            <a:r>
              <a:rPr lang="en-US" sz="2200" dirty="0">
                <a:solidFill>
                  <a:srgbClr val="FF0000"/>
                </a:solidFill>
              </a:rPr>
              <a:t>    </a:t>
            </a:r>
            <a:r>
              <a:rPr lang="vi-VN" sz="2200" dirty="0">
                <a:solidFill>
                  <a:srgbClr val="FF0000"/>
                </a:solidFill>
                <a:latin typeface="Open Sans"/>
              </a:rPr>
              <a:t>Mình con </a:t>
            </a:r>
            <a:r>
              <a:rPr lang="vi-VN" sz="2200" u="sng" dirty="0">
                <a:solidFill>
                  <a:srgbClr val="FF0000"/>
                </a:solidFill>
                <a:latin typeface="Open Sans"/>
              </a:rPr>
              <a:t>thơ thẩn </a:t>
            </a:r>
            <a:r>
              <a:rPr lang="vi-VN" sz="2200" dirty="0">
                <a:solidFill>
                  <a:srgbClr val="FF0000"/>
                </a:solidFill>
                <a:latin typeface="Open Sans"/>
              </a:rPr>
              <a:t>vào ra</a:t>
            </a:r>
            <a:br>
              <a:rPr lang="vi-VN" sz="2200" dirty="0">
                <a:solidFill>
                  <a:srgbClr val="FF0000"/>
                </a:solidFill>
              </a:rPr>
            </a:br>
            <a:r>
              <a:rPr lang="vi-VN" sz="2200" u="sng" dirty="0">
                <a:solidFill>
                  <a:srgbClr val="FF0000"/>
                </a:solidFill>
                <a:latin typeface="Open Sans"/>
              </a:rPr>
              <a:t>Trời </a:t>
            </a:r>
            <a:r>
              <a:rPr lang="vi-VN" sz="2200" dirty="0">
                <a:solidFill>
                  <a:srgbClr val="FF0000"/>
                </a:solidFill>
                <a:latin typeface="Open Sans"/>
              </a:rPr>
              <a:t>đang yên vậy bỗng oà mưa rơi</a:t>
            </a:r>
            <a:endParaRPr lang="en-US" sz="2200" dirty="0">
              <a:solidFill>
                <a:srgbClr val="FF0000"/>
              </a:solidFill>
            </a:endParaRPr>
          </a:p>
        </p:txBody>
      </p:sp>
    </p:spTree>
    <p:extLst>
      <p:ext uri="{BB962C8B-B14F-4D97-AF65-F5344CB8AC3E}">
        <p14:creationId xmlns:p14="http://schemas.microsoft.com/office/powerpoint/2010/main" val="101720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3D8B1-1481-4AF0-83BB-EBBBFBF64029}"/>
              </a:ext>
            </a:extLst>
          </p:cNvPr>
          <p:cNvSpPr>
            <a:spLocks noGrp="1"/>
          </p:cNvSpPr>
          <p:nvPr>
            <p:ph type="title"/>
          </p:nvPr>
        </p:nvSpPr>
        <p:spPr>
          <a:xfrm>
            <a:off x="184728" y="147782"/>
            <a:ext cx="6733309" cy="655782"/>
          </a:xfrm>
        </p:spPr>
        <p:txBody>
          <a:bodyPr>
            <a:normAutofit/>
          </a:bodyPr>
          <a:lstStyle/>
          <a:p>
            <a:r>
              <a:rPr lang="en-US" sz="2800" b="1" dirty="0" err="1">
                <a:latin typeface="Times New Roman" panose="02020603050405020304" pitchFamily="18" charset="0"/>
                <a:cs typeface="Times New Roman" panose="02020603050405020304" pitchFamily="18" charset="0"/>
              </a:rPr>
              <a:t>Khổ</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thơ</a:t>
            </a:r>
            <a:r>
              <a:rPr lang="en-US" sz="2800" b="1" dirty="0">
                <a:latin typeface="Times New Roman" panose="02020603050405020304" pitchFamily="18" charset="0"/>
                <a:cs typeface="Times New Roman" panose="02020603050405020304" pitchFamily="18" charset="0"/>
              </a:rPr>
              <a:t> 1: </a:t>
            </a:r>
            <a:r>
              <a:rPr lang="vi-VN" sz="2800" b="1" dirty="0">
                <a:latin typeface="Times New Roman" panose="02020603050405020304" pitchFamily="18" charset="0"/>
                <a:cs typeface="Times New Roman" panose="02020603050405020304" pitchFamily="18" charset="0"/>
              </a:rPr>
              <a:t>Hoàn cảnh về thăm mẹ</a:t>
            </a:r>
            <a:r>
              <a:rPr lang="en-US" sz="2800" b="1" dirty="0">
                <a:latin typeface="Times New Roman" panose="02020603050405020304" pitchFamily="18" charset="0"/>
                <a:cs typeface="Times New Roman" panose="02020603050405020304" pitchFamily="18" charset="0"/>
              </a:rPr>
              <a:t>:</a:t>
            </a:r>
          </a:p>
        </p:txBody>
      </p:sp>
      <p:sp>
        <p:nvSpPr>
          <p:cNvPr id="3" name="Content Placeholder 2">
            <a:extLst>
              <a:ext uri="{FF2B5EF4-FFF2-40B4-BE49-F238E27FC236}">
                <a16:creationId xmlns:a16="http://schemas.microsoft.com/office/drawing/2014/main" id="{CB8B5227-0EFE-4E6D-BECC-0C6702D00A2E}"/>
              </a:ext>
            </a:extLst>
          </p:cNvPr>
          <p:cNvSpPr>
            <a:spLocks noGrp="1"/>
          </p:cNvSpPr>
          <p:nvPr>
            <p:ph idx="1"/>
          </p:nvPr>
        </p:nvSpPr>
        <p:spPr>
          <a:xfrm>
            <a:off x="3980873" y="2691924"/>
            <a:ext cx="8091055" cy="2674403"/>
          </a:xfrm>
        </p:spPr>
        <p:txBody>
          <a:bodyPr>
            <a:noAutofit/>
          </a:bodyPr>
          <a:lstStyle/>
          <a:p>
            <a:pPr marL="0" marR="0" indent="0">
              <a:lnSpc>
                <a:spcPct val="120000"/>
              </a:lnSpc>
              <a:spcBef>
                <a:spcPts val="0"/>
              </a:spcBef>
              <a:spcAft>
                <a:spcPts val="0"/>
              </a:spcAft>
              <a:buNone/>
            </a:pPr>
            <a:r>
              <a:rPr lang="pt-BR" sz="2400" dirty="0">
                <a:solidFill>
                  <a:srgbClr val="000000"/>
                </a:solidFill>
                <a:effectLst/>
                <a:latin typeface="Times New Roman" panose="02020603050405020304" pitchFamily="18" charset="0"/>
                <a:ea typeface="Times New Roman" panose="02020603050405020304" pitchFamily="18" charset="0"/>
              </a:rPr>
              <a:t>- Con về thăm mẹ trong hoàn cảnh</a:t>
            </a:r>
            <a:r>
              <a:rPr lang="pt-BR" sz="2400" i="1" dirty="0">
                <a:solidFill>
                  <a:srgbClr val="000000"/>
                </a:solidFill>
                <a:effectLst/>
                <a:latin typeface="Times New Roman" panose="02020603050405020304" pitchFamily="18" charset="0"/>
                <a:ea typeface="Times New Roman" panose="02020603050405020304" pitchFamily="18" charset="0"/>
              </a:rPr>
              <a:t> mẹ không có nhà:</a:t>
            </a:r>
            <a:endParaRPr lang="en-US" sz="2400" dirty="0">
              <a:effectLst/>
              <a:latin typeface="Times New Roman" panose="02020603050405020304" pitchFamily="18" charset="0"/>
              <a:ea typeface="Times New Roman" panose="02020603050405020304" pitchFamily="18" charset="0"/>
            </a:endParaRPr>
          </a:p>
          <a:p>
            <a:pPr marL="0" marR="0" indent="0">
              <a:lnSpc>
                <a:spcPct val="120000"/>
              </a:lnSpc>
              <a:spcBef>
                <a:spcPts val="0"/>
              </a:spcBef>
              <a:spcAft>
                <a:spcPts val="0"/>
              </a:spcAft>
              <a:buNone/>
            </a:pPr>
            <a:r>
              <a:rPr lang="pt-BR" sz="2400" dirty="0">
                <a:solidFill>
                  <a:srgbClr val="000000"/>
                </a:solidFill>
                <a:effectLst/>
                <a:latin typeface="Times New Roman" panose="02020603050405020304" pitchFamily="18" charset="0"/>
                <a:ea typeface="Times New Roman" panose="02020603050405020304" pitchFamily="18" charset="0"/>
              </a:rPr>
              <a:t>+ Thời gian: </a:t>
            </a:r>
            <a:r>
              <a:rPr lang="pt-BR" sz="2400" i="1" dirty="0">
                <a:solidFill>
                  <a:srgbClr val="000000"/>
                </a:solidFill>
                <a:effectLst/>
                <a:latin typeface="Times New Roman" panose="02020603050405020304" pitchFamily="18" charset="0"/>
                <a:ea typeface="Times New Roman" panose="02020603050405020304" pitchFamily="18" charset="0"/>
              </a:rPr>
              <a:t>buổi</a:t>
            </a:r>
            <a:r>
              <a:rPr lang="pt-BR" sz="2400" dirty="0">
                <a:solidFill>
                  <a:srgbClr val="000000"/>
                </a:solidFill>
                <a:effectLst/>
                <a:latin typeface="Times New Roman" panose="02020603050405020304" pitchFamily="18" charset="0"/>
                <a:ea typeface="Times New Roman" panose="02020603050405020304" pitchFamily="18" charset="0"/>
              </a:rPr>
              <a:t> </a:t>
            </a:r>
            <a:r>
              <a:rPr lang="pt-BR" sz="2400" i="1" dirty="0">
                <a:solidFill>
                  <a:srgbClr val="000000"/>
                </a:solidFill>
                <a:effectLst/>
                <a:latin typeface="Times New Roman" panose="02020603050405020304" pitchFamily="18" charset="0"/>
                <a:ea typeface="Times New Roman" panose="02020603050405020304" pitchFamily="18" charset="0"/>
              </a:rPr>
              <a:t>chiều, mùa đông.</a:t>
            </a:r>
            <a:endParaRPr lang="en-US" sz="2400" dirty="0">
              <a:effectLst/>
              <a:latin typeface="Times New Roman" panose="02020603050405020304" pitchFamily="18" charset="0"/>
              <a:ea typeface="Times New Roman" panose="02020603050405020304" pitchFamily="18" charset="0"/>
            </a:endParaRPr>
          </a:p>
          <a:p>
            <a:pPr marL="0" marR="0" indent="0">
              <a:lnSpc>
                <a:spcPct val="120000"/>
              </a:lnSpc>
              <a:spcBef>
                <a:spcPts val="0"/>
              </a:spcBef>
              <a:spcAft>
                <a:spcPts val="0"/>
              </a:spcAft>
              <a:buNone/>
            </a:pPr>
            <a:r>
              <a:rPr lang="pt-BR" sz="2400" dirty="0">
                <a:solidFill>
                  <a:srgbClr val="000000"/>
                </a:solidFill>
                <a:effectLst/>
                <a:latin typeface="Times New Roman" panose="02020603050405020304" pitchFamily="18" charset="0"/>
                <a:ea typeface="Times New Roman" panose="02020603050405020304" pitchFamily="18" charset="0"/>
              </a:rPr>
              <a:t>+ Không gian: </a:t>
            </a:r>
            <a:r>
              <a:rPr lang="pt-BR" sz="2400" i="1" dirty="0">
                <a:solidFill>
                  <a:srgbClr val="000000"/>
                </a:solidFill>
                <a:effectLst/>
                <a:latin typeface="Times New Roman" panose="02020603050405020304" pitchFamily="18" charset="0"/>
                <a:ea typeface="Times New Roman" panose="02020603050405020304" pitchFamily="18" charset="0"/>
              </a:rPr>
              <a:t>bếp chưa lên khói, trời đổ òa cơn mưa.</a:t>
            </a:r>
            <a:endParaRPr lang="en-US" sz="2400" dirty="0">
              <a:effectLst/>
              <a:latin typeface="Times New Roman" panose="02020603050405020304" pitchFamily="18" charset="0"/>
              <a:ea typeface="Times New Roman" panose="02020603050405020304" pitchFamily="18" charset="0"/>
            </a:endParaRPr>
          </a:p>
          <a:p>
            <a:pPr marL="0" marR="0" indent="0">
              <a:lnSpc>
                <a:spcPct val="120000"/>
              </a:lnSpc>
              <a:spcBef>
                <a:spcPts val="0"/>
              </a:spcBef>
              <a:spcAft>
                <a:spcPts val="0"/>
              </a:spcAft>
              <a:buNone/>
            </a:pPr>
            <a:r>
              <a:rPr lang="pt-BR" sz="2400" dirty="0">
                <a:solidFill>
                  <a:srgbClr val="000000"/>
                </a:solidFill>
                <a:effectLst/>
                <a:latin typeface="Times New Roman" panose="02020603050405020304" pitchFamily="18" charset="0"/>
                <a:ea typeface="Times New Roman" panose="02020603050405020304" pitchFamily="18" charset="0"/>
                <a:sym typeface="Wingdings" panose="05000000000000000000" pitchFamily="2" charset="2"/>
              </a:rPr>
              <a:t></a:t>
            </a:r>
            <a:r>
              <a:rPr lang="pt-BR" sz="2400" dirty="0">
                <a:solidFill>
                  <a:srgbClr val="000000"/>
                </a:solidFill>
                <a:effectLst/>
                <a:latin typeface="Times New Roman" panose="02020603050405020304" pitchFamily="18" charset="0"/>
                <a:ea typeface="Times New Roman" panose="02020603050405020304" pitchFamily="18" charset="0"/>
              </a:rPr>
              <a:t> Sự lạnh lẽo, vắng vẻ, cô đơn.</a:t>
            </a:r>
            <a:endParaRPr lang="en-US" sz="2400" dirty="0">
              <a:effectLst/>
              <a:latin typeface="Times New Roman" panose="02020603050405020304" pitchFamily="18" charset="0"/>
              <a:ea typeface="Times New Roman" panose="02020603050405020304" pitchFamily="18" charset="0"/>
            </a:endParaRPr>
          </a:p>
          <a:p>
            <a:pPr marL="0" marR="0" indent="0">
              <a:lnSpc>
                <a:spcPct val="120000"/>
              </a:lnSpc>
              <a:spcBef>
                <a:spcPts val="0"/>
              </a:spcBef>
              <a:spcAft>
                <a:spcPts val="0"/>
              </a:spcAft>
              <a:buNone/>
            </a:pPr>
            <a:r>
              <a:rPr lang="pt-BR" sz="2400" i="1" dirty="0">
                <a:solidFill>
                  <a:srgbClr val="000000"/>
                </a:solidFill>
                <a:effectLst/>
                <a:latin typeface="Times New Roman" panose="02020603050405020304" pitchFamily="18" charset="0"/>
                <a:ea typeface="Times New Roman" panose="02020603050405020304" pitchFamily="18" charset="0"/>
              </a:rPr>
              <a:t>- </a:t>
            </a:r>
            <a:r>
              <a:rPr lang="pt-BR" sz="2400" dirty="0">
                <a:solidFill>
                  <a:srgbClr val="000000"/>
                </a:solidFill>
                <a:effectLst/>
                <a:latin typeface="Times New Roman" panose="02020603050405020304" pitchFamily="18" charset="0"/>
                <a:ea typeface="Times New Roman" panose="02020603050405020304" pitchFamily="18" charset="0"/>
              </a:rPr>
              <a:t>Từ láy</a:t>
            </a:r>
            <a:r>
              <a:rPr lang="pt-BR" sz="2400" i="1" dirty="0">
                <a:solidFill>
                  <a:srgbClr val="000000"/>
                </a:solidFill>
                <a:effectLst/>
                <a:latin typeface="Times New Roman" panose="02020603050405020304" pitchFamily="18" charset="0"/>
                <a:ea typeface="Times New Roman" panose="02020603050405020304" pitchFamily="18" charset="0"/>
              </a:rPr>
              <a:t>“thơ thẩn”</a:t>
            </a:r>
            <a:r>
              <a:rPr lang="en-US" sz="2400" i="1" dirty="0">
                <a:latin typeface="Times New Roman" panose="02020603050405020304" pitchFamily="18" charset="0"/>
                <a:ea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rPr>
              <a:t>T</a:t>
            </a:r>
            <a:r>
              <a:rPr lang="pt-BR" sz="2400" dirty="0">
                <a:solidFill>
                  <a:srgbClr val="000000"/>
                </a:solidFill>
                <a:effectLst/>
                <a:latin typeface="Times New Roman" panose="02020603050405020304" pitchFamily="18" charset="0"/>
                <a:ea typeface="Times New Roman" panose="02020603050405020304" pitchFamily="18" charset="0"/>
              </a:rPr>
              <a:t>âm trạng buồn lặng lẽ với những suy nghĩ vẩn vơ.</a:t>
            </a:r>
            <a:endParaRPr lang="en-US" sz="24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4071791" y="902707"/>
            <a:ext cx="5534027" cy="1569660"/>
          </a:xfrm>
          <a:prstGeom prst="rect">
            <a:avLst/>
          </a:prstGeom>
        </p:spPr>
        <p:txBody>
          <a:bodyPr wrap="square">
            <a:spAutoFit/>
          </a:bodyPr>
          <a:lstStyle/>
          <a:p>
            <a:r>
              <a:rPr lang="en-US" sz="2400" dirty="0">
                <a:solidFill>
                  <a:schemeClr val="accent1">
                    <a:lumMod val="75000"/>
                  </a:schemeClr>
                </a:solidFill>
                <a:latin typeface="Times New Roman" panose="02020603050405020304" pitchFamily="18" charset="0"/>
                <a:cs typeface="Times New Roman" panose="02020603050405020304" pitchFamily="18" charset="0"/>
              </a:rPr>
              <a:t>        </a:t>
            </a:r>
            <a:r>
              <a:rPr lang="vi-VN" sz="2400" dirty="0">
                <a:solidFill>
                  <a:schemeClr val="accent1">
                    <a:lumMod val="75000"/>
                  </a:schemeClr>
                </a:solidFill>
                <a:latin typeface="Times New Roman" panose="02020603050405020304" pitchFamily="18" charset="0"/>
                <a:cs typeface="Times New Roman" panose="02020603050405020304" pitchFamily="18" charset="0"/>
              </a:rPr>
              <a:t>Con về thăm mẹ </a:t>
            </a:r>
            <a:r>
              <a:rPr lang="vi-VN" sz="2400" u="sng" dirty="0">
                <a:solidFill>
                  <a:schemeClr val="accent1">
                    <a:lumMod val="75000"/>
                  </a:schemeClr>
                </a:solidFill>
                <a:latin typeface="Times New Roman" panose="02020603050405020304" pitchFamily="18" charset="0"/>
                <a:cs typeface="Times New Roman" panose="02020603050405020304" pitchFamily="18" charset="0"/>
              </a:rPr>
              <a:t>chiều đông</a:t>
            </a:r>
            <a:br>
              <a:rPr lang="vi-VN" sz="2400" dirty="0">
                <a:solidFill>
                  <a:schemeClr val="accent1">
                    <a:lumMod val="75000"/>
                  </a:schemeClr>
                </a:solidFill>
                <a:latin typeface="Times New Roman" panose="02020603050405020304" pitchFamily="18" charset="0"/>
                <a:cs typeface="Times New Roman" panose="02020603050405020304" pitchFamily="18" charset="0"/>
              </a:rPr>
            </a:br>
            <a:r>
              <a:rPr lang="vi-VN" sz="2400" u="sng" dirty="0">
                <a:solidFill>
                  <a:schemeClr val="accent1">
                    <a:lumMod val="75000"/>
                  </a:schemeClr>
                </a:solidFill>
                <a:latin typeface="Times New Roman" panose="02020603050405020304" pitchFamily="18" charset="0"/>
                <a:cs typeface="Times New Roman" panose="02020603050405020304" pitchFamily="18" charset="0"/>
              </a:rPr>
              <a:t>Bếp </a:t>
            </a:r>
            <a:r>
              <a:rPr lang="vi-VN" sz="2400" dirty="0">
                <a:solidFill>
                  <a:schemeClr val="accent1">
                    <a:lumMod val="75000"/>
                  </a:schemeClr>
                </a:solidFill>
                <a:latin typeface="Times New Roman" panose="02020603050405020304" pitchFamily="18" charset="0"/>
                <a:cs typeface="Times New Roman" panose="02020603050405020304" pitchFamily="18" charset="0"/>
              </a:rPr>
              <a:t>chưa lên khói, mẹ không có nhà</a:t>
            </a:r>
            <a:br>
              <a:rPr lang="vi-VN" sz="2400" dirty="0">
                <a:solidFill>
                  <a:schemeClr val="accent1">
                    <a:lumMod val="75000"/>
                  </a:schemeClr>
                </a:solidFill>
                <a:latin typeface="Times New Roman" panose="02020603050405020304" pitchFamily="18" charset="0"/>
                <a:cs typeface="Times New Roman" panose="02020603050405020304" pitchFamily="18" charset="0"/>
              </a:rPr>
            </a:br>
            <a:r>
              <a:rPr lang="en-US" sz="2400" dirty="0">
                <a:solidFill>
                  <a:schemeClr val="accent1">
                    <a:lumMod val="75000"/>
                  </a:schemeClr>
                </a:solidFill>
                <a:latin typeface="Times New Roman" panose="02020603050405020304" pitchFamily="18" charset="0"/>
                <a:cs typeface="Times New Roman" panose="02020603050405020304" pitchFamily="18" charset="0"/>
              </a:rPr>
              <a:t>        </a:t>
            </a:r>
            <a:r>
              <a:rPr lang="vi-VN" sz="2400" dirty="0">
                <a:solidFill>
                  <a:schemeClr val="accent1">
                    <a:lumMod val="75000"/>
                  </a:schemeClr>
                </a:solidFill>
                <a:latin typeface="Times New Roman" panose="02020603050405020304" pitchFamily="18" charset="0"/>
                <a:cs typeface="Times New Roman" panose="02020603050405020304" pitchFamily="18" charset="0"/>
              </a:rPr>
              <a:t>Mình con </a:t>
            </a:r>
            <a:r>
              <a:rPr lang="vi-VN" sz="2400" u="sng" dirty="0">
                <a:solidFill>
                  <a:schemeClr val="accent1">
                    <a:lumMod val="75000"/>
                  </a:schemeClr>
                </a:solidFill>
                <a:latin typeface="Times New Roman" panose="02020603050405020304" pitchFamily="18" charset="0"/>
                <a:cs typeface="Times New Roman" panose="02020603050405020304" pitchFamily="18" charset="0"/>
              </a:rPr>
              <a:t>thơ thẩn </a:t>
            </a:r>
            <a:r>
              <a:rPr lang="vi-VN" sz="2400" dirty="0">
                <a:solidFill>
                  <a:schemeClr val="accent1">
                    <a:lumMod val="75000"/>
                  </a:schemeClr>
                </a:solidFill>
                <a:latin typeface="Times New Roman" panose="02020603050405020304" pitchFamily="18" charset="0"/>
                <a:cs typeface="Times New Roman" panose="02020603050405020304" pitchFamily="18" charset="0"/>
              </a:rPr>
              <a:t>vào ra</a:t>
            </a:r>
            <a:br>
              <a:rPr lang="vi-VN" sz="2400" dirty="0">
                <a:solidFill>
                  <a:schemeClr val="accent1">
                    <a:lumMod val="75000"/>
                  </a:schemeClr>
                </a:solidFill>
                <a:latin typeface="Times New Roman" panose="02020603050405020304" pitchFamily="18" charset="0"/>
                <a:cs typeface="Times New Roman" panose="02020603050405020304" pitchFamily="18" charset="0"/>
              </a:rPr>
            </a:br>
            <a:r>
              <a:rPr lang="vi-VN" sz="2400" u="sng" dirty="0">
                <a:solidFill>
                  <a:schemeClr val="accent1">
                    <a:lumMod val="75000"/>
                  </a:schemeClr>
                </a:solidFill>
                <a:latin typeface="Times New Roman" panose="02020603050405020304" pitchFamily="18" charset="0"/>
                <a:cs typeface="Times New Roman" panose="02020603050405020304" pitchFamily="18" charset="0"/>
              </a:rPr>
              <a:t>Trời </a:t>
            </a:r>
            <a:r>
              <a:rPr lang="vi-VN" sz="2400" dirty="0">
                <a:solidFill>
                  <a:schemeClr val="accent1">
                    <a:lumMod val="75000"/>
                  </a:schemeClr>
                </a:solidFill>
                <a:latin typeface="Times New Roman" panose="02020603050405020304" pitchFamily="18" charset="0"/>
                <a:cs typeface="Times New Roman" panose="02020603050405020304" pitchFamily="18" charset="0"/>
              </a:rPr>
              <a:t>đang yên vậy bỗng oà mưa rơi.</a:t>
            </a:r>
            <a:endParaRPr lang="en-US" sz="24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4071792" y="5366327"/>
            <a:ext cx="8000136" cy="1421928"/>
          </a:xfrm>
          <a:prstGeom prst="rect">
            <a:avLst/>
          </a:prstGeom>
        </p:spPr>
        <p:txBody>
          <a:bodyPr wrap="square">
            <a:spAutoFit/>
          </a:bodyPr>
          <a:lstStyle/>
          <a:p>
            <a:pPr algn="just">
              <a:lnSpc>
                <a:spcPct val="120000"/>
              </a:lnSpc>
            </a:pPr>
            <a:r>
              <a:rPr lang="pt-BR" sz="2400" kern="0" dirty="0">
                <a:solidFill>
                  <a:srgbClr val="000000"/>
                </a:solidFill>
                <a:latin typeface="Times New Roman" panose="02020603050405020304" pitchFamily="18" charset="0"/>
                <a:ea typeface="Times New Roman" panose="02020603050405020304" pitchFamily="18" charset="0"/>
              </a:rPr>
              <a:t>=&gt; </a:t>
            </a:r>
            <a:r>
              <a:rPr lang="pt-BR" sz="2400" b="1" kern="0" dirty="0">
                <a:solidFill>
                  <a:schemeClr val="accent1">
                    <a:lumMod val="75000"/>
                  </a:schemeClr>
                </a:solidFill>
                <a:latin typeface="Times New Roman" panose="02020603050405020304" pitchFamily="18" charset="0"/>
                <a:ea typeface="Times New Roman" panose="02020603050405020304" pitchFamily="18" charset="0"/>
              </a:rPr>
              <a:t>Sử dụng từ ngữ giản dị, mộc mạc, hình ảnh gần gũi: bộc lộ tâm trạng lặng lẽ, man mác buồn của người con khi về đến nhà mà chưa được gặp mẹ.</a:t>
            </a:r>
            <a:endParaRPr lang="en-US" sz="2400" b="1" kern="0" dirty="0">
              <a:solidFill>
                <a:schemeClr val="accent1">
                  <a:lumMod val="75000"/>
                </a:scheme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0251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144D2004-3F29-45AB-A4A3-3AAF4C336388}"/>
              </a:ext>
            </a:extLst>
          </p:cNvPr>
          <p:cNvSpPr/>
          <p:nvPr/>
        </p:nvSpPr>
        <p:spPr>
          <a:xfrm>
            <a:off x="2241756" y="4245950"/>
            <a:ext cx="9536802" cy="2109583"/>
          </a:xfrm>
          <a:custGeom>
            <a:avLst/>
            <a:gdLst>
              <a:gd name="connsiteX0" fmla="*/ 715297 w 6945876"/>
              <a:gd name="connsiteY0" fmla="*/ 0 h 1489588"/>
              <a:gd name="connsiteX1" fmla="*/ 1308433 w 6945876"/>
              <a:gd name="connsiteY1" fmla="*/ 328373 h 1489588"/>
              <a:gd name="connsiteX2" fmla="*/ 1308914 w 6945876"/>
              <a:gd name="connsiteY2" fmla="*/ 329295 h 1489588"/>
              <a:gd name="connsiteX3" fmla="*/ 6807374 w 6945876"/>
              <a:gd name="connsiteY3" fmla="*/ 329295 h 1489588"/>
              <a:gd name="connsiteX4" fmla="*/ 6945876 w 6945876"/>
              <a:gd name="connsiteY4" fmla="*/ 467797 h 1489588"/>
              <a:gd name="connsiteX5" fmla="*/ 6945876 w 6945876"/>
              <a:gd name="connsiteY5" fmla="*/ 1021790 h 1489588"/>
              <a:gd name="connsiteX6" fmla="*/ 6807374 w 6945876"/>
              <a:gd name="connsiteY6" fmla="*/ 1160292 h 1489588"/>
              <a:gd name="connsiteX7" fmla="*/ 1308914 w 6945876"/>
              <a:gd name="connsiteY7" fmla="*/ 1160292 h 1489588"/>
              <a:gd name="connsiteX8" fmla="*/ 1308433 w 6945876"/>
              <a:gd name="connsiteY8" fmla="*/ 1161215 h 1489588"/>
              <a:gd name="connsiteX9" fmla="*/ 715297 w 6945876"/>
              <a:gd name="connsiteY9" fmla="*/ 1489588 h 1489588"/>
              <a:gd name="connsiteX10" fmla="*/ 0 w 6945876"/>
              <a:gd name="connsiteY10" fmla="*/ 744794 h 1489588"/>
              <a:gd name="connsiteX11" fmla="*/ 715297 w 6945876"/>
              <a:gd name="connsiteY11" fmla="*/ 0 h 148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45876" h="1489588">
                <a:moveTo>
                  <a:pt x="715297" y="0"/>
                </a:moveTo>
                <a:cubicBezTo>
                  <a:pt x="962202" y="0"/>
                  <a:pt x="1179889" y="130256"/>
                  <a:pt x="1308433" y="328373"/>
                </a:cubicBezTo>
                <a:lnTo>
                  <a:pt x="1308914" y="329295"/>
                </a:lnTo>
                <a:lnTo>
                  <a:pt x="6807374" y="329295"/>
                </a:lnTo>
                <a:cubicBezTo>
                  <a:pt x="6883867" y="329295"/>
                  <a:pt x="6945876" y="391304"/>
                  <a:pt x="6945876" y="467797"/>
                </a:cubicBezTo>
                <a:lnTo>
                  <a:pt x="6945876" y="1021790"/>
                </a:lnTo>
                <a:cubicBezTo>
                  <a:pt x="6945876" y="1098283"/>
                  <a:pt x="6883867" y="1160292"/>
                  <a:pt x="6807374" y="1160292"/>
                </a:cubicBezTo>
                <a:lnTo>
                  <a:pt x="1308914" y="1160292"/>
                </a:lnTo>
                <a:lnTo>
                  <a:pt x="1308433" y="1161215"/>
                </a:lnTo>
                <a:cubicBezTo>
                  <a:pt x="1179889" y="1359332"/>
                  <a:pt x="962202" y="1489588"/>
                  <a:pt x="715297" y="1489588"/>
                </a:cubicBezTo>
                <a:cubicBezTo>
                  <a:pt x="320249" y="1489588"/>
                  <a:pt x="0" y="1156132"/>
                  <a:pt x="0" y="744794"/>
                </a:cubicBezTo>
                <a:cubicBezTo>
                  <a:pt x="0" y="333456"/>
                  <a:pt x="320249" y="0"/>
                  <a:pt x="715297" y="0"/>
                </a:cubicBezTo>
                <a:close/>
              </a:path>
            </a:pathLst>
          </a:cu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000" dirty="0">
                <a:solidFill>
                  <a:schemeClr val="accent6">
                    <a:lumMod val="50000"/>
                  </a:schemeClr>
                </a:solidFill>
              </a:rPr>
              <a:t>                       </a:t>
            </a:r>
          </a:p>
        </p:txBody>
      </p:sp>
      <p:sp>
        <p:nvSpPr>
          <p:cNvPr id="2" name="Title 1">
            <a:extLst>
              <a:ext uri="{FF2B5EF4-FFF2-40B4-BE49-F238E27FC236}">
                <a16:creationId xmlns:a16="http://schemas.microsoft.com/office/drawing/2014/main" id="{3B59E29C-7311-4EEB-81BB-18492D0F70FC}"/>
              </a:ext>
            </a:extLst>
          </p:cNvPr>
          <p:cNvSpPr>
            <a:spLocks noGrp="1"/>
          </p:cNvSpPr>
          <p:nvPr>
            <p:ph type="title"/>
          </p:nvPr>
        </p:nvSpPr>
        <p:spPr>
          <a:xfrm>
            <a:off x="2104718" y="390591"/>
            <a:ext cx="7982564" cy="1325563"/>
          </a:xfrm>
        </p:spPr>
        <p:txBody>
          <a:bodyPr/>
          <a:lstStyle/>
          <a:p>
            <a:pPr algn="ctr"/>
            <a:r>
              <a:rPr lang="en-US" dirty="0" err="1"/>
              <a:t>Thảo</a:t>
            </a:r>
            <a:r>
              <a:rPr lang="en-US" dirty="0"/>
              <a:t> </a:t>
            </a:r>
            <a:r>
              <a:rPr lang="en-US" dirty="0" err="1"/>
              <a:t>luận</a:t>
            </a:r>
            <a:r>
              <a:rPr lang="en-US" dirty="0"/>
              <a:t> </a:t>
            </a:r>
            <a:r>
              <a:rPr lang="en-US" dirty="0" err="1"/>
              <a:t>cặp</a:t>
            </a:r>
            <a:r>
              <a:rPr lang="en-US" dirty="0"/>
              <a:t> </a:t>
            </a:r>
            <a:r>
              <a:rPr lang="en-US" dirty="0" err="1"/>
              <a:t>đôi</a:t>
            </a:r>
            <a:endParaRPr lang="en-US" dirty="0"/>
          </a:p>
        </p:txBody>
      </p:sp>
      <p:sp>
        <p:nvSpPr>
          <p:cNvPr id="13" name="Freeform: Shape 12">
            <a:extLst>
              <a:ext uri="{FF2B5EF4-FFF2-40B4-BE49-F238E27FC236}">
                <a16:creationId xmlns:a16="http://schemas.microsoft.com/office/drawing/2014/main" id="{261E52F7-C799-4F14-BD48-6D869986122C}"/>
              </a:ext>
            </a:extLst>
          </p:cNvPr>
          <p:cNvSpPr/>
          <p:nvPr/>
        </p:nvSpPr>
        <p:spPr>
          <a:xfrm>
            <a:off x="1801639" y="1339913"/>
            <a:ext cx="9732475" cy="2778207"/>
          </a:xfrm>
          <a:custGeom>
            <a:avLst/>
            <a:gdLst>
              <a:gd name="connsiteX0" fmla="*/ 715297 w 6945876"/>
              <a:gd name="connsiteY0" fmla="*/ 0 h 1489588"/>
              <a:gd name="connsiteX1" fmla="*/ 1308433 w 6945876"/>
              <a:gd name="connsiteY1" fmla="*/ 328373 h 1489588"/>
              <a:gd name="connsiteX2" fmla="*/ 1308914 w 6945876"/>
              <a:gd name="connsiteY2" fmla="*/ 329295 h 1489588"/>
              <a:gd name="connsiteX3" fmla="*/ 6807374 w 6945876"/>
              <a:gd name="connsiteY3" fmla="*/ 329295 h 1489588"/>
              <a:gd name="connsiteX4" fmla="*/ 6945876 w 6945876"/>
              <a:gd name="connsiteY4" fmla="*/ 467797 h 1489588"/>
              <a:gd name="connsiteX5" fmla="*/ 6945876 w 6945876"/>
              <a:gd name="connsiteY5" fmla="*/ 1021790 h 1489588"/>
              <a:gd name="connsiteX6" fmla="*/ 6807374 w 6945876"/>
              <a:gd name="connsiteY6" fmla="*/ 1160292 h 1489588"/>
              <a:gd name="connsiteX7" fmla="*/ 1308914 w 6945876"/>
              <a:gd name="connsiteY7" fmla="*/ 1160292 h 1489588"/>
              <a:gd name="connsiteX8" fmla="*/ 1308433 w 6945876"/>
              <a:gd name="connsiteY8" fmla="*/ 1161215 h 1489588"/>
              <a:gd name="connsiteX9" fmla="*/ 715297 w 6945876"/>
              <a:gd name="connsiteY9" fmla="*/ 1489588 h 1489588"/>
              <a:gd name="connsiteX10" fmla="*/ 0 w 6945876"/>
              <a:gd name="connsiteY10" fmla="*/ 744794 h 1489588"/>
              <a:gd name="connsiteX11" fmla="*/ 715297 w 6945876"/>
              <a:gd name="connsiteY11" fmla="*/ 0 h 148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45876" h="1489588">
                <a:moveTo>
                  <a:pt x="715297" y="0"/>
                </a:moveTo>
                <a:cubicBezTo>
                  <a:pt x="962202" y="0"/>
                  <a:pt x="1179889" y="130256"/>
                  <a:pt x="1308433" y="328373"/>
                </a:cubicBezTo>
                <a:lnTo>
                  <a:pt x="1308914" y="329295"/>
                </a:lnTo>
                <a:lnTo>
                  <a:pt x="6807374" y="329295"/>
                </a:lnTo>
                <a:cubicBezTo>
                  <a:pt x="6883867" y="329295"/>
                  <a:pt x="6945876" y="391304"/>
                  <a:pt x="6945876" y="467797"/>
                </a:cubicBezTo>
                <a:lnTo>
                  <a:pt x="6945876" y="1021790"/>
                </a:lnTo>
                <a:cubicBezTo>
                  <a:pt x="6945876" y="1098283"/>
                  <a:pt x="6883867" y="1160292"/>
                  <a:pt x="6807374" y="1160292"/>
                </a:cubicBezTo>
                <a:lnTo>
                  <a:pt x="1308914" y="1160292"/>
                </a:lnTo>
                <a:lnTo>
                  <a:pt x="1308433" y="1161215"/>
                </a:lnTo>
                <a:cubicBezTo>
                  <a:pt x="1179889" y="1359332"/>
                  <a:pt x="962202" y="1489588"/>
                  <a:pt x="715297" y="1489588"/>
                </a:cubicBezTo>
                <a:cubicBezTo>
                  <a:pt x="320249" y="1489588"/>
                  <a:pt x="0" y="1156132"/>
                  <a:pt x="0" y="744794"/>
                </a:cubicBezTo>
                <a:cubicBezTo>
                  <a:pt x="0" y="333456"/>
                  <a:pt x="320249" y="0"/>
                  <a:pt x="715297" y="0"/>
                </a:cubicBezTo>
                <a:close/>
              </a:path>
            </a:pathLst>
          </a:cu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800" dirty="0">
                <a:solidFill>
                  <a:schemeClr val="accent6">
                    <a:lumMod val="50000"/>
                  </a:schemeClr>
                </a:solidFill>
              </a:rPr>
              <a:t>                       </a:t>
            </a:r>
          </a:p>
        </p:txBody>
      </p:sp>
      <p:sp>
        <p:nvSpPr>
          <p:cNvPr id="6" name="Oval 5">
            <a:extLst>
              <a:ext uri="{FF2B5EF4-FFF2-40B4-BE49-F238E27FC236}">
                <a16:creationId xmlns:a16="http://schemas.microsoft.com/office/drawing/2014/main" id="{D65DF17D-64D1-4020-A7D0-6D7DF3B4BF10}"/>
              </a:ext>
            </a:extLst>
          </p:cNvPr>
          <p:cNvSpPr/>
          <p:nvPr/>
        </p:nvSpPr>
        <p:spPr>
          <a:xfrm>
            <a:off x="2475273" y="2161513"/>
            <a:ext cx="1388804" cy="126748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1</a:t>
            </a:r>
          </a:p>
        </p:txBody>
      </p:sp>
      <p:sp>
        <p:nvSpPr>
          <p:cNvPr id="7" name="TextBox 6">
            <a:extLst>
              <a:ext uri="{FF2B5EF4-FFF2-40B4-BE49-F238E27FC236}">
                <a16:creationId xmlns:a16="http://schemas.microsoft.com/office/drawing/2014/main" id="{A249B7C0-807D-4E6E-AEC4-13F0FA6107C6}"/>
              </a:ext>
            </a:extLst>
          </p:cNvPr>
          <p:cNvSpPr txBox="1"/>
          <p:nvPr/>
        </p:nvSpPr>
        <p:spPr>
          <a:xfrm>
            <a:off x="3921528" y="2130779"/>
            <a:ext cx="7205184" cy="1200329"/>
          </a:xfrm>
          <a:prstGeom prst="rect">
            <a:avLst/>
          </a:prstGeom>
          <a:noFill/>
        </p:spPr>
        <p:txBody>
          <a:bodyPr wrap="square" rtlCol="0">
            <a:spAutoFit/>
          </a:bodyPr>
          <a:lstStyle/>
          <a:p>
            <a:pPr algn="just"/>
            <a:r>
              <a:rPr lang="en-US" sz="2400" dirty="0" err="1">
                <a:solidFill>
                  <a:schemeClr val="accent6">
                    <a:lumMod val="50000"/>
                  </a:schemeClr>
                </a:solidFill>
                <a:latin typeface="Times New Roman" panose="02020603050405020304" pitchFamily="18" charset="0"/>
                <a:cs typeface="Times New Roman" panose="02020603050405020304" pitchFamily="18" charset="0"/>
              </a:rPr>
              <a:t>Cảnh</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vật</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quanh</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ngôi</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nhà</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mẹ</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hiện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lên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với</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ảnh</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nào</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ảnh</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ấy</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đã</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giúp</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tác</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giả</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thể</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hiện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được</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tình</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cảm</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gì</a:t>
            </a:r>
            <a:r>
              <a:rPr lang="en-US" sz="2400" dirty="0">
                <a:solidFill>
                  <a:schemeClr val="accent6">
                    <a:lumMod val="50000"/>
                  </a:schemeClr>
                </a:solidFill>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2CF4046D-0571-4C2D-97BC-B406B39B62CE}"/>
              </a:ext>
            </a:extLst>
          </p:cNvPr>
          <p:cNvSpPr/>
          <p:nvPr/>
        </p:nvSpPr>
        <p:spPr>
          <a:xfrm>
            <a:off x="2475273" y="4563476"/>
            <a:ext cx="1388804" cy="126748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1</a:t>
            </a:r>
          </a:p>
        </p:txBody>
      </p:sp>
      <p:sp>
        <p:nvSpPr>
          <p:cNvPr id="18" name="TextBox 17">
            <a:extLst>
              <a:ext uri="{FF2B5EF4-FFF2-40B4-BE49-F238E27FC236}">
                <a16:creationId xmlns:a16="http://schemas.microsoft.com/office/drawing/2014/main" id="{7E4F12B8-7A64-483A-BB09-AB5056C3239F}"/>
              </a:ext>
            </a:extLst>
          </p:cNvPr>
          <p:cNvSpPr txBox="1"/>
          <p:nvPr/>
        </p:nvSpPr>
        <p:spPr>
          <a:xfrm>
            <a:off x="4001632" y="4832839"/>
            <a:ext cx="7659231" cy="830997"/>
          </a:xfrm>
          <a:prstGeom prst="rect">
            <a:avLst/>
          </a:prstGeom>
          <a:noFill/>
        </p:spPr>
        <p:txBody>
          <a:bodyPr wrap="square" rtlCol="0">
            <a:spAutoFit/>
          </a:bodyPr>
          <a:lstStyle/>
          <a:p>
            <a:pPr algn="just"/>
            <a:r>
              <a:rPr lang="en-US" sz="2400" dirty="0" err="1">
                <a:solidFill>
                  <a:schemeClr val="accent6">
                    <a:lumMod val="50000"/>
                  </a:schemeClr>
                </a:solidFill>
                <a:latin typeface="Times New Roman" panose="02020603050405020304" pitchFamily="18" charset="0"/>
                <a:cs typeface="Times New Roman" panose="02020603050405020304" pitchFamily="18" charset="0"/>
              </a:rPr>
              <a:t>Xác</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định</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và</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cho</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biết</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tác</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dụng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biện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pháp</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tu</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từ</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trong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khổ</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thơ</a:t>
            </a:r>
            <a:r>
              <a:rPr lang="en-US" sz="2400" dirty="0">
                <a:solidFill>
                  <a:schemeClr val="accent6">
                    <a:lumMod val="50000"/>
                  </a:schemeClr>
                </a:solidFill>
                <a:latin typeface="Times New Roman" panose="02020603050405020304" pitchFamily="18" charset="0"/>
                <a:cs typeface="Times New Roman" panose="02020603050405020304" pitchFamily="18" charset="0"/>
              </a:rPr>
              <a:t> 2.</a:t>
            </a:r>
            <a:endParaRPr lang="en-US" sz="24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DC91232-9E17-4AF4-95A8-ECC9E79E94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319" y="22594"/>
            <a:ext cx="2952339" cy="1487943"/>
          </a:xfrm>
          <a:prstGeom prst="rect">
            <a:avLst/>
          </a:prstGeom>
        </p:spPr>
      </p:pic>
      <p:pic>
        <p:nvPicPr>
          <p:cNvPr id="11" name="Picture 10" descr="Học Tập, Giáo Dục, Trẻ Em, Học Bài, Tải hình PNG 171 - Free.Vector6.com">
            <a:extLst>
              <a:ext uri="{FF2B5EF4-FFF2-40B4-BE49-F238E27FC236}">
                <a16:creationId xmlns:a16="http://schemas.microsoft.com/office/drawing/2014/main" id="{6E58A0F9-DE4B-D344-9097-C36F78E9FD8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39663" y="-121582"/>
            <a:ext cx="2952338" cy="1965566"/>
          </a:xfrm>
          <a:prstGeom prst="rect">
            <a:avLst/>
          </a:prstGeom>
          <a:noFill/>
        </p:spPr>
      </p:pic>
    </p:spTree>
    <p:extLst>
      <p:ext uri="{BB962C8B-B14F-4D97-AF65-F5344CB8AC3E}">
        <p14:creationId xmlns:p14="http://schemas.microsoft.com/office/powerpoint/2010/main" val="3827468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8000" y="954038"/>
            <a:ext cx="6096000" cy="3416320"/>
          </a:xfrm>
          <a:prstGeom prst="rect">
            <a:avLst/>
          </a:prstGeom>
        </p:spPr>
        <p:txBody>
          <a:bodyPr>
            <a:spAutoFit/>
          </a:bodyPr>
          <a:lstStyle/>
          <a:p>
            <a:pPr algn="ctr"/>
            <a:r>
              <a:rPr lang="vi-VN" sz="2400" u="sng" dirty="0">
                <a:solidFill>
                  <a:srgbClr val="FF0000"/>
                </a:solidFill>
                <a:latin typeface="Open Sans"/>
              </a:rPr>
              <a:t>Chum tương </a:t>
            </a:r>
            <a:r>
              <a:rPr lang="vi-VN" sz="2400" dirty="0">
                <a:solidFill>
                  <a:srgbClr val="00264D"/>
                </a:solidFill>
                <a:latin typeface="Open Sans"/>
              </a:rPr>
              <a:t>mẹ đã đậy rồi</a:t>
            </a:r>
            <a:br>
              <a:rPr lang="vi-VN" sz="2400" dirty="0"/>
            </a:br>
            <a:r>
              <a:rPr lang="vi-VN" sz="2400" u="sng" dirty="0">
                <a:solidFill>
                  <a:srgbClr val="FF0000"/>
                </a:solidFill>
                <a:latin typeface="Open Sans"/>
              </a:rPr>
              <a:t>Nón mê </a:t>
            </a:r>
            <a:r>
              <a:rPr lang="vi-VN" sz="2400" dirty="0">
                <a:solidFill>
                  <a:srgbClr val="00264D"/>
                </a:solidFill>
                <a:latin typeface="Open Sans"/>
              </a:rPr>
              <a:t>xưa đứng nay ngồi dầm mưa</a:t>
            </a:r>
            <a:br>
              <a:rPr lang="vi-VN" sz="2400" dirty="0"/>
            </a:br>
            <a:r>
              <a:rPr lang="vi-VN" sz="2400" u="sng" dirty="0">
                <a:solidFill>
                  <a:srgbClr val="FF0000"/>
                </a:solidFill>
                <a:latin typeface="Open Sans"/>
              </a:rPr>
              <a:t>Áo tơi </a:t>
            </a:r>
            <a:r>
              <a:rPr lang="vi-VN" sz="2400" dirty="0">
                <a:solidFill>
                  <a:srgbClr val="00264D"/>
                </a:solidFill>
                <a:latin typeface="Open Sans"/>
              </a:rPr>
              <a:t>qua buổi cày bừa</a:t>
            </a:r>
            <a:br>
              <a:rPr lang="vi-VN" sz="2400" dirty="0"/>
            </a:br>
            <a:r>
              <a:rPr lang="vi-VN" sz="2400" dirty="0">
                <a:solidFill>
                  <a:srgbClr val="00264D"/>
                </a:solidFill>
                <a:latin typeface="Open Sans"/>
              </a:rPr>
              <a:t>Giờ còn lủn củn khoác hờ </a:t>
            </a:r>
            <a:r>
              <a:rPr lang="vi-VN" sz="2400" u="sng" dirty="0">
                <a:solidFill>
                  <a:srgbClr val="FF0000"/>
                </a:solidFill>
                <a:latin typeface="Open Sans"/>
              </a:rPr>
              <a:t>người rơm.</a:t>
            </a:r>
            <a:br>
              <a:rPr lang="vi-VN" sz="2400" u="sng" dirty="0">
                <a:solidFill>
                  <a:srgbClr val="FF0000"/>
                </a:solidFill>
              </a:rPr>
            </a:br>
            <a:endParaRPr lang="en-US" sz="2400" u="sng" dirty="0">
              <a:solidFill>
                <a:srgbClr val="FF0000"/>
              </a:solidFill>
            </a:endParaRPr>
          </a:p>
          <a:p>
            <a:pPr algn="ctr"/>
            <a:r>
              <a:rPr lang="vi-VN" sz="2400" u="sng" dirty="0">
                <a:solidFill>
                  <a:srgbClr val="FF0000"/>
                </a:solidFill>
                <a:latin typeface="Open Sans"/>
              </a:rPr>
              <a:t>Đàn gà </a:t>
            </a:r>
            <a:r>
              <a:rPr lang="vi-VN" sz="2400" dirty="0">
                <a:solidFill>
                  <a:srgbClr val="00264D"/>
                </a:solidFill>
                <a:latin typeface="Open Sans"/>
              </a:rPr>
              <a:t>mới nở vàng ươm</a:t>
            </a:r>
            <a:br>
              <a:rPr lang="vi-VN" sz="2400" dirty="0"/>
            </a:br>
            <a:r>
              <a:rPr lang="vi-VN" sz="2400" dirty="0">
                <a:solidFill>
                  <a:srgbClr val="00264D"/>
                </a:solidFill>
                <a:latin typeface="Open Sans"/>
              </a:rPr>
              <a:t>Vào ra quanh một </a:t>
            </a:r>
            <a:r>
              <a:rPr lang="vi-VN" sz="2400" u="sng" dirty="0">
                <a:solidFill>
                  <a:srgbClr val="FF0000"/>
                </a:solidFill>
                <a:latin typeface="Open Sans"/>
              </a:rPr>
              <a:t>cái nơm hỏng vành</a:t>
            </a:r>
            <a:br>
              <a:rPr lang="vi-VN" sz="2400" dirty="0"/>
            </a:br>
            <a:r>
              <a:rPr lang="vi-VN" sz="2400" dirty="0">
                <a:solidFill>
                  <a:srgbClr val="00264D"/>
                </a:solidFill>
                <a:latin typeface="Open Sans"/>
              </a:rPr>
              <a:t>Bất ngờ rụng ở trên cành</a:t>
            </a:r>
            <a:br>
              <a:rPr lang="vi-VN" sz="2400" dirty="0"/>
            </a:br>
            <a:r>
              <a:rPr lang="vi-VN" sz="2400" u="sng" dirty="0">
                <a:solidFill>
                  <a:srgbClr val="FF0000"/>
                </a:solidFill>
                <a:latin typeface="Open Sans"/>
              </a:rPr>
              <a:t>Trái na </a:t>
            </a:r>
            <a:r>
              <a:rPr lang="vi-VN" sz="2400" dirty="0">
                <a:solidFill>
                  <a:srgbClr val="00264D"/>
                </a:solidFill>
                <a:latin typeface="Open Sans"/>
              </a:rPr>
              <a:t>cuối vụ mẹ dành phần con.</a:t>
            </a:r>
            <a:endParaRPr lang="en-US" sz="2400" dirty="0"/>
          </a:p>
        </p:txBody>
      </p:sp>
      <p:sp>
        <p:nvSpPr>
          <p:cNvPr id="5" name="Title 1">
            <a:extLst>
              <a:ext uri="{FF2B5EF4-FFF2-40B4-BE49-F238E27FC236}">
                <a16:creationId xmlns:a16="http://schemas.microsoft.com/office/drawing/2014/main" id="{3B59E29C-7311-4EEB-81BB-18492D0F70FC}"/>
              </a:ext>
            </a:extLst>
          </p:cNvPr>
          <p:cNvSpPr>
            <a:spLocks noGrp="1"/>
          </p:cNvSpPr>
          <p:nvPr>
            <p:ph type="title"/>
          </p:nvPr>
        </p:nvSpPr>
        <p:spPr>
          <a:xfrm>
            <a:off x="0" y="83832"/>
            <a:ext cx="2198255" cy="664313"/>
          </a:xfrm>
        </p:spPr>
        <p:txBody>
          <a:bodyPr>
            <a:normAutofit/>
          </a:bodyPr>
          <a:lstStyle/>
          <a:p>
            <a:r>
              <a:rPr lang="en-US" sz="2800" b="1" dirty="0" err="1">
                <a:latin typeface="Times New Roman" panose="02020603050405020304" pitchFamily="18" charset="0"/>
                <a:cs typeface="Times New Roman" panose="02020603050405020304" pitchFamily="18" charset="0"/>
              </a:rPr>
              <a:t>Khổ</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thơ</a:t>
            </a:r>
            <a:r>
              <a:rPr lang="en-US" sz="2800" b="1" dirty="0">
                <a:latin typeface="Times New Roman" panose="02020603050405020304" pitchFamily="18" charset="0"/>
                <a:cs typeface="Times New Roman" panose="02020603050405020304" pitchFamily="18" charset="0"/>
              </a:rPr>
              <a:t> 2,3</a:t>
            </a:r>
          </a:p>
        </p:txBody>
      </p:sp>
      <p:sp>
        <p:nvSpPr>
          <p:cNvPr id="2" name="Rectangle 1"/>
          <p:cNvSpPr/>
          <p:nvPr/>
        </p:nvSpPr>
        <p:spPr>
          <a:xfrm>
            <a:off x="6626526" y="655782"/>
            <a:ext cx="4728410" cy="830997"/>
          </a:xfrm>
          <a:prstGeom prst="rect">
            <a:avLst/>
          </a:prstGeom>
        </p:spPr>
        <p:txBody>
          <a:bodyPr wrap="none">
            <a:spAutoFit/>
          </a:bodyPr>
          <a:lstStyle/>
          <a:p>
            <a:r>
              <a:rPr lang="pt-BR" sz="2400" b="1" dirty="0">
                <a:solidFill>
                  <a:srgbClr val="000000"/>
                </a:solidFill>
                <a:latin typeface="Times New Roman" panose="02020603050405020304" pitchFamily="18" charset="0"/>
                <a:ea typeface="Times New Roman" panose="02020603050405020304" pitchFamily="18" charset="0"/>
              </a:rPr>
              <a:t>2. Những hình ảnh trong ngôi nhà </a:t>
            </a:r>
          </a:p>
          <a:p>
            <a:r>
              <a:rPr lang="pt-BR" sz="2400" b="1" dirty="0">
                <a:solidFill>
                  <a:srgbClr val="000000"/>
                </a:solidFill>
                <a:latin typeface="Times New Roman" panose="02020603050405020304" pitchFamily="18" charset="0"/>
                <a:ea typeface="Times New Roman" panose="02020603050405020304" pitchFamily="18" charset="0"/>
              </a:rPr>
              <a:t>của mẹ:</a:t>
            </a:r>
            <a:endParaRPr lang="en-US" sz="2400" b="1" dirty="0">
              <a:latin typeface="Times New Roman" panose="02020603050405020304" pitchFamily="18" charset="0"/>
              <a:ea typeface="Times New Roman" panose="02020603050405020304" pitchFamily="18" charset="0"/>
            </a:endParaRPr>
          </a:p>
        </p:txBody>
      </p:sp>
      <p:sp>
        <p:nvSpPr>
          <p:cNvPr id="6" name="Rectangle 5"/>
          <p:cNvSpPr/>
          <p:nvPr/>
        </p:nvSpPr>
        <p:spPr>
          <a:xfrm>
            <a:off x="4174836" y="4793614"/>
            <a:ext cx="7686964" cy="1938992"/>
          </a:xfrm>
          <a:prstGeom prst="rect">
            <a:avLst/>
          </a:prstGeom>
        </p:spPr>
        <p:txBody>
          <a:bodyPr wrap="square">
            <a:spAutoFit/>
          </a:bodyPr>
          <a:lstStyle/>
          <a:p>
            <a:pPr algn="just"/>
            <a:r>
              <a:rPr lang="en-US" sz="2400" b="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Hình</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ảnh</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gần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gũi</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mộc</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mạc</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đậm</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chất</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làng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quê</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kết</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hợp</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với</a:t>
            </a:r>
            <a:r>
              <a:rPr lang="en-US" sz="2400" b="1" dirty="0">
                <a:solidFill>
                  <a:srgbClr val="FF0000"/>
                </a:solidFill>
                <a:latin typeface="Times New Roman" panose="02020603050405020304" pitchFamily="18" charset="0"/>
                <a:ea typeface="Times New Roman" panose="02020603050405020304" pitchFamily="18" charset="0"/>
              </a:rPr>
              <a:t> NT </a:t>
            </a:r>
            <a:r>
              <a:rPr lang="en-US" sz="2400" b="1" dirty="0" err="1">
                <a:solidFill>
                  <a:srgbClr val="FF0000"/>
                </a:solidFill>
                <a:latin typeface="Times New Roman" panose="02020603050405020304" pitchFamily="18" charset="0"/>
                <a:ea typeface="Times New Roman" panose="02020603050405020304" pitchFamily="18" charset="0"/>
              </a:rPr>
              <a:t>ẩn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dụ</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nhân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hóa</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liệt</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kê</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gợi</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sự</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tần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tảo</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chịu</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thương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chịu</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khó</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mẹ</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Từ</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đó</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cảm</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nhận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được</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sự</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gắn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bó</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yêu</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thương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trân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trọng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người</a:t>
            </a:r>
            <a:r>
              <a:rPr lang="en-US" sz="2400" b="1" dirty="0">
                <a:solidFill>
                  <a:srgbClr val="FF0000"/>
                </a:solidFill>
                <a:latin typeface="Times New Roman" panose="02020603050405020304" pitchFamily="18" charset="0"/>
                <a:ea typeface="Times New Roman" panose="02020603050405020304" pitchFamily="18" charset="0"/>
              </a:rPr>
              <a:t> con </a:t>
            </a:r>
            <a:r>
              <a:rPr lang="en-US" sz="2400" b="1" dirty="0" err="1">
                <a:solidFill>
                  <a:srgbClr val="FF0000"/>
                </a:solidFill>
                <a:latin typeface="Times New Roman" panose="02020603050405020304" pitchFamily="18" charset="0"/>
                <a:ea typeface="Times New Roman" panose="02020603050405020304" pitchFamily="18" charset="0"/>
              </a:rPr>
              <a:t>đối</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với</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ngôi</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nhà</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thân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thuộc</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và</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với</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người</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mẹ</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kính</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yêu</a:t>
            </a:r>
            <a:r>
              <a:rPr lang="en-US" sz="2400" b="1" dirty="0">
                <a:solidFill>
                  <a:srgbClr val="FF0000"/>
                </a:solidFill>
                <a:latin typeface="Times New Roman" panose="02020603050405020304" pitchFamily="18" charset="0"/>
                <a:ea typeface="Times New Roman" panose="02020603050405020304" pitchFamily="18" charset="0"/>
              </a:rPr>
              <a:t>.</a:t>
            </a:r>
            <a:endParaRPr lang="en-US" sz="2400" dirty="0">
              <a:solidFill>
                <a:srgbClr val="FF0000"/>
              </a:solidFill>
            </a:endParaRPr>
          </a:p>
        </p:txBody>
      </p:sp>
    </p:spTree>
    <p:extLst>
      <p:ext uri="{BB962C8B-B14F-4D97-AF65-F5344CB8AC3E}">
        <p14:creationId xmlns:p14="http://schemas.microsoft.com/office/powerpoint/2010/main" val="142587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9E29C-7311-4EEB-81BB-18492D0F70FC}"/>
              </a:ext>
            </a:extLst>
          </p:cNvPr>
          <p:cNvSpPr>
            <a:spLocks noGrp="1"/>
          </p:cNvSpPr>
          <p:nvPr>
            <p:ph type="title"/>
          </p:nvPr>
        </p:nvSpPr>
        <p:spPr>
          <a:xfrm>
            <a:off x="2104717" y="102454"/>
            <a:ext cx="7982564" cy="1325563"/>
          </a:xfrm>
        </p:spPr>
        <p:txBody>
          <a:bodyPr/>
          <a:lstStyle/>
          <a:p>
            <a:pPr algn="ctr"/>
            <a:r>
              <a:rPr lang="en-US" dirty="0" err="1"/>
              <a:t>Khổ</a:t>
            </a:r>
            <a:r>
              <a:rPr lang="en-US" dirty="0"/>
              <a:t> </a:t>
            </a:r>
            <a:r>
              <a:rPr lang="en-US" dirty="0" err="1"/>
              <a:t>thơ</a:t>
            </a:r>
            <a:r>
              <a:rPr lang="en-US" dirty="0"/>
              <a:t> 4</a:t>
            </a:r>
          </a:p>
        </p:txBody>
      </p:sp>
      <p:pic>
        <p:nvPicPr>
          <p:cNvPr id="5" name="Picture 4">
            <a:extLst>
              <a:ext uri="{FF2B5EF4-FFF2-40B4-BE49-F238E27FC236}">
                <a16:creationId xmlns:a16="http://schemas.microsoft.com/office/drawing/2014/main" id="{409CF4A9-94BD-4A2E-842A-48CC7442C3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1517" y="325933"/>
            <a:ext cx="9116839" cy="6247415"/>
          </a:xfrm>
          <a:prstGeom prst="rect">
            <a:avLst/>
          </a:prstGeom>
        </p:spPr>
      </p:pic>
      <p:sp>
        <p:nvSpPr>
          <p:cNvPr id="7" name="TextBox 6">
            <a:extLst>
              <a:ext uri="{FF2B5EF4-FFF2-40B4-BE49-F238E27FC236}">
                <a16:creationId xmlns:a16="http://schemas.microsoft.com/office/drawing/2014/main" id="{B32C9538-229A-482E-BF9D-5144B6BCF281}"/>
              </a:ext>
            </a:extLst>
          </p:cNvPr>
          <p:cNvSpPr txBox="1"/>
          <p:nvPr/>
        </p:nvSpPr>
        <p:spPr>
          <a:xfrm>
            <a:off x="3612333" y="1914047"/>
            <a:ext cx="4780229" cy="2308324"/>
          </a:xfrm>
          <a:prstGeom prst="rect">
            <a:avLst/>
          </a:prstGeom>
          <a:noFill/>
        </p:spPr>
        <p:txBody>
          <a:bodyPr wrap="square">
            <a:spAutoFit/>
          </a:bodyPr>
          <a:lstStyle/>
          <a:p>
            <a:pPr marR="0" algn="just">
              <a:spcBef>
                <a:spcPts val="0"/>
              </a:spcBef>
              <a:spcAft>
                <a:spcPts val="0"/>
              </a:spcAft>
            </a:pPr>
            <a:r>
              <a:rPr lang="pt-BR" sz="2400" i="1" dirty="0">
                <a:effectLst/>
                <a:latin typeface="Times New Roman" panose="02020603050405020304" pitchFamily="18" charset="0"/>
                <a:ea typeface="Times New Roman" panose="02020603050405020304" pitchFamily="18" charset="0"/>
              </a:rPr>
              <a:t>1. Tìm các từ láy trong khổ thơ thứ 4. Những từ láy đó khiến em cảm nhận được cảm xúc nào của người con?</a:t>
            </a:r>
          </a:p>
          <a:p>
            <a:pPr marL="342900" marR="0" indent="-342900" algn="just">
              <a:spcBef>
                <a:spcPts val="0"/>
              </a:spcBef>
              <a:spcAft>
                <a:spcPts val="0"/>
              </a:spcAft>
              <a:buAutoNum type="arabicPeriod"/>
            </a:pPr>
            <a:endParaRPr lang="en-US" sz="24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pt-BR" sz="2400" i="1" dirty="0">
                <a:latin typeface="Times New Roman" panose="02020603050405020304" pitchFamily="18" charset="0"/>
                <a:ea typeface="Times New Roman" panose="02020603050405020304" pitchFamily="18" charset="0"/>
              </a:rPr>
              <a:t>2. </a:t>
            </a:r>
            <a:r>
              <a:rPr lang="pt-BR" sz="2400" i="1" dirty="0">
                <a:effectLst/>
                <a:latin typeface="Times New Roman" panose="02020603050405020304" pitchFamily="18" charset="0"/>
                <a:ea typeface="Times New Roman" panose="02020603050405020304" pitchFamily="18" charset="0"/>
              </a:rPr>
              <a:t>Điều gì làm người con “Nghẹn ngào thương mẹ nhiều hơn...”?</a:t>
            </a:r>
            <a:endParaRPr lang="en-US" sz="2400" dirty="0">
              <a:effectLst/>
              <a:latin typeface="Times New Roman" panose="02020603050405020304" pitchFamily="18" charset="0"/>
              <a:ea typeface="Times New Roman" panose="02020603050405020304" pitchFamily="18" charset="0"/>
            </a:endParaRPr>
          </a:p>
        </p:txBody>
      </p:sp>
      <p:pic>
        <p:nvPicPr>
          <p:cNvPr id="8" name="Picture 7">
            <a:extLst>
              <a:ext uri="{FF2B5EF4-FFF2-40B4-BE49-F238E27FC236}">
                <a16:creationId xmlns:a16="http://schemas.microsoft.com/office/drawing/2014/main" id="{8D300070-E057-4047-80AD-EF3912E660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3290" y="3441879"/>
            <a:ext cx="3830261" cy="3429000"/>
          </a:xfrm>
          <a:prstGeom prst="rect">
            <a:avLst/>
          </a:prstGeom>
        </p:spPr>
      </p:pic>
    </p:spTree>
    <p:extLst>
      <p:ext uri="{BB962C8B-B14F-4D97-AF65-F5344CB8AC3E}">
        <p14:creationId xmlns:p14="http://schemas.microsoft.com/office/powerpoint/2010/main" val="3268162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9E29C-7311-4EEB-81BB-18492D0F70FC}"/>
              </a:ext>
            </a:extLst>
          </p:cNvPr>
          <p:cNvSpPr>
            <a:spLocks noGrp="1"/>
          </p:cNvSpPr>
          <p:nvPr>
            <p:ph type="title"/>
          </p:nvPr>
        </p:nvSpPr>
        <p:spPr>
          <a:xfrm>
            <a:off x="1605824" y="0"/>
            <a:ext cx="7982564" cy="1325563"/>
          </a:xfrm>
        </p:spPr>
        <p:txBody>
          <a:bodyPr>
            <a:normAutofit/>
          </a:bodyPr>
          <a:lstStyle/>
          <a:p>
            <a:r>
              <a:rPr lang="en-US" sz="3200" dirty="0" err="1">
                <a:latin typeface="Times New Roman" panose="02020603050405020304" pitchFamily="18" charset="0"/>
                <a:cs typeface="Times New Roman" panose="02020603050405020304" pitchFamily="18" charset="0"/>
              </a:rPr>
              <a:t>Khổ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4: </a:t>
            </a:r>
            <a:r>
              <a:rPr lang="vi-VN" sz="3200" dirty="0">
                <a:latin typeface="Times New Roman" panose="02020603050405020304" pitchFamily="18" charset="0"/>
                <a:cs typeface="Times New Roman" panose="02020603050405020304" pitchFamily="18" charset="0"/>
              </a:rPr>
              <a:t>Cảm xúc trong lòng con.</a:t>
            </a:r>
            <a:r>
              <a:rPr lang="en-VN"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FFC2014C-0CC7-4E34-BDFE-7DF445DD9EB6}"/>
              </a:ext>
            </a:extLst>
          </p:cNvPr>
          <p:cNvSpPr txBox="1"/>
          <p:nvPr/>
        </p:nvSpPr>
        <p:spPr>
          <a:xfrm>
            <a:off x="2308634" y="2806574"/>
            <a:ext cx="8139066" cy="1938992"/>
          </a:xfrm>
          <a:prstGeom prst="rect">
            <a:avLst/>
          </a:prstGeom>
          <a:noFill/>
        </p:spPr>
        <p:txBody>
          <a:bodyPr wrap="square">
            <a:spAutoFit/>
          </a:bodyPr>
          <a:lstStyle/>
          <a:p>
            <a:pPr marR="0">
              <a:spcBef>
                <a:spcPts val="0"/>
              </a:spcBef>
              <a:spcAft>
                <a:spcPts val="0"/>
              </a:spcAft>
            </a:pPr>
            <a:r>
              <a:rPr lang="en-US" sz="2400" b="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b="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láy</a:t>
            </a:r>
            <a:r>
              <a:rPr lang="en-US" sz="2400" b="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nghẹn</a:t>
            </a:r>
            <a:r>
              <a:rPr lang="en-US" sz="2400" b="1" i="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ngào</a:t>
            </a:r>
            <a:r>
              <a:rPr lang="en-US" sz="2400" b="1" i="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rưng</a:t>
            </a:r>
            <a:r>
              <a:rPr lang="en-US" sz="2400" b="1" i="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rưng</a:t>
            </a:r>
            <a:r>
              <a:rPr lang="en-US" sz="2400" b="1" i="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i="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marR="0">
              <a:spcBef>
                <a:spcPts val="0"/>
              </a:spcBef>
              <a:spcAft>
                <a:spcPts val="0"/>
              </a:spcAft>
            </a:pPr>
            <a:endParaRPr lang="en-US" sz="2400" b="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4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Bộc</a:t>
            </a:r>
            <a:r>
              <a:rPr lang="en-US" sz="24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lộ</a:t>
            </a:r>
            <a:r>
              <a:rPr lang="en-US" sz="24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a:t>
            </a:r>
            <a:r>
              <a:rPr lang="en-US" sz="2400" b="1"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ảm</a:t>
            </a:r>
            <a:r>
              <a:rPr lang="en-US" sz="2400" b="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400" b="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dâng</a:t>
            </a:r>
            <a:r>
              <a:rPr lang="en-US" sz="2400" b="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trào</a:t>
            </a:r>
            <a:r>
              <a:rPr lang="en-US" sz="2400" b="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400" b="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b="1"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thấm</a:t>
            </a:r>
            <a:r>
              <a:rPr lang="en-US" sz="2400" b="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thía</a:t>
            </a:r>
            <a:r>
              <a:rPr lang="en-US" sz="2400" b="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400" b="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400" b="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b="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vất</a:t>
            </a:r>
            <a:r>
              <a:rPr lang="en-US" sz="2400" b="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vả</a:t>
            </a:r>
            <a:r>
              <a:rPr lang="en-US" sz="2400" b="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hy</a:t>
            </a:r>
            <a:r>
              <a:rPr lang="en-US" sz="2400" b="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b="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400" b="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b="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b="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400" b="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b="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400" b="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spcBef>
                <a:spcPts val="0"/>
              </a:spcBef>
              <a:spcAft>
                <a:spcPts val="0"/>
              </a:spcAft>
            </a:pPr>
            <a:r>
              <a:rPr lang="en-US" sz="2400" b="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p:txBody>
      </p:sp>
      <p:pic>
        <p:nvPicPr>
          <p:cNvPr id="4" name="Picture 3" descr="A picture containing doll&#10;&#10;Description automatically generated">
            <a:extLst>
              <a:ext uri="{FF2B5EF4-FFF2-40B4-BE49-F238E27FC236}">
                <a16:creationId xmlns:a16="http://schemas.microsoft.com/office/drawing/2014/main" id="{E27E3A64-B4E8-A648-8803-A644A65A8E71}"/>
              </a:ext>
            </a:extLst>
          </p:cNvPr>
          <p:cNvPicPr/>
          <p:nvPr/>
        </p:nvPicPr>
        <p:blipFill>
          <a:blip r:embed="rId2">
            <a:extLst>
              <a:ext uri="{28A0092B-C50C-407E-A947-70E740481C1C}">
                <a14:useLocalDpi xmlns:a14="http://schemas.microsoft.com/office/drawing/2010/main" val="0"/>
              </a:ext>
            </a:extLst>
          </a:blip>
          <a:stretch>
            <a:fillRect/>
          </a:stretch>
        </p:blipFill>
        <p:spPr>
          <a:xfrm>
            <a:off x="9916733" y="-136883"/>
            <a:ext cx="2408348" cy="2343955"/>
          </a:xfrm>
          <a:prstGeom prst="rect">
            <a:avLst/>
          </a:prstGeom>
        </p:spPr>
      </p:pic>
      <p:sp>
        <p:nvSpPr>
          <p:cNvPr id="3" name="TextBox 2"/>
          <p:cNvSpPr txBox="1"/>
          <p:nvPr/>
        </p:nvSpPr>
        <p:spPr>
          <a:xfrm>
            <a:off x="2136618" y="1720158"/>
            <a:ext cx="8971984" cy="830997"/>
          </a:xfrm>
          <a:prstGeom prst="rect">
            <a:avLst/>
          </a:prstGeom>
          <a:noFill/>
        </p:spPr>
        <p:txBody>
          <a:bodyPr wrap="square" rtlCol="0">
            <a:spAutoFit/>
          </a:bodyPr>
          <a:lstStyle/>
          <a:p>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Nghẹn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nhiều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hơn</a:t>
            </a:r>
            <a:r>
              <a:rPr lang="en-US" sz="2400" i="1" dirty="0">
                <a:latin typeface="Times New Roman" panose="02020603050405020304" pitchFamily="18" charset="0"/>
                <a:cs typeface="Times New Roman" panose="02020603050405020304" pitchFamily="18" charset="0"/>
              </a:rPr>
              <a:t>...</a:t>
            </a:r>
          </a:p>
          <a:p>
            <a:r>
              <a:rPr lang="en-US" sz="2400" i="1" dirty="0" err="1">
                <a:latin typeface="Times New Roman" panose="02020603050405020304" pitchFamily="18" charset="0"/>
                <a:cs typeface="Times New Roman" panose="02020603050405020304" pitchFamily="18" charset="0"/>
              </a:rPr>
              <a:t>Rưng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rưng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từ</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giản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đơn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thường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ngày</a:t>
            </a:r>
            <a:r>
              <a:rPr lang="en-US" sz="24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7967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93DE7A9-6C24-456C-81EA-FFE42649D7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50622" y="4572000"/>
            <a:ext cx="3941378" cy="2286000"/>
          </a:xfrm>
          <a:prstGeom prst="rect">
            <a:avLst/>
          </a:prstGeom>
        </p:spPr>
      </p:pic>
      <p:pic>
        <p:nvPicPr>
          <p:cNvPr id="16" name="Picture 15">
            <a:extLst>
              <a:ext uri="{FF2B5EF4-FFF2-40B4-BE49-F238E27FC236}">
                <a16:creationId xmlns:a16="http://schemas.microsoft.com/office/drawing/2014/main" id="{4A76EFAB-7214-4230-8F36-5C7AB4C8C5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8469" y="1027906"/>
            <a:ext cx="4378817" cy="3694627"/>
          </a:xfrm>
          <a:prstGeom prst="rect">
            <a:avLst/>
          </a:prstGeom>
        </p:spPr>
      </p:pic>
      <p:sp>
        <p:nvSpPr>
          <p:cNvPr id="12" name="TextBox 11">
            <a:extLst>
              <a:ext uri="{FF2B5EF4-FFF2-40B4-BE49-F238E27FC236}">
                <a16:creationId xmlns:a16="http://schemas.microsoft.com/office/drawing/2014/main" id="{FB9C8589-FAC1-421D-BE20-85AA4E076093}"/>
              </a:ext>
            </a:extLst>
          </p:cNvPr>
          <p:cNvSpPr txBox="1"/>
          <p:nvPr/>
        </p:nvSpPr>
        <p:spPr>
          <a:xfrm>
            <a:off x="4799127" y="2782668"/>
            <a:ext cx="3297528" cy="769441"/>
          </a:xfrm>
          <a:prstGeom prst="rect">
            <a:avLst/>
          </a:prstGeom>
          <a:noFill/>
        </p:spPr>
        <p:txBody>
          <a:bodyPr wrap="square" rtlCol="0">
            <a:spAutoFit/>
          </a:bodyPr>
          <a:lstStyle/>
          <a:p>
            <a:pPr algn="ctr"/>
            <a:r>
              <a:rPr lang="en-US" sz="4400" b="1" dirty="0">
                <a:solidFill>
                  <a:srgbClr val="990000"/>
                </a:solidFill>
                <a:latin typeface="Times New Roman" panose="02020603050405020304" pitchFamily="18" charset="0"/>
                <a:cs typeface="Times New Roman" panose="02020603050405020304" pitchFamily="18" charset="0"/>
              </a:rPr>
              <a:t>III. </a:t>
            </a:r>
            <a:r>
              <a:rPr lang="en-US" sz="4400" b="1" dirty="0" err="1">
                <a:solidFill>
                  <a:srgbClr val="990000"/>
                </a:solidFill>
                <a:latin typeface="Times New Roman" panose="02020603050405020304" pitchFamily="18" charset="0"/>
                <a:cs typeface="Times New Roman" panose="02020603050405020304" pitchFamily="18" charset="0"/>
              </a:rPr>
              <a:t>Tổng</a:t>
            </a:r>
            <a:r>
              <a:rPr lang="en-US" sz="4400" b="1" dirty="0">
                <a:solidFill>
                  <a:srgbClr val="990000"/>
                </a:solidFill>
                <a:latin typeface="Times New Roman" panose="02020603050405020304" pitchFamily="18" charset="0"/>
                <a:cs typeface="Times New Roman" panose="02020603050405020304" pitchFamily="18" charset="0"/>
              </a:rPr>
              <a:t> </a:t>
            </a:r>
            <a:r>
              <a:rPr lang="en-US" sz="4400" b="1" dirty="0" err="1">
                <a:solidFill>
                  <a:srgbClr val="990000"/>
                </a:solidFill>
                <a:latin typeface="Times New Roman" panose="02020603050405020304" pitchFamily="18" charset="0"/>
                <a:cs typeface="Times New Roman" panose="02020603050405020304" pitchFamily="18" charset="0"/>
              </a:rPr>
              <a:t>kết</a:t>
            </a:r>
            <a:endParaRPr lang="en-US" sz="4400" b="1" dirty="0">
              <a:solidFill>
                <a:srgbClr val="990000"/>
              </a:solidFill>
              <a:latin typeface="Times New Roman" panose="02020603050405020304" pitchFamily="18" charset="0"/>
              <a:cs typeface="Times New Roman" panose="02020603050405020304" pitchFamily="18" charset="0"/>
            </a:endParaRPr>
          </a:p>
        </p:txBody>
      </p:sp>
      <p:pic>
        <p:nvPicPr>
          <p:cNvPr id="17" name="Google Shape;799;p49">
            <a:extLst>
              <a:ext uri="{FF2B5EF4-FFF2-40B4-BE49-F238E27FC236}">
                <a16:creationId xmlns:a16="http://schemas.microsoft.com/office/drawing/2014/main" id="{E2C959C6-012F-488A-A214-62F8C4094547}"/>
              </a:ext>
            </a:extLst>
          </p:cNvPr>
          <p:cNvPicPr/>
          <p:nvPr/>
        </p:nvPicPr>
        <p:blipFill rotWithShape="1">
          <a:blip r:embed="rId4">
            <a:alphaModFix/>
          </a:blip>
          <a:srcRect l="38581" t="24562" r="40933" b="26282"/>
          <a:stretch/>
        </p:blipFill>
        <p:spPr>
          <a:xfrm flipH="1">
            <a:off x="1502006" y="1409034"/>
            <a:ext cx="2980023" cy="4039931"/>
          </a:xfrm>
          <a:prstGeom prst="rect">
            <a:avLst/>
          </a:prstGeom>
          <a:noFill/>
          <a:ln>
            <a:noFill/>
          </a:ln>
        </p:spPr>
      </p:pic>
    </p:spTree>
    <p:extLst>
      <p:ext uri="{BB962C8B-B14F-4D97-AF65-F5344CB8AC3E}">
        <p14:creationId xmlns:p14="http://schemas.microsoft.com/office/powerpoint/2010/main" val="3509523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Callout 9">
            <a:extLst>
              <a:ext uri="{FF2B5EF4-FFF2-40B4-BE49-F238E27FC236}">
                <a16:creationId xmlns:a16="http://schemas.microsoft.com/office/drawing/2014/main" id="{CC22907E-86DA-D848-B7E0-61F53A0CCF83}"/>
              </a:ext>
            </a:extLst>
          </p:cNvPr>
          <p:cNvSpPr/>
          <p:nvPr/>
        </p:nvSpPr>
        <p:spPr>
          <a:xfrm rot="612989">
            <a:off x="5872401" y="817734"/>
            <a:ext cx="4958235" cy="3580261"/>
          </a:xfrm>
          <a:prstGeom prst="cloudCallout">
            <a:avLst>
              <a:gd name="adj1" fmla="val -21502"/>
              <a:gd name="adj2" fmla="val 87588"/>
            </a:avLst>
          </a:prstGeom>
          <a:ln>
            <a:solidFill>
              <a:schemeClr val="accent6">
                <a:lumMod val="50000"/>
              </a:schemeClr>
            </a:solidFill>
          </a:ln>
        </p:spPr>
        <p:style>
          <a:lnRef idx="2">
            <a:schemeClr val="accent4"/>
          </a:lnRef>
          <a:fillRef idx="1">
            <a:schemeClr val="lt1"/>
          </a:fillRef>
          <a:effectRef idx="0">
            <a:schemeClr val="accent4"/>
          </a:effectRef>
          <a:fontRef idx="minor">
            <a:schemeClr val="dk1"/>
          </a:fontRef>
        </p:style>
        <p:txBody>
          <a:bodyPr lIns="121917" tIns="60958" rIns="121917" bIns="60958" rtlCol="0" anchor="ctr"/>
          <a:lstStyle/>
          <a:p>
            <a:pPr algn="ctr"/>
            <a:endParaRPr lang="en-US">
              <a:latin typeface="Times New Roman" pitchFamily="18" charset="0"/>
              <a:cs typeface="Times New Roman" pitchFamily="18" charset="0"/>
            </a:endParaRPr>
          </a:p>
        </p:txBody>
      </p:sp>
      <p:sp>
        <p:nvSpPr>
          <p:cNvPr id="102" name="PA_文本框 101">
            <a:extLst>
              <a:ext uri="{FF2B5EF4-FFF2-40B4-BE49-F238E27FC236}">
                <a16:creationId xmlns:a16="http://schemas.microsoft.com/office/drawing/2014/main" id="{D92C7F66-ABF4-4EED-9B50-67AC35E42BF2}"/>
              </a:ext>
            </a:extLst>
          </p:cNvPr>
          <p:cNvSpPr txBox="1"/>
          <p:nvPr>
            <p:custDataLst>
              <p:tags r:id="rId1"/>
            </p:custDataLst>
          </p:nvPr>
        </p:nvSpPr>
        <p:spPr>
          <a:xfrm rot="633069">
            <a:off x="6798819" y="1393045"/>
            <a:ext cx="3105398" cy="2429639"/>
          </a:xfrm>
          <a:prstGeom prst="rect">
            <a:avLst/>
          </a:prstGeom>
          <a:noFill/>
        </p:spPr>
        <p:txBody>
          <a:bodyPr wrap="square" rtlCol="0">
            <a:spAutoFit/>
          </a:bodyPr>
          <a:lstStyle/>
          <a:p>
            <a:pPr algn="ctr">
              <a:lnSpc>
                <a:spcPct val="150000"/>
              </a:lnSpc>
            </a:pPr>
            <a:r>
              <a:rPr lang="vi-VN" altLang="zh-CN" sz="2600" b="1" i="1" dirty="0">
                <a:ln w="19050">
                  <a:noFill/>
                </a:ln>
                <a:solidFill>
                  <a:srgbClr val="945200"/>
                </a:solidFill>
                <a:latin typeface="+mj-lt"/>
                <a:ea typeface="方正流行体简体" panose="03000509000000000000" pitchFamily="65" charset="-122"/>
                <a:cs typeface="Times New Roman" panose="02020603050405020304" pitchFamily="18" charset="0"/>
              </a:rPr>
              <a:t>Hãy lắng nghe bài hát sau và chia sẻ cảm xúc, ấn tượng gợi lên trong em? </a:t>
            </a:r>
            <a:endParaRPr lang="zh-CN" altLang="en-US" sz="2600" b="1" i="1" dirty="0">
              <a:ln w="19050">
                <a:noFill/>
              </a:ln>
              <a:solidFill>
                <a:srgbClr val="945200"/>
              </a:solidFill>
              <a:latin typeface="+mj-lt"/>
              <a:ea typeface="方正流行体简体" panose="03000509000000000000" pitchFamily="65" charset="-122"/>
              <a:cs typeface="Times New Roman" panose="02020603050405020304" pitchFamily="18" charset="0"/>
            </a:endParaRPr>
          </a:p>
        </p:txBody>
      </p:sp>
      <p:pic>
        <p:nvPicPr>
          <p:cNvPr id="9" name="Picture 8" descr="F:\未标题-1.png">
            <a:extLst>
              <a:ext uri="{FF2B5EF4-FFF2-40B4-BE49-F238E27FC236}">
                <a16:creationId xmlns:a16="http://schemas.microsoft.com/office/drawing/2014/main" id="{F7E8E781-9101-6341-9973-A1247950D01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573" t="6174" r="32921" b="7680"/>
          <a:stretch/>
        </p:blipFill>
        <p:spPr bwMode="auto">
          <a:xfrm>
            <a:off x="2008272" y="929620"/>
            <a:ext cx="3914452" cy="5271048"/>
          </a:xfrm>
          <a:prstGeom prst="rect">
            <a:avLst/>
          </a:prstGeom>
          <a:noFill/>
          <a:extLst>
            <a:ext uri="{909E8E84-426E-40DD-AFC4-6F175D3DCCD1}">
              <a14:hiddenFill xmlns:a14="http://schemas.microsoft.com/office/drawing/2010/main">
                <a:solidFill>
                  <a:srgbClr val="FFFFFF"/>
                </a:solidFill>
              </a14:hiddenFill>
            </a:ext>
          </a:extLst>
        </p:spPr>
      </p:pic>
      <p:pic>
        <p:nvPicPr>
          <p:cNvPr id="2" name="2.2 Video Nhật Ký Của Mẹ - Hiền Thục.mp4" descr="2.2 Video Nhật Ký Của Mẹ - Hiền Thục.mp4">
            <a:hlinkClick r:id="" action="ppaction://media"/>
            <a:extLst>
              <a:ext uri="{FF2B5EF4-FFF2-40B4-BE49-F238E27FC236}">
                <a16:creationId xmlns:a16="http://schemas.microsoft.com/office/drawing/2014/main" id="{1C3C9C02-6D09-C946-8D1D-89C665C8B624}"/>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922088" y="843040"/>
            <a:ext cx="10001272" cy="5621324"/>
          </a:xfrm>
          <a:prstGeom prst="rect">
            <a:avLst/>
          </a:prstGeom>
        </p:spPr>
      </p:pic>
      <p:sp>
        <p:nvSpPr>
          <p:cNvPr id="7" name="Rectangle 6">
            <a:extLst>
              <a:ext uri="{FF2B5EF4-FFF2-40B4-BE49-F238E27FC236}">
                <a16:creationId xmlns:a16="http://schemas.microsoft.com/office/drawing/2014/main" id="{67762258-7703-104C-BD72-5D71FE315207}"/>
              </a:ext>
            </a:extLst>
          </p:cNvPr>
          <p:cNvSpPr/>
          <p:nvPr/>
        </p:nvSpPr>
        <p:spPr>
          <a:xfrm>
            <a:off x="3048000" y="-1636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571353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5" presetClass="entr" presetSubtype="10" fill="hold" grpId="1" nodeType="withEffect">
                                  <p:stCondLst>
                                    <p:cond delay="0"/>
                                  </p:stCondLst>
                                  <p:childTnLst>
                                    <p:set>
                                      <p:cBhvr>
                                        <p:cTn id="15" dur="1" fill="hold">
                                          <p:stCondLst>
                                            <p:cond delay="0"/>
                                          </p:stCondLst>
                                        </p:cTn>
                                        <p:tgtEl>
                                          <p:spTgt spid="102"/>
                                        </p:tgtEl>
                                        <p:attrNameLst>
                                          <p:attrName>style.visibility</p:attrName>
                                        </p:attrNameLst>
                                      </p:cBhvr>
                                      <p:to>
                                        <p:strVal val="visible"/>
                                      </p:to>
                                    </p:set>
                                    <p:animEffect transition="in" filter="checkerboard(across)">
                                      <p:cBhvr>
                                        <p:cTn id="16" dur="500"/>
                                        <p:tgtEl>
                                          <p:spTgt spid="10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nodeType="clickEffect">
                                  <p:stCondLst>
                                    <p:cond delay="0"/>
                                  </p:stCondLst>
                                  <p:childTnLst>
                                    <p:animEffect transition="out" filter="blinds(horizontal)">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par>
                                <p:cTn id="22" presetID="3" presetClass="exit" presetSubtype="10" fill="hold" grpId="0" nodeType="withEffect">
                                  <p:stCondLst>
                                    <p:cond delay="0"/>
                                  </p:stCondLst>
                                  <p:childTnLst>
                                    <p:animEffect transition="out" filter="blinds(horizontal)">
                                      <p:cBhvr>
                                        <p:cTn id="23" dur="500"/>
                                        <p:tgtEl>
                                          <p:spTgt spid="102"/>
                                        </p:tgtEl>
                                      </p:cBhvr>
                                    </p:animEffect>
                                    <p:set>
                                      <p:cBhvr>
                                        <p:cTn id="24" dur="1" fill="hold">
                                          <p:stCondLst>
                                            <p:cond delay="499"/>
                                          </p:stCondLst>
                                        </p:cTn>
                                        <p:tgtEl>
                                          <p:spTgt spid="102"/>
                                        </p:tgtEl>
                                        <p:attrNameLst>
                                          <p:attrName>style.visibility</p:attrName>
                                        </p:attrNameLst>
                                      </p:cBhvr>
                                      <p:to>
                                        <p:strVal val="hidden"/>
                                      </p:to>
                                    </p:set>
                                  </p:childTnLst>
                                </p:cTn>
                              </p:par>
                              <p:par>
                                <p:cTn id="25" presetID="3" presetClass="exit" presetSubtype="10" fill="hold" grpId="1" nodeType="withEffect">
                                  <p:stCondLst>
                                    <p:cond delay="0"/>
                                  </p:stCondLst>
                                  <p:childTnLst>
                                    <p:animEffect transition="out" filter="blinds(horizontal)">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par>
                                <p:cTn id="28" presetID="3" presetClass="exit" presetSubtype="10" fill="hold" grpId="2" nodeType="withEffect">
                                  <p:stCondLst>
                                    <p:cond delay="0"/>
                                  </p:stCondLst>
                                  <p:childTnLst>
                                    <p:animEffect transition="out" filter="blinds(horizontal)">
                                      <p:cBhvr>
                                        <p:cTn id="29" dur="500"/>
                                        <p:tgtEl>
                                          <p:spTgt spid="102"/>
                                        </p:tgtEl>
                                      </p:cBhvr>
                                    </p:animEffect>
                                    <p:set>
                                      <p:cBhvr>
                                        <p:cTn id="30" dur="1" fill="hold">
                                          <p:stCondLst>
                                            <p:cond delay="499"/>
                                          </p:stCondLst>
                                        </p:cTn>
                                        <p:tgtEl>
                                          <p:spTgt spid="102"/>
                                        </p:tgtEl>
                                        <p:attrNameLst>
                                          <p:attrName>style.visibility</p:attrName>
                                        </p:attrNameLst>
                                      </p:cBhvr>
                                      <p:to>
                                        <p:strVal val="hidden"/>
                                      </p:to>
                                    </p:set>
                                  </p:childTnLst>
                                </p:cTn>
                              </p:par>
                              <p:par>
                                <p:cTn id="31" presetID="5" presetClass="entr" presetSubtype="1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checkerboard(across)">
                                      <p:cBhvr>
                                        <p:cTn id="33" dur="500"/>
                                        <p:tgtEl>
                                          <p:spTgt spid="2"/>
                                        </p:tgtEl>
                                      </p:cBhvr>
                                    </p:animEffect>
                                  </p:childTnLst>
                                </p:cTn>
                              </p:par>
                              <p:par>
                                <p:cTn id="34" presetID="1" presetClass="mediacall" presetSubtype="0" fill="hold" nodeType="withEffect">
                                  <p:stCondLst>
                                    <p:cond delay="0"/>
                                  </p:stCondLst>
                                  <p:childTnLst>
                                    <p:cmd type="call" cmd="playFrom(0.0)">
                                      <p:cBhvr>
                                        <p:cTn id="35" dur="510932" fill="hold"/>
                                        <p:tgtEl>
                                          <p:spTgt spid="2"/>
                                        </p:tgtEl>
                                      </p:cBhvr>
                                    </p:cmd>
                                  </p:childTnLst>
                                </p:cTn>
                              </p:par>
                              <p:par>
                                <p:cTn id="36" presetID="1" presetClass="mediacall" presetSubtype="0" fill="hold" nodeType="withEffect">
                                  <p:stCondLst>
                                    <p:cond delay="0"/>
                                  </p:stCondLst>
                                  <p:childTnLst>
                                    <p:cmd type="call" cmd="playFrom(0.0)">
                                      <p:cBhvr>
                                        <p:cTn id="37" dur="5109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38" fill="hold" display="0">
                  <p:stCondLst>
                    <p:cond delay="indefinite"/>
                  </p:stCondLst>
                </p:cTn>
                <p:tgtEl>
                  <p:spTgt spid="2"/>
                </p:tgtEl>
              </p:cMediaNode>
            </p:video>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2"/>
                                        </p:tgtEl>
                                      </p:cBhvr>
                                    </p:cmd>
                                  </p:childTnLst>
                                </p:cTn>
                              </p:par>
                            </p:childTnLst>
                          </p:cTn>
                        </p:par>
                      </p:childTnLst>
                    </p:cTn>
                  </p:par>
                </p:childTnLst>
              </p:cTn>
              <p:nextCondLst>
                <p:cond evt="onClick" delay="0">
                  <p:tgtEl>
                    <p:spTgt spid="2"/>
                  </p:tgtEl>
                </p:cond>
              </p:nextCondLst>
            </p:seq>
          </p:childTnLst>
        </p:cTn>
      </p:par>
    </p:tnLst>
    <p:bldLst>
      <p:bldP spid="10" grpId="0" animBg="1"/>
      <p:bldP spid="10" grpId="1" animBg="1"/>
      <p:bldP spid="102" grpId="0"/>
      <p:bldP spid="102" grpId="1"/>
      <p:bldP spid="102"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02;p20"/>
          <p:cNvSpPr/>
          <p:nvPr/>
        </p:nvSpPr>
        <p:spPr>
          <a:xfrm>
            <a:off x="90211" y="178230"/>
            <a:ext cx="2570675" cy="1321321"/>
          </a:xfrm>
          <a:custGeom>
            <a:avLst/>
            <a:gdLst/>
            <a:ahLst/>
            <a:cxnLst/>
            <a:rect l="l" t="t" r="r" b="b"/>
            <a:pathLst>
              <a:path w="28683" h="20979" extrusionOk="0">
                <a:moveTo>
                  <a:pt x="7644" y="0"/>
                </a:moveTo>
                <a:cubicBezTo>
                  <a:pt x="3656" y="0"/>
                  <a:pt x="381" y="3060"/>
                  <a:pt x="48" y="6965"/>
                </a:cubicBezTo>
                <a:cubicBezTo>
                  <a:pt x="24" y="7179"/>
                  <a:pt x="12" y="7406"/>
                  <a:pt x="12" y="7632"/>
                </a:cubicBezTo>
                <a:lnTo>
                  <a:pt x="12" y="20717"/>
                </a:lnTo>
                <a:cubicBezTo>
                  <a:pt x="12" y="20800"/>
                  <a:pt x="0" y="20895"/>
                  <a:pt x="12" y="20979"/>
                </a:cubicBezTo>
                <a:cubicBezTo>
                  <a:pt x="417" y="15431"/>
                  <a:pt x="9371" y="14716"/>
                  <a:pt x="12692" y="14633"/>
                </a:cubicBezTo>
                <a:cubicBezTo>
                  <a:pt x="12942" y="14629"/>
                  <a:pt x="13161" y="14627"/>
                  <a:pt x="13341" y="14627"/>
                </a:cubicBezTo>
                <a:cubicBezTo>
                  <a:pt x="13701" y="14627"/>
                  <a:pt x="13907" y="14633"/>
                  <a:pt x="13907" y="14633"/>
                </a:cubicBezTo>
                <a:lnTo>
                  <a:pt x="21253" y="14633"/>
                </a:lnTo>
                <a:cubicBezTo>
                  <a:pt x="25218" y="14633"/>
                  <a:pt x="28528" y="11537"/>
                  <a:pt x="28683" y="7608"/>
                </a:cubicBezTo>
                <a:lnTo>
                  <a:pt x="28683" y="7596"/>
                </a:lnTo>
                <a:cubicBezTo>
                  <a:pt x="28683" y="7537"/>
                  <a:pt x="28683" y="7477"/>
                  <a:pt x="28683" y="7418"/>
                </a:cubicBezTo>
                <a:cubicBezTo>
                  <a:pt x="28683" y="7287"/>
                  <a:pt x="28683" y="7156"/>
                  <a:pt x="28683" y="7025"/>
                </a:cubicBezTo>
                <a:cubicBezTo>
                  <a:pt x="28683" y="7013"/>
                  <a:pt x="28683" y="6989"/>
                  <a:pt x="28683" y="6965"/>
                </a:cubicBezTo>
                <a:cubicBezTo>
                  <a:pt x="28492" y="3084"/>
                  <a:pt x="25289" y="0"/>
                  <a:pt x="21372" y="0"/>
                </a:cubicBezTo>
                <a:close/>
              </a:path>
            </a:pathLst>
          </a:custGeom>
          <a:solidFill>
            <a:srgbClr val="EC3A3B"/>
          </a:solidFill>
          <a:ln>
            <a:noFill/>
          </a:ln>
        </p:spPr>
        <p:txBody>
          <a:bodyPr spcFirstLastPara="1" wrap="square" lIns="121900" tIns="121900" rIns="121900" bIns="304800" anchor="ctr" anchorCtr="0">
            <a:noAutofit/>
          </a:bodyPr>
          <a:lstStyle/>
          <a:p>
            <a:pPr algn="ctr"/>
            <a:r>
              <a:rPr lang="en" sz="2000" dirty="0">
                <a:solidFill>
                  <a:srgbClr val="FFFFFF"/>
                </a:solidFill>
                <a:latin typeface="Fira Sans Extra Condensed Medium"/>
                <a:ea typeface="Fira Sans Extra Condensed Medium"/>
                <a:cs typeface="Fira Sans Extra Condensed Medium"/>
                <a:sym typeface="Fira Sans Extra Condensed Medium"/>
              </a:rPr>
              <a:t>Nội dung</a:t>
            </a:r>
            <a:endParaRPr sz="2000"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5" name="Google Shape;415;p20"/>
          <p:cNvSpPr/>
          <p:nvPr/>
        </p:nvSpPr>
        <p:spPr>
          <a:xfrm>
            <a:off x="4771064" y="178230"/>
            <a:ext cx="2438903" cy="1283026"/>
          </a:xfrm>
          <a:custGeom>
            <a:avLst/>
            <a:gdLst/>
            <a:ahLst/>
            <a:cxnLst/>
            <a:rect l="l" t="t" r="r" b="b"/>
            <a:pathLst>
              <a:path w="28683" h="20979" extrusionOk="0">
                <a:moveTo>
                  <a:pt x="7633" y="0"/>
                </a:moveTo>
                <a:cubicBezTo>
                  <a:pt x="3644" y="0"/>
                  <a:pt x="370" y="3060"/>
                  <a:pt x="36" y="6965"/>
                </a:cubicBezTo>
                <a:cubicBezTo>
                  <a:pt x="13" y="7179"/>
                  <a:pt x="1" y="7406"/>
                  <a:pt x="1" y="7632"/>
                </a:cubicBezTo>
                <a:lnTo>
                  <a:pt x="1" y="20717"/>
                </a:lnTo>
                <a:cubicBezTo>
                  <a:pt x="1" y="20800"/>
                  <a:pt x="1" y="20895"/>
                  <a:pt x="1" y="20979"/>
                </a:cubicBezTo>
                <a:cubicBezTo>
                  <a:pt x="405" y="15431"/>
                  <a:pt x="9359" y="14716"/>
                  <a:pt x="12681" y="14633"/>
                </a:cubicBezTo>
                <a:cubicBezTo>
                  <a:pt x="12935" y="14629"/>
                  <a:pt x="13156" y="14627"/>
                  <a:pt x="13337" y="14627"/>
                </a:cubicBezTo>
                <a:cubicBezTo>
                  <a:pt x="13701" y="14627"/>
                  <a:pt x="13907" y="14633"/>
                  <a:pt x="13907" y="14633"/>
                </a:cubicBezTo>
                <a:lnTo>
                  <a:pt x="21253" y="14633"/>
                </a:lnTo>
                <a:cubicBezTo>
                  <a:pt x="25206" y="14633"/>
                  <a:pt x="28516" y="11537"/>
                  <a:pt x="28671" y="7608"/>
                </a:cubicBezTo>
                <a:lnTo>
                  <a:pt x="28671" y="7596"/>
                </a:lnTo>
                <a:cubicBezTo>
                  <a:pt x="28671" y="7537"/>
                  <a:pt x="28671" y="7477"/>
                  <a:pt x="28671" y="7418"/>
                </a:cubicBezTo>
                <a:cubicBezTo>
                  <a:pt x="28683" y="7287"/>
                  <a:pt x="28671" y="7156"/>
                  <a:pt x="28671" y="7025"/>
                </a:cubicBezTo>
                <a:cubicBezTo>
                  <a:pt x="28671" y="7013"/>
                  <a:pt x="28671" y="6989"/>
                  <a:pt x="28671" y="6965"/>
                </a:cubicBezTo>
                <a:cubicBezTo>
                  <a:pt x="28492" y="3084"/>
                  <a:pt x="25289" y="0"/>
                  <a:pt x="21360" y="0"/>
                </a:cubicBezTo>
                <a:close/>
              </a:path>
            </a:pathLst>
          </a:custGeom>
          <a:solidFill>
            <a:srgbClr val="FCBD24"/>
          </a:solidFill>
          <a:ln>
            <a:noFill/>
          </a:ln>
        </p:spPr>
        <p:txBody>
          <a:bodyPr spcFirstLastPara="1" wrap="square" lIns="121900" tIns="121900" rIns="121900" bIns="304800" anchor="ctr" anchorCtr="0">
            <a:noAutofit/>
          </a:bodyPr>
          <a:lstStyle/>
          <a:p>
            <a:pPr algn="ctr">
              <a:buClr>
                <a:schemeClr val="dk1"/>
              </a:buClr>
              <a:buSzPts val="1100"/>
            </a:pPr>
            <a:r>
              <a:rPr lang="en-US" sz="2000" dirty="0" err="1">
                <a:solidFill>
                  <a:srgbClr val="FFFFFF"/>
                </a:solidFill>
                <a:latin typeface="Fira Sans Extra Condensed Medium"/>
                <a:ea typeface="Fira Sans Extra Condensed Medium"/>
                <a:cs typeface="Fira Sans Extra Condensed Medium"/>
                <a:sym typeface="Fira Sans Extra Condensed Medium"/>
              </a:rPr>
              <a:t>Nghệ</a:t>
            </a:r>
            <a:r>
              <a:rPr lang="en-US" sz="2000" dirty="0">
                <a:solidFill>
                  <a:srgbClr val="FFFFFF"/>
                </a:solidFill>
                <a:latin typeface="Fira Sans Extra Condensed Medium"/>
                <a:ea typeface="Fira Sans Extra Condensed Medium"/>
                <a:cs typeface="Fira Sans Extra Condensed Medium"/>
                <a:sym typeface="Fira Sans Extra Condensed Medium"/>
              </a:rPr>
              <a:t> </a:t>
            </a:r>
            <a:r>
              <a:rPr lang="en-US" sz="2000" dirty="0" err="1">
                <a:solidFill>
                  <a:srgbClr val="FFFFFF"/>
                </a:solidFill>
                <a:latin typeface="Fira Sans Extra Condensed Medium"/>
                <a:ea typeface="Fira Sans Extra Condensed Medium"/>
                <a:cs typeface="Fira Sans Extra Condensed Medium"/>
                <a:sym typeface="Fira Sans Extra Condensed Medium"/>
              </a:rPr>
              <a:t>thuật</a:t>
            </a:r>
            <a:endParaRPr sz="2000"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6" name="Google Shape;424;p20"/>
          <p:cNvSpPr/>
          <p:nvPr/>
        </p:nvSpPr>
        <p:spPr>
          <a:xfrm>
            <a:off x="9638361" y="156830"/>
            <a:ext cx="2267603" cy="1304426"/>
          </a:xfrm>
          <a:custGeom>
            <a:avLst/>
            <a:gdLst/>
            <a:ahLst/>
            <a:cxnLst/>
            <a:rect l="l" t="t" r="r" b="b"/>
            <a:pathLst>
              <a:path w="28684" h="20979" extrusionOk="0">
                <a:moveTo>
                  <a:pt x="7633" y="0"/>
                </a:moveTo>
                <a:cubicBezTo>
                  <a:pt x="3644" y="0"/>
                  <a:pt x="370" y="3060"/>
                  <a:pt x="37" y="6965"/>
                </a:cubicBezTo>
                <a:cubicBezTo>
                  <a:pt x="13" y="7179"/>
                  <a:pt x="13" y="7406"/>
                  <a:pt x="13" y="7632"/>
                </a:cubicBezTo>
                <a:lnTo>
                  <a:pt x="13" y="20717"/>
                </a:lnTo>
                <a:cubicBezTo>
                  <a:pt x="13" y="20800"/>
                  <a:pt x="1" y="20895"/>
                  <a:pt x="13" y="20979"/>
                </a:cubicBezTo>
                <a:cubicBezTo>
                  <a:pt x="406" y="15431"/>
                  <a:pt x="9371" y="14716"/>
                  <a:pt x="12681" y="14633"/>
                </a:cubicBezTo>
                <a:cubicBezTo>
                  <a:pt x="12935" y="14629"/>
                  <a:pt x="13156" y="14627"/>
                  <a:pt x="13338" y="14627"/>
                </a:cubicBezTo>
                <a:cubicBezTo>
                  <a:pt x="13701" y="14627"/>
                  <a:pt x="13907" y="14633"/>
                  <a:pt x="13907" y="14633"/>
                </a:cubicBezTo>
                <a:lnTo>
                  <a:pt x="21254" y="14633"/>
                </a:lnTo>
                <a:cubicBezTo>
                  <a:pt x="25218" y="14633"/>
                  <a:pt x="28528" y="11537"/>
                  <a:pt x="28671" y="7608"/>
                </a:cubicBezTo>
                <a:lnTo>
                  <a:pt x="28671" y="7596"/>
                </a:lnTo>
                <a:cubicBezTo>
                  <a:pt x="28683" y="7537"/>
                  <a:pt x="28683" y="7477"/>
                  <a:pt x="28683" y="7418"/>
                </a:cubicBezTo>
                <a:cubicBezTo>
                  <a:pt x="28683" y="7287"/>
                  <a:pt x="28683" y="7156"/>
                  <a:pt x="28671" y="7025"/>
                </a:cubicBezTo>
                <a:cubicBezTo>
                  <a:pt x="28671" y="7013"/>
                  <a:pt x="28671" y="6989"/>
                  <a:pt x="28671" y="6965"/>
                </a:cubicBezTo>
                <a:cubicBezTo>
                  <a:pt x="28493" y="3084"/>
                  <a:pt x="25290" y="0"/>
                  <a:pt x="21361" y="0"/>
                </a:cubicBezTo>
                <a:close/>
              </a:path>
            </a:pathLst>
          </a:custGeom>
          <a:solidFill>
            <a:srgbClr val="69E781"/>
          </a:solidFill>
          <a:ln>
            <a:noFill/>
          </a:ln>
        </p:spPr>
        <p:txBody>
          <a:bodyPr spcFirstLastPara="1" wrap="square" lIns="121900" tIns="121900" rIns="121900" bIns="304800" anchor="ctr" anchorCtr="0">
            <a:noAutofit/>
          </a:bodyPr>
          <a:lstStyle/>
          <a:p>
            <a:pPr algn="ctr">
              <a:buClr>
                <a:schemeClr val="dk1"/>
              </a:buClr>
              <a:buSzPts val="1100"/>
            </a:pPr>
            <a:r>
              <a:rPr lang="en" sz="2000" dirty="0">
                <a:solidFill>
                  <a:srgbClr val="FFFFFF"/>
                </a:solidFill>
                <a:latin typeface="Fira Sans Extra Condensed Medium"/>
                <a:ea typeface="Fira Sans Extra Condensed Medium"/>
                <a:cs typeface="Fira Sans Extra Condensed Medium"/>
                <a:sym typeface="Fira Sans Extra Condensed Medium"/>
              </a:rPr>
              <a:t>Kĩ năng đọc thơ</a:t>
            </a:r>
            <a:endParaRPr sz="2000"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7" name="Google Shape;408;p20"/>
          <p:cNvSpPr txBox="1"/>
          <p:nvPr/>
        </p:nvSpPr>
        <p:spPr>
          <a:xfrm>
            <a:off x="1459344" y="563701"/>
            <a:ext cx="3311719" cy="1108082"/>
          </a:xfrm>
          <a:prstGeom prst="rect">
            <a:avLst/>
          </a:prstGeom>
          <a:noFill/>
          <a:ln>
            <a:noFill/>
          </a:ln>
        </p:spPr>
        <p:txBody>
          <a:bodyPr spcFirstLastPara="1" wrap="square" lIns="121900" tIns="121900" rIns="121900" bIns="121900" anchor="ctr" anchorCtr="0">
            <a:noAutofit/>
          </a:bodyPr>
          <a:lstStyle/>
          <a:p>
            <a:pPr algn="just"/>
            <a:endParaRPr lang="en-US" sz="2400" dirty="0">
              <a:solidFill>
                <a:srgbClr val="434343"/>
              </a:solidFill>
              <a:latin typeface="Roboto"/>
              <a:ea typeface="Roboto"/>
              <a:cs typeface="Roboto"/>
              <a:sym typeface="Roboto"/>
            </a:endParaRPr>
          </a:p>
        </p:txBody>
      </p:sp>
      <p:sp>
        <p:nvSpPr>
          <p:cNvPr id="8" name="Rounded Rectangle 7"/>
          <p:cNvSpPr/>
          <p:nvPr/>
        </p:nvSpPr>
        <p:spPr>
          <a:xfrm>
            <a:off x="0" y="1246909"/>
            <a:ext cx="3833091" cy="460894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spc="-10" dirty="0" err="1">
                <a:solidFill>
                  <a:schemeClr val="tx1"/>
                </a:solidFill>
                <a:latin typeface="Times New Roman" panose="02020603050405020304" pitchFamily="18" charset="0"/>
                <a:ea typeface="Times New Roman" panose="02020603050405020304" pitchFamily="18" charset="0"/>
              </a:rPr>
              <a:t>Bài</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thơ</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thể</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hiện</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tình</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cảm</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của</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người</a:t>
            </a:r>
            <a:r>
              <a:rPr lang="en-US" sz="2400" spc="-10" dirty="0">
                <a:solidFill>
                  <a:schemeClr val="tx1"/>
                </a:solidFill>
                <a:latin typeface="Times New Roman" panose="02020603050405020304" pitchFamily="18" charset="0"/>
                <a:ea typeface="Times New Roman" panose="02020603050405020304" pitchFamily="18" charset="0"/>
              </a:rPr>
              <a:t> con </a:t>
            </a:r>
            <a:r>
              <a:rPr lang="en-US" sz="2400" spc="-10" dirty="0" err="1">
                <a:solidFill>
                  <a:schemeClr val="tx1"/>
                </a:solidFill>
                <a:latin typeface="Times New Roman" panose="02020603050405020304" pitchFamily="18" charset="0"/>
                <a:ea typeface="Times New Roman" panose="02020603050405020304" pitchFamily="18" charset="0"/>
              </a:rPr>
              <a:t>xa</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nhà</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trong</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một</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lần</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về</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thăm</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mẹ</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Mặc</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dù</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mẹ</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không</a:t>
            </a:r>
            <a:r>
              <a:rPr lang="en-US" sz="2400" spc="-10" dirty="0">
                <a:solidFill>
                  <a:schemeClr val="tx1"/>
                </a:solidFill>
                <a:latin typeface="Times New Roman" panose="02020603050405020304" pitchFamily="18" charset="0"/>
                <a:ea typeface="Times New Roman" panose="02020603050405020304" pitchFamily="18" charset="0"/>
              </a:rPr>
              <a:t> ở </a:t>
            </a:r>
            <a:r>
              <a:rPr lang="en-US" sz="2400" spc="-10" dirty="0" err="1">
                <a:solidFill>
                  <a:schemeClr val="tx1"/>
                </a:solidFill>
                <a:latin typeface="Times New Roman" panose="02020603050405020304" pitchFamily="18" charset="0"/>
                <a:ea typeface="Times New Roman" panose="02020603050405020304" pitchFamily="18" charset="0"/>
              </a:rPr>
              <a:t>nhà</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nhưng</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hình</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ảnh</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mẹ</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hiện</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hữu</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trong</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từng</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sự</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vật</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thân</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thuộc</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xung</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quanh</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Mỗi</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cảnh</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mỗi</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vật</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đều</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biểu</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hiện</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sự</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vất</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vả</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sự</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tần</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tảo</a:t>
            </a:r>
            <a:r>
              <a:rPr lang="en-US" sz="2400" spc="-10" dirty="0">
                <a:solidFill>
                  <a:schemeClr val="tx1"/>
                </a:solidFill>
                <a:latin typeface="Times New Roman" panose="02020603050405020304" pitchFamily="18" charset="0"/>
                <a:ea typeface="Times New Roman" panose="02020603050405020304" pitchFamily="18" charset="0"/>
              </a:rPr>
              <a:t>, hi </a:t>
            </a:r>
            <a:r>
              <a:rPr lang="en-US" sz="2400" spc="-10" dirty="0" err="1">
                <a:solidFill>
                  <a:schemeClr val="tx1"/>
                </a:solidFill>
                <a:latin typeface="Times New Roman" panose="02020603050405020304" pitchFamily="18" charset="0"/>
                <a:ea typeface="Times New Roman" panose="02020603050405020304" pitchFamily="18" charset="0"/>
              </a:rPr>
              <a:t>sinh</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và</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đặc</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biệt</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là</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tình</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thươngyêu</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của</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mẹ</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dành</a:t>
            </a:r>
            <a:r>
              <a:rPr lang="en-US" sz="2400" spc="-10" dirty="0">
                <a:solidFill>
                  <a:schemeClr val="tx1"/>
                </a:solidFill>
                <a:latin typeface="Times New Roman" panose="02020603050405020304" pitchFamily="18" charset="0"/>
                <a:ea typeface="Times New Roman" panose="02020603050405020304" pitchFamily="18" charset="0"/>
              </a:rPr>
              <a:t> </a:t>
            </a:r>
            <a:r>
              <a:rPr lang="en-US" sz="2400" spc="-10" dirty="0" err="1">
                <a:solidFill>
                  <a:schemeClr val="tx1"/>
                </a:solidFill>
                <a:latin typeface="Times New Roman" panose="02020603050405020304" pitchFamily="18" charset="0"/>
                <a:ea typeface="Times New Roman" panose="02020603050405020304" pitchFamily="18" charset="0"/>
              </a:rPr>
              <a:t>cho</a:t>
            </a:r>
            <a:r>
              <a:rPr lang="en-US" sz="2400" spc="-10" dirty="0">
                <a:solidFill>
                  <a:schemeClr val="tx1"/>
                </a:solidFill>
                <a:latin typeface="Times New Roman" panose="02020603050405020304" pitchFamily="18" charset="0"/>
                <a:ea typeface="Times New Roman" panose="02020603050405020304" pitchFamily="18" charset="0"/>
              </a:rPr>
              <a:t> con.</a:t>
            </a:r>
            <a:endParaRPr lang="en-US" sz="2400" dirty="0">
              <a:solidFill>
                <a:schemeClr val="tx1"/>
              </a:solidFill>
              <a:latin typeface="Roboto"/>
              <a:ea typeface="Roboto"/>
              <a:cs typeface="Roboto"/>
              <a:sym typeface="Roboto"/>
            </a:endParaRPr>
          </a:p>
          <a:p>
            <a:pPr algn="ctr"/>
            <a:r>
              <a:rPr lang="en-US" dirty="0"/>
              <a:t> </a:t>
            </a:r>
          </a:p>
        </p:txBody>
      </p:sp>
      <p:sp>
        <p:nvSpPr>
          <p:cNvPr id="9" name="Rounded Rectangle 8"/>
          <p:cNvSpPr/>
          <p:nvPr/>
        </p:nvSpPr>
        <p:spPr>
          <a:xfrm>
            <a:off x="4922982" y="1461256"/>
            <a:ext cx="3278909" cy="439459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Thể</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thơ</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lục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bát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nhịp</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nhàng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biểu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cảm</a:t>
            </a:r>
            <a:r>
              <a:rPr lang="en-US" sz="2400" dirty="0">
                <a:solidFill>
                  <a:schemeClr val="tx1"/>
                </a:solidFill>
                <a:latin typeface="Times New Roman" panose="02020603050405020304" pitchFamily="18" charset="0"/>
                <a:ea typeface="Times New Roman" panose="02020603050405020304" pitchFamily="18" charset="0"/>
              </a:rPr>
              <a:t>.</a:t>
            </a:r>
          </a:p>
          <a:p>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Kết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hợp</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thành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công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các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biện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pháp</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từ</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ẩn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dụ</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nhân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hóa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liệt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kê</a:t>
            </a:r>
            <a:r>
              <a:rPr lang="en-US" sz="2400" dirty="0">
                <a:solidFill>
                  <a:schemeClr val="tx1"/>
                </a:solidFill>
                <a:latin typeface="Times New Roman" panose="02020603050405020304" pitchFamily="18" charset="0"/>
                <a:ea typeface="Times New Roman" panose="02020603050405020304" pitchFamily="18" charset="0"/>
              </a:rPr>
              <a:t>.</a:t>
            </a:r>
          </a:p>
          <a:p>
            <a:pPr algn="ctr"/>
            <a:endParaRPr lang="en-US" sz="2400" dirty="0">
              <a:solidFill>
                <a:schemeClr val="tx1"/>
              </a:solidFill>
            </a:endParaRPr>
          </a:p>
        </p:txBody>
      </p:sp>
      <p:sp>
        <p:nvSpPr>
          <p:cNvPr id="11" name="Rounded Rectangle 10"/>
          <p:cNvSpPr/>
          <p:nvPr/>
        </p:nvSpPr>
        <p:spPr>
          <a:xfrm>
            <a:off x="8876145" y="1409098"/>
            <a:ext cx="3251200" cy="444675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latin typeface="Times New Roman" panose="02020603050405020304" pitchFamily="18" charset="0"/>
                <a:ea typeface="Times New Roman" panose="02020603050405020304" pitchFamily="18" charset="0"/>
              </a:rPr>
              <a:t>Chú ý những từ ngữ,  hình ảnh, những biện pháp nghệ thuật bộc lộ tình cảm, cảm xúc của nhân vật. </a:t>
            </a:r>
          </a:p>
          <a:p>
            <a:r>
              <a:rPr lang="vi-VN" sz="2400" dirty="0">
                <a:solidFill>
                  <a:schemeClr val="tx1"/>
                </a:solidFill>
                <a:latin typeface="Times New Roman" panose="02020603050405020304" pitchFamily="18" charset="0"/>
                <a:ea typeface="Times New Roman" panose="02020603050405020304" pitchFamily="18" charset="0"/>
              </a:rPr>
              <a:t>Đồng thời, suy nghĩ để cảm nhận tư tưởng, quan niệm của tác giả được thể hiện kín đáo đằng sau nội dung cảm xúc của bài thơ.</a:t>
            </a:r>
            <a:endParaRPr lang="vi-VN" sz="2400" dirty="0">
              <a:solidFill>
                <a:schemeClr val="tx1"/>
              </a:solidFill>
              <a:latin typeface="Roboto"/>
              <a:ea typeface="Roboto"/>
              <a:cs typeface="Roboto"/>
              <a:sym typeface="Roboto"/>
            </a:endParaRPr>
          </a:p>
          <a:p>
            <a:pPr algn="ctr"/>
            <a:endParaRPr lang="en-US" sz="2400" dirty="0">
              <a:solidFill>
                <a:schemeClr val="tx1"/>
              </a:solidFill>
            </a:endParaRPr>
          </a:p>
        </p:txBody>
      </p:sp>
    </p:spTree>
    <p:extLst>
      <p:ext uri="{BB962C8B-B14F-4D97-AF65-F5344CB8AC3E}">
        <p14:creationId xmlns:p14="http://schemas.microsoft.com/office/powerpoint/2010/main" val="173023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24B81-1637-4868-900A-A48E0AB987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8931" y="464491"/>
            <a:ext cx="7407576" cy="5963105"/>
          </a:xfrm>
          <a:prstGeom prst="rect">
            <a:avLst/>
          </a:prstGeom>
        </p:spPr>
      </p:pic>
      <p:sp>
        <p:nvSpPr>
          <p:cNvPr id="6" name="TextBox 5">
            <a:extLst>
              <a:ext uri="{FF2B5EF4-FFF2-40B4-BE49-F238E27FC236}">
                <a16:creationId xmlns:a16="http://schemas.microsoft.com/office/drawing/2014/main" id="{22B12680-38C8-46EC-805F-5BD156C7B266}"/>
              </a:ext>
            </a:extLst>
          </p:cNvPr>
          <p:cNvSpPr txBox="1"/>
          <p:nvPr/>
        </p:nvSpPr>
        <p:spPr>
          <a:xfrm>
            <a:off x="3515932" y="1641358"/>
            <a:ext cx="5700496" cy="2769989"/>
          </a:xfrm>
          <a:prstGeom prst="rect">
            <a:avLst/>
          </a:prstGeom>
          <a:noFill/>
        </p:spPr>
        <p:txBody>
          <a:bodyPr wrap="square" rtlCol="0">
            <a:spAutoFit/>
          </a:bodyPr>
          <a:lstStyle/>
          <a:p>
            <a:pPr marL="0" marR="0" algn="just">
              <a:spcBef>
                <a:spcPts val="0"/>
              </a:spcBef>
              <a:spcAft>
                <a:spcPts val="1200"/>
              </a:spcAft>
            </a:pPr>
            <a:r>
              <a:rPr lang="en-US" sz="2200" b="1" dirty="0">
                <a:solidFill>
                  <a:srgbClr val="0070C0"/>
                </a:solidFill>
                <a:effectLst/>
                <a:latin typeface="Times New Roman" panose="02020603050405020304" pitchFamily="18" charset="0"/>
                <a:ea typeface="Times New Roman" panose="02020603050405020304" pitchFamily="18" charset="0"/>
              </a:rPr>
              <a:t>1. </a:t>
            </a:r>
            <a:r>
              <a:rPr lang="en-US" sz="2200" b="1" dirty="0" err="1">
                <a:solidFill>
                  <a:srgbClr val="0070C0"/>
                </a:solidFill>
                <a:effectLst/>
                <a:latin typeface="Times New Roman" panose="02020603050405020304" pitchFamily="18" charset="0"/>
                <a:ea typeface="Times New Roman" panose="02020603050405020304" pitchFamily="18" charset="0"/>
              </a:rPr>
              <a:t>Câu</a:t>
            </a:r>
            <a:r>
              <a:rPr lang="en-US" sz="2200" b="1" dirty="0">
                <a:solidFill>
                  <a:srgbClr val="0070C0"/>
                </a:solidFill>
                <a:effectLst/>
                <a:latin typeface="Times New Roman" panose="02020603050405020304" pitchFamily="18" charset="0"/>
                <a:ea typeface="Times New Roman" panose="02020603050405020304" pitchFamily="18" charset="0"/>
              </a:rPr>
              <a:t> </a:t>
            </a:r>
            <a:r>
              <a:rPr lang="en-US" sz="2200" b="1" dirty="0" err="1">
                <a:solidFill>
                  <a:srgbClr val="0070C0"/>
                </a:solidFill>
                <a:effectLst/>
                <a:latin typeface="Times New Roman" panose="02020603050405020304" pitchFamily="18" charset="0"/>
                <a:ea typeface="Times New Roman" panose="02020603050405020304" pitchFamily="18" charset="0"/>
              </a:rPr>
              <a:t>thơ</a:t>
            </a:r>
            <a:r>
              <a:rPr lang="en-US" sz="2200" b="1" dirty="0">
                <a:solidFill>
                  <a:srgbClr val="0070C0"/>
                </a:solidFill>
                <a:effectLst/>
                <a:latin typeface="Times New Roman" panose="02020603050405020304" pitchFamily="18" charset="0"/>
                <a:ea typeface="Times New Roman" panose="02020603050405020304" pitchFamily="18" charset="0"/>
              </a:rPr>
              <a:t>: </a:t>
            </a:r>
            <a:r>
              <a:rPr lang="en-US" sz="2200" b="1" i="1" dirty="0">
                <a:solidFill>
                  <a:srgbClr val="0070C0"/>
                </a:solidFill>
                <a:effectLst/>
                <a:latin typeface="Times New Roman" panose="02020603050405020304" pitchFamily="18" charset="0"/>
                <a:ea typeface="Times New Roman" panose="02020603050405020304" pitchFamily="18" charset="0"/>
              </a:rPr>
              <a:t>“</a:t>
            </a:r>
            <a:r>
              <a:rPr lang="en-US" sz="2200" b="1" i="1" dirty="0" err="1">
                <a:solidFill>
                  <a:srgbClr val="0070C0"/>
                </a:solidFill>
                <a:effectLst/>
                <a:latin typeface="Times New Roman" panose="02020603050405020304" pitchFamily="18" charset="0"/>
                <a:ea typeface="Times New Roman" panose="02020603050405020304" pitchFamily="18" charset="0"/>
              </a:rPr>
              <a:t>Trái</a:t>
            </a:r>
            <a:r>
              <a:rPr lang="en-US" sz="2200" b="1" i="1" dirty="0">
                <a:solidFill>
                  <a:srgbClr val="0070C0"/>
                </a:solidFill>
                <a:effectLst/>
                <a:latin typeface="Times New Roman" panose="02020603050405020304" pitchFamily="18" charset="0"/>
                <a:ea typeface="Times New Roman" panose="02020603050405020304" pitchFamily="18" charset="0"/>
              </a:rPr>
              <a:t> </a:t>
            </a:r>
            <a:r>
              <a:rPr lang="en-US" sz="2200" b="1" i="1" dirty="0" err="1">
                <a:solidFill>
                  <a:srgbClr val="0070C0"/>
                </a:solidFill>
                <a:effectLst/>
                <a:latin typeface="Times New Roman" panose="02020603050405020304" pitchFamily="18" charset="0"/>
                <a:ea typeface="Times New Roman" panose="02020603050405020304" pitchFamily="18" charset="0"/>
              </a:rPr>
              <a:t>na</a:t>
            </a:r>
            <a:r>
              <a:rPr lang="en-US" sz="2200" b="1" i="1" dirty="0">
                <a:solidFill>
                  <a:srgbClr val="0070C0"/>
                </a:solidFill>
                <a:effectLst/>
                <a:latin typeface="Times New Roman" panose="02020603050405020304" pitchFamily="18" charset="0"/>
                <a:ea typeface="Times New Roman" panose="02020603050405020304" pitchFamily="18" charset="0"/>
              </a:rPr>
              <a:t> </a:t>
            </a:r>
            <a:r>
              <a:rPr lang="en-US" sz="2200" b="1" i="1" dirty="0" err="1">
                <a:solidFill>
                  <a:srgbClr val="0070C0"/>
                </a:solidFill>
                <a:effectLst/>
                <a:latin typeface="Times New Roman" panose="02020603050405020304" pitchFamily="18" charset="0"/>
                <a:ea typeface="Times New Roman" panose="02020603050405020304" pitchFamily="18" charset="0"/>
              </a:rPr>
              <a:t>cuối</a:t>
            </a:r>
            <a:r>
              <a:rPr lang="en-US" sz="2200" b="1" i="1" dirty="0">
                <a:solidFill>
                  <a:srgbClr val="0070C0"/>
                </a:solidFill>
                <a:effectLst/>
                <a:latin typeface="Times New Roman" panose="02020603050405020304" pitchFamily="18" charset="0"/>
                <a:ea typeface="Times New Roman" panose="02020603050405020304" pitchFamily="18" charset="0"/>
              </a:rPr>
              <a:t> </a:t>
            </a:r>
            <a:r>
              <a:rPr lang="en-US" sz="2200" b="1" i="1" dirty="0" err="1">
                <a:solidFill>
                  <a:srgbClr val="0070C0"/>
                </a:solidFill>
                <a:effectLst/>
                <a:latin typeface="Times New Roman" panose="02020603050405020304" pitchFamily="18" charset="0"/>
                <a:ea typeface="Times New Roman" panose="02020603050405020304" pitchFamily="18" charset="0"/>
              </a:rPr>
              <a:t>vụ</a:t>
            </a:r>
            <a:r>
              <a:rPr lang="en-US" sz="2200" b="1" i="1" dirty="0">
                <a:solidFill>
                  <a:srgbClr val="0070C0"/>
                </a:solidFill>
                <a:effectLst/>
                <a:latin typeface="Times New Roman" panose="02020603050405020304" pitchFamily="18" charset="0"/>
                <a:ea typeface="Times New Roman" panose="02020603050405020304" pitchFamily="18" charset="0"/>
              </a:rPr>
              <a:t> </a:t>
            </a:r>
            <a:r>
              <a:rPr lang="en-US" sz="2200" b="1" i="1" dirty="0" err="1">
                <a:solidFill>
                  <a:srgbClr val="0070C0"/>
                </a:solidFill>
                <a:effectLst/>
                <a:latin typeface="Times New Roman" panose="02020603050405020304" pitchFamily="18" charset="0"/>
                <a:ea typeface="Times New Roman" panose="02020603050405020304" pitchFamily="18" charset="0"/>
              </a:rPr>
              <a:t>mẹ</a:t>
            </a:r>
            <a:r>
              <a:rPr lang="en-US" sz="2200" b="1" i="1" dirty="0">
                <a:solidFill>
                  <a:srgbClr val="0070C0"/>
                </a:solidFill>
                <a:effectLst/>
                <a:latin typeface="Times New Roman" panose="02020603050405020304" pitchFamily="18" charset="0"/>
                <a:ea typeface="Times New Roman" panose="02020603050405020304" pitchFamily="18" charset="0"/>
              </a:rPr>
              <a:t> </a:t>
            </a:r>
            <a:r>
              <a:rPr lang="en-US" sz="2200" b="1" i="1" dirty="0" err="1">
                <a:solidFill>
                  <a:srgbClr val="0070C0"/>
                </a:solidFill>
                <a:effectLst/>
                <a:latin typeface="Times New Roman" panose="02020603050405020304" pitchFamily="18" charset="0"/>
                <a:ea typeface="Times New Roman" panose="02020603050405020304" pitchFamily="18" charset="0"/>
              </a:rPr>
              <a:t>dành</a:t>
            </a:r>
            <a:r>
              <a:rPr lang="en-US" sz="2200" b="1" i="1" dirty="0">
                <a:solidFill>
                  <a:srgbClr val="0070C0"/>
                </a:solidFill>
                <a:effectLst/>
                <a:latin typeface="Times New Roman" panose="02020603050405020304" pitchFamily="18" charset="0"/>
                <a:ea typeface="Times New Roman" panose="02020603050405020304" pitchFamily="18" charset="0"/>
              </a:rPr>
              <a:t> </a:t>
            </a:r>
            <a:r>
              <a:rPr lang="en-US" sz="2200" b="1" i="1" dirty="0" err="1">
                <a:solidFill>
                  <a:srgbClr val="0070C0"/>
                </a:solidFill>
                <a:effectLst/>
                <a:latin typeface="Times New Roman" panose="02020603050405020304" pitchFamily="18" charset="0"/>
                <a:ea typeface="Times New Roman" panose="02020603050405020304" pitchFamily="18" charset="0"/>
              </a:rPr>
              <a:t>phần</a:t>
            </a:r>
            <a:r>
              <a:rPr lang="en-US" sz="2200" b="1" i="1" dirty="0">
                <a:solidFill>
                  <a:srgbClr val="0070C0"/>
                </a:solidFill>
                <a:effectLst/>
                <a:latin typeface="Times New Roman" panose="02020603050405020304" pitchFamily="18" charset="0"/>
                <a:ea typeface="Times New Roman" panose="02020603050405020304" pitchFamily="18" charset="0"/>
              </a:rPr>
              <a:t> con.”</a:t>
            </a:r>
            <a:r>
              <a:rPr lang="en-US" sz="2200" b="1" dirty="0">
                <a:solidFill>
                  <a:srgbClr val="0070C0"/>
                </a:solidFill>
                <a:effectLst/>
                <a:latin typeface="Times New Roman" panose="02020603050405020304" pitchFamily="18" charset="0"/>
                <a:ea typeface="Times New Roman" panose="02020603050405020304" pitchFamily="18" charset="0"/>
              </a:rPr>
              <a:t> </a:t>
            </a:r>
            <a:r>
              <a:rPr lang="en-US" sz="2200" b="1" dirty="0" err="1">
                <a:solidFill>
                  <a:srgbClr val="0070C0"/>
                </a:solidFill>
                <a:effectLst/>
                <a:latin typeface="Times New Roman" panose="02020603050405020304" pitchFamily="18" charset="0"/>
                <a:ea typeface="Times New Roman" panose="02020603050405020304" pitchFamily="18" charset="0"/>
              </a:rPr>
              <a:t>gợi</a:t>
            </a:r>
            <a:r>
              <a:rPr lang="en-US" sz="2200" b="1" dirty="0">
                <a:solidFill>
                  <a:srgbClr val="0070C0"/>
                </a:solidFill>
                <a:effectLst/>
                <a:latin typeface="Times New Roman" panose="02020603050405020304" pitchFamily="18" charset="0"/>
                <a:ea typeface="Times New Roman" panose="02020603050405020304" pitchFamily="18" charset="0"/>
              </a:rPr>
              <a:t> </a:t>
            </a:r>
            <a:r>
              <a:rPr lang="en-US" sz="2200" b="1" dirty="0" err="1">
                <a:solidFill>
                  <a:srgbClr val="0070C0"/>
                </a:solidFill>
                <a:effectLst/>
                <a:latin typeface="Times New Roman" panose="02020603050405020304" pitchFamily="18" charset="0"/>
                <a:ea typeface="Times New Roman" panose="02020603050405020304" pitchFamily="18" charset="0"/>
              </a:rPr>
              <a:t>cho</a:t>
            </a:r>
            <a:r>
              <a:rPr lang="en-US" sz="2200" b="1" dirty="0">
                <a:solidFill>
                  <a:srgbClr val="0070C0"/>
                </a:solidFill>
                <a:effectLst/>
                <a:latin typeface="Times New Roman" panose="02020603050405020304" pitchFamily="18" charset="0"/>
                <a:ea typeface="Times New Roman" panose="02020603050405020304" pitchFamily="18" charset="0"/>
              </a:rPr>
              <a:t> </a:t>
            </a:r>
            <a:r>
              <a:rPr lang="en-US" sz="2200" b="1" dirty="0" err="1">
                <a:solidFill>
                  <a:srgbClr val="0070C0"/>
                </a:solidFill>
                <a:effectLst/>
                <a:latin typeface="Times New Roman" panose="02020603050405020304" pitchFamily="18" charset="0"/>
                <a:ea typeface="Times New Roman" panose="02020603050405020304" pitchFamily="18" charset="0"/>
              </a:rPr>
              <a:t>em</a:t>
            </a:r>
            <a:r>
              <a:rPr lang="en-US" sz="2200" b="1" dirty="0">
                <a:solidFill>
                  <a:srgbClr val="0070C0"/>
                </a:solidFill>
                <a:effectLst/>
                <a:latin typeface="Times New Roman" panose="02020603050405020304" pitchFamily="18" charset="0"/>
                <a:ea typeface="Times New Roman" panose="02020603050405020304" pitchFamily="18" charset="0"/>
              </a:rPr>
              <a:t> </a:t>
            </a:r>
            <a:r>
              <a:rPr lang="en-US" sz="2200" b="1" dirty="0" err="1">
                <a:solidFill>
                  <a:srgbClr val="0070C0"/>
                </a:solidFill>
                <a:effectLst/>
                <a:latin typeface="Times New Roman" panose="02020603050405020304" pitchFamily="18" charset="0"/>
                <a:ea typeface="Times New Roman" panose="02020603050405020304" pitchFamily="18" charset="0"/>
              </a:rPr>
              <a:t>suy</a:t>
            </a:r>
            <a:r>
              <a:rPr lang="en-US" sz="2200" b="1" dirty="0">
                <a:solidFill>
                  <a:srgbClr val="0070C0"/>
                </a:solidFill>
                <a:effectLst/>
                <a:latin typeface="Times New Roman" panose="02020603050405020304" pitchFamily="18" charset="0"/>
                <a:ea typeface="Times New Roman" panose="02020603050405020304" pitchFamily="18" charset="0"/>
              </a:rPr>
              <a:t> </a:t>
            </a:r>
            <a:r>
              <a:rPr lang="en-US" sz="2200" b="1" dirty="0" err="1">
                <a:solidFill>
                  <a:srgbClr val="0070C0"/>
                </a:solidFill>
                <a:effectLst/>
                <a:latin typeface="Times New Roman" panose="02020603050405020304" pitchFamily="18" charset="0"/>
                <a:ea typeface="Times New Roman" panose="02020603050405020304" pitchFamily="18" charset="0"/>
              </a:rPr>
              <a:t>nghĩ</a:t>
            </a:r>
            <a:r>
              <a:rPr lang="en-US" sz="2200" b="1" dirty="0">
                <a:solidFill>
                  <a:srgbClr val="0070C0"/>
                </a:solidFill>
                <a:effectLst/>
                <a:latin typeface="Times New Roman" panose="02020603050405020304" pitchFamily="18" charset="0"/>
                <a:ea typeface="Times New Roman" panose="02020603050405020304" pitchFamily="18" charset="0"/>
              </a:rPr>
              <a:t> </a:t>
            </a:r>
            <a:r>
              <a:rPr lang="en-US" sz="2200" b="1" dirty="0" err="1">
                <a:solidFill>
                  <a:srgbClr val="0070C0"/>
                </a:solidFill>
                <a:effectLst/>
                <a:latin typeface="Times New Roman" panose="02020603050405020304" pitchFamily="18" charset="0"/>
                <a:ea typeface="Times New Roman" panose="02020603050405020304" pitchFamily="18" charset="0"/>
              </a:rPr>
              <a:t>gì</a:t>
            </a:r>
            <a:r>
              <a:rPr lang="en-US" sz="2200" b="1" dirty="0">
                <a:solidFill>
                  <a:srgbClr val="0070C0"/>
                </a:solidFill>
                <a:effectLst/>
                <a:latin typeface="Times New Roman" panose="02020603050405020304" pitchFamily="18" charset="0"/>
                <a:ea typeface="Times New Roman" panose="02020603050405020304" pitchFamily="18" charset="0"/>
              </a:rPr>
              <a:t> </a:t>
            </a:r>
            <a:r>
              <a:rPr lang="en-US" sz="2200" b="1" dirty="0" err="1">
                <a:solidFill>
                  <a:srgbClr val="0070C0"/>
                </a:solidFill>
                <a:effectLst/>
                <a:latin typeface="Times New Roman" panose="02020603050405020304" pitchFamily="18" charset="0"/>
                <a:ea typeface="Times New Roman" panose="02020603050405020304" pitchFamily="18" charset="0"/>
              </a:rPr>
              <a:t>về</a:t>
            </a:r>
            <a:r>
              <a:rPr lang="en-US" sz="2200" b="1" dirty="0">
                <a:solidFill>
                  <a:srgbClr val="0070C0"/>
                </a:solidFill>
                <a:effectLst/>
                <a:latin typeface="Times New Roman" panose="02020603050405020304" pitchFamily="18" charset="0"/>
                <a:ea typeface="Times New Roman" panose="02020603050405020304" pitchFamily="18" charset="0"/>
              </a:rPr>
              <a:t> </a:t>
            </a:r>
            <a:r>
              <a:rPr lang="en-US" sz="2200" b="1" dirty="0" err="1">
                <a:solidFill>
                  <a:srgbClr val="0070C0"/>
                </a:solidFill>
                <a:effectLst/>
                <a:latin typeface="Times New Roman" panose="02020603050405020304" pitchFamily="18" charset="0"/>
                <a:ea typeface="Times New Roman" panose="02020603050405020304" pitchFamily="18" charset="0"/>
              </a:rPr>
              <a:t>tình</a:t>
            </a:r>
            <a:r>
              <a:rPr lang="en-US" sz="2200" b="1" dirty="0">
                <a:solidFill>
                  <a:srgbClr val="0070C0"/>
                </a:solidFill>
                <a:effectLst/>
                <a:latin typeface="Times New Roman" panose="02020603050405020304" pitchFamily="18" charset="0"/>
                <a:ea typeface="Times New Roman" panose="02020603050405020304" pitchFamily="18" charset="0"/>
              </a:rPr>
              <a:t> </a:t>
            </a:r>
            <a:r>
              <a:rPr lang="en-US" sz="2200" b="1" dirty="0" err="1">
                <a:solidFill>
                  <a:srgbClr val="0070C0"/>
                </a:solidFill>
                <a:effectLst/>
                <a:latin typeface="Times New Roman" panose="02020603050405020304" pitchFamily="18" charset="0"/>
                <a:ea typeface="Times New Roman" panose="02020603050405020304" pitchFamily="18" charset="0"/>
              </a:rPr>
              <a:t>mẹ</a:t>
            </a:r>
            <a:r>
              <a:rPr lang="en-US" sz="2200" b="1" dirty="0">
                <a:solidFill>
                  <a:srgbClr val="0070C0"/>
                </a:solidFill>
                <a:effectLst/>
                <a:latin typeface="Times New Roman" panose="02020603050405020304" pitchFamily="18" charset="0"/>
                <a:ea typeface="Times New Roman" panose="02020603050405020304" pitchFamily="18" charset="0"/>
              </a:rPr>
              <a:t>?</a:t>
            </a:r>
          </a:p>
          <a:p>
            <a:pPr marL="0" marR="0" algn="just">
              <a:spcBef>
                <a:spcPts val="0"/>
              </a:spcBef>
              <a:spcAft>
                <a:spcPts val="1200"/>
              </a:spcAft>
            </a:pPr>
            <a:r>
              <a:rPr lang="en-US" sz="2200" b="1" dirty="0">
                <a:solidFill>
                  <a:srgbClr val="0070C0"/>
                </a:solidFill>
                <a:effectLst/>
                <a:latin typeface="Times New Roman" panose="02020603050405020304" pitchFamily="18" charset="0"/>
                <a:ea typeface="Times New Roman" panose="02020603050405020304" pitchFamily="18" charset="0"/>
              </a:rPr>
              <a:t>2. </a:t>
            </a:r>
            <a:r>
              <a:rPr lang="en-US" sz="2200" b="1" dirty="0" err="1">
                <a:solidFill>
                  <a:srgbClr val="0070C0"/>
                </a:solidFill>
                <a:effectLst/>
                <a:latin typeface="Times New Roman" panose="02020603050405020304" pitchFamily="18" charset="0"/>
                <a:ea typeface="Times New Roman" panose="02020603050405020304" pitchFamily="18" charset="0"/>
              </a:rPr>
              <a:t>Nhận</a:t>
            </a:r>
            <a:r>
              <a:rPr lang="en-US" sz="2200" b="1" dirty="0">
                <a:solidFill>
                  <a:srgbClr val="0070C0"/>
                </a:solidFill>
                <a:effectLst/>
                <a:latin typeface="Times New Roman" panose="02020603050405020304" pitchFamily="18" charset="0"/>
                <a:ea typeface="Times New Roman" panose="02020603050405020304" pitchFamily="18" charset="0"/>
              </a:rPr>
              <a:t> </a:t>
            </a:r>
            <a:r>
              <a:rPr lang="en-US" sz="2200" b="1" dirty="0" err="1">
                <a:solidFill>
                  <a:srgbClr val="0070C0"/>
                </a:solidFill>
                <a:effectLst/>
                <a:latin typeface="Times New Roman" panose="02020603050405020304" pitchFamily="18" charset="0"/>
                <a:ea typeface="Times New Roman" panose="02020603050405020304" pitchFamily="18" charset="0"/>
              </a:rPr>
              <a:t>xét</a:t>
            </a:r>
            <a:r>
              <a:rPr lang="en-US" sz="2200" b="1" dirty="0">
                <a:solidFill>
                  <a:srgbClr val="0070C0"/>
                </a:solidFill>
                <a:effectLst/>
                <a:latin typeface="Times New Roman" panose="02020603050405020304" pitchFamily="18" charset="0"/>
                <a:ea typeface="Times New Roman" panose="02020603050405020304" pitchFamily="18" charset="0"/>
              </a:rPr>
              <a:t> </a:t>
            </a:r>
            <a:r>
              <a:rPr lang="en-US" sz="2200" b="1" dirty="0" err="1">
                <a:solidFill>
                  <a:srgbClr val="0070C0"/>
                </a:solidFill>
                <a:effectLst/>
                <a:latin typeface="Times New Roman" panose="02020603050405020304" pitchFamily="18" charset="0"/>
                <a:ea typeface="Times New Roman" panose="02020603050405020304" pitchFamily="18" charset="0"/>
              </a:rPr>
              <a:t>về</a:t>
            </a:r>
            <a:r>
              <a:rPr lang="en-US" sz="2200" b="1" dirty="0">
                <a:solidFill>
                  <a:srgbClr val="0070C0"/>
                </a:solidFill>
                <a:effectLst/>
                <a:latin typeface="Times New Roman" panose="02020603050405020304" pitchFamily="18" charset="0"/>
                <a:ea typeface="Times New Roman" panose="02020603050405020304" pitchFamily="18" charset="0"/>
              </a:rPr>
              <a:t> </a:t>
            </a:r>
            <a:r>
              <a:rPr lang="en-US" sz="2200" b="1" dirty="0" err="1">
                <a:solidFill>
                  <a:srgbClr val="0070C0"/>
                </a:solidFill>
                <a:effectLst/>
                <a:latin typeface="Times New Roman" panose="02020603050405020304" pitchFamily="18" charset="0"/>
                <a:ea typeface="Times New Roman" panose="02020603050405020304" pitchFamily="18" charset="0"/>
              </a:rPr>
              <a:t>cách</a:t>
            </a:r>
            <a:r>
              <a:rPr lang="en-US" sz="2200" b="1" dirty="0">
                <a:solidFill>
                  <a:srgbClr val="0070C0"/>
                </a:solidFill>
                <a:effectLst/>
                <a:latin typeface="Times New Roman" panose="02020603050405020304" pitchFamily="18" charset="0"/>
                <a:ea typeface="Times New Roman" panose="02020603050405020304" pitchFamily="18" charset="0"/>
              </a:rPr>
              <a:t> </a:t>
            </a:r>
            <a:r>
              <a:rPr lang="en-US" sz="2200" b="1" dirty="0" err="1">
                <a:solidFill>
                  <a:srgbClr val="0070C0"/>
                </a:solidFill>
                <a:effectLst/>
                <a:latin typeface="Times New Roman" panose="02020603050405020304" pitchFamily="18" charset="0"/>
                <a:ea typeface="Times New Roman" panose="02020603050405020304" pitchFamily="18" charset="0"/>
              </a:rPr>
              <a:t>gieo</a:t>
            </a:r>
            <a:r>
              <a:rPr lang="en-US" sz="2200" b="1" dirty="0">
                <a:solidFill>
                  <a:srgbClr val="0070C0"/>
                </a:solidFill>
                <a:effectLst/>
                <a:latin typeface="Times New Roman" panose="02020603050405020304" pitchFamily="18" charset="0"/>
                <a:ea typeface="Times New Roman" panose="02020603050405020304" pitchFamily="18" charset="0"/>
              </a:rPr>
              <a:t> </a:t>
            </a:r>
            <a:r>
              <a:rPr lang="en-US" sz="2200" b="1" dirty="0" err="1">
                <a:solidFill>
                  <a:srgbClr val="0070C0"/>
                </a:solidFill>
                <a:effectLst/>
                <a:latin typeface="Times New Roman" panose="02020603050405020304" pitchFamily="18" charset="0"/>
                <a:ea typeface="Times New Roman" panose="02020603050405020304" pitchFamily="18" charset="0"/>
              </a:rPr>
              <a:t>vần</a:t>
            </a:r>
            <a:r>
              <a:rPr lang="en-US" sz="2200" b="1" dirty="0">
                <a:solidFill>
                  <a:srgbClr val="0070C0"/>
                </a:solidFill>
                <a:effectLst/>
                <a:latin typeface="Times New Roman" panose="02020603050405020304" pitchFamily="18" charset="0"/>
                <a:ea typeface="Times New Roman" panose="02020603050405020304" pitchFamily="18" charset="0"/>
              </a:rPr>
              <a:t> </a:t>
            </a:r>
            <a:r>
              <a:rPr lang="en-US" sz="2200" b="1" dirty="0" err="1">
                <a:solidFill>
                  <a:srgbClr val="0070C0"/>
                </a:solidFill>
                <a:effectLst/>
                <a:latin typeface="Times New Roman" panose="02020603050405020304" pitchFamily="18" charset="0"/>
                <a:ea typeface="Times New Roman" panose="02020603050405020304" pitchFamily="18" charset="0"/>
              </a:rPr>
              <a:t>lục</a:t>
            </a:r>
            <a:r>
              <a:rPr lang="en-US" sz="2200" b="1" dirty="0">
                <a:solidFill>
                  <a:srgbClr val="0070C0"/>
                </a:solidFill>
                <a:effectLst/>
                <a:latin typeface="Times New Roman" panose="02020603050405020304" pitchFamily="18" charset="0"/>
                <a:ea typeface="Times New Roman" panose="02020603050405020304" pitchFamily="18" charset="0"/>
              </a:rPr>
              <a:t> </a:t>
            </a:r>
            <a:r>
              <a:rPr lang="en-US" sz="2200" b="1" dirty="0" err="1">
                <a:solidFill>
                  <a:srgbClr val="0070C0"/>
                </a:solidFill>
                <a:effectLst/>
                <a:latin typeface="Times New Roman" panose="02020603050405020304" pitchFamily="18" charset="0"/>
                <a:ea typeface="Times New Roman" panose="02020603050405020304" pitchFamily="18" charset="0"/>
              </a:rPr>
              <a:t>bát</a:t>
            </a:r>
            <a:r>
              <a:rPr lang="en-US" sz="2200" b="1" dirty="0">
                <a:solidFill>
                  <a:srgbClr val="0070C0"/>
                </a:solidFill>
                <a:effectLst/>
                <a:latin typeface="Times New Roman" panose="02020603050405020304" pitchFamily="18" charset="0"/>
                <a:ea typeface="Times New Roman" panose="02020603050405020304" pitchFamily="18" charset="0"/>
              </a:rPr>
              <a:t> </a:t>
            </a:r>
            <a:r>
              <a:rPr lang="en-US" sz="2200" b="1" dirty="0" err="1">
                <a:solidFill>
                  <a:srgbClr val="0070C0"/>
                </a:solidFill>
                <a:effectLst/>
                <a:latin typeface="Times New Roman" panose="02020603050405020304" pitchFamily="18" charset="0"/>
                <a:ea typeface="Times New Roman" panose="02020603050405020304" pitchFamily="18" charset="0"/>
              </a:rPr>
              <a:t>trong</a:t>
            </a:r>
            <a:r>
              <a:rPr lang="en-US" sz="2200" b="1" dirty="0">
                <a:solidFill>
                  <a:srgbClr val="0070C0"/>
                </a:solidFill>
                <a:effectLst/>
                <a:latin typeface="Times New Roman" panose="02020603050405020304" pitchFamily="18" charset="0"/>
                <a:ea typeface="Times New Roman" panose="02020603050405020304" pitchFamily="18" charset="0"/>
              </a:rPr>
              <a:t> </a:t>
            </a:r>
            <a:r>
              <a:rPr lang="en-US" sz="2200" b="1" dirty="0" err="1">
                <a:solidFill>
                  <a:srgbClr val="0070C0"/>
                </a:solidFill>
                <a:effectLst/>
                <a:latin typeface="Times New Roman" panose="02020603050405020304" pitchFamily="18" charset="0"/>
                <a:ea typeface="Times New Roman" panose="02020603050405020304" pitchFamily="18" charset="0"/>
              </a:rPr>
              <a:t>câu</a:t>
            </a:r>
            <a:r>
              <a:rPr lang="en-US" sz="2200" b="1" dirty="0">
                <a:solidFill>
                  <a:srgbClr val="0070C0"/>
                </a:solidFill>
                <a:effectLst/>
                <a:latin typeface="Times New Roman" panose="02020603050405020304" pitchFamily="18" charset="0"/>
                <a:ea typeface="Times New Roman" panose="02020603050405020304" pitchFamily="18" charset="0"/>
              </a:rPr>
              <a:t>:</a:t>
            </a:r>
            <a:r>
              <a:rPr lang="en-US" sz="2200" b="1" i="1" dirty="0">
                <a:solidFill>
                  <a:srgbClr val="0070C0"/>
                </a:solidFill>
                <a:effectLst/>
                <a:latin typeface="Times New Roman" panose="02020603050405020304" pitchFamily="18" charset="0"/>
                <a:ea typeface="Times New Roman" panose="02020603050405020304" pitchFamily="18" charset="0"/>
              </a:rPr>
              <a:t>“</a:t>
            </a:r>
            <a:r>
              <a:rPr lang="en-US" sz="2200" b="1" i="1" dirty="0" err="1">
                <a:solidFill>
                  <a:srgbClr val="0070C0"/>
                </a:solidFill>
                <a:effectLst/>
                <a:latin typeface="Times New Roman" panose="02020603050405020304" pitchFamily="18" charset="0"/>
                <a:ea typeface="Times New Roman" panose="02020603050405020304" pitchFamily="18" charset="0"/>
              </a:rPr>
              <a:t>Áo</a:t>
            </a:r>
            <a:r>
              <a:rPr lang="en-US" sz="2200" b="1" i="1" dirty="0">
                <a:solidFill>
                  <a:srgbClr val="0070C0"/>
                </a:solidFill>
                <a:effectLst/>
                <a:latin typeface="Times New Roman" panose="02020603050405020304" pitchFamily="18" charset="0"/>
                <a:ea typeface="Times New Roman" panose="02020603050405020304" pitchFamily="18" charset="0"/>
              </a:rPr>
              <a:t> </a:t>
            </a:r>
            <a:r>
              <a:rPr lang="en-US" sz="2200" b="1" i="1" dirty="0" err="1">
                <a:solidFill>
                  <a:srgbClr val="0070C0"/>
                </a:solidFill>
                <a:effectLst/>
                <a:latin typeface="Times New Roman" panose="02020603050405020304" pitchFamily="18" charset="0"/>
                <a:ea typeface="Times New Roman" panose="02020603050405020304" pitchFamily="18" charset="0"/>
              </a:rPr>
              <a:t>tơi</a:t>
            </a:r>
            <a:r>
              <a:rPr lang="en-US" sz="2200" b="1" i="1" dirty="0">
                <a:solidFill>
                  <a:srgbClr val="0070C0"/>
                </a:solidFill>
                <a:effectLst/>
                <a:latin typeface="Times New Roman" panose="02020603050405020304" pitchFamily="18" charset="0"/>
                <a:ea typeface="Times New Roman" panose="02020603050405020304" pitchFamily="18" charset="0"/>
              </a:rPr>
              <a:t> qua </a:t>
            </a:r>
            <a:r>
              <a:rPr lang="en-US" sz="2200" b="1" i="1" dirty="0" err="1">
                <a:solidFill>
                  <a:srgbClr val="0070C0"/>
                </a:solidFill>
                <a:effectLst/>
                <a:latin typeface="Times New Roman" panose="02020603050405020304" pitchFamily="18" charset="0"/>
                <a:ea typeface="Times New Roman" panose="02020603050405020304" pitchFamily="18" charset="0"/>
              </a:rPr>
              <a:t>buổi</a:t>
            </a:r>
            <a:r>
              <a:rPr lang="en-US" sz="2200" b="1" i="1" dirty="0">
                <a:solidFill>
                  <a:srgbClr val="0070C0"/>
                </a:solidFill>
                <a:effectLst/>
                <a:latin typeface="Times New Roman" panose="02020603050405020304" pitchFamily="18" charset="0"/>
                <a:ea typeface="Times New Roman" panose="02020603050405020304" pitchFamily="18" charset="0"/>
              </a:rPr>
              <a:t> </a:t>
            </a:r>
            <a:r>
              <a:rPr lang="en-US" sz="2200" b="1" i="1" dirty="0" err="1">
                <a:solidFill>
                  <a:srgbClr val="0070C0"/>
                </a:solidFill>
                <a:effectLst/>
                <a:latin typeface="Times New Roman" panose="02020603050405020304" pitchFamily="18" charset="0"/>
                <a:ea typeface="Times New Roman" panose="02020603050405020304" pitchFamily="18" charset="0"/>
              </a:rPr>
              <a:t>cày</a:t>
            </a:r>
            <a:r>
              <a:rPr lang="en-US" sz="2200" b="1" i="1" dirty="0">
                <a:solidFill>
                  <a:srgbClr val="0070C0"/>
                </a:solidFill>
                <a:effectLst/>
                <a:latin typeface="Times New Roman" panose="02020603050405020304" pitchFamily="18" charset="0"/>
                <a:ea typeface="Times New Roman" panose="02020603050405020304" pitchFamily="18" charset="0"/>
              </a:rPr>
              <a:t> </a:t>
            </a:r>
            <a:r>
              <a:rPr lang="en-US" sz="2200" b="1" i="1" dirty="0" err="1">
                <a:solidFill>
                  <a:srgbClr val="0070C0"/>
                </a:solidFill>
                <a:effectLst/>
                <a:latin typeface="Times New Roman" panose="02020603050405020304" pitchFamily="18" charset="0"/>
                <a:ea typeface="Times New Roman" panose="02020603050405020304" pitchFamily="18" charset="0"/>
              </a:rPr>
              <a:t>bừa</a:t>
            </a:r>
            <a:r>
              <a:rPr lang="en-US" sz="2200" b="1" i="1" dirty="0">
                <a:solidFill>
                  <a:srgbClr val="0070C0"/>
                </a:solidFill>
                <a:effectLst/>
                <a:latin typeface="Times New Roman" panose="02020603050405020304" pitchFamily="18" charset="0"/>
                <a:ea typeface="Times New Roman" panose="02020603050405020304" pitchFamily="18" charset="0"/>
              </a:rPr>
              <a:t>/</a:t>
            </a:r>
            <a:r>
              <a:rPr lang="en-US" sz="2200" b="1" i="1" dirty="0" err="1">
                <a:solidFill>
                  <a:srgbClr val="0070C0"/>
                </a:solidFill>
                <a:effectLst/>
                <a:latin typeface="Times New Roman" panose="02020603050405020304" pitchFamily="18" charset="0"/>
                <a:ea typeface="Times New Roman" panose="02020603050405020304" pitchFamily="18" charset="0"/>
              </a:rPr>
              <a:t>Giờ</a:t>
            </a:r>
            <a:r>
              <a:rPr lang="en-US" sz="2200" b="1" i="1" dirty="0">
                <a:solidFill>
                  <a:srgbClr val="0070C0"/>
                </a:solidFill>
                <a:effectLst/>
                <a:latin typeface="Times New Roman" panose="02020603050405020304" pitchFamily="18" charset="0"/>
                <a:ea typeface="Times New Roman" panose="02020603050405020304" pitchFamily="18" charset="0"/>
              </a:rPr>
              <a:t> </a:t>
            </a:r>
            <a:r>
              <a:rPr lang="en-US" sz="2200" b="1" i="1" dirty="0" err="1">
                <a:solidFill>
                  <a:srgbClr val="0070C0"/>
                </a:solidFill>
                <a:effectLst/>
                <a:latin typeface="Times New Roman" panose="02020603050405020304" pitchFamily="18" charset="0"/>
                <a:ea typeface="Times New Roman" panose="02020603050405020304" pitchFamily="18" charset="0"/>
              </a:rPr>
              <a:t>còn</a:t>
            </a:r>
            <a:r>
              <a:rPr lang="en-US" sz="2200" b="1" i="1" dirty="0">
                <a:solidFill>
                  <a:srgbClr val="0070C0"/>
                </a:solidFill>
                <a:effectLst/>
                <a:latin typeface="Times New Roman" panose="02020603050405020304" pitchFamily="18" charset="0"/>
                <a:ea typeface="Times New Roman" panose="02020603050405020304" pitchFamily="18" charset="0"/>
              </a:rPr>
              <a:t> </a:t>
            </a:r>
            <a:r>
              <a:rPr lang="en-US" sz="2200" b="1" i="1" dirty="0" err="1">
                <a:solidFill>
                  <a:srgbClr val="0070C0"/>
                </a:solidFill>
                <a:effectLst/>
                <a:latin typeface="Times New Roman" panose="02020603050405020304" pitchFamily="18" charset="0"/>
                <a:ea typeface="Times New Roman" panose="02020603050405020304" pitchFamily="18" charset="0"/>
              </a:rPr>
              <a:t>lủn</a:t>
            </a:r>
            <a:r>
              <a:rPr lang="en-US" sz="2200" b="1" i="1" dirty="0">
                <a:solidFill>
                  <a:srgbClr val="0070C0"/>
                </a:solidFill>
                <a:effectLst/>
                <a:latin typeface="Times New Roman" panose="02020603050405020304" pitchFamily="18" charset="0"/>
                <a:ea typeface="Times New Roman" panose="02020603050405020304" pitchFamily="18" charset="0"/>
              </a:rPr>
              <a:t> </a:t>
            </a:r>
            <a:r>
              <a:rPr lang="en-US" sz="2200" b="1" i="1" dirty="0" err="1">
                <a:solidFill>
                  <a:srgbClr val="0070C0"/>
                </a:solidFill>
                <a:effectLst/>
                <a:latin typeface="Times New Roman" panose="02020603050405020304" pitchFamily="18" charset="0"/>
                <a:ea typeface="Times New Roman" panose="02020603050405020304" pitchFamily="18" charset="0"/>
              </a:rPr>
              <a:t>củn</a:t>
            </a:r>
            <a:r>
              <a:rPr lang="en-US" sz="2200" b="1" i="1" dirty="0">
                <a:solidFill>
                  <a:srgbClr val="0070C0"/>
                </a:solidFill>
                <a:effectLst/>
                <a:latin typeface="Times New Roman" panose="02020603050405020304" pitchFamily="18" charset="0"/>
                <a:ea typeface="Times New Roman" panose="02020603050405020304" pitchFamily="18" charset="0"/>
              </a:rPr>
              <a:t> </a:t>
            </a:r>
            <a:r>
              <a:rPr lang="en-US" sz="2200" b="1" i="1" dirty="0" err="1">
                <a:solidFill>
                  <a:srgbClr val="0070C0"/>
                </a:solidFill>
                <a:effectLst/>
                <a:latin typeface="Times New Roman" panose="02020603050405020304" pitchFamily="18" charset="0"/>
                <a:ea typeface="Times New Roman" panose="02020603050405020304" pitchFamily="18" charset="0"/>
              </a:rPr>
              <a:t>khoác</a:t>
            </a:r>
            <a:r>
              <a:rPr lang="en-US" sz="2200" b="1" i="1" dirty="0">
                <a:solidFill>
                  <a:srgbClr val="0070C0"/>
                </a:solidFill>
                <a:effectLst/>
                <a:latin typeface="Times New Roman" panose="02020603050405020304" pitchFamily="18" charset="0"/>
                <a:ea typeface="Times New Roman" panose="02020603050405020304" pitchFamily="18" charset="0"/>
              </a:rPr>
              <a:t> </a:t>
            </a:r>
            <a:r>
              <a:rPr lang="en-US" sz="2200" b="1" i="1" dirty="0" err="1">
                <a:solidFill>
                  <a:srgbClr val="0070C0"/>
                </a:solidFill>
                <a:effectLst/>
                <a:latin typeface="Times New Roman" panose="02020603050405020304" pitchFamily="18" charset="0"/>
                <a:ea typeface="Times New Roman" panose="02020603050405020304" pitchFamily="18" charset="0"/>
              </a:rPr>
              <a:t>hờ</a:t>
            </a:r>
            <a:r>
              <a:rPr lang="en-US" sz="2200" b="1" i="1" dirty="0">
                <a:solidFill>
                  <a:srgbClr val="0070C0"/>
                </a:solidFill>
                <a:effectLst/>
                <a:latin typeface="Times New Roman" panose="02020603050405020304" pitchFamily="18" charset="0"/>
                <a:ea typeface="Times New Roman" panose="02020603050405020304" pitchFamily="18" charset="0"/>
              </a:rPr>
              <a:t> </a:t>
            </a:r>
            <a:r>
              <a:rPr lang="en-US" sz="2200" b="1" i="1" dirty="0" err="1">
                <a:solidFill>
                  <a:srgbClr val="0070C0"/>
                </a:solidFill>
                <a:effectLst/>
                <a:latin typeface="Times New Roman" panose="02020603050405020304" pitchFamily="18" charset="0"/>
                <a:ea typeface="Times New Roman" panose="02020603050405020304" pitchFamily="18" charset="0"/>
              </a:rPr>
              <a:t>người</a:t>
            </a:r>
            <a:r>
              <a:rPr lang="en-US" sz="2200" b="1" i="1" dirty="0">
                <a:solidFill>
                  <a:srgbClr val="0070C0"/>
                </a:solidFill>
                <a:effectLst/>
                <a:latin typeface="Times New Roman" panose="02020603050405020304" pitchFamily="18" charset="0"/>
                <a:ea typeface="Times New Roman" panose="02020603050405020304" pitchFamily="18" charset="0"/>
              </a:rPr>
              <a:t> </a:t>
            </a:r>
            <a:r>
              <a:rPr lang="en-US" sz="2200" b="1" i="1" dirty="0" err="1">
                <a:solidFill>
                  <a:srgbClr val="0070C0"/>
                </a:solidFill>
                <a:effectLst/>
                <a:latin typeface="Times New Roman" panose="02020603050405020304" pitchFamily="18" charset="0"/>
                <a:ea typeface="Times New Roman" panose="02020603050405020304" pitchFamily="18" charset="0"/>
              </a:rPr>
              <a:t>rơm</a:t>
            </a:r>
            <a:r>
              <a:rPr lang="en-US" sz="2200" b="1" i="1">
                <a:solidFill>
                  <a:srgbClr val="0070C0"/>
                </a:solidFill>
                <a:effectLst/>
                <a:latin typeface="Times New Roman" panose="02020603050405020304" pitchFamily="18" charset="0"/>
                <a:ea typeface="Times New Roman" panose="02020603050405020304" pitchFamily="18" charset="0"/>
              </a:rPr>
              <a:t>.”</a:t>
            </a:r>
            <a:endParaRPr lang="en-US" sz="2200" b="1" dirty="0">
              <a:solidFill>
                <a:srgbClr val="0070C0"/>
              </a:solidFill>
              <a:effectLst/>
              <a:latin typeface="Times New Roman" panose="02020603050405020304" pitchFamily="18" charset="0"/>
              <a:ea typeface="Times New Roman" panose="02020603050405020304" pitchFamily="18" charset="0"/>
            </a:endParaRPr>
          </a:p>
          <a:p>
            <a:pPr marL="0" marR="0" algn="just">
              <a:spcBef>
                <a:spcPts val="0"/>
              </a:spcBef>
              <a:spcAft>
                <a:spcPts val="1200"/>
              </a:spcAft>
            </a:pPr>
            <a:r>
              <a:rPr lang="en-US" sz="2200" b="1" dirty="0">
                <a:solidFill>
                  <a:srgbClr val="0070C0"/>
                </a:solidFill>
                <a:effectLst/>
                <a:latin typeface="Times New Roman" panose="02020603050405020304" pitchFamily="18" charset="0"/>
                <a:ea typeface="Times New Roman" panose="02020603050405020304" pitchFamily="18" charset="0"/>
              </a:rPr>
              <a:t>3. Theo </a:t>
            </a:r>
            <a:r>
              <a:rPr lang="en-US" sz="2200" b="1" dirty="0" err="1">
                <a:solidFill>
                  <a:srgbClr val="0070C0"/>
                </a:solidFill>
                <a:effectLst/>
                <a:latin typeface="Times New Roman" panose="02020603050405020304" pitchFamily="18" charset="0"/>
                <a:ea typeface="Times New Roman" panose="02020603050405020304" pitchFamily="18" charset="0"/>
              </a:rPr>
              <a:t>em</a:t>
            </a:r>
            <a:r>
              <a:rPr lang="en-US" sz="2200" b="1" dirty="0">
                <a:solidFill>
                  <a:srgbClr val="0070C0"/>
                </a:solidFill>
                <a:effectLst/>
                <a:latin typeface="Times New Roman" panose="02020603050405020304" pitchFamily="18" charset="0"/>
                <a:ea typeface="Times New Roman" panose="02020603050405020304" pitchFamily="18" charset="0"/>
              </a:rPr>
              <a:t>, </a:t>
            </a:r>
            <a:r>
              <a:rPr lang="en-US" sz="2200" b="1" dirty="0" err="1">
                <a:solidFill>
                  <a:srgbClr val="0070C0"/>
                </a:solidFill>
                <a:effectLst/>
                <a:latin typeface="Times New Roman" panose="02020603050405020304" pitchFamily="18" charset="0"/>
                <a:ea typeface="Times New Roman" panose="02020603050405020304" pitchFamily="18" charset="0"/>
              </a:rPr>
              <a:t>dấu</a:t>
            </a:r>
            <a:r>
              <a:rPr lang="en-US" sz="2200" b="1" dirty="0">
                <a:solidFill>
                  <a:srgbClr val="0070C0"/>
                </a:solidFill>
                <a:effectLst/>
                <a:latin typeface="Times New Roman" panose="02020603050405020304" pitchFamily="18" charset="0"/>
                <a:ea typeface="Times New Roman" panose="02020603050405020304" pitchFamily="18" charset="0"/>
              </a:rPr>
              <a:t> </a:t>
            </a:r>
            <a:r>
              <a:rPr lang="en-US" sz="2200" b="1" dirty="0" err="1">
                <a:solidFill>
                  <a:srgbClr val="0070C0"/>
                </a:solidFill>
                <a:effectLst/>
                <a:latin typeface="Times New Roman" panose="02020603050405020304" pitchFamily="18" charset="0"/>
                <a:ea typeface="Times New Roman" panose="02020603050405020304" pitchFamily="18" charset="0"/>
              </a:rPr>
              <a:t>ba</a:t>
            </a:r>
            <a:r>
              <a:rPr lang="en-US" sz="2200" b="1" dirty="0">
                <a:solidFill>
                  <a:srgbClr val="0070C0"/>
                </a:solidFill>
                <a:effectLst/>
                <a:latin typeface="Times New Roman" panose="02020603050405020304" pitchFamily="18" charset="0"/>
                <a:ea typeface="Times New Roman" panose="02020603050405020304" pitchFamily="18" charset="0"/>
              </a:rPr>
              <a:t> </a:t>
            </a:r>
            <a:r>
              <a:rPr lang="en-US" sz="2200" b="1" dirty="0" err="1">
                <a:solidFill>
                  <a:srgbClr val="0070C0"/>
                </a:solidFill>
                <a:effectLst/>
                <a:latin typeface="Times New Roman" panose="02020603050405020304" pitchFamily="18" charset="0"/>
                <a:ea typeface="Times New Roman" panose="02020603050405020304" pitchFamily="18" charset="0"/>
              </a:rPr>
              <a:t>chấm</a:t>
            </a:r>
            <a:r>
              <a:rPr lang="en-US" sz="2200" b="1" dirty="0">
                <a:solidFill>
                  <a:srgbClr val="0070C0"/>
                </a:solidFill>
                <a:effectLst/>
                <a:latin typeface="Times New Roman" panose="02020603050405020304" pitchFamily="18" charset="0"/>
                <a:ea typeface="Times New Roman" panose="02020603050405020304" pitchFamily="18" charset="0"/>
              </a:rPr>
              <a:t> ở </a:t>
            </a:r>
            <a:r>
              <a:rPr lang="en-US" sz="2200" b="1" dirty="0" err="1">
                <a:solidFill>
                  <a:srgbClr val="0070C0"/>
                </a:solidFill>
                <a:effectLst/>
                <a:latin typeface="Times New Roman" panose="02020603050405020304" pitchFamily="18" charset="0"/>
                <a:ea typeface="Times New Roman" panose="02020603050405020304" pitchFamily="18" charset="0"/>
              </a:rPr>
              <a:t>cuối</a:t>
            </a:r>
            <a:r>
              <a:rPr lang="en-US" sz="2200" b="1" dirty="0">
                <a:solidFill>
                  <a:srgbClr val="0070C0"/>
                </a:solidFill>
                <a:effectLst/>
                <a:latin typeface="Times New Roman" panose="02020603050405020304" pitchFamily="18" charset="0"/>
                <a:ea typeface="Times New Roman" panose="02020603050405020304" pitchFamily="18" charset="0"/>
              </a:rPr>
              <a:t> </a:t>
            </a:r>
            <a:r>
              <a:rPr lang="en-US" sz="2200" b="1" dirty="0" err="1">
                <a:solidFill>
                  <a:srgbClr val="0070C0"/>
                </a:solidFill>
                <a:effectLst/>
                <a:latin typeface="Times New Roman" panose="02020603050405020304" pitchFamily="18" charset="0"/>
                <a:ea typeface="Times New Roman" panose="02020603050405020304" pitchFamily="18" charset="0"/>
              </a:rPr>
              <a:t>câu</a:t>
            </a:r>
            <a:r>
              <a:rPr lang="en-US" sz="2200" b="1" dirty="0">
                <a:solidFill>
                  <a:srgbClr val="0070C0"/>
                </a:solidFill>
                <a:effectLst/>
                <a:latin typeface="Times New Roman" panose="02020603050405020304" pitchFamily="18" charset="0"/>
                <a:ea typeface="Times New Roman" panose="02020603050405020304" pitchFamily="18" charset="0"/>
              </a:rPr>
              <a:t>: </a:t>
            </a:r>
            <a:r>
              <a:rPr lang="en-US" sz="2200" b="1" i="1" dirty="0">
                <a:solidFill>
                  <a:srgbClr val="0070C0"/>
                </a:solidFill>
                <a:effectLst/>
                <a:latin typeface="Times New Roman" panose="02020603050405020304" pitchFamily="18" charset="0"/>
                <a:ea typeface="Times New Roman" panose="02020603050405020304" pitchFamily="18" charset="0"/>
              </a:rPr>
              <a:t>“</a:t>
            </a:r>
            <a:r>
              <a:rPr lang="en-US" sz="2200" b="1" i="1" dirty="0" err="1">
                <a:solidFill>
                  <a:srgbClr val="0070C0"/>
                </a:solidFill>
                <a:effectLst/>
                <a:latin typeface="Times New Roman" panose="02020603050405020304" pitchFamily="18" charset="0"/>
                <a:ea typeface="Times New Roman" panose="02020603050405020304" pitchFamily="18" charset="0"/>
              </a:rPr>
              <a:t>Nghẹn</a:t>
            </a:r>
            <a:r>
              <a:rPr lang="en-US" sz="2200" b="1" i="1" dirty="0">
                <a:solidFill>
                  <a:srgbClr val="0070C0"/>
                </a:solidFill>
                <a:effectLst/>
                <a:latin typeface="Times New Roman" panose="02020603050405020304" pitchFamily="18" charset="0"/>
                <a:ea typeface="Times New Roman" panose="02020603050405020304" pitchFamily="18" charset="0"/>
              </a:rPr>
              <a:t> </a:t>
            </a:r>
            <a:r>
              <a:rPr lang="en-US" sz="2200" b="1" i="1" dirty="0" err="1">
                <a:solidFill>
                  <a:srgbClr val="0070C0"/>
                </a:solidFill>
                <a:effectLst/>
                <a:latin typeface="Times New Roman" panose="02020603050405020304" pitchFamily="18" charset="0"/>
                <a:ea typeface="Times New Roman" panose="02020603050405020304" pitchFamily="18" charset="0"/>
              </a:rPr>
              <a:t>ngào</a:t>
            </a:r>
            <a:r>
              <a:rPr lang="en-US" sz="2200" b="1" i="1" dirty="0">
                <a:solidFill>
                  <a:srgbClr val="0070C0"/>
                </a:solidFill>
                <a:effectLst/>
                <a:latin typeface="Times New Roman" panose="02020603050405020304" pitchFamily="18" charset="0"/>
                <a:ea typeface="Times New Roman" panose="02020603050405020304" pitchFamily="18" charset="0"/>
              </a:rPr>
              <a:t> </a:t>
            </a:r>
            <a:r>
              <a:rPr lang="en-US" sz="2200" b="1" i="1" dirty="0" err="1">
                <a:solidFill>
                  <a:srgbClr val="0070C0"/>
                </a:solidFill>
                <a:effectLst/>
                <a:latin typeface="Times New Roman" panose="02020603050405020304" pitchFamily="18" charset="0"/>
                <a:ea typeface="Times New Roman" panose="02020603050405020304" pitchFamily="18" charset="0"/>
              </a:rPr>
              <a:t>thương</a:t>
            </a:r>
            <a:r>
              <a:rPr lang="en-US" sz="2200" b="1" i="1" dirty="0">
                <a:solidFill>
                  <a:srgbClr val="0070C0"/>
                </a:solidFill>
                <a:effectLst/>
                <a:latin typeface="Times New Roman" panose="02020603050405020304" pitchFamily="18" charset="0"/>
                <a:ea typeface="Times New Roman" panose="02020603050405020304" pitchFamily="18" charset="0"/>
              </a:rPr>
              <a:t> </a:t>
            </a:r>
            <a:r>
              <a:rPr lang="en-US" sz="2200" b="1" i="1" dirty="0" err="1">
                <a:solidFill>
                  <a:srgbClr val="0070C0"/>
                </a:solidFill>
                <a:effectLst/>
                <a:latin typeface="Times New Roman" panose="02020603050405020304" pitchFamily="18" charset="0"/>
                <a:ea typeface="Times New Roman" panose="02020603050405020304" pitchFamily="18" charset="0"/>
              </a:rPr>
              <a:t>mẹ</a:t>
            </a:r>
            <a:r>
              <a:rPr lang="en-US" sz="2200" b="1" i="1" dirty="0">
                <a:solidFill>
                  <a:srgbClr val="0070C0"/>
                </a:solidFill>
                <a:effectLst/>
                <a:latin typeface="Times New Roman" panose="02020603050405020304" pitchFamily="18" charset="0"/>
                <a:ea typeface="Times New Roman" panose="02020603050405020304" pitchFamily="18" charset="0"/>
              </a:rPr>
              <a:t> </a:t>
            </a:r>
            <a:r>
              <a:rPr lang="en-US" sz="2200" b="1" i="1" dirty="0" err="1">
                <a:solidFill>
                  <a:srgbClr val="0070C0"/>
                </a:solidFill>
                <a:effectLst/>
                <a:latin typeface="Times New Roman" panose="02020603050405020304" pitchFamily="18" charset="0"/>
                <a:ea typeface="Times New Roman" panose="02020603050405020304" pitchFamily="18" charset="0"/>
              </a:rPr>
              <a:t>nhiều</a:t>
            </a:r>
            <a:r>
              <a:rPr lang="en-US" sz="2200" b="1" i="1" dirty="0">
                <a:solidFill>
                  <a:srgbClr val="0070C0"/>
                </a:solidFill>
                <a:effectLst/>
                <a:latin typeface="Times New Roman" panose="02020603050405020304" pitchFamily="18" charset="0"/>
                <a:ea typeface="Times New Roman" panose="02020603050405020304" pitchFamily="18" charset="0"/>
              </a:rPr>
              <a:t> </a:t>
            </a:r>
            <a:r>
              <a:rPr lang="en-US" sz="2200" b="1" i="1" dirty="0" err="1">
                <a:solidFill>
                  <a:srgbClr val="0070C0"/>
                </a:solidFill>
                <a:effectLst/>
                <a:latin typeface="Times New Roman" panose="02020603050405020304" pitchFamily="18" charset="0"/>
                <a:ea typeface="Times New Roman" panose="02020603050405020304" pitchFamily="18" charset="0"/>
              </a:rPr>
              <a:t>hơn</a:t>
            </a:r>
            <a:r>
              <a:rPr lang="en-US" sz="2200" b="1" i="1" dirty="0">
                <a:solidFill>
                  <a:srgbClr val="0070C0"/>
                </a:solidFill>
                <a:effectLst/>
                <a:latin typeface="Times New Roman" panose="02020603050405020304" pitchFamily="18" charset="0"/>
                <a:ea typeface="Times New Roman" panose="02020603050405020304" pitchFamily="18" charset="0"/>
              </a:rPr>
              <a:t>…” </a:t>
            </a:r>
            <a:r>
              <a:rPr lang="en-US" sz="2200" b="1" dirty="0" err="1">
                <a:solidFill>
                  <a:srgbClr val="0070C0"/>
                </a:solidFill>
                <a:effectLst/>
                <a:latin typeface="Times New Roman" panose="02020603050405020304" pitchFamily="18" charset="0"/>
                <a:ea typeface="Times New Roman" panose="02020603050405020304" pitchFamily="18" charset="0"/>
              </a:rPr>
              <a:t>có</a:t>
            </a:r>
            <a:r>
              <a:rPr lang="en-US" sz="2200" b="1" dirty="0">
                <a:solidFill>
                  <a:srgbClr val="0070C0"/>
                </a:solidFill>
                <a:effectLst/>
                <a:latin typeface="Times New Roman" panose="02020603050405020304" pitchFamily="18" charset="0"/>
                <a:ea typeface="Times New Roman" panose="02020603050405020304" pitchFamily="18" charset="0"/>
              </a:rPr>
              <a:t> </a:t>
            </a:r>
            <a:r>
              <a:rPr lang="en-US" sz="2200" b="1" dirty="0" err="1">
                <a:solidFill>
                  <a:srgbClr val="0070C0"/>
                </a:solidFill>
                <a:effectLst/>
                <a:latin typeface="Times New Roman" panose="02020603050405020304" pitchFamily="18" charset="0"/>
                <a:ea typeface="Times New Roman" panose="02020603050405020304" pitchFamily="18" charset="0"/>
              </a:rPr>
              <a:t>tác</a:t>
            </a:r>
            <a:r>
              <a:rPr lang="en-US" sz="2200" b="1" dirty="0">
                <a:solidFill>
                  <a:srgbClr val="0070C0"/>
                </a:solidFill>
                <a:effectLst/>
                <a:latin typeface="Times New Roman" panose="02020603050405020304" pitchFamily="18" charset="0"/>
                <a:ea typeface="Times New Roman" panose="02020603050405020304" pitchFamily="18" charset="0"/>
              </a:rPr>
              <a:t> </a:t>
            </a:r>
            <a:r>
              <a:rPr lang="en-US" sz="2200" b="1" dirty="0" err="1">
                <a:solidFill>
                  <a:srgbClr val="0070C0"/>
                </a:solidFill>
                <a:effectLst/>
                <a:latin typeface="Times New Roman" panose="02020603050405020304" pitchFamily="18" charset="0"/>
                <a:ea typeface="Times New Roman" panose="02020603050405020304" pitchFamily="18" charset="0"/>
              </a:rPr>
              <a:t>dụng</a:t>
            </a:r>
            <a:r>
              <a:rPr lang="en-US" sz="2200" b="1" dirty="0">
                <a:solidFill>
                  <a:srgbClr val="0070C0"/>
                </a:solidFill>
                <a:effectLst/>
                <a:latin typeface="Times New Roman" panose="02020603050405020304" pitchFamily="18" charset="0"/>
                <a:ea typeface="Times New Roman" panose="02020603050405020304" pitchFamily="18" charset="0"/>
              </a:rPr>
              <a:t> </a:t>
            </a:r>
            <a:r>
              <a:rPr lang="en-US" sz="2200" b="1" dirty="0" err="1">
                <a:solidFill>
                  <a:srgbClr val="0070C0"/>
                </a:solidFill>
                <a:effectLst/>
                <a:latin typeface="Times New Roman" panose="02020603050405020304" pitchFamily="18" charset="0"/>
                <a:ea typeface="Times New Roman" panose="02020603050405020304" pitchFamily="18" charset="0"/>
              </a:rPr>
              <a:t>gì</a:t>
            </a:r>
            <a:r>
              <a:rPr lang="en-US" sz="2200" b="1" dirty="0">
                <a:solidFill>
                  <a:srgbClr val="0070C0"/>
                </a:solidFill>
                <a:effectLst/>
                <a:latin typeface="Times New Roman" panose="02020603050405020304" pitchFamily="18" charset="0"/>
                <a:ea typeface="Times New Roman" panose="02020603050405020304" pitchFamily="18" charset="0"/>
              </a:rPr>
              <a:t>?</a:t>
            </a:r>
          </a:p>
        </p:txBody>
      </p:sp>
      <p:sp>
        <p:nvSpPr>
          <p:cNvPr id="9" name="Double Wave 8">
            <a:extLst>
              <a:ext uri="{FF2B5EF4-FFF2-40B4-BE49-F238E27FC236}">
                <a16:creationId xmlns:a16="http://schemas.microsoft.com/office/drawing/2014/main" id="{FED127FF-56D3-498B-A4EB-522CD9F3618F}"/>
              </a:ext>
            </a:extLst>
          </p:cNvPr>
          <p:cNvSpPr/>
          <p:nvPr/>
        </p:nvSpPr>
        <p:spPr>
          <a:xfrm>
            <a:off x="1661374" y="464492"/>
            <a:ext cx="3484903" cy="672073"/>
          </a:xfrm>
          <a:prstGeom prst="doubleWave">
            <a:avLst/>
          </a:prstGeom>
          <a:solidFill>
            <a:schemeClr val="accent2">
              <a:lumMod val="60000"/>
              <a:lumOff val="40000"/>
            </a:schemeClr>
          </a:solidFill>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2">
                    <a:lumMod val="75000"/>
                  </a:schemeClr>
                </a:solidFill>
              </a:rPr>
              <a:t>Luyện</a:t>
            </a:r>
            <a:r>
              <a:rPr lang="en-US" sz="3600" b="1" dirty="0">
                <a:solidFill>
                  <a:schemeClr val="accent2">
                    <a:lumMod val="75000"/>
                  </a:schemeClr>
                </a:solidFill>
              </a:rPr>
              <a:t> </a:t>
            </a:r>
            <a:r>
              <a:rPr lang="en-US" sz="3600" b="1" dirty="0" err="1">
                <a:solidFill>
                  <a:schemeClr val="accent2">
                    <a:lumMod val="75000"/>
                  </a:schemeClr>
                </a:solidFill>
              </a:rPr>
              <a:t>tập</a:t>
            </a:r>
            <a:endParaRPr lang="en-US" sz="3600" b="1" dirty="0">
              <a:solidFill>
                <a:schemeClr val="accent2">
                  <a:lumMod val="75000"/>
                </a:schemeClr>
              </a:solidFill>
            </a:endParaRPr>
          </a:p>
        </p:txBody>
      </p:sp>
    </p:spTree>
    <p:extLst>
      <p:ext uri="{BB962C8B-B14F-4D97-AF65-F5344CB8AC3E}">
        <p14:creationId xmlns:p14="http://schemas.microsoft.com/office/powerpoint/2010/main" val="740064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ouble Wave 8">
            <a:extLst>
              <a:ext uri="{FF2B5EF4-FFF2-40B4-BE49-F238E27FC236}">
                <a16:creationId xmlns:a16="http://schemas.microsoft.com/office/drawing/2014/main" id="{FED127FF-56D3-498B-A4EB-522CD9F3618F}"/>
              </a:ext>
            </a:extLst>
          </p:cNvPr>
          <p:cNvSpPr/>
          <p:nvPr/>
        </p:nvSpPr>
        <p:spPr>
          <a:xfrm>
            <a:off x="321460" y="174781"/>
            <a:ext cx="3484903" cy="672073"/>
          </a:xfrm>
          <a:prstGeom prst="doubleWave">
            <a:avLst/>
          </a:prstGeom>
          <a:solidFill>
            <a:schemeClr val="accent2">
              <a:lumMod val="60000"/>
              <a:lumOff val="40000"/>
            </a:schemeClr>
          </a:solidFill>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2">
                    <a:lumMod val="75000"/>
                  </a:schemeClr>
                </a:solidFill>
              </a:rPr>
              <a:t>Luyện</a:t>
            </a:r>
            <a:r>
              <a:rPr lang="en-US" sz="3600" b="1" dirty="0">
                <a:solidFill>
                  <a:schemeClr val="accent2">
                    <a:lumMod val="75000"/>
                  </a:schemeClr>
                </a:solidFill>
              </a:rPr>
              <a:t> </a:t>
            </a:r>
            <a:r>
              <a:rPr lang="en-US" sz="3600" b="1" dirty="0" err="1">
                <a:solidFill>
                  <a:schemeClr val="accent2">
                    <a:lumMod val="75000"/>
                  </a:schemeClr>
                </a:solidFill>
              </a:rPr>
              <a:t>tập</a:t>
            </a:r>
            <a:endParaRPr lang="en-US" sz="3600" b="1" dirty="0">
              <a:solidFill>
                <a:schemeClr val="accent2">
                  <a:lumMod val="75000"/>
                </a:schemeClr>
              </a:solidFill>
            </a:endParaRPr>
          </a:p>
        </p:txBody>
      </p:sp>
      <p:sp>
        <p:nvSpPr>
          <p:cNvPr id="2" name="TextBox 1"/>
          <p:cNvSpPr txBox="1"/>
          <p:nvPr/>
        </p:nvSpPr>
        <p:spPr>
          <a:xfrm>
            <a:off x="1616365" y="1642427"/>
            <a:ext cx="10449890" cy="2246769"/>
          </a:xfrm>
          <a:prstGeom prst="rect">
            <a:avLst/>
          </a:prstGeom>
          <a:noFill/>
        </p:spPr>
        <p:txBody>
          <a:bodyPr wrap="square" rtlCol="0">
            <a:spAutoFit/>
          </a:bodyPr>
          <a:lstStyle/>
          <a:p>
            <a:pPr algn="just"/>
            <a:r>
              <a:rPr lang="pt-BR"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Trái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cuối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vụ</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mẹ</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phần</a:t>
            </a:r>
            <a:r>
              <a:rPr lang="en-US" sz="2800" i="1" dirty="0">
                <a:latin typeface="Times New Roman" panose="02020603050405020304" pitchFamily="18" charset="0"/>
                <a:cs typeface="Times New Roman" panose="02020603050405020304" pitchFamily="18" charset="0"/>
              </a:rPr>
              <a:t> con.”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pt-BR" sz="2800" dirty="0">
                <a:latin typeface="Times New Roman" panose="02020603050405020304" pitchFamily="18" charset="0"/>
                <a:cs typeface="Times New Roman" panose="02020603050405020304" pitchFamily="18" charset="0"/>
              </a:rPr>
              <a:t>chắt chiu, chăm chút yêu thương và mong nhớ mẹ dành cho con. Chính điều giản đơn ấy đã khiến con cảm nhận sâu sắc tình mẹ và thấy thương mẹ nhiều hơn bao giờ hết.</a:t>
            </a:r>
          </a:p>
          <a:p>
            <a:pPr algn="just"/>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784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ouble Wave 8">
            <a:extLst>
              <a:ext uri="{FF2B5EF4-FFF2-40B4-BE49-F238E27FC236}">
                <a16:creationId xmlns:a16="http://schemas.microsoft.com/office/drawing/2014/main" id="{FED127FF-56D3-498B-A4EB-522CD9F3618F}"/>
              </a:ext>
            </a:extLst>
          </p:cNvPr>
          <p:cNvSpPr/>
          <p:nvPr/>
        </p:nvSpPr>
        <p:spPr>
          <a:xfrm>
            <a:off x="321460" y="174781"/>
            <a:ext cx="3484903" cy="672073"/>
          </a:xfrm>
          <a:prstGeom prst="doubleWave">
            <a:avLst/>
          </a:prstGeom>
          <a:solidFill>
            <a:schemeClr val="accent2">
              <a:lumMod val="60000"/>
              <a:lumOff val="40000"/>
            </a:schemeClr>
          </a:solidFill>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2">
                    <a:lumMod val="75000"/>
                  </a:schemeClr>
                </a:solidFill>
              </a:rPr>
              <a:t>Luyện</a:t>
            </a:r>
            <a:r>
              <a:rPr lang="en-US" sz="3600" b="1" dirty="0">
                <a:solidFill>
                  <a:schemeClr val="accent2">
                    <a:lumMod val="75000"/>
                  </a:schemeClr>
                </a:solidFill>
              </a:rPr>
              <a:t> </a:t>
            </a:r>
            <a:r>
              <a:rPr lang="en-US" sz="3600" b="1" dirty="0" err="1">
                <a:solidFill>
                  <a:schemeClr val="accent2">
                    <a:lumMod val="75000"/>
                  </a:schemeClr>
                </a:solidFill>
              </a:rPr>
              <a:t>tập</a:t>
            </a:r>
            <a:endParaRPr lang="en-US" sz="3600" b="1" dirty="0">
              <a:solidFill>
                <a:schemeClr val="accent2">
                  <a:lumMod val="75000"/>
                </a:schemeClr>
              </a:solidFill>
            </a:endParaRPr>
          </a:p>
        </p:txBody>
      </p:sp>
      <p:sp>
        <p:nvSpPr>
          <p:cNvPr id="2" name="TextBox 1"/>
          <p:cNvSpPr txBox="1"/>
          <p:nvPr/>
        </p:nvSpPr>
        <p:spPr>
          <a:xfrm>
            <a:off x="1751346" y="1660900"/>
            <a:ext cx="10440654" cy="2677656"/>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Áo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tơi</a:t>
            </a:r>
            <a:r>
              <a:rPr lang="en-US" sz="2800" i="1" dirty="0">
                <a:latin typeface="Times New Roman" panose="02020603050405020304" pitchFamily="18" charset="0"/>
                <a:cs typeface="Times New Roman" panose="02020603050405020304" pitchFamily="18" charset="0"/>
              </a:rPr>
              <a:t> qua </a:t>
            </a:r>
            <a:r>
              <a:rPr lang="en-US" sz="2800" i="1" dirty="0" err="1">
                <a:latin typeface="Times New Roman" panose="02020603050405020304" pitchFamily="18" charset="0"/>
                <a:cs typeface="Times New Roman" panose="02020603050405020304" pitchFamily="18" charset="0"/>
              </a:rPr>
              <a:t>buổi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cày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bừa</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Giờ</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còn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lủn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khoác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hờ</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rơm</a:t>
            </a:r>
            <a:r>
              <a:rPr lang="en-US" sz="2800" i="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vần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bừa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hờ</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=&gt;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645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ouble Wave 8">
            <a:extLst>
              <a:ext uri="{FF2B5EF4-FFF2-40B4-BE49-F238E27FC236}">
                <a16:creationId xmlns:a16="http://schemas.microsoft.com/office/drawing/2014/main" id="{FED127FF-56D3-498B-A4EB-522CD9F3618F}"/>
              </a:ext>
            </a:extLst>
          </p:cNvPr>
          <p:cNvSpPr/>
          <p:nvPr/>
        </p:nvSpPr>
        <p:spPr>
          <a:xfrm>
            <a:off x="321460" y="174781"/>
            <a:ext cx="3484903" cy="672073"/>
          </a:xfrm>
          <a:prstGeom prst="doubleWave">
            <a:avLst/>
          </a:prstGeom>
          <a:solidFill>
            <a:schemeClr val="accent2">
              <a:lumMod val="60000"/>
              <a:lumOff val="40000"/>
            </a:schemeClr>
          </a:solidFill>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2">
                    <a:lumMod val="75000"/>
                  </a:schemeClr>
                </a:solidFill>
              </a:rPr>
              <a:t>Luyện</a:t>
            </a:r>
            <a:r>
              <a:rPr lang="en-US" sz="3600" b="1" dirty="0">
                <a:solidFill>
                  <a:schemeClr val="accent2">
                    <a:lumMod val="75000"/>
                  </a:schemeClr>
                </a:solidFill>
              </a:rPr>
              <a:t> </a:t>
            </a:r>
            <a:r>
              <a:rPr lang="en-US" sz="3600" b="1" dirty="0" err="1">
                <a:solidFill>
                  <a:schemeClr val="accent2">
                    <a:lumMod val="75000"/>
                  </a:schemeClr>
                </a:solidFill>
              </a:rPr>
              <a:t>tập</a:t>
            </a:r>
            <a:endParaRPr lang="en-US" sz="3600" b="1" dirty="0">
              <a:solidFill>
                <a:schemeClr val="accent2">
                  <a:lumMod val="75000"/>
                </a:schemeClr>
              </a:solidFill>
            </a:endParaRPr>
          </a:p>
        </p:txBody>
      </p:sp>
      <p:sp>
        <p:nvSpPr>
          <p:cNvPr id="2" name="TextBox 1"/>
          <p:cNvSpPr txBox="1"/>
          <p:nvPr/>
        </p:nvSpPr>
        <p:spPr>
          <a:xfrm>
            <a:off x="1612801" y="1707082"/>
            <a:ext cx="10579199" cy="1815882"/>
          </a:xfrm>
          <a:prstGeom prst="rect">
            <a:avLst/>
          </a:prstGeom>
          <a:noFill/>
        </p:spPr>
        <p:txBody>
          <a:bodyPr wrap="square" rtlCol="0">
            <a:spAutoFit/>
          </a:bodyPr>
          <a:lstStyle/>
          <a:p>
            <a:r>
              <a:rPr lang="pt-BR" sz="2800" dirty="0">
                <a:latin typeface="Times New Roman" panose="02020603050405020304" pitchFamily="18" charset="0"/>
                <a:cs typeface="Times New Roman" panose="02020603050405020304" pitchFamily="18" charset="0"/>
              </a:rPr>
              <a:t>3. Dấu ba chấm cuối dòng thơ: thể hiện còn có rất nhiều điều mà người con nghẹn ngào con chẳng nói thành lời, chất chứa trong lòng chẳng thể nói ra; Câu thơ như kéo dài những niềm thương nỗi nhớ của người con dành cho mẹ; Tạo khoảng lặng, dư âm trong lòng độc giả.</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59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1CD31C-2BA5-4907-B2BF-B9BC16E5D2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8160" y="808501"/>
            <a:ext cx="7115680" cy="6049499"/>
          </a:xfrm>
          <a:prstGeom prst="rect">
            <a:avLst/>
          </a:prstGeom>
        </p:spPr>
      </p:pic>
      <p:sp>
        <p:nvSpPr>
          <p:cNvPr id="4" name="TextBox 3">
            <a:extLst>
              <a:ext uri="{FF2B5EF4-FFF2-40B4-BE49-F238E27FC236}">
                <a16:creationId xmlns:a16="http://schemas.microsoft.com/office/drawing/2014/main" id="{132CC168-18EA-4982-9EC6-CFFCA82A0878}"/>
              </a:ext>
            </a:extLst>
          </p:cNvPr>
          <p:cNvSpPr txBox="1"/>
          <p:nvPr/>
        </p:nvSpPr>
        <p:spPr>
          <a:xfrm>
            <a:off x="4299397" y="1566250"/>
            <a:ext cx="3559011" cy="2308324"/>
          </a:xfrm>
          <a:prstGeom prst="rect">
            <a:avLst/>
          </a:prstGeom>
          <a:solidFill>
            <a:srgbClr val="7030A0"/>
          </a:solidFill>
        </p:spPr>
        <p:txBody>
          <a:bodyPr wrap="square" rtlCol="0">
            <a:spAutoFit/>
          </a:bodyPr>
          <a:lstStyle/>
          <a:p>
            <a:pPr algn="just"/>
            <a:r>
              <a:rPr lang="pt-BR" sz="2400" b="1" i="1" dirty="0">
                <a:solidFill>
                  <a:srgbClr val="FFFF00"/>
                </a:solidFill>
                <a:effectLst/>
                <a:latin typeface="Times New Roman" panose="02020603050405020304" pitchFamily="18" charset="0"/>
                <a:ea typeface="Times New Roman" panose="02020603050405020304" pitchFamily="18" charset="0"/>
              </a:rPr>
              <a:t>Hình dung và tái hiện lại cảnh người con về thăm ngôi nhà của mẹ trong bài thơ bằng cách vẽ tranh minh họa hoặc miêu tả bằng lời văn của em.</a:t>
            </a:r>
            <a:endParaRPr lang="en-US" sz="2400" b="1" dirty="0">
              <a:solidFill>
                <a:srgbClr val="FFFF00"/>
              </a:solidFill>
            </a:endParaRPr>
          </a:p>
        </p:txBody>
      </p:sp>
      <p:sp>
        <p:nvSpPr>
          <p:cNvPr id="2" name="TextBox 1"/>
          <p:cNvSpPr txBox="1"/>
          <p:nvPr/>
        </p:nvSpPr>
        <p:spPr>
          <a:xfrm>
            <a:off x="362139" y="552261"/>
            <a:ext cx="2471595" cy="584775"/>
          </a:xfrm>
          <a:prstGeom prst="rect">
            <a:avLst/>
          </a:prstGeom>
          <a:solidFill>
            <a:srgbClr val="FFFF00"/>
          </a:solidFill>
          <a:ln w="12700">
            <a:solidFill>
              <a:schemeClr val="tx1"/>
            </a:solidFill>
          </a:ln>
        </p:spPr>
        <p:txBody>
          <a:bodyPr wrap="square" rtlCol="0">
            <a:spAutoFit/>
          </a:bodyPr>
          <a:lstStyle/>
          <a:p>
            <a:r>
              <a:rPr lang="en-US" sz="3200" b="1">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3358263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46510E-C3EC-470E-9F05-65F4309D7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99324" cy="6858000"/>
          </a:xfrm>
          <a:prstGeom prst="rect">
            <a:avLst/>
          </a:prstGeom>
        </p:spPr>
      </p:pic>
      <p:sp>
        <p:nvSpPr>
          <p:cNvPr id="2" name="Title 1">
            <a:extLst>
              <a:ext uri="{FF2B5EF4-FFF2-40B4-BE49-F238E27FC236}">
                <a16:creationId xmlns:a16="http://schemas.microsoft.com/office/drawing/2014/main" id="{04767398-80FF-43A9-89B0-060A1A49BA91}"/>
              </a:ext>
            </a:extLst>
          </p:cNvPr>
          <p:cNvSpPr>
            <a:spLocks noGrp="1"/>
          </p:cNvSpPr>
          <p:nvPr>
            <p:ph type="title"/>
          </p:nvPr>
        </p:nvSpPr>
        <p:spPr>
          <a:xfrm>
            <a:off x="563419" y="501907"/>
            <a:ext cx="11018982" cy="1038672"/>
          </a:xfrm>
        </p:spPr>
        <p:txBody>
          <a:bodyPr>
            <a:noAutofit/>
          </a:bodyPr>
          <a:lstStyle/>
          <a:p>
            <a:br>
              <a:rPr lang="en-US" sz="4800" dirty="0">
                <a:solidFill>
                  <a:schemeClr val="accent2">
                    <a:lumMod val="75000"/>
                  </a:schemeClr>
                </a:solidFill>
                <a:latin typeface="Times New Roman" panose="02020603050405020304" pitchFamily="18" charset="0"/>
                <a:cs typeface="Times New Roman" panose="02020603050405020304" pitchFamily="18" charset="0"/>
              </a:rPr>
            </a:br>
            <a:r>
              <a:rPr lang="en-US" sz="4800" dirty="0">
                <a:solidFill>
                  <a:schemeClr val="accent2">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2">
                    <a:lumMod val="75000"/>
                  </a:schemeClr>
                </a:solidFill>
                <a:latin typeface="Times New Roman" panose="02020603050405020304" pitchFamily="18" charset="0"/>
                <a:cs typeface="Times New Roman" panose="02020603050405020304" pitchFamily="18" charset="0"/>
              </a:rPr>
              <a:t>Về</a:t>
            </a:r>
            <a:r>
              <a:rPr lang="en-US" sz="4800" dirty="0">
                <a:solidFill>
                  <a:schemeClr val="accent2">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2">
                    <a:lumMod val="75000"/>
                  </a:schemeClr>
                </a:solidFill>
                <a:latin typeface="Times New Roman" panose="02020603050405020304" pitchFamily="18" charset="0"/>
                <a:cs typeface="Times New Roman" panose="02020603050405020304" pitchFamily="18" charset="0"/>
              </a:rPr>
              <a:t>thăm</a:t>
            </a:r>
            <a:r>
              <a:rPr lang="en-US" sz="4800" dirty="0">
                <a:solidFill>
                  <a:schemeClr val="accent2">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2">
                    <a:lumMod val="75000"/>
                  </a:schemeClr>
                </a:solidFill>
                <a:latin typeface="Times New Roman" panose="02020603050405020304" pitchFamily="18" charset="0"/>
                <a:cs typeface="Times New Roman" panose="02020603050405020304" pitchFamily="18" charset="0"/>
              </a:rPr>
              <a:t>mẹ</a:t>
            </a:r>
            <a:r>
              <a:rPr lang="en-US" sz="4800" dirty="0">
                <a:solidFill>
                  <a:schemeClr val="accent2">
                    <a:lumMod val="75000"/>
                  </a:schemeClr>
                </a:solidFill>
                <a:latin typeface="Times New Roman" panose="02020603050405020304" pitchFamily="18" charset="0"/>
                <a:cs typeface="Times New Roman" panose="02020603050405020304" pitchFamily="18" charset="0"/>
              </a:rPr>
              <a:t> </a:t>
            </a:r>
            <a:r>
              <a:rPr lang="en-US" sz="4000" i="1" dirty="0">
                <a:solidFill>
                  <a:schemeClr val="accent2">
                    <a:lumMod val="75000"/>
                  </a:schemeClr>
                </a:solidFill>
                <a:latin typeface="Times New Roman" panose="02020603050405020304" pitchFamily="18" charset="0"/>
                <a:cs typeface="Times New Roman" panose="02020603050405020304" pitchFamily="18" charset="0"/>
              </a:rPr>
              <a:t>(</a:t>
            </a:r>
            <a:r>
              <a:rPr lang="en-US" sz="3600" i="1" dirty="0" err="1">
                <a:solidFill>
                  <a:schemeClr val="accent2">
                    <a:lumMod val="75000"/>
                  </a:schemeClr>
                </a:solidFill>
                <a:latin typeface="Times New Roman" panose="02020603050405020304" pitchFamily="18" charset="0"/>
                <a:cs typeface="Times New Roman" panose="02020603050405020304" pitchFamily="18" charset="0"/>
              </a:rPr>
              <a:t>Đinh</a:t>
            </a:r>
            <a:r>
              <a:rPr lang="en-US" sz="3600" i="1" dirty="0">
                <a:solidFill>
                  <a:schemeClr val="accent2">
                    <a:lumMod val="75000"/>
                  </a:schemeClr>
                </a:solidFill>
                <a:latin typeface="Times New Roman" panose="02020603050405020304" pitchFamily="18" charset="0"/>
                <a:cs typeface="Times New Roman" panose="02020603050405020304" pitchFamily="18" charset="0"/>
              </a:rPr>
              <a:t> Nam </a:t>
            </a:r>
            <a:r>
              <a:rPr lang="en-US" sz="3600" i="1" dirty="0" err="1">
                <a:solidFill>
                  <a:schemeClr val="accent2">
                    <a:lumMod val="75000"/>
                  </a:schemeClr>
                </a:solidFill>
                <a:latin typeface="Times New Roman" panose="02020603050405020304" pitchFamily="18" charset="0"/>
                <a:cs typeface="Times New Roman" panose="02020603050405020304" pitchFamily="18" charset="0"/>
              </a:rPr>
              <a:t>Khương</a:t>
            </a:r>
            <a:r>
              <a:rPr lang="en-US" sz="3600" i="1" dirty="0">
                <a:solidFill>
                  <a:schemeClr val="accent2">
                    <a:lumMod val="75000"/>
                  </a:schemeClr>
                </a:solidFill>
                <a:latin typeface="Times New Roman" panose="02020603050405020304" pitchFamily="18" charset="0"/>
                <a:cs typeface="Times New Roman" panose="02020603050405020304" pitchFamily="18" charset="0"/>
              </a:rPr>
              <a:t>)</a:t>
            </a:r>
            <a:endParaRPr lang="en-US" sz="3200"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4" name="Content Placeholder 3" descr="A picture containing text, picture frame&#10;&#10;Description automatically generated">
            <a:extLst>
              <a:ext uri="{FF2B5EF4-FFF2-40B4-BE49-F238E27FC236}">
                <a16:creationId xmlns:a16="http://schemas.microsoft.com/office/drawing/2014/main" id="{43236FCE-F99B-4A9A-BB79-20E894D98B0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8272" y="1872341"/>
            <a:ext cx="5687728" cy="3994560"/>
          </a:xfrm>
          <a:prstGeom prst="rect">
            <a:avLst/>
          </a:prstGeom>
        </p:spPr>
      </p:pic>
      <p:sp>
        <p:nvSpPr>
          <p:cNvPr id="5" name="Rectangle: Rounded Corners 4">
            <a:extLst>
              <a:ext uri="{FF2B5EF4-FFF2-40B4-BE49-F238E27FC236}">
                <a16:creationId xmlns:a16="http://schemas.microsoft.com/office/drawing/2014/main" id="{A66EE642-0481-4EBB-8B8B-632138ABF40B}"/>
              </a:ext>
            </a:extLst>
          </p:cNvPr>
          <p:cNvSpPr/>
          <p:nvPr/>
        </p:nvSpPr>
        <p:spPr>
          <a:xfrm>
            <a:off x="6602568" y="2550016"/>
            <a:ext cx="4979832" cy="2215166"/>
          </a:xfrm>
          <a:prstGeom prst="roundRect">
            <a:avLst/>
          </a:prstGeom>
          <a:solidFill>
            <a:schemeClr val="accent4">
              <a:lumMod val="40000"/>
              <a:lumOff val="60000"/>
            </a:schemeClr>
          </a:solidFill>
          <a:ln>
            <a:noFill/>
          </a:ln>
          <a:effectLst>
            <a:outerShdw blurRad="190500" dist="228600" dir="2700000" algn="ctr">
              <a:srgbClr val="000000">
                <a:alpha val="30000"/>
              </a:srgbClr>
            </a:outerShdw>
            <a:softEdge rad="12700"/>
          </a:effectLst>
          <a:scene3d>
            <a:camera prst="orthographicFront">
              <a:rot lat="0" lon="0" rev="0"/>
            </a:camera>
            <a:lightRig rig="glow" dir="t">
              <a:rot lat="0" lon="0" rev="4800000"/>
            </a:lightRig>
          </a:scene3d>
          <a:sp3d prstMaterial="matte">
            <a:bevelT w="127000" h="63500"/>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i="1" dirty="0">
                <a:solidFill>
                  <a:schemeClr val="accent6">
                    <a:lumMod val="50000"/>
                  </a:schemeClr>
                </a:solidFill>
                <a:latin typeface="Times New Roman" panose="02020603050405020304" pitchFamily="18" charset="0"/>
                <a:cs typeface="Times New Roman" panose="02020603050405020304" pitchFamily="18" charset="0"/>
              </a:rPr>
              <a:t>Con </a:t>
            </a:r>
            <a:r>
              <a:rPr lang="en-US" sz="2400" i="1" dirty="0" err="1">
                <a:solidFill>
                  <a:schemeClr val="accent6">
                    <a:lumMod val="50000"/>
                  </a:schemeClr>
                </a:solidFill>
                <a:latin typeface="Times New Roman" panose="02020603050405020304" pitchFamily="18" charset="0"/>
                <a:cs typeface="Times New Roman" panose="02020603050405020304" pitchFamily="18" charset="0"/>
              </a:rPr>
              <a:t>về</a:t>
            </a:r>
            <a:r>
              <a:rPr lang="en-US" sz="2400"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cs typeface="Times New Roman" panose="02020603050405020304" pitchFamily="18" charset="0"/>
              </a:rPr>
              <a:t>thăm</a:t>
            </a:r>
            <a:r>
              <a:rPr lang="en-US" sz="2400"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cs typeface="Times New Roman" panose="02020603050405020304" pitchFamily="18" charset="0"/>
              </a:rPr>
              <a:t>mẹ</a:t>
            </a:r>
            <a:r>
              <a:rPr lang="en-US" sz="2400"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cs typeface="Times New Roman" panose="02020603050405020304" pitchFamily="18" charset="0"/>
              </a:rPr>
              <a:t>chiều</a:t>
            </a:r>
            <a:r>
              <a:rPr lang="en-US" sz="2400"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cs typeface="Times New Roman" panose="02020603050405020304" pitchFamily="18" charset="0"/>
              </a:rPr>
              <a:t>đông</a:t>
            </a:r>
            <a:endParaRPr lang="en-US" sz="2400" i="1" dirty="0">
              <a:solidFill>
                <a:schemeClr val="accent6">
                  <a:lumMod val="50000"/>
                </a:schemeClr>
              </a:solidFill>
              <a:latin typeface="Times New Roman" panose="02020603050405020304" pitchFamily="18" charset="0"/>
              <a:cs typeface="Times New Roman" panose="02020603050405020304" pitchFamily="18" charset="0"/>
            </a:endParaRPr>
          </a:p>
          <a:p>
            <a:pPr algn="ctr"/>
            <a:r>
              <a:rPr lang="en-US" sz="2400" i="1" dirty="0" err="1">
                <a:solidFill>
                  <a:schemeClr val="accent6">
                    <a:lumMod val="50000"/>
                  </a:schemeClr>
                </a:solidFill>
                <a:latin typeface="Times New Roman" panose="02020603050405020304" pitchFamily="18" charset="0"/>
                <a:cs typeface="Times New Roman" panose="02020603050405020304" pitchFamily="18" charset="0"/>
              </a:rPr>
              <a:t>Bếp</a:t>
            </a:r>
            <a:r>
              <a:rPr lang="en-US" sz="2400"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cs typeface="Times New Roman" panose="02020603050405020304" pitchFamily="18" charset="0"/>
              </a:rPr>
              <a:t>chưa</a:t>
            </a:r>
            <a:r>
              <a:rPr lang="en-US" sz="2400"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cs typeface="Times New Roman" panose="02020603050405020304" pitchFamily="18" charset="0"/>
              </a:rPr>
              <a:t>lên</a:t>
            </a:r>
            <a:r>
              <a:rPr lang="en-US" sz="2400"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cs typeface="Times New Roman" panose="02020603050405020304" pitchFamily="18" charset="0"/>
              </a:rPr>
              <a:t>khói</a:t>
            </a:r>
            <a:r>
              <a:rPr lang="en-US" sz="2400"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cs typeface="Times New Roman" panose="02020603050405020304" pitchFamily="18" charset="0"/>
              </a:rPr>
              <a:t>mẹ</a:t>
            </a:r>
            <a:r>
              <a:rPr lang="en-US" sz="2400"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cs typeface="Times New Roman" panose="02020603050405020304" pitchFamily="18" charset="0"/>
              </a:rPr>
              <a:t>không</a:t>
            </a:r>
            <a:r>
              <a:rPr lang="en-US" sz="2400"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cs typeface="Times New Roman" panose="02020603050405020304" pitchFamily="18" charset="0"/>
              </a:rPr>
              <a:t>có</a:t>
            </a:r>
            <a:r>
              <a:rPr lang="en-US" sz="2400"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cs typeface="Times New Roman" panose="02020603050405020304" pitchFamily="18" charset="0"/>
              </a:rPr>
              <a:t>nhà</a:t>
            </a:r>
            <a:endParaRPr lang="en-US" sz="2400" i="1" dirty="0">
              <a:solidFill>
                <a:schemeClr val="accent6">
                  <a:lumMod val="50000"/>
                </a:schemeClr>
              </a:solidFill>
              <a:latin typeface="Times New Roman" panose="02020603050405020304" pitchFamily="18" charset="0"/>
              <a:cs typeface="Times New Roman" panose="02020603050405020304" pitchFamily="18" charset="0"/>
            </a:endParaRPr>
          </a:p>
          <a:p>
            <a:pPr algn="ctr"/>
            <a:r>
              <a:rPr lang="en-US" sz="2400" i="1" dirty="0" err="1">
                <a:solidFill>
                  <a:schemeClr val="accent6">
                    <a:lumMod val="50000"/>
                  </a:schemeClr>
                </a:solidFill>
                <a:latin typeface="Times New Roman" panose="02020603050405020304" pitchFamily="18" charset="0"/>
                <a:cs typeface="Times New Roman" panose="02020603050405020304" pitchFamily="18" charset="0"/>
              </a:rPr>
              <a:t>Mình</a:t>
            </a:r>
            <a:r>
              <a:rPr lang="en-US" sz="2400" i="1" dirty="0">
                <a:solidFill>
                  <a:schemeClr val="accent6">
                    <a:lumMod val="50000"/>
                  </a:schemeClr>
                </a:solidFill>
                <a:latin typeface="Times New Roman" panose="02020603050405020304" pitchFamily="18" charset="0"/>
                <a:cs typeface="Times New Roman" panose="02020603050405020304" pitchFamily="18" charset="0"/>
              </a:rPr>
              <a:t> con </a:t>
            </a:r>
            <a:r>
              <a:rPr lang="en-US" sz="2400" i="1" dirty="0" err="1">
                <a:solidFill>
                  <a:schemeClr val="accent6">
                    <a:lumMod val="50000"/>
                  </a:schemeClr>
                </a:solidFill>
                <a:latin typeface="Times New Roman" panose="02020603050405020304" pitchFamily="18" charset="0"/>
                <a:cs typeface="Times New Roman" panose="02020603050405020304" pitchFamily="18" charset="0"/>
              </a:rPr>
              <a:t>thơ</a:t>
            </a:r>
            <a:r>
              <a:rPr lang="en-US" sz="2400"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cs typeface="Times New Roman" panose="02020603050405020304" pitchFamily="18" charset="0"/>
              </a:rPr>
              <a:t>thẩn</a:t>
            </a:r>
            <a:r>
              <a:rPr lang="en-US" sz="2400"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cs typeface="Times New Roman" panose="02020603050405020304" pitchFamily="18" charset="0"/>
              </a:rPr>
              <a:t>vào</a:t>
            </a:r>
            <a:r>
              <a:rPr lang="en-US" sz="2400" i="1" dirty="0">
                <a:solidFill>
                  <a:schemeClr val="accent6">
                    <a:lumMod val="50000"/>
                  </a:schemeClr>
                </a:solidFill>
                <a:latin typeface="Times New Roman" panose="02020603050405020304" pitchFamily="18" charset="0"/>
                <a:cs typeface="Times New Roman" panose="02020603050405020304" pitchFamily="18" charset="0"/>
              </a:rPr>
              <a:t> ra</a:t>
            </a:r>
          </a:p>
          <a:p>
            <a:pPr algn="ctr"/>
            <a:r>
              <a:rPr lang="en-US" sz="2400" i="1" dirty="0" err="1">
                <a:solidFill>
                  <a:schemeClr val="accent6">
                    <a:lumMod val="50000"/>
                  </a:schemeClr>
                </a:solidFill>
                <a:latin typeface="Times New Roman" panose="02020603050405020304" pitchFamily="18" charset="0"/>
                <a:cs typeface="Times New Roman" panose="02020603050405020304" pitchFamily="18" charset="0"/>
              </a:rPr>
              <a:t>Trời</a:t>
            </a:r>
            <a:r>
              <a:rPr lang="en-US" sz="2400"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cs typeface="Times New Roman" panose="02020603050405020304" pitchFamily="18" charset="0"/>
              </a:rPr>
              <a:t>đang</a:t>
            </a:r>
            <a:r>
              <a:rPr lang="en-US" sz="2400"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cs typeface="Times New Roman" panose="02020603050405020304" pitchFamily="18" charset="0"/>
              </a:rPr>
              <a:t>yên</a:t>
            </a:r>
            <a:r>
              <a:rPr lang="en-US" sz="2400"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cs typeface="Times New Roman" panose="02020603050405020304" pitchFamily="18" charset="0"/>
              </a:rPr>
              <a:t>vậy</a:t>
            </a:r>
            <a:r>
              <a:rPr lang="en-US" sz="2400"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cs typeface="Times New Roman" panose="02020603050405020304" pitchFamily="18" charset="0"/>
              </a:rPr>
              <a:t>bỗng</a:t>
            </a:r>
            <a:r>
              <a:rPr lang="en-US" sz="2400"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cs typeface="Times New Roman" panose="02020603050405020304" pitchFamily="18" charset="0"/>
              </a:rPr>
              <a:t>òa</a:t>
            </a:r>
            <a:r>
              <a:rPr lang="en-US" sz="2400"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cs typeface="Times New Roman" panose="02020603050405020304" pitchFamily="18" charset="0"/>
              </a:rPr>
              <a:t>mưa</a:t>
            </a:r>
            <a:r>
              <a:rPr lang="en-US" sz="2400"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cs typeface="Times New Roman" panose="02020603050405020304" pitchFamily="18" charset="0"/>
              </a:rPr>
              <a:t>rơi</a:t>
            </a:r>
            <a:r>
              <a:rPr lang="en-US" sz="2400" i="1" dirty="0">
                <a:solidFill>
                  <a:schemeClr val="accent6">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65432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图片 89">
            <a:extLst>
              <a:ext uri="{FF2B5EF4-FFF2-40B4-BE49-F238E27FC236}">
                <a16:creationId xmlns:a16="http://schemas.microsoft.com/office/drawing/2014/main" id="{6C1E5D09-1F1A-4BA4-8C56-180DEB9E1CC7}"/>
              </a:ext>
            </a:extLst>
          </p:cNvPr>
          <p:cNvPicPr>
            <a:picLocks noChangeAspect="1"/>
          </p:cNvPicPr>
          <p:nvPr/>
        </p:nvPicPr>
        <p:blipFill>
          <a:blip r:embed="rId3"/>
          <a:stretch>
            <a:fillRect/>
          </a:stretch>
        </p:blipFill>
        <p:spPr>
          <a:xfrm>
            <a:off x="10558126" y="269225"/>
            <a:ext cx="1176630" cy="1566808"/>
          </a:xfrm>
          <a:prstGeom prst="rect">
            <a:avLst/>
          </a:prstGeom>
        </p:spPr>
      </p:pic>
      <p:pic>
        <p:nvPicPr>
          <p:cNvPr id="3" name="图片 2">
            <a:extLst>
              <a:ext uri="{FF2B5EF4-FFF2-40B4-BE49-F238E27FC236}">
                <a16:creationId xmlns:a16="http://schemas.microsoft.com/office/drawing/2014/main" id="{E95C984B-1893-4B0C-8D17-EE96BD1D89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167" b="99167" l="167" r="60500">
                        <a14:foregroundMark x1="2000" y1="95333" x2="333" y2="97167"/>
                        <a14:foregroundMark x1="1333" y1="99333" x2="2833" y2="99333"/>
                        <a14:foregroundMark x1="55500" y1="88167" x2="56515" y2="88644"/>
                        <a14:foregroundMark x1="38000" y1="74500" x2="38000" y2="79167"/>
                        <a14:foregroundMark x1="58000" y1="86833" x2="60500" y2="88833"/>
                        <a14:backgroundMark x1="60720" y1="88636" x2="61500" y2="89000"/>
                      </a14:backgroundRemoval>
                    </a14:imgEffect>
                  </a14:imgLayer>
                </a14:imgProps>
              </a:ext>
              <a:ext uri="{28A0092B-C50C-407E-A947-70E740481C1C}">
                <a14:useLocalDpi xmlns:a14="http://schemas.microsoft.com/office/drawing/2010/main" val="0"/>
              </a:ext>
            </a:extLst>
          </a:blip>
          <a:srcRect l="-2425" t="59352" r="38411" b="-7424"/>
          <a:stretch/>
        </p:blipFill>
        <p:spPr>
          <a:xfrm>
            <a:off x="194144" y="139781"/>
            <a:ext cx="1628074" cy="1222593"/>
          </a:xfrm>
          <a:prstGeom prst="rect">
            <a:avLst/>
          </a:prstGeom>
        </p:spPr>
      </p:pic>
      <p:grpSp>
        <p:nvGrpSpPr>
          <p:cNvPr id="6" name="组合 5">
            <a:extLst>
              <a:ext uri="{FF2B5EF4-FFF2-40B4-BE49-F238E27FC236}">
                <a16:creationId xmlns:a16="http://schemas.microsoft.com/office/drawing/2014/main" id="{52D2DE50-D042-4DCD-98D4-8DFF3DCF0DAB}"/>
              </a:ext>
            </a:extLst>
          </p:cNvPr>
          <p:cNvGrpSpPr/>
          <p:nvPr/>
        </p:nvGrpSpPr>
        <p:grpSpPr>
          <a:xfrm flipH="1">
            <a:off x="9655844" y="4596526"/>
            <a:ext cx="2536156" cy="2261475"/>
            <a:chOff x="-9650" y="4596526"/>
            <a:chExt cx="2536156" cy="2261475"/>
          </a:xfrm>
        </p:grpSpPr>
        <p:pic>
          <p:nvPicPr>
            <p:cNvPr id="18" name="图片 17">
              <a:extLst>
                <a:ext uri="{FF2B5EF4-FFF2-40B4-BE49-F238E27FC236}">
                  <a16:creationId xmlns:a16="http://schemas.microsoft.com/office/drawing/2014/main" id="{0FBF3057-BAEC-49DF-B5E5-E41953C09DB7}"/>
                </a:ext>
              </a:extLst>
            </p:cNvPr>
            <p:cNvPicPr>
              <a:picLocks noChangeAspect="1"/>
            </p:cNvPicPr>
            <p:nvPr/>
          </p:nvPicPr>
          <p:blipFill>
            <a:blip r:embed="rId6"/>
            <a:stretch>
              <a:fillRect/>
            </a:stretch>
          </p:blipFill>
          <p:spPr>
            <a:xfrm>
              <a:off x="-9650" y="6004487"/>
              <a:ext cx="2536156" cy="853514"/>
            </a:xfrm>
            <a:prstGeom prst="rect">
              <a:avLst/>
            </a:prstGeom>
          </p:spPr>
        </p:pic>
        <p:pic>
          <p:nvPicPr>
            <p:cNvPr id="19" name="图片 18">
              <a:extLst>
                <a:ext uri="{FF2B5EF4-FFF2-40B4-BE49-F238E27FC236}">
                  <a16:creationId xmlns:a16="http://schemas.microsoft.com/office/drawing/2014/main" id="{55CC2227-85ED-4A87-8190-9AE39DB357A1}"/>
                </a:ext>
              </a:extLst>
            </p:cNvPr>
            <p:cNvPicPr>
              <a:picLocks noChangeAspect="1"/>
            </p:cNvPicPr>
            <p:nvPr/>
          </p:nvPicPr>
          <p:blipFill>
            <a:blip r:embed="rId7"/>
            <a:stretch>
              <a:fillRect/>
            </a:stretch>
          </p:blipFill>
          <p:spPr>
            <a:xfrm>
              <a:off x="353668" y="6106884"/>
              <a:ext cx="1444877" cy="420660"/>
            </a:xfrm>
            <a:prstGeom prst="rect">
              <a:avLst/>
            </a:prstGeom>
          </p:spPr>
        </p:pic>
        <p:pic>
          <p:nvPicPr>
            <p:cNvPr id="20" name="图片 19">
              <a:extLst>
                <a:ext uri="{FF2B5EF4-FFF2-40B4-BE49-F238E27FC236}">
                  <a16:creationId xmlns:a16="http://schemas.microsoft.com/office/drawing/2014/main" id="{9DB645A4-A169-404A-871B-769721A19012}"/>
                </a:ext>
              </a:extLst>
            </p:cNvPr>
            <p:cNvPicPr>
              <a:picLocks noChangeAspect="1"/>
            </p:cNvPicPr>
            <p:nvPr/>
          </p:nvPicPr>
          <p:blipFill>
            <a:blip r:embed="rId8"/>
            <a:stretch>
              <a:fillRect/>
            </a:stretch>
          </p:blipFill>
          <p:spPr>
            <a:xfrm flipH="1">
              <a:off x="518273" y="4596526"/>
              <a:ext cx="1115665" cy="1414395"/>
            </a:xfrm>
            <a:prstGeom prst="rect">
              <a:avLst/>
            </a:prstGeom>
          </p:spPr>
        </p:pic>
      </p:grpSp>
      <p:pic>
        <p:nvPicPr>
          <p:cNvPr id="14" name="Picture 13" descr="Two people holding hands&#10;&#10;Description automatically generated with low confidence">
            <a:extLst>
              <a:ext uri="{FF2B5EF4-FFF2-40B4-BE49-F238E27FC236}">
                <a16:creationId xmlns:a16="http://schemas.microsoft.com/office/drawing/2014/main" id="{28EB8D40-D0AA-3440-BB2F-C3FE7D03CE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40677" y="907773"/>
            <a:ext cx="5014064" cy="6350000"/>
          </a:xfrm>
          <a:prstGeom prst="rect">
            <a:avLst/>
          </a:prstGeom>
        </p:spPr>
      </p:pic>
      <p:sp>
        <p:nvSpPr>
          <p:cNvPr id="16" name="TextBox 15">
            <a:extLst>
              <a:ext uri="{FF2B5EF4-FFF2-40B4-BE49-F238E27FC236}">
                <a16:creationId xmlns:a16="http://schemas.microsoft.com/office/drawing/2014/main" id="{5E362A3F-CF8A-4F44-A512-539C2236C945}"/>
              </a:ext>
            </a:extLst>
          </p:cNvPr>
          <p:cNvSpPr txBox="1"/>
          <p:nvPr/>
        </p:nvSpPr>
        <p:spPr>
          <a:xfrm>
            <a:off x="3415682" y="2370520"/>
            <a:ext cx="8248395" cy="1446550"/>
          </a:xfrm>
          <a:prstGeom prst="rect">
            <a:avLst/>
          </a:prstGeom>
          <a:noFill/>
        </p:spPr>
        <p:txBody>
          <a:bodyPr wrap="square" rtlCol="0">
            <a:spAutoFit/>
          </a:bodyPr>
          <a:lstStyle/>
          <a:p>
            <a:pPr algn="ctr"/>
            <a:r>
              <a:rPr lang="en-VN" sz="8800" b="1" dirty="0">
                <a:solidFill>
                  <a:schemeClr val="accent6">
                    <a:lumMod val="75000"/>
                  </a:schemeClr>
                </a:solidFill>
                <a:latin typeface="Times New Roman" panose="02020603050405020304" pitchFamily="18" charset="0"/>
                <a:cs typeface="Times New Roman" panose="02020603050405020304" pitchFamily="18" charset="0"/>
              </a:rPr>
              <a:t>VỀ THĂM MẸ</a:t>
            </a:r>
          </a:p>
        </p:txBody>
      </p:sp>
      <p:sp>
        <p:nvSpPr>
          <p:cNvPr id="17" name="文本框 92">
            <a:extLst>
              <a:ext uri="{FF2B5EF4-FFF2-40B4-BE49-F238E27FC236}">
                <a16:creationId xmlns:a16="http://schemas.microsoft.com/office/drawing/2014/main" id="{EDC3D2ED-C702-8B40-8992-7F127199337E}"/>
              </a:ext>
            </a:extLst>
          </p:cNvPr>
          <p:cNvSpPr txBox="1"/>
          <p:nvPr/>
        </p:nvSpPr>
        <p:spPr>
          <a:xfrm>
            <a:off x="5132728" y="3817070"/>
            <a:ext cx="4744382" cy="735747"/>
          </a:xfrm>
          <a:prstGeom prst="roundRect">
            <a:avLst>
              <a:gd name="adj" fmla="val 50000"/>
            </a:avLst>
          </a:prstGeom>
          <a:noFill/>
        </p:spPr>
        <p:txBody>
          <a:bodyPr wrap="square" rtlCol="0">
            <a:spAutoFit/>
          </a:bodyPr>
          <a:lstStyle/>
          <a:p>
            <a:pPr algn="ctr"/>
            <a:r>
              <a:rPr lang="vi-VN" altLang="zh-CN" sz="2800" b="1" dirty="0">
                <a:ln w="19050">
                  <a:noFill/>
                </a:ln>
                <a:solidFill>
                  <a:srgbClr val="945200"/>
                </a:solidFill>
                <a:latin typeface="Times New Roman" panose="02020603050405020304" pitchFamily="18" charset="0"/>
                <a:ea typeface="微软雅黑" panose="020B0503020204020204" pitchFamily="34" charset="-122"/>
                <a:cs typeface="Times New Roman" panose="02020603050405020304" pitchFamily="18" charset="0"/>
              </a:rPr>
              <a:t>- Đinh Nam Khương -</a:t>
            </a:r>
            <a:endParaRPr lang="zh-CN" altLang="en-US" sz="2800" b="1" dirty="0">
              <a:ln w="19050">
                <a:noFill/>
              </a:ln>
              <a:solidFill>
                <a:srgbClr val="9452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Rectangle 12">
            <a:extLst>
              <a:ext uri="{FF2B5EF4-FFF2-40B4-BE49-F238E27FC236}">
                <a16:creationId xmlns:a16="http://schemas.microsoft.com/office/drawing/2014/main" id="{839B9C14-FDA7-C64F-A999-DF98053E4ADB}"/>
              </a:ext>
            </a:extLst>
          </p:cNvPr>
          <p:cNvSpPr/>
          <p:nvPr/>
        </p:nvSpPr>
        <p:spPr>
          <a:xfrm>
            <a:off x="3048000" y="-1636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02971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675" decel="100000" fill="hold"/>
                                        <p:tgtEl>
                                          <p:spTgt spid="6"/>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6"/>
                                        </p:tgtEl>
                                        <p:attrNameLst>
                                          <p:attrName>ppt_y</p:attrName>
                                        </p:attrNameLst>
                                      </p:cBhvr>
                                      <p:tavLst>
                                        <p:tav tm="0">
                                          <p:val>
                                            <p:strVal val="#ppt_y-.03"/>
                                          </p:val>
                                        </p:tav>
                                        <p:tav tm="100000">
                                          <p:val>
                                            <p:strVal val="#ppt_y"/>
                                          </p:val>
                                        </p:tav>
                                      </p:tavLst>
                                    </p:anim>
                                  </p:childTnLst>
                                </p:cTn>
                              </p:par>
                              <p:par>
                                <p:cTn id="11" presetID="2" presetClass="entr" presetSubtype="2" fill="hold" nodeType="withEffect">
                                  <p:stCondLst>
                                    <p:cond delay="500"/>
                                  </p:stCondLst>
                                  <p:childTnLst>
                                    <p:set>
                                      <p:cBhvr>
                                        <p:cTn id="12" dur="1" fill="hold">
                                          <p:stCondLst>
                                            <p:cond delay="0"/>
                                          </p:stCondLst>
                                        </p:cTn>
                                        <p:tgtEl>
                                          <p:spTgt spid="90"/>
                                        </p:tgtEl>
                                        <p:attrNameLst>
                                          <p:attrName>style.visibility</p:attrName>
                                        </p:attrNameLst>
                                      </p:cBhvr>
                                      <p:to>
                                        <p:strVal val="visible"/>
                                      </p:to>
                                    </p:set>
                                    <p:anim calcmode="lin" valueType="num">
                                      <p:cBhvr additive="base">
                                        <p:cTn id="13" dur="750" fill="hold"/>
                                        <p:tgtEl>
                                          <p:spTgt spid="90"/>
                                        </p:tgtEl>
                                        <p:attrNameLst>
                                          <p:attrName>ppt_x</p:attrName>
                                        </p:attrNameLst>
                                      </p:cBhvr>
                                      <p:tavLst>
                                        <p:tav tm="0">
                                          <p:val>
                                            <p:strVal val="1+#ppt_w/2"/>
                                          </p:val>
                                        </p:tav>
                                        <p:tav tm="100000">
                                          <p:val>
                                            <p:strVal val="#ppt_x"/>
                                          </p:val>
                                        </p:tav>
                                      </p:tavLst>
                                    </p:anim>
                                    <p:anim calcmode="lin" valueType="num">
                                      <p:cBhvr additive="base">
                                        <p:cTn id="14" dur="750" fill="hold"/>
                                        <p:tgtEl>
                                          <p:spTgt spid="90"/>
                                        </p:tgtEl>
                                        <p:attrNameLst>
                                          <p:attrName>ppt_y</p:attrName>
                                        </p:attrNameLst>
                                      </p:cBhvr>
                                      <p:tavLst>
                                        <p:tav tm="0">
                                          <p:val>
                                            <p:strVal val="#ppt_y"/>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5"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heckerboard(across)">
                                      <p:cBhvr>
                                        <p:cTn id="21" dur="500"/>
                                        <p:tgtEl>
                                          <p:spTgt spid="14"/>
                                        </p:tgtEl>
                                      </p:cBhvr>
                                    </p:animEffect>
                                  </p:childTnLst>
                                </p:cTn>
                              </p:par>
                              <p:par>
                                <p:cTn id="22" presetID="45"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2000"/>
                                        <p:tgtEl>
                                          <p:spTgt spid="16"/>
                                        </p:tgtEl>
                                      </p:cBhvr>
                                    </p:animEffect>
                                    <p:anim calcmode="lin" valueType="num">
                                      <p:cBhvr>
                                        <p:cTn id="25" dur="2000" fill="hold"/>
                                        <p:tgtEl>
                                          <p:spTgt spid="16"/>
                                        </p:tgtEl>
                                        <p:attrNameLst>
                                          <p:attrName>ppt_w</p:attrName>
                                        </p:attrNameLst>
                                      </p:cBhvr>
                                      <p:tavLst>
                                        <p:tav tm="0" fmla="#ppt_w*sin(2.5*pi*$)">
                                          <p:val>
                                            <p:fltVal val="0"/>
                                          </p:val>
                                        </p:tav>
                                        <p:tav tm="100000">
                                          <p:val>
                                            <p:fltVal val="1"/>
                                          </p:val>
                                        </p:tav>
                                      </p:tavLst>
                                    </p:anim>
                                    <p:anim calcmode="lin" valueType="num">
                                      <p:cBhvr>
                                        <p:cTn id="26" dur="2000" fill="hold"/>
                                        <p:tgtEl>
                                          <p:spTgt spid="16"/>
                                        </p:tgtEl>
                                        <p:attrNameLst>
                                          <p:attrName>ppt_h</p:attrName>
                                        </p:attrNameLst>
                                      </p:cBhvr>
                                      <p:tavLst>
                                        <p:tav tm="0">
                                          <p:val>
                                            <p:strVal val="#ppt_h"/>
                                          </p:val>
                                        </p:tav>
                                        <p:tav tm="100000">
                                          <p:val>
                                            <p:strVal val="#ppt_h"/>
                                          </p:val>
                                        </p:tav>
                                      </p:tavLst>
                                    </p:anim>
                                  </p:childTnLst>
                                </p:cTn>
                              </p:par>
                            </p:childTnLst>
                          </p:cTn>
                        </p:par>
                        <p:par>
                          <p:cTn id="27" fill="hold">
                            <p:stCondLst>
                              <p:cond delay="2000"/>
                            </p:stCondLst>
                            <p:childTnLst>
                              <p:par>
                                <p:cTn id="28" presetID="2" presetClass="entr" presetSubtype="2" fill="hold" grpId="0" nodeType="afterEffect">
                                  <p:stCondLst>
                                    <p:cond delay="0"/>
                                  </p:stCondLst>
                                  <p:iterate type="lt">
                                    <p:tmPct val="12500"/>
                                  </p:iterate>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1+#ppt_w/2"/>
                                          </p:val>
                                        </p:tav>
                                        <p:tav tm="100000">
                                          <p:val>
                                            <p:strVal val="#ppt_x"/>
                                          </p:val>
                                        </p:tav>
                                      </p:tavLst>
                                    </p:anim>
                                    <p:anim calcmode="lin" valueType="num">
                                      <p:cBhvr additive="base">
                                        <p:cTn id="31"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93DE7A9-6C24-456C-81EA-FFE42649D7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50622" y="4572000"/>
            <a:ext cx="3941378" cy="2286000"/>
          </a:xfrm>
          <a:prstGeom prst="rect">
            <a:avLst/>
          </a:prstGeom>
        </p:spPr>
      </p:pic>
      <p:pic>
        <p:nvPicPr>
          <p:cNvPr id="16" name="Picture 15">
            <a:extLst>
              <a:ext uri="{FF2B5EF4-FFF2-40B4-BE49-F238E27FC236}">
                <a16:creationId xmlns:a16="http://schemas.microsoft.com/office/drawing/2014/main" id="{4A76EFAB-7214-4230-8F36-5C7AB4C8C5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8469" y="1027906"/>
            <a:ext cx="4378817" cy="3694627"/>
          </a:xfrm>
          <a:prstGeom prst="rect">
            <a:avLst/>
          </a:prstGeom>
        </p:spPr>
      </p:pic>
      <p:sp>
        <p:nvSpPr>
          <p:cNvPr id="12" name="TextBox 11">
            <a:extLst>
              <a:ext uri="{FF2B5EF4-FFF2-40B4-BE49-F238E27FC236}">
                <a16:creationId xmlns:a16="http://schemas.microsoft.com/office/drawing/2014/main" id="{FB9C8589-FAC1-421D-BE20-85AA4E076093}"/>
              </a:ext>
            </a:extLst>
          </p:cNvPr>
          <p:cNvSpPr txBox="1"/>
          <p:nvPr/>
        </p:nvSpPr>
        <p:spPr>
          <a:xfrm>
            <a:off x="4869113" y="2606446"/>
            <a:ext cx="3297528" cy="1200329"/>
          </a:xfrm>
          <a:prstGeom prst="rect">
            <a:avLst/>
          </a:prstGeom>
          <a:noFill/>
        </p:spPr>
        <p:txBody>
          <a:bodyPr wrap="square" rtlCol="0">
            <a:spAutoFit/>
          </a:bodyPr>
          <a:lstStyle/>
          <a:p>
            <a:pPr algn="ctr"/>
            <a:r>
              <a:rPr lang="en-US" sz="3600" b="1" dirty="0">
                <a:solidFill>
                  <a:srgbClr val="990000"/>
                </a:solidFill>
                <a:latin typeface="Times New Roman" panose="02020603050405020304" pitchFamily="18" charset="0"/>
                <a:cs typeface="Times New Roman" panose="02020603050405020304" pitchFamily="18" charset="0"/>
              </a:rPr>
              <a:t>I. </a:t>
            </a:r>
            <a:r>
              <a:rPr lang="en-US" sz="3600" b="1" dirty="0" err="1">
                <a:solidFill>
                  <a:srgbClr val="990000"/>
                </a:solidFill>
                <a:latin typeface="Times New Roman" panose="02020603050405020304" pitchFamily="18" charset="0"/>
                <a:cs typeface="Times New Roman" panose="02020603050405020304" pitchFamily="18" charset="0"/>
              </a:rPr>
              <a:t>Đọc</a:t>
            </a:r>
            <a:r>
              <a:rPr lang="en-US" sz="3600" b="1" dirty="0">
                <a:solidFill>
                  <a:srgbClr val="990000"/>
                </a:solidFill>
                <a:latin typeface="Times New Roman" panose="02020603050405020304" pitchFamily="18" charset="0"/>
                <a:cs typeface="Times New Roman" panose="02020603050405020304" pitchFamily="18" charset="0"/>
              </a:rPr>
              <a:t> </a:t>
            </a:r>
            <a:r>
              <a:rPr lang="en-US" sz="3600" b="1" dirty="0" err="1">
                <a:solidFill>
                  <a:srgbClr val="990000"/>
                </a:solidFill>
                <a:latin typeface="Times New Roman" panose="02020603050405020304" pitchFamily="18" charset="0"/>
                <a:cs typeface="Times New Roman" panose="02020603050405020304" pitchFamily="18" charset="0"/>
              </a:rPr>
              <a:t>và</a:t>
            </a:r>
            <a:endParaRPr lang="en-US" sz="3600" b="1" dirty="0">
              <a:solidFill>
                <a:srgbClr val="990000"/>
              </a:solidFill>
              <a:latin typeface="Times New Roman" panose="02020603050405020304" pitchFamily="18" charset="0"/>
              <a:cs typeface="Times New Roman" panose="02020603050405020304" pitchFamily="18" charset="0"/>
            </a:endParaRPr>
          </a:p>
          <a:p>
            <a:pPr algn="ctr"/>
            <a:r>
              <a:rPr lang="en-US" sz="3600" b="1" dirty="0" err="1">
                <a:solidFill>
                  <a:srgbClr val="990000"/>
                </a:solidFill>
                <a:latin typeface="Times New Roman" panose="02020603050405020304" pitchFamily="18" charset="0"/>
                <a:cs typeface="Times New Roman" panose="02020603050405020304" pitchFamily="18" charset="0"/>
              </a:rPr>
              <a:t>tìm</a:t>
            </a:r>
            <a:r>
              <a:rPr lang="en-US" sz="3600" b="1" dirty="0">
                <a:solidFill>
                  <a:srgbClr val="990000"/>
                </a:solidFill>
                <a:latin typeface="Times New Roman" panose="02020603050405020304" pitchFamily="18" charset="0"/>
                <a:cs typeface="Times New Roman" panose="02020603050405020304" pitchFamily="18" charset="0"/>
              </a:rPr>
              <a:t> </a:t>
            </a:r>
            <a:r>
              <a:rPr lang="en-US" sz="3600" b="1" dirty="0" err="1">
                <a:solidFill>
                  <a:srgbClr val="990000"/>
                </a:solidFill>
                <a:latin typeface="Times New Roman" panose="02020603050405020304" pitchFamily="18" charset="0"/>
                <a:cs typeface="Times New Roman" panose="02020603050405020304" pitchFamily="18" charset="0"/>
              </a:rPr>
              <a:t>hiểu</a:t>
            </a:r>
            <a:r>
              <a:rPr lang="en-US" sz="3600" b="1" dirty="0">
                <a:solidFill>
                  <a:srgbClr val="990000"/>
                </a:solidFill>
                <a:latin typeface="Times New Roman" panose="02020603050405020304" pitchFamily="18" charset="0"/>
                <a:cs typeface="Times New Roman" panose="02020603050405020304" pitchFamily="18" charset="0"/>
              </a:rPr>
              <a:t> </a:t>
            </a:r>
            <a:r>
              <a:rPr lang="en-US" sz="3600" b="1" dirty="0" err="1">
                <a:solidFill>
                  <a:srgbClr val="990000"/>
                </a:solidFill>
                <a:latin typeface="Times New Roman" panose="02020603050405020304" pitchFamily="18" charset="0"/>
                <a:cs typeface="Times New Roman" panose="02020603050405020304" pitchFamily="18" charset="0"/>
              </a:rPr>
              <a:t>chung</a:t>
            </a:r>
            <a:endParaRPr lang="en-US" sz="3600" b="1" dirty="0">
              <a:solidFill>
                <a:srgbClr val="990000"/>
              </a:solidFill>
              <a:latin typeface="Times New Roman" panose="02020603050405020304" pitchFamily="18" charset="0"/>
              <a:cs typeface="Times New Roman" panose="02020603050405020304" pitchFamily="18" charset="0"/>
            </a:endParaRPr>
          </a:p>
        </p:txBody>
      </p:sp>
      <p:pic>
        <p:nvPicPr>
          <p:cNvPr id="17" name="Google Shape;799;p49">
            <a:extLst>
              <a:ext uri="{FF2B5EF4-FFF2-40B4-BE49-F238E27FC236}">
                <a16:creationId xmlns:a16="http://schemas.microsoft.com/office/drawing/2014/main" id="{E2C959C6-012F-488A-A214-62F8C4094547}"/>
              </a:ext>
            </a:extLst>
          </p:cNvPr>
          <p:cNvPicPr/>
          <p:nvPr/>
        </p:nvPicPr>
        <p:blipFill rotWithShape="1">
          <a:blip r:embed="rId4">
            <a:alphaModFix/>
          </a:blip>
          <a:srcRect l="38581" t="24562" r="40933" b="26282"/>
          <a:stretch/>
        </p:blipFill>
        <p:spPr>
          <a:xfrm flipH="1">
            <a:off x="1618768" y="2087460"/>
            <a:ext cx="2980023" cy="4039931"/>
          </a:xfrm>
          <a:prstGeom prst="rect">
            <a:avLst/>
          </a:prstGeom>
          <a:noFill/>
          <a:ln>
            <a:noFill/>
          </a:ln>
        </p:spPr>
      </p:pic>
    </p:spTree>
    <p:extLst>
      <p:ext uri="{BB962C8B-B14F-4D97-AF65-F5344CB8AC3E}">
        <p14:creationId xmlns:p14="http://schemas.microsoft.com/office/powerpoint/2010/main" val="3042576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B7A91-5F22-48FF-9E6C-FB8B9EE67761}"/>
              </a:ext>
            </a:extLst>
          </p:cNvPr>
          <p:cNvSpPr>
            <a:spLocks noGrp="1"/>
          </p:cNvSpPr>
          <p:nvPr>
            <p:ph type="title"/>
          </p:nvPr>
        </p:nvSpPr>
        <p:spPr>
          <a:xfrm>
            <a:off x="1568852" y="497860"/>
            <a:ext cx="3409548" cy="1325563"/>
          </a:xfrm>
        </p:spPr>
        <p:txBody>
          <a:bodyPr/>
          <a:lstStyle/>
          <a:p>
            <a:r>
              <a:rPr lang="en-US" dirty="0" err="1"/>
              <a:t>Tác</a:t>
            </a:r>
            <a:r>
              <a:rPr lang="en-US" dirty="0"/>
              <a:t> </a:t>
            </a:r>
            <a:r>
              <a:rPr lang="en-US" dirty="0" err="1"/>
              <a:t>giả</a:t>
            </a:r>
            <a:endParaRPr lang="en-US" dirty="0"/>
          </a:p>
        </p:txBody>
      </p:sp>
      <p:pic>
        <p:nvPicPr>
          <p:cNvPr id="5" name="Content Placeholder 4">
            <a:extLst>
              <a:ext uri="{FF2B5EF4-FFF2-40B4-BE49-F238E27FC236}">
                <a16:creationId xmlns:a16="http://schemas.microsoft.com/office/drawing/2014/main" id="{5AD078D3-EAAA-45B9-B91A-227F8A4DA9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8185" y="2011567"/>
            <a:ext cx="2226334" cy="2834865"/>
          </a:xfrm>
        </p:spPr>
      </p:pic>
      <p:pic>
        <p:nvPicPr>
          <p:cNvPr id="6" name="PA_图片 5">
            <a:extLst>
              <a:ext uri="{FF2B5EF4-FFF2-40B4-BE49-F238E27FC236}">
                <a16:creationId xmlns:a16="http://schemas.microsoft.com/office/drawing/2014/main" id="{F7D0FE65-D1A9-425C-A655-0E097B19ECEE}"/>
              </a:ext>
            </a:extLst>
          </p:cNvPr>
          <p:cNvPicPr/>
          <p:nvPr/>
        </p:nvPicPr>
        <p:blipFill>
          <a:blip r:embed="rId3" cstate="print">
            <a:extLst>
              <a:ext uri="{28A0092B-C50C-407E-A947-70E740481C1C}">
                <a14:useLocalDpi xmlns:a14="http://schemas.microsoft.com/office/drawing/2010/main" val="0"/>
              </a:ext>
            </a:extLst>
          </a:blip>
          <a:stretch>
            <a:fillRect/>
          </a:stretch>
        </p:blipFill>
        <p:spPr>
          <a:xfrm rot="491249">
            <a:off x="4772865" y="4156883"/>
            <a:ext cx="1033780" cy="685800"/>
          </a:xfrm>
          <a:prstGeom prst="rect">
            <a:avLst/>
          </a:prstGeom>
        </p:spPr>
      </p:pic>
      <p:pic>
        <p:nvPicPr>
          <p:cNvPr id="7" name="PA_图片 5">
            <a:extLst>
              <a:ext uri="{FF2B5EF4-FFF2-40B4-BE49-F238E27FC236}">
                <a16:creationId xmlns:a16="http://schemas.microsoft.com/office/drawing/2014/main" id="{63625814-B4E2-49DA-B8FF-B9390F32A520}"/>
              </a:ext>
            </a:extLst>
          </p:cNvPr>
          <p:cNvPicPr/>
          <p:nvPr/>
        </p:nvPicPr>
        <p:blipFill>
          <a:blip r:embed="rId3" cstate="print">
            <a:extLst>
              <a:ext uri="{28A0092B-C50C-407E-A947-70E740481C1C}">
                <a14:useLocalDpi xmlns:a14="http://schemas.microsoft.com/office/drawing/2010/main" val="0"/>
              </a:ext>
            </a:extLst>
          </a:blip>
          <a:stretch>
            <a:fillRect/>
          </a:stretch>
        </p:blipFill>
        <p:spPr>
          <a:xfrm rot="491249">
            <a:off x="4772865" y="2486331"/>
            <a:ext cx="1033780" cy="685800"/>
          </a:xfrm>
          <a:prstGeom prst="rect">
            <a:avLst/>
          </a:prstGeom>
        </p:spPr>
      </p:pic>
      <p:sp>
        <p:nvSpPr>
          <p:cNvPr id="9" name="TextBox 8">
            <a:extLst>
              <a:ext uri="{FF2B5EF4-FFF2-40B4-BE49-F238E27FC236}">
                <a16:creationId xmlns:a16="http://schemas.microsoft.com/office/drawing/2014/main" id="{FE98890F-88B6-4AC3-8BC4-C9674D4FB6CF}"/>
              </a:ext>
            </a:extLst>
          </p:cNvPr>
          <p:cNvSpPr txBox="1"/>
          <p:nvPr/>
        </p:nvSpPr>
        <p:spPr>
          <a:xfrm>
            <a:off x="5911376" y="2416214"/>
            <a:ext cx="5292213" cy="954107"/>
          </a:xfrm>
          <a:prstGeom prst="rect">
            <a:avLst/>
          </a:prstGeom>
          <a:noFill/>
        </p:spPr>
        <p:txBody>
          <a:bodyPr wrap="square">
            <a:spAutoFit/>
          </a:bodyPr>
          <a:lstStyle/>
          <a:p>
            <a:pPr marL="0" marR="0" algn="just">
              <a:spcBef>
                <a:spcPts val="0"/>
              </a:spcBef>
              <a:spcAft>
                <a:spcPts val="0"/>
              </a:spcAft>
            </a:pPr>
            <a:r>
              <a:rPr lang="en-US" sz="2800" dirty="0" err="1">
                <a:effectLst/>
                <a:latin typeface="Times New Roman" panose="02020603050405020304" pitchFamily="18" charset="0"/>
                <a:ea typeface="Times New Roman" panose="02020603050405020304" pitchFamily="18" charset="0"/>
              </a:rPr>
              <a:t>Đinh</a:t>
            </a:r>
            <a:r>
              <a:rPr lang="en-US" sz="2800" dirty="0">
                <a:effectLst/>
                <a:latin typeface="Times New Roman" panose="02020603050405020304" pitchFamily="18" charset="0"/>
                <a:ea typeface="Times New Roman" panose="02020603050405020304" pitchFamily="18" charset="0"/>
              </a:rPr>
              <a:t> Nam </a:t>
            </a:r>
            <a:r>
              <a:rPr lang="en-US" sz="2800" dirty="0" err="1">
                <a:effectLst/>
                <a:latin typeface="Times New Roman" panose="02020603050405020304" pitchFamily="18" charset="0"/>
                <a:ea typeface="Times New Roman" panose="02020603050405020304" pitchFamily="18" charset="0"/>
              </a:rPr>
              <a:t>Khương</a:t>
            </a:r>
            <a:r>
              <a:rPr lang="en-US" sz="2800" dirty="0">
                <a:effectLst/>
                <a:latin typeface="Times New Roman" panose="02020603050405020304" pitchFamily="18" charset="0"/>
                <a:ea typeface="Times New Roman" panose="02020603050405020304" pitchFamily="18" charset="0"/>
              </a:rPr>
              <a:t> (1949 - 2018), </a:t>
            </a:r>
            <a:r>
              <a:rPr lang="en-US" sz="2800" dirty="0" err="1">
                <a:effectLst/>
                <a:latin typeface="Times New Roman" panose="02020603050405020304" pitchFamily="18" charset="0"/>
                <a:ea typeface="Times New Roman" panose="02020603050405020304" pitchFamily="18" charset="0"/>
              </a:rPr>
              <a:t>quê</a:t>
            </a:r>
            <a:r>
              <a:rPr lang="en-US" sz="2800" dirty="0">
                <a:effectLst/>
                <a:latin typeface="Times New Roman" panose="02020603050405020304" pitchFamily="18" charset="0"/>
                <a:ea typeface="Times New Roman" panose="02020603050405020304" pitchFamily="18" charset="0"/>
              </a:rPr>
              <a:t> ở </a:t>
            </a:r>
            <a:r>
              <a:rPr lang="en-US" sz="2800" dirty="0" err="1">
                <a:effectLst/>
                <a:latin typeface="Times New Roman" panose="02020603050405020304" pitchFamily="18" charset="0"/>
                <a:ea typeface="Times New Roman" panose="02020603050405020304" pitchFamily="18" charset="0"/>
              </a:rPr>
              <a:t>Hà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Nội</a:t>
            </a: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3C8F3762-3AFF-4C7B-83CF-65544201018F}"/>
              </a:ext>
            </a:extLst>
          </p:cNvPr>
          <p:cNvSpPr txBox="1"/>
          <p:nvPr/>
        </p:nvSpPr>
        <p:spPr>
          <a:xfrm>
            <a:off x="6096000" y="4086766"/>
            <a:ext cx="5292213" cy="954107"/>
          </a:xfrm>
          <a:prstGeom prst="rect">
            <a:avLst/>
          </a:prstGeom>
          <a:noFill/>
        </p:spPr>
        <p:txBody>
          <a:bodyPr wrap="square">
            <a:spAutoFit/>
          </a:bodyPr>
          <a:lstStyle/>
          <a:p>
            <a:pPr algn="just"/>
            <a:r>
              <a:rPr lang="en-US" sz="2800" dirty="0" err="1">
                <a:latin typeface="Times New Roman" panose="02020603050405020304" pitchFamily="18" charset="0"/>
                <a:ea typeface="Times New Roman" panose="02020603050405020304" pitchFamily="18" charset="0"/>
              </a:rPr>
              <a:t>T</a:t>
            </a:r>
            <a:r>
              <a:rPr lang="en-US" sz="2800" dirty="0" err="1">
                <a:effectLst/>
                <a:latin typeface="Times New Roman" panose="02020603050405020304" pitchFamily="18" charset="0"/>
                <a:ea typeface="Times New Roman" panose="02020603050405020304" pitchFamily="18" charset="0"/>
              </a:rPr>
              <a:t>hành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loại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lục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bát</a:t>
            </a:r>
            <a:r>
              <a:rPr lang="en-US" sz="2800" dirty="0">
                <a:effectLst/>
                <a:latin typeface="Times New Roman" panose="02020603050405020304" pitchFamily="18" charset="0"/>
                <a:ea typeface="Times New Roman" panose="02020603050405020304" pitchFamily="18" charset="0"/>
              </a:rPr>
              <a:t>.</a:t>
            </a:r>
            <a:endParaRPr lang="en-US" sz="2800" dirty="0"/>
          </a:p>
        </p:txBody>
      </p:sp>
      <p:pic>
        <p:nvPicPr>
          <p:cNvPr id="4" name="Picture 3">
            <a:extLst>
              <a:ext uri="{FF2B5EF4-FFF2-40B4-BE49-F238E27FC236}">
                <a16:creationId xmlns:a16="http://schemas.microsoft.com/office/drawing/2014/main" id="{D420DE94-106C-42E0-8CA1-9A4FA9EAA3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2106" y="4752966"/>
            <a:ext cx="3316595" cy="2105034"/>
          </a:xfrm>
          <a:prstGeom prst="rect">
            <a:avLst/>
          </a:prstGeom>
        </p:spPr>
      </p:pic>
      <p:pic>
        <p:nvPicPr>
          <p:cNvPr id="12" name="图片 14">
            <a:extLst>
              <a:ext uri="{FF2B5EF4-FFF2-40B4-BE49-F238E27FC236}">
                <a16:creationId xmlns:a16="http://schemas.microsoft.com/office/drawing/2014/main" id="{39A4952F-7A4F-4971-B81A-F540352AC993}"/>
              </a:ext>
            </a:extLst>
          </p:cNvPr>
          <p:cNvPicPr/>
          <p:nvPr/>
        </p:nvPicPr>
        <p:blipFill>
          <a:blip r:embed="rId5"/>
          <a:stretch>
            <a:fillRect/>
          </a:stretch>
        </p:blipFill>
        <p:spPr>
          <a:xfrm>
            <a:off x="10365964" y="556257"/>
            <a:ext cx="718820" cy="1017905"/>
          </a:xfrm>
          <a:prstGeom prst="rect">
            <a:avLst/>
          </a:prstGeom>
        </p:spPr>
      </p:pic>
      <p:pic>
        <p:nvPicPr>
          <p:cNvPr id="13" name="图片 32" descr="未 标题-1">
            <a:extLst>
              <a:ext uri="{FF2B5EF4-FFF2-40B4-BE49-F238E27FC236}">
                <a16:creationId xmlns:a16="http://schemas.microsoft.com/office/drawing/2014/main" id="{47B1A701-18DE-9E48-8F00-8A50D526BD30}"/>
              </a:ext>
            </a:extLst>
          </p:cNvPr>
          <p:cNvPicPr/>
          <p:nvPr/>
        </p:nvPicPr>
        <p:blipFill>
          <a:blip r:embed="rId6" cstate="print"/>
          <a:stretch>
            <a:fillRect/>
          </a:stretch>
        </p:blipFill>
        <p:spPr>
          <a:xfrm>
            <a:off x="9296700" y="931707"/>
            <a:ext cx="1397635" cy="1358900"/>
          </a:xfrm>
          <a:prstGeom prst="rect">
            <a:avLst/>
          </a:prstGeom>
        </p:spPr>
      </p:pic>
    </p:spTree>
    <p:extLst>
      <p:ext uri="{BB962C8B-B14F-4D97-AF65-F5344CB8AC3E}">
        <p14:creationId xmlns:p14="http://schemas.microsoft.com/office/powerpoint/2010/main" val="3097711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5F5B43F-9A64-3B41-A6E9-698CD5A68666}"/>
              </a:ext>
            </a:extLst>
          </p:cNvPr>
          <p:cNvGraphicFramePr>
            <a:graphicFrameLocks noGrp="1"/>
          </p:cNvGraphicFramePr>
          <p:nvPr>
            <p:extLst>
              <p:ext uri="{D42A27DB-BD31-4B8C-83A1-F6EECF244321}">
                <p14:modId xmlns:p14="http://schemas.microsoft.com/office/powerpoint/2010/main" val="976702138"/>
              </p:ext>
            </p:extLst>
          </p:nvPr>
        </p:nvGraphicFramePr>
        <p:xfrm>
          <a:off x="3878636" y="0"/>
          <a:ext cx="6576927" cy="6217920"/>
        </p:xfrm>
        <a:graphic>
          <a:graphicData uri="http://schemas.openxmlformats.org/drawingml/2006/table">
            <a:tbl>
              <a:tblPr firstRow="1" firstCol="1" bandRow="1">
                <a:tableStyleId>{5C22544A-7EE6-4342-B048-85BDC9FD1C3A}</a:tableStyleId>
              </a:tblPr>
              <a:tblGrid>
                <a:gridCol w="6576927">
                  <a:extLst>
                    <a:ext uri="{9D8B030D-6E8A-4147-A177-3AD203B41FA5}">
                      <a16:colId xmlns:a16="http://schemas.microsoft.com/office/drawing/2014/main" val="1978795699"/>
                    </a:ext>
                  </a:extLst>
                </a:gridCol>
              </a:tblGrid>
              <a:tr h="3790224">
                <a:tc>
                  <a:txBody>
                    <a:bodyPr/>
                    <a:lstStyle/>
                    <a:p>
                      <a:pPr algn="ctr">
                        <a:lnSpc>
                          <a:spcPct val="100000"/>
                        </a:lnSpc>
                      </a:pPr>
                      <a:r>
                        <a:rPr lang="vi-VN" sz="2400" b="0" i="1" kern="100" dirty="0">
                          <a:solidFill>
                            <a:schemeClr val="tx1"/>
                          </a:solidFill>
                          <a:effectLst/>
                          <a:latin typeface="Times New Roman" panose="02020603050405020304" pitchFamily="18" charset="0"/>
                          <a:cs typeface="Times New Roman" panose="02020603050405020304" pitchFamily="18" charset="0"/>
                        </a:rPr>
                        <a:t>Con về thăm mẹ chiều </a:t>
                      </a:r>
                      <a:r>
                        <a:rPr lang="vi-VN" sz="2400" b="0" i="1" kern="100" dirty="0">
                          <a:solidFill>
                            <a:srgbClr val="FF0000"/>
                          </a:solidFill>
                          <a:effectLst/>
                          <a:latin typeface="Times New Roman" panose="02020603050405020304" pitchFamily="18" charset="0"/>
                          <a:cs typeface="Times New Roman" panose="02020603050405020304" pitchFamily="18" charset="0"/>
                        </a:rPr>
                        <a:t>đông</a:t>
                      </a:r>
                      <a:endParaRPr lang="en-VN" sz="2400" b="0" i="1" kern="100" dirty="0">
                        <a:solidFill>
                          <a:srgbClr val="FF0000"/>
                        </a:solidFill>
                        <a:effectLst/>
                        <a:latin typeface="Times New Roman" panose="02020603050405020304" pitchFamily="18" charset="0"/>
                        <a:cs typeface="Times New Roman" panose="02020603050405020304" pitchFamily="18" charset="0"/>
                      </a:endParaRPr>
                    </a:p>
                    <a:p>
                      <a:pPr algn="ctr">
                        <a:lnSpc>
                          <a:spcPct val="100000"/>
                        </a:lnSpc>
                      </a:pPr>
                      <a:r>
                        <a:rPr lang="vi-VN" sz="2400" b="0" i="1" kern="100" dirty="0">
                          <a:solidFill>
                            <a:schemeClr val="tx1"/>
                          </a:solidFill>
                          <a:effectLst/>
                          <a:latin typeface="Times New Roman" panose="02020603050405020304" pitchFamily="18" charset="0"/>
                          <a:cs typeface="Times New Roman" panose="02020603050405020304" pitchFamily="18" charset="0"/>
                        </a:rPr>
                        <a:t>Bếp chưa lên khói, mẹ </a:t>
                      </a:r>
                      <a:r>
                        <a:rPr lang="vi-VN" sz="2400" b="0" i="1" kern="100" dirty="0">
                          <a:solidFill>
                            <a:srgbClr val="FF0000"/>
                          </a:solidFill>
                          <a:effectLst/>
                          <a:latin typeface="Times New Roman" panose="02020603050405020304" pitchFamily="18" charset="0"/>
                          <a:cs typeface="Times New Roman" panose="02020603050405020304" pitchFamily="18" charset="0"/>
                        </a:rPr>
                        <a:t>không</a:t>
                      </a:r>
                      <a:r>
                        <a:rPr lang="vi-VN" sz="2400" b="0" i="1" kern="100" dirty="0">
                          <a:solidFill>
                            <a:schemeClr val="tx1"/>
                          </a:solidFill>
                          <a:effectLst/>
                          <a:latin typeface="Times New Roman" panose="02020603050405020304" pitchFamily="18" charset="0"/>
                          <a:cs typeface="Times New Roman" panose="02020603050405020304" pitchFamily="18" charset="0"/>
                        </a:rPr>
                        <a:t> có </a:t>
                      </a:r>
                      <a:r>
                        <a:rPr lang="vi-VN" sz="2400" b="0" i="1" kern="100" dirty="0">
                          <a:solidFill>
                            <a:srgbClr val="00B0F0"/>
                          </a:solidFill>
                          <a:effectLst/>
                          <a:latin typeface="Times New Roman" panose="02020603050405020304" pitchFamily="18" charset="0"/>
                          <a:cs typeface="Times New Roman" panose="02020603050405020304" pitchFamily="18" charset="0"/>
                        </a:rPr>
                        <a:t>nhà</a:t>
                      </a:r>
                      <a:endParaRPr lang="en-VN" sz="2400" b="0" i="1" kern="100" dirty="0">
                        <a:solidFill>
                          <a:srgbClr val="00B0F0"/>
                        </a:solidFill>
                        <a:effectLst/>
                        <a:latin typeface="Times New Roman" panose="02020603050405020304" pitchFamily="18" charset="0"/>
                        <a:cs typeface="Times New Roman" panose="02020603050405020304" pitchFamily="18" charset="0"/>
                      </a:endParaRPr>
                    </a:p>
                    <a:p>
                      <a:pPr algn="ctr">
                        <a:lnSpc>
                          <a:spcPct val="100000"/>
                        </a:lnSpc>
                      </a:pPr>
                      <a:r>
                        <a:rPr lang="vi-VN" sz="2400" b="0" i="1" kern="100" dirty="0">
                          <a:solidFill>
                            <a:schemeClr val="tx1"/>
                          </a:solidFill>
                          <a:effectLst/>
                          <a:latin typeface="Times New Roman" panose="02020603050405020304" pitchFamily="18" charset="0"/>
                          <a:cs typeface="Times New Roman" panose="02020603050405020304" pitchFamily="18" charset="0"/>
                        </a:rPr>
                        <a:t>Mình con thơ thẩn vào </a:t>
                      </a:r>
                      <a:r>
                        <a:rPr lang="vi-VN" sz="2400" b="0" i="1" kern="100" dirty="0">
                          <a:solidFill>
                            <a:srgbClr val="00B0F0"/>
                          </a:solidFill>
                          <a:effectLst/>
                          <a:latin typeface="Times New Roman" panose="02020603050405020304" pitchFamily="18" charset="0"/>
                          <a:cs typeface="Times New Roman" panose="02020603050405020304" pitchFamily="18" charset="0"/>
                        </a:rPr>
                        <a:t>ra</a:t>
                      </a:r>
                      <a:endParaRPr lang="en-VN" sz="2400" b="0" i="1" kern="100" dirty="0">
                        <a:solidFill>
                          <a:srgbClr val="00B0F0"/>
                        </a:solidFill>
                        <a:effectLst/>
                        <a:latin typeface="Times New Roman" panose="02020603050405020304" pitchFamily="18" charset="0"/>
                        <a:cs typeface="Times New Roman" panose="02020603050405020304" pitchFamily="18" charset="0"/>
                      </a:endParaRPr>
                    </a:p>
                    <a:p>
                      <a:pPr algn="ctr">
                        <a:lnSpc>
                          <a:spcPct val="100000"/>
                        </a:lnSpc>
                      </a:pPr>
                      <a:r>
                        <a:rPr lang="vi-VN" sz="2400" b="0" i="1" kern="100" dirty="0">
                          <a:solidFill>
                            <a:schemeClr val="tx1"/>
                          </a:solidFill>
                          <a:effectLst/>
                          <a:latin typeface="Times New Roman" panose="02020603050405020304" pitchFamily="18" charset="0"/>
                          <a:cs typeface="Times New Roman" panose="02020603050405020304" pitchFamily="18" charset="0"/>
                        </a:rPr>
                        <a:t>Trời đang yên vậy bỗng </a:t>
                      </a:r>
                      <a:r>
                        <a:rPr lang="vi-VN" sz="2400" b="0" i="1" kern="100" dirty="0">
                          <a:solidFill>
                            <a:srgbClr val="00B0F0"/>
                          </a:solidFill>
                          <a:effectLst/>
                          <a:latin typeface="Times New Roman" panose="02020603050405020304" pitchFamily="18" charset="0"/>
                          <a:cs typeface="Times New Roman" panose="02020603050405020304" pitchFamily="18" charset="0"/>
                        </a:rPr>
                        <a:t>oà </a:t>
                      </a:r>
                      <a:r>
                        <a:rPr lang="vi-VN" sz="2400" b="0" i="1" kern="100" dirty="0">
                          <a:solidFill>
                            <a:schemeClr val="tx1"/>
                          </a:solidFill>
                          <a:effectLst/>
                          <a:latin typeface="Times New Roman" panose="02020603050405020304" pitchFamily="18" charset="0"/>
                          <a:cs typeface="Times New Roman" panose="02020603050405020304" pitchFamily="18" charset="0"/>
                        </a:rPr>
                        <a:t>mưa </a:t>
                      </a:r>
                      <a:r>
                        <a:rPr lang="vi-VN" sz="2400" b="0" i="1" kern="100" dirty="0">
                          <a:solidFill>
                            <a:srgbClr val="FF0000"/>
                          </a:solidFill>
                          <a:effectLst/>
                          <a:latin typeface="Times New Roman" panose="02020603050405020304" pitchFamily="18" charset="0"/>
                          <a:cs typeface="Times New Roman" panose="02020603050405020304" pitchFamily="18" charset="0"/>
                        </a:rPr>
                        <a:t>rơi</a:t>
                      </a:r>
                      <a:r>
                        <a:rPr lang="vi-VN" sz="2400" b="0" i="1" kern="100" dirty="0">
                          <a:solidFill>
                            <a:schemeClr val="tx1"/>
                          </a:solidFill>
                          <a:effectLst/>
                          <a:latin typeface="Times New Roman" panose="02020603050405020304" pitchFamily="18" charset="0"/>
                          <a:cs typeface="Times New Roman" panose="02020603050405020304" pitchFamily="18" charset="0"/>
                        </a:rPr>
                        <a:t>.</a:t>
                      </a:r>
                      <a:endParaRPr lang="en-VN" sz="2400" b="0" i="1" kern="100" dirty="0">
                        <a:solidFill>
                          <a:schemeClr val="tx1"/>
                        </a:solidFill>
                        <a:effectLst/>
                        <a:latin typeface="Times New Roman" panose="02020603050405020304" pitchFamily="18" charset="0"/>
                        <a:cs typeface="Times New Roman" panose="02020603050405020304" pitchFamily="18" charset="0"/>
                      </a:endParaRPr>
                    </a:p>
                    <a:p>
                      <a:pPr algn="ctr">
                        <a:lnSpc>
                          <a:spcPct val="100000"/>
                        </a:lnSpc>
                      </a:pPr>
                      <a:r>
                        <a:rPr lang="vi-VN" sz="2400" b="0" i="1" kern="100" dirty="0">
                          <a:solidFill>
                            <a:schemeClr val="tx1"/>
                          </a:solidFill>
                          <a:effectLst/>
                          <a:latin typeface="Times New Roman" panose="02020603050405020304" pitchFamily="18" charset="0"/>
                          <a:cs typeface="Times New Roman" panose="02020603050405020304" pitchFamily="18" charset="0"/>
                        </a:rPr>
                        <a:t> </a:t>
                      </a:r>
                      <a:endParaRPr lang="en-VN" sz="2400" b="0" i="1" kern="100" dirty="0">
                        <a:solidFill>
                          <a:schemeClr val="tx1"/>
                        </a:solidFill>
                        <a:effectLst/>
                        <a:latin typeface="Times New Roman" panose="02020603050405020304" pitchFamily="18" charset="0"/>
                        <a:cs typeface="Times New Roman" panose="02020603050405020304" pitchFamily="18" charset="0"/>
                      </a:endParaRPr>
                    </a:p>
                    <a:p>
                      <a:pPr algn="ctr">
                        <a:lnSpc>
                          <a:spcPct val="100000"/>
                        </a:lnSpc>
                      </a:pPr>
                      <a:r>
                        <a:rPr lang="vi-VN" sz="2400" b="0" i="1" kern="100" dirty="0">
                          <a:solidFill>
                            <a:schemeClr val="tx1"/>
                          </a:solidFill>
                          <a:effectLst/>
                          <a:latin typeface="Times New Roman" panose="02020603050405020304" pitchFamily="18" charset="0"/>
                          <a:cs typeface="Times New Roman" panose="02020603050405020304" pitchFamily="18" charset="0"/>
                        </a:rPr>
                        <a:t>Chum tương mẹ đã đậy </a:t>
                      </a:r>
                      <a:r>
                        <a:rPr lang="vi-VN" sz="2400" b="0" i="1" kern="100" dirty="0">
                          <a:solidFill>
                            <a:srgbClr val="FF0000"/>
                          </a:solidFill>
                          <a:effectLst/>
                          <a:latin typeface="Times New Roman" panose="02020603050405020304" pitchFamily="18" charset="0"/>
                          <a:cs typeface="Times New Roman" panose="02020603050405020304" pitchFamily="18" charset="0"/>
                        </a:rPr>
                        <a:t>rồi</a:t>
                      </a:r>
                      <a:endParaRPr lang="en-VN" sz="2400" b="0" i="1" kern="100" dirty="0">
                        <a:solidFill>
                          <a:srgbClr val="FF0000"/>
                        </a:solidFill>
                        <a:effectLst/>
                        <a:latin typeface="Times New Roman" panose="02020603050405020304" pitchFamily="18" charset="0"/>
                        <a:cs typeface="Times New Roman" panose="02020603050405020304" pitchFamily="18" charset="0"/>
                      </a:endParaRPr>
                    </a:p>
                    <a:p>
                      <a:pPr algn="ctr">
                        <a:lnSpc>
                          <a:spcPct val="100000"/>
                        </a:lnSpc>
                      </a:pPr>
                      <a:r>
                        <a:rPr lang="vi-VN" sz="2400" b="0" i="1" kern="100" dirty="0">
                          <a:solidFill>
                            <a:schemeClr val="tx1"/>
                          </a:solidFill>
                          <a:effectLst/>
                          <a:latin typeface="Times New Roman" panose="02020603050405020304" pitchFamily="18" charset="0"/>
                          <a:cs typeface="Times New Roman" panose="02020603050405020304" pitchFamily="18" charset="0"/>
                        </a:rPr>
                        <a:t>Nón mê xưa đứng nay </a:t>
                      </a:r>
                      <a:r>
                        <a:rPr lang="vi-VN" sz="2400" b="0" i="1" kern="100" dirty="0">
                          <a:solidFill>
                            <a:srgbClr val="FF0000"/>
                          </a:solidFill>
                          <a:effectLst/>
                          <a:latin typeface="Times New Roman" panose="02020603050405020304" pitchFamily="18" charset="0"/>
                          <a:cs typeface="Times New Roman" panose="02020603050405020304" pitchFamily="18" charset="0"/>
                        </a:rPr>
                        <a:t>ngồi </a:t>
                      </a:r>
                      <a:r>
                        <a:rPr lang="vi-VN" sz="2400" b="0" i="1" kern="100" dirty="0">
                          <a:solidFill>
                            <a:schemeClr val="tx1"/>
                          </a:solidFill>
                          <a:effectLst/>
                          <a:latin typeface="Times New Roman" panose="02020603050405020304" pitchFamily="18" charset="0"/>
                          <a:cs typeface="Times New Roman" panose="02020603050405020304" pitchFamily="18" charset="0"/>
                        </a:rPr>
                        <a:t>dầm </a:t>
                      </a:r>
                      <a:r>
                        <a:rPr lang="vi-VN" sz="2400" b="0" i="1" kern="100" dirty="0">
                          <a:solidFill>
                            <a:srgbClr val="00B0F0"/>
                          </a:solidFill>
                          <a:effectLst/>
                          <a:latin typeface="Times New Roman" panose="02020603050405020304" pitchFamily="18" charset="0"/>
                          <a:cs typeface="Times New Roman" panose="02020603050405020304" pitchFamily="18" charset="0"/>
                        </a:rPr>
                        <a:t>mưa</a:t>
                      </a:r>
                      <a:endParaRPr lang="en-VN" sz="2400" b="0" i="1" kern="100" dirty="0">
                        <a:solidFill>
                          <a:srgbClr val="00B0F0"/>
                        </a:solidFill>
                        <a:effectLst/>
                        <a:latin typeface="Times New Roman" panose="02020603050405020304" pitchFamily="18" charset="0"/>
                        <a:cs typeface="Times New Roman" panose="02020603050405020304" pitchFamily="18" charset="0"/>
                      </a:endParaRPr>
                    </a:p>
                    <a:p>
                      <a:pPr algn="ctr">
                        <a:lnSpc>
                          <a:spcPct val="100000"/>
                        </a:lnSpc>
                      </a:pPr>
                      <a:r>
                        <a:rPr lang="vi-VN" sz="2400" b="0" i="1" kern="100" dirty="0">
                          <a:solidFill>
                            <a:schemeClr val="tx1"/>
                          </a:solidFill>
                          <a:effectLst/>
                          <a:latin typeface="Times New Roman" panose="02020603050405020304" pitchFamily="18" charset="0"/>
                          <a:cs typeface="Times New Roman" panose="02020603050405020304" pitchFamily="18" charset="0"/>
                        </a:rPr>
                        <a:t>Áo tơi qua buổi cày </a:t>
                      </a:r>
                      <a:r>
                        <a:rPr lang="vi-VN" sz="2400" b="0" i="1" kern="100" dirty="0">
                          <a:solidFill>
                            <a:srgbClr val="00B0F0"/>
                          </a:solidFill>
                          <a:effectLst/>
                          <a:latin typeface="Times New Roman" panose="02020603050405020304" pitchFamily="18" charset="0"/>
                          <a:cs typeface="Times New Roman" panose="02020603050405020304" pitchFamily="18" charset="0"/>
                        </a:rPr>
                        <a:t>bừa</a:t>
                      </a:r>
                      <a:endParaRPr lang="en-VN" sz="2400" b="0" i="1" kern="100" dirty="0">
                        <a:solidFill>
                          <a:srgbClr val="00B0F0"/>
                        </a:solidFill>
                        <a:effectLst/>
                        <a:latin typeface="Times New Roman" panose="02020603050405020304" pitchFamily="18" charset="0"/>
                        <a:cs typeface="Times New Roman" panose="02020603050405020304" pitchFamily="18" charset="0"/>
                      </a:endParaRPr>
                    </a:p>
                    <a:p>
                      <a:pPr algn="ctr">
                        <a:lnSpc>
                          <a:spcPct val="100000"/>
                        </a:lnSpc>
                      </a:pPr>
                      <a:r>
                        <a:rPr lang="vi-VN" sz="2400" b="0" i="1" kern="100" dirty="0">
                          <a:solidFill>
                            <a:schemeClr val="tx1"/>
                          </a:solidFill>
                          <a:effectLst/>
                          <a:latin typeface="Times New Roman" panose="02020603050405020304" pitchFamily="18" charset="0"/>
                          <a:cs typeface="Times New Roman" panose="02020603050405020304" pitchFamily="18" charset="0"/>
                        </a:rPr>
                        <a:t>Giờ còn lủn củn khoác </a:t>
                      </a:r>
                      <a:r>
                        <a:rPr lang="vi-VN" sz="2400" b="0" i="1" kern="100" dirty="0">
                          <a:solidFill>
                            <a:srgbClr val="00B0F0"/>
                          </a:solidFill>
                          <a:effectLst/>
                          <a:latin typeface="Times New Roman" panose="02020603050405020304" pitchFamily="18" charset="0"/>
                          <a:cs typeface="Times New Roman" panose="02020603050405020304" pitchFamily="18" charset="0"/>
                        </a:rPr>
                        <a:t>hờ </a:t>
                      </a:r>
                      <a:r>
                        <a:rPr lang="vi-VN" sz="2400" b="0" i="1" kern="100" dirty="0">
                          <a:solidFill>
                            <a:schemeClr val="tx1"/>
                          </a:solidFill>
                          <a:effectLst/>
                          <a:latin typeface="Times New Roman" panose="02020603050405020304" pitchFamily="18" charset="0"/>
                          <a:cs typeface="Times New Roman" panose="02020603050405020304" pitchFamily="18" charset="0"/>
                        </a:rPr>
                        <a:t>người </a:t>
                      </a:r>
                      <a:r>
                        <a:rPr lang="vi-VN" sz="2400" b="0" i="1" kern="100" dirty="0">
                          <a:solidFill>
                            <a:srgbClr val="FF0000"/>
                          </a:solidFill>
                          <a:effectLst/>
                          <a:latin typeface="Times New Roman" panose="02020603050405020304" pitchFamily="18" charset="0"/>
                          <a:cs typeface="Times New Roman" panose="02020603050405020304" pitchFamily="18" charset="0"/>
                        </a:rPr>
                        <a:t>rơm.</a:t>
                      </a:r>
                      <a:endParaRPr lang="en-VN" sz="2400" b="0" i="1" kern="100" dirty="0">
                        <a:solidFill>
                          <a:srgbClr val="FF0000"/>
                        </a:solidFill>
                        <a:effectLst/>
                        <a:latin typeface="Times New Roman" panose="02020603050405020304" pitchFamily="18" charset="0"/>
                        <a:cs typeface="Times New Roman" panose="02020603050405020304" pitchFamily="18" charset="0"/>
                      </a:endParaRPr>
                    </a:p>
                    <a:p>
                      <a:pPr algn="ctr">
                        <a:lnSpc>
                          <a:spcPct val="100000"/>
                        </a:lnSpc>
                      </a:pPr>
                      <a:r>
                        <a:rPr lang="vi-VN" sz="2400" b="0" i="1" kern="100" dirty="0">
                          <a:solidFill>
                            <a:schemeClr val="tx1"/>
                          </a:solidFill>
                          <a:effectLst/>
                          <a:latin typeface="Times New Roman" panose="02020603050405020304" pitchFamily="18" charset="0"/>
                          <a:cs typeface="Times New Roman" panose="02020603050405020304" pitchFamily="18" charset="0"/>
                        </a:rPr>
                        <a:t> </a:t>
                      </a:r>
                      <a:endParaRPr lang="en-VN" sz="2400" b="0" i="1" kern="100" dirty="0">
                        <a:solidFill>
                          <a:schemeClr val="tx1"/>
                        </a:solidFill>
                        <a:effectLst/>
                        <a:latin typeface="Times New Roman" panose="02020603050405020304" pitchFamily="18" charset="0"/>
                        <a:cs typeface="Times New Roman" panose="02020603050405020304" pitchFamily="18" charset="0"/>
                      </a:endParaRPr>
                    </a:p>
                    <a:p>
                      <a:pPr algn="ctr">
                        <a:lnSpc>
                          <a:spcPct val="100000"/>
                        </a:lnSpc>
                      </a:pPr>
                      <a:r>
                        <a:rPr lang="vi-VN" sz="2400" b="0" i="1" kern="100" dirty="0">
                          <a:solidFill>
                            <a:schemeClr val="tx1"/>
                          </a:solidFill>
                          <a:effectLst/>
                          <a:latin typeface="Times New Roman" panose="02020603050405020304" pitchFamily="18" charset="0"/>
                          <a:cs typeface="Times New Roman" panose="02020603050405020304" pitchFamily="18" charset="0"/>
                        </a:rPr>
                        <a:t>Đàn gà mới nở vàng </a:t>
                      </a:r>
                      <a:r>
                        <a:rPr lang="vi-VN" sz="2400" b="0" i="1" kern="100" dirty="0">
                          <a:solidFill>
                            <a:srgbClr val="FF0000"/>
                          </a:solidFill>
                          <a:effectLst/>
                          <a:latin typeface="Times New Roman" panose="02020603050405020304" pitchFamily="18" charset="0"/>
                          <a:cs typeface="Times New Roman" panose="02020603050405020304" pitchFamily="18" charset="0"/>
                        </a:rPr>
                        <a:t>ươm</a:t>
                      </a:r>
                      <a:endParaRPr lang="en-VN" sz="2400" b="0" i="1" kern="100" dirty="0">
                        <a:solidFill>
                          <a:srgbClr val="FF0000"/>
                        </a:solidFill>
                        <a:effectLst/>
                        <a:latin typeface="Times New Roman" panose="02020603050405020304" pitchFamily="18" charset="0"/>
                        <a:cs typeface="Times New Roman" panose="02020603050405020304" pitchFamily="18" charset="0"/>
                      </a:endParaRPr>
                    </a:p>
                    <a:p>
                      <a:pPr algn="ctr">
                        <a:lnSpc>
                          <a:spcPct val="100000"/>
                        </a:lnSpc>
                      </a:pPr>
                      <a:r>
                        <a:rPr lang="vi-VN" sz="2400" b="0" i="1" kern="100" dirty="0">
                          <a:solidFill>
                            <a:schemeClr val="tx1"/>
                          </a:solidFill>
                          <a:effectLst/>
                          <a:latin typeface="Times New Roman" panose="02020603050405020304" pitchFamily="18" charset="0"/>
                          <a:cs typeface="Times New Roman" panose="02020603050405020304" pitchFamily="18" charset="0"/>
                        </a:rPr>
                        <a:t>Vào ra quanh một cái </a:t>
                      </a:r>
                      <a:r>
                        <a:rPr lang="vi-VN" sz="2400" b="0" i="1" kern="100" dirty="0">
                          <a:solidFill>
                            <a:srgbClr val="FF0000"/>
                          </a:solidFill>
                          <a:effectLst/>
                          <a:latin typeface="Times New Roman" panose="02020603050405020304" pitchFamily="18" charset="0"/>
                          <a:cs typeface="Times New Roman" panose="02020603050405020304" pitchFamily="18" charset="0"/>
                        </a:rPr>
                        <a:t>nơm </a:t>
                      </a:r>
                      <a:r>
                        <a:rPr lang="vi-VN" sz="2400" b="0" i="1" kern="100" dirty="0">
                          <a:solidFill>
                            <a:schemeClr val="tx1"/>
                          </a:solidFill>
                          <a:effectLst/>
                          <a:latin typeface="Times New Roman" panose="02020603050405020304" pitchFamily="18" charset="0"/>
                          <a:cs typeface="Times New Roman" panose="02020603050405020304" pitchFamily="18" charset="0"/>
                        </a:rPr>
                        <a:t>hỏng </a:t>
                      </a:r>
                      <a:r>
                        <a:rPr lang="vi-VN" sz="2400" b="0" i="1" kern="100" dirty="0">
                          <a:solidFill>
                            <a:srgbClr val="00B0F0"/>
                          </a:solidFill>
                          <a:effectLst/>
                          <a:latin typeface="Times New Roman" panose="02020603050405020304" pitchFamily="18" charset="0"/>
                          <a:cs typeface="Times New Roman" panose="02020603050405020304" pitchFamily="18" charset="0"/>
                        </a:rPr>
                        <a:t>vành</a:t>
                      </a:r>
                      <a:endParaRPr lang="en-VN" sz="2400" b="0" i="1" kern="100" dirty="0">
                        <a:solidFill>
                          <a:srgbClr val="00B0F0"/>
                        </a:solidFill>
                        <a:effectLst/>
                        <a:latin typeface="Times New Roman" panose="02020603050405020304" pitchFamily="18" charset="0"/>
                        <a:cs typeface="Times New Roman" panose="02020603050405020304" pitchFamily="18" charset="0"/>
                      </a:endParaRPr>
                    </a:p>
                    <a:p>
                      <a:pPr algn="ctr">
                        <a:lnSpc>
                          <a:spcPct val="100000"/>
                        </a:lnSpc>
                      </a:pPr>
                      <a:r>
                        <a:rPr lang="vi-VN" sz="2400" b="0" i="1" kern="100" dirty="0">
                          <a:solidFill>
                            <a:schemeClr val="tx1"/>
                          </a:solidFill>
                          <a:effectLst/>
                          <a:latin typeface="Times New Roman" panose="02020603050405020304" pitchFamily="18" charset="0"/>
                          <a:cs typeface="Times New Roman" panose="02020603050405020304" pitchFamily="18" charset="0"/>
                        </a:rPr>
                        <a:t>Bất ngờ rụng ở trên </a:t>
                      </a:r>
                      <a:r>
                        <a:rPr lang="vi-VN" sz="2400" b="0" i="1" kern="100" dirty="0">
                          <a:solidFill>
                            <a:srgbClr val="00B0F0"/>
                          </a:solidFill>
                          <a:effectLst/>
                          <a:latin typeface="Times New Roman" panose="02020603050405020304" pitchFamily="18" charset="0"/>
                          <a:cs typeface="Times New Roman" panose="02020603050405020304" pitchFamily="18" charset="0"/>
                        </a:rPr>
                        <a:t>cành</a:t>
                      </a:r>
                      <a:endParaRPr lang="en-VN" sz="2400" b="0" i="1" kern="100" dirty="0">
                        <a:solidFill>
                          <a:srgbClr val="00B0F0"/>
                        </a:solidFill>
                        <a:effectLst/>
                        <a:latin typeface="Times New Roman" panose="02020603050405020304" pitchFamily="18" charset="0"/>
                        <a:cs typeface="Times New Roman" panose="02020603050405020304" pitchFamily="18" charset="0"/>
                      </a:endParaRPr>
                    </a:p>
                    <a:p>
                      <a:pPr algn="ctr">
                        <a:lnSpc>
                          <a:spcPct val="100000"/>
                        </a:lnSpc>
                      </a:pPr>
                      <a:r>
                        <a:rPr lang="vi-VN" sz="2400" b="0" i="1" kern="100" dirty="0">
                          <a:solidFill>
                            <a:schemeClr val="tx1"/>
                          </a:solidFill>
                          <a:effectLst/>
                          <a:latin typeface="Times New Roman" panose="02020603050405020304" pitchFamily="18" charset="0"/>
                          <a:cs typeface="Times New Roman" panose="02020603050405020304" pitchFamily="18" charset="0"/>
                        </a:rPr>
                        <a:t>Trái na cuối vụ mẹ </a:t>
                      </a:r>
                      <a:r>
                        <a:rPr lang="vi-VN" sz="2400" b="0" i="1" kern="100" dirty="0">
                          <a:solidFill>
                            <a:srgbClr val="00B0F0"/>
                          </a:solidFill>
                          <a:effectLst/>
                          <a:latin typeface="Times New Roman" panose="02020603050405020304" pitchFamily="18" charset="0"/>
                          <a:cs typeface="Times New Roman" panose="02020603050405020304" pitchFamily="18" charset="0"/>
                        </a:rPr>
                        <a:t>dành </a:t>
                      </a:r>
                      <a:r>
                        <a:rPr lang="vi-VN" sz="2400" b="0" i="1" kern="100" dirty="0">
                          <a:solidFill>
                            <a:schemeClr val="tx1"/>
                          </a:solidFill>
                          <a:effectLst/>
                          <a:latin typeface="Times New Roman" panose="02020603050405020304" pitchFamily="18" charset="0"/>
                          <a:cs typeface="Times New Roman" panose="02020603050405020304" pitchFamily="18" charset="0"/>
                        </a:rPr>
                        <a:t>phần </a:t>
                      </a:r>
                      <a:r>
                        <a:rPr lang="vi-VN" sz="2400" b="0" i="1" kern="100" dirty="0">
                          <a:solidFill>
                            <a:srgbClr val="FF0000"/>
                          </a:solidFill>
                          <a:effectLst/>
                          <a:latin typeface="Times New Roman" panose="02020603050405020304" pitchFamily="18" charset="0"/>
                          <a:cs typeface="Times New Roman" panose="02020603050405020304" pitchFamily="18" charset="0"/>
                        </a:rPr>
                        <a:t>con.</a:t>
                      </a:r>
                      <a:endParaRPr lang="en-VN" sz="2400" b="0" i="1" kern="100" dirty="0">
                        <a:solidFill>
                          <a:srgbClr val="FF0000"/>
                        </a:solidFill>
                        <a:effectLst/>
                        <a:latin typeface="Times New Roman" panose="02020603050405020304" pitchFamily="18" charset="0"/>
                        <a:cs typeface="Times New Roman" panose="02020603050405020304" pitchFamily="18" charset="0"/>
                      </a:endParaRPr>
                    </a:p>
                    <a:p>
                      <a:pPr algn="ctr">
                        <a:lnSpc>
                          <a:spcPct val="100000"/>
                        </a:lnSpc>
                      </a:pPr>
                      <a:r>
                        <a:rPr lang="vi-VN" sz="2400" b="0" i="1" kern="100" dirty="0">
                          <a:solidFill>
                            <a:schemeClr val="tx1"/>
                          </a:solidFill>
                          <a:effectLst/>
                          <a:latin typeface="Times New Roman" panose="02020603050405020304" pitchFamily="18" charset="0"/>
                          <a:cs typeface="Times New Roman" panose="02020603050405020304" pitchFamily="18" charset="0"/>
                        </a:rPr>
                        <a:t> </a:t>
                      </a:r>
                      <a:endParaRPr lang="en-VN" sz="2400" b="0" i="1" kern="100" dirty="0">
                        <a:solidFill>
                          <a:schemeClr val="tx1"/>
                        </a:solidFill>
                        <a:effectLst/>
                        <a:latin typeface="Times New Roman" panose="02020603050405020304" pitchFamily="18" charset="0"/>
                        <a:cs typeface="Times New Roman" panose="02020603050405020304" pitchFamily="18" charset="0"/>
                      </a:endParaRPr>
                    </a:p>
                    <a:p>
                      <a:pPr algn="ctr">
                        <a:lnSpc>
                          <a:spcPct val="100000"/>
                        </a:lnSpc>
                      </a:pPr>
                      <a:r>
                        <a:rPr lang="vi-VN" sz="2400" b="0" i="1" kern="100" dirty="0">
                          <a:solidFill>
                            <a:schemeClr val="tx1"/>
                          </a:solidFill>
                          <a:effectLst/>
                          <a:latin typeface="Times New Roman" panose="02020603050405020304" pitchFamily="18" charset="0"/>
                          <a:cs typeface="Times New Roman" panose="02020603050405020304" pitchFamily="18" charset="0"/>
                        </a:rPr>
                        <a:t>Nghẹn ngào thương mẹ nhiều </a:t>
                      </a:r>
                      <a:r>
                        <a:rPr lang="vi-VN" sz="2400" b="0" i="1" kern="100" dirty="0">
                          <a:solidFill>
                            <a:srgbClr val="FF0000"/>
                          </a:solidFill>
                          <a:effectLst/>
                          <a:latin typeface="Times New Roman" panose="02020603050405020304" pitchFamily="18" charset="0"/>
                          <a:cs typeface="Times New Roman" panose="02020603050405020304" pitchFamily="18" charset="0"/>
                        </a:rPr>
                        <a:t>hơn</a:t>
                      </a:r>
                      <a:r>
                        <a:rPr lang="vi-VN" sz="2400" b="0" i="1" kern="100" dirty="0">
                          <a:solidFill>
                            <a:schemeClr val="tx1"/>
                          </a:solidFill>
                          <a:effectLst/>
                          <a:latin typeface="Times New Roman" panose="02020603050405020304" pitchFamily="18" charset="0"/>
                          <a:cs typeface="Times New Roman" panose="02020603050405020304" pitchFamily="18" charset="0"/>
                        </a:rPr>
                        <a:t>…</a:t>
                      </a:r>
                      <a:endParaRPr lang="en-VN" sz="2400" b="0" i="1" kern="100" dirty="0">
                        <a:solidFill>
                          <a:schemeClr val="tx1"/>
                        </a:solidFill>
                        <a:effectLst/>
                        <a:latin typeface="Times New Roman" panose="02020603050405020304" pitchFamily="18" charset="0"/>
                        <a:cs typeface="Times New Roman" panose="02020603050405020304" pitchFamily="18" charset="0"/>
                      </a:endParaRPr>
                    </a:p>
                    <a:p>
                      <a:pPr algn="ctr">
                        <a:lnSpc>
                          <a:spcPct val="100000"/>
                        </a:lnSpc>
                      </a:pPr>
                      <a:r>
                        <a:rPr lang="vi-VN" sz="2400" b="0" i="1" kern="100" dirty="0">
                          <a:solidFill>
                            <a:schemeClr val="tx1"/>
                          </a:solidFill>
                          <a:effectLst/>
                          <a:latin typeface="Times New Roman" panose="02020603050405020304" pitchFamily="18" charset="0"/>
                          <a:cs typeface="Times New Roman" panose="02020603050405020304" pitchFamily="18" charset="0"/>
                        </a:rPr>
                        <a:t>Rưng rưng từ chuyện giản </a:t>
                      </a:r>
                      <a:r>
                        <a:rPr lang="vi-VN" sz="2400" b="0" i="1" kern="100" dirty="0">
                          <a:solidFill>
                            <a:srgbClr val="FF0000"/>
                          </a:solidFill>
                          <a:effectLst/>
                          <a:latin typeface="Times New Roman" panose="02020603050405020304" pitchFamily="18" charset="0"/>
                          <a:cs typeface="Times New Roman" panose="02020603050405020304" pitchFamily="18" charset="0"/>
                        </a:rPr>
                        <a:t>đơn </a:t>
                      </a:r>
                      <a:r>
                        <a:rPr lang="vi-VN" sz="2400" b="0" i="1" kern="100" dirty="0">
                          <a:solidFill>
                            <a:schemeClr val="tx1"/>
                          </a:solidFill>
                          <a:effectLst/>
                          <a:latin typeface="Times New Roman" panose="02020603050405020304" pitchFamily="18" charset="0"/>
                          <a:cs typeface="Times New Roman" panose="02020603050405020304" pitchFamily="18" charset="0"/>
                        </a:rPr>
                        <a:t>thường ngày.</a:t>
                      </a:r>
                      <a:endParaRPr lang="en-VN" sz="2400" b="0" i="1"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2512" marR="125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23294546"/>
                  </a:ext>
                </a:extLst>
              </a:tr>
            </a:tbl>
          </a:graphicData>
        </a:graphic>
      </p:graphicFrame>
      <p:sp>
        <p:nvSpPr>
          <p:cNvPr id="4" name="Rectangle 3">
            <a:extLst>
              <a:ext uri="{FF2B5EF4-FFF2-40B4-BE49-F238E27FC236}">
                <a16:creationId xmlns:a16="http://schemas.microsoft.com/office/drawing/2014/main" id="{18C2A263-4579-3747-9514-1C687E19EDBB}"/>
              </a:ext>
            </a:extLst>
          </p:cNvPr>
          <p:cNvSpPr/>
          <p:nvPr/>
        </p:nvSpPr>
        <p:spPr>
          <a:xfrm>
            <a:off x="3048000" y="-1636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
        <p:nvSpPr>
          <p:cNvPr id="5" name="文本框 5"/>
          <p:cNvSpPr txBox="1">
            <a:spLocks noChangeArrowheads="1"/>
          </p:cNvSpPr>
          <p:nvPr/>
        </p:nvSpPr>
        <p:spPr bwMode="auto">
          <a:xfrm>
            <a:off x="83127" y="82984"/>
            <a:ext cx="3559032"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3200" b="1" dirty="0" err="1">
                <a:solidFill>
                  <a:srgbClr val="E94B50"/>
                </a:solidFill>
                <a:latin typeface="Times New Roman" panose="02020603050405020304" pitchFamily="18" charset="0"/>
                <a:cs typeface="Times New Roman" panose="02020603050405020304" pitchFamily="18" charset="0"/>
              </a:rPr>
              <a:t>Văn</a:t>
            </a:r>
            <a:r>
              <a:rPr lang="en-US" altLang="en-US" sz="3200" b="1" dirty="0">
                <a:solidFill>
                  <a:srgbClr val="E94B50"/>
                </a:solidFill>
                <a:latin typeface="Times New Roman" panose="02020603050405020304" pitchFamily="18" charset="0"/>
                <a:cs typeface="Times New Roman" panose="02020603050405020304" pitchFamily="18" charset="0"/>
              </a:rPr>
              <a:t> </a:t>
            </a:r>
            <a:r>
              <a:rPr lang="en-US" altLang="en-US" sz="3200" b="1" dirty="0" err="1">
                <a:solidFill>
                  <a:srgbClr val="E94B50"/>
                </a:solidFill>
                <a:latin typeface="Times New Roman" panose="02020603050405020304" pitchFamily="18" charset="0"/>
                <a:cs typeface="Times New Roman" panose="02020603050405020304" pitchFamily="18" charset="0"/>
              </a:rPr>
              <a:t>bản</a:t>
            </a:r>
            <a:r>
              <a:rPr lang="en-US" altLang="en-US" sz="3200" b="1" dirty="0">
                <a:solidFill>
                  <a:srgbClr val="E94B50"/>
                </a:solidFill>
                <a:latin typeface="Times New Roman" panose="02020603050405020304" pitchFamily="18" charset="0"/>
                <a:cs typeface="Times New Roman" panose="02020603050405020304" pitchFamily="18" charset="0"/>
              </a:rPr>
              <a:t> :</a:t>
            </a:r>
          </a:p>
          <a:p>
            <a:pPr algn="ctr"/>
            <a:r>
              <a:rPr lang="en-US" altLang="en-US" sz="3600" b="1" dirty="0">
                <a:solidFill>
                  <a:srgbClr val="E94B50"/>
                </a:solidFill>
                <a:latin typeface="Times New Roman" panose="02020603050405020304" pitchFamily="18" charset="0"/>
                <a:cs typeface="Times New Roman" panose="02020603050405020304" pitchFamily="18" charset="0"/>
              </a:rPr>
              <a:t>VỀ THĂM MẸ</a:t>
            </a:r>
            <a:endParaRPr lang="en-US" altLang="en-US" sz="3600" dirty="0">
              <a:solidFill>
                <a:srgbClr val="E94B50"/>
              </a:solidFill>
              <a:latin typeface="Times New Roman" panose="02020603050405020304" pitchFamily="18" charset="0"/>
              <a:cs typeface="Times New Roman" panose="02020603050405020304" pitchFamily="18" charset="0"/>
            </a:endParaRPr>
          </a:p>
        </p:txBody>
      </p:sp>
      <p:sp>
        <p:nvSpPr>
          <p:cNvPr id="6" name="文本框 5"/>
          <p:cNvSpPr txBox="1">
            <a:spLocks noChangeArrowheads="1"/>
          </p:cNvSpPr>
          <p:nvPr/>
        </p:nvSpPr>
        <p:spPr bwMode="auto">
          <a:xfrm>
            <a:off x="1209964" y="1138629"/>
            <a:ext cx="2826328"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300" b="1" dirty="0" err="1">
                <a:solidFill>
                  <a:srgbClr val="E94B50"/>
                </a:solidFill>
                <a:latin typeface="Times New Roman" panose="02020603050405020304" pitchFamily="18" charset="0"/>
                <a:cs typeface="Times New Roman" panose="02020603050405020304" pitchFamily="18" charset="0"/>
              </a:rPr>
              <a:t>Đinh</a:t>
            </a:r>
            <a:r>
              <a:rPr lang="en-US" altLang="en-US" sz="2300" b="1" dirty="0">
                <a:solidFill>
                  <a:srgbClr val="E94B50"/>
                </a:solidFill>
                <a:latin typeface="Times New Roman" panose="02020603050405020304" pitchFamily="18" charset="0"/>
                <a:cs typeface="Times New Roman" panose="02020603050405020304" pitchFamily="18" charset="0"/>
              </a:rPr>
              <a:t> Nam </a:t>
            </a:r>
            <a:r>
              <a:rPr lang="en-US" altLang="en-US" sz="2300" b="1" dirty="0" err="1">
                <a:solidFill>
                  <a:srgbClr val="E94B50"/>
                </a:solidFill>
                <a:latin typeface="Times New Roman" panose="02020603050405020304" pitchFamily="18" charset="0"/>
                <a:cs typeface="Times New Roman" panose="02020603050405020304" pitchFamily="18" charset="0"/>
              </a:rPr>
              <a:t>Khương</a:t>
            </a:r>
            <a:endParaRPr lang="en-US" altLang="en-US" sz="2300" i="1" dirty="0">
              <a:solidFill>
                <a:srgbClr val="E94B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7983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1022D-356B-48D5-98A6-FC65D404A87D}"/>
              </a:ext>
            </a:extLst>
          </p:cNvPr>
          <p:cNvSpPr>
            <a:spLocks noGrp="1"/>
          </p:cNvSpPr>
          <p:nvPr>
            <p:ph type="title"/>
          </p:nvPr>
        </p:nvSpPr>
        <p:spPr>
          <a:xfrm>
            <a:off x="2010177" y="543375"/>
            <a:ext cx="2755006" cy="771525"/>
          </a:xfrm>
        </p:spPr>
        <p:txBody>
          <a:bodyPr/>
          <a:lstStyle/>
          <a:p>
            <a:r>
              <a:rPr lang="en-US" dirty="0" err="1"/>
              <a:t>Văn</a:t>
            </a:r>
            <a:r>
              <a:rPr lang="en-US" dirty="0"/>
              <a:t> </a:t>
            </a:r>
            <a:r>
              <a:rPr lang="en-US" dirty="0" err="1"/>
              <a:t>bản</a:t>
            </a:r>
            <a:endParaRPr lang="en-US" dirty="0"/>
          </a:p>
        </p:txBody>
      </p:sp>
      <p:grpSp>
        <p:nvGrpSpPr>
          <p:cNvPr id="4" name="组合 1">
            <a:extLst>
              <a:ext uri="{FF2B5EF4-FFF2-40B4-BE49-F238E27FC236}">
                <a16:creationId xmlns:a16="http://schemas.microsoft.com/office/drawing/2014/main" id="{DAC4E077-E679-40F4-B1A8-249B5C2ECD4F}"/>
              </a:ext>
            </a:extLst>
          </p:cNvPr>
          <p:cNvGrpSpPr/>
          <p:nvPr/>
        </p:nvGrpSpPr>
        <p:grpSpPr>
          <a:xfrm>
            <a:off x="2152142" y="2073818"/>
            <a:ext cx="969010" cy="771525"/>
            <a:chOff x="0" y="0"/>
            <a:chExt cx="969010" cy="771525"/>
          </a:xfrm>
        </p:grpSpPr>
        <p:pic>
          <p:nvPicPr>
            <p:cNvPr id="5" name="图片 9">
              <a:extLst>
                <a:ext uri="{FF2B5EF4-FFF2-40B4-BE49-F238E27FC236}">
                  <a16:creationId xmlns:a16="http://schemas.microsoft.com/office/drawing/2014/main" id="{1CE236BC-56A4-4177-970B-621C72C661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10" y="106897"/>
              <a:ext cx="481844" cy="405146"/>
            </a:xfrm>
            <a:prstGeom prst="rect">
              <a:avLst/>
            </a:prstGeom>
          </p:spPr>
        </p:pic>
        <p:sp>
          <p:nvSpPr>
            <p:cNvPr id="6" name="文本框 8">
              <a:extLst>
                <a:ext uri="{FF2B5EF4-FFF2-40B4-BE49-F238E27FC236}">
                  <a16:creationId xmlns:a16="http://schemas.microsoft.com/office/drawing/2014/main" id="{2E419A2A-A203-41E0-B515-73E55ECF3050}"/>
                </a:ext>
              </a:extLst>
            </p:cNvPr>
            <p:cNvSpPr txBox="1"/>
            <p:nvPr/>
          </p:nvSpPr>
          <p:spPr>
            <a:xfrm>
              <a:off x="0" y="0"/>
              <a:ext cx="969010" cy="771525"/>
            </a:xfrm>
            <a:prstGeom prst="rect">
              <a:avLst/>
            </a:prstGeom>
            <a:noFill/>
          </p:spPr>
          <p:txBody>
            <a:bodyPr wrap="square" rtlCol="0">
              <a:spAutoFit/>
            </a:bodyPr>
            <a:lstStyle/>
            <a:p>
              <a:pPr marL="0" marR="0">
                <a:lnSpc>
                  <a:spcPct val="107000"/>
                </a:lnSpc>
                <a:spcBef>
                  <a:spcPts val="0"/>
                </a:spcBef>
                <a:spcAft>
                  <a:spcPts val="800"/>
                </a:spcAft>
              </a:pPr>
              <a:r>
                <a:rPr lang="en-US" sz="3600" kern="1200" dirty="0">
                  <a:solidFill>
                    <a:srgbClr val="404040"/>
                  </a:solidFill>
                  <a:effectLst/>
                  <a:latin typeface="Montserrat"/>
                  <a:ea typeface="Montserrat"/>
                  <a:cs typeface="Montserrat"/>
                </a:rPr>
                <a:t>01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7" name="组合 2">
            <a:extLst>
              <a:ext uri="{FF2B5EF4-FFF2-40B4-BE49-F238E27FC236}">
                <a16:creationId xmlns:a16="http://schemas.microsoft.com/office/drawing/2014/main" id="{5F953162-760C-4189-9C94-DF1039DA8F9A}"/>
              </a:ext>
            </a:extLst>
          </p:cNvPr>
          <p:cNvGrpSpPr/>
          <p:nvPr/>
        </p:nvGrpSpPr>
        <p:grpSpPr>
          <a:xfrm>
            <a:off x="2152142" y="3258769"/>
            <a:ext cx="969010" cy="771525"/>
            <a:chOff x="0" y="0"/>
            <a:chExt cx="969010" cy="771525"/>
          </a:xfrm>
        </p:grpSpPr>
        <p:pic>
          <p:nvPicPr>
            <p:cNvPr id="8" name="图片 15">
              <a:extLst>
                <a:ext uri="{FF2B5EF4-FFF2-40B4-BE49-F238E27FC236}">
                  <a16:creationId xmlns:a16="http://schemas.microsoft.com/office/drawing/2014/main" id="{28E0508C-8136-4BE0-869B-0D676E4354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10" y="106897"/>
              <a:ext cx="481844" cy="405146"/>
            </a:xfrm>
            <a:prstGeom prst="rect">
              <a:avLst/>
            </a:prstGeom>
          </p:spPr>
        </p:pic>
        <p:sp>
          <p:nvSpPr>
            <p:cNvPr id="9" name="文本框 16">
              <a:extLst>
                <a:ext uri="{FF2B5EF4-FFF2-40B4-BE49-F238E27FC236}">
                  <a16:creationId xmlns:a16="http://schemas.microsoft.com/office/drawing/2014/main" id="{BC48A10E-0460-4583-867E-3EBAB7A87E59}"/>
                </a:ext>
              </a:extLst>
            </p:cNvPr>
            <p:cNvSpPr txBox="1"/>
            <p:nvPr/>
          </p:nvSpPr>
          <p:spPr>
            <a:xfrm>
              <a:off x="0" y="0"/>
              <a:ext cx="969010" cy="771525"/>
            </a:xfrm>
            <a:prstGeom prst="rect">
              <a:avLst/>
            </a:prstGeom>
            <a:noFill/>
          </p:spPr>
          <p:txBody>
            <a:bodyPr wrap="square" rtlCol="0">
              <a:spAutoFit/>
            </a:bodyPr>
            <a:lstStyle/>
            <a:p>
              <a:pPr marL="0" marR="0">
                <a:lnSpc>
                  <a:spcPct val="107000"/>
                </a:lnSpc>
                <a:spcBef>
                  <a:spcPts val="0"/>
                </a:spcBef>
                <a:spcAft>
                  <a:spcPts val="800"/>
                </a:spcAft>
              </a:pPr>
              <a:r>
                <a:rPr lang="en-US" sz="3600" kern="1200" dirty="0">
                  <a:solidFill>
                    <a:srgbClr val="404040"/>
                  </a:solidFill>
                  <a:effectLst/>
                  <a:latin typeface="Montserrat"/>
                  <a:ea typeface="Montserrat"/>
                  <a:cs typeface="Montserrat"/>
                </a:rPr>
                <a:t>02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0" name="组合 3">
            <a:extLst>
              <a:ext uri="{FF2B5EF4-FFF2-40B4-BE49-F238E27FC236}">
                <a16:creationId xmlns:a16="http://schemas.microsoft.com/office/drawing/2014/main" id="{67E4B33A-EB15-4FE1-91C3-56B0991F1A53}"/>
              </a:ext>
            </a:extLst>
          </p:cNvPr>
          <p:cNvGrpSpPr/>
          <p:nvPr/>
        </p:nvGrpSpPr>
        <p:grpSpPr>
          <a:xfrm>
            <a:off x="2152142" y="4366447"/>
            <a:ext cx="969010" cy="771525"/>
            <a:chOff x="0" y="0"/>
            <a:chExt cx="969010" cy="771525"/>
          </a:xfrm>
        </p:grpSpPr>
        <p:pic>
          <p:nvPicPr>
            <p:cNvPr id="11" name="图片 10">
              <a:extLst>
                <a:ext uri="{FF2B5EF4-FFF2-40B4-BE49-F238E27FC236}">
                  <a16:creationId xmlns:a16="http://schemas.microsoft.com/office/drawing/2014/main" id="{022CC6D8-9CDA-482A-925D-4AE8F34891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10" y="106897"/>
              <a:ext cx="481844" cy="405146"/>
            </a:xfrm>
            <a:prstGeom prst="rect">
              <a:avLst/>
            </a:prstGeom>
          </p:spPr>
        </p:pic>
        <p:sp>
          <p:nvSpPr>
            <p:cNvPr id="12" name="文本框 11">
              <a:extLst>
                <a:ext uri="{FF2B5EF4-FFF2-40B4-BE49-F238E27FC236}">
                  <a16:creationId xmlns:a16="http://schemas.microsoft.com/office/drawing/2014/main" id="{B33A875B-F367-402F-8F7C-C22D5C8002B8}"/>
                </a:ext>
              </a:extLst>
            </p:cNvPr>
            <p:cNvSpPr txBox="1"/>
            <p:nvPr/>
          </p:nvSpPr>
          <p:spPr>
            <a:xfrm>
              <a:off x="0" y="0"/>
              <a:ext cx="969010" cy="771525"/>
            </a:xfrm>
            <a:prstGeom prst="rect">
              <a:avLst/>
            </a:prstGeom>
            <a:noFill/>
          </p:spPr>
          <p:txBody>
            <a:bodyPr wrap="square" rtlCol="0">
              <a:spAutoFit/>
            </a:bodyPr>
            <a:lstStyle/>
            <a:p>
              <a:pPr marL="0" marR="0">
                <a:lnSpc>
                  <a:spcPct val="107000"/>
                </a:lnSpc>
                <a:spcBef>
                  <a:spcPts val="0"/>
                </a:spcBef>
                <a:spcAft>
                  <a:spcPts val="800"/>
                </a:spcAft>
              </a:pPr>
              <a:r>
                <a:rPr lang="en-US" sz="3600" kern="1200" dirty="0">
                  <a:solidFill>
                    <a:srgbClr val="404040"/>
                  </a:solidFill>
                  <a:effectLst/>
                  <a:latin typeface="Montserrat"/>
                  <a:ea typeface="Montserrat"/>
                  <a:cs typeface="Montserrat"/>
                </a:rPr>
                <a:t>03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5" name="Flowchart: Alternate Process 14">
            <a:extLst>
              <a:ext uri="{FF2B5EF4-FFF2-40B4-BE49-F238E27FC236}">
                <a16:creationId xmlns:a16="http://schemas.microsoft.com/office/drawing/2014/main" id="{77933F69-917F-4E24-B520-49A33E4FA3BD}"/>
              </a:ext>
            </a:extLst>
          </p:cNvPr>
          <p:cNvSpPr/>
          <p:nvPr/>
        </p:nvSpPr>
        <p:spPr>
          <a:xfrm>
            <a:off x="3273552" y="3218237"/>
            <a:ext cx="5636691" cy="725762"/>
          </a:xfrm>
          <a:prstGeom prst="flowChartAlternateProcess">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6">
                    <a:lumMod val="50000"/>
                  </a:schemeClr>
                </a:solidFill>
                <a:effectLst/>
                <a:latin typeface="Times New Roman" panose="02020603050405020304" pitchFamily="18" charset="0"/>
                <a:ea typeface="Times New Roman" panose="02020603050405020304" pitchFamily="18" charset="0"/>
              </a:rPr>
              <a:t>Thể</a:t>
            </a:r>
            <a:r>
              <a:rPr lang="en-US" sz="2800" b="1"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Times New Roman" panose="02020603050405020304" pitchFamily="18" charset="0"/>
              </a:rPr>
              <a:t>thơ</a:t>
            </a:r>
            <a:r>
              <a:rPr lang="en-US" sz="2800" b="1"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err="1">
                <a:solidFill>
                  <a:schemeClr val="accent6">
                    <a:lumMod val="50000"/>
                  </a:schemeClr>
                </a:solidFill>
                <a:effectLst/>
                <a:latin typeface="Times New Roman" panose="02020603050405020304" pitchFamily="18" charset="0"/>
                <a:ea typeface="Times New Roman" panose="02020603050405020304" pitchFamily="18" charset="0"/>
              </a:rPr>
              <a:t>Lục</a:t>
            </a:r>
            <a:r>
              <a:rPr lang="en-US" sz="2800">
                <a:solidFill>
                  <a:schemeClr val="accent6">
                    <a:lumMod val="50000"/>
                  </a:schemeClr>
                </a:solidFill>
                <a:effectLst/>
                <a:latin typeface="Times New Roman" panose="02020603050405020304" pitchFamily="18" charset="0"/>
                <a:ea typeface="Times New Roman" panose="02020603050405020304" pitchFamily="18" charset="0"/>
              </a:rPr>
              <a:t> bát</a:t>
            </a:r>
            <a:endParaRPr lang="en-US" sz="3600" dirty="0">
              <a:solidFill>
                <a:schemeClr val="accent6">
                  <a:lumMod val="50000"/>
                </a:schemeClr>
              </a:solidFill>
            </a:endParaRPr>
          </a:p>
        </p:txBody>
      </p:sp>
      <p:sp>
        <p:nvSpPr>
          <p:cNvPr id="16" name="Flowchart: Alternate Process 15">
            <a:extLst>
              <a:ext uri="{FF2B5EF4-FFF2-40B4-BE49-F238E27FC236}">
                <a16:creationId xmlns:a16="http://schemas.microsoft.com/office/drawing/2014/main" id="{8A9DF1F4-5B22-4EEF-A49E-1BF36D6B4982}"/>
              </a:ext>
            </a:extLst>
          </p:cNvPr>
          <p:cNvSpPr/>
          <p:nvPr/>
        </p:nvSpPr>
        <p:spPr>
          <a:xfrm>
            <a:off x="3273552" y="2058492"/>
            <a:ext cx="5636691" cy="725762"/>
          </a:xfrm>
          <a:prstGeom prst="flowChartAlternateProcess">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b="1"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xứ</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400" i="1"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Tuyển</a:t>
            </a:r>
            <a:r>
              <a:rPr lang="en-US" sz="2400" i="1"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i="1"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2002</a:t>
            </a:r>
            <a:endParaRPr lang="en-US" sz="24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7" name="Flowchart: Alternate Process 16">
            <a:extLst>
              <a:ext uri="{FF2B5EF4-FFF2-40B4-BE49-F238E27FC236}">
                <a16:creationId xmlns:a16="http://schemas.microsoft.com/office/drawing/2014/main" id="{61107390-E1DB-4C35-9E3B-DD9631EC98C0}"/>
              </a:ext>
            </a:extLst>
          </p:cNvPr>
          <p:cNvSpPr/>
          <p:nvPr/>
        </p:nvSpPr>
        <p:spPr>
          <a:xfrm>
            <a:off x="3273552" y="4375004"/>
            <a:ext cx="5636691" cy="725762"/>
          </a:xfrm>
          <a:prstGeom prst="flowChartAlternateProcess">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6">
                    <a:lumMod val="50000"/>
                  </a:schemeClr>
                </a:solidFill>
                <a:effectLst/>
                <a:latin typeface="Times New Roman" panose="02020603050405020304" pitchFamily="18" charset="0"/>
                <a:ea typeface="Times New Roman" panose="02020603050405020304" pitchFamily="18" charset="0"/>
              </a:rPr>
              <a:t>Bố</a:t>
            </a:r>
            <a:r>
              <a:rPr lang="en-US" sz="2800" b="1"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Times New Roman" panose="02020603050405020304" pitchFamily="18" charset="0"/>
              </a:rPr>
              <a:t>cục</a:t>
            </a:r>
            <a:r>
              <a:rPr lang="en-US" sz="2800" b="1"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3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phần</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(4 </a:t>
            </a:r>
            <a:r>
              <a:rPr lang="en-US" sz="2800" err="1">
                <a:solidFill>
                  <a:schemeClr val="accent6">
                    <a:lumMod val="50000"/>
                  </a:schemeClr>
                </a:solidFill>
                <a:effectLst/>
                <a:latin typeface="Times New Roman" panose="02020603050405020304" pitchFamily="18" charset="0"/>
                <a:ea typeface="Times New Roman" panose="02020603050405020304" pitchFamily="18" charset="0"/>
              </a:rPr>
              <a:t>khổ</a:t>
            </a:r>
            <a:r>
              <a:rPr lang="en-US" sz="2800">
                <a:solidFill>
                  <a:schemeClr val="accent6">
                    <a:lumMod val="50000"/>
                  </a:schemeClr>
                </a:solidFill>
                <a:effectLst/>
                <a:latin typeface="Times New Roman" panose="02020603050405020304" pitchFamily="18" charset="0"/>
                <a:ea typeface="Times New Roman" panose="02020603050405020304" pitchFamily="18" charset="0"/>
              </a:rPr>
              <a:t>)</a:t>
            </a:r>
            <a:endParaRPr lang="en-US" sz="3600" dirty="0">
              <a:solidFill>
                <a:schemeClr val="accent6">
                  <a:lumMod val="50000"/>
                </a:schemeClr>
              </a:solidFill>
            </a:endParaRPr>
          </a:p>
        </p:txBody>
      </p:sp>
      <p:pic>
        <p:nvPicPr>
          <p:cNvPr id="13" name="Picture 12">
            <a:extLst>
              <a:ext uri="{FF2B5EF4-FFF2-40B4-BE49-F238E27FC236}">
                <a16:creationId xmlns:a16="http://schemas.microsoft.com/office/drawing/2014/main" id="{3A68DC30-4A82-445C-B81C-293E434921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2174" y="4801216"/>
            <a:ext cx="4297251" cy="2258811"/>
          </a:xfrm>
          <a:prstGeom prst="rect">
            <a:avLst/>
          </a:prstGeom>
        </p:spPr>
      </p:pic>
    </p:spTree>
    <p:extLst>
      <p:ext uri="{BB962C8B-B14F-4D97-AF65-F5344CB8AC3E}">
        <p14:creationId xmlns:p14="http://schemas.microsoft.com/office/powerpoint/2010/main" val="617955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文本框 101">
            <a:extLst>
              <a:ext uri="{FF2B5EF4-FFF2-40B4-BE49-F238E27FC236}">
                <a16:creationId xmlns:a16="http://schemas.microsoft.com/office/drawing/2014/main" id="{F51D2D7D-3B7D-9349-BE10-606ADD41FDFE}"/>
              </a:ext>
            </a:extLst>
          </p:cNvPr>
          <p:cNvSpPr txBox="1"/>
          <p:nvPr>
            <p:custDataLst>
              <p:tags r:id="rId1"/>
            </p:custDataLst>
          </p:nvPr>
        </p:nvSpPr>
        <p:spPr>
          <a:xfrm>
            <a:off x="2992583" y="1546791"/>
            <a:ext cx="7204362" cy="2677656"/>
          </a:xfrm>
          <a:prstGeom prst="rect">
            <a:avLst/>
          </a:prstGeom>
          <a:noFill/>
        </p:spPr>
        <p:txBody>
          <a:bodyPr wrap="square" rtlCol="0">
            <a:spAutoFit/>
          </a:bodyPr>
          <a:lstStyle/>
          <a:p>
            <a:pPr marL="457200" indent="-457200">
              <a:lnSpc>
                <a:spcPct val="150000"/>
              </a:lnSpc>
              <a:buFont typeface="Wingdings" pitchFamily="2" charset="2"/>
              <a:buChar char="v"/>
            </a:pPr>
            <a:r>
              <a:rPr lang="vi-VN" sz="2800" dirty="0">
                <a:latin typeface="Times New Roman" panose="02020603050405020304" pitchFamily="18" charset="0"/>
                <a:cs typeface="Times New Roman" panose="02020603050405020304" pitchFamily="18" charset="0"/>
              </a:rPr>
              <a:t>Khổ 1: Hoàn cảnh về thăm mẹ và tâm trạng ban đầu của con.</a:t>
            </a:r>
            <a:endParaRPr lang="en-VN" sz="2800" dirty="0">
              <a:latin typeface="Times New Roman" panose="02020603050405020304" pitchFamily="18" charset="0"/>
              <a:cs typeface="Times New Roman" panose="02020603050405020304" pitchFamily="18" charset="0"/>
            </a:endParaRPr>
          </a:p>
          <a:p>
            <a:pPr marL="457200" indent="-457200">
              <a:lnSpc>
                <a:spcPct val="150000"/>
              </a:lnSpc>
              <a:buFont typeface="Wingdings" pitchFamily="2" charset="2"/>
              <a:buChar char="v"/>
            </a:pPr>
            <a:r>
              <a:rPr lang="vi-VN" sz="2800" dirty="0">
                <a:latin typeface="Times New Roman" panose="02020603050405020304" pitchFamily="18" charset="0"/>
                <a:cs typeface="Times New Roman" panose="02020603050405020304" pitchFamily="18" charset="0"/>
              </a:rPr>
              <a:t>Khổ 2+3: Ngôi nhà của mẹ</a:t>
            </a:r>
            <a:endParaRPr lang="en-VN" sz="2800" dirty="0">
              <a:latin typeface="Times New Roman" panose="02020603050405020304" pitchFamily="18" charset="0"/>
              <a:cs typeface="Times New Roman" panose="02020603050405020304" pitchFamily="18" charset="0"/>
            </a:endParaRPr>
          </a:p>
          <a:p>
            <a:pPr marL="457200" indent="-457200">
              <a:lnSpc>
                <a:spcPct val="150000"/>
              </a:lnSpc>
              <a:buFont typeface="Wingdings" pitchFamily="2" charset="2"/>
              <a:buChar char="v"/>
            </a:pPr>
            <a:r>
              <a:rPr lang="vi-VN" sz="2800" dirty="0">
                <a:latin typeface="Times New Roman" panose="02020603050405020304" pitchFamily="18" charset="0"/>
                <a:cs typeface="Times New Roman" panose="02020603050405020304" pitchFamily="18" charset="0"/>
              </a:rPr>
              <a:t>Khổ 4: Cảm xúc trong lòng con.</a:t>
            </a:r>
            <a:r>
              <a:rPr lang="en-VN" sz="2800" dirty="0">
                <a:latin typeface="Times New Roman" panose="02020603050405020304" pitchFamily="18" charset="0"/>
                <a:cs typeface="Times New Roman" panose="02020603050405020304" pitchFamily="18" charset="0"/>
              </a:rPr>
              <a:t> </a:t>
            </a:r>
          </a:p>
        </p:txBody>
      </p:sp>
      <p:sp>
        <p:nvSpPr>
          <p:cNvPr id="5" name="文本框 85">
            <a:extLst>
              <a:ext uri="{FF2B5EF4-FFF2-40B4-BE49-F238E27FC236}">
                <a16:creationId xmlns:a16="http://schemas.microsoft.com/office/drawing/2014/main" id="{AAF18E31-78EA-4743-AFFB-C2A0D174DF8B}"/>
              </a:ext>
            </a:extLst>
          </p:cNvPr>
          <p:cNvSpPr txBox="1"/>
          <p:nvPr/>
        </p:nvSpPr>
        <p:spPr>
          <a:xfrm>
            <a:off x="3607680" y="423397"/>
            <a:ext cx="3545139" cy="735747"/>
          </a:xfrm>
          <a:prstGeom prst="roundRect">
            <a:avLst>
              <a:gd name="adj" fmla="val 50000"/>
            </a:avLst>
          </a:prstGeom>
          <a:noFill/>
        </p:spPr>
        <p:txBody>
          <a:bodyPr wrap="square" rtlCol="0">
            <a:spAutoFit/>
          </a:bodyPr>
          <a:lstStyle/>
          <a:p>
            <a:pPr algn="ctr"/>
            <a:r>
              <a:rPr lang="vi-VN" altLang="zh-CN" sz="2800" b="1" dirty="0">
                <a:ln w="19050">
                  <a:noFill/>
                </a:ln>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Bố cục</a:t>
            </a:r>
            <a:r>
              <a:rPr lang="en-US" altLang="zh-CN" sz="2800" b="1" dirty="0">
                <a:ln w="19050">
                  <a:noFill/>
                </a:ln>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3 </a:t>
            </a:r>
            <a:r>
              <a:rPr lang="en-US" altLang="zh-CN" sz="2800" b="1" dirty="0" err="1">
                <a:ln w="19050">
                  <a:noFill/>
                </a:ln>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phần</a:t>
            </a:r>
            <a:endParaRPr lang="zh-CN" altLang="en-US" sz="2800" b="1" dirty="0">
              <a:ln w="19050">
                <a:noFill/>
              </a:ln>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34151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416112036"/>
  <p:tag name="MH_LIBRARY" val="GRAPHIC"/>
</p:tagLst>
</file>

<file path=ppt/tags/tag2.xml><?xml version="1.0" encoding="utf-8"?>
<p:tagLst xmlns:a="http://schemas.openxmlformats.org/drawingml/2006/main" xmlns:r="http://schemas.openxmlformats.org/officeDocument/2006/relationships" xmlns:p="http://schemas.openxmlformats.org/presentationml/2006/main">
  <p:tag name="MH" val="20170416112036"/>
  <p:tag name="MH_LIBRARY" val="GRAPHIC"/>
  <p:tag name="MH_ORDER" val="TextBox 19"/>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Montserrat"/>
        <a:ea typeface=""/>
        <a:cs typeface=""/>
        <a:font script="Jpan" typeface="ＭＳ Ｐゴシック"/>
        <a:font script="Hang" typeface="맑은 고딕"/>
        <a:font script="Hans" typeface="Montserra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ontserrat"/>
        <a:ea typeface=""/>
        <a:cs typeface=""/>
        <a:font script="Jpan" typeface="ＭＳ Ｐゴシック"/>
        <a:font script="Hang" typeface="맑은 고딕"/>
        <a:font script="Hans" typeface="Montserrat"/>
        <a:font script="Hant" typeface="新細明體"/>
        <a:font script="Arab" typeface="Montserrat"/>
        <a:font script="Hebr" typeface="Montserra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ontserra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449</TotalTime>
  <Words>1718</Words>
  <Application>Microsoft Macintosh PowerPoint</Application>
  <PresentationFormat>Widescreen</PresentationFormat>
  <Paragraphs>144</Paragraphs>
  <Slides>25</Slides>
  <Notes>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Fira Sans Extra Condensed Medium</vt:lpstr>
      <vt:lpstr>Arial</vt:lpstr>
      <vt:lpstr>Calibri</vt:lpstr>
      <vt:lpstr>Montserrat</vt:lpstr>
      <vt:lpstr>Open Sans</vt:lpstr>
      <vt:lpstr>Roboto</vt:lpstr>
      <vt:lpstr>Times New Roman</vt:lpstr>
      <vt:lpstr>Wingdings</vt:lpstr>
      <vt:lpstr>Office 主题</vt:lpstr>
      <vt:lpstr>PowerPoint Presentation</vt:lpstr>
      <vt:lpstr>PowerPoint Presentation</vt:lpstr>
      <vt:lpstr>                    Về thăm mẹ (Đinh Nam Khương)</vt:lpstr>
      <vt:lpstr>PowerPoint Presentation</vt:lpstr>
      <vt:lpstr>PowerPoint Presentation</vt:lpstr>
      <vt:lpstr>Tác giả</vt:lpstr>
      <vt:lpstr>PowerPoint Presentation</vt:lpstr>
      <vt:lpstr>Văn bản</vt:lpstr>
      <vt:lpstr>PowerPoint Presentation</vt:lpstr>
      <vt:lpstr>PowerPoint Presentation</vt:lpstr>
      <vt:lpstr>PowerPoint Presentation</vt:lpstr>
      <vt:lpstr>PowerPoint Presentation</vt:lpstr>
      <vt:lpstr>PHIẾU HỌC TẬP</vt:lpstr>
      <vt:lpstr>Khổ thơ 1: Hoàn cảnh về thăm mẹ:</vt:lpstr>
      <vt:lpstr>Thảo luận cặp đôi</vt:lpstr>
      <vt:lpstr>Khổ thơ 2,3</vt:lpstr>
      <vt:lpstr>Khổ thơ 4</vt:lpstr>
      <vt:lpstr>Khổ thơ 4: Cảm xúc trong lòng con.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HuyenTran</dc:creator>
  <cp:lastModifiedBy>Microsoft Office User</cp:lastModifiedBy>
  <cp:revision>65</cp:revision>
  <dcterms:created xsi:type="dcterms:W3CDTF">2021-08-26T06:34:30Z</dcterms:created>
  <dcterms:modified xsi:type="dcterms:W3CDTF">2025-10-07T22:50:02Z</dcterms:modified>
</cp:coreProperties>
</file>