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7" r:id="rId2"/>
  </p:sldMasterIdLst>
  <p:notesMasterIdLst>
    <p:notesMasterId r:id="rId22"/>
  </p:notesMasterIdLst>
  <p:sldIdLst>
    <p:sldId id="256" r:id="rId3"/>
    <p:sldId id="305" r:id="rId4"/>
    <p:sldId id="258" r:id="rId5"/>
    <p:sldId id="282" r:id="rId6"/>
    <p:sldId id="285" r:id="rId7"/>
    <p:sldId id="259" r:id="rId8"/>
    <p:sldId id="287" r:id="rId9"/>
    <p:sldId id="290" r:id="rId10"/>
    <p:sldId id="292" r:id="rId11"/>
    <p:sldId id="294" r:id="rId12"/>
    <p:sldId id="303" r:id="rId13"/>
    <p:sldId id="304" r:id="rId14"/>
    <p:sldId id="296" r:id="rId15"/>
    <p:sldId id="298" r:id="rId16"/>
    <p:sldId id="264" r:id="rId17"/>
    <p:sldId id="265" r:id="rId18"/>
    <p:sldId id="300" r:id="rId19"/>
    <p:sldId id="302" r:id="rId20"/>
    <p:sldId id="276" r:id="rId21"/>
  </p:sldIdLst>
  <p:sldSz cx="12192000" cy="6858000"/>
  <p:notesSz cx="6858000" cy="9144000"/>
  <p:embeddedFontLst>
    <p:embeddedFont>
      <p:font typeface="宋体" pitchFamily="2" charset="-122"/>
      <p:regular r:id="rId23"/>
    </p:embeddedFont>
    <p:embeddedFont>
      <p:font typeface="Calibri" pitchFamily="34" charset="0"/>
      <p:regular r:id="rId24"/>
      <p:bold r:id="rId25"/>
      <p:italic r:id="rId26"/>
      <p:boldItalic r:id="rId27"/>
    </p:embeddedFont>
    <p:embeddedFont>
      <p:font typeface="等线" charset="-122"/>
      <p:regular r:id="rId28"/>
    </p:embeddedFont>
    <p:embeddedFont>
      <p:font typeface="Cambria" pitchFamily="18" charset="0"/>
      <p:regular r:id="rId29"/>
      <p:bold r:id="rId30"/>
      <p:italic r:id="rId31"/>
      <p:boldItalic r:id="rId32"/>
    </p:embeddedFont>
    <p:embeddedFont>
      <p:font typeface="Tahoma" pitchFamily="34" charset="0"/>
      <p:regular r:id="rId33"/>
      <p:bold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hYe7dJnGfhmg82z+Cn598tSMq+G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672" y="-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1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36" Type="http://customschemas.google.com/relationships/presentationmetadata" Target="meta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8332212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 name="Google Shape;7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 name="Google Shape;7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741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A7B7C1A1-1E2E-4E97-A7B0-613AE8A28FA4}" type="slidenum">
              <a:rPr lang="zh-CN" altLang="en-US">
                <a:latin typeface="等线" pitchFamily="2" charset="-122"/>
              </a:rPr>
              <a:pPr/>
              <a:t>18</a:t>
            </a:fld>
            <a:endParaRPr lang="zh-CN" altLang="en-US">
              <a:latin typeface="等线" pitchFamily="2" charset="-122"/>
            </a:endParaRPr>
          </a:p>
        </p:txBody>
      </p:sp>
    </p:spTree>
    <p:extLst>
      <p:ext uri="{BB962C8B-B14F-4D97-AF65-F5344CB8AC3E}">
        <p14:creationId xmlns:p14="http://schemas.microsoft.com/office/powerpoint/2010/main" val="602486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3" name="Google Shape;593;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t>
            </a:r>
            <a:endParaRPr/>
          </a:p>
        </p:txBody>
      </p:sp>
      <p:sp>
        <p:nvSpPr>
          <p:cNvPr id="594" name="Google Shape;594;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317655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922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C3409C35-A679-48B0-BB3F-74F50DB73125}" type="slidenum">
              <a:rPr lang="zh-CN" altLang="en-US">
                <a:latin typeface="等线" pitchFamily="2" charset="-122"/>
              </a:rPr>
              <a:pPr/>
              <a:t>13</a:t>
            </a:fld>
            <a:endParaRPr lang="zh-CN" altLang="en-US">
              <a:latin typeface="等线" pitchFamily="2" charset="-122"/>
            </a:endParaRPr>
          </a:p>
        </p:txBody>
      </p:sp>
    </p:spTree>
    <p:extLst>
      <p:ext uri="{BB962C8B-B14F-4D97-AF65-F5344CB8AC3E}">
        <p14:creationId xmlns:p14="http://schemas.microsoft.com/office/powerpoint/2010/main" val="957779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922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C3409C35-A679-48B0-BB3F-74F50DB73125}" type="slidenum">
              <a:rPr lang="zh-CN" altLang="en-US">
                <a:latin typeface="等线" pitchFamily="2" charset="-122"/>
              </a:rPr>
              <a:pPr/>
              <a:t>14</a:t>
            </a:fld>
            <a:endParaRPr lang="zh-CN" altLang="en-US">
              <a:latin typeface="等线" pitchFamily="2" charset="-122"/>
            </a:endParaRPr>
          </a:p>
        </p:txBody>
      </p:sp>
    </p:spTree>
    <p:extLst>
      <p:ext uri="{BB962C8B-B14F-4D97-AF65-F5344CB8AC3E}">
        <p14:creationId xmlns:p14="http://schemas.microsoft.com/office/powerpoint/2010/main" val="3993960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3954310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标题幻灯片" type="title">
  <p:cSld name="TITLE">
    <p:spTree>
      <p:nvGrpSpPr>
        <p:cNvPr id="1" name="Shape 10"/>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4_自定义版式">
  <p:cSld name="4_自定义版式">
    <p:spTree>
      <p:nvGrpSpPr>
        <p:cNvPr id="1" name="Shape 47"/>
        <p:cNvGrpSpPr/>
        <p:nvPr/>
      </p:nvGrpSpPr>
      <p:grpSpPr>
        <a:xfrm>
          <a:off x="0" y="0"/>
          <a:ext cx="0" cy="0"/>
          <a:chOff x="0" y="0"/>
          <a:chExt cx="0" cy="0"/>
        </a:xfrm>
      </p:grpSpPr>
      <p:sp>
        <p:nvSpPr>
          <p:cNvPr id="48" name="Google Shape;48;p3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5_自定义版式">
  <p:cSld name="5_自定义版式">
    <p:spTree>
      <p:nvGrpSpPr>
        <p:cNvPr id="1" name="Shape 49"/>
        <p:cNvGrpSpPr/>
        <p:nvPr/>
      </p:nvGrpSpPr>
      <p:grpSpPr>
        <a:xfrm>
          <a:off x="0" y="0"/>
          <a:ext cx="0" cy="0"/>
          <a:chOff x="0" y="0"/>
          <a:chExt cx="0" cy="0"/>
        </a:xfrm>
      </p:grpSpPr>
      <p:sp>
        <p:nvSpPr>
          <p:cNvPr id="50" name="Google Shape;50;p3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6_自定义版式">
  <p:cSld name="6_自定义版式">
    <p:spTree>
      <p:nvGrpSpPr>
        <p:cNvPr id="1" name="Shape 51"/>
        <p:cNvGrpSpPr/>
        <p:nvPr/>
      </p:nvGrpSpPr>
      <p:grpSpPr>
        <a:xfrm>
          <a:off x="0" y="0"/>
          <a:ext cx="0" cy="0"/>
          <a:chOff x="0" y="0"/>
          <a:chExt cx="0" cy="0"/>
        </a:xfrm>
      </p:grpSpPr>
      <p:sp>
        <p:nvSpPr>
          <p:cNvPr id="52" name="Google Shape;52;p4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7_自定义版式">
  <p:cSld name="7_自定义版式">
    <p:spTree>
      <p:nvGrpSpPr>
        <p:cNvPr id="1" name="Shape 53"/>
        <p:cNvGrpSpPr/>
        <p:nvPr/>
      </p:nvGrpSpPr>
      <p:grpSpPr>
        <a:xfrm>
          <a:off x="0" y="0"/>
          <a:ext cx="0" cy="0"/>
          <a:chOff x="0" y="0"/>
          <a:chExt cx="0" cy="0"/>
        </a:xfrm>
      </p:grpSpPr>
      <p:sp>
        <p:nvSpPr>
          <p:cNvPr id="54" name="Google Shape;54;p4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41"/>
          <p:cNvSpPr txBox="1"/>
          <p:nvPr/>
        </p:nvSpPr>
        <p:spPr>
          <a:xfrm>
            <a:off x="107505" y="6577469"/>
            <a:ext cx="1800200" cy="118430"/>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None/>
            </a:pPr>
            <a:r>
              <a:rPr lang="en-US" sz="100" u="sng">
                <a:solidFill>
                  <a:srgbClr val="000000"/>
                </a:solidFill>
                <a:latin typeface="Arial"/>
                <a:ea typeface="Arial"/>
                <a:cs typeface="Arial"/>
                <a:sym typeface="Arial"/>
                <a:hlinkClick r:id="rId2">
                  <a:extLst>
                    <a:ext uri="{A12FA001-AC4F-418D-AE19-62706E023703}">
                      <ahyp:hlinkClr xmlns="" xmlns:ahyp="http://schemas.microsoft.com/office/drawing/2018/hyperlinkcolor" val="tx"/>
                    </a:ext>
                  </a:extLst>
                </a:hlinkClick>
              </a:rPr>
              <a:t>PPT模板</a:t>
            </a:r>
            <a:r>
              <a:rPr lang="en-US" sz="100">
                <a:solidFill>
                  <a:srgbClr val="000000"/>
                </a:solidFill>
                <a:latin typeface="Arial"/>
                <a:ea typeface="Arial"/>
                <a:cs typeface="Arial"/>
                <a:sym typeface="Arial"/>
              </a:rPr>
              <a:t> http://www.1ppt.com/moban/ </a:t>
            </a:r>
            <a:endParaRPr sz="100">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8_自定义版式">
  <p:cSld name="8_自定义版式">
    <p:spTree>
      <p:nvGrpSpPr>
        <p:cNvPr id="1" name="Shape 56"/>
        <p:cNvGrpSpPr/>
        <p:nvPr/>
      </p:nvGrpSpPr>
      <p:grpSpPr>
        <a:xfrm>
          <a:off x="0" y="0"/>
          <a:ext cx="0" cy="0"/>
          <a:chOff x="0" y="0"/>
          <a:chExt cx="0" cy="0"/>
        </a:xfrm>
      </p:grpSpPr>
      <p:sp>
        <p:nvSpPr>
          <p:cNvPr id="57" name="Google Shape;57;p4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9_自定义版式">
  <p:cSld name="9_自定义版式">
    <p:spTree>
      <p:nvGrpSpPr>
        <p:cNvPr id="1" name="Shape 58"/>
        <p:cNvGrpSpPr/>
        <p:nvPr/>
      </p:nvGrpSpPr>
      <p:grpSpPr>
        <a:xfrm>
          <a:off x="0" y="0"/>
          <a:ext cx="0" cy="0"/>
          <a:chOff x="0" y="0"/>
          <a:chExt cx="0" cy="0"/>
        </a:xfrm>
      </p:grpSpPr>
      <p:sp>
        <p:nvSpPr>
          <p:cNvPr id="59" name="Google Shape;59;p4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0_自定义版式">
  <p:cSld name="10_自定义版式">
    <p:spTree>
      <p:nvGrpSpPr>
        <p:cNvPr id="1" name="Shape 60"/>
        <p:cNvGrpSpPr/>
        <p:nvPr/>
      </p:nvGrpSpPr>
      <p:grpSpPr>
        <a:xfrm>
          <a:off x="0" y="0"/>
          <a:ext cx="0" cy="0"/>
          <a:chOff x="0" y="0"/>
          <a:chExt cx="0" cy="0"/>
        </a:xfrm>
      </p:grpSpPr>
      <p:sp>
        <p:nvSpPr>
          <p:cNvPr id="61" name="Google Shape;61;p4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11719" indent="0" algn="ctr">
              <a:buNone/>
              <a:defRPr>
                <a:solidFill>
                  <a:schemeClr val="tx1">
                    <a:tint val="75000"/>
                  </a:schemeClr>
                </a:solidFill>
              </a:defRPr>
            </a:lvl2pPr>
            <a:lvl3pPr marL="623438" indent="0" algn="ctr">
              <a:buNone/>
              <a:defRPr>
                <a:solidFill>
                  <a:schemeClr val="tx1">
                    <a:tint val="75000"/>
                  </a:schemeClr>
                </a:solidFill>
              </a:defRPr>
            </a:lvl3pPr>
            <a:lvl4pPr marL="935157" indent="0" algn="ctr">
              <a:buNone/>
              <a:defRPr>
                <a:solidFill>
                  <a:schemeClr val="tx1">
                    <a:tint val="75000"/>
                  </a:schemeClr>
                </a:solidFill>
              </a:defRPr>
            </a:lvl4pPr>
            <a:lvl5pPr marL="1246876" indent="0" algn="ctr">
              <a:buNone/>
              <a:defRPr>
                <a:solidFill>
                  <a:schemeClr val="tx1">
                    <a:tint val="75000"/>
                  </a:schemeClr>
                </a:solidFill>
              </a:defRPr>
            </a:lvl5pPr>
            <a:lvl6pPr marL="1558595" indent="0" algn="ctr">
              <a:buNone/>
              <a:defRPr>
                <a:solidFill>
                  <a:schemeClr val="tx1">
                    <a:tint val="75000"/>
                  </a:schemeClr>
                </a:solidFill>
              </a:defRPr>
            </a:lvl6pPr>
            <a:lvl7pPr marL="1870314" indent="0" algn="ctr">
              <a:buNone/>
              <a:defRPr>
                <a:solidFill>
                  <a:schemeClr val="tx1">
                    <a:tint val="75000"/>
                  </a:schemeClr>
                </a:solidFill>
              </a:defRPr>
            </a:lvl7pPr>
            <a:lvl8pPr marL="2182033" indent="0" algn="ctr">
              <a:buNone/>
              <a:defRPr>
                <a:solidFill>
                  <a:schemeClr val="tx1">
                    <a:tint val="75000"/>
                  </a:schemeClr>
                </a:solidFill>
              </a:defRPr>
            </a:lvl8pPr>
            <a:lvl9pPr marL="249375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0CABB6C-E8B0-4F4A-9EDA-C6CFF63D0F41}" type="datetimeFigureOut">
              <a:rPr lang="en-US" smtClean="0"/>
              <a:t>10/16/2025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3795C-B8DA-42D2-9994-0F652C877E8E}" type="slidenum">
              <a:rPr lang="en-US" smtClean="0"/>
              <a:t>‹#›</a:t>
            </a:fld>
            <a:endParaRPr lang="en-US"/>
          </a:p>
        </p:txBody>
      </p:sp>
    </p:spTree>
    <p:extLst>
      <p:ext uri="{BB962C8B-B14F-4D97-AF65-F5344CB8AC3E}">
        <p14:creationId xmlns:p14="http://schemas.microsoft.com/office/powerpoint/2010/main" val="21890963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CF4C9CD-A70F-4E78-9BEC-67E6591995AB}" type="datetimeFigureOut">
              <a:rPr lang="en-US" smtClean="0"/>
              <a:t>10/16/2025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0CB381-3B93-4BB9-8227-46D6F8EA385A}" type="slidenum">
              <a:rPr lang="en-US" smtClean="0"/>
              <a:t>‹#›</a:t>
            </a:fld>
            <a:endParaRPr lang="en-US"/>
          </a:p>
        </p:txBody>
      </p:sp>
    </p:spTree>
    <p:extLst>
      <p:ext uri="{BB962C8B-B14F-4D97-AF65-F5344CB8AC3E}">
        <p14:creationId xmlns:p14="http://schemas.microsoft.com/office/powerpoint/2010/main" val="29084005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8595784" cy="1320800"/>
          </a:xfrm>
          <a:prstGeom prst="rect">
            <a:avLst/>
          </a:prstGeom>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a:xfrm>
            <a:off x="677333" y="2160588"/>
            <a:ext cx="8595784" cy="38814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205135" y="6042026"/>
            <a:ext cx="912284" cy="365125"/>
          </a:xfrm>
          <a:prstGeom prst="rect">
            <a:avLst/>
          </a:prstGeom>
        </p:spPr>
        <p:txBody>
          <a:bodyPr/>
          <a:lstStyle>
            <a:lvl1pPr eaLnBrk="0" fontAlgn="base" hangingPunct="0">
              <a:spcBef>
                <a:spcPct val="50000"/>
              </a:spcBef>
              <a:spcAft>
                <a:spcPct val="0"/>
              </a:spcAft>
              <a:defRPr>
                <a:latin typeface="Times New Roman" panose="02020603050405020304" pitchFamily="18" charset="0"/>
              </a:defRPr>
            </a:lvl1p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a:ln>
                <a:noFill/>
              </a:ln>
              <a:solidFill>
                <a:srgbClr val="5F5F5F"/>
              </a:solidFill>
              <a:effectLst/>
              <a:uLnTx/>
              <a:uFillTx/>
              <a:latin typeface="Times New Roman" panose="02020603050405020304" pitchFamily="18" charset="0"/>
              <a:ea typeface="+mn-ea"/>
              <a:cs typeface="Arial" panose="020B0604020202020204" pitchFamily="34" charset="0"/>
            </a:endParaRPr>
          </a:p>
        </p:txBody>
      </p:sp>
      <p:sp>
        <p:nvSpPr>
          <p:cNvPr id="5" name="Footer Placeholder 4"/>
          <p:cNvSpPr>
            <a:spLocks noGrp="1"/>
          </p:cNvSpPr>
          <p:nvPr>
            <p:ph type="ftr" sz="quarter" idx="11"/>
          </p:nvPr>
        </p:nvSpPr>
        <p:spPr>
          <a:xfrm>
            <a:off x="677335" y="6042026"/>
            <a:ext cx="6297084" cy="365125"/>
          </a:xfrm>
          <a:prstGeom prst="rect">
            <a:avLst/>
          </a:prstGeom>
        </p:spPr>
        <p:txBody>
          <a:bodyPr/>
          <a:lstStyle>
            <a:lvl1pPr eaLnBrk="0" fontAlgn="base" hangingPunct="0">
              <a:spcBef>
                <a:spcPct val="50000"/>
              </a:spcBef>
              <a:spcAft>
                <a:spcPct val="0"/>
              </a:spcAft>
              <a:defRPr>
                <a:latin typeface="Times New Roman" panose="02020603050405020304" pitchFamily="18" charset="0"/>
              </a:defRPr>
            </a:lvl1p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a:ln>
                <a:noFill/>
              </a:ln>
              <a:solidFill>
                <a:srgbClr val="5F5F5F"/>
              </a:solidFill>
              <a:effectLst/>
              <a:uLnTx/>
              <a:uFillTx/>
              <a:latin typeface="Times New Roman" panose="02020603050405020304" pitchFamily="18" charset="0"/>
              <a:ea typeface="+mn-ea"/>
              <a:cs typeface="Arial" panose="020B0604020202020204" pitchFamily="34" charset="0"/>
            </a:endParaRPr>
          </a:p>
        </p:txBody>
      </p:sp>
      <p:sp>
        <p:nvSpPr>
          <p:cNvPr id="6" name="Slide Number Placeholder 5"/>
          <p:cNvSpPr>
            <a:spLocks noGrp="1"/>
          </p:cNvSpPr>
          <p:nvPr>
            <p:ph type="sldNum" sz="quarter" idx="12"/>
          </p:nvPr>
        </p:nvSpPr>
        <p:spPr>
          <a:xfrm>
            <a:off x="8591553" y="6042026"/>
            <a:ext cx="681567" cy="365125"/>
          </a:xfrm>
          <a:prstGeom prst="rect">
            <a:avLst/>
          </a:prstGeom>
        </p:spPr>
        <p:txBody>
          <a:bodyPr/>
          <a:lstStyle>
            <a:lvl1pPr eaLnBrk="0" fontAlgn="base" hangingPunct="0">
              <a:spcBef>
                <a:spcPct val="50000"/>
              </a:spcBef>
              <a:spcAft>
                <a:spcPct val="0"/>
              </a:spcAft>
              <a:defRPr>
                <a:latin typeface="Times New Roman" panose="02020603050405020304" pitchFamily="18" charset="0"/>
              </a:defRPr>
            </a:lvl1pPr>
          </a:lstStyle>
          <a:p>
            <a:pPr marL="0" marR="0" lvl="0" indent="0" algn="l" defTabSz="914400" rtl="0" eaLnBrk="0" fontAlgn="base" latinLnBrk="0" hangingPunct="0">
              <a:lnSpc>
                <a:spcPct val="100000"/>
              </a:lnSpc>
              <a:spcBef>
                <a:spcPct val="50000"/>
              </a:spcBef>
              <a:spcAft>
                <a:spcPct val="0"/>
              </a:spcAft>
              <a:buClrTx/>
              <a:buSzTx/>
              <a:buFontTx/>
              <a:buNone/>
              <a:tabLst/>
              <a:defRPr/>
            </a:pPr>
            <a:fld id="{831F250A-4CE7-44D4-85B4-49BD9AF6BFD0}" type="slidenum">
              <a:rPr kumimoji="0" lang="en-US" altLang="en-US" sz="1800" b="0" i="0" u="none" strike="noStrike" kern="1200" cap="none" spc="0" normalizeH="0" baseline="0" noProof="0">
                <a:ln>
                  <a:noFill/>
                </a:ln>
                <a:solidFill>
                  <a:srgbClr val="5F5F5F"/>
                </a:solidFill>
                <a:effectLst/>
                <a:uLnTx/>
                <a:uFillTx/>
                <a:latin typeface="Times New Roman" panose="02020603050405020304" pitchFamily="18" charset="0"/>
                <a:ea typeface="+mn-ea"/>
                <a:cs typeface="Arial" panose="020B0604020202020204" pitchFamily="34" charset="0"/>
              </a:rPr>
              <a:pPr marL="0" marR="0" lvl="0" indent="0" algn="l" defTabSz="914400" rtl="0" eaLnBrk="0" fontAlgn="base" latinLnBrk="0" hangingPunct="0">
                <a:lnSpc>
                  <a:spcPct val="100000"/>
                </a:lnSpc>
                <a:spcBef>
                  <a:spcPct val="50000"/>
                </a:spcBef>
                <a:spcAft>
                  <a:spcPct val="0"/>
                </a:spcAft>
                <a:buClrTx/>
                <a:buSzTx/>
                <a:buFontTx/>
                <a:buNone/>
                <a:tabLst/>
                <a:defRPr/>
              </a:pPr>
              <a:t>‹#›</a:t>
            </a:fld>
            <a:endParaRPr kumimoji="0" lang="en-US" altLang="en-US" sz="1800" b="0" i="0" u="none" strike="noStrike" kern="1200" cap="none" spc="0" normalizeH="0" baseline="0" noProof="0">
              <a:ln>
                <a:noFill/>
              </a:ln>
              <a:solidFill>
                <a:srgbClr val="5F5F5F"/>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1191805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标题和内容">
  <p:cSld name="标题和内容">
    <p:spTree>
      <p:nvGrpSpPr>
        <p:cNvPr id="1" name="Shape 11"/>
        <p:cNvGrpSpPr/>
        <p:nvPr/>
      </p:nvGrpSpPr>
      <p:grpSpPr>
        <a:xfrm>
          <a:off x="0" y="0"/>
          <a:ext cx="0" cy="0"/>
          <a:chOff x="0" y="0"/>
          <a:chExt cx="0" cy="0"/>
        </a:xfrm>
      </p:grpSpPr>
      <p:grpSp>
        <p:nvGrpSpPr>
          <p:cNvPr id="12" name="Google Shape;12;p28"/>
          <p:cNvGrpSpPr/>
          <p:nvPr/>
        </p:nvGrpSpPr>
        <p:grpSpPr>
          <a:xfrm>
            <a:off x="344626" y="232814"/>
            <a:ext cx="919610" cy="787790"/>
            <a:chOff x="2650777" y="1555153"/>
            <a:chExt cx="543423" cy="465527"/>
          </a:xfrm>
        </p:grpSpPr>
        <p:sp>
          <p:nvSpPr>
            <p:cNvPr id="13" name="Google Shape;13;p28"/>
            <p:cNvSpPr/>
            <p:nvPr/>
          </p:nvSpPr>
          <p:spPr>
            <a:xfrm>
              <a:off x="2650777" y="1555153"/>
              <a:ext cx="459241" cy="459241"/>
            </a:xfrm>
            <a:prstGeom prst="ellipse">
              <a:avLst/>
            </a:prstGeom>
            <a:gradFill>
              <a:gsLst>
                <a:gs pos="0">
                  <a:srgbClr val="F3E513">
                    <a:alpha val="0"/>
                  </a:srgbClr>
                </a:gs>
                <a:gs pos="100000">
                  <a:srgbClr val="A4CC41"/>
                </a:gs>
              </a:gsLst>
              <a:lin ang="16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7200">
                <a:solidFill>
                  <a:schemeClr val="lt1"/>
                </a:solidFill>
                <a:latin typeface="Arial"/>
                <a:ea typeface="Arial"/>
                <a:cs typeface="Arial"/>
                <a:sym typeface="Arial"/>
              </a:endParaRPr>
            </a:p>
          </p:txBody>
        </p:sp>
        <p:sp>
          <p:nvSpPr>
            <p:cNvPr id="14" name="Google Shape;14;p28"/>
            <p:cNvSpPr/>
            <p:nvPr/>
          </p:nvSpPr>
          <p:spPr>
            <a:xfrm>
              <a:off x="2707927" y="1598090"/>
              <a:ext cx="486273" cy="422590"/>
            </a:xfrm>
            <a:custGeom>
              <a:avLst/>
              <a:gdLst/>
              <a:ahLst/>
              <a:cxnLst/>
              <a:rect l="l" t="t" r="r" b="b"/>
              <a:pathLst>
                <a:path w="486273" h="422590" extrusionOk="0">
                  <a:moveTo>
                    <a:pt x="148303" y="336865"/>
                  </a:moveTo>
                  <a:cubicBezTo>
                    <a:pt x="35273" y="297495"/>
                    <a:pt x="-4203" y="240663"/>
                    <a:pt x="348" y="186370"/>
                  </a:cubicBezTo>
                  <a:cubicBezTo>
                    <a:pt x="4899" y="132078"/>
                    <a:pt x="52418" y="44765"/>
                    <a:pt x="175608" y="11110"/>
                  </a:cubicBezTo>
                  <a:cubicBezTo>
                    <a:pt x="298798" y="-22545"/>
                    <a:pt x="393836" y="26033"/>
                    <a:pt x="434688" y="79690"/>
                  </a:cubicBezTo>
                  <a:cubicBezTo>
                    <a:pt x="475540" y="133347"/>
                    <a:pt x="533113" y="260030"/>
                    <a:pt x="420718" y="333055"/>
                  </a:cubicBezTo>
                  <a:cubicBezTo>
                    <a:pt x="308323" y="406080"/>
                    <a:pt x="198468" y="391475"/>
                    <a:pt x="7968" y="422590"/>
                  </a:cubicBezTo>
                </a:path>
              </a:pathLst>
            </a:custGeom>
            <a:noFill/>
            <a:ln w="25400" cap="flat" cmpd="sng">
              <a:solidFill>
                <a:srgbClr val="F3E51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7200">
                <a:solidFill>
                  <a:schemeClr val="lt1"/>
                </a:solidFill>
                <a:latin typeface="Arial"/>
                <a:ea typeface="Arial"/>
                <a:cs typeface="Arial"/>
                <a:sym typeface="Arial"/>
              </a:endParaRPr>
            </a:p>
          </p:txBody>
        </p:sp>
      </p:grpSp>
      <p:pic>
        <p:nvPicPr>
          <p:cNvPr id="15" name="Google Shape;15;p28"/>
          <p:cNvPicPr preferRelativeResize="0"/>
          <p:nvPr/>
        </p:nvPicPr>
        <p:blipFill rotWithShape="1">
          <a:blip r:embed="rId2">
            <a:alphaModFix/>
          </a:blip>
          <a:srcRect/>
          <a:stretch/>
        </p:blipFill>
        <p:spPr>
          <a:xfrm>
            <a:off x="8337947" y="0"/>
            <a:ext cx="3854053" cy="6858000"/>
          </a:xfrm>
          <a:prstGeom prst="rect">
            <a:avLst/>
          </a:prstGeom>
          <a:noFill/>
          <a:ln>
            <a:noFill/>
          </a:ln>
        </p:spPr>
      </p:pic>
      <p:grpSp>
        <p:nvGrpSpPr>
          <p:cNvPr id="16" name="Google Shape;16;p28"/>
          <p:cNvGrpSpPr/>
          <p:nvPr/>
        </p:nvGrpSpPr>
        <p:grpSpPr>
          <a:xfrm>
            <a:off x="708263" y="1059134"/>
            <a:ext cx="10825161" cy="5366441"/>
            <a:chOff x="708263" y="1059134"/>
            <a:chExt cx="10825161" cy="5366441"/>
          </a:xfrm>
        </p:grpSpPr>
        <p:sp>
          <p:nvSpPr>
            <p:cNvPr id="17" name="Google Shape;17;p28"/>
            <p:cNvSpPr/>
            <p:nvPr/>
          </p:nvSpPr>
          <p:spPr>
            <a:xfrm>
              <a:off x="708263" y="1059134"/>
              <a:ext cx="10728993" cy="5237220"/>
            </a:xfrm>
            <a:custGeom>
              <a:avLst/>
              <a:gdLst/>
              <a:ahLst/>
              <a:cxnLst/>
              <a:rect l="l" t="t" r="r" b="b"/>
              <a:pathLst>
                <a:path w="8407400" h="4654547" extrusionOk="0">
                  <a:moveTo>
                    <a:pt x="0" y="210210"/>
                  </a:moveTo>
                  <a:cubicBezTo>
                    <a:pt x="0" y="114870"/>
                    <a:pt x="77288" y="37582"/>
                    <a:pt x="172628" y="37582"/>
                  </a:cubicBezTo>
                  <a:cubicBezTo>
                    <a:pt x="1579819" y="37755"/>
                    <a:pt x="1031209" y="-173"/>
                    <a:pt x="2438400" y="0"/>
                  </a:cubicBezTo>
                  <a:lnTo>
                    <a:pt x="8234772" y="37582"/>
                  </a:lnTo>
                  <a:cubicBezTo>
                    <a:pt x="8330112" y="37582"/>
                    <a:pt x="8407400" y="114870"/>
                    <a:pt x="8407400" y="210210"/>
                  </a:cubicBezTo>
                  <a:lnTo>
                    <a:pt x="8407400" y="4481919"/>
                  </a:lnTo>
                  <a:cubicBezTo>
                    <a:pt x="8407400" y="4577259"/>
                    <a:pt x="8330112" y="4654547"/>
                    <a:pt x="8234772" y="4654547"/>
                  </a:cubicBezTo>
                  <a:cubicBezTo>
                    <a:pt x="7737748" y="4652431"/>
                    <a:pt x="6935924" y="4586816"/>
                    <a:pt x="6438900" y="4584700"/>
                  </a:cubicBezTo>
                  <a:lnTo>
                    <a:pt x="172628" y="4654547"/>
                  </a:lnTo>
                  <a:cubicBezTo>
                    <a:pt x="77288" y="4654547"/>
                    <a:pt x="0" y="4577259"/>
                    <a:pt x="0" y="4481919"/>
                  </a:cubicBezTo>
                  <a:lnTo>
                    <a:pt x="0" y="210210"/>
                  </a:lnTo>
                  <a:close/>
                </a:path>
              </a:pathLst>
            </a:custGeom>
            <a:solidFill>
              <a:schemeClr val="lt1">
                <a:alpha val="80784"/>
              </a:schemeClr>
            </a:solidFill>
            <a:ln w="25400" cap="flat" cmpd="sng">
              <a:solidFill>
                <a:srgbClr val="060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 name="Google Shape;18;p28"/>
            <p:cNvSpPr/>
            <p:nvPr/>
          </p:nvSpPr>
          <p:spPr>
            <a:xfrm>
              <a:off x="804431" y="1188355"/>
              <a:ext cx="10728993" cy="5237220"/>
            </a:xfrm>
            <a:custGeom>
              <a:avLst/>
              <a:gdLst/>
              <a:ahLst/>
              <a:cxnLst/>
              <a:rect l="l" t="t" r="r" b="b"/>
              <a:pathLst>
                <a:path w="8407400" h="4654547" extrusionOk="0">
                  <a:moveTo>
                    <a:pt x="0" y="210210"/>
                  </a:moveTo>
                  <a:cubicBezTo>
                    <a:pt x="0" y="114870"/>
                    <a:pt x="77288" y="37582"/>
                    <a:pt x="172628" y="37582"/>
                  </a:cubicBezTo>
                  <a:cubicBezTo>
                    <a:pt x="1579819" y="37755"/>
                    <a:pt x="1031209" y="-173"/>
                    <a:pt x="2438400" y="0"/>
                  </a:cubicBezTo>
                  <a:lnTo>
                    <a:pt x="8234772" y="37582"/>
                  </a:lnTo>
                  <a:cubicBezTo>
                    <a:pt x="8330112" y="37582"/>
                    <a:pt x="8407400" y="114870"/>
                    <a:pt x="8407400" y="210210"/>
                  </a:cubicBezTo>
                  <a:lnTo>
                    <a:pt x="8407400" y="4481919"/>
                  </a:lnTo>
                  <a:cubicBezTo>
                    <a:pt x="8407400" y="4577259"/>
                    <a:pt x="8330112" y="4654547"/>
                    <a:pt x="8234772" y="4654547"/>
                  </a:cubicBezTo>
                  <a:cubicBezTo>
                    <a:pt x="7737748" y="4652431"/>
                    <a:pt x="6935924" y="4586816"/>
                    <a:pt x="6438900" y="4584700"/>
                  </a:cubicBezTo>
                  <a:lnTo>
                    <a:pt x="172628" y="4654547"/>
                  </a:lnTo>
                  <a:cubicBezTo>
                    <a:pt x="77288" y="4654547"/>
                    <a:pt x="0" y="4577259"/>
                    <a:pt x="0" y="4481919"/>
                  </a:cubicBezTo>
                  <a:lnTo>
                    <a:pt x="0" y="210210"/>
                  </a:lnTo>
                  <a:close/>
                </a:path>
              </a:pathLst>
            </a:custGeom>
            <a:noFill/>
            <a:ln w="12700" cap="flat" cmpd="sng">
              <a:solidFill>
                <a:srgbClr val="0608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9" name="Google Shape;19;p28"/>
          <p:cNvGrpSpPr/>
          <p:nvPr/>
        </p:nvGrpSpPr>
        <p:grpSpPr>
          <a:xfrm>
            <a:off x="986896" y="5625002"/>
            <a:ext cx="4306173" cy="790349"/>
            <a:chOff x="986896" y="5625002"/>
            <a:chExt cx="4306173" cy="790349"/>
          </a:xfrm>
        </p:grpSpPr>
        <p:pic>
          <p:nvPicPr>
            <p:cNvPr id="20" name="Google Shape;20;p28"/>
            <p:cNvPicPr preferRelativeResize="0"/>
            <p:nvPr/>
          </p:nvPicPr>
          <p:blipFill rotWithShape="1">
            <a:blip r:embed="rId3">
              <a:alphaModFix/>
            </a:blip>
            <a:srcRect r="55852" b="51281"/>
            <a:stretch/>
          </p:blipFill>
          <p:spPr>
            <a:xfrm>
              <a:off x="986896" y="5657499"/>
              <a:ext cx="1117676" cy="681576"/>
            </a:xfrm>
            <a:prstGeom prst="rect">
              <a:avLst/>
            </a:prstGeom>
            <a:noFill/>
            <a:ln>
              <a:noFill/>
            </a:ln>
          </p:spPr>
        </p:pic>
        <p:pic>
          <p:nvPicPr>
            <p:cNvPr id="21" name="Google Shape;21;p28"/>
            <p:cNvPicPr preferRelativeResize="0"/>
            <p:nvPr/>
          </p:nvPicPr>
          <p:blipFill rotWithShape="1">
            <a:blip r:embed="rId3">
              <a:alphaModFix/>
            </a:blip>
            <a:srcRect l="50452" t="3113" r="-1101" b="48168"/>
            <a:stretch/>
          </p:blipFill>
          <p:spPr>
            <a:xfrm>
              <a:off x="2343972" y="5733775"/>
              <a:ext cx="1282279" cy="681576"/>
            </a:xfrm>
            <a:prstGeom prst="rect">
              <a:avLst/>
            </a:prstGeom>
            <a:noFill/>
            <a:ln>
              <a:noFill/>
            </a:ln>
          </p:spPr>
        </p:pic>
        <p:pic>
          <p:nvPicPr>
            <p:cNvPr id="22" name="Google Shape;22;p28"/>
            <p:cNvPicPr preferRelativeResize="0"/>
            <p:nvPr/>
          </p:nvPicPr>
          <p:blipFill rotWithShape="1">
            <a:blip r:embed="rId3">
              <a:alphaModFix/>
            </a:blip>
            <a:srcRect l="-416" t="50500" r="49766" b="780"/>
            <a:stretch/>
          </p:blipFill>
          <p:spPr>
            <a:xfrm>
              <a:off x="4010790" y="5625002"/>
              <a:ext cx="1282279" cy="681576"/>
            </a:xfrm>
            <a:prstGeom prst="rect">
              <a:avLst/>
            </a:prstGeom>
            <a:noFill/>
            <a:ln>
              <a:noFill/>
            </a:ln>
          </p:spPr>
        </p:pic>
      </p:grpSp>
      <p:grpSp>
        <p:nvGrpSpPr>
          <p:cNvPr id="23" name="Google Shape;23;p28"/>
          <p:cNvGrpSpPr/>
          <p:nvPr/>
        </p:nvGrpSpPr>
        <p:grpSpPr>
          <a:xfrm>
            <a:off x="8510909" y="103214"/>
            <a:ext cx="3113563" cy="1134764"/>
            <a:chOff x="8510909" y="103214"/>
            <a:chExt cx="3113563" cy="1134764"/>
          </a:xfrm>
        </p:grpSpPr>
        <p:pic>
          <p:nvPicPr>
            <p:cNvPr id="24" name="Google Shape;24;p28"/>
            <p:cNvPicPr preferRelativeResize="0"/>
            <p:nvPr/>
          </p:nvPicPr>
          <p:blipFill rotWithShape="1">
            <a:blip r:embed="rId4">
              <a:alphaModFix/>
            </a:blip>
            <a:srcRect b="41798"/>
            <a:stretch/>
          </p:blipFill>
          <p:spPr>
            <a:xfrm>
              <a:off x="9674742" y="103214"/>
              <a:ext cx="1949730" cy="1134764"/>
            </a:xfrm>
            <a:prstGeom prst="rect">
              <a:avLst/>
            </a:prstGeom>
            <a:noFill/>
            <a:ln>
              <a:noFill/>
            </a:ln>
          </p:spPr>
        </p:pic>
        <p:pic>
          <p:nvPicPr>
            <p:cNvPr id="25" name="Google Shape;25;p28"/>
            <p:cNvPicPr preferRelativeResize="0"/>
            <p:nvPr/>
          </p:nvPicPr>
          <p:blipFill rotWithShape="1">
            <a:blip r:embed="rId5">
              <a:alphaModFix/>
            </a:blip>
            <a:srcRect b="44127"/>
            <a:stretch/>
          </p:blipFill>
          <p:spPr>
            <a:xfrm>
              <a:off x="8510909" y="154668"/>
              <a:ext cx="1938879" cy="1083310"/>
            </a:xfrm>
            <a:prstGeom prst="rect">
              <a:avLst/>
            </a:prstGeom>
            <a:noFill/>
            <a:ln>
              <a:noFill/>
            </a:ln>
          </p:spPr>
        </p:pic>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标题和竖排文字" type="vertTx">
  <p:cSld name="VERTICAL_TEXT">
    <p:spTree>
      <p:nvGrpSpPr>
        <p:cNvPr id="1" name="Shape 63"/>
        <p:cNvGrpSpPr/>
        <p:nvPr/>
      </p:nvGrpSpPr>
      <p:grpSpPr>
        <a:xfrm>
          <a:off x="0" y="0"/>
          <a:ext cx="0" cy="0"/>
          <a:chOff x="0" y="0"/>
          <a:chExt cx="0" cy="0"/>
        </a:xfrm>
      </p:grpSpPr>
      <p:sp>
        <p:nvSpPr>
          <p:cNvPr id="64" name="Google Shape;64;p4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46"/>
          <p:cNvSpPr txBox="1">
            <a:spLocks noGrp="1"/>
          </p:cNvSpPr>
          <p:nvPr>
            <p:ph type="body" idx="1"/>
          </p:nvPr>
        </p:nvSpPr>
        <p:spPr>
          <a:xfrm rot="5400000">
            <a:off x="3833019" y="-1623218"/>
            <a:ext cx="4525963" cy="109728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6" name="Google Shape;66;p4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4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8" name="Google Shape;68;p4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Calibri"/>
                <a:ea typeface="Calibri"/>
                <a:cs typeface="Calibri"/>
                <a:sym typeface="Calibri"/>
              </a:defRPr>
            </a:lvl1pPr>
            <a:lvl2pPr marL="0" marR="0" lvl="1" indent="0" algn="l" rtl="0">
              <a:spcBef>
                <a:spcPts val="0"/>
              </a:spcBef>
              <a:buNone/>
              <a:defRPr sz="1800">
                <a:solidFill>
                  <a:srgbClr val="000000"/>
                </a:solidFill>
                <a:latin typeface="Calibri"/>
                <a:ea typeface="Calibri"/>
                <a:cs typeface="Calibri"/>
                <a:sym typeface="Calibri"/>
              </a:defRPr>
            </a:lvl2pPr>
            <a:lvl3pPr marL="0" marR="0" lvl="2" indent="0" algn="l" rtl="0">
              <a:spcBef>
                <a:spcPts val="0"/>
              </a:spcBef>
              <a:buNone/>
              <a:defRPr sz="1800">
                <a:solidFill>
                  <a:srgbClr val="000000"/>
                </a:solidFill>
                <a:latin typeface="Calibri"/>
                <a:ea typeface="Calibri"/>
                <a:cs typeface="Calibri"/>
                <a:sym typeface="Calibri"/>
              </a:defRPr>
            </a:lvl3pPr>
            <a:lvl4pPr marL="0" marR="0" lvl="3" indent="0" algn="l" rtl="0">
              <a:spcBef>
                <a:spcPts val="0"/>
              </a:spcBef>
              <a:buNone/>
              <a:defRPr sz="1800">
                <a:solidFill>
                  <a:srgbClr val="000000"/>
                </a:solidFill>
                <a:latin typeface="Calibri"/>
                <a:ea typeface="Calibri"/>
                <a:cs typeface="Calibri"/>
                <a:sym typeface="Calibri"/>
              </a:defRPr>
            </a:lvl4pPr>
            <a:lvl5pPr marL="0" marR="0" lvl="4" indent="0" algn="l" rtl="0">
              <a:spcBef>
                <a:spcPts val="0"/>
              </a:spcBef>
              <a:buNone/>
              <a:defRPr sz="1800">
                <a:solidFill>
                  <a:srgbClr val="000000"/>
                </a:solidFill>
                <a:latin typeface="Calibri"/>
                <a:ea typeface="Calibri"/>
                <a:cs typeface="Calibri"/>
                <a:sym typeface="Calibri"/>
              </a:defRPr>
            </a:lvl5pPr>
            <a:lvl6pPr marL="0" marR="0" lvl="5" indent="0" algn="l" rtl="0">
              <a:spcBef>
                <a:spcPts val="0"/>
              </a:spcBef>
              <a:buNone/>
              <a:defRPr sz="1800">
                <a:solidFill>
                  <a:srgbClr val="000000"/>
                </a:solidFill>
                <a:latin typeface="Calibri"/>
                <a:ea typeface="Calibri"/>
                <a:cs typeface="Calibri"/>
                <a:sym typeface="Calibri"/>
              </a:defRPr>
            </a:lvl6pPr>
            <a:lvl7pPr marL="0" marR="0" lvl="6" indent="0" algn="l" rtl="0">
              <a:spcBef>
                <a:spcPts val="0"/>
              </a:spcBef>
              <a:buNone/>
              <a:defRPr sz="1800">
                <a:solidFill>
                  <a:srgbClr val="000000"/>
                </a:solidFill>
                <a:latin typeface="Calibri"/>
                <a:ea typeface="Calibri"/>
                <a:cs typeface="Calibri"/>
                <a:sym typeface="Calibri"/>
              </a:defRPr>
            </a:lvl7pPr>
            <a:lvl8pPr marL="0" marR="0" lvl="7" indent="0" algn="l" rtl="0">
              <a:spcBef>
                <a:spcPts val="0"/>
              </a:spcBef>
              <a:buNone/>
              <a:defRPr sz="1800">
                <a:solidFill>
                  <a:srgbClr val="000000"/>
                </a:solidFill>
                <a:latin typeface="Calibri"/>
                <a:ea typeface="Calibri"/>
                <a:cs typeface="Calibri"/>
                <a:sym typeface="Calibri"/>
              </a:defRPr>
            </a:lvl8pPr>
            <a:lvl9pPr marL="0" marR="0" lvl="8" indent="0" algn="l" rtl="0">
              <a:spcBef>
                <a:spcPts val="0"/>
              </a:spcBef>
              <a:buNone/>
              <a:defRPr sz="1800">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垂直排列标题与文本" type="vertTitleAndTx">
  <p:cSld name="VERTICAL_TITLE_AND_VERTICAL_TEXT">
    <p:spTree>
      <p:nvGrpSpPr>
        <p:cNvPr id="1" name="Shape 69"/>
        <p:cNvGrpSpPr/>
        <p:nvPr/>
      </p:nvGrpSpPr>
      <p:grpSpPr>
        <a:xfrm>
          <a:off x="0" y="0"/>
          <a:ext cx="0" cy="0"/>
          <a:chOff x="0" y="0"/>
          <a:chExt cx="0" cy="0"/>
        </a:xfrm>
      </p:grpSpPr>
      <p:sp>
        <p:nvSpPr>
          <p:cNvPr id="70" name="Google Shape;70;p47"/>
          <p:cNvSpPr txBox="1">
            <a:spLocks noGrp="1"/>
          </p:cNvSpPr>
          <p:nvPr>
            <p:ph type="title"/>
          </p:nvPr>
        </p:nvSpPr>
        <p:spPr>
          <a:xfrm rot="5400000">
            <a:off x="7285038" y="1828802"/>
            <a:ext cx="5851525" cy="27432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1" name="Google Shape;71;p47"/>
          <p:cNvSpPr txBox="1">
            <a:spLocks noGrp="1"/>
          </p:cNvSpPr>
          <p:nvPr>
            <p:ph type="body" idx="1"/>
          </p:nvPr>
        </p:nvSpPr>
        <p:spPr>
          <a:xfrm rot="5400000">
            <a:off x="1697038" y="-812799"/>
            <a:ext cx="5851525" cy="80264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2" name="Google Shape;72;p4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4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4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Calibri"/>
                <a:ea typeface="Calibri"/>
                <a:cs typeface="Calibri"/>
                <a:sym typeface="Calibri"/>
              </a:defRPr>
            </a:lvl1pPr>
            <a:lvl2pPr marL="0" marR="0" lvl="1" indent="0" algn="l" rtl="0">
              <a:spcBef>
                <a:spcPts val="0"/>
              </a:spcBef>
              <a:buNone/>
              <a:defRPr sz="1800">
                <a:solidFill>
                  <a:srgbClr val="000000"/>
                </a:solidFill>
                <a:latin typeface="Calibri"/>
                <a:ea typeface="Calibri"/>
                <a:cs typeface="Calibri"/>
                <a:sym typeface="Calibri"/>
              </a:defRPr>
            </a:lvl2pPr>
            <a:lvl3pPr marL="0" marR="0" lvl="2" indent="0" algn="l" rtl="0">
              <a:spcBef>
                <a:spcPts val="0"/>
              </a:spcBef>
              <a:buNone/>
              <a:defRPr sz="1800">
                <a:solidFill>
                  <a:srgbClr val="000000"/>
                </a:solidFill>
                <a:latin typeface="Calibri"/>
                <a:ea typeface="Calibri"/>
                <a:cs typeface="Calibri"/>
                <a:sym typeface="Calibri"/>
              </a:defRPr>
            </a:lvl3pPr>
            <a:lvl4pPr marL="0" marR="0" lvl="3" indent="0" algn="l" rtl="0">
              <a:spcBef>
                <a:spcPts val="0"/>
              </a:spcBef>
              <a:buNone/>
              <a:defRPr sz="1800">
                <a:solidFill>
                  <a:srgbClr val="000000"/>
                </a:solidFill>
                <a:latin typeface="Calibri"/>
                <a:ea typeface="Calibri"/>
                <a:cs typeface="Calibri"/>
                <a:sym typeface="Calibri"/>
              </a:defRPr>
            </a:lvl4pPr>
            <a:lvl5pPr marL="0" marR="0" lvl="4" indent="0" algn="l" rtl="0">
              <a:spcBef>
                <a:spcPts val="0"/>
              </a:spcBef>
              <a:buNone/>
              <a:defRPr sz="1800">
                <a:solidFill>
                  <a:srgbClr val="000000"/>
                </a:solidFill>
                <a:latin typeface="Calibri"/>
                <a:ea typeface="Calibri"/>
                <a:cs typeface="Calibri"/>
                <a:sym typeface="Calibri"/>
              </a:defRPr>
            </a:lvl5pPr>
            <a:lvl6pPr marL="0" marR="0" lvl="5" indent="0" algn="l" rtl="0">
              <a:spcBef>
                <a:spcPts val="0"/>
              </a:spcBef>
              <a:buNone/>
              <a:defRPr sz="1800">
                <a:solidFill>
                  <a:srgbClr val="000000"/>
                </a:solidFill>
                <a:latin typeface="Calibri"/>
                <a:ea typeface="Calibri"/>
                <a:cs typeface="Calibri"/>
                <a:sym typeface="Calibri"/>
              </a:defRPr>
            </a:lvl6pPr>
            <a:lvl7pPr marL="0" marR="0" lvl="6" indent="0" algn="l" rtl="0">
              <a:spcBef>
                <a:spcPts val="0"/>
              </a:spcBef>
              <a:buNone/>
              <a:defRPr sz="1800">
                <a:solidFill>
                  <a:srgbClr val="000000"/>
                </a:solidFill>
                <a:latin typeface="Calibri"/>
                <a:ea typeface="Calibri"/>
                <a:cs typeface="Calibri"/>
                <a:sym typeface="Calibri"/>
              </a:defRPr>
            </a:lvl7pPr>
            <a:lvl8pPr marL="0" marR="0" lvl="7" indent="0" algn="l" rtl="0">
              <a:spcBef>
                <a:spcPts val="0"/>
              </a:spcBef>
              <a:buNone/>
              <a:defRPr sz="1800">
                <a:solidFill>
                  <a:srgbClr val="000000"/>
                </a:solidFill>
                <a:latin typeface="Calibri"/>
                <a:ea typeface="Calibri"/>
                <a:cs typeface="Calibri"/>
                <a:sym typeface="Calibri"/>
              </a:defRPr>
            </a:lvl8pPr>
            <a:lvl9pPr marL="0" marR="0" lvl="8" indent="0" algn="l" rtl="0">
              <a:spcBef>
                <a:spcPts val="0"/>
              </a:spcBef>
              <a:buNone/>
              <a:defRPr sz="1800">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自定义版式">
  <p:cSld name="自定义版式">
    <p:spTree>
      <p:nvGrpSpPr>
        <p:cNvPr id="1" name="Shape 75"/>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节标题">
  <p:cSld name="节标题">
    <p:spTree>
      <p:nvGrpSpPr>
        <p:cNvPr id="1" name="Shape 36"/>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两项内容">
  <p:cSld name="两项内容">
    <p:spTree>
      <p:nvGrpSpPr>
        <p:cNvPr id="1" name="Shape 37"/>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38"/>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自定义版式">
  <p:cSld name="自定义版式">
    <p:spTree>
      <p:nvGrpSpPr>
        <p:cNvPr id="1" name="Shape 39"/>
        <p:cNvGrpSpPr/>
        <p:nvPr/>
      </p:nvGrpSpPr>
      <p:grpSpPr>
        <a:xfrm>
          <a:off x="0" y="0"/>
          <a:ext cx="0" cy="0"/>
          <a:chOff x="0" y="0"/>
          <a:chExt cx="0" cy="0"/>
        </a:xfrm>
      </p:grpSpPr>
      <p:sp>
        <p:nvSpPr>
          <p:cNvPr id="40" name="Google Shape;40;p3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自定义版式">
  <p:cSld name="1_自定义版式">
    <p:spTree>
      <p:nvGrpSpPr>
        <p:cNvPr id="1" name="Shape 41"/>
        <p:cNvGrpSpPr/>
        <p:nvPr/>
      </p:nvGrpSpPr>
      <p:grpSpPr>
        <a:xfrm>
          <a:off x="0" y="0"/>
          <a:ext cx="0" cy="0"/>
          <a:chOff x="0" y="0"/>
          <a:chExt cx="0" cy="0"/>
        </a:xfrm>
      </p:grpSpPr>
      <p:sp>
        <p:nvSpPr>
          <p:cNvPr id="42" name="Google Shape;42;p3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自定义版式">
  <p:cSld name="2_自定义版式">
    <p:spTree>
      <p:nvGrpSpPr>
        <p:cNvPr id="1" name="Shape 43"/>
        <p:cNvGrpSpPr/>
        <p:nvPr/>
      </p:nvGrpSpPr>
      <p:grpSpPr>
        <a:xfrm>
          <a:off x="0" y="0"/>
          <a:ext cx="0" cy="0"/>
          <a:chOff x="0" y="0"/>
          <a:chExt cx="0" cy="0"/>
        </a:xfrm>
      </p:grpSpPr>
      <p:sp>
        <p:nvSpPr>
          <p:cNvPr id="44" name="Google Shape;44;p3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_自定义版式">
  <p:cSld name="3_自定义版式">
    <p:spTree>
      <p:nvGrpSpPr>
        <p:cNvPr id="1" name="Shape 45"/>
        <p:cNvGrpSpPr/>
        <p:nvPr/>
      </p:nvGrpSpPr>
      <p:grpSpPr>
        <a:xfrm>
          <a:off x="0" y="0"/>
          <a:ext cx="0" cy="0"/>
          <a:chOff x="0" y="0"/>
          <a:chExt cx="0" cy="0"/>
        </a:xfrm>
      </p:grpSpPr>
      <p:sp>
        <p:nvSpPr>
          <p:cNvPr id="46" name="Google Shape;46;p3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71" r:id="rId17"/>
    <p:sldLayoutId id="2147483672" r:id="rId18"/>
    <p:sldLayoutId id="2147483673"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2"/>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freeppt7.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8" Type="http://schemas.openxmlformats.org/officeDocument/2006/relationships/image" Target="../media/image23.emf"/><Relationship Id="rId13" Type="http://schemas.openxmlformats.org/officeDocument/2006/relationships/image" Target="../media/image28.png"/><Relationship Id="rId3" Type="http://schemas.openxmlformats.org/officeDocument/2006/relationships/image" Target="../media/image18.emf"/><Relationship Id="rId7" Type="http://schemas.openxmlformats.org/officeDocument/2006/relationships/image" Target="../media/image22.emf"/><Relationship Id="rId12"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21.emf"/><Relationship Id="rId11" Type="http://schemas.openxmlformats.org/officeDocument/2006/relationships/image" Target="../media/image26.emf"/><Relationship Id="rId5" Type="http://schemas.openxmlformats.org/officeDocument/2006/relationships/image" Target="../media/image20.emf"/><Relationship Id="rId10" Type="http://schemas.openxmlformats.org/officeDocument/2006/relationships/image" Target="../media/image25.gif"/><Relationship Id="rId4" Type="http://schemas.openxmlformats.org/officeDocument/2006/relationships/image" Target="../media/image19.emf"/><Relationship Id="rId9" Type="http://schemas.openxmlformats.org/officeDocument/2006/relationships/image" Target="../media/image24.png"/><Relationship Id="rId14" Type="http://schemas.openxmlformats.org/officeDocument/2006/relationships/image" Target="../media/image29.png"/></Relationships>
</file>

<file path=ppt/slides/_rels/slide14.xml.rels><?xml version="1.0" encoding="UTF-8" standalone="yes"?>
<Relationships xmlns="http://schemas.openxmlformats.org/package/2006/relationships"><Relationship Id="rId8" Type="http://schemas.openxmlformats.org/officeDocument/2006/relationships/image" Target="../media/image23.emf"/><Relationship Id="rId13" Type="http://schemas.openxmlformats.org/officeDocument/2006/relationships/image" Target="../media/image28.png"/><Relationship Id="rId3" Type="http://schemas.openxmlformats.org/officeDocument/2006/relationships/image" Target="../media/image18.emf"/><Relationship Id="rId7" Type="http://schemas.openxmlformats.org/officeDocument/2006/relationships/image" Target="../media/image22.emf"/><Relationship Id="rId12"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21.emf"/><Relationship Id="rId11" Type="http://schemas.openxmlformats.org/officeDocument/2006/relationships/image" Target="../media/image26.emf"/><Relationship Id="rId5" Type="http://schemas.openxmlformats.org/officeDocument/2006/relationships/image" Target="../media/image20.emf"/><Relationship Id="rId10" Type="http://schemas.openxmlformats.org/officeDocument/2006/relationships/image" Target="../media/image25.gif"/><Relationship Id="rId4" Type="http://schemas.openxmlformats.org/officeDocument/2006/relationships/image" Target="../media/image19.emf"/><Relationship Id="rId9" Type="http://schemas.openxmlformats.org/officeDocument/2006/relationships/image" Target="../media/image24.png"/><Relationship Id="rId14" Type="http://schemas.openxmlformats.org/officeDocument/2006/relationships/image" Target="../media/image2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8" Type="http://schemas.openxmlformats.org/officeDocument/2006/relationships/image" Target="../media/image35.emf"/><Relationship Id="rId13" Type="http://schemas.openxmlformats.org/officeDocument/2006/relationships/image" Target="../media/image37.emf"/><Relationship Id="rId18" Type="http://schemas.openxmlformats.org/officeDocument/2006/relationships/image" Target="../media/image42.emf"/><Relationship Id="rId3" Type="http://schemas.openxmlformats.org/officeDocument/2006/relationships/image" Target="../media/image32.emf"/><Relationship Id="rId21" Type="http://schemas.openxmlformats.org/officeDocument/2006/relationships/image" Target="../media/image44.jpeg"/><Relationship Id="rId7" Type="http://schemas.openxmlformats.org/officeDocument/2006/relationships/image" Target="../media/image19.emf"/><Relationship Id="rId12" Type="http://schemas.openxmlformats.org/officeDocument/2006/relationships/image" Target="../media/image36.emf"/><Relationship Id="rId17" Type="http://schemas.openxmlformats.org/officeDocument/2006/relationships/image" Target="../media/image41.emf"/><Relationship Id="rId2" Type="http://schemas.openxmlformats.org/officeDocument/2006/relationships/notesSlide" Target="../notesSlides/notesSlide10.xml"/><Relationship Id="rId16" Type="http://schemas.openxmlformats.org/officeDocument/2006/relationships/image" Target="../media/image40.emf"/><Relationship Id="rId20" Type="http://schemas.openxmlformats.org/officeDocument/2006/relationships/image" Target="../media/image43.jpeg"/><Relationship Id="rId1" Type="http://schemas.openxmlformats.org/officeDocument/2006/relationships/slideLayout" Target="../slideLayouts/slideLayout17.xml"/><Relationship Id="rId6" Type="http://schemas.openxmlformats.org/officeDocument/2006/relationships/image" Target="../media/image18.emf"/><Relationship Id="rId11" Type="http://schemas.openxmlformats.org/officeDocument/2006/relationships/image" Target="../media/image22.emf"/><Relationship Id="rId24" Type="http://schemas.openxmlformats.org/officeDocument/2006/relationships/image" Target="../media/image47.jpeg"/><Relationship Id="rId5" Type="http://schemas.openxmlformats.org/officeDocument/2006/relationships/image" Target="../media/image34.emf"/><Relationship Id="rId15" Type="http://schemas.openxmlformats.org/officeDocument/2006/relationships/image" Target="../media/image39.emf"/><Relationship Id="rId23" Type="http://schemas.openxmlformats.org/officeDocument/2006/relationships/image" Target="../media/image46.png"/><Relationship Id="rId10" Type="http://schemas.openxmlformats.org/officeDocument/2006/relationships/image" Target="../media/image21.emf"/><Relationship Id="rId19" Type="http://schemas.openxmlformats.org/officeDocument/2006/relationships/image" Target="../media/image24.png"/><Relationship Id="rId4" Type="http://schemas.openxmlformats.org/officeDocument/2006/relationships/image" Target="../media/image33.emf"/><Relationship Id="rId9" Type="http://schemas.openxmlformats.org/officeDocument/2006/relationships/image" Target="../media/image20.emf"/><Relationship Id="rId14" Type="http://schemas.openxmlformats.org/officeDocument/2006/relationships/image" Target="../media/image38.emf"/><Relationship Id="rId22"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Google Shape;81;p1"/>
          <p:cNvPicPr preferRelativeResize="0"/>
          <p:nvPr/>
        </p:nvPicPr>
        <p:blipFill rotWithShape="1">
          <a:blip r:embed="rId3">
            <a:alphaModFix/>
          </a:blip>
          <a:srcRect/>
          <a:stretch/>
        </p:blipFill>
        <p:spPr>
          <a:xfrm>
            <a:off x="8337947" y="0"/>
            <a:ext cx="3854053" cy="6858000"/>
          </a:xfrm>
          <a:prstGeom prst="rect">
            <a:avLst/>
          </a:prstGeom>
          <a:noFill/>
          <a:ln>
            <a:noFill/>
          </a:ln>
        </p:spPr>
      </p:pic>
      <p:sp>
        <p:nvSpPr>
          <p:cNvPr id="82" name="Google Shape;82;p1"/>
          <p:cNvSpPr/>
          <p:nvPr/>
        </p:nvSpPr>
        <p:spPr>
          <a:xfrm>
            <a:off x="972457" y="1259111"/>
            <a:ext cx="7257143" cy="4368800"/>
          </a:xfrm>
          <a:prstGeom prst="cloudCallout">
            <a:avLst>
              <a:gd name="adj1" fmla="val 61167"/>
              <a:gd name="adj2" fmla="val 39576"/>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83" name="Google Shape;83;p1"/>
          <p:cNvSpPr/>
          <p:nvPr/>
        </p:nvSpPr>
        <p:spPr>
          <a:xfrm>
            <a:off x="972457" y="1001486"/>
            <a:ext cx="7257143" cy="4368800"/>
          </a:xfrm>
          <a:prstGeom prst="cloudCallout">
            <a:avLst>
              <a:gd name="adj1" fmla="val 61167"/>
              <a:gd name="adj2" fmla="val 39576"/>
            </a:avLst>
          </a:prstGeom>
          <a:solidFill>
            <a:schemeClr val="lt1"/>
          </a:solidFill>
          <a:ln w="25400" cap="flat" cmpd="sng">
            <a:solidFill>
              <a:srgbClr val="A4CC4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84" name="Google Shape;84;p1"/>
          <p:cNvSpPr txBox="1"/>
          <p:nvPr/>
        </p:nvSpPr>
        <p:spPr>
          <a:xfrm>
            <a:off x="1274931" y="2330975"/>
            <a:ext cx="6415316"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rgbClr val="FF0000"/>
                </a:solidFill>
                <a:latin typeface="Courier New" panose="02070309020205020404" pitchFamily="49" charset="0"/>
                <a:cs typeface="Courier New" panose="02070309020205020404" pitchFamily="49" charset="0"/>
                <a:sym typeface="Arial"/>
              </a:rPr>
              <a:t>HOẠT ĐỘNG KHỞI ĐỘNG</a:t>
            </a:r>
            <a:endParaRPr sz="3600" b="1" i="0" u="none" strike="noStrike" cap="none" dirty="0">
              <a:solidFill>
                <a:srgbClr val="FF0000"/>
              </a:solidFill>
              <a:latin typeface="Courier New" panose="02070309020205020404" pitchFamily="49" charset="0"/>
              <a:cs typeface="Courier New" panose="02070309020205020404" pitchFamily="49" charset="0"/>
              <a:sym typeface="Arial"/>
            </a:endParaRPr>
          </a:p>
        </p:txBody>
      </p:sp>
      <p:sp>
        <p:nvSpPr>
          <p:cNvPr id="86" name="Google Shape;86;p1"/>
          <p:cNvSpPr/>
          <p:nvPr/>
        </p:nvSpPr>
        <p:spPr>
          <a:xfrm>
            <a:off x="1729582" y="3207162"/>
            <a:ext cx="5646057" cy="87581"/>
          </a:xfrm>
          <a:custGeom>
            <a:avLst/>
            <a:gdLst/>
            <a:ahLst/>
            <a:cxnLst/>
            <a:rect l="l" t="t" r="r" b="b"/>
            <a:pathLst>
              <a:path w="5646057" h="87581" extrusionOk="0">
                <a:moveTo>
                  <a:pt x="0" y="29524"/>
                </a:moveTo>
                <a:lnTo>
                  <a:pt x="2815772" y="87581"/>
                </a:lnTo>
                <a:cubicBezTo>
                  <a:pt x="3539067" y="82743"/>
                  <a:pt x="3868058" y="5333"/>
                  <a:pt x="4339772" y="495"/>
                </a:cubicBezTo>
                <a:cubicBezTo>
                  <a:pt x="4811486" y="-4343"/>
                  <a:pt x="5228771" y="27104"/>
                  <a:pt x="5646057" y="58552"/>
                </a:cubicBezTo>
              </a:path>
            </a:pathLst>
          </a:custGeom>
          <a:noFill/>
          <a:ln w="12700" cap="flat" cmpd="sng">
            <a:solidFill>
              <a:srgbClr val="060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87" name="Google Shape;87;p1"/>
          <p:cNvSpPr/>
          <p:nvPr/>
        </p:nvSpPr>
        <p:spPr>
          <a:xfrm>
            <a:off x="1944914" y="3887756"/>
            <a:ext cx="4905829" cy="137349"/>
          </a:xfrm>
          <a:custGeom>
            <a:avLst/>
            <a:gdLst/>
            <a:ahLst/>
            <a:cxnLst/>
            <a:rect l="l" t="t" r="r" b="b"/>
            <a:pathLst>
              <a:path w="5646057" h="87581" extrusionOk="0">
                <a:moveTo>
                  <a:pt x="0" y="29524"/>
                </a:moveTo>
                <a:lnTo>
                  <a:pt x="2815772" y="87581"/>
                </a:lnTo>
                <a:cubicBezTo>
                  <a:pt x="3539067" y="82743"/>
                  <a:pt x="3868058" y="5333"/>
                  <a:pt x="4339772" y="495"/>
                </a:cubicBezTo>
                <a:cubicBezTo>
                  <a:pt x="4811486" y="-4343"/>
                  <a:pt x="5228771" y="27104"/>
                  <a:pt x="5646057" y="58552"/>
                </a:cubicBezTo>
              </a:path>
            </a:pathLst>
          </a:custGeom>
          <a:noFill/>
          <a:ln w="12700" cap="flat" cmpd="sng">
            <a:solidFill>
              <a:srgbClr val="060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89" name="Google Shape;89;p1"/>
          <p:cNvSpPr/>
          <p:nvPr/>
        </p:nvSpPr>
        <p:spPr>
          <a:xfrm>
            <a:off x="9943928" y="242463"/>
            <a:ext cx="1684599" cy="413563"/>
          </a:xfrm>
          <a:prstGeom prst="roundRect">
            <a:avLst>
              <a:gd name="adj" fmla="val 50000"/>
            </a:avLst>
          </a:prstGeom>
          <a:solidFill>
            <a:schemeClr val="lt1">
              <a:alpha val="0"/>
            </a:schemeClr>
          </a:solidFill>
          <a:ln w="15875"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700" b="0" i="0" u="none" strike="noStrike" cap="none">
                <a:solidFill>
                  <a:srgbClr val="D8D8D8"/>
                </a:solidFill>
                <a:latin typeface="Arial"/>
                <a:ea typeface="Arial"/>
                <a:cs typeface="Arial"/>
                <a:sym typeface="Arial"/>
              </a:rPr>
              <a:t>LOGO</a:t>
            </a:r>
            <a:endParaRPr sz="2700" b="0" i="0" u="none" strike="noStrike" cap="none">
              <a:solidFill>
                <a:srgbClr val="D8D8D8"/>
              </a:solidFill>
              <a:latin typeface="Arial"/>
              <a:ea typeface="Arial"/>
              <a:cs typeface="Arial"/>
              <a:sym typeface="Arial"/>
            </a:endParaRPr>
          </a:p>
        </p:txBody>
      </p:sp>
      <p:sp>
        <p:nvSpPr>
          <p:cNvPr id="90" name="Google Shape;90;p1">
            <a:hlinkClick r:id="rId4"/>
          </p:cNvPr>
          <p:cNvSpPr txBox="1"/>
          <p:nvPr/>
        </p:nvSpPr>
        <p:spPr>
          <a:xfrm>
            <a:off x="6850743" y="6566484"/>
            <a:ext cx="5169613" cy="24622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00" b="0" i="0" u="sng" strike="noStrike" cap="none">
                <a:solidFill>
                  <a:srgbClr val="7F7F7F"/>
                </a:solidFill>
                <a:latin typeface="Arial"/>
                <a:ea typeface="Arial"/>
                <a:cs typeface="Arial"/>
                <a:sym typeface="Arial"/>
                <a:hlinkClick r:id="rId4">
                  <a:extLst>
                    <a:ext uri="{A12FA001-AC4F-418D-AE19-62706E023703}">
                      <ahyp:hlinkClr xmlns="" xmlns:ahyp="http://schemas.microsoft.com/office/drawing/2018/hyperlinkcolor" val="tx"/>
                    </a:ext>
                  </a:extLst>
                </a:hlinkClick>
              </a:rPr>
              <a:t>https://www.freeppt7.com</a:t>
            </a:r>
            <a:endParaRPr sz="1000" b="0" i="0" u="none" strike="noStrike" cap="none">
              <a:solidFill>
                <a:srgbClr val="7F7F7F"/>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 xmlns:a16="http://schemas.microsoft.com/office/drawing/2014/main" id="{265E20E5-99F1-45DE-ABD4-DF5B7EDEDE79}"/>
              </a:ext>
            </a:extLst>
          </p:cNvPr>
          <p:cNvSpPr txBox="1"/>
          <p:nvPr/>
        </p:nvSpPr>
        <p:spPr>
          <a:xfrm>
            <a:off x="1032876" y="629550"/>
            <a:ext cx="4819284" cy="675185"/>
          </a:xfrm>
          <a:custGeom>
            <a:avLst/>
            <a:gdLst>
              <a:gd name="connsiteX0" fmla="*/ 0 w 2408275"/>
              <a:gd name="connsiteY0" fmla="*/ 0 h 757130"/>
              <a:gd name="connsiteX1" fmla="*/ 433490 w 2408275"/>
              <a:gd name="connsiteY1" fmla="*/ 0 h 757130"/>
              <a:gd name="connsiteX2" fmla="*/ 891062 w 2408275"/>
              <a:gd name="connsiteY2" fmla="*/ 0 h 757130"/>
              <a:gd name="connsiteX3" fmla="*/ 1372717 w 2408275"/>
              <a:gd name="connsiteY3" fmla="*/ 0 h 757130"/>
              <a:gd name="connsiteX4" fmla="*/ 1782124 w 2408275"/>
              <a:gd name="connsiteY4" fmla="*/ 0 h 757130"/>
              <a:gd name="connsiteX5" fmla="*/ 2408275 w 2408275"/>
              <a:gd name="connsiteY5" fmla="*/ 0 h 757130"/>
              <a:gd name="connsiteX6" fmla="*/ 2408275 w 2408275"/>
              <a:gd name="connsiteY6" fmla="*/ 355851 h 757130"/>
              <a:gd name="connsiteX7" fmla="*/ 2408275 w 2408275"/>
              <a:gd name="connsiteY7" fmla="*/ 757130 h 757130"/>
              <a:gd name="connsiteX8" fmla="*/ 1950703 w 2408275"/>
              <a:gd name="connsiteY8" fmla="*/ 757130 h 757130"/>
              <a:gd name="connsiteX9" fmla="*/ 1517213 w 2408275"/>
              <a:gd name="connsiteY9" fmla="*/ 757130 h 757130"/>
              <a:gd name="connsiteX10" fmla="*/ 1107807 w 2408275"/>
              <a:gd name="connsiteY10" fmla="*/ 757130 h 757130"/>
              <a:gd name="connsiteX11" fmla="*/ 626152 w 2408275"/>
              <a:gd name="connsiteY11" fmla="*/ 757130 h 757130"/>
              <a:gd name="connsiteX12" fmla="*/ 0 w 2408275"/>
              <a:gd name="connsiteY12" fmla="*/ 757130 h 757130"/>
              <a:gd name="connsiteX13" fmla="*/ 0 w 2408275"/>
              <a:gd name="connsiteY13" fmla="*/ 363422 h 757130"/>
              <a:gd name="connsiteX14" fmla="*/ 0 w 2408275"/>
              <a:gd name="connsiteY14" fmla="*/ 0 h 75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08275" h="757130" fill="none" extrusionOk="0">
                <a:moveTo>
                  <a:pt x="0" y="0"/>
                </a:moveTo>
                <a:cubicBezTo>
                  <a:pt x="201251" y="-23396"/>
                  <a:pt x="244923" y="31147"/>
                  <a:pt x="433490" y="0"/>
                </a:cubicBezTo>
                <a:cubicBezTo>
                  <a:pt x="622057" y="-31147"/>
                  <a:pt x="681057" y="36832"/>
                  <a:pt x="891062" y="0"/>
                </a:cubicBezTo>
                <a:cubicBezTo>
                  <a:pt x="1101067" y="-36832"/>
                  <a:pt x="1168880" y="22955"/>
                  <a:pt x="1372717" y="0"/>
                </a:cubicBezTo>
                <a:cubicBezTo>
                  <a:pt x="1576555" y="-22955"/>
                  <a:pt x="1641318" y="27371"/>
                  <a:pt x="1782124" y="0"/>
                </a:cubicBezTo>
                <a:cubicBezTo>
                  <a:pt x="1922930" y="-27371"/>
                  <a:pt x="2129822" y="63155"/>
                  <a:pt x="2408275" y="0"/>
                </a:cubicBezTo>
                <a:cubicBezTo>
                  <a:pt x="2426706" y="71535"/>
                  <a:pt x="2368650" y="212165"/>
                  <a:pt x="2408275" y="355851"/>
                </a:cubicBezTo>
                <a:cubicBezTo>
                  <a:pt x="2447900" y="499537"/>
                  <a:pt x="2369499" y="572059"/>
                  <a:pt x="2408275" y="757130"/>
                </a:cubicBezTo>
                <a:cubicBezTo>
                  <a:pt x="2292083" y="803701"/>
                  <a:pt x="2172632" y="712566"/>
                  <a:pt x="1950703" y="757130"/>
                </a:cubicBezTo>
                <a:cubicBezTo>
                  <a:pt x="1728774" y="801694"/>
                  <a:pt x="1631883" y="720703"/>
                  <a:pt x="1517213" y="757130"/>
                </a:cubicBezTo>
                <a:cubicBezTo>
                  <a:pt x="1402543" y="793557"/>
                  <a:pt x="1284506" y="721482"/>
                  <a:pt x="1107807" y="757130"/>
                </a:cubicBezTo>
                <a:cubicBezTo>
                  <a:pt x="931108" y="792778"/>
                  <a:pt x="787291" y="738706"/>
                  <a:pt x="626152" y="757130"/>
                </a:cubicBezTo>
                <a:cubicBezTo>
                  <a:pt x="465013" y="775554"/>
                  <a:pt x="132442" y="747950"/>
                  <a:pt x="0" y="757130"/>
                </a:cubicBezTo>
                <a:cubicBezTo>
                  <a:pt x="-18249" y="573206"/>
                  <a:pt x="40830" y="540473"/>
                  <a:pt x="0" y="363422"/>
                </a:cubicBezTo>
                <a:cubicBezTo>
                  <a:pt x="-40830" y="186371"/>
                  <a:pt x="24719" y="172267"/>
                  <a:pt x="0" y="0"/>
                </a:cubicBezTo>
                <a:close/>
              </a:path>
              <a:path w="2408275" h="757130" stroke="0" extrusionOk="0">
                <a:moveTo>
                  <a:pt x="0" y="0"/>
                </a:moveTo>
                <a:cubicBezTo>
                  <a:pt x="173609" y="-47564"/>
                  <a:pt x="376100" y="18407"/>
                  <a:pt x="505738" y="0"/>
                </a:cubicBezTo>
                <a:cubicBezTo>
                  <a:pt x="635376" y="-18407"/>
                  <a:pt x="761362" y="22694"/>
                  <a:pt x="915145" y="0"/>
                </a:cubicBezTo>
                <a:cubicBezTo>
                  <a:pt x="1068928" y="-22694"/>
                  <a:pt x="1307297" y="39188"/>
                  <a:pt x="1420882" y="0"/>
                </a:cubicBezTo>
                <a:cubicBezTo>
                  <a:pt x="1534467" y="-39188"/>
                  <a:pt x="1694118" y="7233"/>
                  <a:pt x="1854372" y="0"/>
                </a:cubicBezTo>
                <a:cubicBezTo>
                  <a:pt x="2014626" y="-7233"/>
                  <a:pt x="2165165" y="10883"/>
                  <a:pt x="2408275" y="0"/>
                </a:cubicBezTo>
                <a:cubicBezTo>
                  <a:pt x="2419122" y="124621"/>
                  <a:pt x="2405089" y="261220"/>
                  <a:pt x="2408275" y="378565"/>
                </a:cubicBezTo>
                <a:cubicBezTo>
                  <a:pt x="2411461" y="495911"/>
                  <a:pt x="2394441" y="619423"/>
                  <a:pt x="2408275" y="757130"/>
                </a:cubicBezTo>
                <a:cubicBezTo>
                  <a:pt x="2265036" y="757774"/>
                  <a:pt x="2098002" y="721050"/>
                  <a:pt x="1878455" y="757130"/>
                </a:cubicBezTo>
                <a:cubicBezTo>
                  <a:pt x="1658908" y="793210"/>
                  <a:pt x="1503257" y="755025"/>
                  <a:pt x="1348634" y="757130"/>
                </a:cubicBezTo>
                <a:cubicBezTo>
                  <a:pt x="1194011" y="759235"/>
                  <a:pt x="1132513" y="732648"/>
                  <a:pt x="939227" y="757130"/>
                </a:cubicBezTo>
                <a:cubicBezTo>
                  <a:pt x="745941" y="781612"/>
                  <a:pt x="580894" y="724909"/>
                  <a:pt x="481655" y="757130"/>
                </a:cubicBezTo>
                <a:cubicBezTo>
                  <a:pt x="382416" y="789351"/>
                  <a:pt x="182587" y="716462"/>
                  <a:pt x="0" y="757130"/>
                </a:cubicBezTo>
                <a:cubicBezTo>
                  <a:pt x="-22298" y="600044"/>
                  <a:pt x="41531" y="473330"/>
                  <a:pt x="0" y="378565"/>
                </a:cubicBezTo>
                <a:cubicBezTo>
                  <a:pt x="-41531" y="283800"/>
                  <a:pt x="16901" y="156526"/>
                  <a:pt x="0" y="0"/>
                </a:cubicBezTo>
                <a:close/>
              </a:path>
            </a:pathLst>
          </a:custGeom>
          <a:solidFill>
            <a:schemeClr val="accent6">
              <a:lumMod val="20000"/>
              <a:lumOff val="80000"/>
            </a:schemeClr>
          </a:solidFill>
          <a:ln w="19050">
            <a:solidFill>
              <a:schemeClr val="accent6">
                <a:lumMod val="75000"/>
              </a:schemeClr>
            </a:solidFill>
            <a:extLst>
              <a:ext uri="{C807C97D-BFC1-408E-A445-0C87EB9F89A2}">
                <ask:lineSketchStyleProps xmlns="" xmlns:ask="http://schemas.microsoft.com/office/drawing/2018/sketchyshapes" sd="1595900795">
                  <a:custGeom>
                    <a:avLst/>
                    <a:gdLst>
                      <a:gd name="connsiteX0" fmla="*/ 0 w 4819284"/>
                      <a:gd name="connsiteY0" fmla="*/ 0 h 675185"/>
                      <a:gd name="connsiteX1" fmla="*/ 867472 w 4819284"/>
                      <a:gd name="connsiteY1" fmla="*/ 0 h 675185"/>
                      <a:gd name="connsiteX2" fmla="*/ 1783135 w 4819284"/>
                      <a:gd name="connsiteY2" fmla="*/ 0 h 675185"/>
                      <a:gd name="connsiteX3" fmla="*/ 2746992 w 4819284"/>
                      <a:gd name="connsiteY3" fmla="*/ 0 h 675185"/>
                      <a:gd name="connsiteX4" fmla="*/ 3566271 w 4819284"/>
                      <a:gd name="connsiteY4" fmla="*/ 0 h 675185"/>
                      <a:gd name="connsiteX5" fmla="*/ 4819284 w 4819284"/>
                      <a:gd name="connsiteY5" fmla="*/ 0 h 675185"/>
                      <a:gd name="connsiteX6" fmla="*/ 4819284 w 4819284"/>
                      <a:gd name="connsiteY6" fmla="*/ 317336 h 675185"/>
                      <a:gd name="connsiteX7" fmla="*/ 4819284 w 4819284"/>
                      <a:gd name="connsiteY7" fmla="*/ 675185 h 675185"/>
                      <a:gd name="connsiteX8" fmla="*/ 3903620 w 4819284"/>
                      <a:gd name="connsiteY8" fmla="*/ 675185 h 675185"/>
                      <a:gd name="connsiteX9" fmla="*/ 3036148 w 4819284"/>
                      <a:gd name="connsiteY9" fmla="*/ 675185 h 675185"/>
                      <a:gd name="connsiteX10" fmla="*/ 2216871 w 4819284"/>
                      <a:gd name="connsiteY10" fmla="*/ 675185 h 675185"/>
                      <a:gd name="connsiteX11" fmla="*/ 1253014 w 4819284"/>
                      <a:gd name="connsiteY11" fmla="*/ 675185 h 675185"/>
                      <a:gd name="connsiteX12" fmla="*/ 0 w 4819284"/>
                      <a:gd name="connsiteY12" fmla="*/ 675185 h 675185"/>
                      <a:gd name="connsiteX13" fmla="*/ 0 w 4819284"/>
                      <a:gd name="connsiteY13" fmla="*/ 324088 h 675185"/>
                      <a:gd name="connsiteX14" fmla="*/ 0 w 4819284"/>
                      <a:gd name="connsiteY14" fmla="*/ 0 h 675185"/>
                      <a:gd name="connsiteX0" fmla="*/ 0 w 4819284"/>
                      <a:gd name="connsiteY0" fmla="*/ 0 h 675185"/>
                      <a:gd name="connsiteX1" fmla="*/ 1012050 w 4819284"/>
                      <a:gd name="connsiteY1" fmla="*/ 0 h 675185"/>
                      <a:gd name="connsiteX2" fmla="*/ 1831328 w 4819284"/>
                      <a:gd name="connsiteY2" fmla="*/ 0 h 675185"/>
                      <a:gd name="connsiteX3" fmla="*/ 2843377 w 4819284"/>
                      <a:gd name="connsiteY3" fmla="*/ 0 h 675185"/>
                      <a:gd name="connsiteX4" fmla="*/ 3710849 w 4819284"/>
                      <a:gd name="connsiteY4" fmla="*/ 0 h 675185"/>
                      <a:gd name="connsiteX5" fmla="*/ 4819284 w 4819284"/>
                      <a:gd name="connsiteY5" fmla="*/ 0 h 675185"/>
                      <a:gd name="connsiteX6" fmla="*/ 4819284 w 4819284"/>
                      <a:gd name="connsiteY6" fmla="*/ 337592 h 675185"/>
                      <a:gd name="connsiteX7" fmla="*/ 4819284 w 4819284"/>
                      <a:gd name="connsiteY7" fmla="*/ 675185 h 675185"/>
                      <a:gd name="connsiteX8" fmla="*/ 3759042 w 4819284"/>
                      <a:gd name="connsiteY8" fmla="*/ 675185 h 675185"/>
                      <a:gd name="connsiteX9" fmla="*/ 2698799 w 4819284"/>
                      <a:gd name="connsiteY9" fmla="*/ 675185 h 675185"/>
                      <a:gd name="connsiteX10" fmla="*/ 1879520 w 4819284"/>
                      <a:gd name="connsiteY10" fmla="*/ 675185 h 675185"/>
                      <a:gd name="connsiteX11" fmla="*/ 963856 w 4819284"/>
                      <a:gd name="connsiteY11" fmla="*/ 675185 h 675185"/>
                      <a:gd name="connsiteX12" fmla="*/ 0 w 4819284"/>
                      <a:gd name="connsiteY12" fmla="*/ 675185 h 675185"/>
                      <a:gd name="connsiteX13" fmla="*/ 0 w 4819284"/>
                      <a:gd name="connsiteY13" fmla="*/ 337592 h 675185"/>
                      <a:gd name="connsiteX14" fmla="*/ 0 w 4819284"/>
                      <a:gd name="connsiteY14" fmla="*/ 0 h 675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819284" h="675185" fill="none" extrusionOk="0">
                        <a:moveTo>
                          <a:pt x="0" y="0"/>
                        </a:moveTo>
                        <a:cubicBezTo>
                          <a:pt x="406525" y="-29905"/>
                          <a:pt x="470048" y="38532"/>
                          <a:pt x="867472" y="0"/>
                        </a:cubicBezTo>
                        <a:cubicBezTo>
                          <a:pt x="1220472" y="-11675"/>
                          <a:pt x="1352125" y="37479"/>
                          <a:pt x="1783135" y="0"/>
                        </a:cubicBezTo>
                        <a:cubicBezTo>
                          <a:pt x="2205180" y="-29059"/>
                          <a:pt x="2334346" y="29053"/>
                          <a:pt x="2746992" y="0"/>
                        </a:cubicBezTo>
                        <a:cubicBezTo>
                          <a:pt x="3155166" y="-59933"/>
                          <a:pt x="3305074" y="39555"/>
                          <a:pt x="3566271" y="0"/>
                        </a:cubicBezTo>
                        <a:cubicBezTo>
                          <a:pt x="3750892" y="12441"/>
                          <a:pt x="4279553" y="-17156"/>
                          <a:pt x="4819284" y="0"/>
                        </a:cubicBezTo>
                        <a:cubicBezTo>
                          <a:pt x="4861661" y="48785"/>
                          <a:pt x="4710678" y="200423"/>
                          <a:pt x="4819284" y="317336"/>
                        </a:cubicBezTo>
                        <a:cubicBezTo>
                          <a:pt x="4897366" y="484590"/>
                          <a:pt x="4750998" y="492364"/>
                          <a:pt x="4819284" y="675185"/>
                        </a:cubicBezTo>
                        <a:cubicBezTo>
                          <a:pt x="4577275" y="714487"/>
                          <a:pt x="4371647" y="598947"/>
                          <a:pt x="3903620" y="675185"/>
                        </a:cubicBezTo>
                        <a:cubicBezTo>
                          <a:pt x="3449248" y="702292"/>
                          <a:pt x="3262662" y="635976"/>
                          <a:pt x="3036148" y="675185"/>
                        </a:cubicBezTo>
                        <a:cubicBezTo>
                          <a:pt x="2773337" y="716189"/>
                          <a:pt x="2585098" y="634054"/>
                          <a:pt x="2216871" y="675185"/>
                        </a:cubicBezTo>
                        <a:cubicBezTo>
                          <a:pt x="1842991" y="720097"/>
                          <a:pt x="1580354" y="663733"/>
                          <a:pt x="1253014" y="675185"/>
                        </a:cubicBezTo>
                        <a:cubicBezTo>
                          <a:pt x="919410" y="686107"/>
                          <a:pt x="258276" y="605207"/>
                          <a:pt x="0" y="675185"/>
                        </a:cubicBezTo>
                        <a:cubicBezTo>
                          <a:pt x="-38742" y="494951"/>
                          <a:pt x="72375" y="488419"/>
                          <a:pt x="0" y="324088"/>
                        </a:cubicBezTo>
                        <a:cubicBezTo>
                          <a:pt x="-71731" y="197545"/>
                          <a:pt x="18691" y="163553"/>
                          <a:pt x="0" y="0"/>
                        </a:cubicBezTo>
                        <a:close/>
                      </a:path>
                      <a:path w="4819284" h="675185" stroke="0" extrusionOk="0">
                        <a:moveTo>
                          <a:pt x="0" y="0"/>
                        </a:moveTo>
                        <a:cubicBezTo>
                          <a:pt x="337086" y="-47974"/>
                          <a:pt x="705252" y="29146"/>
                          <a:pt x="1012050" y="0"/>
                        </a:cubicBezTo>
                        <a:cubicBezTo>
                          <a:pt x="1308366" y="-78870"/>
                          <a:pt x="1472423" y="7202"/>
                          <a:pt x="1831328" y="0"/>
                        </a:cubicBezTo>
                        <a:cubicBezTo>
                          <a:pt x="2105383" y="-63120"/>
                          <a:pt x="2632359" y="-4663"/>
                          <a:pt x="2843377" y="0"/>
                        </a:cubicBezTo>
                        <a:cubicBezTo>
                          <a:pt x="3081699" y="-46908"/>
                          <a:pt x="3397838" y="-39676"/>
                          <a:pt x="3710849" y="0"/>
                        </a:cubicBezTo>
                        <a:cubicBezTo>
                          <a:pt x="4048264" y="-19675"/>
                          <a:pt x="4319878" y="14722"/>
                          <a:pt x="4819284" y="0"/>
                        </a:cubicBezTo>
                        <a:cubicBezTo>
                          <a:pt x="4813164" y="99567"/>
                          <a:pt x="4795560" y="224169"/>
                          <a:pt x="4819284" y="337592"/>
                        </a:cubicBezTo>
                        <a:cubicBezTo>
                          <a:pt x="4833598" y="427091"/>
                          <a:pt x="4798659" y="540288"/>
                          <a:pt x="4819284" y="675185"/>
                        </a:cubicBezTo>
                        <a:cubicBezTo>
                          <a:pt x="4587927" y="715270"/>
                          <a:pt x="4195838" y="560794"/>
                          <a:pt x="3759042" y="675185"/>
                        </a:cubicBezTo>
                        <a:cubicBezTo>
                          <a:pt x="3366932" y="765740"/>
                          <a:pt x="2981129" y="678515"/>
                          <a:pt x="2698799" y="675185"/>
                        </a:cubicBezTo>
                        <a:cubicBezTo>
                          <a:pt x="2360696" y="674369"/>
                          <a:pt x="2260102" y="659429"/>
                          <a:pt x="1879520" y="675185"/>
                        </a:cubicBezTo>
                        <a:cubicBezTo>
                          <a:pt x="1483374" y="671315"/>
                          <a:pt x="1160208" y="602379"/>
                          <a:pt x="963856" y="675185"/>
                        </a:cubicBezTo>
                        <a:cubicBezTo>
                          <a:pt x="798813" y="713649"/>
                          <a:pt x="355950" y="712352"/>
                          <a:pt x="0" y="675185"/>
                        </a:cubicBezTo>
                        <a:cubicBezTo>
                          <a:pt x="-51985" y="526031"/>
                          <a:pt x="55753" y="424372"/>
                          <a:pt x="0" y="337592"/>
                        </a:cubicBezTo>
                        <a:cubicBezTo>
                          <a:pt x="-70698" y="254387"/>
                          <a:pt x="32879" y="98009"/>
                          <a:pt x="0" y="0"/>
                        </a:cubicBezTo>
                        <a:close/>
                      </a:path>
                      <a:path w="4819284" h="675185" fill="none" stroke="0" extrusionOk="0">
                        <a:moveTo>
                          <a:pt x="0" y="0"/>
                        </a:moveTo>
                        <a:cubicBezTo>
                          <a:pt x="409795" y="-29721"/>
                          <a:pt x="510957" y="37473"/>
                          <a:pt x="867472" y="0"/>
                        </a:cubicBezTo>
                        <a:cubicBezTo>
                          <a:pt x="1217855" y="-47053"/>
                          <a:pt x="1365292" y="53391"/>
                          <a:pt x="1783135" y="0"/>
                        </a:cubicBezTo>
                        <a:cubicBezTo>
                          <a:pt x="2207749" y="-16567"/>
                          <a:pt x="2328560" y="18299"/>
                          <a:pt x="2746992" y="0"/>
                        </a:cubicBezTo>
                        <a:cubicBezTo>
                          <a:pt x="3171476" y="-1094"/>
                          <a:pt x="3312144" y="12393"/>
                          <a:pt x="3566271" y="0"/>
                        </a:cubicBezTo>
                        <a:cubicBezTo>
                          <a:pt x="3854705" y="52558"/>
                          <a:pt x="4283025" y="81987"/>
                          <a:pt x="4819284" y="0"/>
                        </a:cubicBezTo>
                        <a:cubicBezTo>
                          <a:pt x="4853846" y="70425"/>
                          <a:pt x="4740036" y="223244"/>
                          <a:pt x="4819284" y="317336"/>
                        </a:cubicBezTo>
                        <a:cubicBezTo>
                          <a:pt x="4926974" y="451994"/>
                          <a:pt x="4714388" y="532149"/>
                          <a:pt x="4819284" y="675185"/>
                        </a:cubicBezTo>
                        <a:cubicBezTo>
                          <a:pt x="4533565" y="696898"/>
                          <a:pt x="4354741" y="583708"/>
                          <a:pt x="3903620" y="675185"/>
                        </a:cubicBezTo>
                        <a:cubicBezTo>
                          <a:pt x="3473286" y="680273"/>
                          <a:pt x="3231166" y="645407"/>
                          <a:pt x="3036148" y="675185"/>
                        </a:cubicBezTo>
                        <a:cubicBezTo>
                          <a:pt x="2788243" y="674203"/>
                          <a:pt x="2526293" y="607026"/>
                          <a:pt x="2216871" y="675185"/>
                        </a:cubicBezTo>
                        <a:cubicBezTo>
                          <a:pt x="1932524" y="702195"/>
                          <a:pt x="1569865" y="645671"/>
                          <a:pt x="1253014" y="675185"/>
                        </a:cubicBezTo>
                        <a:cubicBezTo>
                          <a:pt x="949009" y="653119"/>
                          <a:pt x="210056" y="637499"/>
                          <a:pt x="0" y="675185"/>
                        </a:cubicBezTo>
                        <a:cubicBezTo>
                          <a:pt x="-16709" y="506130"/>
                          <a:pt x="91105" y="450382"/>
                          <a:pt x="0" y="324088"/>
                        </a:cubicBezTo>
                        <a:cubicBezTo>
                          <a:pt x="-83904" y="158733"/>
                          <a:pt x="36925" y="150850"/>
                          <a:pt x="0" y="0"/>
                        </a:cubicBezTo>
                        <a:close/>
                      </a:path>
                    </a:pathLst>
                  </a:custGeom>
                  <ask:type>
                    <ask:lineSketchScribble/>
                  </ask:type>
                </ask:lineSketchStyleProps>
              </a:ext>
            </a:extLst>
          </a:ln>
        </p:spPr>
        <p:txBody>
          <a:bodyPr wrap="square">
            <a:spAutoFit/>
          </a:bodyPr>
          <a:lstStyle/>
          <a:p>
            <a:pPr algn="just">
              <a:lnSpc>
                <a:spcPct val="115000"/>
              </a:lnSpc>
              <a:spcAft>
                <a:spcPts val="688"/>
              </a:spcAft>
            </a:pPr>
            <a:r>
              <a:rPr lang="en-US" sz="3600" b="1" i="1">
                <a:solidFill>
                  <a:schemeClr val="accent6">
                    <a:lumMod val="75000"/>
                  </a:schemeClr>
                </a:solidFill>
                <a:latin typeface="Cambria" panose="02040503050406030204" pitchFamily="18" charset="0"/>
                <a:ea typeface="Cambria" panose="02040503050406030204" pitchFamily="18" charset="0"/>
                <a:cs typeface="Times New Roman" panose="02020603050405020304" pitchFamily="18" charset="0"/>
              </a:rPr>
              <a:t>1. Khung cảnh:</a:t>
            </a:r>
            <a:endParaRPr lang="en-US" sz="3600" b="1" dirty="0">
              <a:solidFill>
                <a:schemeClr val="accent6">
                  <a:lumMod val="75000"/>
                </a:schemeClr>
              </a:solidFill>
              <a:latin typeface="Cambria" panose="02040503050406030204" pitchFamily="18" charset="0"/>
              <a:ea typeface="Cambria" panose="02040503050406030204" pitchFamily="18" charset="0"/>
              <a:cs typeface="Times New Roman" panose="02020603050405020304" pitchFamily="18" charset="0"/>
            </a:endParaRPr>
          </a:p>
        </p:txBody>
      </p:sp>
      <p:pic>
        <p:nvPicPr>
          <p:cNvPr id="10" name="Picture 9" descr="A picture containing background pattern&#10;&#10;Description automatically generated">
            <a:extLst>
              <a:ext uri="{FF2B5EF4-FFF2-40B4-BE49-F238E27FC236}">
                <a16:creationId xmlns="" xmlns:a16="http://schemas.microsoft.com/office/drawing/2014/main" id="{CB31A4A5-5094-4AFA-A73C-9182F2447F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912358" y="135124"/>
            <a:ext cx="3797558" cy="1756371"/>
          </a:xfrm>
          <a:prstGeom prst="rect">
            <a:avLst/>
          </a:prstGeom>
        </p:spPr>
      </p:pic>
      <p:sp>
        <p:nvSpPr>
          <p:cNvPr id="23" name="Rectangle: Rounded Corners 20">
            <a:extLst>
              <a:ext uri="{FF2B5EF4-FFF2-40B4-BE49-F238E27FC236}">
                <a16:creationId xmlns="" xmlns:a16="http://schemas.microsoft.com/office/drawing/2014/main" id="{FB20B18B-A1E8-4081-AF13-5DC2FC0579D2}"/>
              </a:ext>
            </a:extLst>
          </p:cNvPr>
          <p:cNvSpPr/>
          <p:nvPr/>
        </p:nvSpPr>
        <p:spPr>
          <a:xfrm>
            <a:off x="815925" y="1613784"/>
            <a:ext cx="10677379" cy="3278077"/>
          </a:xfrm>
          <a:custGeom>
            <a:avLst/>
            <a:gdLst>
              <a:gd name="connsiteX0" fmla="*/ 0 w 2724456"/>
              <a:gd name="connsiteY0" fmla="*/ 357373 h 2144197"/>
              <a:gd name="connsiteX1" fmla="*/ 357373 w 2724456"/>
              <a:gd name="connsiteY1" fmla="*/ 0 h 2144197"/>
              <a:gd name="connsiteX2" fmla="*/ 819606 w 2724456"/>
              <a:gd name="connsiteY2" fmla="*/ 0 h 2144197"/>
              <a:gd name="connsiteX3" fmla="*/ 1322034 w 2724456"/>
              <a:gd name="connsiteY3" fmla="*/ 0 h 2144197"/>
              <a:gd name="connsiteX4" fmla="*/ 1844558 w 2724456"/>
              <a:gd name="connsiteY4" fmla="*/ 0 h 2144197"/>
              <a:gd name="connsiteX5" fmla="*/ 2367083 w 2724456"/>
              <a:gd name="connsiteY5" fmla="*/ 0 h 2144197"/>
              <a:gd name="connsiteX6" fmla="*/ 2724456 w 2724456"/>
              <a:gd name="connsiteY6" fmla="*/ 357373 h 2144197"/>
              <a:gd name="connsiteX7" fmla="*/ 2724456 w 2724456"/>
              <a:gd name="connsiteY7" fmla="*/ 790973 h 2144197"/>
              <a:gd name="connsiteX8" fmla="*/ 2724456 w 2724456"/>
              <a:gd name="connsiteY8" fmla="*/ 1224573 h 2144197"/>
              <a:gd name="connsiteX9" fmla="*/ 2724456 w 2724456"/>
              <a:gd name="connsiteY9" fmla="*/ 1786824 h 2144197"/>
              <a:gd name="connsiteX10" fmla="*/ 2367083 w 2724456"/>
              <a:gd name="connsiteY10" fmla="*/ 2144197 h 2144197"/>
              <a:gd name="connsiteX11" fmla="*/ 1864656 w 2724456"/>
              <a:gd name="connsiteY11" fmla="*/ 2144197 h 2144197"/>
              <a:gd name="connsiteX12" fmla="*/ 1322034 w 2724456"/>
              <a:gd name="connsiteY12" fmla="*/ 2144197 h 2144197"/>
              <a:gd name="connsiteX13" fmla="*/ 879898 w 2724456"/>
              <a:gd name="connsiteY13" fmla="*/ 2144197 h 2144197"/>
              <a:gd name="connsiteX14" fmla="*/ 357373 w 2724456"/>
              <a:gd name="connsiteY14" fmla="*/ 2144197 h 2144197"/>
              <a:gd name="connsiteX15" fmla="*/ 0 w 2724456"/>
              <a:gd name="connsiteY15" fmla="*/ 1786824 h 2144197"/>
              <a:gd name="connsiteX16" fmla="*/ 0 w 2724456"/>
              <a:gd name="connsiteY16" fmla="*/ 1310340 h 2144197"/>
              <a:gd name="connsiteX17" fmla="*/ 0 w 2724456"/>
              <a:gd name="connsiteY17" fmla="*/ 805268 h 2144197"/>
              <a:gd name="connsiteX18" fmla="*/ 0 w 2724456"/>
              <a:gd name="connsiteY18" fmla="*/ 357373 h 214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24456" h="2144197" fill="none" extrusionOk="0">
                <a:moveTo>
                  <a:pt x="0" y="357373"/>
                </a:moveTo>
                <a:cubicBezTo>
                  <a:pt x="50088" y="150261"/>
                  <a:pt x="163769" y="13861"/>
                  <a:pt x="357373" y="0"/>
                </a:cubicBezTo>
                <a:cubicBezTo>
                  <a:pt x="540848" y="-13441"/>
                  <a:pt x="724728" y="38363"/>
                  <a:pt x="819606" y="0"/>
                </a:cubicBezTo>
                <a:cubicBezTo>
                  <a:pt x="914484" y="-38363"/>
                  <a:pt x="1190694" y="57569"/>
                  <a:pt x="1322034" y="0"/>
                </a:cubicBezTo>
                <a:cubicBezTo>
                  <a:pt x="1453374" y="-57569"/>
                  <a:pt x="1614642" y="971"/>
                  <a:pt x="1844558" y="0"/>
                </a:cubicBezTo>
                <a:cubicBezTo>
                  <a:pt x="2074474" y="-971"/>
                  <a:pt x="2202087" y="33019"/>
                  <a:pt x="2367083" y="0"/>
                </a:cubicBezTo>
                <a:cubicBezTo>
                  <a:pt x="2514150" y="-16223"/>
                  <a:pt x="2669152" y="144271"/>
                  <a:pt x="2724456" y="357373"/>
                </a:cubicBezTo>
                <a:cubicBezTo>
                  <a:pt x="2772571" y="526828"/>
                  <a:pt x="2708032" y="597709"/>
                  <a:pt x="2724456" y="790973"/>
                </a:cubicBezTo>
                <a:cubicBezTo>
                  <a:pt x="2740880" y="984237"/>
                  <a:pt x="2708139" y="1029349"/>
                  <a:pt x="2724456" y="1224573"/>
                </a:cubicBezTo>
                <a:cubicBezTo>
                  <a:pt x="2740773" y="1419797"/>
                  <a:pt x="2664316" y="1608102"/>
                  <a:pt x="2724456" y="1786824"/>
                </a:cubicBezTo>
                <a:cubicBezTo>
                  <a:pt x="2737217" y="1942685"/>
                  <a:pt x="2508254" y="2159592"/>
                  <a:pt x="2367083" y="2144197"/>
                </a:cubicBezTo>
                <a:cubicBezTo>
                  <a:pt x="2260855" y="2151977"/>
                  <a:pt x="2058935" y="2086118"/>
                  <a:pt x="1864656" y="2144197"/>
                </a:cubicBezTo>
                <a:cubicBezTo>
                  <a:pt x="1670377" y="2202276"/>
                  <a:pt x="1467380" y="2118519"/>
                  <a:pt x="1322034" y="2144197"/>
                </a:cubicBezTo>
                <a:cubicBezTo>
                  <a:pt x="1176688" y="2169875"/>
                  <a:pt x="1028796" y="2125078"/>
                  <a:pt x="879898" y="2144197"/>
                </a:cubicBezTo>
                <a:cubicBezTo>
                  <a:pt x="731000" y="2163316"/>
                  <a:pt x="507317" y="2143361"/>
                  <a:pt x="357373" y="2144197"/>
                </a:cubicBezTo>
                <a:cubicBezTo>
                  <a:pt x="160223" y="2201977"/>
                  <a:pt x="-18786" y="2010056"/>
                  <a:pt x="0" y="1786824"/>
                </a:cubicBezTo>
                <a:cubicBezTo>
                  <a:pt x="-12553" y="1555250"/>
                  <a:pt x="4788" y="1420035"/>
                  <a:pt x="0" y="1310340"/>
                </a:cubicBezTo>
                <a:cubicBezTo>
                  <a:pt x="-4788" y="1200645"/>
                  <a:pt x="47520" y="926215"/>
                  <a:pt x="0" y="805268"/>
                </a:cubicBezTo>
                <a:cubicBezTo>
                  <a:pt x="-47520" y="684321"/>
                  <a:pt x="14530" y="451946"/>
                  <a:pt x="0" y="357373"/>
                </a:cubicBezTo>
                <a:close/>
              </a:path>
              <a:path w="2724456" h="2144197" stroke="0" extrusionOk="0">
                <a:moveTo>
                  <a:pt x="0" y="357373"/>
                </a:moveTo>
                <a:cubicBezTo>
                  <a:pt x="-47651" y="168666"/>
                  <a:pt x="186219" y="3420"/>
                  <a:pt x="357373" y="0"/>
                </a:cubicBezTo>
                <a:cubicBezTo>
                  <a:pt x="481436" y="-17526"/>
                  <a:pt x="621595" y="44298"/>
                  <a:pt x="799509" y="0"/>
                </a:cubicBezTo>
                <a:cubicBezTo>
                  <a:pt x="977423" y="-44298"/>
                  <a:pt x="1038687" y="5578"/>
                  <a:pt x="1261743" y="0"/>
                </a:cubicBezTo>
                <a:cubicBezTo>
                  <a:pt x="1484799" y="-5578"/>
                  <a:pt x="1600828" y="10926"/>
                  <a:pt x="1804364" y="0"/>
                </a:cubicBezTo>
                <a:cubicBezTo>
                  <a:pt x="2007900" y="-10926"/>
                  <a:pt x="2150508" y="57471"/>
                  <a:pt x="2367083" y="0"/>
                </a:cubicBezTo>
                <a:cubicBezTo>
                  <a:pt x="2551783" y="-37989"/>
                  <a:pt x="2726086" y="154867"/>
                  <a:pt x="2724456" y="357373"/>
                </a:cubicBezTo>
                <a:cubicBezTo>
                  <a:pt x="2768257" y="471210"/>
                  <a:pt x="2679204" y="650628"/>
                  <a:pt x="2724456" y="848151"/>
                </a:cubicBezTo>
                <a:cubicBezTo>
                  <a:pt x="2769708" y="1045674"/>
                  <a:pt x="2698523" y="1184233"/>
                  <a:pt x="2724456" y="1324635"/>
                </a:cubicBezTo>
                <a:cubicBezTo>
                  <a:pt x="2750389" y="1465037"/>
                  <a:pt x="2703900" y="1635154"/>
                  <a:pt x="2724456" y="1786824"/>
                </a:cubicBezTo>
                <a:cubicBezTo>
                  <a:pt x="2716285" y="1994771"/>
                  <a:pt x="2545439" y="2172018"/>
                  <a:pt x="2367083" y="2144197"/>
                </a:cubicBezTo>
                <a:cubicBezTo>
                  <a:pt x="2120329" y="2192873"/>
                  <a:pt x="2085951" y="2088383"/>
                  <a:pt x="1864656" y="2144197"/>
                </a:cubicBezTo>
                <a:cubicBezTo>
                  <a:pt x="1643361" y="2200011"/>
                  <a:pt x="1562560" y="2133665"/>
                  <a:pt x="1402422" y="2144197"/>
                </a:cubicBezTo>
                <a:cubicBezTo>
                  <a:pt x="1242284" y="2154729"/>
                  <a:pt x="1060361" y="2095315"/>
                  <a:pt x="960286" y="2144197"/>
                </a:cubicBezTo>
                <a:cubicBezTo>
                  <a:pt x="860211" y="2193079"/>
                  <a:pt x="631728" y="2135915"/>
                  <a:pt x="357373" y="2144197"/>
                </a:cubicBezTo>
                <a:cubicBezTo>
                  <a:pt x="165731" y="2126250"/>
                  <a:pt x="-3960" y="1988894"/>
                  <a:pt x="0" y="1786824"/>
                </a:cubicBezTo>
                <a:cubicBezTo>
                  <a:pt x="-12942" y="1586330"/>
                  <a:pt x="11293" y="1490267"/>
                  <a:pt x="0" y="1310340"/>
                </a:cubicBezTo>
                <a:cubicBezTo>
                  <a:pt x="-11293" y="1130413"/>
                  <a:pt x="26341" y="1023442"/>
                  <a:pt x="0" y="805268"/>
                </a:cubicBezTo>
                <a:cubicBezTo>
                  <a:pt x="-26341" y="587094"/>
                  <a:pt x="8439" y="543554"/>
                  <a:pt x="0" y="357373"/>
                </a:cubicBezTo>
                <a:close/>
              </a:path>
            </a:pathLst>
          </a:custGeom>
          <a:solidFill>
            <a:schemeClr val="accent2">
              <a:lumMod val="20000"/>
              <a:lumOff val="80000"/>
            </a:schemeClr>
          </a:solidFill>
          <a:ln w="28575"/>
        </p:spPr>
        <p:style>
          <a:lnRef idx="1">
            <a:schemeClr val="accent6"/>
          </a:lnRef>
          <a:fillRef idx="2">
            <a:schemeClr val="accent6"/>
          </a:fillRef>
          <a:effectRef idx="1">
            <a:schemeClr val="accent6"/>
          </a:effectRef>
          <a:fontRef idx="minor">
            <a:schemeClr val="dk1"/>
          </a:fontRef>
        </p:style>
        <p:txBody>
          <a:bodyPr anchor="ctr"/>
          <a:lstStyle>
            <a:defPPr>
              <a:defRPr lang="en-US"/>
            </a:defPPr>
            <a:lvl1pPr algn="l" defTabSz="457200" rtl="0" eaLnBrk="0" fontAlgn="base" hangingPunct="0">
              <a:spcBef>
                <a:spcPct val="0"/>
              </a:spcBef>
              <a:spcAft>
                <a:spcPct val="0"/>
              </a:spcAft>
              <a:defRPr kern="1200">
                <a:solidFill>
                  <a:schemeClr val="dk1"/>
                </a:solidFill>
                <a:latin typeface="+mn-lt"/>
                <a:ea typeface="+mn-ea"/>
                <a:cs typeface="+mn-cs"/>
              </a:defRPr>
            </a:lvl1pPr>
            <a:lvl2pPr marL="457200" algn="l" defTabSz="457200" rtl="0" eaLnBrk="0" fontAlgn="base" hangingPunct="0">
              <a:spcBef>
                <a:spcPct val="0"/>
              </a:spcBef>
              <a:spcAft>
                <a:spcPct val="0"/>
              </a:spcAft>
              <a:defRPr kern="1200">
                <a:solidFill>
                  <a:schemeClr val="dk1"/>
                </a:solidFill>
                <a:latin typeface="+mn-lt"/>
                <a:ea typeface="+mn-ea"/>
                <a:cs typeface="+mn-cs"/>
              </a:defRPr>
            </a:lvl2pPr>
            <a:lvl3pPr marL="914400" algn="l" defTabSz="457200" rtl="0" eaLnBrk="0" fontAlgn="base" hangingPunct="0">
              <a:spcBef>
                <a:spcPct val="0"/>
              </a:spcBef>
              <a:spcAft>
                <a:spcPct val="0"/>
              </a:spcAft>
              <a:defRPr kern="1200">
                <a:solidFill>
                  <a:schemeClr val="dk1"/>
                </a:solidFill>
                <a:latin typeface="+mn-lt"/>
                <a:ea typeface="+mn-ea"/>
                <a:cs typeface="+mn-cs"/>
              </a:defRPr>
            </a:lvl3pPr>
            <a:lvl4pPr marL="1371600" algn="l" defTabSz="457200" rtl="0" eaLnBrk="0" fontAlgn="base" hangingPunct="0">
              <a:spcBef>
                <a:spcPct val="0"/>
              </a:spcBef>
              <a:spcAft>
                <a:spcPct val="0"/>
              </a:spcAft>
              <a:defRPr kern="1200">
                <a:solidFill>
                  <a:schemeClr val="dk1"/>
                </a:solidFill>
                <a:latin typeface="+mn-lt"/>
                <a:ea typeface="+mn-ea"/>
                <a:cs typeface="+mn-cs"/>
              </a:defRPr>
            </a:lvl4pPr>
            <a:lvl5pPr marL="1828800" algn="l" defTabSz="457200"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r>
              <a:rPr lang="vi-VN" sz="3600" dirty="0"/>
              <a:t>- Con đường đến nhà bà là con đường đát, những khi trời mưa đường bùn ướt nhẹp.</a:t>
            </a:r>
            <a:endParaRPr lang="en-US" sz="3600" dirty="0"/>
          </a:p>
          <a:p>
            <a:r>
              <a:rPr lang="vi-VN" sz="3600" dirty="0"/>
              <a:t>- Nhà bà là nhà mái lá nhỏ xíu.</a:t>
            </a:r>
            <a:endParaRPr lang="en-US" sz="3600" dirty="0"/>
          </a:p>
          <a:p>
            <a:r>
              <a:rPr lang="vi-VN" sz="3600" b="1" i="1" dirty="0"/>
              <a:t>→ Cuộc sống giản dị, đơn sơ.</a:t>
            </a:r>
            <a:endParaRPr lang="en-US" sz="3600" dirty="0"/>
          </a:p>
        </p:txBody>
      </p:sp>
      <p:pic>
        <p:nvPicPr>
          <p:cNvPr id="27" name="Picture 26" descr="A picture containing text&#10;&#10;Description automatically generated">
            <a:extLst>
              <a:ext uri="{FF2B5EF4-FFF2-40B4-BE49-F238E27FC236}">
                <a16:creationId xmlns="" xmlns:a16="http://schemas.microsoft.com/office/drawing/2014/main" id="{97F5ACC6-FC93-4A9F-B74E-E151852BF1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2318" y="4891861"/>
            <a:ext cx="3846744" cy="1987965"/>
          </a:xfrm>
          <a:prstGeom prst="rect">
            <a:avLst/>
          </a:prstGeom>
        </p:spPr>
      </p:pic>
    </p:spTree>
    <p:extLst>
      <p:ext uri="{BB962C8B-B14F-4D97-AF65-F5344CB8AC3E}">
        <p14:creationId xmlns:p14="http://schemas.microsoft.com/office/powerpoint/2010/main" val="3731311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 xmlns:a16="http://schemas.microsoft.com/office/drawing/2014/main" id="{265E20E5-99F1-45DE-ABD4-DF5B7EDEDE79}"/>
              </a:ext>
            </a:extLst>
          </p:cNvPr>
          <p:cNvSpPr txBox="1"/>
          <p:nvPr/>
        </p:nvSpPr>
        <p:spPr>
          <a:xfrm>
            <a:off x="3705738" y="412370"/>
            <a:ext cx="1657176" cy="549638"/>
          </a:xfrm>
          <a:custGeom>
            <a:avLst/>
            <a:gdLst>
              <a:gd name="connsiteX0" fmla="*/ 0 w 2408275"/>
              <a:gd name="connsiteY0" fmla="*/ 0 h 757130"/>
              <a:gd name="connsiteX1" fmla="*/ 433490 w 2408275"/>
              <a:gd name="connsiteY1" fmla="*/ 0 h 757130"/>
              <a:gd name="connsiteX2" fmla="*/ 891062 w 2408275"/>
              <a:gd name="connsiteY2" fmla="*/ 0 h 757130"/>
              <a:gd name="connsiteX3" fmla="*/ 1372717 w 2408275"/>
              <a:gd name="connsiteY3" fmla="*/ 0 h 757130"/>
              <a:gd name="connsiteX4" fmla="*/ 1782124 w 2408275"/>
              <a:gd name="connsiteY4" fmla="*/ 0 h 757130"/>
              <a:gd name="connsiteX5" fmla="*/ 2408275 w 2408275"/>
              <a:gd name="connsiteY5" fmla="*/ 0 h 757130"/>
              <a:gd name="connsiteX6" fmla="*/ 2408275 w 2408275"/>
              <a:gd name="connsiteY6" fmla="*/ 355851 h 757130"/>
              <a:gd name="connsiteX7" fmla="*/ 2408275 w 2408275"/>
              <a:gd name="connsiteY7" fmla="*/ 757130 h 757130"/>
              <a:gd name="connsiteX8" fmla="*/ 1950703 w 2408275"/>
              <a:gd name="connsiteY8" fmla="*/ 757130 h 757130"/>
              <a:gd name="connsiteX9" fmla="*/ 1517213 w 2408275"/>
              <a:gd name="connsiteY9" fmla="*/ 757130 h 757130"/>
              <a:gd name="connsiteX10" fmla="*/ 1107807 w 2408275"/>
              <a:gd name="connsiteY10" fmla="*/ 757130 h 757130"/>
              <a:gd name="connsiteX11" fmla="*/ 626152 w 2408275"/>
              <a:gd name="connsiteY11" fmla="*/ 757130 h 757130"/>
              <a:gd name="connsiteX12" fmla="*/ 0 w 2408275"/>
              <a:gd name="connsiteY12" fmla="*/ 757130 h 757130"/>
              <a:gd name="connsiteX13" fmla="*/ 0 w 2408275"/>
              <a:gd name="connsiteY13" fmla="*/ 363422 h 757130"/>
              <a:gd name="connsiteX14" fmla="*/ 0 w 2408275"/>
              <a:gd name="connsiteY14" fmla="*/ 0 h 75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08275" h="757130" fill="none" extrusionOk="0">
                <a:moveTo>
                  <a:pt x="0" y="0"/>
                </a:moveTo>
                <a:cubicBezTo>
                  <a:pt x="201251" y="-23396"/>
                  <a:pt x="244923" y="31147"/>
                  <a:pt x="433490" y="0"/>
                </a:cubicBezTo>
                <a:cubicBezTo>
                  <a:pt x="622057" y="-31147"/>
                  <a:pt x="681057" y="36832"/>
                  <a:pt x="891062" y="0"/>
                </a:cubicBezTo>
                <a:cubicBezTo>
                  <a:pt x="1101067" y="-36832"/>
                  <a:pt x="1168880" y="22955"/>
                  <a:pt x="1372717" y="0"/>
                </a:cubicBezTo>
                <a:cubicBezTo>
                  <a:pt x="1576555" y="-22955"/>
                  <a:pt x="1641318" y="27371"/>
                  <a:pt x="1782124" y="0"/>
                </a:cubicBezTo>
                <a:cubicBezTo>
                  <a:pt x="1922930" y="-27371"/>
                  <a:pt x="2129822" y="63155"/>
                  <a:pt x="2408275" y="0"/>
                </a:cubicBezTo>
                <a:cubicBezTo>
                  <a:pt x="2426706" y="71535"/>
                  <a:pt x="2368650" y="212165"/>
                  <a:pt x="2408275" y="355851"/>
                </a:cubicBezTo>
                <a:cubicBezTo>
                  <a:pt x="2447900" y="499537"/>
                  <a:pt x="2369499" y="572059"/>
                  <a:pt x="2408275" y="757130"/>
                </a:cubicBezTo>
                <a:cubicBezTo>
                  <a:pt x="2292083" y="803701"/>
                  <a:pt x="2172632" y="712566"/>
                  <a:pt x="1950703" y="757130"/>
                </a:cubicBezTo>
                <a:cubicBezTo>
                  <a:pt x="1728774" y="801694"/>
                  <a:pt x="1631883" y="720703"/>
                  <a:pt x="1517213" y="757130"/>
                </a:cubicBezTo>
                <a:cubicBezTo>
                  <a:pt x="1402543" y="793557"/>
                  <a:pt x="1284506" y="721482"/>
                  <a:pt x="1107807" y="757130"/>
                </a:cubicBezTo>
                <a:cubicBezTo>
                  <a:pt x="931108" y="792778"/>
                  <a:pt x="787291" y="738706"/>
                  <a:pt x="626152" y="757130"/>
                </a:cubicBezTo>
                <a:cubicBezTo>
                  <a:pt x="465013" y="775554"/>
                  <a:pt x="132442" y="747950"/>
                  <a:pt x="0" y="757130"/>
                </a:cubicBezTo>
                <a:cubicBezTo>
                  <a:pt x="-18249" y="573206"/>
                  <a:pt x="40830" y="540473"/>
                  <a:pt x="0" y="363422"/>
                </a:cubicBezTo>
                <a:cubicBezTo>
                  <a:pt x="-40830" y="186371"/>
                  <a:pt x="24719" y="172267"/>
                  <a:pt x="0" y="0"/>
                </a:cubicBezTo>
                <a:close/>
              </a:path>
              <a:path w="2408275" h="757130" stroke="0" extrusionOk="0">
                <a:moveTo>
                  <a:pt x="0" y="0"/>
                </a:moveTo>
                <a:cubicBezTo>
                  <a:pt x="173609" y="-47564"/>
                  <a:pt x="376100" y="18407"/>
                  <a:pt x="505738" y="0"/>
                </a:cubicBezTo>
                <a:cubicBezTo>
                  <a:pt x="635376" y="-18407"/>
                  <a:pt x="761362" y="22694"/>
                  <a:pt x="915145" y="0"/>
                </a:cubicBezTo>
                <a:cubicBezTo>
                  <a:pt x="1068928" y="-22694"/>
                  <a:pt x="1307297" y="39188"/>
                  <a:pt x="1420882" y="0"/>
                </a:cubicBezTo>
                <a:cubicBezTo>
                  <a:pt x="1534467" y="-39188"/>
                  <a:pt x="1694118" y="7233"/>
                  <a:pt x="1854372" y="0"/>
                </a:cubicBezTo>
                <a:cubicBezTo>
                  <a:pt x="2014626" y="-7233"/>
                  <a:pt x="2165165" y="10883"/>
                  <a:pt x="2408275" y="0"/>
                </a:cubicBezTo>
                <a:cubicBezTo>
                  <a:pt x="2419122" y="124621"/>
                  <a:pt x="2405089" y="261220"/>
                  <a:pt x="2408275" y="378565"/>
                </a:cubicBezTo>
                <a:cubicBezTo>
                  <a:pt x="2411461" y="495911"/>
                  <a:pt x="2394441" y="619423"/>
                  <a:pt x="2408275" y="757130"/>
                </a:cubicBezTo>
                <a:cubicBezTo>
                  <a:pt x="2265036" y="757774"/>
                  <a:pt x="2098002" y="721050"/>
                  <a:pt x="1878455" y="757130"/>
                </a:cubicBezTo>
                <a:cubicBezTo>
                  <a:pt x="1658908" y="793210"/>
                  <a:pt x="1503257" y="755025"/>
                  <a:pt x="1348634" y="757130"/>
                </a:cubicBezTo>
                <a:cubicBezTo>
                  <a:pt x="1194011" y="759235"/>
                  <a:pt x="1132513" y="732648"/>
                  <a:pt x="939227" y="757130"/>
                </a:cubicBezTo>
                <a:cubicBezTo>
                  <a:pt x="745941" y="781612"/>
                  <a:pt x="580894" y="724909"/>
                  <a:pt x="481655" y="757130"/>
                </a:cubicBezTo>
                <a:cubicBezTo>
                  <a:pt x="382416" y="789351"/>
                  <a:pt x="182587" y="716462"/>
                  <a:pt x="0" y="757130"/>
                </a:cubicBezTo>
                <a:cubicBezTo>
                  <a:pt x="-22298" y="600044"/>
                  <a:pt x="41531" y="473330"/>
                  <a:pt x="0" y="378565"/>
                </a:cubicBezTo>
                <a:cubicBezTo>
                  <a:pt x="-41531" y="283800"/>
                  <a:pt x="16901" y="156526"/>
                  <a:pt x="0" y="0"/>
                </a:cubicBezTo>
                <a:close/>
              </a:path>
            </a:pathLst>
          </a:custGeom>
          <a:solidFill>
            <a:schemeClr val="accent6">
              <a:lumMod val="20000"/>
              <a:lumOff val="80000"/>
            </a:schemeClr>
          </a:solidFill>
          <a:ln w="19050">
            <a:solidFill>
              <a:schemeClr val="accent6">
                <a:lumMod val="75000"/>
              </a:schemeClr>
            </a:solidFill>
            <a:extLst>
              <a:ext uri="{C807C97D-BFC1-408E-A445-0C87EB9F89A2}">
                <ask:lineSketchStyleProps xmlns="" xmlns:ask="http://schemas.microsoft.com/office/drawing/2018/sketchyshapes" sd="1595900795">
                  <a:prstGeom prst="rect">
                    <a:avLst/>
                  </a:prstGeom>
                  <ask:type>
                    <ask:lineSketchScribble/>
                  </ask:type>
                </ask:lineSketchStyleProps>
              </a:ext>
            </a:extLst>
          </a:ln>
        </p:spPr>
        <p:txBody>
          <a:bodyPr wrap="square">
            <a:spAutoFit/>
          </a:bodyPr>
          <a:lstStyle/>
          <a:p>
            <a:pPr algn="ctr" defTabSz="471863">
              <a:lnSpc>
                <a:spcPct val="90000"/>
              </a:lnSpc>
              <a:spcBef>
                <a:spcPct val="0"/>
              </a:spcBef>
              <a:spcAft>
                <a:spcPts val="688"/>
              </a:spcAft>
            </a:pPr>
            <a:r>
              <a:rPr lang="en-US" sz="1651" b="1" dirty="0">
                <a:solidFill>
                  <a:srgbClr val="FF0000"/>
                </a:solidFill>
                <a:latin typeface="Ageone" panose="020B0506030404030204" pitchFamily="34" charset="0"/>
                <a:ea typeface="+mj-ea"/>
                <a:cs typeface="Ageone" panose="020B0506030404030204" pitchFamily="34" charset="0"/>
              </a:rPr>
              <a:t>PHIẾU HỌC TẬP SỐ 3</a:t>
            </a:r>
          </a:p>
        </p:txBody>
      </p:sp>
      <p:pic>
        <p:nvPicPr>
          <p:cNvPr id="10" name="Picture 9" descr="A picture containing background pattern&#10;&#10;Description automatically generated">
            <a:extLst>
              <a:ext uri="{FF2B5EF4-FFF2-40B4-BE49-F238E27FC236}">
                <a16:creationId xmlns="" xmlns:a16="http://schemas.microsoft.com/office/drawing/2014/main" id="{CB31A4A5-5094-4AFA-A73C-9182F2447F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912358" y="135124"/>
            <a:ext cx="3797558" cy="1756371"/>
          </a:xfrm>
          <a:prstGeom prst="rect">
            <a:avLst/>
          </a:prstGeom>
        </p:spPr>
      </p:pic>
      <p:sp>
        <p:nvSpPr>
          <p:cNvPr id="19" name="TextBox 18">
            <a:extLst>
              <a:ext uri="{FF2B5EF4-FFF2-40B4-BE49-F238E27FC236}">
                <a16:creationId xmlns="" xmlns:a16="http://schemas.microsoft.com/office/drawing/2014/main" id="{C67C7C24-4A2A-414E-B818-F6B59041EBDB}"/>
              </a:ext>
            </a:extLst>
          </p:cNvPr>
          <p:cNvSpPr txBox="1"/>
          <p:nvPr/>
        </p:nvSpPr>
        <p:spPr>
          <a:xfrm>
            <a:off x="5362914" y="5010539"/>
            <a:ext cx="3165266" cy="325345"/>
          </a:xfrm>
          <a:prstGeom prst="rect">
            <a:avLst/>
          </a:prstGeom>
          <a:noFill/>
        </p:spPr>
        <p:txBody>
          <a:bodyPr wrap="square">
            <a:spAutoFit/>
          </a:bodyPr>
          <a:lstStyle/>
          <a:p>
            <a:pPr algn="just"/>
            <a:r>
              <a:rPr lang="en-US" sz="1514" b="1" i="1" dirty="0">
                <a:solidFill>
                  <a:schemeClr val="accent6">
                    <a:lumMod val="75000"/>
                  </a:schemeClr>
                </a:solidFill>
                <a:latin typeface="Cambria" panose="02040503050406030204" pitchFamily="18" charset="0"/>
                <a:ea typeface="Cambria" panose="02040503050406030204" pitchFamily="18" charset="0"/>
              </a:rPr>
              <a:t>3. </a:t>
            </a:r>
            <a:r>
              <a:rPr lang="vi-VN" b="1" i="1" dirty="0">
                <a:solidFill>
                  <a:schemeClr val="accent6">
                    <a:lumMod val="75000"/>
                  </a:schemeClr>
                </a:solidFill>
              </a:rPr>
              <a:t>Những kỉ niệm thời ấu thơ</a:t>
            </a:r>
            <a:r>
              <a:rPr lang="en-US" b="1" i="1" dirty="0">
                <a:solidFill>
                  <a:schemeClr val="accent6">
                    <a:lumMod val="75000"/>
                  </a:schemeClr>
                </a:solidFill>
              </a:rPr>
              <a:t> </a:t>
            </a:r>
            <a:r>
              <a:rPr lang="en-US" b="1" i="1" dirty="0" err="1">
                <a:solidFill>
                  <a:schemeClr val="accent6">
                    <a:lumMod val="75000"/>
                  </a:schemeClr>
                </a:solidFill>
              </a:rPr>
              <a:t>ấu</a:t>
            </a:r>
            <a:endParaRPr lang="en-US" sz="1514" b="1" dirty="0">
              <a:solidFill>
                <a:schemeClr val="accent6">
                  <a:lumMod val="75000"/>
                </a:schemeClr>
              </a:solidFill>
              <a:latin typeface="Cambria" panose="02040503050406030204" pitchFamily="18" charset="0"/>
              <a:ea typeface="Cambria" panose="02040503050406030204" pitchFamily="18" charset="0"/>
            </a:endParaRPr>
          </a:p>
        </p:txBody>
      </p:sp>
      <p:sp>
        <p:nvSpPr>
          <p:cNvPr id="20" name="TextBox 19">
            <a:extLst>
              <a:ext uri="{FF2B5EF4-FFF2-40B4-BE49-F238E27FC236}">
                <a16:creationId xmlns="" xmlns:a16="http://schemas.microsoft.com/office/drawing/2014/main" id="{385220DC-6807-4B01-8981-24FA48195156}"/>
              </a:ext>
            </a:extLst>
          </p:cNvPr>
          <p:cNvSpPr txBox="1"/>
          <p:nvPr/>
        </p:nvSpPr>
        <p:spPr>
          <a:xfrm>
            <a:off x="5663682" y="1679066"/>
            <a:ext cx="2538283" cy="360291"/>
          </a:xfrm>
          <a:prstGeom prst="rect">
            <a:avLst/>
          </a:prstGeom>
          <a:noFill/>
        </p:spPr>
        <p:txBody>
          <a:bodyPr wrap="square">
            <a:spAutoFit/>
          </a:bodyPr>
          <a:lstStyle/>
          <a:p>
            <a:pPr algn="just">
              <a:lnSpc>
                <a:spcPct val="115000"/>
              </a:lnSpc>
              <a:spcAft>
                <a:spcPts val="688"/>
              </a:spcAft>
            </a:pPr>
            <a:r>
              <a:rPr lang="en-US" sz="1514" b="1" i="1" dirty="0">
                <a:solidFill>
                  <a:schemeClr val="accent6">
                    <a:lumMod val="75000"/>
                  </a:schemeClr>
                </a:solidFill>
                <a:latin typeface="Cambria" panose="02040503050406030204" pitchFamily="18" charset="0"/>
                <a:ea typeface="Cambria" panose="02040503050406030204" pitchFamily="18" charset="0"/>
                <a:cs typeface="Times New Roman" panose="02020603050405020304" pitchFamily="18" charset="0"/>
              </a:rPr>
              <a:t>1. </a:t>
            </a:r>
            <a:r>
              <a:rPr lang="en-US" sz="1514" b="1" i="1" dirty="0" err="1">
                <a:solidFill>
                  <a:schemeClr val="accent6">
                    <a:lumMod val="75000"/>
                  </a:schemeClr>
                </a:solidFill>
                <a:latin typeface="Cambria" panose="02040503050406030204" pitchFamily="18" charset="0"/>
                <a:ea typeface="Cambria" panose="02040503050406030204" pitchFamily="18" charset="0"/>
                <a:cs typeface="Times New Roman" panose="02020603050405020304" pitchFamily="18" charset="0"/>
              </a:rPr>
              <a:t>Khung</a:t>
            </a:r>
            <a:r>
              <a:rPr lang="en-US" sz="1514" b="1" i="1" dirty="0">
                <a:solidFill>
                  <a:schemeClr val="accent6">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sz="1514" b="1" i="1" dirty="0" err="1">
                <a:solidFill>
                  <a:schemeClr val="accent6">
                    <a:lumMod val="75000"/>
                  </a:schemeClr>
                </a:solidFill>
                <a:latin typeface="Cambria" panose="02040503050406030204" pitchFamily="18" charset="0"/>
                <a:ea typeface="Cambria" panose="02040503050406030204" pitchFamily="18" charset="0"/>
                <a:cs typeface="Times New Roman" panose="02020603050405020304" pitchFamily="18" charset="0"/>
              </a:rPr>
              <a:t>cảnh</a:t>
            </a:r>
            <a:endParaRPr lang="en-US" sz="1514" b="1" dirty="0">
              <a:solidFill>
                <a:schemeClr val="accent6">
                  <a:lumMod val="75000"/>
                </a:schemeClr>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22" name="TextBox 21">
            <a:extLst>
              <a:ext uri="{FF2B5EF4-FFF2-40B4-BE49-F238E27FC236}">
                <a16:creationId xmlns="" xmlns:a16="http://schemas.microsoft.com/office/drawing/2014/main" id="{3EA08CCD-C016-439D-8E15-9919C188D335}"/>
              </a:ext>
            </a:extLst>
          </p:cNvPr>
          <p:cNvSpPr txBox="1"/>
          <p:nvPr/>
        </p:nvSpPr>
        <p:spPr>
          <a:xfrm>
            <a:off x="2062065" y="3100693"/>
            <a:ext cx="2836505" cy="584775"/>
          </a:xfrm>
          <a:prstGeom prst="rect">
            <a:avLst/>
          </a:prstGeom>
          <a:noFill/>
        </p:spPr>
        <p:txBody>
          <a:bodyPr wrap="square">
            <a:spAutoFit/>
          </a:bodyPr>
          <a:lstStyle/>
          <a:p>
            <a:r>
              <a:rPr lang="en-US" sz="1600" b="1" i="1" dirty="0">
                <a:solidFill>
                  <a:schemeClr val="accent6">
                    <a:lumMod val="75000"/>
                  </a:schemeClr>
                </a:solidFill>
              </a:rPr>
              <a:t>2</a:t>
            </a:r>
            <a:r>
              <a:rPr lang="vi-VN" sz="1600" b="1" i="1" dirty="0">
                <a:solidFill>
                  <a:schemeClr val="accent6">
                    <a:lumMod val="75000"/>
                  </a:schemeClr>
                </a:solidFill>
              </a:rPr>
              <a:t>. Hình ảnh “người mẹ vườn cau”</a:t>
            </a:r>
            <a:endParaRPr lang="en-US" sz="1600" b="1" dirty="0">
              <a:solidFill>
                <a:schemeClr val="accent6">
                  <a:lumMod val="75000"/>
                </a:schemeClr>
              </a:solidFill>
            </a:endParaRPr>
          </a:p>
        </p:txBody>
      </p:sp>
      <p:sp>
        <p:nvSpPr>
          <p:cNvPr id="23" name="Rectangle: Rounded Corners 20">
            <a:extLst>
              <a:ext uri="{FF2B5EF4-FFF2-40B4-BE49-F238E27FC236}">
                <a16:creationId xmlns="" xmlns:a16="http://schemas.microsoft.com/office/drawing/2014/main" id="{FB20B18B-A1E8-4081-AF13-5DC2FC0579D2}"/>
              </a:ext>
            </a:extLst>
          </p:cNvPr>
          <p:cNvSpPr/>
          <p:nvPr/>
        </p:nvSpPr>
        <p:spPr>
          <a:xfrm>
            <a:off x="1073021" y="1072021"/>
            <a:ext cx="4208106" cy="1659330"/>
          </a:xfrm>
          <a:custGeom>
            <a:avLst/>
            <a:gdLst>
              <a:gd name="connsiteX0" fmla="*/ 0 w 2724456"/>
              <a:gd name="connsiteY0" fmla="*/ 357373 h 2144197"/>
              <a:gd name="connsiteX1" fmla="*/ 357373 w 2724456"/>
              <a:gd name="connsiteY1" fmla="*/ 0 h 2144197"/>
              <a:gd name="connsiteX2" fmla="*/ 819606 w 2724456"/>
              <a:gd name="connsiteY2" fmla="*/ 0 h 2144197"/>
              <a:gd name="connsiteX3" fmla="*/ 1322034 w 2724456"/>
              <a:gd name="connsiteY3" fmla="*/ 0 h 2144197"/>
              <a:gd name="connsiteX4" fmla="*/ 1844558 w 2724456"/>
              <a:gd name="connsiteY4" fmla="*/ 0 h 2144197"/>
              <a:gd name="connsiteX5" fmla="*/ 2367083 w 2724456"/>
              <a:gd name="connsiteY5" fmla="*/ 0 h 2144197"/>
              <a:gd name="connsiteX6" fmla="*/ 2724456 w 2724456"/>
              <a:gd name="connsiteY6" fmla="*/ 357373 h 2144197"/>
              <a:gd name="connsiteX7" fmla="*/ 2724456 w 2724456"/>
              <a:gd name="connsiteY7" fmla="*/ 790973 h 2144197"/>
              <a:gd name="connsiteX8" fmla="*/ 2724456 w 2724456"/>
              <a:gd name="connsiteY8" fmla="*/ 1224573 h 2144197"/>
              <a:gd name="connsiteX9" fmla="*/ 2724456 w 2724456"/>
              <a:gd name="connsiteY9" fmla="*/ 1786824 h 2144197"/>
              <a:gd name="connsiteX10" fmla="*/ 2367083 w 2724456"/>
              <a:gd name="connsiteY10" fmla="*/ 2144197 h 2144197"/>
              <a:gd name="connsiteX11" fmla="*/ 1864656 w 2724456"/>
              <a:gd name="connsiteY11" fmla="*/ 2144197 h 2144197"/>
              <a:gd name="connsiteX12" fmla="*/ 1322034 w 2724456"/>
              <a:gd name="connsiteY12" fmla="*/ 2144197 h 2144197"/>
              <a:gd name="connsiteX13" fmla="*/ 879898 w 2724456"/>
              <a:gd name="connsiteY13" fmla="*/ 2144197 h 2144197"/>
              <a:gd name="connsiteX14" fmla="*/ 357373 w 2724456"/>
              <a:gd name="connsiteY14" fmla="*/ 2144197 h 2144197"/>
              <a:gd name="connsiteX15" fmla="*/ 0 w 2724456"/>
              <a:gd name="connsiteY15" fmla="*/ 1786824 h 2144197"/>
              <a:gd name="connsiteX16" fmla="*/ 0 w 2724456"/>
              <a:gd name="connsiteY16" fmla="*/ 1310340 h 2144197"/>
              <a:gd name="connsiteX17" fmla="*/ 0 w 2724456"/>
              <a:gd name="connsiteY17" fmla="*/ 805268 h 2144197"/>
              <a:gd name="connsiteX18" fmla="*/ 0 w 2724456"/>
              <a:gd name="connsiteY18" fmla="*/ 357373 h 214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24456" h="2144197" fill="none" extrusionOk="0">
                <a:moveTo>
                  <a:pt x="0" y="357373"/>
                </a:moveTo>
                <a:cubicBezTo>
                  <a:pt x="50088" y="150261"/>
                  <a:pt x="163769" y="13861"/>
                  <a:pt x="357373" y="0"/>
                </a:cubicBezTo>
                <a:cubicBezTo>
                  <a:pt x="540848" y="-13441"/>
                  <a:pt x="724728" y="38363"/>
                  <a:pt x="819606" y="0"/>
                </a:cubicBezTo>
                <a:cubicBezTo>
                  <a:pt x="914484" y="-38363"/>
                  <a:pt x="1190694" y="57569"/>
                  <a:pt x="1322034" y="0"/>
                </a:cubicBezTo>
                <a:cubicBezTo>
                  <a:pt x="1453374" y="-57569"/>
                  <a:pt x="1614642" y="971"/>
                  <a:pt x="1844558" y="0"/>
                </a:cubicBezTo>
                <a:cubicBezTo>
                  <a:pt x="2074474" y="-971"/>
                  <a:pt x="2202087" y="33019"/>
                  <a:pt x="2367083" y="0"/>
                </a:cubicBezTo>
                <a:cubicBezTo>
                  <a:pt x="2514150" y="-16223"/>
                  <a:pt x="2669152" y="144271"/>
                  <a:pt x="2724456" y="357373"/>
                </a:cubicBezTo>
                <a:cubicBezTo>
                  <a:pt x="2772571" y="526828"/>
                  <a:pt x="2708032" y="597709"/>
                  <a:pt x="2724456" y="790973"/>
                </a:cubicBezTo>
                <a:cubicBezTo>
                  <a:pt x="2740880" y="984237"/>
                  <a:pt x="2708139" y="1029349"/>
                  <a:pt x="2724456" y="1224573"/>
                </a:cubicBezTo>
                <a:cubicBezTo>
                  <a:pt x="2740773" y="1419797"/>
                  <a:pt x="2664316" y="1608102"/>
                  <a:pt x="2724456" y="1786824"/>
                </a:cubicBezTo>
                <a:cubicBezTo>
                  <a:pt x="2737217" y="1942685"/>
                  <a:pt x="2508254" y="2159592"/>
                  <a:pt x="2367083" y="2144197"/>
                </a:cubicBezTo>
                <a:cubicBezTo>
                  <a:pt x="2260855" y="2151977"/>
                  <a:pt x="2058935" y="2086118"/>
                  <a:pt x="1864656" y="2144197"/>
                </a:cubicBezTo>
                <a:cubicBezTo>
                  <a:pt x="1670377" y="2202276"/>
                  <a:pt x="1467380" y="2118519"/>
                  <a:pt x="1322034" y="2144197"/>
                </a:cubicBezTo>
                <a:cubicBezTo>
                  <a:pt x="1176688" y="2169875"/>
                  <a:pt x="1028796" y="2125078"/>
                  <a:pt x="879898" y="2144197"/>
                </a:cubicBezTo>
                <a:cubicBezTo>
                  <a:pt x="731000" y="2163316"/>
                  <a:pt x="507317" y="2143361"/>
                  <a:pt x="357373" y="2144197"/>
                </a:cubicBezTo>
                <a:cubicBezTo>
                  <a:pt x="160223" y="2201977"/>
                  <a:pt x="-18786" y="2010056"/>
                  <a:pt x="0" y="1786824"/>
                </a:cubicBezTo>
                <a:cubicBezTo>
                  <a:pt x="-12553" y="1555250"/>
                  <a:pt x="4788" y="1420035"/>
                  <a:pt x="0" y="1310340"/>
                </a:cubicBezTo>
                <a:cubicBezTo>
                  <a:pt x="-4788" y="1200645"/>
                  <a:pt x="47520" y="926215"/>
                  <a:pt x="0" y="805268"/>
                </a:cubicBezTo>
                <a:cubicBezTo>
                  <a:pt x="-47520" y="684321"/>
                  <a:pt x="14530" y="451946"/>
                  <a:pt x="0" y="357373"/>
                </a:cubicBezTo>
                <a:close/>
              </a:path>
              <a:path w="2724456" h="2144197" stroke="0" extrusionOk="0">
                <a:moveTo>
                  <a:pt x="0" y="357373"/>
                </a:moveTo>
                <a:cubicBezTo>
                  <a:pt x="-47651" y="168666"/>
                  <a:pt x="186219" y="3420"/>
                  <a:pt x="357373" y="0"/>
                </a:cubicBezTo>
                <a:cubicBezTo>
                  <a:pt x="481436" y="-17526"/>
                  <a:pt x="621595" y="44298"/>
                  <a:pt x="799509" y="0"/>
                </a:cubicBezTo>
                <a:cubicBezTo>
                  <a:pt x="977423" y="-44298"/>
                  <a:pt x="1038687" y="5578"/>
                  <a:pt x="1261743" y="0"/>
                </a:cubicBezTo>
                <a:cubicBezTo>
                  <a:pt x="1484799" y="-5578"/>
                  <a:pt x="1600828" y="10926"/>
                  <a:pt x="1804364" y="0"/>
                </a:cubicBezTo>
                <a:cubicBezTo>
                  <a:pt x="2007900" y="-10926"/>
                  <a:pt x="2150508" y="57471"/>
                  <a:pt x="2367083" y="0"/>
                </a:cubicBezTo>
                <a:cubicBezTo>
                  <a:pt x="2551783" y="-37989"/>
                  <a:pt x="2726086" y="154867"/>
                  <a:pt x="2724456" y="357373"/>
                </a:cubicBezTo>
                <a:cubicBezTo>
                  <a:pt x="2768257" y="471210"/>
                  <a:pt x="2679204" y="650628"/>
                  <a:pt x="2724456" y="848151"/>
                </a:cubicBezTo>
                <a:cubicBezTo>
                  <a:pt x="2769708" y="1045674"/>
                  <a:pt x="2698523" y="1184233"/>
                  <a:pt x="2724456" y="1324635"/>
                </a:cubicBezTo>
                <a:cubicBezTo>
                  <a:pt x="2750389" y="1465037"/>
                  <a:pt x="2703900" y="1635154"/>
                  <a:pt x="2724456" y="1786824"/>
                </a:cubicBezTo>
                <a:cubicBezTo>
                  <a:pt x="2716285" y="1994771"/>
                  <a:pt x="2545439" y="2172018"/>
                  <a:pt x="2367083" y="2144197"/>
                </a:cubicBezTo>
                <a:cubicBezTo>
                  <a:pt x="2120329" y="2192873"/>
                  <a:pt x="2085951" y="2088383"/>
                  <a:pt x="1864656" y="2144197"/>
                </a:cubicBezTo>
                <a:cubicBezTo>
                  <a:pt x="1643361" y="2200011"/>
                  <a:pt x="1562560" y="2133665"/>
                  <a:pt x="1402422" y="2144197"/>
                </a:cubicBezTo>
                <a:cubicBezTo>
                  <a:pt x="1242284" y="2154729"/>
                  <a:pt x="1060361" y="2095315"/>
                  <a:pt x="960286" y="2144197"/>
                </a:cubicBezTo>
                <a:cubicBezTo>
                  <a:pt x="860211" y="2193079"/>
                  <a:pt x="631728" y="2135915"/>
                  <a:pt x="357373" y="2144197"/>
                </a:cubicBezTo>
                <a:cubicBezTo>
                  <a:pt x="165731" y="2126250"/>
                  <a:pt x="-3960" y="1988894"/>
                  <a:pt x="0" y="1786824"/>
                </a:cubicBezTo>
                <a:cubicBezTo>
                  <a:pt x="-12942" y="1586330"/>
                  <a:pt x="11293" y="1490267"/>
                  <a:pt x="0" y="1310340"/>
                </a:cubicBezTo>
                <a:cubicBezTo>
                  <a:pt x="-11293" y="1130413"/>
                  <a:pt x="26341" y="1023442"/>
                  <a:pt x="0" y="805268"/>
                </a:cubicBezTo>
                <a:cubicBezTo>
                  <a:pt x="-26341" y="587094"/>
                  <a:pt x="8439" y="543554"/>
                  <a:pt x="0" y="357373"/>
                </a:cubicBezTo>
                <a:close/>
              </a:path>
            </a:pathLst>
          </a:custGeom>
          <a:solidFill>
            <a:schemeClr val="accent2">
              <a:lumMod val="20000"/>
              <a:lumOff val="80000"/>
            </a:schemeClr>
          </a:solidFill>
          <a:ln w="28575"/>
        </p:spPr>
        <p:style>
          <a:lnRef idx="1">
            <a:schemeClr val="accent6"/>
          </a:lnRef>
          <a:fillRef idx="2">
            <a:schemeClr val="accent6"/>
          </a:fillRef>
          <a:effectRef idx="1">
            <a:schemeClr val="accent6"/>
          </a:effectRef>
          <a:fontRef idx="minor">
            <a:schemeClr val="dk1"/>
          </a:fontRef>
        </p:style>
        <p:txBody>
          <a:bodyPr anchor="ctr"/>
          <a:lstStyle>
            <a:defPPr>
              <a:defRPr lang="en-US"/>
            </a:defPPr>
            <a:lvl1pPr algn="l" defTabSz="457200" rtl="0" eaLnBrk="0" fontAlgn="base" hangingPunct="0">
              <a:spcBef>
                <a:spcPct val="0"/>
              </a:spcBef>
              <a:spcAft>
                <a:spcPct val="0"/>
              </a:spcAft>
              <a:defRPr kern="1200">
                <a:solidFill>
                  <a:schemeClr val="dk1"/>
                </a:solidFill>
                <a:latin typeface="+mn-lt"/>
                <a:ea typeface="+mn-ea"/>
                <a:cs typeface="+mn-cs"/>
              </a:defRPr>
            </a:lvl1pPr>
            <a:lvl2pPr marL="457200" algn="l" defTabSz="457200" rtl="0" eaLnBrk="0" fontAlgn="base" hangingPunct="0">
              <a:spcBef>
                <a:spcPct val="0"/>
              </a:spcBef>
              <a:spcAft>
                <a:spcPct val="0"/>
              </a:spcAft>
              <a:defRPr kern="1200">
                <a:solidFill>
                  <a:schemeClr val="dk1"/>
                </a:solidFill>
                <a:latin typeface="+mn-lt"/>
                <a:ea typeface="+mn-ea"/>
                <a:cs typeface="+mn-cs"/>
              </a:defRPr>
            </a:lvl2pPr>
            <a:lvl3pPr marL="914400" algn="l" defTabSz="457200" rtl="0" eaLnBrk="0" fontAlgn="base" hangingPunct="0">
              <a:spcBef>
                <a:spcPct val="0"/>
              </a:spcBef>
              <a:spcAft>
                <a:spcPct val="0"/>
              </a:spcAft>
              <a:defRPr kern="1200">
                <a:solidFill>
                  <a:schemeClr val="dk1"/>
                </a:solidFill>
                <a:latin typeface="+mn-lt"/>
                <a:ea typeface="+mn-ea"/>
                <a:cs typeface="+mn-cs"/>
              </a:defRPr>
            </a:lvl3pPr>
            <a:lvl4pPr marL="1371600" algn="l" defTabSz="457200" rtl="0" eaLnBrk="0" fontAlgn="base" hangingPunct="0">
              <a:spcBef>
                <a:spcPct val="0"/>
              </a:spcBef>
              <a:spcAft>
                <a:spcPct val="0"/>
              </a:spcAft>
              <a:defRPr kern="1200">
                <a:solidFill>
                  <a:schemeClr val="dk1"/>
                </a:solidFill>
                <a:latin typeface="+mn-lt"/>
                <a:ea typeface="+mn-ea"/>
                <a:cs typeface="+mn-cs"/>
              </a:defRPr>
            </a:lvl4pPr>
            <a:lvl5pPr marL="1828800" algn="l" defTabSz="457200"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r>
              <a:rPr lang="vi-VN" sz="1600" dirty="0"/>
              <a:t>- Con đường đến nhà bà là con đường đát, những khi trời mưa đường bùn ướt nhẹp.</a:t>
            </a:r>
            <a:endParaRPr lang="en-US" sz="1600" dirty="0"/>
          </a:p>
          <a:p>
            <a:r>
              <a:rPr lang="vi-VN" sz="1600" dirty="0"/>
              <a:t>- Nhà bà là nhà mái lá nhỏ xíu.</a:t>
            </a:r>
            <a:endParaRPr lang="en-US" sz="1600" dirty="0"/>
          </a:p>
          <a:p>
            <a:r>
              <a:rPr lang="vi-VN" sz="1600" b="1" i="1" dirty="0"/>
              <a:t>→ Cuộc sống giản dị, đơn sơ</a:t>
            </a:r>
            <a:r>
              <a:rPr lang="vi-VN" b="1" i="1" dirty="0"/>
              <a:t>.</a:t>
            </a:r>
            <a:endParaRPr lang="en-US" dirty="0"/>
          </a:p>
        </p:txBody>
      </p:sp>
      <p:sp>
        <p:nvSpPr>
          <p:cNvPr id="24" name="Rectangle: Rounded Corners 20">
            <a:extLst>
              <a:ext uri="{FF2B5EF4-FFF2-40B4-BE49-F238E27FC236}">
                <a16:creationId xmlns="" xmlns:a16="http://schemas.microsoft.com/office/drawing/2014/main" id="{DCD28425-B4AD-4D17-BC17-5161D83F6073}"/>
              </a:ext>
            </a:extLst>
          </p:cNvPr>
          <p:cNvSpPr/>
          <p:nvPr/>
        </p:nvSpPr>
        <p:spPr>
          <a:xfrm>
            <a:off x="5281127" y="2108719"/>
            <a:ext cx="6335485" cy="2565918"/>
          </a:xfrm>
          <a:custGeom>
            <a:avLst/>
            <a:gdLst>
              <a:gd name="connsiteX0" fmla="*/ 0 w 2724456"/>
              <a:gd name="connsiteY0" fmla="*/ 357373 h 2144197"/>
              <a:gd name="connsiteX1" fmla="*/ 357373 w 2724456"/>
              <a:gd name="connsiteY1" fmla="*/ 0 h 2144197"/>
              <a:gd name="connsiteX2" fmla="*/ 819606 w 2724456"/>
              <a:gd name="connsiteY2" fmla="*/ 0 h 2144197"/>
              <a:gd name="connsiteX3" fmla="*/ 1322034 w 2724456"/>
              <a:gd name="connsiteY3" fmla="*/ 0 h 2144197"/>
              <a:gd name="connsiteX4" fmla="*/ 1844558 w 2724456"/>
              <a:gd name="connsiteY4" fmla="*/ 0 h 2144197"/>
              <a:gd name="connsiteX5" fmla="*/ 2367083 w 2724456"/>
              <a:gd name="connsiteY5" fmla="*/ 0 h 2144197"/>
              <a:gd name="connsiteX6" fmla="*/ 2724456 w 2724456"/>
              <a:gd name="connsiteY6" fmla="*/ 357373 h 2144197"/>
              <a:gd name="connsiteX7" fmla="*/ 2724456 w 2724456"/>
              <a:gd name="connsiteY7" fmla="*/ 790973 h 2144197"/>
              <a:gd name="connsiteX8" fmla="*/ 2724456 w 2724456"/>
              <a:gd name="connsiteY8" fmla="*/ 1224573 h 2144197"/>
              <a:gd name="connsiteX9" fmla="*/ 2724456 w 2724456"/>
              <a:gd name="connsiteY9" fmla="*/ 1786824 h 2144197"/>
              <a:gd name="connsiteX10" fmla="*/ 2367083 w 2724456"/>
              <a:gd name="connsiteY10" fmla="*/ 2144197 h 2144197"/>
              <a:gd name="connsiteX11" fmla="*/ 1864656 w 2724456"/>
              <a:gd name="connsiteY11" fmla="*/ 2144197 h 2144197"/>
              <a:gd name="connsiteX12" fmla="*/ 1322034 w 2724456"/>
              <a:gd name="connsiteY12" fmla="*/ 2144197 h 2144197"/>
              <a:gd name="connsiteX13" fmla="*/ 879898 w 2724456"/>
              <a:gd name="connsiteY13" fmla="*/ 2144197 h 2144197"/>
              <a:gd name="connsiteX14" fmla="*/ 357373 w 2724456"/>
              <a:gd name="connsiteY14" fmla="*/ 2144197 h 2144197"/>
              <a:gd name="connsiteX15" fmla="*/ 0 w 2724456"/>
              <a:gd name="connsiteY15" fmla="*/ 1786824 h 2144197"/>
              <a:gd name="connsiteX16" fmla="*/ 0 w 2724456"/>
              <a:gd name="connsiteY16" fmla="*/ 1310340 h 2144197"/>
              <a:gd name="connsiteX17" fmla="*/ 0 w 2724456"/>
              <a:gd name="connsiteY17" fmla="*/ 805268 h 2144197"/>
              <a:gd name="connsiteX18" fmla="*/ 0 w 2724456"/>
              <a:gd name="connsiteY18" fmla="*/ 357373 h 214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24456" h="2144197" fill="none" extrusionOk="0">
                <a:moveTo>
                  <a:pt x="0" y="357373"/>
                </a:moveTo>
                <a:cubicBezTo>
                  <a:pt x="50088" y="150261"/>
                  <a:pt x="163769" y="13861"/>
                  <a:pt x="357373" y="0"/>
                </a:cubicBezTo>
                <a:cubicBezTo>
                  <a:pt x="540848" y="-13441"/>
                  <a:pt x="724728" y="38363"/>
                  <a:pt x="819606" y="0"/>
                </a:cubicBezTo>
                <a:cubicBezTo>
                  <a:pt x="914484" y="-38363"/>
                  <a:pt x="1190694" y="57569"/>
                  <a:pt x="1322034" y="0"/>
                </a:cubicBezTo>
                <a:cubicBezTo>
                  <a:pt x="1453374" y="-57569"/>
                  <a:pt x="1614642" y="971"/>
                  <a:pt x="1844558" y="0"/>
                </a:cubicBezTo>
                <a:cubicBezTo>
                  <a:pt x="2074474" y="-971"/>
                  <a:pt x="2202087" y="33019"/>
                  <a:pt x="2367083" y="0"/>
                </a:cubicBezTo>
                <a:cubicBezTo>
                  <a:pt x="2514150" y="-16223"/>
                  <a:pt x="2669152" y="144271"/>
                  <a:pt x="2724456" y="357373"/>
                </a:cubicBezTo>
                <a:cubicBezTo>
                  <a:pt x="2772571" y="526828"/>
                  <a:pt x="2708032" y="597709"/>
                  <a:pt x="2724456" y="790973"/>
                </a:cubicBezTo>
                <a:cubicBezTo>
                  <a:pt x="2740880" y="984237"/>
                  <a:pt x="2708139" y="1029349"/>
                  <a:pt x="2724456" y="1224573"/>
                </a:cubicBezTo>
                <a:cubicBezTo>
                  <a:pt x="2740773" y="1419797"/>
                  <a:pt x="2664316" y="1608102"/>
                  <a:pt x="2724456" y="1786824"/>
                </a:cubicBezTo>
                <a:cubicBezTo>
                  <a:pt x="2737217" y="1942685"/>
                  <a:pt x="2508254" y="2159592"/>
                  <a:pt x="2367083" y="2144197"/>
                </a:cubicBezTo>
                <a:cubicBezTo>
                  <a:pt x="2260855" y="2151977"/>
                  <a:pt x="2058935" y="2086118"/>
                  <a:pt x="1864656" y="2144197"/>
                </a:cubicBezTo>
                <a:cubicBezTo>
                  <a:pt x="1670377" y="2202276"/>
                  <a:pt x="1467380" y="2118519"/>
                  <a:pt x="1322034" y="2144197"/>
                </a:cubicBezTo>
                <a:cubicBezTo>
                  <a:pt x="1176688" y="2169875"/>
                  <a:pt x="1028796" y="2125078"/>
                  <a:pt x="879898" y="2144197"/>
                </a:cubicBezTo>
                <a:cubicBezTo>
                  <a:pt x="731000" y="2163316"/>
                  <a:pt x="507317" y="2143361"/>
                  <a:pt x="357373" y="2144197"/>
                </a:cubicBezTo>
                <a:cubicBezTo>
                  <a:pt x="160223" y="2201977"/>
                  <a:pt x="-18786" y="2010056"/>
                  <a:pt x="0" y="1786824"/>
                </a:cubicBezTo>
                <a:cubicBezTo>
                  <a:pt x="-12553" y="1555250"/>
                  <a:pt x="4788" y="1420035"/>
                  <a:pt x="0" y="1310340"/>
                </a:cubicBezTo>
                <a:cubicBezTo>
                  <a:pt x="-4788" y="1200645"/>
                  <a:pt x="47520" y="926215"/>
                  <a:pt x="0" y="805268"/>
                </a:cubicBezTo>
                <a:cubicBezTo>
                  <a:pt x="-47520" y="684321"/>
                  <a:pt x="14530" y="451946"/>
                  <a:pt x="0" y="357373"/>
                </a:cubicBezTo>
                <a:close/>
              </a:path>
              <a:path w="2724456" h="2144197" stroke="0" extrusionOk="0">
                <a:moveTo>
                  <a:pt x="0" y="357373"/>
                </a:moveTo>
                <a:cubicBezTo>
                  <a:pt x="-47651" y="168666"/>
                  <a:pt x="186219" y="3420"/>
                  <a:pt x="357373" y="0"/>
                </a:cubicBezTo>
                <a:cubicBezTo>
                  <a:pt x="481436" y="-17526"/>
                  <a:pt x="621595" y="44298"/>
                  <a:pt x="799509" y="0"/>
                </a:cubicBezTo>
                <a:cubicBezTo>
                  <a:pt x="977423" y="-44298"/>
                  <a:pt x="1038687" y="5578"/>
                  <a:pt x="1261743" y="0"/>
                </a:cubicBezTo>
                <a:cubicBezTo>
                  <a:pt x="1484799" y="-5578"/>
                  <a:pt x="1600828" y="10926"/>
                  <a:pt x="1804364" y="0"/>
                </a:cubicBezTo>
                <a:cubicBezTo>
                  <a:pt x="2007900" y="-10926"/>
                  <a:pt x="2150508" y="57471"/>
                  <a:pt x="2367083" y="0"/>
                </a:cubicBezTo>
                <a:cubicBezTo>
                  <a:pt x="2551783" y="-37989"/>
                  <a:pt x="2726086" y="154867"/>
                  <a:pt x="2724456" y="357373"/>
                </a:cubicBezTo>
                <a:cubicBezTo>
                  <a:pt x="2768257" y="471210"/>
                  <a:pt x="2679204" y="650628"/>
                  <a:pt x="2724456" y="848151"/>
                </a:cubicBezTo>
                <a:cubicBezTo>
                  <a:pt x="2769708" y="1045674"/>
                  <a:pt x="2698523" y="1184233"/>
                  <a:pt x="2724456" y="1324635"/>
                </a:cubicBezTo>
                <a:cubicBezTo>
                  <a:pt x="2750389" y="1465037"/>
                  <a:pt x="2703900" y="1635154"/>
                  <a:pt x="2724456" y="1786824"/>
                </a:cubicBezTo>
                <a:cubicBezTo>
                  <a:pt x="2716285" y="1994771"/>
                  <a:pt x="2545439" y="2172018"/>
                  <a:pt x="2367083" y="2144197"/>
                </a:cubicBezTo>
                <a:cubicBezTo>
                  <a:pt x="2120329" y="2192873"/>
                  <a:pt x="2085951" y="2088383"/>
                  <a:pt x="1864656" y="2144197"/>
                </a:cubicBezTo>
                <a:cubicBezTo>
                  <a:pt x="1643361" y="2200011"/>
                  <a:pt x="1562560" y="2133665"/>
                  <a:pt x="1402422" y="2144197"/>
                </a:cubicBezTo>
                <a:cubicBezTo>
                  <a:pt x="1242284" y="2154729"/>
                  <a:pt x="1060361" y="2095315"/>
                  <a:pt x="960286" y="2144197"/>
                </a:cubicBezTo>
                <a:cubicBezTo>
                  <a:pt x="860211" y="2193079"/>
                  <a:pt x="631728" y="2135915"/>
                  <a:pt x="357373" y="2144197"/>
                </a:cubicBezTo>
                <a:cubicBezTo>
                  <a:pt x="165731" y="2126250"/>
                  <a:pt x="-3960" y="1988894"/>
                  <a:pt x="0" y="1786824"/>
                </a:cubicBezTo>
                <a:cubicBezTo>
                  <a:pt x="-12942" y="1586330"/>
                  <a:pt x="11293" y="1490267"/>
                  <a:pt x="0" y="1310340"/>
                </a:cubicBezTo>
                <a:cubicBezTo>
                  <a:pt x="-11293" y="1130413"/>
                  <a:pt x="26341" y="1023442"/>
                  <a:pt x="0" y="805268"/>
                </a:cubicBezTo>
                <a:cubicBezTo>
                  <a:pt x="-26341" y="587094"/>
                  <a:pt x="8439" y="543554"/>
                  <a:pt x="0" y="357373"/>
                </a:cubicBezTo>
                <a:close/>
              </a:path>
            </a:pathLst>
          </a:custGeom>
          <a:solidFill>
            <a:schemeClr val="accent2">
              <a:lumMod val="20000"/>
              <a:lumOff val="80000"/>
            </a:schemeClr>
          </a:solidFill>
          <a:ln w="28575"/>
        </p:spPr>
        <p:style>
          <a:lnRef idx="1">
            <a:schemeClr val="accent6"/>
          </a:lnRef>
          <a:fillRef idx="2">
            <a:schemeClr val="accent6"/>
          </a:fillRef>
          <a:effectRef idx="1">
            <a:schemeClr val="accent6"/>
          </a:effectRef>
          <a:fontRef idx="minor">
            <a:schemeClr val="dk1"/>
          </a:fontRef>
        </p:style>
        <p:txBody>
          <a:bodyPr anchor="ctr"/>
          <a:lstStyle>
            <a:defPPr>
              <a:defRPr lang="en-US"/>
            </a:defPPr>
            <a:lvl1pPr algn="l" defTabSz="457200" rtl="0" eaLnBrk="0" fontAlgn="base" hangingPunct="0">
              <a:spcBef>
                <a:spcPct val="0"/>
              </a:spcBef>
              <a:spcAft>
                <a:spcPct val="0"/>
              </a:spcAft>
              <a:defRPr kern="1200">
                <a:solidFill>
                  <a:schemeClr val="dk1"/>
                </a:solidFill>
                <a:latin typeface="+mn-lt"/>
                <a:ea typeface="+mn-ea"/>
                <a:cs typeface="+mn-cs"/>
              </a:defRPr>
            </a:lvl1pPr>
            <a:lvl2pPr marL="457200" algn="l" defTabSz="457200" rtl="0" eaLnBrk="0" fontAlgn="base" hangingPunct="0">
              <a:spcBef>
                <a:spcPct val="0"/>
              </a:spcBef>
              <a:spcAft>
                <a:spcPct val="0"/>
              </a:spcAft>
              <a:defRPr kern="1200">
                <a:solidFill>
                  <a:schemeClr val="dk1"/>
                </a:solidFill>
                <a:latin typeface="+mn-lt"/>
                <a:ea typeface="+mn-ea"/>
                <a:cs typeface="+mn-cs"/>
              </a:defRPr>
            </a:lvl2pPr>
            <a:lvl3pPr marL="914400" algn="l" defTabSz="457200" rtl="0" eaLnBrk="0" fontAlgn="base" hangingPunct="0">
              <a:spcBef>
                <a:spcPct val="0"/>
              </a:spcBef>
              <a:spcAft>
                <a:spcPct val="0"/>
              </a:spcAft>
              <a:defRPr kern="1200">
                <a:solidFill>
                  <a:schemeClr val="dk1"/>
                </a:solidFill>
                <a:latin typeface="+mn-lt"/>
                <a:ea typeface="+mn-ea"/>
                <a:cs typeface="+mn-cs"/>
              </a:defRPr>
            </a:lvl3pPr>
            <a:lvl4pPr marL="1371600" algn="l" defTabSz="457200" rtl="0" eaLnBrk="0" fontAlgn="base" hangingPunct="0">
              <a:spcBef>
                <a:spcPct val="0"/>
              </a:spcBef>
              <a:spcAft>
                <a:spcPct val="0"/>
              </a:spcAft>
              <a:defRPr kern="1200">
                <a:solidFill>
                  <a:schemeClr val="dk1"/>
                </a:solidFill>
                <a:latin typeface="+mn-lt"/>
                <a:ea typeface="+mn-ea"/>
                <a:cs typeface="+mn-cs"/>
              </a:defRPr>
            </a:lvl4pPr>
            <a:lvl5pPr marL="1828800" algn="l" defTabSz="457200"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r>
              <a:rPr lang="vi-VN" sz="1600" dirty="0"/>
              <a:t>- Là một bà mẹ anh hùng.</a:t>
            </a:r>
            <a:endParaRPr lang="en-US" sz="1600" dirty="0"/>
          </a:p>
          <a:p>
            <a:r>
              <a:rPr lang="vi-VN" sz="1600" dirty="0"/>
              <a:t>- Làm nghề bán ve chai, đưa thư, mang thức ăn, tin tức,…</a:t>
            </a:r>
            <a:endParaRPr lang="en-US" sz="1600" dirty="0"/>
          </a:p>
          <a:p>
            <a:r>
              <a:rPr lang="vi-VN" sz="1600" dirty="0"/>
              <a:t>- Dáng còm cõi, nụ cười phúc hậu, đôi mắt già nua.</a:t>
            </a:r>
            <a:endParaRPr lang="en-US" sz="1600" dirty="0"/>
          </a:p>
          <a:p>
            <a:r>
              <a:rPr lang="vi-VN" sz="1600" dirty="0"/>
              <a:t>- Mái tóc trắng phau phau.</a:t>
            </a:r>
            <a:endParaRPr lang="en-US" sz="1600" dirty="0"/>
          </a:p>
          <a:p>
            <a:r>
              <a:rPr lang="vi-VN" sz="1600" dirty="0"/>
              <a:t>- Nội gầy gò, cười phô cả lợi nhưng vẫn luôn lo lắng cho các con các cháu.</a:t>
            </a:r>
            <a:endParaRPr lang="en-US" sz="1600" dirty="0"/>
          </a:p>
          <a:p>
            <a:r>
              <a:rPr lang="vi-VN" sz="1600" b="1" i="1" dirty="0"/>
              <a:t>→ Sự hi sinh thầm lặng của người mẹ già, cả một đời vất vả, lam lũ, nhưng vẫn luôn là hậu phương vững chắc cho những đứa con của mình đi chiến đấu bảo vệ Tổ quốc.</a:t>
            </a:r>
            <a:endParaRPr lang="en-US" sz="1600" dirty="0"/>
          </a:p>
        </p:txBody>
      </p:sp>
      <p:sp>
        <p:nvSpPr>
          <p:cNvPr id="25" name="Rectangle: Rounded Corners 20">
            <a:extLst>
              <a:ext uri="{FF2B5EF4-FFF2-40B4-BE49-F238E27FC236}">
                <a16:creationId xmlns="" xmlns:a16="http://schemas.microsoft.com/office/drawing/2014/main" id="{E1AD4788-DF15-475D-AC9A-CD49E6D66327}"/>
              </a:ext>
            </a:extLst>
          </p:cNvPr>
          <p:cNvSpPr/>
          <p:nvPr/>
        </p:nvSpPr>
        <p:spPr>
          <a:xfrm>
            <a:off x="373224" y="4068147"/>
            <a:ext cx="4989690" cy="2789853"/>
          </a:xfrm>
          <a:custGeom>
            <a:avLst/>
            <a:gdLst>
              <a:gd name="connsiteX0" fmla="*/ 0 w 2724456"/>
              <a:gd name="connsiteY0" fmla="*/ 357373 h 2144197"/>
              <a:gd name="connsiteX1" fmla="*/ 357373 w 2724456"/>
              <a:gd name="connsiteY1" fmla="*/ 0 h 2144197"/>
              <a:gd name="connsiteX2" fmla="*/ 819606 w 2724456"/>
              <a:gd name="connsiteY2" fmla="*/ 0 h 2144197"/>
              <a:gd name="connsiteX3" fmla="*/ 1322034 w 2724456"/>
              <a:gd name="connsiteY3" fmla="*/ 0 h 2144197"/>
              <a:gd name="connsiteX4" fmla="*/ 1844558 w 2724456"/>
              <a:gd name="connsiteY4" fmla="*/ 0 h 2144197"/>
              <a:gd name="connsiteX5" fmla="*/ 2367083 w 2724456"/>
              <a:gd name="connsiteY5" fmla="*/ 0 h 2144197"/>
              <a:gd name="connsiteX6" fmla="*/ 2724456 w 2724456"/>
              <a:gd name="connsiteY6" fmla="*/ 357373 h 2144197"/>
              <a:gd name="connsiteX7" fmla="*/ 2724456 w 2724456"/>
              <a:gd name="connsiteY7" fmla="*/ 790973 h 2144197"/>
              <a:gd name="connsiteX8" fmla="*/ 2724456 w 2724456"/>
              <a:gd name="connsiteY8" fmla="*/ 1224573 h 2144197"/>
              <a:gd name="connsiteX9" fmla="*/ 2724456 w 2724456"/>
              <a:gd name="connsiteY9" fmla="*/ 1786824 h 2144197"/>
              <a:gd name="connsiteX10" fmla="*/ 2367083 w 2724456"/>
              <a:gd name="connsiteY10" fmla="*/ 2144197 h 2144197"/>
              <a:gd name="connsiteX11" fmla="*/ 1864656 w 2724456"/>
              <a:gd name="connsiteY11" fmla="*/ 2144197 h 2144197"/>
              <a:gd name="connsiteX12" fmla="*/ 1322034 w 2724456"/>
              <a:gd name="connsiteY12" fmla="*/ 2144197 h 2144197"/>
              <a:gd name="connsiteX13" fmla="*/ 879898 w 2724456"/>
              <a:gd name="connsiteY13" fmla="*/ 2144197 h 2144197"/>
              <a:gd name="connsiteX14" fmla="*/ 357373 w 2724456"/>
              <a:gd name="connsiteY14" fmla="*/ 2144197 h 2144197"/>
              <a:gd name="connsiteX15" fmla="*/ 0 w 2724456"/>
              <a:gd name="connsiteY15" fmla="*/ 1786824 h 2144197"/>
              <a:gd name="connsiteX16" fmla="*/ 0 w 2724456"/>
              <a:gd name="connsiteY16" fmla="*/ 1310340 h 2144197"/>
              <a:gd name="connsiteX17" fmla="*/ 0 w 2724456"/>
              <a:gd name="connsiteY17" fmla="*/ 805268 h 2144197"/>
              <a:gd name="connsiteX18" fmla="*/ 0 w 2724456"/>
              <a:gd name="connsiteY18" fmla="*/ 357373 h 214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24456" h="2144197" fill="none" extrusionOk="0">
                <a:moveTo>
                  <a:pt x="0" y="357373"/>
                </a:moveTo>
                <a:cubicBezTo>
                  <a:pt x="50088" y="150261"/>
                  <a:pt x="163769" y="13861"/>
                  <a:pt x="357373" y="0"/>
                </a:cubicBezTo>
                <a:cubicBezTo>
                  <a:pt x="540848" y="-13441"/>
                  <a:pt x="724728" y="38363"/>
                  <a:pt x="819606" y="0"/>
                </a:cubicBezTo>
                <a:cubicBezTo>
                  <a:pt x="914484" y="-38363"/>
                  <a:pt x="1190694" y="57569"/>
                  <a:pt x="1322034" y="0"/>
                </a:cubicBezTo>
                <a:cubicBezTo>
                  <a:pt x="1453374" y="-57569"/>
                  <a:pt x="1614642" y="971"/>
                  <a:pt x="1844558" y="0"/>
                </a:cubicBezTo>
                <a:cubicBezTo>
                  <a:pt x="2074474" y="-971"/>
                  <a:pt x="2202087" y="33019"/>
                  <a:pt x="2367083" y="0"/>
                </a:cubicBezTo>
                <a:cubicBezTo>
                  <a:pt x="2514150" y="-16223"/>
                  <a:pt x="2669152" y="144271"/>
                  <a:pt x="2724456" y="357373"/>
                </a:cubicBezTo>
                <a:cubicBezTo>
                  <a:pt x="2772571" y="526828"/>
                  <a:pt x="2708032" y="597709"/>
                  <a:pt x="2724456" y="790973"/>
                </a:cubicBezTo>
                <a:cubicBezTo>
                  <a:pt x="2740880" y="984237"/>
                  <a:pt x="2708139" y="1029349"/>
                  <a:pt x="2724456" y="1224573"/>
                </a:cubicBezTo>
                <a:cubicBezTo>
                  <a:pt x="2740773" y="1419797"/>
                  <a:pt x="2664316" y="1608102"/>
                  <a:pt x="2724456" y="1786824"/>
                </a:cubicBezTo>
                <a:cubicBezTo>
                  <a:pt x="2737217" y="1942685"/>
                  <a:pt x="2508254" y="2159592"/>
                  <a:pt x="2367083" y="2144197"/>
                </a:cubicBezTo>
                <a:cubicBezTo>
                  <a:pt x="2260855" y="2151977"/>
                  <a:pt x="2058935" y="2086118"/>
                  <a:pt x="1864656" y="2144197"/>
                </a:cubicBezTo>
                <a:cubicBezTo>
                  <a:pt x="1670377" y="2202276"/>
                  <a:pt x="1467380" y="2118519"/>
                  <a:pt x="1322034" y="2144197"/>
                </a:cubicBezTo>
                <a:cubicBezTo>
                  <a:pt x="1176688" y="2169875"/>
                  <a:pt x="1028796" y="2125078"/>
                  <a:pt x="879898" y="2144197"/>
                </a:cubicBezTo>
                <a:cubicBezTo>
                  <a:pt x="731000" y="2163316"/>
                  <a:pt x="507317" y="2143361"/>
                  <a:pt x="357373" y="2144197"/>
                </a:cubicBezTo>
                <a:cubicBezTo>
                  <a:pt x="160223" y="2201977"/>
                  <a:pt x="-18786" y="2010056"/>
                  <a:pt x="0" y="1786824"/>
                </a:cubicBezTo>
                <a:cubicBezTo>
                  <a:pt x="-12553" y="1555250"/>
                  <a:pt x="4788" y="1420035"/>
                  <a:pt x="0" y="1310340"/>
                </a:cubicBezTo>
                <a:cubicBezTo>
                  <a:pt x="-4788" y="1200645"/>
                  <a:pt x="47520" y="926215"/>
                  <a:pt x="0" y="805268"/>
                </a:cubicBezTo>
                <a:cubicBezTo>
                  <a:pt x="-47520" y="684321"/>
                  <a:pt x="14530" y="451946"/>
                  <a:pt x="0" y="357373"/>
                </a:cubicBezTo>
                <a:close/>
              </a:path>
              <a:path w="2724456" h="2144197" stroke="0" extrusionOk="0">
                <a:moveTo>
                  <a:pt x="0" y="357373"/>
                </a:moveTo>
                <a:cubicBezTo>
                  <a:pt x="-47651" y="168666"/>
                  <a:pt x="186219" y="3420"/>
                  <a:pt x="357373" y="0"/>
                </a:cubicBezTo>
                <a:cubicBezTo>
                  <a:pt x="481436" y="-17526"/>
                  <a:pt x="621595" y="44298"/>
                  <a:pt x="799509" y="0"/>
                </a:cubicBezTo>
                <a:cubicBezTo>
                  <a:pt x="977423" y="-44298"/>
                  <a:pt x="1038687" y="5578"/>
                  <a:pt x="1261743" y="0"/>
                </a:cubicBezTo>
                <a:cubicBezTo>
                  <a:pt x="1484799" y="-5578"/>
                  <a:pt x="1600828" y="10926"/>
                  <a:pt x="1804364" y="0"/>
                </a:cubicBezTo>
                <a:cubicBezTo>
                  <a:pt x="2007900" y="-10926"/>
                  <a:pt x="2150508" y="57471"/>
                  <a:pt x="2367083" y="0"/>
                </a:cubicBezTo>
                <a:cubicBezTo>
                  <a:pt x="2551783" y="-37989"/>
                  <a:pt x="2726086" y="154867"/>
                  <a:pt x="2724456" y="357373"/>
                </a:cubicBezTo>
                <a:cubicBezTo>
                  <a:pt x="2768257" y="471210"/>
                  <a:pt x="2679204" y="650628"/>
                  <a:pt x="2724456" y="848151"/>
                </a:cubicBezTo>
                <a:cubicBezTo>
                  <a:pt x="2769708" y="1045674"/>
                  <a:pt x="2698523" y="1184233"/>
                  <a:pt x="2724456" y="1324635"/>
                </a:cubicBezTo>
                <a:cubicBezTo>
                  <a:pt x="2750389" y="1465037"/>
                  <a:pt x="2703900" y="1635154"/>
                  <a:pt x="2724456" y="1786824"/>
                </a:cubicBezTo>
                <a:cubicBezTo>
                  <a:pt x="2716285" y="1994771"/>
                  <a:pt x="2545439" y="2172018"/>
                  <a:pt x="2367083" y="2144197"/>
                </a:cubicBezTo>
                <a:cubicBezTo>
                  <a:pt x="2120329" y="2192873"/>
                  <a:pt x="2085951" y="2088383"/>
                  <a:pt x="1864656" y="2144197"/>
                </a:cubicBezTo>
                <a:cubicBezTo>
                  <a:pt x="1643361" y="2200011"/>
                  <a:pt x="1562560" y="2133665"/>
                  <a:pt x="1402422" y="2144197"/>
                </a:cubicBezTo>
                <a:cubicBezTo>
                  <a:pt x="1242284" y="2154729"/>
                  <a:pt x="1060361" y="2095315"/>
                  <a:pt x="960286" y="2144197"/>
                </a:cubicBezTo>
                <a:cubicBezTo>
                  <a:pt x="860211" y="2193079"/>
                  <a:pt x="631728" y="2135915"/>
                  <a:pt x="357373" y="2144197"/>
                </a:cubicBezTo>
                <a:cubicBezTo>
                  <a:pt x="165731" y="2126250"/>
                  <a:pt x="-3960" y="1988894"/>
                  <a:pt x="0" y="1786824"/>
                </a:cubicBezTo>
                <a:cubicBezTo>
                  <a:pt x="-12942" y="1586330"/>
                  <a:pt x="11293" y="1490267"/>
                  <a:pt x="0" y="1310340"/>
                </a:cubicBezTo>
                <a:cubicBezTo>
                  <a:pt x="-11293" y="1130413"/>
                  <a:pt x="26341" y="1023442"/>
                  <a:pt x="0" y="805268"/>
                </a:cubicBezTo>
                <a:cubicBezTo>
                  <a:pt x="-26341" y="587094"/>
                  <a:pt x="8439" y="543554"/>
                  <a:pt x="0" y="357373"/>
                </a:cubicBezTo>
                <a:close/>
              </a:path>
            </a:pathLst>
          </a:custGeom>
          <a:solidFill>
            <a:schemeClr val="accent2">
              <a:lumMod val="20000"/>
              <a:lumOff val="80000"/>
            </a:schemeClr>
          </a:solidFill>
          <a:ln w="28575"/>
        </p:spPr>
        <p:style>
          <a:lnRef idx="1">
            <a:schemeClr val="accent6"/>
          </a:lnRef>
          <a:fillRef idx="2">
            <a:schemeClr val="accent6"/>
          </a:fillRef>
          <a:effectRef idx="1">
            <a:schemeClr val="accent6"/>
          </a:effectRef>
          <a:fontRef idx="minor">
            <a:schemeClr val="dk1"/>
          </a:fontRef>
        </p:style>
        <p:txBody>
          <a:bodyPr anchor="ctr"/>
          <a:lstStyle>
            <a:defPPr>
              <a:defRPr lang="en-US"/>
            </a:defPPr>
            <a:lvl1pPr algn="l" defTabSz="457200" rtl="0" eaLnBrk="0" fontAlgn="base" hangingPunct="0">
              <a:spcBef>
                <a:spcPct val="0"/>
              </a:spcBef>
              <a:spcAft>
                <a:spcPct val="0"/>
              </a:spcAft>
              <a:defRPr kern="1200">
                <a:solidFill>
                  <a:schemeClr val="dk1"/>
                </a:solidFill>
                <a:latin typeface="+mn-lt"/>
                <a:ea typeface="+mn-ea"/>
                <a:cs typeface="+mn-cs"/>
              </a:defRPr>
            </a:lvl1pPr>
            <a:lvl2pPr marL="457200" algn="l" defTabSz="457200" rtl="0" eaLnBrk="0" fontAlgn="base" hangingPunct="0">
              <a:spcBef>
                <a:spcPct val="0"/>
              </a:spcBef>
              <a:spcAft>
                <a:spcPct val="0"/>
              </a:spcAft>
              <a:defRPr kern="1200">
                <a:solidFill>
                  <a:schemeClr val="dk1"/>
                </a:solidFill>
                <a:latin typeface="+mn-lt"/>
                <a:ea typeface="+mn-ea"/>
                <a:cs typeface="+mn-cs"/>
              </a:defRPr>
            </a:lvl2pPr>
            <a:lvl3pPr marL="914400" algn="l" defTabSz="457200" rtl="0" eaLnBrk="0" fontAlgn="base" hangingPunct="0">
              <a:spcBef>
                <a:spcPct val="0"/>
              </a:spcBef>
              <a:spcAft>
                <a:spcPct val="0"/>
              </a:spcAft>
              <a:defRPr kern="1200">
                <a:solidFill>
                  <a:schemeClr val="dk1"/>
                </a:solidFill>
                <a:latin typeface="+mn-lt"/>
                <a:ea typeface="+mn-ea"/>
                <a:cs typeface="+mn-cs"/>
              </a:defRPr>
            </a:lvl3pPr>
            <a:lvl4pPr marL="1371600" algn="l" defTabSz="457200" rtl="0" eaLnBrk="0" fontAlgn="base" hangingPunct="0">
              <a:spcBef>
                <a:spcPct val="0"/>
              </a:spcBef>
              <a:spcAft>
                <a:spcPct val="0"/>
              </a:spcAft>
              <a:defRPr kern="1200">
                <a:solidFill>
                  <a:schemeClr val="dk1"/>
                </a:solidFill>
                <a:latin typeface="+mn-lt"/>
                <a:ea typeface="+mn-ea"/>
                <a:cs typeface="+mn-cs"/>
              </a:defRPr>
            </a:lvl4pPr>
            <a:lvl5pPr marL="1828800" algn="l" defTabSz="457200"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r>
              <a:rPr lang="vi-VN" sz="1600" dirty="0"/>
              <a:t>- Bữa cơm giỗ chỉ vài ba bát canh chua cá rô đồng, mắm kho bông súng. → đơn giản nhưng ngon và chứa đựng sự ấm áp.</a:t>
            </a:r>
            <a:endParaRPr lang="en-US" sz="1600" dirty="0"/>
          </a:p>
          <a:p>
            <a:r>
              <a:rPr lang="vi-VN" sz="1600" dirty="0"/>
              <a:t>- Khi trời mưa tanh, mọi người ào ào kéo đến làm nhân vật “tôi” thắc mắc rằng tại sao bà lại có nhiều con như thế.</a:t>
            </a:r>
            <a:endParaRPr lang="en-US" sz="1600" dirty="0"/>
          </a:p>
          <a:p>
            <a:r>
              <a:rPr lang="vi-VN" sz="1600" dirty="0"/>
              <a:t>- Các chú cùng bố nhậu một bữa nhưng vẫn phải xin phép bà, mọi người vui vẻ nói chuyện ngày xưa.</a:t>
            </a:r>
            <a:endParaRPr lang="en-US" sz="1600" dirty="0"/>
          </a:p>
          <a:p>
            <a:r>
              <a:rPr lang="vi-VN" sz="1600" b="1" i="1" dirty="0"/>
              <a:t>→ Khung cảnh gia đình ấm áp, hạnh phúc.</a:t>
            </a:r>
            <a:endParaRPr lang="en-US" sz="1600" dirty="0"/>
          </a:p>
        </p:txBody>
      </p:sp>
      <p:pic>
        <p:nvPicPr>
          <p:cNvPr id="27" name="Picture 26" descr="A picture containing text&#10;&#10;Description automatically generated">
            <a:extLst>
              <a:ext uri="{FF2B5EF4-FFF2-40B4-BE49-F238E27FC236}">
                <a16:creationId xmlns="" xmlns:a16="http://schemas.microsoft.com/office/drawing/2014/main" id="{97F5ACC6-FC93-4A9F-B74E-E151852BF1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2318" y="4891861"/>
            <a:ext cx="3846744" cy="1987965"/>
          </a:xfrm>
          <a:prstGeom prst="rect">
            <a:avLst/>
          </a:prstGeom>
        </p:spPr>
      </p:pic>
    </p:spTree>
    <p:extLst>
      <p:ext uri="{BB962C8B-B14F-4D97-AF65-F5344CB8AC3E}">
        <p14:creationId xmlns:p14="http://schemas.microsoft.com/office/powerpoint/2010/main" val="4081346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barn(inVertical)">
                                      <p:cBhvr>
                                        <p:cTn id="14" dur="500"/>
                                        <p:tgtEl>
                                          <p:spTgt spid="20"/>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000"/>
                                        <p:tgtEl>
                                          <p:spTgt spid="22"/>
                                        </p:tgtEl>
                                      </p:cBhvr>
                                    </p:animEffect>
                                    <p:anim calcmode="lin" valueType="num">
                                      <p:cBhvr>
                                        <p:cTn id="23" dur="1000" fill="hold"/>
                                        <p:tgtEl>
                                          <p:spTgt spid="22"/>
                                        </p:tgtEl>
                                        <p:attrNameLst>
                                          <p:attrName>ppt_x</p:attrName>
                                        </p:attrNameLst>
                                      </p:cBhvr>
                                      <p:tavLst>
                                        <p:tav tm="0">
                                          <p:val>
                                            <p:strVal val="#ppt_x"/>
                                          </p:val>
                                        </p:tav>
                                        <p:tav tm="100000">
                                          <p:val>
                                            <p:strVal val="#ppt_x"/>
                                          </p:val>
                                        </p:tav>
                                      </p:tavLst>
                                    </p:anim>
                                    <p:anim calcmode="lin" valueType="num">
                                      <p:cBhvr>
                                        <p:cTn id="24" dur="1000" fill="hold"/>
                                        <p:tgtEl>
                                          <p:spTgt spid="2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p:bldP spid="22" grpId="0"/>
      <p:bldP spid="23"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 xmlns:a16="http://schemas.microsoft.com/office/drawing/2014/main" id="{265E20E5-99F1-45DE-ABD4-DF5B7EDEDE79}"/>
              </a:ext>
            </a:extLst>
          </p:cNvPr>
          <p:cNvSpPr txBox="1"/>
          <p:nvPr/>
        </p:nvSpPr>
        <p:spPr>
          <a:xfrm>
            <a:off x="3705738" y="412370"/>
            <a:ext cx="1657176" cy="549638"/>
          </a:xfrm>
          <a:custGeom>
            <a:avLst/>
            <a:gdLst>
              <a:gd name="connsiteX0" fmla="*/ 0 w 2408275"/>
              <a:gd name="connsiteY0" fmla="*/ 0 h 757130"/>
              <a:gd name="connsiteX1" fmla="*/ 433490 w 2408275"/>
              <a:gd name="connsiteY1" fmla="*/ 0 h 757130"/>
              <a:gd name="connsiteX2" fmla="*/ 891062 w 2408275"/>
              <a:gd name="connsiteY2" fmla="*/ 0 h 757130"/>
              <a:gd name="connsiteX3" fmla="*/ 1372717 w 2408275"/>
              <a:gd name="connsiteY3" fmla="*/ 0 h 757130"/>
              <a:gd name="connsiteX4" fmla="*/ 1782124 w 2408275"/>
              <a:gd name="connsiteY4" fmla="*/ 0 h 757130"/>
              <a:gd name="connsiteX5" fmla="*/ 2408275 w 2408275"/>
              <a:gd name="connsiteY5" fmla="*/ 0 h 757130"/>
              <a:gd name="connsiteX6" fmla="*/ 2408275 w 2408275"/>
              <a:gd name="connsiteY6" fmla="*/ 355851 h 757130"/>
              <a:gd name="connsiteX7" fmla="*/ 2408275 w 2408275"/>
              <a:gd name="connsiteY7" fmla="*/ 757130 h 757130"/>
              <a:gd name="connsiteX8" fmla="*/ 1950703 w 2408275"/>
              <a:gd name="connsiteY8" fmla="*/ 757130 h 757130"/>
              <a:gd name="connsiteX9" fmla="*/ 1517213 w 2408275"/>
              <a:gd name="connsiteY9" fmla="*/ 757130 h 757130"/>
              <a:gd name="connsiteX10" fmla="*/ 1107807 w 2408275"/>
              <a:gd name="connsiteY10" fmla="*/ 757130 h 757130"/>
              <a:gd name="connsiteX11" fmla="*/ 626152 w 2408275"/>
              <a:gd name="connsiteY11" fmla="*/ 757130 h 757130"/>
              <a:gd name="connsiteX12" fmla="*/ 0 w 2408275"/>
              <a:gd name="connsiteY12" fmla="*/ 757130 h 757130"/>
              <a:gd name="connsiteX13" fmla="*/ 0 w 2408275"/>
              <a:gd name="connsiteY13" fmla="*/ 363422 h 757130"/>
              <a:gd name="connsiteX14" fmla="*/ 0 w 2408275"/>
              <a:gd name="connsiteY14" fmla="*/ 0 h 75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08275" h="757130" fill="none" extrusionOk="0">
                <a:moveTo>
                  <a:pt x="0" y="0"/>
                </a:moveTo>
                <a:cubicBezTo>
                  <a:pt x="201251" y="-23396"/>
                  <a:pt x="244923" y="31147"/>
                  <a:pt x="433490" y="0"/>
                </a:cubicBezTo>
                <a:cubicBezTo>
                  <a:pt x="622057" y="-31147"/>
                  <a:pt x="681057" y="36832"/>
                  <a:pt x="891062" y="0"/>
                </a:cubicBezTo>
                <a:cubicBezTo>
                  <a:pt x="1101067" y="-36832"/>
                  <a:pt x="1168880" y="22955"/>
                  <a:pt x="1372717" y="0"/>
                </a:cubicBezTo>
                <a:cubicBezTo>
                  <a:pt x="1576555" y="-22955"/>
                  <a:pt x="1641318" y="27371"/>
                  <a:pt x="1782124" y="0"/>
                </a:cubicBezTo>
                <a:cubicBezTo>
                  <a:pt x="1922930" y="-27371"/>
                  <a:pt x="2129822" y="63155"/>
                  <a:pt x="2408275" y="0"/>
                </a:cubicBezTo>
                <a:cubicBezTo>
                  <a:pt x="2426706" y="71535"/>
                  <a:pt x="2368650" y="212165"/>
                  <a:pt x="2408275" y="355851"/>
                </a:cubicBezTo>
                <a:cubicBezTo>
                  <a:pt x="2447900" y="499537"/>
                  <a:pt x="2369499" y="572059"/>
                  <a:pt x="2408275" y="757130"/>
                </a:cubicBezTo>
                <a:cubicBezTo>
                  <a:pt x="2292083" y="803701"/>
                  <a:pt x="2172632" y="712566"/>
                  <a:pt x="1950703" y="757130"/>
                </a:cubicBezTo>
                <a:cubicBezTo>
                  <a:pt x="1728774" y="801694"/>
                  <a:pt x="1631883" y="720703"/>
                  <a:pt x="1517213" y="757130"/>
                </a:cubicBezTo>
                <a:cubicBezTo>
                  <a:pt x="1402543" y="793557"/>
                  <a:pt x="1284506" y="721482"/>
                  <a:pt x="1107807" y="757130"/>
                </a:cubicBezTo>
                <a:cubicBezTo>
                  <a:pt x="931108" y="792778"/>
                  <a:pt x="787291" y="738706"/>
                  <a:pt x="626152" y="757130"/>
                </a:cubicBezTo>
                <a:cubicBezTo>
                  <a:pt x="465013" y="775554"/>
                  <a:pt x="132442" y="747950"/>
                  <a:pt x="0" y="757130"/>
                </a:cubicBezTo>
                <a:cubicBezTo>
                  <a:pt x="-18249" y="573206"/>
                  <a:pt x="40830" y="540473"/>
                  <a:pt x="0" y="363422"/>
                </a:cubicBezTo>
                <a:cubicBezTo>
                  <a:pt x="-40830" y="186371"/>
                  <a:pt x="24719" y="172267"/>
                  <a:pt x="0" y="0"/>
                </a:cubicBezTo>
                <a:close/>
              </a:path>
              <a:path w="2408275" h="757130" stroke="0" extrusionOk="0">
                <a:moveTo>
                  <a:pt x="0" y="0"/>
                </a:moveTo>
                <a:cubicBezTo>
                  <a:pt x="173609" y="-47564"/>
                  <a:pt x="376100" y="18407"/>
                  <a:pt x="505738" y="0"/>
                </a:cubicBezTo>
                <a:cubicBezTo>
                  <a:pt x="635376" y="-18407"/>
                  <a:pt x="761362" y="22694"/>
                  <a:pt x="915145" y="0"/>
                </a:cubicBezTo>
                <a:cubicBezTo>
                  <a:pt x="1068928" y="-22694"/>
                  <a:pt x="1307297" y="39188"/>
                  <a:pt x="1420882" y="0"/>
                </a:cubicBezTo>
                <a:cubicBezTo>
                  <a:pt x="1534467" y="-39188"/>
                  <a:pt x="1694118" y="7233"/>
                  <a:pt x="1854372" y="0"/>
                </a:cubicBezTo>
                <a:cubicBezTo>
                  <a:pt x="2014626" y="-7233"/>
                  <a:pt x="2165165" y="10883"/>
                  <a:pt x="2408275" y="0"/>
                </a:cubicBezTo>
                <a:cubicBezTo>
                  <a:pt x="2419122" y="124621"/>
                  <a:pt x="2405089" y="261220"/>
                  <a:pt x="2408275" y="378565"/>
                </a:cubicBezTo>
                <a:cubicBezTo>
                  <a:pt x="2411461" y="495911"/>
                  <a:pt x="2394441" y="619423"/>
                  <a:pt x="2408275" y="757130"/>
                </a:cubicBezTo>
                <a:cubicBezTo>
                  <a:pt x="2265036" y="757774"/>
                  <a:pt x="2098002" y="721050"/>
                  <a:pt x="1878455" y="757130"/>
                </a:cubicBezTo>
                <a:cubicBezTo>
                  <a:pt x="1658908" y="793210"/>
                  <a:pt x="1503257" y="755025"/>
                  <a:pt x="1348634" y="757130"/>
                </a:cubicBezTo>
                <a:cubicBezTo>
                  <a:pt x="1194011" y="759235"/>
                  <a:pt x="1132513" y="732648"/>
                  <a:pt x="939227" y="757130"/>
                </a:cubicBezTo>
                <a:cubicBezTo>
                  <a:pt x="745941" y="781612"/>
                  <a:pt x="580894" y="724909"/>
                  <a:pt x="481655" y="757130"/>
                </a:cubicBezTo>
                <a:cubicBezTo>
                  <a:pt x="382416" y="789351"/>
                  <a:pt x="182587" y="716462"/>
                  <a:pt x="0" y="757130"/>
                </a:cubicBezTo>
                <a:cubicBezTo>
                  <a:pt x="-22298" y="600044"/>
                  <a:pt x="41531" y="473330"/>
                  <a:pt x="0" y="378565"/>
                </a:cubicBezTo>
                <a:cubicBezTo>
                  <a:pt x="-41531" y="283800"/>
                  <a:pt x="16901" y="156526"/>
                  <a:pt x="0" y="0"/>
                </a:cubicBezTo>
                <a:close/>
              </a:path>
            </a:pathLst>
          </a:custGeom>
          <a:solidFill>
            <a:schemeClr val="accent6">
              <a:lumMod val="20000"/>
              <a:lumOff val="80000"/>
            </a:schemeClr>
          </a:solidFill>
          <a:ln w="19050">
            <a:solidFill>
              <a:schemeClr val="accent6">
                <a:lumMod val="75000"/>
              </a:schemeClr>
            </a:solidFill>
            <a:extLst>
              <a:ext uri="{C807C97D-BFC1-408E-A445-0C87EB9F89A2}">
                <ask:lineSketchStyleProps xmlns="" xmlns:ask="http://schemas.microsoft.com/office/drawing/2018/sketchyshapes" sd="1595900795">
                  <a:prstGeom prst="rect">
                    <a:avLst/>
                  </a:prstGeom>
                  <ask:type>
                    <ask:lineSketchScribble/>
                  </ask:type>
                </ask:lineSketchStyleProps>
              </a:ext>
            </a:extLst>
          </a:ln>
        </p:spPr>
        <p:txBody>
          <a:bodyPr wrap="square">
            <a:spAutoFit/>
          </a:bodyPr>
          <a:lstStyle/>
          <a:p>
            <a:pPr algn="ctr" defTabSz="471863">
              <a:lnSpc>
                <a:spcPct val="90000"/>
              </a:lnSpc>
              <a:spcBef>
                <a:spcPct val="0"/>
              </a:spcBef>
              <a:spcAft>
                <a:spcPts val="688"/>
              </a:spcAft>
            </a:pPr>
            <a:r>
              <a:rPr lang="en-US" sz="1651" b="1" dirty="0">
                <a:solidFill>
                  <a:srgbClr val="FF0000"/>
                </a:solidFill>
                <a:latin typeface="Ageone" panose="020B0506030404030204" pitchFamily="34" charset="0"/>
                <a:ea typeface="+mj-ea"/>
                <a:cs typeface="Ageone" panose="020B0506030404030204" pitchFamily="34" charset="0"/>
              </a:rPr>
              <a:t>PHIẾU HỌC TẬP SỐ 3</a:t>
            </a:r>
          </a:p>
        </p:txBody>
      </p:sp>
      <p:pic>
        <p:nvPicPr>
          <p:cNvPr id="10" name="Picture 9" descr="A picture containing background pattern&#10;&#10;Description automatically generated">
            <a:extLst>
              <a:ext uri="{FF2B5EF4-FFF2-40B4-BE49-F238E27FC236}">
                <a16:creationId xmlns="" xmlns:a16="http://schemas.microsoft.com/office/drawing/2014/main" id="{CB31A4A5-5094-4AFA-A73C-9182F2447F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912358" y="135124"/>
            <a:ext cx="3797558" cy="1756371"/>
          </a:xfrm>
          <a:prstGeom prst="rect">
            <a:avLst/>
          </a:prstGeom>
        </p:spPr>
      </p:pic>
      <p:sp>
        <p:nvSpPr>
          <p:cNvPr id="19" name="TextBox 18">
            <a:extLst>
              <a:ext uri="{FF2B5EF4-FFF2-40B4-BE49-F238E27FC236}">
                <a16:creationId xmlns="" xmlns:a16="http://schemas.microsoft.com/office/drawing/2014/main" id="{C67C7C24-4A2A-414E-B818-F6B59041EBDB}"/>
              </a:ext>
            </a:extLst>
          </p:cNvPr>
          <p:cNvSpPr txBox="1"/>
          <p:nvPr/>
        </p:nvSpPr>
        <p:spPr>
          <a:xfrm>
            <a:off x="5362914" y="5010539"/>
            <a:ext cx="3165266" cy="325345"/>
          </a:xfrm>
          <a:prstGeom prst="rect">
            <a:avLst/>
          </a:prstGeom>
          <a:noFill/>
        </p:spPr>
        <p:txBody>
          <a:bodyPr wrap="square">
            <a:spAutoFit/>
          </a:bodyPr>
          <a:lstStyle/>
          <a:p>
            <a:pPr algn="just"/>
            <a:r>
              <a:rPr lang="en-US" sz="1514" b="1" i="1" dirty="0">
                <a:solidFill>
                  <a:schemeClr val="accent6">
                    <a:lumMod val="75000"/>
                  </a:schemeClr>
                </a:solidFill>
                <a:latin typeface="Cambria" panose="02040503050406030204" pitchFamily="18" charset="0"/>
                <a:ea typeface="Cambria" panose="02040503050406030204" pitchFamily="18" charset="0"/>
              </a:rPr>
              <a:t>3. </a:t>
            </a:r>
            <a:r>
              <a:rPr lang="vi-VN" b="1" i="1" dirty="0">
                <a:solidFill>
                  <a:schemeClr val="accent6">
                    <a:lumMod val="75000"/>
                  </a:schemeClr>
                </a:solidFill>
              </a:rPr>
              <a:t>Những kỉ niệm thời ấu thơ</a:t>
            </a:r>
            <a:r>
              <a:rPr lang="en-US" b="1" i="1" dirty="0">
                <a:solidFill>
                  <a:schemeClr val="accent6">
                    <a:lumMod val="75000"/>
                  </a:schemeClr>
                </a:solidFill>
              </a:rPr>
              <a:t> </a:t>
            </a:r>
            <a:r>
              <a:rPr lang="en-US" b="1" i="1" dirty="0" err="1">
                <a:solidFill>
                  <a:schemeClr val="accent6">
                    <a:lumMod val="75000"/>
                  </a:schemeClr>
                </a:solidFill>
              </a:rPr>
              <a:t>ấu</a:t>
            </a:r>
            <a:endParaRPr lang="en-US" sz="1514" b="1" dirty="0">
              <a:solidFill>
                <a:schemeClr val="accent6">
                  <a:lumMod val="75000"/>
                </a:schemeClr>
              </a:solidFill>
              <a:latin typeface="Cambria" panose="02040503050406030204" pitchFamily="18" charset="0"/>
              <a:ea typeface="Cambria" panose="02040503050406030204" pitchFamily="18" charset="0"/>
            </a:endParaRPr>
          </a:p>
        </p:txBody>
      </p:sp>
      <p:sp>
        <p:nvSpPr>
          <p:cNvPr id="20" name="TextBox 19">
            <a:extLst>
              <a:ext uri="{FF2B5EF4-FFF2-40B4-BE49-F238E27FC236}">
                <a16:creationId xmlns="" xmlns:a16="http://schemas.microsoft.com/office/drawing/2014/main" id="{385220DC-6807-4B01-8981-24FA48195156}"/>
              </a:ext>
            </a:extLst>
          </p:cNvPr>
          <p:cNvSpPr txBox="1"/>
          <p:nvPr/>
        </p:nvSpPr>
        <p:spPr>
          <a:xfrm>
            <a:off x="5663682" y="1679066"/>
            <a:ext cx="2538283" cy="360291"/>
          </a:xfrm>
          <a:prstGeom prst="rect">
            <a:avLst/>
          </a:prstGeom>
          <a:noFill/>
        </p:spPr>
        <p:txBody>
          <a:bodyPr wrap="square">
            <a:spAutoFit/>
          </a:bodyPr>
          <a:lstStyle/>
          <a:p>
            <a:pPr algn="just">
              <a:lnSpc>
                <a:spcPct val="115000"/>
              </a:lnSpc>
              <a:spcAft>
                <a:spcPts val="688"/>
              </a:spcAft>
            </a:pPr>
            <a:r>
              <a:rPr lang="en-US" sz="1514" b="1" i="1" dirty="0">
                <a:solidFill>
                  <a:schemeClr val="accent6">
                    <a:lumMod val="75000"/>
                  </a:schemeClr>
                </a:solidFill>
                <a:latin typeface="Cambria" panose="02040503050406030204" pitchFamily="18" charset="0"/>
                <a:ea typeface="Cambria" panose="02040503050406030204" pitchFamily="18" charset="0"/>
                <a:cs typeface="Times New Roman" panose="02020603050405020304" pitchFamily="18" charset="0"/>
              </a:rPr>
              <a:t>1. </a:t>
            </a:r>
            <a:r>
              <a:rPr lang="en-US" sz="1514" b="1" i="1" dirty="0" err="1">
                <a:solidFill>
                  <a:schemeClr val="accent6">
                    <a:lumMod val="75000"/>
                  </a:schemeClr>
                </a:solidFill>
                <a:latin typeface="Cambria" panose="02040503050406030204" pitchFamily="18" charset="0"/>
                <a:ea typeface="Cambria" panose="02040503050406030204" pitchFamily="18" charset="0"/>
                <a:cs typeface="Times New Roman" panose="02020603050405020304" pitchFamily="18" charset="0"/>
              </a:rPr>
              <a:t>Khung</a:t>
            </a:r>
            <a:r>
              <a:rPr lang="en-US" sz="1514" b="1" i="1" dirty="0">
                <a:solidFill>
                  <a:schemeClr val="accent6">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sz="1514" b="1" i="1" dirty="0" err="1">
                <a:solidFill>
                  <a:schemeClr val="accent6">
                    <a:lumMod val="75000"/>
                  </a:schemeClr>
                </a:solidFill>
                <a:latin typeface="Cambria" panose="02040503050406030204" pitchFamily="18" charset="0"/>
                <a:ea typeface="Cambria" panose="02040503050406030204" pitchFamily="18" charset="0"/>
                <a:cs typeface="Times New Roman" panose="02020603050405020304" pitchFamily="18" charset="0"/>
              </a:rPr>
              <a:t>cảnh</a:t>
            </a:r>
            <a:endParaRPr lang="en-US" sz="1514" b="1" dirty="0">
              <a:solidFill>
                <a:schemeClr val="accent6">
                  <a:lumMod val="75000"/>
                </a:schemeClr>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22" name="TextBox 21">
            <a:extLst>
              <a:ext uri="{FF2B5EF4-FFF2-40B4-BE49-F238E27FC236}">
                <a16:creationId xmlns="" xmlns:a16="http://schemas.microsoft.com/office/drawing/2014/main" id="{3EA08CCD-C016-439D-8E15-9919C188D335}"/>
              </a:ext>
            </a:extLst>
          </p:cNvPr>
          <p:cNvSpPr txBox="1"/>
          <p:nvPr/>
        </p:nvSpPr>
        <p:spPr>
          <a:xfrm>
            <a:off x="2062065" y="3100693"/>
            <a:ext cx="2836505" cy="584775"/>
          </a:xfrm>
          <a:prstGeom prst="rect">
            <a:avLst/>
          </a:prstGeom>
          <a:noFill/>
        </p:spPr>
        <p:txBody>
          <a:bodyPr wrap="square">
            <a:spAutoFit/>
          </a:bodyPr>
          <a:lstStyle/>
          <a:p>
            <a:r>
              <a:rPr lang="en-US" sz="1600" b="1" i="1" dirty="0">
                <a:solidFill>
                  <a:schemeClr val="accent6">
                    <a:lumMod val="75000"/>
                  </a:schemeClr>
                </a:solidFill>
              </a:rPr>
              <a:t>2</a:t>
            </a:r>
            <a:r>
              <a:rPr lang="vi-VN" sz="1600" b="1" i="1" dirty="0">
                <a:solidFill>
                  <a:schemeClr val="accent6">
                    <a:lumMod val="75000"/>
                  </a:schemeClr>
                </a:solidFill>
              </a:rPr>
              <a:t>. Hình ảnh “người mẹ vườn cau”</a:t>
            </a:r>
            <a:endParaRPr lang="en-US" sz="1600" b="1" dirty="0">
              <a:solidFill>
                <a:schemeClr val="accent6">
                  <a:lumMod val="75000"/>
                </a:schemeClr>
              </a:solidFill>
            </a:endParaRPr>
          </a:p>
        </p:txBody>
      </p:sp>
      <p:sp>
        <p:nvSpPr>
          <p:cNvPr id="23" name="Rectangle: Rounded Corners 20">
            <a:extLst>
              <a:ext uri="{FF2B5EF4-FFF2-40B4-BE49-F238E27FC236}">
                <a16:creationId xmlns="" xmlns:a16="http://schemas.microsoft.com/office/drawing/2014/main" id="{FB20B18B-A1E8-4081-AF13-5DC2FC0579D2}"/>
              </a:ext>
            </a:extLst>
          </p:cNvPr>
          <p:cNvSpPr/>
          <p:nvPr/>
        </p:nvSpPr>
        <p:spPr>
          <a:xfrm>
            <a:off x="1073021" y="1072021"/>
            <a:ext cx="4208106" cy="1659330"/>
          </a:xfrm>
          <a:custGeom>
            <a:avLst/>
            <a:gdLst>
              <a:gd name="connsiteX0" fmla="*/ 0 w 2724456"/>
              <a:gd name="connsiteY0" fmla="*/ 357373 h 2144197"/>
              <a:gd name="connsiteX1" fmla="*/ 357373 w 2724456"/>
              <a:gd name="connsiteY1" fmla="*/ 0 h 2144197"/>
              <a:gd name="connsiteX2" fmla="*/ 819606 w 2724456"/>
              <a:gd name="connsiteY2" fmla="*/ 0 h 2144197"/>
              <a:gd name="connsiteX3" fmla="*/ 1322034 w 2724456"/>
              <a:gd name="connsiteY3" fmla="*/ 0 h 2144197"/>
              <a:gd name="connsiteX4" fmla="*/ 1844558 w 2724456"/>
              <a:gd name="connsiteY4" fmla="*/ 0 h 2144197"/>
              <a:gd name="connsiteX5" fmla="*/ 2367083 w 2724456"/>
              <a:gd name="connsiteY5" fmla="*/ 0 h 2144197"/>
              <a:gd name="connsiteX6" fmla="*/ 2724456 w 2724456"/>
              <a:gd name="connsiteY6" fmla="*/ 357373 h 2144197"/>
              <a:gd name="connsiteX7" fmla="*/ 2724456 w 2724456"/>
              <a:gd name="connsiteY7" fmla="*/ 790973 h 2144197"/>
              <a:gd name="connsiteX8" fmla="*/ 2724456 w 2724456"/>
              <a:gd name="connsiteY8" fmla="*/ 1224573 h 2144197"/>
              <a:gd name="connsiteX9" fmla="*/ 2724456 w 2724456"/>
              <a:gd name="connsiteY9" fmla="*/ 1786824 h 2144197"/>
              <a:gd name="connsiteX10" fmla="*/ 2367083 w 2724456"/>
              <a:gd name="connsiteY10" fmla="*/ 2144197 h 2144197"/>
              <a:gd name="connsiteX11" fmla="*/ 1864656 w 2724456"/>
              <a:gd name="connsiteY11" fmla="*/ 2144197 h 2144197"/>
              <a:gd name="connsiteX12" fmla="*/ 1322034 w 2724456"/>
              <a:gd name="connsiteY12" fmla="*/ 2144197 h 2144197"/>
              <a:gd name="connsiteX13" fmla="*/ 879898 w 2724456"/>
              <a:gd name="connsiteY13" fmla="*/ 2144197 h 2144197"/>
              <a:gd name="connsiteX14" fmla="*/ 357373 w 2724456"/>
              <a:gd name="connsiteY14" fmla="*/ 2144197 h 2144197"/>
              <a:gd name="connsiteX15" fmla="*/ 0 w 2724456"/>
              <a:gd name="connsiteY15" fmla="*/ 1786824 h 2144197"/>
              <a:gd name="connsiteX16" fmla="*/ 0 w 2724456"/>
              <a:gd name="connsiteY16" fmla="*/ 1310340 h 2144197"/>
              <a:gd name="connsiteX17" fmla="*/ 0 w 2724456"/>
              <a:gd name="connsiteY17" fmla="*/ 805268 h 2144197"/>
              <a:gd name="connsiteX18" fmla="*/ 0 w 2724456"/>
              <a:gd name="connsiteY18" fmla="*/ 357373 h 214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24456" h="2144197" fill="none" extrusionOk="0">
                <a:moveTo>
                  <a:pt x="0" y="357373"/>
                </a:moveTo>
                <a:cubicBezTo>
                  <a:pt x="50088" y="150261"/>
                  <a:pt x="163769" y="13861"/>
                  <a:pt x="357373" y="0"/>
                </a:cubicBezTo>
                <a:cubicBezTo>
                  <a:pt x="540848" y="-13441"/>
                  <a:pt x="724728" y="38363"/>
                  <a:pt x="819606" y="0"/>
                </a:cubicBezTo>
                <a:cubicBezTo>
                  <a:pt x="914484" y="-38363"/>
                  <a:pt x="1190694" y="57569"/>
                  <a:pt x="1322034" y="0"/>
                </a:cubicBezTo>
                <a:cubicBezTo>
                  <a:pt x="1453374" y="-57569"/>
                  <a:pt x="1614642" y="971"/>
                  <a:pt x="1844558" y="0"/>
                </a:cubicBezTo>
                <a:cubicBezTo>
                  <a:pt x="2074474" y="-971"/>
                  <a:pt x="2202087" y="33019"/>
                  <a:pt x="2367083" y="0"/>
                </a:cubicBezTo>
                <a:cubicBezTo>
                  <a:pt x="2514150" y="-16223"/>
                  <a:pt x="2669152" y="144271"/>
                  <a:pt x="2724456" y="357373"/>
                </a:cubicBezTo>
                <a:cubicBezTo>
                  <a:pt x="2772571" y="526828"/>
                  <a:pt x="2708032" y="597709"/>
                  <a:pt x="2724456" y="790973"/>
                </a:cubicBezTo>
                <a:cubicBezTo>
                  <a:pt x="2740880" y="984237"/>
                  <a:pt x="2708139" y="1029349"/>
                  <a:pt x="2724456" y="1224573"/>
                </a:cubicBezTo>
                <a:cubicBezTo>
                  <a:pt x="2740773" y="1419797"/>
                  <a:pt x="2664316" y="1608102"/>
                  <a:pt x="2724456" y="1786824"/>
                </a:cubicBezTo>
                <a:cubicBezTo>
                  <a:pt x="2737217" y="1942685"/>
                  <a:pt x="2508254" y="2159592"/>
                  <a:pt x="2367083" y="2144197"/>
                </a:cubicBezTo>
                <a:cubicBezTo>
                  <a:pt x="2260855" y="2151977"/>
                  <a:pt x="2058935" y="2086118"/>
                  <a:pt x="1864656" y="2144197"/>
                </a:cubicBezTo>
                <a:cubicBezTo>
                  <a:pt x="1670377" y="2202276"/>
                  <a:pt x="1467380" y="2118519"/>
                  <a:pt x="1322034" y="2144197"/>
                </a:cubicBezTo>
                <a:cubicBezTo>
                  <a:pt x="1176688" y="2169875"/>
                  <a:pt x="1028796" y="2125078"/>
                  <a:pt x="879898" y="2144197"/>
                </a:cubicBezTo>
                <a:cubicBezTo>
                  <a:pt x="731000" y="2163316"/>
                  <a:pt x="507317" y="2143361"/>
                  <a:pt x="357373" y="2144197"/>
                </a:cubicBezTo>
                <a:cubicBezTo>
                  <a:pt x="160223" y="2201977"/>
                  <a:pt x="-18786" y="2010056"/>
                  <a:pt x="0" y="1786824"/>
                </a:cubicBezTo>
                <a:cubicBezTo>
                  <a:pt x="-12553" y="1555250"/>
                  <a:pt x="4788" y="1420035"/>
                  <a:pt x="0" y="1310340"/>
                </a:cubicBezTo>
                <a:cubicBezTo>
                  <a:pt x="-4788" y="1200645"/>
                  <a:pt x="47520" y="926215"/>
                  <a:pt x="0" y="805268"/>
                </a:cubicBezTo>
                <a:cubicBezTo>
                  <a:pt x="-47520" y="684321"/>
                  <a:pt x="14530" y="451946"/>
                  <a:pt x="0" y="357373"/>
                </a:cubicBezTo>
                <a:close/>
              </a:path>
              <a:path w="2724456" h="2144197" stroke="0" extrusionOk="0">
                <a:moveTo>
                  <a:pt x="0" y="357373"/>
                </a:moveTo>
                <a:cubicBezTo>
                  <a:pt x="-47651" y="168666"/>
                  <a:pt x="186219" y="3420"/>
                  <a:pt x="357373" y="0"/>
                </a:cubicBezTo>
                <a:cubicBezTo>
                  <a:pt x="481436" y="-17526"/>
                  <a:pt x="621595" y="44298"/>
                  <a:pt x="799509" y="0"/>
                </a:cubicBezTo>
                <a:cubicBezTo>
                  <a:pt x="977423" y="-44298"/>
                  <a:pt x="1038687" y="5578"/>
                  <a:pt x="1261743" y="0"/>
                </a:cubicBezTo>
                <a:cubicBezTo>
                  <a:pt x="1484799" y="-5578"/>
                  <a:pt x="1600828" y="10926"/>
                  <a:pt x="1804364" y="0"/>
                </a:cubicBezTo>
                <a:cubicBezTo>
                  <a:pt x="2007900" y="-10926"/>
                  <a:pt x="2150508" y="57471"/>
                  <a:pt x="2367083" y="0"/>
                </a:cubicBezTo>
                <a:cubicBezTo>
                  <a:pt x="2551783" y="-37989"/>
                  <a:pt x="2726086" y="154867"/>
                  <a:pt x="2724456" y="357373"/>
                </a:cubicBezTo>
                <a:cubicBezTo>
                  <a:pt x="2768257" y="471210"/>
                  <a:pt x="2679204" y="650628"/>
                  <a:pt x="2724456" y="848151"/>
                </a:cubicBezTo>
                <a:cubicBezTo>
                  <a:pt x="2769708" y="1045674"/>
                  <a:pt x="2698523" y="1184233"/>
                  <a:pt x="2724456" y="1324635"/>
                </a:cubicBezTo>
                <a:cubicBezTo>
                  <a:pt x="2750389" y="1465037"/>
                  <a:pt x="2703900" y="1635154"/>
                  <a:pt x="2724456" y="1786824"/>
                </a:cubicBezTo>
                <a:cubicBezTo>
                  <a:pt x="2716285" y="1994771"/>
                  <a:pt x="2545439" y="2172018"/>
                  <a:pt x="2367083" y="2144197"/>
                </a:cubicBezTo>
                <a:cubicBezTo>
                  <a:pt x="2120329" y="2192873"/>
                  <a:pt x="2085951" y="2088383"/>
                  <a:pt x="1864656" y="2144197"/>
                </a:cubicBezTo>
                <a:cubicBezTo>
                  <a:pt x="1643361" y="2200011"/>
                  <a:pt x="1562560" y="2133665"/>
                  <a:pt x="1402422" y="2144197"/>
                </a:cubicBezTo>
                <a:cubicBezTo>
                  <a:pt x="1242284" y="2154729"/>
                  <a:pt x="1060361" y="2095315"/>
                  <a:pt x="960286" y="2144197"/>
                </a:cubicBezTo>
                <a:cubicBezTo>
                  <a:pt x="860211" y="2193079"/>
                  <a:pt x="631728" y="2135915"/>
                  <a:pt x="357373" y="2144197"/>
                </a:cubicBezTo>
                <a:cubicBezTo>
                  <a:pt x="165731" y="2126250"/>
                  <a:pt x="-3960" y="1988894"/>
                  <a:pt x="0" y="1786824"/>
                </a:cubicBezTo>
                <a:cubicBezTo>
                  <a:pt x="-12942" y="1586330"/>
                  <a:pt x="11293" y="1490267"/>
                  <a:pt x="0" y="1310340"/>
                </a:cubicBezTo>
                <a:cubicBezTo>
                  <a:pt x="-11293" y="1130413"/>
                  <a:pt x="26341" y="1023442"/>
                  <a:pt x="0" y="805268"/>
                </a:cubicBezTo>
                <a:cubicBezTo>
                  <a:pt x="-26341" y="587094"/>
                  <a:pt x="8439" y="543554"/>
                  <a:pt x="0" y="357373"/>
                </a:cubicBezTo>
                <a:close/>
              </a:path>
            </a:pathLst>
          </a:custGeom>
          <a:solidFill>
            <a:schemeClr val="accent2">
              <a:lumMod val="20000"/>
              <a:lumOff val="80000"/>
            </a:schemeClr>
          </a:solidFill>
          <a:ln w="28575"/>
        </p:spPr>
        <p:style>
          <a:lnRef idx="1">
            <a:schemeClr val="accent6"/>
          </a:lnRef>
          <a:fillRef idx="2">
            <a:schemeClr val="accent6"/>
          </a:fillRef>
          <a:effectRef idx="1">
            <a:schemeClr val="accent6"/>
          </a:effectRef>
          <a:fontRef idx="minor">
            <a:schemeClr val="dk1"/>
          </a:fontRef>
        </p:style>
        <p:txBody>
          <a:bodyPr anchor="ctr"/>
          <a:lstStyle>
            <a:defPPr>
              <a:defRPr lang="en-US"/>
            </a:defPPr>
            <a:lvl1pPr algn="l" defTabSz="457200" rtl="0" eaLnBrk="0" fontAlgn="base" hangingPunct="0">
              <a:spcBef>
                <a:spcPct val="0"/>
              </a:spcBef>
              <a:spcAft>
                <a:spcPct val="0"/>
              </a:spcAft>
              <a:defRPr kern="1200">
                <a:solidFill>
                  <a:schemeClr val="dk1"/>
                </a:solidFill>
                <a:latin typeface="+mn-lt"/>
                <a:ea typeface="+mn-ea"/>
                <a:cs typeface="+mn-cs"/>
              </a:defRPr>
            </a:lvl1pPr>
            <a:lvl2pPr marL="457200" algn="l" defTabSz="457200" rtl="0" eaLnBrk="0" fontAlgn="base" hangingPunct="0">
              <a:spcBef>
                <a:spcPct val="0"/>
              </a:spcBef>
              <a:spcAft>
                <a:spcPct val="0"/>
              </a:spcAft>
              <a:defRPr kern="1200">
                <a:solidFill>
                  <a:schemeClr val="dk1"/>
                </a:solidFill>
                <a:latin typeface="+mn-lt"/>
                <a:ea typeface="+mn-ea"/>
                <a:cs typeface="+mn-cs"/>
              </a:defRPr>
            </a:lvl2pPr>
            <a:lvl3pPr marL="914400" algn="l" defTabSz="457200" rtl="0" eaLnBrk="0" fontAlgn="base" hangingPunct="0">
              <a:spcBef>
                <a:spcPct val="0"/>
              </a:spcBef>
              <a:spcAft>
                <a:spcPct val="0"/>
              </a:spcAft>
              <a:defRPr kern="1200">
                <a:solidFill>
                  <a:schemeClr val="dk1"/>
                </a:solidFill>
                <a:latin typeface="+mn-lt"/>
                <a:ea typeface="+mn-ea"/>
                <a:cs typeface="+mn-cs"/>
              </a:defRPr>
            </a:lvl3pPr>
            <a:lvl4pPr marL="1371600" algn="l" defTabSz="457200" rtl="0" eaLnBrk="0" fontAlgn="base" hangingPunct="0">
              <a:spcBef>
                <a:spcPct val="0"/>
              </a:spcBef>
              <a:spcAft>
                <a:spcPct val="0"/>
              </a:spcAft>
              <a:defRPr kern="1200">
                <a:solidFill>
                  <a:schemeClr val="dk1"/>
                </a:solidFill>
                <a:latin typeface="+mn-lt"/>
                <a:ea typeface="+mn-ea"/>
                <a:cs typeface="+mn-cs"/>
              </a:defRPr>
            </a:lvl4pPr>
            <a:lvl5pPr marL="1828800" algn="l" defTabSz="457200"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r>
              <a:rPr lang="vi-VN" sz="1600" dirty="0"/>
              <a:t>- Con đường đến nhà bà là con đường đát, những khi trời mưa đường bùn ướt nhẹp.</a:t>
            </a:r>
            <a:endParaRPr lang="en-US" sz="1600" dirty="0"/>
          </a:p>
          <a:p>
            <a:r>
              <a:rPr lang="vi-VN" sz="1600" dirty="0"/>
              <a:t>- Nhà bà là nhà mái lá nhỏ xíu.</a:t>
            </a:r>
            <a:endParaRPr lang="en-US" sz="1600" dirty="0"/>
          </a:p>
          <a:p>
            <a:r>
              <a:rPr lang="vi-VN" sz="1600" b="1" i="1" dirty="0"/>
              <a:t>→ Cuộc sống giản dị, đơn sơ</a:t>
            </a:r>
            <a:r>
              <a:rPr lang="vi-VN" b="1" i="1" dirty="0"/>
              <a:t>.</a:t>
            </a:r>
            <a:endParaRPr lang="en-US" dirty="0"/>
          </a:p>
        </p:txBody>
      </p:sp>
      <p:sp>
        <p:nvSpPr>
          <p:cNvPr id="24" name="Rectangle: Rounded Corners 20">
            <a:extLst>
              <a:ext uri="{FF2B5EF4-FFF2-40B4-BE49-F238E27FC236}">
                <a16:creationId xmlns="" xmlns:a16="http://schemas.microsoft.com/office/drawing/2014/main" id="{DCD28425-B4AD-4D17-BC17-5161D83F6073}"/>
              </a:ext>
            </a:extLst>
          </p:cNvPr>
          <p:cNvSpPr/>
          <p:nvPr/>
        </p:nvSpPr>
        <p:spPr>
          <a:xfrm>
            <a:off x="5281127" y="2108719"/>
            <a:ext cx="6335485" cy="2565918"/>
          </a:xfrm>
          <a:custGeom>
            <a:avLst/>
            <a:gdLst>
              <a:gd name="connsiteX0" fmla="*/ 0 w 2724456"/>
              <a:gd name="connsiteY0" fmla="*/ 357373 h 2144197"/>
              <a:gd name="connsiteX1" fmla="*/ 357373 w 2724456"/>
              <a:gd name="connsiteY1" fmla="*/ 0 h 2144197"/>
              <a:gd name="connsiteX2" fmla="*/ 819606 w 2724456"/>
              <a:gd name="connsiteY2" fmla="*/ 0 h 2144197"/>
              <a:gd name="connsiteX3" fmla="*/ 1322034 w 2724456"/>
              <a:gd name="connsiteY3" fmla="*/ 0 h 2144197"/>
              <a:gd name="connsiteX4" fmla="*/ 1844558 w 2724456"/>
              <a:gd name="connsiteY4" fmla="*/ 0 h 2144197"/>
              <a:gd name="connsiteX5" fmla="*/ 2367083 w 2724456"/>
              <a:gd name="connsiteY5" fmla="*/ 0 h 2144197"/>
              <a:gd name="connsiteX6" fmla="*/ 2724456 w 2724456"/>
              <a:gd name="connsiteY6" fmla="*/ 357373 h 2144197"/>
              <a:gd name="connsiteX7" fmla="*/ 2724456 w 2724456"/>
              <a:gd name="connsiteY7" fmla="*/ 790973 h 2144197"/>
              <a:gd name="connsiteX8" fmla="*/ 2724456 w 2724456"/>
              <a:gd name="connsiteY8" fmla="*/ 1224573 h 2144197"/>
              <a:gd name="connsiteX9" fmla="*/ 2724456 w 2724456"/>
              <a:gd name="connsiteY9" fmla="*/ 1786824 h 2144197"/>
              <a:gd name="connsiteX10" fmla="*/ 2367083 w 2724456"/>
              <a:gd name="connsiteY10" fmla="*/ 2144197 h 2144197"/>
              <a:gd name="connsiteX11" fmla="*/ 1864656 w 2724456"/>
              <a:gd name="connsiteY11" fmla="*/ 2144197 h 2144197"/>
              <a:gd name="connsiteX12" fmla="*/ 1322034 w 2724456"/>
              <a:gd name="connsiteY12" fmla="*/ 2144197 h 2144197"/>
              <a:gd name="connsiteX13" fmla="*/ 879898 w 2724456"/>
              <a:gd name="connsiteY13" fmla="*/ 2144197 h 2144197"/>
              <a:gd name="connsiteX14" fmla="*/ 357373 w 2724456"/>
              <a:gd name="connsiteY14" fmla="*/ 2144197 h 2144197"/>
              <a:gd name="connsiteX15" fmla="*/ 0 w 2724456"/>
              <a:gd name="connsiteY15" fmla="*/ 1786824 h 2144197"/>
              <a:gd name="connsiteX16" fmla="*/ 0 w 2724456"/>
              <a:gd name="connsiteY16" fmla="*/ 1310340 h 2144197"/>
              <a:gd name="connsiteX17" fmla="*/ 0 w 2724456"/>
              <a:gd name="connsiteY17" fmla="*/ 805268 h 2144197"/>
              <a:gd name="connsiteX18" fmla="*/ 0 w 2724456"/>
              <a:gd name="connsiteY18" fmla="*/ 357373 h 214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24456" h="2144197" fill="none" extrusionOk="0">
                <a:moveTo>
                  <a:pt x="0" y="357373"/>
                </a:moveTo>
                <a:cubicBezTo>
                  <a:pt x="50088" y="150261"/>
                  <a:pt x="163769" y="13861"/>
                  <a:pt x="357373" y="0"/>
                </a:cubicBezTo>
                <a:cubicBezTo>
                  <a:pt x="540848" y="-13441"/>
                  <a:pt x="724728" y="38363"/>
                  <a:pt x="819606" y="0"/>
                </a:cubicBezTo>
                <a:cubicBezTo>
                  <a:pt x="914484" y="-38363"/>
                  <a:pt x="1190694" y="57569"/>
                  <a:pt x="1322034" y="0"/>
                </a:cubicBezTo>
                <a:cubicBezTo>
                  <a:pt x="1453374" y="-57569"/>
                  <a:pt x="1614642" y="971"/>
                  <a:pt x="1844558" y="0"/>
                </a:cubicBezTo>
                <a:cubicBezTo>
                  <a:pt x="2074474" y="-971"/>
                  <a:pt x="2202087" y="33019"/>
                  <a:pt x="2367083" y="0"/>
                </a:cubicBezTo>
                <a:cubicBezTo>
                  <a:pt x="2514150" y="-16223"/>
                  <a:pt x="2669152" y="144271"/>
                  <a:pt x="2724456" y="357373"/>
                </a:cubicBezTo>
                <a:cubicBezTo>
                  <a:pt x="2772571" y="526828"/>
                  <a:pt x="2708032" y="597709"/>
                  <a:pt x="2724456" y="790973"/>
                </a:cubicBezTo>
                <a:cubicBezTo>
                  <a:pt x="2740880" y="984237"/>
                  <a:pt x="2708139" y="1029349"/>
                  <a:pt x="2724456" y="1224573"/>
                </a:cubicBezTo>
                <a:cubicBezTo>
                  <a:pt x="2740773" y="1419797"/>
                  <a:pt x="2664316" y="1608102"/>
                  <a:pt x="2724456" y="1786824"/>
                </a:cubicBezTo>
                <a:cubicBezTo>
                  <a:pt x="2737217" y="1942685"/>
                  <a:pt x="2508254" y="2159592"/>
                  <a:pt x="2367083" y="2144197"/>
                </a:cubicBezTo>
                <a:cubicBezTo>
                  <a:pt x="2260855" y="2151977"/>
                  <a:pt x="2058935" y="2086118"/>
                  <a:pt x="1864656" y="2144197"/>
                </a:cubicBezTo>
                <a:cubicBezTo>
                  <a:pt x="1670377" y="2202276"/>
                  <a:pt x="1467380" y="2118519"/>
                  <a:pt x="1322034" y="2144197"/>
                </a:cubicBezTo>
                <a:cubicBezTo>
                  <a:pt x="1176688" y="2169875"/>
                  <a:pt x="1028796" y="2125078"/>
                  <a:pt x="879898" y="2144197"/>
                </a:cubicBezTo>
                <a:cubicBezTo>
                  <a:pt x="731000" y="2163316"/>
                  <a:pt x="507317" y="2143361"/>
                  <a:pt x="357373" y="2144197"/>
                </a:cubicBezTo>
                <a:cubicBezTo>
                  <a:pt x="160223" y="2201977"/>
                  <a:pt x="-18786" y="2010056"/>
                  <a:pt x="0" y="1786824"/>
                </a:cubicBezTo>
                <a:cubicBezTo>
                  <a:pt x="-12553" y="1555250"/>
                  <a:pt x="4788" y="1420035"/>
                  <a:pt x="0" y="1310340"/>
                </a:cubicBezTo>
                <a:cubicBezTo>
                  <a:pt x="-4788" y="1200645"/>
                  <a:pt x="47520" y="926215"/>
                  <a:pt x="0" y="805268"/>
                </a:cubicBezTo>
                <a:cubicBezTo>
                  <a:pt x="-47520" y="684321"/>
                  <a:pt x="14530" y="451946"/>
                  <a:pt x="0" y="357373"/>
                </a:cubicBezTo>
                <a:close/>
              </a:path>
              <a:path w="2724456" h="2144197" stroke="0" extrusionOk="0">
                <a:moveTo>
                  <a:pt x="0" y="357373"/>
                </a:moveTo>
                <a:cubicBezTo>
                  <a:pt x="-47651" y="168666"/>
                  <a:pt x="186219" y="3420"/>
                  <a:pt x="357373" y="0"/>
                </a:cubicBezTo>
                <a:cubicBezTo>
                  <a:pt x="481436" y="-17526"/>
                  <a:pt x="621595" y="44298"/>
                  <a:pt x="799509" y="0"/>
                </a:cubicBezTo>
                <a:cubicBezTo>
                  <a:pt x="977423" y="-44298"/>
                  <a:pt x="1038687" y="5578"/>
                  <a:pt x="1261743" y="0"/>
                </a:cubicBezTo>
                <a:cubicBezTo>
                  <a:pt x="1484799" y="-5578"/>
                  <a:pt x="1600828" y="10926"/>
                  <a:pt x="1804364" y="0"/>
                </a:cubicBezTo>
                <a:cubicBezTo>
                  <a:pt x="2007900" y="-10926"/>
                  <a:pt x="2150508" y="57471"/>
                  <a:pt x="2367083" y="0"/>
                </a:cubicBezTo>
                <a:cubicBezTo>
                  <a:pt x="2551783" y="-37989"/>
                  <a:pt x="2726086" y="154867"/>
                  <a:pt x="2724456" y="357373"/>
                </a:cubicBezTo>
                <a:cubicBezTo>
                  <a:pt x="2768257" y="471210"/>
                  <a:pt x="2679204" y="650628"/>
                  <a:pt x="2724456" y="848151"/>
                </a:cubicBezTo>
                <a:cubicBezTo>
                  <a:pt x="2769708" y="1045674"/>
                  <a:pt x="2698523" y="1184233"/>
                  <a:pt x="2724456" y="1324635"/>
                </a:cubicBezTo>
                <a:cubicBezTo>
                  <a:pt x="2750389" y="1465037"/>
                  <a:pt x="2703900" y="1635154"/>
                  <a:pt x="2724456" y="1786824"/>
                </a:cubicBezTo>
                <a:cubicBezTo>
                  <a:pt x="2716285" y="1994771"/>
                  <a:pt x="2545439" y="2172018"/>
                  <a:pt x="2367083" y="2144197"/>
                </a:cubicBezTo>
                <a:cubicBezTo>
                  <a:pt x="2120329" y="2192873"/>
                  <a:pt x="2085951" y="2088383"/>
                  <a:pt x="1864656" y="2144197"/>
                </a:cubicBezTo>
                <a:cubicBezTo>
                  <a:pt x="1643361" y="2200011"/>
                  <a:pt x="1562560" y="2133665"/>
                  <a:pt x="1402422" y="2144197"/>
                </a:cubicBezTo>
                <a:cubicBezTo>
                  <a:pt x="1242284" y="2154729"/>
                  <a:pt x="1060361" y="2095315"/>
                  <a:pt x="960286" y="2144197"/>
                </a:cubicBezTo>
                <a:cubicBezTo>
                  <a:pt x="860211" y="2193079"/>
                  <a:pt x="631728" y="2135915"/>
                  <a:pt x="357373" y="2144197"/>
                </a:cubicBezTo>
                <a:cubicBezTo>
                  <a:pt x="165731" y="2126250"/>
                  <a:pt x="-3960" y="1988894"/>
                  <a:pt x="0" y="1786824"/>
                </a:cubicBezTo>
                <a:cubicBezTo>
                  <a:pt x="-12942" y="1586330"/>
                  <a:pt x="11293" y="1490267"/>
                  <a:pt x="0" y="1310340"/>
                </a:cubicBezTo>
                <a:cubicBezTo>
                  <a:pt x="-11293" y="1130413"/>
                  <a:pt x="26341" y="1023442"/>
                  <a:pt x="0" y="805268"/>
                </a:cubicBezTo>
                <a:cubicBezTo>
                  <a:pt x="-26341" y="587094"/>
                  <a:pt x="8439" y="543554"/>
                  <a:pt x="0" y="357373"/>
                </a:cubicBezTo>
                <a:close/>
              </a:path>
            </a:pathLst>
          </a:custGeom>
          <a:solidFill>
            <a:schemeClr val="accent2">
              <a:lumMod val="20000"/>
              <a:lumOff val="80000"/>
            </a:schemeClr>
          </a:solidFill>
          <a:ln w="28575"/>
        </p:spPr>
        <p:style>
          <a:lnRef idx="1">
            <a:schemeClr val="accent6"/>
          </a:lnRef>
          <a:fillRef idx="2">
            <a:schemeClr val="accent6"/>
          </a:fillRef>
          <a:effectRef idx="1">
            <a:schemeClr val="accent6"/>
          </a:effectRef>
          <a:fontRef idx="minor">
            <a:schemeClr val="dk1"/>
          </a:fontRef>
        </p:style>
        <p:txBody>
          <a:bodyPr anchor="ctr"/>
          <a:lstStyle>
            <a:defPPr>
              <a:defRPr lang="en-US"/>
            </a:defPPr>
            <a:lvl1pPr algn="l" defTabSz="457200" rtl="0" eaLnBrk="0" fontAlgn="base" hangingPunct="0">
              <a:spcBef>
                <a:spcPct val="0"/>
              </a:spcBef>
              <a:spcAft>
                <a:spcPct val="0"/>
              </a:spcAft>
              <a:defRPr kern="1200">
                <a:solidFill>
                  <a:schemeClr val="dk1"/>
                </a:solidFill>
                <a:latin typeface="+mn-lt"/>
                <a:ea typeface="+mn-ea"/>
                <a:cs typeface="+mn-cs"/>
              </a:defRPr>
            </a:lvl1pPr>
            <a:lvl2pPr marL="457200" algn="l" defTabSz="457200" rtl="0" eaLnBrk="0" fontAlgn="base" hangingPunct="0">
              <a:spcBef>
                <a:spcPct val="0"/>
              </a:spcBef>
              <a:spcAft>
                <a:spcPct val="0"/>
              </a:spcAft>
              <a:defRPr kern="1200">
                <a:solidFill>
                  <a:schemeClr val="dk1"/>
                </a:solidFill>
                <a:latin typeface="+mn-lt"/>
                <a:ea typeface="+mn-ea"/>
                <a:cs typeface="+mn-cs"/>
              </a:defRPr>
            </a:lvl2pPr>
            <a:lvl3pPr marL="914400" algn="l" defTabSz="457200" rtl="0" eaLnBrk="0" fontAlgn="base" hangingPunct="0">
              <a:spcBef>
                <a:spcPct val="0"/>
              </a:spcBef>
              <a:spcAft>
                <a:spcPct val="0"/>
              </a:spcAft>
              <a:defRPr kern="1200">
                <a:solidFill>
                  <a:schemeClr val="dk1"/>
                </a:solidFill>
                <a:latin typeface="+mn-lt"/>
                <a:ea typeface="+mn-ea"/>
                <a:cs typeface="+mn-cs"/>
              </a:defRPr>
            </a:lvl3pPr>
            <a:lvl4pPr marL="1371600" algn="l" defTabSz="457200" rtl="0" eaLnBrk="0" fontAlgn="base" hangingPunct="0">
              <a:spcBef>
                <a:spcPct val="0"/>
              </a:spcBef>
              <a:spcAft>
                <a:spcPct val="0"/>
              </a:spcAft>
              <a:defRPr kern="1200">
                <a:solidFill>
                  <a:schemeClr val="dk1"/>
                </a:solidFill>
                <a:latin typeface="+mn-lt"/>
                <a:ea typeface="+mn-ea"/>
                <a:cs typeface="+mn-cs"/>
              </a:defRPr>
            </a:lvl4pPr>
            <a:lvl5pPr marL="1828800" algn="l" defTabSz="457200"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r>
              <a:rPr lang="vi-VN" sz="1600" dirty="0"/>
              <a:t>- Là một bà mẹ anh hùng.</a:t>
            </a:r>
            <a:endParaRPr lang="en-US" sz="1600" dirty="0"/>
          </a:p>
          <a:p>
            <a:r>
              <a:rPr lang="vi-VN" sz="1600" dirty="0"/>
              <a:t>- Làm nghề bán ve chai, đưa thư, mang thức ăn, tin tức,…</a:t>
            </a:r>
            <a:endParaRPr lang="en-US" sz="1600" dirty="0"/>
          </a:p>
          <a:p>
            <a:r>
              <a:rPr lang="vi-VN" sz="1600" dirty="0"/>
              <a:t>- Dáng còm cõi, nụ cười phúc hậu, đôi mắt già nua.</a:t>
            </a:r>
            <a:endParaRPr lang="en-US" sz="1600" dirty="0"/>
          </a:p>
          <a:p>
            <a:r>
              <a:rPr lang="vi-VN" sz="1600" dirty="0"/>
              <a:t>- Mái tóc trắng phau phau.</a:t>
            </a:r>
            <a:endParaRPr lang="en-US" sz="1600" dirty="0"/>
          </a:p>
          <a:p>
            <a:r>
              <a:rPr lang="vi-VN" sz="1600" dirty="0"/>
              <a:t>- Nội gầy gò, cười phô cả lợi nhưng vẫn luôn lo lắng cho các con các cháu.</a:t>
            </a:r>
            <a:endParaRPr lang="en-US" sz="1600" dirty="0"/>
          </a:p>
          <a:p>
            <a:r>
              <a:rPr lang="vi-VN" sz="1600" b="1" i="1" dirty="0"/>
              <a:t>→ Sự hi sinh thầm lặng của người mẹ già, cả một đời vất vả, lam lũ, nhưng vẫn luôn là hậu phương vững chắc cho những đứa con của mình đi chiến đấu bảo vệ Tổ quốc.</a:t>
            </a:r>
            <a:endParaRPr lang="en-US" sz="1600" dirty="0"/>
          </a:p>
        </p:txBody>
      </p:sp>
      <p:sp>
        <p:nvSpPr>
          <p:cNvPr id="25" name="Rectangle: Rounded Corners 20">
            <a:extLst>
              <a:ext uri="{FF2B5EF4-FFF2-40B4-BE49-F238E27FC236}">
                <a16:creationId xmlns="" xmlns:a16="http://schemas.microsoft.com/office/drawing/2014/main" id="{E1AD4788-DF15-475D-AC9A-CD49E6D66327}"/>
              </a:ext>
            </a:extLst>
          </p:cNvPr>
          <p:cNvSpPr/>
          <p:nvPr/>
        </p:nvSpPr>
        <p:spPr>
          <a:xfrm>
            <a:off x="373224" y="4068147"/>
            <a:ext cx="4989690" cy="2789853"/>
          </a:xfrm>
          <a:custGeom>
            <a:avLst/>
            <a:gdLst>
              <a:gd name="connsiteX0" fmla="*/ 0 w 2724456"/>
              <a:gd name="connsiteY0" fmla="*/ 357373 h 2144197"/>
              <a:gd name="connsiteX1" fmla="*/ 357373 w 2724456"/>
              <a:gd name="connsiteY1" fmla="*/ 0 h 2144197"/>
              <a:gd name="connsiteX2" fmla="*/ 819606 w 2724456"/>
              <a:gd name="connsiteY2" fmla="*/ 0 h 2144197"/>
              <a:gd name="connsiteX3" fmla="*/ 1322034 w 2724456"/>
              <a:gd name="connsiteY3" fmla="*/ 0 h 2144197"/>
              <a:gd name="connsiteX4" fmla="*/ 1844558 w 2724456"/>
              <a:gd name="connsiteY4" fmla="*/ 0 h 2144197"/>
              <a:gd name="connsiteX5" fmla="*/ 2367083 w 2724456"/>
              <a:gd name="connsiteY5" fmla="*/ 0 h 2144197"/>
              <a:gd name="connsiteX6" fmla="*/ 2724456 w 2724456"/>
              <a:gd name="connsiteY6" fmla="*/ 357373 h 2144197"/>
              <a:gd name="connsiteX7" fmla="*/ 2724456 w 2724456"/>
              <a:gd name="connsiteY7" fmla="*/ 790973 h 2144197"/>
              <a:gd name="connsiteX8" fmla="*/ 2724456 w 2724456"/>
              <a:gd name="connsiteY8" fmla="*/ 1224573 h 2144197"/>
              <a:gd name="connsiteX9" fmla="*/ 2724456 w 2724456"/>
              <a:gd name="connsiteY9" fmla="*/ 1786824 h 2144197"/>
              <a:gd name="connsiteX10" fmla="*/ 2367083 w 2724456"/>
              <a:gd name="connsiteY10" fmla="*/ 2144197 h 2144197"/>
              <a:gd name="connsiteX11" fmla="*/ 1864656 w 2724456"/>
              <a:gd name="connsiteY11" fmla="*/ 2144197 h 2144197"/>
              <a:gd name="connsiteX12" fmla="*/ 1322034 w 2724456"/>
              <a:gd name="connsiteY12" fmla="*/ 2144197 h 2144197"/>
              <a:gd name="connsiteX13" fmla="*/ 879898 w 2724456"/>
              <a:gd name="connsiteY13" fmla="*/ 2144197 h 2144197"/>
              <a:gd name="connsiteX14" fmla="*/ 357373 w 2724456"/>
              <a:gd name="connsiteY14" fmla="*/ 2144197 h 2144197"/>
              <a:gd name="connsiteX15" fmla="*/ 0 w 2724456"/>
              <a:gd name="connsiteY15" fmla="*/ 1786824 h 2144197"/>
              <a:gd name="connsiteX16" fmla="*/ 0 w 2724456"/>
              <a:gd name="connsiteY16" fmla="*/ 1310340 h 2144197"/>
              <a:gd name="connsiteX17" fmla="*/ 0 w 2724456"/>
              <a:gd name="connsiteY17" fmla="*/ 805268 h 2144197"/>
              <a:gd name="connsiteX18" fmla="*/ 0 w 2724456"/>
              <a:gd name="connsiteY18" fmla="*/ 357373 h 214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24456" h="2144197" fill="none" extrusionOk="0">
                <a:moveTo>
                  <a:pt x="0" y="357373"/>
                </a:moveTo>
                <a:cubicBezTo>
                  <a:pt x="50088" y="150261"/>
                  <a:pt x="163769" y="13861"/>
                  <a:pt x="357373" y="0"/>
                </a:cubicBezTo>
                <a:cubicBezTo>
                  <a:pt x="540848" y="-13441"/>
                  <a:pt x="724728" y="38363"/>
                  <a:pt x="819606" y="0"/>
                </a:cubicBezTo>
                <a:cubicBezTo>
                  <a:pt x="914484" y="-38363"/>
                  <a:pt x="1190694" y="57569"/>
                  <a:pt x="1322034" y="0"/>
                </a:cubicBezTo>
                <a:cubicBezTo>
                  <a:pt x="1453374" y="-57569"/>
                  <a:pt x="1614642" y="971"/>
                  <a:pt x="1844558" y="0"/>
                </a:cubicBezTo>
                <a:cubicBezTo>
                  <a:pt x="2074474" y="-971"/>
                  <a:pt x="2202087" y="33019"/>
                  <a:pt x="2367083" y="0"/>
                </a:cubicBezTo>
                <a:cubicBezTo>
                  <a:pt x="2514150" y="-16223"/>
                  <a:pt x="2669152" y="144271"/>
                  <a:pt x="2724456" y="357373"/>
                </a:cubicBezTo>
                <a:cubicBezTo>
                  <a:pt x="2772571" y="526828"/>
                  <a:pt x="2708032" y="597709"/>
                  <a:pt x="2724456" y="790973"/>
                </a:cubicBezTo>
                <a:cubicBezTo>
                  <a:pt x="2740880" y="984237"/>
                  <a:pt x="2708139" y="1029349"/>
                  <a:pt x="2724456" y="1224573"/>
                </a:cubicBezTo>
                <a:cubicBezTo>
                  <a:pt x="2740773" y="1419797"/>
                  <a:pt x="2664316" y="1608102"/>
                  <a:pt x="2724456" y="1786824"/>
                </a:cubicBezTo>
                <a:cubicBezTo>
                  <a:pt x="2737217" y="1942685"/>
                  <a:pt x="2508254" y="2159592"/>
                  <a:pt x="2367083" y="2144197"/>
                </a:cubicBezTo>
                <a:cubicBezTo>
                  <a:pt x="2260855" y="2151977"/>
                  <a:pt x="2058935" y="2086118"/>
                  <a:pt x="1864656" y="2144197"/>
                </a:cubicBezTo>
                <a:cubicBezTo>
                  <a:pt x="1670377" y="2202276"/>
                  <a:pt x="1467380" y="2118519"/>
                  <a:pt x="1322034" y="2144197"/>
                </a:cubicBezTo>
                <a:cubicBezTo>
                  <a:pt x="1176688" y="2169875"/>
                  <a:pt x="1028796" y="2125078"/>
                  <a:pt x="879898" y="2144197"/>
                </a:cubicBezTo>
                <a:cubicBezTo>
                  <a:pt x="731000" y="2163316"/>
                  <a:pt x="507317" y="2143361"/>
                  <a:pt x="357373" y="2144197"/>
                </a:cubicBezTo>
                <a:cubicBezTo>
                  <a:pt x="160223" y="2201977"/>
                  <a:pt x="-18786" y="2010056"/>
                  <a:pt x="0" y="1786824"/>
                </a:cubicBezTo>
                <a:cubicBezTo>
                  <a:pt x="-12553" y="1555250"/>
                  <a:pt x="4788" y="1420035"/>
                  <a:pt x="0" y="1310340"/>
                </a:cubicBezTo>
                <a:cubicBezTo>
                  <a:pt x="-4788" y="1200645"/>
                  <a:pt x="47520" y="926215"/>
                  <a:pt x="0" y="805268"/>
                </a:cubicBezTo>
                <a:cubicBezTo>
                  <a:pt x="-47520" y="684321"/>
                  <a:pt x="14530" y="451946"/>
                  <a:pt x="0" y="357373"/>
                </a:cubicBezTo>
                <a:close/>
              </a:path>
              <a:path w="2724456" h="2144197" stroke="0" extrusionOk="0">
                <a:moveTo>
                  <a:pt x="0" y="357373"/>
                </a:moveTo>
                <a:cubicBezTo>
                  <a:pt x="-47651" y="168666"/>
                  <a:pt x="186219" y="3420"/>
                  <a:pt x="357373" y="0"/>
                </a:cubicBezTo>
                <a:cubicBezTo>
                  <a:pt x="481436" y="-17526"/>
                  <a:pt x="621595" y="44298"/>
                  <a:pt x="799509" y="0"/>
                </a:cubicBezTo>
                <a:cubicBezTo>
                  <a:pt x="977423" y="-44298"/>
                  <a:pt x="1038687" y="5578"/>
                  <a:pt x="1261743" y="0"/>
                </a:cubicBezTo>
                <a:cubicBezTo>
                  <a:pt x="1484799" y="-5578"/>
                  <a:pt x="1600828" y="10926"/>
                  <a:pt x="1804364" y="0"/>
                </a:cubicBezTo>
                <a:cubicBezTo>
                  <a:pt x="2007900" y="-10926"/>
                  <a:pt x="2150508" y="57471"/>
                  <a:pt x="2367083" y="0"/>
                </a:cubicBezTo>
                <a:cubicBezTo>
                  <a:pt x="2551783" y="-37989"/>
                  <a:pt x="2726086" y="154867"/>
                  <a:pt x="2724456" y="357373"/>
                </a:cubicBezTo>
                <a:cubicBezTo>
                  <a:pt x="2768257" y="471210"/>
                  <a:pt x="2679204" y="650628"/>
                  <a:pt x="2724456" y="848151"/>
                </a:cubicBezTo>
                <a:cubicBezTo>
                  <a:pt x="2769708" y="1045674"/>
                  <a:pt x="2698523" y="1184233"/>
                  <a:pt x="2724456" y="1324635"/>
                </a:cubicBezTo>
                <a:cubicBezTo>
                  <a:pt x="2750389" y="1465037"/>
                  <a:pt x="2703900" y="1635154"/>
                  <a:pt x="2724456" y="1786824"/>
                </a:cubicBezTo>
                <a:cubicBezTo>
                  <a:pt x="2716285" y="1994771"/>
                  <a:pt x="2545439" y="2172018"/>
                  <a:pt x="2367083" y="2144197"/>
                </a:cubicBezTo>
                <a:cubicBezTo>
                  <a:pt x="2120329" y="2192873"/>
                  <a:pt x="2085951" y="2088383"/>
                  <a:pt x="1864656" y="2144197"/>
                </a:cubicBezTo>
                <a:cubicBezTo>
                  <a:pt x="1643361" y="2200011"/>
                  <a:pt x="1562560" y="2133665"/>
                  <a:pt x="1402422" y="2144197"/>
                </a:cubicBezTo>
                <a:cubicBezTo>
                  <a:pt x="1242284" y="2154729"/>
                  <a:pt x="1060361" y="2095315"/>
                  <a:pt x="960286" y="2144197"/>
                </a:cubicBezTo>
                <a:cubicBezTo>
                  <a:pt x="860211" y="2193079"/>
                  <a:pt x="631728" y="2135915"/>
                  <a:pt x="357373" y="2144197"/>
                </a:cubicBezTo>
                <a:cubicBezTo>
                  <a:pt x="165731" y="2126250"/>
                  <a:pt x="-3960" y="1988894"/>
                  <a:pt x="0" y="1786824"/>
                </a:cubicBezTo>
                <a:cubicBezTo>
                  <a:pt x="-12942" y="1586330"/>
                  <a:pt x="11293" y="1490267"/>
                  <a:pt x="0" y="1310340"/>
                </a:cubicBezTo>
                <a:cubicBezTo>
                  <a:pt x="-11293" y="1130413"/>
                  <a:pt x="26341" y="1023442"/>
                  <a:pt x="0" y="805268"/>
                </a:cubicBezTo>
                <a:cubicBezTo>
                  <a:pt x="-26341" y="587094"/>
                  <a:pt x="8439" y="543554"/>
                  <a:pt x="0" y="357373"/>
                </a:cubicBezTo>
                <a:close/>
              </a:path>
            </a:pathLst>
          </a:custGeom>
          <a:solidFill>
            <a:schemeClr val="accent2">
              <a:lumMod val="20000"/>
              <a:lumOff val="80000"/>
            </a:schemeClr>
          </a:solidFill>
          <a:ln w="28575"/>
        </p:spPr>
        <p:style>
          <a:lnRef idx="1">
            <a:schemeClr val="accent6"/>
          </a:lnRef>
          <a:fillRef idx="2">
            <a:schemeClr val="accent6"/>
          </a:fillRef>
          <a:effectRef idx="1">
            <a:schemeClr val="accent6"/>
          </a:effectRef>
          <a:fontRef idx="minor">
            <a:schemeClr val="dk1"/>
          </a:fontRef>
        </p:style>
        <p:txBody>
          <a:bodyPr anchor="ctr"/>
          <a:lstStyle>
            <a:defPPr>
              <a:defRPr lang="en-US"/>
            </a:defPPr>
            <a:lvl1pPr algn="l" defTabSz="457200" rtl="0" eaLnBrk="0" fontAlgn="base" hangingPunct="0">
              <a:spcBef>
                <a:spcPct val="0"/>
              </a:spcBef>
              <a:spcAft>
                <a:spcPct val="0"/>
              </a:spcAft>
              <a:defRPr kern="1200">
                <a:solidFill>
                  <a:schemeClr val="dk1"/>
                </a:solidFill>
                <a:latin typeface="+mn-lt"/>
                <a:ea typeface="+mn-ea"/>
                <a:cs typeface="+mn-cs"/>
              </a:defRPr>
            </a:lvl1pPr>
            <a:lvl2pPr marL="457200" algn="l" defTabSz="457200" rtl="0" eaLnBrk="0" fontAlgn="base" hangingPunct="0">
              <a:spcBef>
                <a:spcPct val="0"/>
              </a:spcBef>
              <a:spcAft>
                <a:spcPct val="0"/>
              </a:spcAft>
              <a:defRPr kern="1200">
                <a:solidFill>
                  <a:schemeClr val="dk1"/>
                </a:solidFill>
                <a:latin typeface="+mn-lt"/>
                <a:ea typeface="+mn-ea"/>
                <a:cs typeface="+mn-cs"/>
              </a:defRPr>
            </a:lvl2pPr>
            <a:lvl3pPr marL="914400" algn="l" defTabSz="457200" rtl="0" eaLnBrk="0" fontAlgn="base" hangingPunct="0">
              <a:spcBef>
                <a:spcPct val="0"/>
              </a:spcBef>
              <a:spcAft>
                <a:spcPct val="0"/>
              </a:spcAft>
              <a:defRPr kern="1200">
                <a:solidFill>
                  <a:schemeClr val="dk1"/>
                </a:solidFill>
                <a:latin typeface="+mn-lt"/>
                <a:ea typeface="+mn-ea"/>
                <a:cs typeface="+mn-cs"/>
              </a:defRPr>
            </a:lvl3pPr>
            <a:lvl4pPr marL="1371600" algn="l" defTabSz="457200" rtl="0" eaLnBrk="0" fontAlgn="base" hangingPunct="0">
              <a:spcBef>
                <a:spcPct val="0"/>
              </a:spcBef>
              <a:spcAft>
                <a:spcPct val="0"/>
              </a:spcAft>
              <a:defRPr kern="1200">
                <a:solidFill>
                  <a:schemeClr val="dk1"/>
                </a:solidFill>
                <a:latin typeface="+mn-lt"/>
                <a:ea typeface="+mn-ea"/>
                <a:cs typeface="+mn-cs"/>
              </a:defRPr>
            </a:lvl4pPr>
            <a:lvl5pPr marL="1828800" algn="l" defTabSz="457200"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r>
              <a:rPr lang="vi-VN" sz="1600" dirty="0"/>
              <a:t>- Bữa cơm giỗ chỉ vài ba bát canh chua cá rô đồng, mắm kho bông súng. → đơn giản nhưng ngon và chứa đựng sự ấm áp.</a:t>
            </a:r>
            <a:endParaRPr lang="en-US" sz="1600" dirty="0"/>
          </a:p>
          <a:p>
            <a:r>
              <a:rPr lang="vi-VN" sz="1600" dirty="0"/>
              <a:t>- Khi trời mưa tanh, mọi người ào ào kéo đến làm nhân vật “tôi” thắc mắc rằng tại sao bà lại có nhiều con như thế.</a:t>
            </a:r>
            <a:endParaRPr lang="en-US" sz="1600" dirty="0"/>
          </a:p>
          <a:p>
            <a:r>
              <a:rPr lang="vi-VN" sz="1600" dirty="0"/>
              <a:t>- Các chú cùng bố nhậu một bữa nhưng vẫn phải xin phép bà, mọi người vui vẻ nói chuyện ngày xưa.</a:t>
            </a:r>
            <a:endParaRPr lang="en-US" sz="1600" dirty="0"/>
          </a:p>
          <a:p>
            <a:r>
              <a:rPr lang="vi-VN" sz="1600" b="1" i="1" dirty="0"/>
              <a:t>→ Khung cảnh gia đình ấm áp, hạnh phúc.</a:t>
            </a:r>
            <a:endParaRPr lang="en-US" sz="1600" dirty="0"/>
          </a:p>
        </p:txBody>
      </p:sp>
      <p:pic>
        <p:nvPicPr>
          <p:cNvPr id="27" name="Picture 26" descr="A picture containing text&#10;&#10;Description automatically generated">
            <a:extLst>
              <a:ext uri="{FF2B5EF4-FFF2-40B4-BE49-F238E27FC236}">
                <a16:creationId xmlns="" xmlns:a16="http://schemas.microsoft.com/office/drawing/2014/main" id="{97F5ACC6-FC93-4A9F-B74E-E151852BF1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2318" y="4891861"/>
            <a:ext cx="3846744" cy="1987965"/>
          </a:xfrm>
          <a:prstGeom prst="rect">
            <a:avLst/>
          </a:prstGeom>
        </p:spPr>
      </p:pic>
    </p:spTree>
    <p:extLst>
      <p:ext uri="{BB962C8B-B14F-4D97-AF65-F5344CB8AC3E}">
        <p14:creationId xmlns:p14="http://schemas.microsoft.com/office/powerpoint/2010/main" val="3030901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barn(inVertical)">
                                      <p:cBhvr>
                                        <p:cTn id="14" dur="500"/>
                                        <p:tgtEl>
                                          <p:spTgt spid="20"/>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000"/>
                                        <p:tgtEl>
                                          <p:spTgt spid="22"/>
                                        </p:tgtEl>
                                      </p:cBhvr>
                                    </p:animEffect>
                                    <p:anim calcmode="lin" valueType="num">
                                      <p:cBhvr>
                                        <p:cTn id="23" dur="1000" fill="hold"/>
                                        <p:tgtEl>
                                          <p:spTgt spid="22"/>
                                        </p:tgtEl>
                                        <p:attrNameLst>
                                          <p:attrName>ppt_x</p:attrName>
                                        </p:attrNameLst>
                                      </p:cBhvr>
                                      <p:tavLst>
                                        <p:tav tm="0">
                                          <p:val>
                                            <p:strVal val="#ppt_x"/>
                                          </p:val>
                                        </p:tav>
                                        <p:tav tm="100000">
                                          <p:val>
                                            <p:strVal val="#ppt_x"/>
                                          </p:val>
                                        </p:tav>
                                      </p:tavLst>
                                    </p:anim>
                                    <p:anim calcmode="lin" valueType="num">
                                      <p:cBhvr>
                                        <p:cTn id="24" dur="1000" fill="hold"/>
                                        <p:tgtEl>
                                          <p:spTgt spid="2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p:bldP spid="22" grpId="0"/>
      <p:bldP spid="23" grpId="0" animBg="1"/>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8585" y="6522244"/>
            <a:ext cx="279797"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6582966"/>
            <a:ext cx="176213"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5967" y="398860"/>
            <a:ext cx="335756"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14098" y="386954"/>
            <a:ext cx="544115" cy="402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3603" y="6460331"/>
            <a:ext cx="1127522" cy="27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99" name="Group 1"/>
          <p:cNvGrpSpPr>
            <a:grpSpLocks/>
          </p:cNvGrpSpPr>
          <p:nvPr/>
        </p:nvGrpSpPr>
        <p:grpSpPr bwMode="auto">
          <a:xfrm>
            <a:off x="3539729" y="0"/>
            <a:ext cx="1568053" cy="353616"/>
            <a:chOff x="2122488" y="1778612"/>
            <a:chExt cx="2090737" cy="472219"/>
          </a:xfrm>
        </p:grpSpPr>
        <p:sp>
          <p:nvSpPr>
            <p:cNvPr id="23" name="矩形 22"/>
            <p:cNvSpPr/>
            <p:nvPr/>
          </p:nvSpPr>
          <p:spPr>
            <a:xfrm flipH="1">
              <a:off x="2122488" y="1778612"/>
              <a:ext cx="530225" cy="472219"/>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24" name="矩形 23"/>
            <p:cNvSpPr/>
            <p:nvPr/>
          </p:nvSpPr>
          <p:spPr>
            <a:xfrm flipH="1">
              <a:off x="2513013" y="1778612"/>
              <a:ext cx="530225" cy="472219"/>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25" name="矩形 24"/>
            <p:cNvSpPr/>
            <p:nvPr/>
          </p:nvSpPr>
          <p:spPr>
            <a:xfrm flipH="1">
              <a:off x="2903538" y="1778612"/>
              <a:ext cx="530225" cy="472219"/>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26" name="矩形 25"/>
            <p:cNvSpPr/>
            <p:nvPr/>
          </p:nvSpPr>
          <p:spPr>
            <a:xfrm flipH="1">
              <a:off x="3292475" y="1778612"/>
              <a:ext cx="528638" cy="472219"/>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27" name="矩形 26"/>
            <p:cNvSpPr/>
            <p:nvPr/>
          </p:nvSpPr>
          <p:spPr>
            <a:xfrm flipH="1">
              <a:off x="3683000" y="1778612"/>
              <a:ext cx="530225" cy="472219"/>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pic>
        <p:nvPicPr>
          <p:cNvPr id="28" name="图片 2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75885" y="370285"/>
            <a:ext cx="185738" cy="263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图片 4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81412" y="400050"/>
            <a:ext cx="185738" cy="263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202" name="Group 33"/>
          <p:cNvGrpSpPr>
            <a:grpSpLocks/>
          </p:cNvGrpSpPr>
          <p:nvPr/>
        </p:nvGrpSpPr>
        <p:grpSpPr bwMode="auto">
          <a:xfrm>
            <a:off x="5107781" y="-1191"/>
            <a:ext cx="1568054" cy="354807"/>
            <a:chOff x="2122488" y="1778612"/>
            <a:chExt cx="2090737" cy="472219"/>
          </a:xfrm>
        </p:grpSpPr>
        <p:sp>
          <p:nvSpPr>
            <p:cNvPr id="38" name="矩形 22"/>
            <p:cNvSpPr/>
            <p:nvPr/>
          </p:nvSpPr>
          <p:spPr>
            <a:xfrm flipH="1">
              <a:off x="2122488" y="1778612"/>
              <a:ext cx="530225" cy="472219"/>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39" name="矩形 23"/>
            <p:cNvSpPr/>
            <p:nvPr/>
          </p:nvSpPr>
          <p:spPr>
            <a:xfrm flipH="1">
              <a:off x="2513013" y="1778612"/>
              <a:ext cx="530225" cy="472219"/>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40" name="矩形 24"/>
            <p:cNvSpPr/>
            <p:nvPr/>
          </p:nvSpPr>
          <p:spPr>
            <a:xfrm flipH="1">
              <a:off x="2903538" y="1778612"/>
              <a:ext cx="530225" cy="472219"/>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41" name="矩形 25"/>
            <p:cNvSpPr/>
            <p:nvPr/>
          </p:nvSpPr>
          <p:spPr>
            <a:xfrm flipH="1">
              <a:off x="3292475" y="1778612"/>
              <a:ext cx="528637" cy="472219"/>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43" name="矩形 26"/>
            <p:cNvSpPr/>
            <p:nvPr/>
          </p:nvSpPr>
          <p:spPr>
            <a:xfrm flipH="1">
              <a:off x="3683000" y="1778612"/>
              <a:ext cx="530225" cy="472219"/>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grpSp>
        <p:nvGrpSpPr>
          <p:cNvPr id="8203" name="Group 43"/>
          <p:cNvGrpSpPr>
            <a:grpSpLocks/>
          </p:cNvGrpSpPr>
          <p:nvPr/>
        </p:nvGrpSpPr>
        <p:grpSpPr bwMode="auto">
          <a:xfrm>
            <a:off x="6675835" y="1"/>
            <a:ext cx="1568053" cy="354806"/>
            <a:chOff x="2122488" y="1778612"/>
            <a:chExt cx="2090737" cy="472219"/>
          </a:xfrm>
        </p:grpSpPr>
        <p:sp>
          <p:nvSpPr>
            <p:cNvPr id="46" name="矩形 22"/>
            <p:cNvSpPr/>
            <p:nvPr/>
          </p:nvSpPr>
          <p:spPr>
            <a:xfrm flipH="1">
              <a:off x="2122488" y="1778612"/>
              <a:ext cx="530225" cy="472219"/>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47" name="矩形 23"/>
            <p:cNvSpPr/>
            <p:nvPr/>
          </p:nvSpPr>
          <p:spPr>
            <a:xfrm flipH="1">
              <a:off x="2513013" y="1778612"/>
              <a:ext cx="530225" cy="472219"/>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48" name="矩形 24"/>
            <p:cNvSpPr/>
            <p:nvPr/>
          </p:nvSpPr>
          <p:spPr>
            <a:xfrm flipH="1">
              <a:off x="2903538" y="1778612"/>
              <a:ext cx="530225" cy="472219"/>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49" name="矩形 25"/>
            <p:cNvSpPr/>
            <p:nvPr/>
          </p:nvSpPr>
          <p:spPr>
            <a:xfrm flipH="1">
              <a:off x="3292475" y="1778612"/>
              <a:ext cx="528638" cy="472219"/>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50" name="矩形 26"/>
            <p:cNvSpPr/>
            <p:nvPr/>
          </p:nvSpPr>
          <p:spPr>
            <a:xfrm flipH="1">
              <a:off x="3683000" y="1778612"/>
              <a:ext cx="530225" cy="472219"/>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sp>
        <p:nvSpPr>
          <p:cNvPr id="51" name="矩形 25"/>
          <p:cNvSpPr/>
          <p:nvPr/>
        </p:nvSpPr>
        <p:spPr>
          <a:xfrm>
            <a:off x="8241506" y="0"/>
            <a:ext cx="386954" cy="353616"/>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pic>
        <p:nvPicPr>
          <p:cNvPr id="53" name="图片 29"/>
          <p:cNvPicPr>
            <a:picLocks noChangeAspect="1"/>
          </p:cNvPicPr>
          <p:nvPr/>
        </p:nvPicPr>
        <p:blipFill>
          <a:blip r:embed="rId9" cstate="print"/>
          <a:stretch>
            <a:fillRect/>
          </a:stretch>
        </p:blipFill>
        <p:spPr>
          <a:xfrm>
            <a:off x="4848226" y="301229"/>
            <a:ext cx="1032272" cy="912019"/>
          </a:xfrm>
          <a:prstGeom prst="rect">
            <a:avLst/>
          </a:prstGeom>
          <a:effectLst>
            <a:outerShdw blurRad="50800" dist="38100" dir="2700000" algn="tl" rotWithShape="0">
              <a:prstClr val="black">
                <a:alpha val="40000"/>
              </a:prstClr>
            </a:outerShdw>
          </a:effectLst>
        </p:spPr>
      </p:pic>
      <p:sp>
        <p:nvSpPr>
          <p:cNvPr id="8206" name="文本框 35"/>
          <p:cNvSpPr txBox="1">
            <a:spLocks noChangeArrowheads="1"/>
          </p:cNvSpPr>
          <p:nvPr/>
        </p:nvSpPr>
        <p:spPr bwMode="auto">
          <a:xfrm>
            <a:off x="5298282" y="672703"/>
            <a:ext cx="398860"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zh-CN" sz="2250">
                <a:solidFill>
                  <a:srgbClr val="0070C0"/>
                </a:solidFill>
                <a:latin typeface="方正少儿简体"/>
                <a:ea typeface="方正少儿简体"/>
                <a:cs typeface="方正少儿简体"/>
              </a:rPr>
              <a:t>2</a:t>
            </a:r>
            <a:endParaRPr lang="zh-CN" altLang="en-US" sz="2250">
              <a:solidFill>
                <a:srgbClr val="0070C0"/>
              </a:solidFill>
              <a:latin typeface="方正少儿简体"/>
              <a:ea typeface="方正少儿简体"/>
              <a:cs typeface="方正少儿简体"/>
            </a:endParaRPr>
          </a:p>
        </p:txBody>
      </p:sp>
      <p:sp>
        <p:nvSpPr>
          <p:cNvPr id="3" name="Arrow: Pentagon 2"/>
          <p:cNvSpPr/>
          <p:nvPr/>
        </p:nvSpPr>
        <p:spPr>
          <a:xfrm>
            <a:off x="4007644" y="2356248"/>
            <a:ext cx="4006454" cy="1231106"/>
          </a:xfrm>
          <a:prstGeom prst="homePlate">
            <a:avLst/>
          </a:prstGeom>
          <a:ln w="22225">
            <a:prstDash val="dash"/>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1050"/>
          </a:p>
        </p:txBody>
      </p:sp>
      <p:grpSp>
        <p:nvGrpSpPr>
          <p:cNvPr id="55" name="组合 55"/>
          <p:cNvGrpSpPr>
            <a:grpSpLocks/>
          </p:cNvGrpSpPr>
          <p:nvPr/>
        </p:nvGrpSpPr>
        <p:grpSpPr bwMode="auto">
          <a:xfrm>
            <a:off x="2416630" y="1035844"/>
            <a:ext cx="5429590" cy="1326356"/>
            <a:chOff x="7064988" y="1881946"/>
            <a:chExt cx="3919351" cy="2592533"/>
          </a:xfrm>
        </p:grpSpPr>
        <p:sp>
          <p:nvSpPr>
            <p:cNvPr id="56" name="椭圆 56"/>
            <p:cNvSpPr/>
            <p:nvPr/>
          </p:nvSpPr>
          <p:spPr>
            <a:xfrm>
              <a:off x="7065141" y="1881946"/>
              <a:ext cx="3768009" cy="2592533"/>
            </a:xfrm>
            <a:prstGeom prst="ellipse">
              <a:avLst/>
            </a:prstGeom>
            <a:solidFill>
              <a:srgbClr val="83B34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57" name="椭圆 57"/>
            <p:cNvSpPr/>
            <p:nvPr/>
          </p:nvSpPr>
          <p:spPr>
            <a:xfrm>
              <a:off x="7064988" y="2016925"/>
              <a:ext cx="3919351" cy="2322573"/>
            </a:xfrm>
            <a:prstGeom prst="ellipse">
              <a:avLst/>
            </a:prstGeom>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zh-CN" altLang="en-US" sz="760"/>
            </a:p>
          </p:txBody>
        </p:sp>
      </p:grpSp>
      <p:sp>
        <p:nvSpPr>
          <p:cNvPr id="8210" name="TextBox 57"/>
          <p:cNvSpPr txBox="1">
            <a:spLocks noChangeArrowheads="1"/>
          </p:cNvSpPr>
          <p:nvPr/>
        </p:nvSpPr>
        <p:spPr bwMode="auto">
          <a:xfrm>
            <a:off x="3303037" y="1174390"/>
            <a:ext cx="382047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a:r>
              <a:rPr lang="en-US" altLang="en-US" sz="1800" dirty="0" err="1">
                <a:latin typeface="Times New Roman" panose="02020603050405020304" pitchFamily="18" charset="0"/>
                <a:cs typeface="Times New Roman" panose="02020603050405020304" pitchFamily="18" charset="0"/>
              </a:rPr>
              <a:t>Hình</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ảnh</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người</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mẹ</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vườn</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cau</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gợi</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cho</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em</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tình</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cảm</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gì</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đối</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với</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người</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thân</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nơi</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quê</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nhà</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của</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em</a:t>
            </a:r>
            <a:r>
              <a:rPr lang="en-US" altLang="en-US" sz="1800" dirty="0">
                <a:latin typeface="Times New Roman" panose="02020603050405020304" pitchFamily="18" charset="0"/>
                <a:cs typeface="Times New Roman" panose="02020603050405020304" pitchFamily="18" charset="0"/>
              </a:rPr>
              <a:t>?</a:t>
            </a:r>
          </a:p>
        </p:txBody>
      </p:sp>
      <p:sp>
        <p:nvSpPr>
          <p:cNvPr id="8211" name="TextBox 6"/>
          <p:cNvSpPr txBox="1">
            <a:spLocks noChangeArrowheads="1"/>
          </p:cNvSpPr>
          <p:nvPr/>
        </p:nvSpPr>
        <p:spPr bwMode="auto">
          <a:xfrm>
            <a:off x="4125516" y="2641357"/>
            <a:ext cx="3470671"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050" dirty="0"/>
              <a:t>…………………………………………………………………………..</a:t>
            </a:r>
          </a:p>
          <a:p>
            <a:r>
              <a:rPr lang="en-US" altLang="en-US" sz="1050" dirty="0"/>
              <a:t>…………………………………………………………………………..</a:t>
            </a:r>
          </a:p>
          <a:p>
            <a:r>
              <a:rPr lang="en-US" altLang="en-US" sz="1050" dirty="0"/>
              <a:t>………………………………………………………………………….</a:t>
            </a:r>
          </a:p>
          <a:p>
            <a:r>
              <a:rPr lang="en-US" altLang="en-US" sz="1050" dirty="0"/>
              <a:t>.………………………………………………………………………….</a:t>
            </a:r>
          </a:p>
          <a:p>
            <a:r>
              <a:rPr lang="en-US" altLang="en-US" sz="1050" dirty="0"/>
              <a:t>………………………………………………………………………….</a:t>
            </a:r>
          </a:p>
          <a:p>
            <a:endParaRPr lang="en-US" altLang="en-US" sz="1050" dirty="0"/>
          </a:p>
        </p:txBody>
      </p:sp>
      <p:sp>
        <p:nvSpPr>
          <p:cNvPr id="15" name="Flowchart: Stored Data 14"/>
          <p:cNvSpPr/>
          <p:nvPr/>
        </p:nvSpPr>
        <p:spPr>
          <a:xfrm>
            <a:off x="2062066" y="3980260"/>
            <a:ext cx="3923206" cy="1595438"/>
          </a:xfrm>
          <a:prstGeom prst="flowChartOnlineStorage">
            <a:avLst/>
          </a:prstGeom>
          <a:ln w="31750">
            <a:prstDash val="sysDash"/>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US" sz="1050"/>
          </a:p>
        </p:txBody>
      </p:sp>
      <p:sp>
        <p:nvSpPr>
          <p:cNvPr id="8213" name="TextBox 58"/>
          <p:cNvSpPr txBox="1">
            <a:spLocks noChangeArrowheads="1"/>
          </p:cNvSpPr>
          <p:nvPr/>
        </p:nvSpPr>
        <p:spPr bwMode="auto">
          <a:xfrm>
            <a:off x="2416630" y="4268390"/>
            <a:ext cx="2951973" cy="122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050" dirty="0"/>
              <a:t>…………………………………………………………..</a:t>
            </a:r>
          </a:p>
          <a:p>
            <a:r>
              <a:rPr lang="en-US" altLang="en-US" sz="1050" dirty="0"/>
              <a:t>…………………………………………………………..</a:t>
            </a:r>
          </a:p>
          <a:p>
            <a:r>
              <a:rPr lang="en-US" altLang="en-US" sz="1050" dirty="0"/>
              <a:t>………………………………………………………….</a:t>
            </a:r>
          </a:p>
          <a:p>
            <a:r>
              <a:rPr lang="en-US" altLang="en-US" sz="1050" dirty="0"/>
              <a:t>.………………………………………………………….</a:t>
            </a:r>
          </a:p>
          <a:p>
            <a:r>
              <a:rPr lang="en-US" altLang="en-US" sz="1050" dirty="0"/>
              <a:t>…………………………………………………………….</a:t>
            </a:r>
          </a:p>
          <a:p>
            <a:r>
              <a:rPr lang="en-US" altLang="en-US" sz="1050" dirty="0"/>
              <a:t>……………………………………………………………</a:t>
            </a:r>
          </a:p>
          <a:p>
            <a:endParaRPr lang="en-US" altLang="en-US" sz="1050" dirty="0"/>
          </a:p>
        </p:txBody>
      </p:sp>
      <p:sp>
        <p:nvSpPr>
          <p:cNvPr id="16" name="Oval 15"/>
          <p:cNvSpPr/>
          <p:nvPr/>
        </p:nvSpPr>
        <p:spPr>
          <a:xfrm>
            <a:off x="5555456" y="3929063"/>
            <a:ext cx="4446959" cy="1646635"/>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sz="1050"/>
          </a:p>
        </p:txBody>
      </p:sp>
      <p:sp>
        <p:nvSpPr>
          <p:cNvPr id="8215" name="TextBox 19"/>
          <p:cNvSpPr txBox="1">
            <a:spLocks noChangeArrowheads="1"/>
          </p:cNvSpPr>
          <p:nvPr/>
        </p:nvSpPr>
        <p:spPr bwMode="auto">
          <a:xfrm>
            <a:off x="5798344" y="4341704"/>
            <a:ext cx="368031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a:r>
              <a:rPr lang="en-US" altLang="en-US" sz="1800" dirty="0" err="1">
                <a:latin typeface="Times New Roman" panose="02020603050405020304" pitchFamily="18" charset="0"/>
                <a:cs typeface="Times New Roman" panose="02020603050405020304" pitchFamily="18" charset="0"/>
              </a:rPr>
              <a:t>Thông</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điệp</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mà</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câu</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chuyện</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gửi</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đến</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chúng</a:t>
            </a:r>
            <a:r>
              <a:rPr lang="en-US" altLang="en-US" sz="1800" dirty="0">
                <a:latin typeface="Times New Roman" panose="02020603050405020304" pitchFamily="18" charset="0"/>
                <a:cs typeface="Times New Roman" panose="02020603050405020304" pitchFamily="18" charset="0"/>
              </a:rPr>
              <a:t> ta </a:t>
            </a:r>
            <a:r>
              <a:rPr lang="en-US" altLang="en-US" sz="1800" dirty="0" err="1">
                <a:latin typeface="Times New Roman" panose="02020603050405020304" pitchFamily="18" charset="0"/>
                <a:cs typeface="Times New Roman" panose="02020603050405020304" pitchFamily="18" charset="0"/>
              </a:rPr>
              <a:t>là</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gì</a:t>
            </a:r>
            <a:r>
              <a:rPr lang="en-US" altLang="en-US" sz="1800" dirty="0">
                <a:latin typeface="Times New Roman" panose="02020603050405020304" pitchFamily="18" charset="0"/>
                <a:cs typeface="Times New Roman" panose="02020603050405020304" pitchFamily="18" charset="0"/>
              </a:rPr>
              <a:t>?</a:t>
            </a:r>
          </a:p>
        </p:txBody>
      </p:sp>
      <p:pic>
        <p:nvPicPr>
          <p:cNvPr id="8216"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96187" y="5029201"/>
            <a:ext cx="663179" cy="49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图片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50444" y="5474494"/>
            <a:ext cx="852488" cy="989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8" name="图片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17106" y="3476625"/>
            <a:ext cx="844154" cy="740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219" name="Group 64"/>
          <p:cNvGrpSpPr>
            <a:grpSpLocks/>
          </p:cNvGrpSpPr>
          <p:nvPr/>
        </p:nvGrpSpPr>
        <p:grpSpPr bwMode="auto">
          <a:xfrm>
            <a:off x="3563541" y="-1191"/>
            <a:ext cx="1568053" cy="354807"/>
            <a:chOff x="2122488" y="1778612"/>
            <a:chExt cx="2090737" cy="472219"/>
          </a:xfrm>
        </p:grpSpPr>
        <p:sp>
          <p:nvSpPr>
            <p:cNvPr id="66" name="矩形 22"/>
            <p:cNvSpPr/>
            <p:nvPr/>
          </p:nvSpPr>
          <p:spPr>
            <a:xfrm flipH="1">
              <a:off x="2122488" y="1778612"/>
              <a:ext cx="530225" cy="472219"/>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67" name="矩形 23"/>
            <p:cNvSpPr/>
            <p:nvPr/>
          </p:nvSpPr>
          <p:spPr>
            <a:xfrm flipH="1">
              <a:off x="2513013" y="1778612"/>
              <a:ext cx="530225" cy="472219"/>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68" name="矩形 24"/>
            <p:cNvSpPr/>
            <p:nvPr/>
          </p:nvSpPr>
          <p:spPr>
            <a:xfrm flipH="1">
              <a:off x="2903538" y="1778612"/>
              <a:ext cx="530225" cy="472219"/>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69" name="矩形 25"/>
            <p:cNvSpPr/>
            <p:nvPr/>
          </p:nvSpPr>
          <p:spPr>
            <a:xfrm flipH="1">
              <a:off x="3292475" y="1778612"/>
              <a:ext cx="528638" cy="472219"/>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70" name="矩形 26"/>
            <p:cNvSpPr/>
            <p:nvPr/>
          </p:nvSpPr>
          <p:spPr>
            <a:xfrm flipH="1">
              <a:off x="3683000" y="1778612"/>
              <a:ext cx="530225" cy="472219"/>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grpSp>
        <p:nvGrpSpPr>
          <p:cNvPr id="8220" name="Group 70"/>
          <p:cNvGrpSpPr>
            <a:grpSpLocks/>
          </p:cNvGrpSpPr>
          <p:nvPr/>
        </p:nvGrpSpPr>
        <p:grpSpPr bwMode="auto">
          <a:xfrm>
            <a:off x="5131594" y="-1191"/>
            <a:ext cx="1568054" cy="353616"/>
            <a:chOff x="2122488" y="1778612"/>
            <a:chExt cx="2090737" cy="472219"/>
          </a:xfrm>
        </p:grpSpPr>
        <p:sp>
          <p:nvSpPr>
            <p:cNvPr id="72" name="矩形 22"/>
            <p:cNvSpPr/>
            <p:nvPr/>
          </p:nvSpPr>
          <p:spPr>
            <a:xfrm flipH="1">
              <a:off x="2122488" y="1778612"/>
              <a:ext cx="530225" cy="472219"/>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73" name="矩形 23"/>
            <p:cNvSpPr/>
            <p:nvPr/>
          </p:nvSpPr>
          <p:spPr>
            <a:xfrm flipH="1">
              <a:off x="2513013" y="1778612"/>
              <a:ext cx="530225" cy="472219"/>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74" name="矩形 24"/>
            <p:cNvSpPr/>
            <p:nvPr/>
          </p:nvSpPr>
          <p:spPr>
            <a:xfrm flipH="1">
              <a:off x="2903538" y="1778612"/>
              <a:ext cx="530225" cy="472219"/>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75" name="矩形 25"/>
            <p:cNvSpPr/>
            <p:nvPr/>
          </p:nvSpPr>
          <p:spPr>
            <a:xfrm flipH="1">
              <a:off x="3292475" y="1778612"/>
              <a:ext cx="528637" cy="472219"/>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76" name="矩形 26"/>
            <p:cNvSpPr/>
            <p:nvPr/>
          </p:nvSpPr>
          <p:spPr>
            <a:xfrm flipH="1">
              <a:off x="3683000" y="1778612"/>
              <a:ext cx="530225" cy="472219"/>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grpSp>
        <p:nvGrpSpPr>
          <p:cNvPr id="8221" name="Group 76"/>
          <p:cNvGrpSpPr>
            <a:grpSpLocks/>
          </p:cNvGrpSpPr>
          <p:nvPr/>
        </p:nvGrpSpPr>
        <p:grpSpPr bwMode="auto">
          <a:xfrm>
            <a:off x="6699648" y="0"/>
            <a:ext cx="1568053" cy="353616"/>
            <a:chOff x="2122488" y="1778612"/>
            <a:chExt cx="2090737" cy="472219"/>
          </a:xfrm>
        </p:grpSpPr>
        <p:sp>
          <p:nvSpPr>
            <p:cNvPr id="78" name="矩形 22"/>
            <p:cNvSpPr/>
            <p:nvPr/>
          </p:nvSpPr>
          <p:spPr>
            <a:xfrm flipH="1">
              <a:off x="2122488" y="1778612"/>
              <a:ext cx="530225" cy="472219"/>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79" name="矩形 23"/>
            <p:cNvSpPr/>
            <p:nvPr/>
          </p:nvSpPr>
          <p:spPr>
            <a:xfrm flipH="1">
              <a:off x="2513013" y="1778612"/>
              <a:ext cx="530225" cy="472219"/>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80" name="矩形 24"/>
            <p:cNvSpPr/>
            <p:nvPr/>
          </p:nvSpPr>
          <p:spPr>
            <a:xfrm flipH="1">
              <a:off x="2903538" y="1778612"/>
              <a:ext cx="530225" cy="472219"/>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81" name="矩形 25"/>
            <p:cNvSpPr/>
            <p:nvPr/>
          </p:nvSpPr>
          <p:spPr>
            <a:xfrm flipH="1">
              <a:off x="3292475" y="1778612"/>
              <a:ext cx="528638" cy="472219"/>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82" name="矩形 26"/>
            <p:cNvSpPr/>
            <p:nvPr/>
          </p:nvSpPr>
          <p:spPr>
            <a:xfrm flipH="1">
              <a:off x="3683000" y="1778612"/>
              <a:ext cx="530225" cy="472219"/>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sp>
        <p:nvSpPr>
          <p:cNvPr id="83" name="矩形 25"/>
          <p:cNvSpPr/>
          <p:nvPr/>
        </p:nvSpPr>
        <p:spPr>
          <a:xfrm>
            <a:off x="8267700" y="6471048"/>
            <a:ext cx="386954" cy="353615"/>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nvGrpSpPr>
          <p:cNvPr id="8223" name="Group 83"/>
          <p:cNvGrpSpPr>
            <a:grpSpLocks/>
          </p:cNvGrpSpPr>
          <p:nvPr/>
        </p:nvGrpSpPr>
        <p:grpSpPr bwMode="auto">
          <a:xfrm>
            <a:off x="3589735" y="6469857"/>
            <a:ext cx="1568053" cy="354806"/>
            <a:chOff x="2122488" y="1778612"/>
            <a:chExt cx="2090737" cy="472219"/>
          </a:xfrm>
        </p:grpSpPr>
        <p:sp>
          <p:nvSpPr>
            <p:cNvPr id="85" name="矩形 22"/>
            <p:cNvSpPr/>
            <p:nvPr/>
          </p:nvSpPr>
          <p:spPr>
            <a:xfrm flipH="1">
              <a:off x="2122488" y="1778612"/>
              <a:ext cx="530225" cy="472219"/>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86" name="矩形 23"/>
            <p:cNvSpPr/>
            <p:nvPr/>
          </p:nvSpPr>
          <p:spPr>
            <a:xfrm flipH="1">
              <a:off x="2513013" y="1778612"/>
              <a:ext cx="530225" cy="472219"/>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87" name="矩形 24"/>
            <p:cNvSpPr/>
            <p:nvPr/>
          </p:nvSpPr>
          <p:spPr>
            <a:xfrm flipH="1">
              <a:off x="2903538" y="1778612"/>
              <a:ext cx="530225" cy="472219"/>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88" name="矩形 25"/>
            <p:cNvSpPr/>
            <p:nvPr/>
          </p:nvSpPr>
          <p:spPr>
            <a:xfrm flipH="1">
              <a:off x="3292475" y="1778612"/>
              <a:ext cx="528638" cy="472219"/>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89" name="矩形 26"/>
            <p:cNvSpPr/>
            <p:nvPr/>
          </p:nvSpPr>
          <p:spPr>
            <a:xfrm flipH="1">
              <a:off x="3683000" y="1778612"/>
              <a:ext cx="530225" cy="472219"/>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grpSp>
        <p:nvGrpSpPr>
          <p:cNvPr id="8224" name="Group 89"/>
          <p:cNvGrpSpPr>
            <a:grpSpLocks/>
          </p:cNvGrpSpPr>
          <p:nvPr/>
        </p:nvGrpSpPr>
        <p:grpSpPr bwMode="auto">
          <a:xfrm>
            <a:off x="5157787" y="6469856"/>
            <a:ext cx="1568054" cy="353616"/>
            <a:chOff x="2122488" y="1778612"/>
            <a:chExt cx="2090737" cy="472219"/>
          </a:xfrm>
        </p:grpSpPr>
        <p:sp>
          <p:nvSpPr>
            <p:cNvPr id="91" name="矩形 22"/>
            <p:cNvSpPr/>
            <p:nvPr/>
          </p:nvSpPr>
          <p:spPr>
            <a:xfrm flipH="1">
              <a:off x="2122488" y="1778612"/>
              <a:ext cx="530225" cy="472219"/>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92" name="矩形 23"/>
            <p:cNvSpPr/>
            <p:nvPr/>
          </p:nvSpPr>
          <p:spPr>
            <a:xfrm flipH="1">
              <a:off x="2513013" y="1778612"/>
              <a:ext cx="530225" cy="472219"/>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93" name="矩形 24"/>
            <p:cNvSpPr/>
            <p:nvPr/>
          </p:nvSpPr>
          <p:spPr>
            <a:xfrm flipH="1">
              <a:off x="2903538" y="1778612"/>
              <a:ext cx="530225" cy="472219"/>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94" name="矩形 25"/>
            <p:cNvSpPr/>
            <p:nvPr/>
          </p:nvSpPr>
          <p:spPr>
            <a:xfrm flipH="1">
              <a:off x="3292475" y="1778612"/>
              <a:ext cx="528637" cy="472219"/>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95" name="矩形 26"/>
            <p:cNvSpPr/>
            <p:nvPr/>
          </p:nvSpPr>
          <p:spPr>
            <a:xfrm flipH="1">
              <a:off x="3683000" y="1778612"/>
              <a:ext cx="530225" cy="472219"/>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grpSp>
        <p:nvGrpSpPr>
          <p:cNvPr id="8225" name="Group 95"/>
          <p:cNvGrpSpPr>
            <a:grpSpLocks/>
          </p:cNvGrpSpPr>
          <p:nvPr/>
        </p:nvGrpSpPr>
        <p:grpSpPr bwMode="auto">
          <a:xfrm>
            <a:off x="6725841" y="6471048"/>
            <a:ext cx="1568053" cy="353615"/>
            <a:chOff x="2122488" y="1778612"/>
            <a:chExt cx="2090737" cy="472219"/>
          </a:xfrm>
        </p:grpSpPr>
        <p:sp>
          <p:nvSpPr>
            <p:cNvPr id="97" name="矩形 22"/>
            <p:cNvSpPr/>
            <p:nvPr/>
          </p:nvSpPr>
          <p:spPr>
            <a:xfrm flipH="1">
              <a:off x="2122488" y="1778612"/>
              <a:ext cx="530225" cy="472219"/>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98" name="矩形 23"/>
            <p:cNvSpPr/>
            <p:nvPr/>
          </p:nvSpPr>
          <p:spPr>
            <a:xfrm flipH="1">
              <a:off x="2513013" y="1778612"/>
              <a:ext cx="530225" cy="472219"/>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99" name="矩形 24"/>
            <p:cNvSpPr/>
            <p:nvPr/>
          </p:nvSpPr>
          <p:spPr>
            <a:xfrm flipH="1">
              <a:off x="2903538" y="1778612"/>
              <a:ext cx="530225" cy="472219"/>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100" name="矩形 25"/>
            <p:cNvSpPr/>
            <p:nvPr/>
          </p:nvSpPr>
          <p:spPr>
            <a:xfrm flipH="1">
              <a:off x="3292475" y="1778612"/>
              <a:ext cx="528638" cy="472219"/>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101" name="矩形 26"/>
            <p:cNvSpPr/>
            <p:nvPr/>
          </p:nvSpPr>
          <p:spPr>
            <a:xfrm flipH="1">
              <a:off x="3683000" y="1778612"/>
              <a:ext cx="530225" cy="472219"/>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pic>
        <p:nvPicPr>
          <p:cNvPr id="102" name="图片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80422" y="5349479"/>
            <a:ext cx="3271838" cy="141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14"/>
          <a:stretch>
            <a:fillRect/>
          </a:stretch>
        </p:blipFill>
        <p:spPr>
          <a:xfrm>
            <a:off x="7999810" y="789384"/>
            <a:ext cx="3710108" cy="2063573"/>
          </a:xfrm>
          <a:prstGeom prst="rect">
            <a:avLst/>
          </a:prstGeom>
        </p:spPr>
      </p:pic>
    </p:spTree>
    <p:extLst>
      <p:ext uri="{BB962C8B-B14F-4D97-AF65-F5344CB8AC3E}">
        <p14:creationId xmlns:p14="http://schemas.microsoft.com/office/powerpoint/2010/main" val="1856806273"/>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19"/>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250"/>
                                  </p:stCondLst>
                                  <p:childTnLst>
                                    <p:set>
                                      <p:cBhvr>
                                        <p:cTn id="9" dur="1" fill="hold">
                                          <p:stCondLst>
                                            <p:cond delay="499"/>
                                          </p:stCondLst>
                                        </p:cTn>
                                        <p:tgtEl>
                                          <p:spTgt spid="18"/>
                                        </p:tgtEl>
                                        <p:attrNameLst>
                                          <p:attrName>style.visibility</p:attrName>
                                        </p:attrNameLst>
                                      </p:cBhvr>
                                      <p:to>
                                        <p:strVal val="visible"/>
                                      </p:to>
                                    </p:set>
                                  </p:childTnLst>
                                </p:cTn>
                              </p:par>
                            </p:childTnLst>
                          </p:cTn>
                        </p:par>
                        <p:par>
                          <p:cTn id="10" fill="hold" nodeType="afterGroup">
                            <p:stCondLst>
                              <p:cond delay="1250"/>
                            </p:stCondLst>
                            <p:childTnLst>
                              <p:par>
                                <p:cTn id="11" presetID="1" presetClass="entr" presetSubtype="0" fill="hold" nodeType="afterEffect">
                                  <p:stCondLst>
                                    <p:cond delay="0"/>
                                  </p:stCondLst>
                                  <p:childTnLst>
                                    <p:set>
                                      <p:cBhvr>
                                        <p:cTn id="12" dur="1" fill="hold">
                                          <p:stCondLst>
                                            <p:cond delay="499"/>
                                          </p:stCondLst>
                                        </p:cTn>
                                        <p:tgtEl>
                                          <p:spTgt spid="11"/>
                                        </p:tgtEl>
                                        <p:attrNameLst>
                                          <p:attrName>style.visibility</p:attrName>
                                        </p:attrNameLst>
                                      </p:cBhvr>
                                      <p:to>
                                        <p:strVal val="visible"/>
                                      </p:to>
                                    </p:set>
                                  </p:childTnLst>
                                </p:cTn>
                              </p:par>
                            </p:childTnLst>
                          </p:cTn>
                        </p:par>
                        <p:par>
                          <p:cTn id="13" fill="hold" nodeType="afterGroup">
                            <p:stCondLst>
                              <p:cond delay="1750"/>
                            </p:stCondLst>
                            <p:childTnLst>
                              <p:par>
                                <p:cTn id="14" presetID="1" presetClass="entr" presetSubtype="0" fill="hold" nodeType="afterEffect">
                                  <p:stCondLst>
                                    <p:cond delay="0"/>
                                  </p:stCondLst>
                                  <p:childTnLst>
                                    <p:set>
                                      <p:cBhvr>
                                        <p:cTn id="15" dur="1" fill="hold">
                                          <p:stCondLst>
                                            <p:cond delay="499"/>
                                          </p:stCondLst>
                                        </p:cTn>
                                        <p:tgtEl>
                                          <p:spTgt spid="13"/>
                                        </p:tgtEl>
                                        <p:attrNameLst>
                                          <p:attrName>style.visibility</p:attrName>
                                        </p:attrNameLst>
                                      </p:cBhvr>
                                      <p:to>
                                        <p:strVal val="visible"/>
                                      </p:to>
                                    </p:set>
                                  </p:childTnLst>
                                </p:cTn>
                              </p:par>
                            </p:childTnLst>
                          </p:cTn>
                        </p:par>
                        <p:par>
                          <p:cTn id="16" fill="hold" nodeType="afterGroup">
                            <p:stCondLst>
                              <p:cond delay="2250"/>
                            </p:stCondLst>
                            <p:childTnLst>
                              <p:par>
                                <p:cTn id="17" presetID="1" presetClass="entr" presetSubtype="0" fill="hold" nodeType="afterEffect">
                                  <p:stCondLst>
                                    <p:cond delay="0"/>
                                  </p:stCondLst>
                                  <p:childTnLst>
                                    <p:set>
                                      <p:cBhvr>
                                        <p:cTn id="18" dur="1" fill="hold">
                                          <p:stCondLst>
                                            <p:cond delay="499"/>
                                          </p:stCondLst>
                                        </p:cTn>
                                        <p:tgtEl>
                                          <p:spTgt spid="21"/>
                                        </p:tgtEl>
                                        <p:attrNameLst>
                                          <p:attrName>style.visibility</p:attrName>
                                        </p:attrNameLst>
                                      </p:cBhvr>
                                      <p:to>
                                        <p:strVal val="visible"/>
                                      </p:to>
                                    </p:set>
                                  </p:childTnLst>
                                </p:cTn>
                              </p:par>
                            </p:childTnLst>
                          </p:cTn>
                        </p:par>
                        <p:par>
                          <p:cTn id="19" fill="hold" nodeType="afterGroup">
                            <p:stCondLst>
                              <p:cond delay="2750"/>
                            </p:stCondLst>
                            <p:childTnLst>
                              <p:par>
                                <p:cTn id="20" presetID="1" presetClass="entr" presetSubtype="0" fill="hold" nodeType="afterEffect">
                                  <p:stCondLst>
                                    <p:cond delay="0"/>
                                  </p:stCondLst>
                                  <p:childTnLst>
                                    <p:set>
                                      <p:cBhvr>
                                        <p:cTn id="21" dur="1" fill="hold">
                                          <p:stCondLst>
                                            <p:cond delay="499"/>
                                          </p:stCondLst>
                                        </p:cTn>
                                        <p:tgtEl>
                                          <p:spTgt spid="28"/>
                                        </p:tgtEl>
                                        <p:attrNameLst>
                                          <p:attrName>style.visibility</p:attrName>
                                        </p:attrNameLst>
                                      </p:cBhvr>
                                      <p:to>
                                        <p:strVal val="visible"/>
                                      </p:to>
                                    </p:set>
                                  </p:childTnLst>
                                </p:cTn>
                              </p:par>
                            </p:childTnLst>
                          </p:cTn>
                        </p:par>
                        <p:par>
                          <p:cTn id="22" fill="hold" nodeType="afterGroup">
                            <p:stCondLst>
                              <p:cond delay="3250"/>
                            </p:stCondLst>
                            <p:childTnLst>
                              <p:par>
                                <p:cTn id="23" presetID="1" presetClass="entr" presetSubtype="0" fill="hold" nodeType="afterEffect">
                                  <p:stCondLst>
                                    <p:cond delay="0"/>
                                  </p:stCondLst>
                                  <p:childTnLst>
                                    <p:set>
                                      <p:cBhvr>
                                        <p:cTn id="24" dur="1" fill="hold">
                                          <p:stCondLst>
                                            <p:cond delay="499"/>
                                          </p:stCondLst>
                                        </p:cTn>
                                        <p:tgtEl>
                                          <p:spTgt spid="4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47" presetClass="entr" presetSubtype="0" fill="hold" nodeType="click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fade">
                                      <p:cBhvr>
                                        <p:cTn id="29" dur="1000"/>
                                        <p:tgtEl>
                                          <p:spTgt spid="53"/>
                                        </p:tgtEl>
                                      </p:cBhvr>
                                    </p:animEffect>
                                    <p:anim calcmode="lin" valueType="num">
                                      <p:cBhvr>
                                        <p:cTn id="30" dur="1000" fill="hold"/>
                                        <p:tgtEl>
                                          <p:spTgt spid="53"/>
                                        </p:tgtEl>
                                        <p:attrNameLst>
                                          <p:attrName>ppt_x</p:attrName>
                                        </p:attrNameLst>
                                      </p:cBhvr>
                                      <p:tavLst>
                                        <p:tav tm="0">
                                          <p:val>
                                            <p:strVal val="#ppt_x"/>
                                          </p:val>
                                        </p:tav>
                                        <p:tav tm="100000">
                                          <p:val>
                                            <p:strVal val="#ppt_x"/>
                                          </p:val>
                                        </p:tav>
                                      </p:tavLst>
                                    </p:anim>
                                    <p:anim calcmode="lin" valueType="num">
                                      <p:cBhvr>
                                        <p:cTn id="31"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32" presetClass="emph" presetSubtype="0" fill="hold" nodeType="clickEffect">
                                  <p:stCondLst>
                                    <p:cond delay="0"/>
                                  </p:stCondLst>
                                  <p:childTnLst>
                                    <p:animRot by="120000">
                                      <p:cBhvr>
                                        <p:cTn id="35" dur="100" fill="hold">
                                          <p:stCondLst>
                                            <p:cond delay="0"/>
                                          </p:stCondLst>
                                        </p:cTn>
                                        <p:tgtEl>
                                          <p:spTgt spid="53"/>
                                        </p:tgtEl>
                                        <p:attrNameLst>
                                          <p:attrName>r</p:attrName>
                                        </p:attrNameLst>
                                      </p:cBhvr>
                                    </p:animRot>
                                    <p:animRot by="-240000">
                                      <p:cBhvr>
                                        <p:cTn id="36" dur="200" fill="hold">
                                          <p:stCondLst>
                                            <p:cond delay="200"/>
                                          </p:stCondLst>
                                        </p:cTn>
                                        <p:tgtEl>
                                          <p:spTgt spid="53"/>
                                        </p:tgtEl>
                                        <p:attrNameLst>
                                          <p:attrName>r</p:attrName>
                                        </p:attrNameLst>
                                      </p:cBhvr>
                                    </p:animRot>
                                    <p:animRot by="240000">
                                      <p:cBhvr>
                                        <p:cTn id="37" dur="200" fill="hold">
                                          <p:stCondLst>
                                            <p:cond delay="400"/>
                                          </p:stCondLst>
                                        </p:cTn>
                                        <p:tgtEl>
                                          <p:spTgt spid="53"/>
                                        </p:tgtEl>
                                        <p:attrNameLst>
                                          <p:attrName>r</p:attrName>
                                        </p:attrNameLst>
                                      </p:cBhvr>
                                    </p:animRot>
                                    <p:animRot by="-240000">
                                      <p:cBhvr>
                                        <p:cTn id="38" dur="200" fill="hold">
                                          <p:stCondLst>
                                            <p:cond delay="600"/>
                                          </p:stCondLst>
                                        </p:cTn>
                                        <p:tgtEl>
                                          <p:spTgt spid="53"/>
                                        </p:tgtEl>
                                        <p:attrNameLst>
                                          <p:attrName>r</p:attrName>
                                        </p:attrNameLst>
                                      </p:cBhvr>
                                    </p:animRot>
                                    <p:animRot by="120000">
                                      <p:cBhvr>
                                        <p:cTn id="39" dur="200" fill="hold">
                                          <p:stCondLst>
                                            <p:cond delay="800"/>
                                          </p:stCondLst>
                                        </p:cTn>
                                        <p:tgtEl>
                                          <p:spTgt spid="53"/>
                                        </p:tgtEl>
                                        <p:attrNameLst>
                                          <p:attrName>r</p:attrName>
                                        </p:attrNameLst>
                                      </p:cBhvr>
                                    </p:animRot>
                                  </p:childTnLst>
                                </p:cTn>
                              </p:par>
                            </p:childTnLst>
                          </p:cTn>
                        </p:par>
                        <p:par>
                          <p:cTn id="40" fill="hold" nodeType="afterGroup">
                            <p:stCondLst>
                              <p:cond delay="1000"/>
                            </p:stCondLst>
                            <p:childTnLst>
                              <p:par>
                                <p:cTn id="41" presetID="53" presetClass="entr" presetSubtype="16"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 calcmode="lin" valueType="num">
                                      <p:cBhvr>
                                        <p:cTn id="43" dur="1000" fill="hold"/>
                                        <p:tgtEl>
                                          <p:spTgt spid="55"/>
                                        </p:tgtEl>
                                        <p:attrNameLst>
                                          <p:attrName>ppt_w</p:attrName>
                                        </p:attrNameLst>
                                      </p:cBhvr>
                                      <p:tavLst>
                                        <p:tav tm="0">
                                          <p:val>
                                            <p:fltVal val="0"/>
                                          </p:val>
                                        </p:tav>
                                        <p:tav tm="100000">
                                          <p:val>
                                            <p:strVal val="#ppt_w"/>
                                          </p:val>
                                        </p:tav>
                                      </p:tavLst>
                                    </p:anim>
                                    <p:anim calcmode="lin" valueType="num">
                                      <p:cBhvr>
                                        <p:cTn id="44" dur="1000" fill="hold"/>
                                        <p:tgtEl>
                                          <p:spTgt spid="55"/>
                                        </p:tgtEl>
                                        <p:attrNameLst>
                                          <p:attrName>ppt_h</p:attrName>
                                        </p:attrNameLst>
                                      </p:cBhvr>
                                      <p:tavLst>
                                        <p:tav tm="0">
                                          <p:val>
                                            <p:fltVal val="0"/>
                                          </p:val>
                                        </p:tav>
                                        <p:tav tm="100000">
                                          <p:val>
                                            <p:strVal val="#ppt_h"/>
                                          </p:val>
                                        </p:tav>
                                      </p:tavLst>
                                    </p:anim>
                                    <p:animEffect transition="in" filter="fade">
                                      <p:cBhvr>
                                        <p:cTn id="45" dur="1000"/>
                                        <p:tgtEl>
                                          <p:spTgt spid="55"/>
                                        </p:tgtEl>
                                      </p:cBhvr>
                                    </p:animEffect>
                                  </p:childTnLst>
                                </p:cTn>
                              </p:par>
                            </p:childTnLst>
                          </p:cTn>
                        </p:par>
                        <p:par>
                          <p:cTn id="46" fill="hold" nodeType="afterGroup">
                            <p:stCondLst>
                              <p:cond delay="2000"/>
                            </p:stCondLst>
                            <p:childTnLst>
                              <p:par>
                                <p:cTn id="47" presetID="42" presetClass="entr" presetSubtype="0"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fade">
                                      <p:cBhvr>
                                        <p:cTn id="49" dur="1000"/>
                                        <p:tgtEl>
                                          <p:spTgt spid="63"/>
                                        </p:tgtEl>
                                      </p:cBhvr>
                                    </p:animEffect>
                                    <p:anim calcmode="lin" valueType="num">
                                      <p:cBhvr>
                                        <p:cTn id="50" dur="1000" fill="hold"/>
                                        <p:tgtEl>
                                          <p:spTgt spid="63"/>
                                        </p:tgtEl>
                                        <p:attrNameLst>
                                          <p:attrName>ppt_x</p:attrName>
                                        </p:attrNameLst>
                                      </p:cBhvr>
                                      <p:tavLst>
                                        <p:tav tm="0">
                                          <p:val>
                                            <p:strVal val="#ppt_x"/>
                                          </p:val>
                                        </p:tav>
                                        <p:tav tm="100000">
                                          <p:val>
                                            <p:strVal val="#ppt_x"/>
                                          </p:val>
                                        </p:tav>
                                      </p:tavLst>
                                    </p:anim>
                                    <p:anim calcmode="lin" valueType="num">
                                      <p:cBhvr>
                                        <p:cTn id="51"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nodeType="clickEffect">
                                  <p:stCondLst>
                                    <p:cond delay="0"/>
                                  </p:stCondLst>
                                  <p:childTnLst>
                                    <p:set>
                                      <p:cBhvr>
                                        <p:cTn id="55" dur="1" fill="hold">
                                          <p:stCondLst>
                                            <p:cond delay="0"/>
                                          </p:stCondLst>
                                        </p:cTn>
                                        <p:tgtEl>
                                          <p:spTgt spid="102"/>
                                        </p:tgtEl>
                                        <p:attrNameLst>
                                          <p:attrName>style.visibility</p:attrName>
                                        </p:attrNameLst>
                                      </p:cBhvr>
                                      <p:to>
                                        <p:strVal val="visible"/>
                                      </p:to>
                                    </p:set>
                                    <p:animEffect transition="in" filter="fade">
                                      <p:cBhvr>
                                        <p:cTn id="56" dur="1000"/>
                                        <p:tgtEl>
                                          <p:spTgt spid="102"/>
                                        </p:tgtEl>
                                      </p:cBhvr>
                                    </p:animEffect>
                                    <p:anim calcmode="lin" valueType="num">
                                      <p:cBhvr>
                                        <p:cTn id="57" dur="1000" fill="hold"/>
                                        <p:tgtEl>
                                          <p:spTgt spid="102"/>
                                        </p:tgtEl>
                                        <p:attrNameLst>
                                          <p:attrName>ppt_x</p:attrName>
                                        </p:attrNameLst>
                                      </p:cBhvr>
                                      <p:tavLst>
                                        <p:tav tm="0">
                                          <p:val>
                                            <p:strVal val="#ppt_x"/>
                                          </p:val>
                                        </p:tav>
                                        <p:tav tm="100000">
                                          <p:val>
                                            <p:strVal val="#ppt_x"/>
                                          </p:val>
                                        </p:tav>
                                      </p:tavLst>
                                    </p:anim>
                                    <p:anim calcmode="lin" valueType="num">
                                      <p:cBhvr>
                                        <p:cTn id="58" dur="1000" fill="hold"/>
                                        <p:tgtEl>
                                          <p:spTgt spid="10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barn(inVertical)">
                                      <p:cBhvr>
                                        <p:cTn id="63" dur="500"/>
                                        <p:tgtEl>
                                          <p:spTgt spid="4"/>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8210"/>
                                        </p:tgtEl>
                                        <p:attrNameLst>
                                          <p:attrName>style.visibility</p:attrName>
                                        </p:attrNameLst>
                                      </p:cBhvr>
                                      <p:to>
                                        <p:strVal val="visible"/>
                                      </p:to>
                                    </p:set>
                                    <p:animEffect transition="in" filter="barn(inVertical)">
                                      <p:cBhvr>
                                        <p:cTn id="66" dur="500"/>
                                        <p:tgtEl>
                                          <p:spTgt spid="8210"/>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8211"/>
                                        </p:tgtEl>
                                        <p:attrNameLst>
                                          <p:attrName>style.visibility</p:attrName>
                                        </p:attrNameLst>
                                      </p:cBhvr>
                                      <p:to>
                                        <p:strVal val="visible"/>
                                      </p:to>
                                    </p:set>
                                    <p:animEffect transition="in" filter="barn(inVertical)">
                                      <p:cBhvr>
                                        <p:cTn id="69" dur="500"/>
                                        <p:tgtEl>
                                          <p:spTgt spid="8211"/>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barn(inVertical)">
                                      <p:cBhvr>
                                        <p:cTn id="72" dur="500"/>
                                        <p:tgtEl>
                                          <p:spTgt spid="15"/>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8215"/>
                                        </p:tgtEl>
                                        <p:attrNameLst>
                                          <p:attrName>style.visibility</p:attrName>
                                        </p:attrNameLst>
                                      </p:cBhvr>
                                      <p:to>
                                        <p:strVal val="visible"/>
                                      </p:to>
                                    </p:set>
                                    <p:animEffect transition="in" filter="barn(inVertical)">
                                      <p:cBhvr>
                                        <p:cTn id="75" dur="500"/>
                                        <p:tgtEl>
                                          <p:spTgt spid="8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0" grpId="0"/>
      <p:bldP spid="8211" grpId="0"/>
      <p:bldP spid="15" grpId="0" animBg="1"/>
      <p:bldP spid="82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8585" y="6522244"/>
            <a:ext cx="279797"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6582966"/>
            <a:ext cx="176213"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5967" y="398860"/>
            <a:ext cx="335756"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14098" y="386954"/>
            <a:ext cx="544115" cy="402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3603" y="6460331"/>
            <a:ext cx="1127522" cy="27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99" name="Group 1"/>
          <p:cNvGrpSpPr>
            <a:grpSpLocks/>
          </p:cNvGrpSpPr>
          <p:nvPr/>
        </p:nvGrpSpPr>
        <p:grpSpPr bwMode="auto">
          <a:xfrm>
            <a:off x="3539729" y="0"/>
            <a:ext cx="1568053" cy="353616"/>
            <a:chOff x="2122488" y="1778612"/>
            <a:chExt cx="2090737" cy="472219"/>
          </a:xfrm>
        </p:grpSpPr>
        <p:sp>
          <p:nvSpPr>
            <p:cNvPr id="23" name="矩形 22"/>
            <p:cNvSpPr/>
            <p:nvPr/>
          </p:nvSpPr>
          <p:spPr>
            <a:xfrm flipH="1">
              <a:off x="2122488" y="1778612"/>
              <a:ext cx="530225" cy="472219"/>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24" name="矩形 23"/>
            <p:cNvSpPr/>
            <p:nvPr/>
          </p:nvSpPr>
          <p:spPr>
            <a:xfrm flipH="1">
              <a:off x="2513013" y="1778612"/>
              <a:ext cx="530225" cy="472219"/>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25" name="矩形 24"/>
            <p:cNvSpPr/>
            <p:nvPr/>
          </p:nvSpPr>
          <p:spPr>
            <a:xfrm flipH="1">
              <a:off x="2903538" y="1778612"/>
              <a:ext cx="530225" cy="472219"/>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26" name="矩形 25"/>
            <p:cNvSpPr/>
            <p:nvPr/>
          </p:nvSpPr>
          <p:spPr>
            <a:xfrm flipH="1">
              <a:off x="3292475" y="1778612"/>
              <a:ext cx="528638" cy="472219"/>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27" name="矩形 26"/>
            <p:cNvSpPr/>
            <p:nvPr/>
          </p:nvSpPr>
          <p:spPr>
            <a:xfrm flipH="1">
              <a:off x="3683000" y="1778612"/>
              <a:ext cx="530225" cy="472219"/>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pic>
        <p:nvPicPr>
          <p:cNvPr id="28" name="图片 2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75885" y="370285"/>
            <a:ext cx="185738" cy="263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图片 4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81412" y="400050"/>
            <a:ext cx="185738" cy="263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202" name="Group 33"/>
          <p:cNvGrpSpPr>
            <a:grpSpLocks/>
          </p:cNvGrpSpPr>
          <p:nvPr/>
        </p:nvGrpSpPr>
        <p:grpSpPr bwMode="auto">
          <a:xfrm>
            <a:off x="5107781" y="-1191"/>
            <a:ext cx="1568054" cy="354807"/>
            <a:chOff x="2122488" y="1778612"/>
            <a:chExt cx="2090737" cy="472219"/>
          </a:xfrm>
        </p:grpSpPr>
        <p:sp>
          <p:nvSpPr>
            <p:cNvPr id="38" name="矩形 22"/>
            <p:cNvSpPr/>
            <p:nvPr/>
          </p:nvSpPr>
          <p:spPr>
            <a:xfrm flipH="1">
              <a:off x="2122488" y="1778612"/>
              <a:ext cx="530225" cy="472219"/>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39" name="矩形 23"/>
            <p:cNvSpPr/>
            <p:nvPr/>
          </p:nvSpPr>
          <p:spPr>
            <a:xfrm flipH="1">
              <a:off x="2513013" y="1778612"/>
              <a:ext cx="530225" cy="472219"/>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40" name="矩形 24"/>
            <p:cNvSpPr/>
            <p:nvPr/>
          </p:nvSpPr>
          <p:spPr>
            <a:xfrm flipH="1">
              <a:off x="2903538" y="1778612"/>
              <a:ext cx="530225" cy="472219"/>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41" name="矩形 25"/>
            <p:cNvSpPr/>
            <p:nvPr/>
          </p:nvSpPr>
          <p:spPr>
            <a:xfrm flipH="1">
              <a:off x="3292475" y="1778612"/>
              <a:ext cx="528637" cy="472219"/>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43" name="矩形 26"/>
            <p:cNvSpPr/>
            <p:nvPr/>
          </p:nvSpPr>
          <p:spPr>
            <a:xfrm flipH="1">
              <a:off x="3683000" y="1778612"/>
              <a:ext cx="530225" cy="472219"/>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grpSp>
        <p:nvGrpSpPr>
          <p:cNvPr id="8203" name="Group 43"/>
          <p:cNvGrpSpPr>
            <a:grpSpLocks/>
          </p:cNvGrpSpPr>
          <p:nvPr/>
        </p:nvGrpSpPr>
        <p:grpSpPr bwMode="auto">
          <a:xfrm>
            <a:off x="6675835" y="1"/>
            <a:ext cx="1568053" cy="354806"/>
            <a:chOff x="2122488" y="1778612"/>
            <a:chExt cx="2090737" cy="472219"/>
          </a:xfrm>
        </p:grpSpPr>
        <p:sp>
          <p:nvSpPr>
            <p:cNvPr id="46" name="矩形 22"/>
            <p:cNvSpPr/>
            <p:nvPr/>
          </p:nvSpPr>
          <p:spPr>
            <a:xfrm flipH="1">
              <a:off x="2122488" y="1778612"/>
              <a:ext cx="530225" cy="472219"/>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47" name="矩形 23"/>
            <p:cNvSpPr/>
            <p:nvPr/>
          </p:nvSpPr>
          <p:spPr>
            <a:xfrm flipH="1">
              <a:off x="2513013" y="1778612"/>
              <a:ext cx="530225" cy="472219"/>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48" name="矩形 24"/>
            <p:cNvSpPr/>
            <p:nvPr/>
          </p:nvSpPr>
          <p:spPr>
            <a:xfrm flipH="1">
              <a:off x="2903538" y="1778612"/>
              <a:ext cx="530225" cy="472219"/>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49" name="矩形 25"/>
            <p:cNvSpPr/>
            <p:nvPr/>
          </p:nvSpPr>
          <p:spPr>
            <a:xfrm flipH="1">
              <a:off x="3292475" y="1778612"/>
              <a:ext cx="528638" cy="472219"/>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50" name="矩形 26"/>
            <p:cNvSpPr/>
            <p:nvPr/>
          </p:nvSpPr>
          <p:spPr>
            <a:xfrm flipH="1">
              <a:off x="3683000" y="1778612"/>
              <a:ext cx="530225" cy="472219"/>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sp>
        <p:nvSpPr>
          <p:cNvPr id="51" name="矩形 25"/>
          <p:cNvSpPr/>
          <p:nvPr/>
        </p:nvSpPr>
        <p:spPr>
          <a:xfrm>
            <a:off x="8241506" y="0"/>
            <a:ext cx="386954" cy="353616"/>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pic>
        <p:nvPicPr>
          <p:cNvPr id="53" name="图片 29"/>
          <p:cNvPicPr>
            <a:picLocks noChangeAspect="1"/>
          </p:cNvPicPr>
          <p:nvPr/>
        </p:nvPicPr>
        <p:blipFill>
          <a:blip r:embed="rId9" cstate="print"/>
          <a:stretch>
            <a:fillRect/>
          </a:stretch>
        </p:blipFill>
        <p:spPr>
          <a:xfrm>
            <a:off x="4848226" y="301229"/>
            <a:ext cx="1032272" cy="912019"/>
          </a:xfrm>
          <a:prstGeom prst="rect">
            <a:avLst/>
          </a:prstGeom>
          <a:effectLst>
            <a:outerShdw blurRad="50800" dist="38100" dir="2700000" algn="tl" rotWithShape="0">
              <a:prstClr val="black">
                <a:alpha val="40000"/>
              </a:prstClr>
            </a:outerShdw>
          </a:effectLst>
        </p:spPr>
      </p:pic>
      <p:sp>
        <p:nvSpPr>
          <p:cNvPr id="8206" name="文本框 35"/>
          <p:cNvSpPr txBox="1">
            <a:spLocks noChangeArrowheads="1"/>
          </p:cNvSpPr>
          <p:nvPr/>
        </p:nvSpPr>
        <p:spPr bwMode="auto">
          <a:xfrm>
            <a:off x="5298282" y="672703"/>
            <a:ext cx="398860"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zh-CN" sz="2250">
                <a:solidFill>
                  <a:srgbClr val="0070C0"/>
                </a:solidFill>
                <a:latin typeface="方正少儿简体"/>
                <a:ea typeface="方正少儿简体"/>
                <a:cs typeface="方正少儿简体"/>
              </a:rPr>
              <a:t>2</a:t>
            </a:r>
            <a:endParaRPr lang="zh-CN" altLang="en-US" sz="2250">
              <a:solidFill>
                <a:srgbClr val="0070C0"/>
              </a:solidFill>
              <a:latin typeface="方正少儿简体"/>
              <a:ea typeface="方正少儿简体"/>
              <a:cs typeface="方正少儿简体"/>
            </a:endParaRPr>
          </a:p>
        </p:txBody>
      </p:sp>
      <p:sp>
        <p:nvSpPr>
          <p:cNvPr id="3" name="Arrow: Pentagon 2"/>
          <p:cNvSpPr/>
          <p:nvPr/>
        </p:nvSpPr>
        <p:spPr>
          <a:xfrm>
            <a:off x="4007644" y="2356248"/>
            <a:ext cx="4006454" cy="1231106"/>
          </a:xfrm>
          <a:prstGeom prst="homePlate">
            <a:avLst/>
          </a:prstGeom>
          <a:ln w="22225">
            <a:prstDash val="dash"/>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1050"/>
          </a:p>
        </p:txBody>
      </p:sp>
      <p:grpSp>
        <p:nvGrpSpPr>
          <p:cNvPr id="55" name="组合 55"/>
          <p:cNvGrpSpPr>
            <a:grpSpLocks/>
          </p:cNvGrpSpPr>
          <p:nvPr/>
        </p:nvGrpSpPr>
        <p:grpSpPr bwMode="auto">
          <a:xfrm>
            <a:off x="2416630" y="1035844"/>
            <a:ext cx="5429590" cy="1326356"/>
            <a:chOff x="7064988" y="1881946"/>
            <a:chExt cx="3919351" cy="2592533"/>
          </a:xfrm>
        </p:grpSpPr>
        <p:sp>
          <p:nvSpPr>
            <p:cNvPr id="56" name="椭圆 56"/>
            <p:cNvSpPr/>
            <p:nvPr/>
          </p:nvSpPr>
          <p:spPr>
            <a:xfrm>
              <a:off x="7065141" y="1881946"/>
              <a:ext cx="3768009" cy="2592533"/>
            </a:xfrm>
            <a:prstGeom prst="ellipse">
              <a:avLst/>
            </a:prstGeom>
            <a:solidFill>
              <a:srgbClr val="83B34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57" name="椭圆 57"/>
            <p:cNvSpPr/>
            <p:nvPr/>
          </p:nvSpPr>
          <p:spPr>
            <a:xfrm>
              <a:off x="7064988" y="2016925"/>
              <a:ext cx="3919351" cy="2322573"/>
            </a:xfrm>
            <a:prstGeom prst="ellipse">
              <a:avLst/>
            </a:prstGeom>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zh-CN" altLang="en-US" sz="760"/>
            </a:p>
          </p:txBody>
        </p:sp>
      </p:grpSp>
      <p:sp>
        <p:nvSpPr>
          <p:cNvPr id="8210" name="TextBox 57"/>
          <p:cNvSpPr txBox="1">
            <a:spLocks noChangeArrowheads="1"/>
          </p:cNvSpPr>
          <p:nvPr/>
        </p:nvSpPr>
        <p:spPr bwMode="auto">
          <a:xfrm>
            <a:off x="3303037" y="1174390"/>
            <a:ext cx="382047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a:r>
              <a:rPr lang="en-US" altLang="en-US" sz="1800" dirty="0" err="1">
                <a:latin typeface="Times New Roman" panose="02020603050405020304" pitchFamily="18" charset="0"/>
                <a:cs typeface="Times New Roman" panose="02020603050405020304" pitchFamily="18" charset="0"/>
              </a:rPr>
              <a:t>Hình</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ảnh</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người</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mẹ</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vườn</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cau</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gợi</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cho</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em</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tình</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cảm</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gì</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đối</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với</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người</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thân</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nơi</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quê</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nhà</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của</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em</a:t>
            </a:r>
            <a:r>
              <a:rPr lang="en-US" altLang="en-US" sz="1800" dirty="0">
                <a:latin typeface="Times New Roman" panose="02020603050405020304" pitchFamily="18" charset="0"/>
                <a:cs typeface="Times New Roman" panose="02020603050405020304" pitchFamily="18" charset="0"/>
              </a:rPr>
              <a:t>?</a:t>
            </a:r>
          </a:p>
        </p:txBody>
      </p:sp>
      <p:sp>
        <p:nvSpPr>
          <p:cNvPr id="8211" name="TextBox 6"/>
          <p:cNvSpPr txBox="1">
            <a:spLocks noChangeArrowheads="1"/>
          </p:cNvSpPr>
          <p:nvPr/>
        </p:nvSpPr>
        <p:spPr bwMode="auto">
          <a:xfrm>
            <a:off x="4113014" y="2521951"/>
            <a:ext cx="347067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800" i="1" dirty="0" err="1">
                <a:solidFill>
                  <a:srgbClr val="7030A0"/>
                </a:solidFill>
              </a:rPr>
              <a:t>Nhớ</a:t>
            </a:r>
            <a:r>
              <a:rPr lang="en-US" altLang="en-US" sz="1800" i="1" dirty="0">
                <a:solidFill>
                  <a:srgbClr val="7030A0"/>
                </a:solidFill>
              </a:rPr>
              <a:t> </a:t>
            </a:r>
            <a:r>
              <a:rPr lang="en-US" altLang="en-US" sz="1800" i="1" dirty="0" err="1">
                <a:solidFill>
                  <a:srgbClr val="7030A0"/>
                </a:solidFill>
              </a:rPr>
              <a:t>thương</a:t>
            </a:r>
            <a:r>
              <a:rPr lang="en-US" altLang="en-US" sz="1800" i="1" dirty="0">
                <a:solidFill>
                  <a:srgbClr val="7030A0"/>
                </a:solidFill>
              </a:rPr>
              <a:t>, </a:t>
            </a:r>
            <a:r>
              <a:rPr lang="en-US" altLang="en-US" sz="1800" i="1" dirty="0" err="1">
                <a:solidFill>
                  <a:srgbClr val="7030A0"/>
                </a:solidFill>
              </a:rPr>
              <a:t>mong</a:t>
            </a:r>
            <a:r>
              <a:rPr lang="en-US" altLang="en-US" sz="1800" i="1" dirty="0">
                <a:solidFill>
                  <a:srgbClr val="7030A0"/>
                </a:solidFill>
              </a:rPr>
              <a:t> </a:t>
            </a:r>
            <a:r>
              <a:rPr lang="en-US" altLang="en-US" sz="1800" i="1" dirty="0" err="1">
                <a:solidFill>
                  <a:srgbClr val="7030A0"/>
                </a:solidFill>
              </a:rPr>
              <a:t>được</a:t>
            </a:r>
            <a:r>
              <a:rPr lang="en-US" altLang="en-US" sz="1800" i="1" dirty="0">
                <a:solidFill>
                  <a:srgbClr val="7030A0"/>
                </a:solidFill>
              </a:rPr>
              <a:t> </a:t>
            </a:r>
            <a:r>
              <a:rPr lang="en-US" altLang="en-US" sz="1800" i="1" dirty="0" err="1">
                <a:solidFill>
                  <a:srgbClr val="7030A0"/>
                </a:solidFill>
              </a:rPr>
              <a:t>trở</a:t>
            </a:r>
            <a:r>
              <a:rPr lang="en-US" altLang="en-US" sz="1800" i="1" dirty="0">
                <a:solidFill>
                  <a:srgbClr val="7030A0"/>
                </a:solidFill>
              </a:rPr>
              <a:t> </a:t>
            </a:r>
            <a:r>
              <a:rPr lang="en-US" altLang="en-US" sz="1800" i="1" dirty="0" err="1">
                <a:solidFill>
                  <a:srgbClr val="7030A0"/>
                </a:solidFill>
              </a:rPr>
              <a:t>về</a:t>
            </a:r>
            <a:r>
              <a:rPr lang="en-US" altLang="en-US" sz="1800" i="1" dirty="0">
                <a:solidFill>
                  <a:srgbClr val="7030A0"/>
                </a:solidFill>
              </a:rPr>
              <a:t> </a:t>
            </a:r>
            <a:r>
              <a:rPr lang="en-US" altLang="en-US" sz="1800" i="1" dirty="0" err="1">
                <a:solidFill>
                  <a:srgbClr val="7030A0"/>
                </a:solidFill>
              </a:rPr>
              <a:t>gặp</a:t>
            </a:r>
            <a:r>
              <a:rPr lang="en-US" altLang="en-US" sz="1800" i="1" dirty="0">
                <a:solidFill>
                  <a:srgbClr val="7030A0"/>
                </a:solidFill>
              </a:rPr>
              <a:t> </a:t>
            </a:r>
            <a:r>
              <a:rPr lang="en-US" altLang="en-US" sz="1800" i="1" dirty="0" err="1">
                <a:solidFill>
                  <a:srgbClr val="7030A0"/>
                </a:solidFill>
              </a:rPr>
              <a:t>người</a:t>
            </a:r>
            <a:r>
              <a:rPr lang="en-US" altLang="en-US" sz="1800" i="1" dirty="0">
                <a:solidFill>
                  <a:srgbClr val="7030A0"/>
                </a:solidFill>
              </a:rPr>
              <a:t> </a:t>
            </a:r>
            <a:r>
              <a:rPr lang="en-US" altLang="en-US" sz="1800" i="1" dirty="0" err="1">
                <a:solidFill>
                  <a:srgbClr val="7030A0"/>
                </a:solidFill>
              </a:rPr>
              <a:t>thân</a:t>
            </a:r>
            <a:r>
              <a:rPr lang="en-US" altLang="en-US" sz="1800" i="1" dirty="0">
                <a:solidFill>
                  <a:srgbClr val="7030A0"/>
                </a:solidFill>
              </a:rPr>
              <a:t>…..</a:t>
            </a:r>
          </a:p>
          <a:p>
            <a:endParaRPr lang="en-US" altLang="en-US" sz="1800" dirty="0"/>
          </a:p>
        </p:txBody>
      </p:sp>
      <p:sp>
        <p:nvSpPr>
          <p:cNvPr id="15" name="Flowchart: Stored Data 14"/>
          <p:cNvSpPr/>
          <p:nvPr/>
        </p:nvSpPr>
        <p:spPr>
          <a:xfrm>
            <a:off x="1222310" y="3980260"/>
            <a:ext cx="4228371" cy="1595438"/>
          </a:xfrm>
          <a:prstGeom prst="flowChartOnlineStorage">
            <a:avLst/>
          </a:prstGeom>
          <a:ln w="31750">
            <a:prstDash val="sysDash"/>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US" sz="1050"/>
          </a:p>
        </p:txBody>
      </p:sp>
      <p:sp>
        <p:nvSpPr>
          <p:cNvPr id="8213" name="TextBox 58"/>
          <p:cNvSpPr txBox="1">
            <a:spLocks noChangeArrowheads="1"/>
          </p:cNvSpPr>
          <p:nvPr/>
        </p:nvSpPr>
        <p:spPr bwMode="auto">
          <a:xfrm>
            <a:off x="1486409" y="4294584"/>
            <a:ext cx="3717085"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sz="1800" i="1" dirty="0">
                <a:solidFill>
                  <a:srgbClr val="7030A0"/>
                </a:solidFill>
              </a:rPr>
              <a:t>B</a:t>
            </a:r>
            <a:r>
              <a:rPr lang="vi-VN" sz="1800" i="1" dirty="0">
                <a:solidFill>
                  <a:srgbClr val="7030A0"/>
                </a:solidFill>
              </a:rPr>
              <a:t>iết ơn và kính trọng những người đã hi sinh vì lí tưởng cách mạng, vì nền hòa bình độc lập và những người mẹ anh hùng.</a:t>
            </a:r>
            <a:endParaRPr lang="en-US" sz="1800" i="1" dirty="0">
              <a:solidFill>
                <a:srgbClr val="7030A0"/>
              </a:solidFill>
            </a:endParaRPr>
          </a:p>
          <a:p>
            <a:r>
              <a:rPr lang="vi-VN" dirty="0"/>
              <a:t> </a:t>
            </a:r>
            <a:endParaRPr lang="en-US" dirty="0"/>
          </a:p>
        </p:txBody>
      </p:sp>
      <p:sp>
        <p:nvSpPr>
          <p:cNvPr id="16" name="Oval 15"/>
          <p:cNvSpPr/>
          <p:nvPr/>
        </p:nvSpPr>
        <p:spPr>
          <a:xfrm>
            <a:off x="5555456" y="3929063"/>
            <a:ext cx="4446959" cy="1646635"/>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sz="1050"/>
          </a:p>
        </p:txBody>
      </p:sp>
      <p:sp>
        <p:nvSpPr>
          <p:cNvPr id="8215" name="TextBox 19"/>
          <p:cNvSpPr txBox="1">
            <a:spLocks noChangeArrowheads="1"/>
          </p:cNvSpPr>
          <p:nvPr/>
        </p:nvSpPr>
        <p:spPr bwMode="auto">
          <a:xfrm>
            <a:off x="5798344" y="4341704"/>
            <a:ext cx="368031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a:r>
              <a:rPr lang="en-US" altLang="en-US" sz="1800" dirty="0" err="1">
                <a:latin typeface="Times New Roman" panose="02020603050405020304" pitchFamily="18" charset="0"/>
                <a:cs typeface="Times New Roman" panose="02020603050405020304" pitchFamily="18" charset="0"/>
              </a:rPr>
              <a:t>Thông</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điệp</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mà</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câu</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chuyện</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gửi</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đến</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chúng</a:t>
            </a:r>
            <a:r>
              <a:rPr lang="en-US" altLang="en-US" sz="1800" dirty="0">
                <a:latin typeface="Times New Roman" panose="02020603050405020304" pitchFamily="18" charset="0"/>
                <a:cs typeface="Times New Roman" panose="02020603050405020304" pitchFamily="18" charset="0"/>
              </a:rPr>
              <a:t> ta </a:t>
            </a:r>
            <a:r>
              <a:rPr lang="en-US" altLang="en-US" sz="1800" dirty="0" err="1">
                <a:latin typeface="Times New Roman" panose="02020603050405020304" pitchFamily="18" charset="0"/>
                <a:cs typeface="Times New Roman" panose="02020603050405020304" pitchFamily="18" charset="0"/>
              </a:rPr>
              <a:t>là</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gì</a:t>
            </a:r>
            <a:r>
              <a:rPr lang="en-US" altLang="en-US" sz="1800" dirty="0">
                <a:latin typeface="Times New Roman" panose="02020603050405020304" pitchFamily="18" charset="0"/>
                <a:cs typeface="Times New Roman" panose="02020603050405020304" pitchFamily="18" charset="0"/>
              </a:rPr>
              <a:t>?</a:t>
            </a:r>
          </a:p>
        </p:txBody>
      </p:sp>
      <p:pic>
        <p:nvPicPr>
          <p:cNvPr id="8216"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96187" y="5029201"/>
            <a:ext cx="663179" cy="49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图片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50444" y="5474494"/>
            <a:ext cx="852488" cy="989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8" name="图片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17106" y="3476625"/>
            <a:ext cx="844154" cy="740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219" name="Group 64"/>
          <p:cNvGrpSpPr>
            <a:grpSpLocks/>
          </p:cNvGrpSpPr>
          <p:nvPr/>
        </p:nvGrpSpPr>
        <p:grpSpPr bwMode="auto">
          <a:xfrm>
            <a:off x="3563541" y="-1191"/>
            <a:ext cx="1568053" cy="354807"/>
            <a:chOff x="2122488" y="1778612"/>
            <a:chExt cx="2090737" cy="472219"/>
          </a:xfrm>
        </p:grpSpPr>
        <p:sp>
          <p:nvSpPr>
            <p:cNvPr id="66" name="矩形 22"/>
            <p:cNvSpPr/>
            <p:nvPr/>
          </p:nvSpPr>
          <p:spPr>
            <a:xfrm flipH="1">
              <a:off x="2122488" y="1778612"/>
              <a:ext cx="530225" cy="472219"/>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67" name="矩形 23"/>
            <p:cNvSpPr/>
            <p:nvPr/>
          </p:nvSpPr>
          <p:spPr>
            <a:xfrm flipH="1">
              <a:off x="2513013" y="1778612"/>
              <a:ext cx="530225" cy="472219"/>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68" name="矩形 24"/>
            <p:cNvSpPr/>
            <p:nvPr/>
          </p:nvSpPr>
          <p:spPr>
            <a:xfrm flipH="1">
              <a:off x="2903538" y="1778612"/>
              <a:ext cx="530225" cy="472219"/>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69" name="矩形 25"/>
            <p:cNvSpPr/>
            <p:nvPr/>
          </p:nvSpPr>
          <p:spPr>
            <a:xfrm flipH="1">
              <a:off x="3292475" y="1778612"/>
              <a:ext cx="528638" cy="472219"/>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70" name="矩形 26"/>
            <p:cNvSpPr/>
            <p:nvPr/>
          </p:nvSpPr>
          <p:spPr>
            <a:xfrm flipH="1">
              <a:off x="3683000" y="1778612"/>
              <a:ext cx="530225" cy="472219"/>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grpSp>
        <p:nvGrpSpPr>
          <p:cNvPr id="8220" name="Group 70"/>
          <p:cNvGrpSpPr>
            <a:grpSpLocks/>
          </p:cNvGrpSpPr>
          <p:nvPr/>
        </p:nvGrpSpPr>
        <p:grpSpPr bwMode="auto">
          <a:xfrm>
            <a:off x="5131594" y="-1191"/>
            <a:ext cx="1568054" cy="353616"/>
            <a:chOff x="2122488" y="1778612"/>
            <a:chExt cx="2090737" cy="472219"/>
          </a:xfrm>
        </p:grpSpPr>
        <p:sp>
          <p:nvSpPr>
            <p:cNvPr id="72" name="矩形 22"/>
            <p:cNvSpPr/>
            <p:nvPr/>
          </p:nvSpPr>
          <p:spPr>
            <a:xfrm flipH="1">
              <a:off x="2122488" y="1778612"/>
              <a:ext cx="530225" cy="472219"/>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73" name="矩形 23"/>
            <p:cNvSpPr/>
            <p:nvPr/>
          </p:nvSpPr>
          <p:spPr>
            <a:xfrm flipH="1">
              <a:off x="2513013" y="1778612"/>
              <a:ext cx="530225" cy="472219"/>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74" name="矩形 24"/>
            <p:cNvSpPr/>
            <p:nvPr/>
          </p:nvSpPr>
          <p:spPr>
            <a:xfrm flipH="1">
              <a:off x="2903538" y="1778612"/>
              <a:ext cx="530225" cy="472219"/>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75" name="矩形 25"/>
            <p:cNvSpPr/>
            <p:nvPr/>
          </p:nvSpPr>
          <p:spPr>
            <a:xfrm flipH="1">
              <a:off x="3292475" y="1778612"/>
              <a:ext cx="528637" cy="472219"/>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76" name="矩形 26"/>
            <p:cNvSpPr/>
            <p:nvPr/>
          </p:nvSpPr>
          <p:spPr>
            <a:xfrm flipH="1">
              <a:off x="3683000" y="1778612"/>
              <a:ext cx="530225" cy="472219"/>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grpSp>
        <p:nvGrpSpPr>
          <p:cNvPr id="8221" name="Group 76"/>
          <p:cNvGrpSpPr>
            <a:grpSpLocks/>
          </p:cNvGrpSpPr>
          <p:nvPr/>
        </p:nvGrpSpPr>
        <p:grpSpPr bwMode="auto">
          <a:xfrm>
            <a:off x="6699648" y="0"/>
            <a:ext cx="1568053" cy="353616"/>
            <a:chOff x="2122488" y="1778612"/>
            <a:chExt cx="2090737" cy="472219"/>
          </a:xfrm>
        </p:grpSpPr>
        <p:sp>
          <p:nvSpPr>
            <p:cNvPr id="78" name="矩形 22"/>
            <p:cNvSpPr/>
            <p:nvPr/>
          </p:nvSpPr>
          <p:spPr>
            <a:xfrm flipH="1">
              <a:off x="2122488" y="1778612"/>
              <a:ext cx="530225" cy="472219"/>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79" name="矩形 23"/>
            <p:cNvSpPr/>
            <p:nvPr/>
          </p:nvSpPr>
          <p:spPr>
            <a:xfrm flipH="1">
              <a:off x="2513013" y="1778612"/>
              <a:ext cx="530225" cy="472219"/>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80" name="矩形 24"/>
            <p:cNvSpPr/>
            <p:nvPr/>
          </p:nvSpPr>
          <p:spPr>
            <a:xfrm flipH="1">
              <a:off x="2903538" y="1778612"/>
              <a:ext cx="530225" cy="472219"/>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81" name="矩形 25"/>
            <p:cNvSpPr/>
            <p:nvPr/>
          </p:nvSpPr>
          <p:spPr>
            <a:xfrm flipH="1">
              <a:off x="3292475" y="1778612"/>
              <a:ext cx="528638" cy="472219"/>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82" name="矩形 26"/>
            <p:cNvSpPr/>
            <p:nvPr/>
          </p:nvSpPr>
          <p:spPr>
            <a:xfrm flipH="1">
              <a:off x="3683000" y="1778612"/>
              <a:ext cx="530225" cy="472219"/>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sp>
        <p:nvSpPr>
          <p:cNvPr id="83" name="矩形 25"/>
          <p:cNvSpPr/>
          <p:nvPr/>
        </p:nvSpPr>
        <p:spPr>
          <a:xfrm>
            <a:off x="8267700" y="6471048"/>
            <a:ext cx="386954" cy="353615"/>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nvGrpSpPr>
          <p:cNvPr id="8223" name="Group 83"/>
          <p:cNvGrpSpPr>
            <a:grpSpLocks/>
          </p:cNvGrpSpPr>
          <p:nvPr/>
        </p:nvGrpSpPr>
        <p:grpSpPr bwMode="auto">
          <a:xfrm>
            <a:off x="3589735" y="6469857"/>
            <a:ext cx="1568053" cy="354806"/>
            <a:chOff x="2122488" y="1778612"/>
            <a:chExt cx="2090737" cy="472219"/>
          </a:xfrm>
        </p:grpSpPr>
        <p:sp>
          <p:nvSpPr>
            <p:cNvPr id="85" name="矩形 22"/>
            <p:cNvSpPr/>
            <p:nvPr/>
          </p:nvSpPr>
          <p:spPr>
            <a:xfrm flipH="1">
              <a:off x="2122488" y="1778612"/>
              <a:ext cx="530225" cy="472219"/>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86" name="矩形 23"/>
            <p:cNvSpPr/>
            <p:nvPr/>
          </p:nvSpPr>
          <p:spPr>
            <a:xfrm flipH="1">
              <a:off x="2513013" y="1778612"/>
              <a:ext cx="530225" cy="472219"/>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87" name="矩形 24"/>
            <p:cNvSpPr/>
            <p:nvPr/>
          </p:nvSpPr>
          <p:spPr>
            <a:xfrm flipH="1">
              <a:off x="2903538" y="1778612"/>
              <a:ext cx="530225" cy="472219"/>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88" name="矩形 25"/>
            <p:cNvSpPr/>
            <p:nvPr/>
          </p:nvSpPr>
          <p:spPr>
            <a:xfrm flipH="1">
              <a:off x="3292475" y="1778612"/>
              <a:ext cx="528638" cy="472219"/>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89" name="矩形 26"/>
            <p:cNvSpPr/>
            <p:nvPr/>
          </p:nvSpPr>
          <p:spPr>
            <a:xfrm flipH="1">
              <a:off x="3683000" y="1778612"/>
              <a:ext cx="530225" cy="472219"/>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grpSp>
        <p:nvGrpSpPr>
          <p:cNvPr id="8224" name="Group 89"/>
          <p:cNvGrpSpPr>
            <a:grpSpLocks/>
          </p:cNvGrpSpPr>
          <p:nvPr/>
        </p:nvGrpSpPr>
        <p:grpSpPr bwMode="auto">
          <a:xfrm>
            <a:off x="5157787" y="6469856"/>
            <a:ext cx="1568054" cy="353616"/>
            <a:chOff x="2122488" y="1778612"/>
            <a:chExt cx="2090737" cy="472219"/>
          </a:xfrm>
        </p:grpSpPr>
        <p:sp>
          <p:nvSpPr>
            <p:cNvPr id="91" name="矩形 22"/>
            <p:cNvSpPr/>
            <p:nvPr/>
          </p:nvSpPr>
          <p:spPr>
            <a:xfrm flipH="1">
              <a:off x="2122488" y="1778612"/>
              <a:ext cx="530225" cy="472219"/>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92" name="矩形 23"/>
            <p:cNvSpPr/>
            <p:nvPr/>
          </p:nvSpPr>
          <p:spPr>
            <a:xfrm flipH="1">
              <a:off x="2513013" y="1778612"/>
              <a:ext cx="530225" cy="472219"/>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93" name="矩形 24"/>
            <p:cNvSpPr/>
            <p:nvPr/>
          </p:nvSpPr>
          <p:spPr>
            <a:xfrm flipH="1">
              <a:off x="2903538" y="1778612"/>
              <a:ext cx="530225" cy="472219"/>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94" name="矩形 25"/>
            <p:cNvSpPr/>
            <p:nvPr/>
          </p:nvSpPr>
          <p:spPr>
            <a:xfrm flipH="1">
              <a:off x="3292475" y="1778612"/>
              <a:ext cx="528637" cy="472219"/>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95" name="矩形 26"/>
            <p:cNvSpPr/>
            <p:nvPr/>
          </p:nvSpPr>
          <p:spPr>
            <a:xfrm flipH="1">
              <a:off x="3683000" y="1778612"/>
              <a:ext cx="530225" cy="472219"/>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grpSp>
        <p:nvGrpSpPr>
          <p:cNvPr id="8225" name="Group 95"/>
          <p:cNvGrpSpPr>
            <a:grpSpLocks/>
          </p:cNvGrpSpPr>
          <p:nvPr/>
        </p:nvGrpSpPr>
        <p:grpSpPr bwMode="auto">
          <a:xfrm>
            <a:off x="6725841" y="6471048"/>
            <a:ext cx="1568053" cy="353615"/>
            <a:chOff x="2122488" y="1778612"/>
            <a:chExt cx="2090737" cy="472219"/>
          </a:xfrm>
        </p:grpSpPr>
        <p:sp>
          <p:nvSpPr>
            <p:cNvPr id="97" name="矩形 22"/>
            <p:cNvSpPr/>
            <p:nvPr/>
          </p:nvSpPr>
          <p:spPr>
            <a:xfrm flipH="1">
              <a:off x="2122488" y="1778612"/>
              <a:ext cx="530225" cy="472219"/>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98" name="矩形 23"/>
            <p:cNvSpPr/>
            <p:nvPr/>
          </p:nvSpPr>
          <p:spPr>
            <a:xfrm flipH="1">
              <a:off x="2513013" y="1778612"/>
              <a:ext cx="530225" cy="472219"/>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99" name="矩形 24"/>
            <p:cNvSpPr/>
            <p:nvPr/>
          </p:nvSpPr>
          <p:spPr>
            <a:xfrm flipH="1">
              <a:off x="2903538" y="1778612"/>
              <a:ext cx="530225" cy="472219"/>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100" name="矩形 25"/>
            <p:cNvSpPr/>
            <p:nvPr/>
          </p:nvSpPr>
          <p:spPr>
            <a:xfrm flipH="1">
              <a:off x="3292475" y="1778612"/>
              <a:ext cx="528638" cy="472219"/>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101" name="矩形 26"/>
            <p:cNvSpPr/>
            <p:nvPr/>
          </p:nvSpPr>
          <p:spPr>
            <a:xfrm flipH="1">
              <a:off x="3683000" y="1778612"/>
              <a:ext cx="530225" cy="472219"/>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pic>
        <p:nvPicPr>
          <p:cNvPr id="102" name="图片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80422" y="5349479"/>
            <a:ext cx="3271838" cy="141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14"/>
          <a:stretch>
            <a:fillRect/>
          </a:stretch>
        </p:blipFill>
        <p:spPr>
          <a:xfrm>
            <a:off x="7999810" y="789384"/>
            <a:ext cx="3710108" cy="2063573"/>
          </a:xfrm>
          <a:prstGeom prst="rect">
            <a:avLst/>
          </a:prstGeom>
        </p:spPr>
      </p:pic>
    </p:spTree>
    <p:extLst>
      <p:ext uri="{BB962C8B-B14F-4D97-AF65-F5344CB8AC3E}">
        <p14:creationId xmlns:p14="http://schemas.microsoft.com/office/powerpoint/2010/main" val="1687072425"/>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19"/>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250"/>
                                  </p:stCondLst>
                                  <p:childTnLst>
                                    <p:set>
                                      <p:cBhvr>
                                        <p:cTn id="9" dur="1" fill="hold">
                                          <p:stCondLst>
                                            <p:cond delay="499"/>
                                          </p:stCondLst>
                                        </p:cTn>
                                        <p:tgtEl>
                                          <p:spTgt spid="18"/>
                                        </p:tgtEl>
                                        <p:attrNameLst>
                                          <p:attrName>style.visibility</p:attrName>
                                        </p:attrNameLst>
                                      </p:cBhvr>
                                      <p:to>
                                        <p:strVal val="visible"/>
                                      </p:to>
                                    </p:set>
                                  </p:childTnLst>
                                </p:cTn>
                              </p:par>
                            </p:childTnLst>
                          </p:cTn>
                        </p:par>
                        <p:par>
                          <p:cTn id="10" fill="hold" nodeType="afterGroup">
                            <p:stCondLst>
                              <p:cond delay="1250"/>
                            </p:stCondLst>
                            <p:childTnLst>
                              <p:par>
                                <p:cTn id="11" presetID="1" presetClass="entr" presetSubtype="0" fill="hold" nodeType="afterEffect">
                                  <p:stCondLst>
                                    <p:cond delay="0"/>
                                  </p:stCondLst>
                                  <p:childTnLst>
                                    <p:set>
                                      <p:cBhvr>
                                        <p:cTn id="12" dur="1" fill="hold">
                                          <p:stCondLst>
                                            <p:cond delay="499"/>
                                          </p:stCondLst>
                                        </p:cTn>
                                        <p:tgtEl>
                                          <p:spTgt spid="11"/>
                                        </p:tgtEl>
                                        <p:attrNameLst>
                                          <p:attrName>style.visibility</p:attrName>
                                        </p:attrNameLst>
                                      </p:cBhvr>
                                      <p:to>
                                        <p:strVal val="visible"/>
                                      </p:to>
                                    </p:set>
                                  </p:childTnLst>
                                </p:cTn>
                              </p:par>
                            </p:childTnLst>
                          </p:cTn>
                        </p:par>
                        <p:par>
                          <p:cTn id="13" fill="hold" nodeType="afterGroup">
                            <p:stCondLst>
                              <p:cond delay="1750"/>
                            </p:stCondLst>
                            <p:childTnLst>
                              <p:par>
                                <p:cTn id="14" presetID="1" presetClass="entr" presetSubtype="0" fill="hold" nodeType="afterEffect">
                                  <p:stCondLst>
                                    <p:cond delay="0"/>
                                  </p:stCondLst>
                                  <p:childTnLst>
                                    <p:set>
                                      <p:cBhvr>
                                        <p:cTn id="15" dur="1" fill="hold">
                                          <p:stCondLst>
                                            <p:cond delay="499"/>
                                          </p:stCondLst>
                                        </p:cTn>
                                        <p:tgtEl>
                                          <p:spTgt spid="13"/>
                                        </p:tgtEl>
                                        <p:attrNameLst>
                                          <p:attrName>style.visibility</p:attrName>
                                        </p:attrNameLst>
                                      </p:cBhvr>
                                      <p:to>
                                        <p:strVal val="visible"/>
                                      </p:to>
                                    </p:set>
                                  </p:childTnLst>
                                </p:cTn>
                              </p:par>
                            </p:childTnLst>
                          </p:cTn>
                        </p:par>
                        <p:par>
                          <p:cTn id="16" fill="hold" nodeType="afterGroup">
                            <p:stCondLst>
                              <p:cond delay="2250"/>
                            </p:stCondLst>
                            <p:childTnLst>
                              <p:par>
                                <p:cTn id="17" presetID="1" presetClass="entr" presetSubtype="0" fill="hold" nodeType="afterEffect">
                                  <p:stCondLst>
                                    <p:cond delay="0"/>
                                  </p:stCondLst>
                                  <p:childTnLst>
                                    <p:set>
                                      <p:cBhvr>
                                        <p:cTn id="18" dur="1" fill="hold">
                                          <p:stCondLst>
                                            <p:cond delay="499"/>
                                          </p:stCondLst>
                                        </p:cTn>
                                        <p:tgtEl>
                                          <p:spTgt spid="21"/>
                                        </p:tgtEl>
                                        <p:attrNameLst>
                                          <p:attrName>style.visibility</p:attrName>
                                        </p:attrNameLst>
                                      </p:cBhvr>
                                      <p:to>
                                        <p:strVal val="visible"/>
                                      </p:to>
                                    </p:set>
                                  </p:childTnLst>
                                </p:cTn>
                              </p:par>
                            </p:childTnLst>
                          </p:cTn>
                        </p:par>
                        <p:par>
                          <p:cTn id="19" fill="hold" nodeType="afterGroup">
                            <p:stCondLst>
                              <p:cond delay="2750"/>
                            </p:stCondLst>
                            <p:childTnLst>
                              <p:par>
                                <p:cTn id="20" presetID="1" presetClass="entr" presetSubtype="0" fill="hold" nodeType="afterEffect">
                                  <p:stCondLst>
                                    <p:cond delay="0"/>
                                  </p:stCondLst>
                                  <p:childTnLst>
                                    <p:set>
                                      <p:cBhvr>
                                        <p:cTn id="21" dur="1" fill="hold">
                                          <p:stCondLst>
                                            <p:cond delay="499"/>
                                          </p:stCondLst>
                                        </p:cTn>
                                        <p:tgtEl>
                                          <p:spTgt spid="28"/>
                                        </p:tgtEl>
                                        <p:attrNameLst>
                                          <p:attrName>style.visibility</p:attrName>
                                        </p:attrNameLst>
                                      </p:cBhvr>
                                      <p:to>
                                        <p:strVal val="visible"/>
                                      </p:to>
                                    </p:set>
                                  </p:childTnLst>
                                </p:cTn>
                              </p:par>
                            </p:childTnLst>
                          </p:cTn>
                        </p:par>
                        <p:par>
                          <p:cTn id="22" fill="hold" nodeType="afterGroup">
                            <p:stCondLst>
                              <p:cond delay="3250"/>
                            </p:stCondLst>
                            <p:childTnLst>
                              <p:par>
                                <p:cTn id="23" presetID="1" presetClass="entr" presetSubtype="0" fill="hold" nodeType="afterEffect">
                                  <p:stCondLst>
                                    <p:cond delay="0"/>
                                  </p:stCondLst>
                                  <p:childTnLst>
                                    <p:set>
                                      <p:cBhvr>
                                        <p:cTn id="24" dur="1" fill="hold">
                                          <p:stCondLst>
                                            <p:cond delay="499"/>
                                          </p:stCondLst>
                                        </p:cTn>
                                        <p:tgtEl>
                                          <p:spTgt spid="4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47" presetClass="entr" presetSubtype="0" fill="hold" nodeType="click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fade">
                                      <p:cBhvr>
                                        <p:cTn id="29" dur="1000"/>
                                        <p:tgtEl>
                                          <p:spTgt spid="53"/>
                                        </p:tgtEl>
                                      </p:cBhvr>
                                    </p:animEffect>
                                    <p:anim calcmode="lin" valueType="num">
                                      <p:cBhvr>
                                        <p:cTn id="30" dur="1000" fill="hold"/>
                                        <p:tgtEl>
                                          <p:spTgt spid="53"/>
                                        </p:tgtEl>
                                        <p:attrNameLst>
                                          <p:attrName>ppt_x</p:attrName>
                                        </p:attrNameLst>
                                      </p:cBhvr>
                                      <p:tavLst>
                                        <p:tav tm="0">
                                          <p:val>
                                            <p:strVal val="#ppt_x"/>
                                          </p:val>
                                        </p:tav>
                                        <p:tav tm="100000">
                                          <p:val>
                                            <p:strVal val="#ppt_x"/>
                                          </p:val>
                                        </p:tav>
                                      </p:tavLst>
                                    </p:anim>
                                    <p:anim calcmode="lin" valueType="num">
                                      <p:cBhvr>
                                        <p:cTn id="31"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32" presetClass="emph" presetSubtype="0" fill="hold" nodeType="clickEffect">
                                  <p:stCondLst>
                                    <p:cond delay="0"/>
                                  </p:stCondLst>
                                  <p:childTnLst>
                                    <p:animRot by="120000">
                                      <p:cBhvr>
                                        <p:cTn id="35" dur="100" fill="hold">
                                          <p:stCondLst>
                                            <p:cond delay="0"/>
                                          </p:stCondLst>
                                        </p:cTn>
                                        <p:tgtEl>
                                          <p:spTgt spid="53"/>
                                        </p:tgtEl>
                                        <p:attrNameLst>
                                          <p:attrName>r</p:attrName>
                                        </p:attrNameLst>
                                      </p:cBhvr>
                                    </p:animRot>
                                    <p:animRot by="-240000">
                                      <p:cBhvr>
                                        <p:cTn id="36" dur="200" fill="hold">
                                          <p:stCondLst>
                                            <p:cond delay="200"/>
                                          </p:stCondLst>
                                        </p:cTn>
                                        <p:tgtEl>
                                          <p:spTgt spid="53"/>
                                        </p:tgtEl>
                                        <p:attrNameLst>
                                          <p:attrName>r</p:attrName>
                                        </p:attrNameLst>
                                      </p:cBhvr>
                                    </p:animRot>
                                    <p:animRot by="240000">
                                      <p:cBhvr>
                                        <p:cTn id="37" dur="200" fill="hold">
                                          <p:stCondLst>
                                            <p:cond delay="400"/>
                                          </p:stCondLst>
                                        </p:cTn>
                                        <p:tgtEl>
                                          <p:spTgt spid="53"/>
                                        </p:tgtEl>
                                        <p:attrNameLst>
                                          <p:attrName>r</p:attrName>
                                        </p:attrNameLst>
                                      </p:cBhvr>
                                    </p:animRot>
                                    <p:animRot by="-240000">
                                      <p:cBhvr>
                                        <p:cTn id="38" dur="200" fill="hold">
                                          <p:stCondLst>
                                            <p:cond delay="600"/>
                                          </p:stCondLst>
                                        </p:cTn>
                                        <p:tgtEl>
                                          <p:spTgt spid="53"/>
                                        </p:tgtEl>
                                        <p:attrNameLst>
                                          <p:attrName>r</p:attrName>
                                        </p:attrNameLst>
                                      </p:cBhvr>
                                    </p:animRot>
                                    <p:animRot by="120000">
                                      <p:cBhvr>
                                        <p:cTn id="39" dur="200" fill="hold">
                                          <p:stCondLst>
                                            <p:cond delay="800"/>
                                          </p:stCondLst>
                                        </p:cTn>
                                        <p:tgtEl>
                                          <p:spTgt spid="53"/>
                                        </p:tgtEl>
                                        <p:attrNameLst>
                                          <p:attrName>r</p:attrName>
                                        </p:attrNameLst>
                                      </p:cBhvr>
                                    </p:animRot>
                                  </p:childTnLst>
                                </p:cTn>
                              </p:par>
                            </p:childTnLst>
                          </p:cTn>
                        </p:par>
                        <p:par>
                          <p:cTn id="40" fill="hold" nodeType="afterGroup">
                            <p:stCondLst>
                              <p:cond delay="1000"/>
                            </p:stCondLst>
                            <p:childTnLst>
                              <p:par>
                                <p:cTn id="41" presetID="53" presetClass="entr" presetSubtype="16"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 calcmode="lin" valueType="num">
                                      <p:cBhvr>
                                        <p:cTn id="43" dur="1000" fill="hold"/>
                                        <p:tgtEl>
                                          <p:spTgt spid="55"/>
                                        </p:tgtEl>
                                        <p:attrNameLst>
                                          <p:attrName>ppt_w</p:attrName>
                                        </p:attrNameLst>
                                      </p:cBhvr>
                                      <p:tavLst>
                                        <p:tav tm="0">
                                          <p:val>
                                            <p:fltVal val="0"/>
                                          </p:val>
                                        </p:tav>
                                        <p:tav tm="100000">
                                          <p:val>
                                            <p:strVal val="#ppt_w"/>
                                          </p:val>
                                        </p:tav>
                                      </p:tavLst>
                                    </p:anim>
                                    <p:anim calcmode="lin" valueType="num">
                                      <p:cBhvr>
                                        <p:cTn id="44" dur="1000" fill="hold"/>
                                        <p:tgtEl>
                                          <p:spTgt spid="55"/>
                                        </p:tgtEl>
                                        <p:attrNameLst>
                                          <p:attrName>ppt_h</p:attrName>
                                        </p:attrNameLst>
                                      </p:cBhvr>
                                      <p:tavLst>
                                        <p:tav tm="0">
                                          <p:val>
                                            <p:fltVal val="0"/>
                                          </p:val>
                                        </p:tav>
                                        <p:tav tm="100000">
                                          <p:val>
                                            <p:strVal val="#ppt_h"/>
                                          </p:val>
                                        </p:tav>
                                      </p:tavLst>
                                    </p:anim>
                                    <p:animEffect transition="in" filter="fade">
                                      <p:cBhvr>
                                        <p:cTn id="45" dur="1000"/>
                                        <p:tgtEl>
                                          <p:spTgt spid="55"/>
                                        </p:tgtEl>
                                      </p:cBhvr>
                                    </p:animEffect>
                                  </p:childTnLst>
                                </p:cTn>
                              </p:par>
                            </p:childTnLst>
                          </p:cTn>
                        </p:par>
                        <p:par>
                          <p:cTn id="46" fill="hold" nodeType="afterGroup">
                            <p:stCondLst>
                              <p:cond delay="2000"/>
                            </p:stCondLst>
                            <p:childTnLst>
                              <p:par>
                                <p:cTn id="47" presetID="42" presetClass="entr" presetSubtype="0"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fade">
                                      <p:cBhvr>
                                        <p:cTn id="49" dur="1000"/>
                                        <p:tgtEl>
                                          <p:spTgt spid="63"/>
                                        </p:tgtEl>
                                      </p:cBhvr>
                                    </p:animEffect>
                                    <p:anim calcmode="lin" valueType="num">
                                      <p:cBhvr>
                                        <p:cTn id="50" dur="1000" fill="hold"/>
                                        <p:tgtEl>
                                          <p:spTgt spid="63"/>
                                        </p:tgtEl>
                                        <p:attrNameLst>
                                          <p:attrName>ppt_x</p:attrName>
                                        </p:attrNameLst>
                                      </p:cBhvr>
                                      <p:tavLst>
                                        <p:tav tm="0">
                                          <p:val>
                                            <p:strVal val="#ppt_x"/>
                                          </p:val>
                                        </p:tav>
                                        <p:tav tm="100000">
                                          <p:val>
                                            <p:strVal val="#ppt_x"/>
                                          </p:val>
                                        </p:tav>
                                      </p:tavLst>
                                    </p:anim>
                                    <p:anim calcmode="lin" valueType="num">
                                      <p:cBhvr>
                                        <p:cTn id="51"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nodeType="clickEffect">
                                  <p:stCondLst>
                                    <p:cond delay="0"/>
                                  </p:stCondLst>
                                  <p:childTnLst>
                                    <p:set>
                                      <p:cBhvr>
                                        <p:cTn id="55" dur="1" fill="hold">
                                          <p:stCondLst>
                                            <p:cond delay="0"/>
                                          </p:stCondLst>
                                        </p:cTn>
                                        <p:tgtEl>
                                          <p:spTgt spid="102"/>
                                        </p:tgtEl>
                                        <p:attrNameLst>
                                          <p:attrName>style.visibility</p:attrName>
                                        </p:attrNameLst>
                                      </p:cBhvr>
                                      <p:to>
                                        <p:strVal val="visible"/>
                                      </p:to>
                                    </p:set>
                                    <p:animEffect transition="in" filter="fade">
                                      <p:cBhvr>
                                        <p:cTn id="56" dur="1000"/>
                                        <p:tgtEl>
                                          <p:spTgt spid="102"/>
                                        </p:tgtEl>
                                      </p:cBhvr>
                                    </p:animEffect>
                                    <p:anim calcmode="lin" valueType="num">
                                      <p:cBhvr>
                                        <p:cTn id="57" dur="1000" fill="hold"/>
                                        <p:tgtEl>
                                          <p:spTgt spid="102"/>
                                        </p:tgtEl>
                                        <p:attrNameLst>
                                          <p:attrName>ppt_x</p:attrName>
                                        </p:attrNameLst>
                                      </p:cBhvr>
                                      <p:tavLst>
                                        <p:tav tm="0">
                                          <p:val>
                                            <p:strVal val="#ppt_x"/>
                                          </p:val>
                                        </p:tav>
                                        <p:tav tm="100000">
                                          <p:val>
                                            <p:strVal val="#ppt_x"/>
                                          </p:val>
                                        </p:tav>
                                      </p:tavLst>
                                    </p:anim>
                                    <p:anim calcmode="lin" valueType="num">
                                      <p:cBhvr>
                                        <p:cTn id="58" dur="1000" fill="hold"/>
                                        <p:tgtEl>
                                          <p:spTgt spid="1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cxnSp>
        <p:nvCxnSpPr>
          <p:cNvPr id="280" name="Google Shape;280;p9"/>
          <p:cNvCxnSpPr/>
          <p:nvPr/>
        </p:nvCxnSpPr>
        <p:spPr>
          <a:xfrm rot="10800000">
            <a:off x="4101857" y="1924438"/>
            <a:ext cx="1775581" cy="0"/>
          </a:xfrm>
          <a:prstGeom prst="straightConnector1">
            <a:avLst/>
          </a:prstGeom>
          <a:noFill/>
          <a:ln w="9525" cap="flat" cmpd="sng">
            <a:solidFill>
              <a:srgbClr val="3F3F3F"/>
            </a:solidFill>
            <a:prstDash val="dash"/>
            <a:miter lim="800000"/>
            <a:headEnd type="oval" w="med" len="med"/>
            <a:tailEnd type="oval" w="med" len="med"/>
          </a:ln>
        </p:spPr>
      </p:cxnSp>
      <p:cxnSp>
        <p:nvCxnSpPr>
          <p:cNvPr id="281" name="Google Shape;281;p9"/>
          <p:cNvCxnSpPr/>
          <p:nvPr/>
        </p:nvCxnSpPr>
        <p:spPr>
          <a:xfrm flipH="1" flipV="1">
            <a:off x="4137259" y="3461468"/>
            <a:ext cx="1315122" cy="41011"/>
          </a:xfrm>
          <a:prstGeom prst="straightConnector1">
            <a:avLst/>
          </a:prstGeom>
          <a:noFill/>
          <a:ln w="9525" cap="flat" cmpd="sng">
            <a:solidFill>
              <a:srgbClr val="3F3F3F"/>
            </a:solidFill>
            <a:prstDash val="dash"/>
            <a:miter lim="800000"/>
            <a:headEnd type="oval" w="med" len="med"/>
            <a:tailEnd type="oval" w="med" len="med"/>
          </a:ln>
        </p:spPr>
      </p:cxnSp>
      <p:cxnSp>
        <p:nvCxnSpPr>
          <p:cNvPr id="282" name="Google Shape;282;p9"/>
          <p:cNvCxnSpPr/>
          <p:nvPr/>
        </p:nvCxnSpPr>
        <p:spPr>
          <a:xfrm rot="10800000">
            <a:off x="4101857" y="5378292"/>
            <a:ext cx="1775581" cy="0"/>
          </a:xfrm>
          <a:prstGeom prst="straightConnector1">
            <a:avLst/>
          </a:prstGeom>
          <a:noFill/>
          <a:ln w="9525" cap="flat" cmpd="sng">
            <a:solidFill>
              <a:srgbClr val="3F3F3F"/>
            </a:solidFill>
            <a:prstDash val="dash"/>
            <a:miter lim="800000"/>
            <a:headEnd type="oval" w="med" len="med"/>
            <a:tailEnd type="oval" w="med" len="med"/>
          </a:ln>
        </p:spPr>
      </p:cxnSp>
      <p:cxnSp>
        <p:nvCxnSpPr>
          <p:cNvPr id="283" name="Google Shape;283;p9"/>
          <p:cNvCxnSpPr/>
          <p:nvPr/>
        </p:nvCxnSpPr>
        <p:spPr>
          <a:xfrm>
            <a:off x="4101857" y="1924437"/>
            <a:ext cx="0" cy="3434193"/>
          </a:xfrm>
          <a:prstGeom prst="straightConnector1">
            <a:avLst/>
          </a:prstGeom>
          <a:noFill/>
          <a:ln w="9525" cap="flat" cmpd="sng">
            <a:solidFill>
              <a:srgbClr val="3F3F3F"/>
            </a:solidFill>
            <a:prstDash val="dash"/>
            <a:miter lim="800000"/>
            <a:headEnd type="oval" w="med" len="med"/>
            <a:tailEnd type="oval" w="med" len="med"/>
          </a:ln>
        </p:spPr>
      </p:cxnSp>
      <p:sp>
        <p:nvSpPr>
          <p:cNvPr id="284" name="Google Shape;284;p9"/>
          <p:cNvSpPr/>
          <p:nvPr/>
        </p:nvSpPr>
        <p:spPr>
          <a:xfrm>
            <a:off x="5295390" y="1392755"/>
            <a:ext cx="1107747" cy="1107747"/>
          </a:xfrm>
          <a:prstGeom prst="ellipse">
            <a:avLst/>
          </a:prstGeom>
          <a:gradFill>
            <a:gsLst>
              <a:gs pos="0">
                <a:srgbClr val="FEFEFE"/>
              </a:gs>
              <a:gs pos="70000">
                <a:srgbClr val="FAFAFA"/>
              </a:gs>
              <a:gs pos="100000">
                <a:srgbClr val="FAFAFA"/>
              </a:gs>
            </a:gsLst>
            <a:lin ang="8100000" scaled="0"/>
          </a:gradFill>
          <a:ln w="25400" cap="flat" cmpd="sng">
            <a:solidFill>
              <a:schemeClr val="lt1"/>
            </a:solidFill>
            <a:prstDash val="solid"/>
            <a:miter lim="800000"/>
            <a:headEnd type="none" w="sm" len="sm"/>
            <a:tailEnd type="none" w="sm" len="sm"/>
          </a:ln>
          <a:effectLst>
            <a:outerShdw blurRad="254000" dist="190500" dir="8100000" algn="tr"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135">
              <a:solidFill>
                <a:srgbClr val="3F3F3F"/>
              </a:solidFill>
              <a:latin typeface="Arial"/>
              <a:ea typeface="Arial"/>
              <a:cs typeface="Arial"/>
              <a:sym typeface="Arial"/>
            </a:endParaRPr>
          </a:p>
        </p:txBody>
      </p:sp>
      <p:sp>
        <p:nvSpPr>
          <p:cNvPr id="285" name="Google Shape;285;p9"/>
          <p:cNvSpPr/>
          <p:nvPr/>
        </p:nvSpPr>
        <p:spPr>
          <a:xfrm>
            <a:off x="5336664" y="2907595"/>
            <a:ext cx="1107747" cy="1107747"/>
          </a:xfrm>
          <a:prstGeom prst="ellipse">
            <a:avLst/>
          </a:prstGeom>
          <a:gradFill>
            <a:gsLst>
              <a:gs pos="0">
                <a:srgbClr val="FEFEFE"/>
              </a:gs>
              <a:gs pos="70000">
                <a:srgbClr val="FAFAFA"/>
              </a:gs>
              <a:gs pos="100000">
                <a:srgbClr val="FAFAFA"/>
              </a:gs>
            </a:gsLst>
            <a:lin ang="8100000" scaled="0"/>
          </a:gradFill>
          <a:ln w="25400" cap="flat" cmpd="sng">
            <a:solidFill>
              <a:schemeClr val="lt1"/>
            </a:solidFill>
            <a:prstDash val="solid"/>
            <a:miter lim="800000"/>
            <a:headEnd type="none" w="sm" len="sm"/>
            <a:tailEnd type="none" w="sm" len="sm"/>
          </a:ln>
          <a:effectLst>
            <a:outerShdw blurRad="254000" dist="190500" dir="8100000" algn="tr"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135">
              <a:solidFill>
                <a:srgbClr val="3F3F3F"/>
              </a:solidFill>
              <a:latin typeface="Arial"/>
              <a:ea typeface="Arial"/>
              <a:cs typeface="Arial"/>
              <a:sym typeface="Arial"/>
            </a:endParaRPr>
          </a:p>
        </p:txBody>
      </p:sp>
      <p:sp>
        <p:nvSpPr>
          <p:cNvPr id="286" name="Google Shape;286;p9"/>
          <p:cNvSpPr/>
          <p:nvPr/>
        </p:nvSpPr>
        <p:spPr>
          <a:xfrm>
            <a:off x="5295390" y="4804758"/>
            <a:ext cx="1107747" cy="1107747"/>
          </a:xfrm>
          <a:prstGeom prst="ellipse">
            <a:avLst/>
          </a:prstGeom>
          <a:gradFill>
            <a:gsLst>
              <a:gs pos="0">
                <a:srgbClr val="FEFEFE"/>
              </a:gs>
              <a:gs pos="70000">
                <a:srgbClr val="FAFAFA"/>
              </a:gs>
              <a:gs pos="100000">
                <a:srgbClr val="FAFAFA"/>
              </a:gs>
            </a:gsLst>
            <a:lin ang="8100000" scaled="0"/>
          </a:gradFill>
          <a:ln w="25400" cap="flat" cmpd="sng">
            <a:solidFill>
              <a:schemeClr val="lt1"/>
            </a:solidFill>
            <a:prstDash val="solid"/>
            <a:miter lim="800000"/>
            <a:headEnd type="none" w="sm" len="sm"/>
            <a:tailEnd type="none" w="sm" len="sm"/>
          </a:ln>
          <a:effectLst>
            <a:outerShdw blurRad="254000" dist="190500" dir="8100000" algn="tr"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135">
              <a:solidFill>
                <a:srgbClr val="3F3F3F"/>
              </a:solidFill>
              <a:latin typeface="Arial"/>
              <a:ea typeface="Arial"/>
              <a:cs typeface="Arial"/>
              <a:sym typeface="Arial"/>
            </a:endParaRPr>
          </a:p>
        </p:txBody>
      </p:sp>
      <p:sp>
        <p:nvSpPr>
          <p:cNvPr id="287" name="Google Shape;287;p9"/>
          <p:cNvSpPr/>
          <p:nvPr/>
        </p:nvSpPr>
        <p:spPr>
          <a:xfrm>
            <a:off x="5378003" y="3203317"/>
            <a:ext cx="923799" cy="923799"/>
          </a:xfrm>
          <a:prstGeom prst="ellipse">
            <a:avLst/>
          </a:prstGeom>
          <a:solidFill>
            <a:srgbClr val="A4CC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F3F3F"/>
              </a:solidFill>
              <a:latin typeface="Arial"/>
              <a:ea typeface="Arial"/>
              <a:cs typeface="Arial"/>
              <a:sym typeface="Arial"/>
            </a:endParaRPr>
          </a:p>
        </p:txBody>
      </p:sp>
      <p:sp>
        <p:nvSpPr>
          <p:cNvPr id="288" name="Google Shape;288;p9"/>
          <p:cNvSpPr/>
          <p:nvPr/>
        </p:nvSpPr>
        <p:spPr>
          <a:xfrm>
            <a:off x="5514739" y="3279863"/>
            <a:ext cx="605367" cy="575733"/>
          </a:xfrm>
          <a:custGeom>
            <a:avLst/>
            <a:gdLst/>
            <a:ahLst/>
            <a:cxnLst/>
            <a:rect l="l" t="t" r="r" b="b"/>
            <a:pathLst>
              <a:path w="121" h="115" extrusionOk="0">
                <a:moveTo>
                  <a:pt x="93" y="42"/>
                </a:moveTo>
                <a:cubicBezTo>
                  <a:pt x="93" y="56"/>
                  <a:pt x="93" y="56"/>
                  <a:pt x="93" y="56"/>
                </a:cubicBezTo>
                <a:cubicBezTo>
                  <a:pt x="93" y="58"/>
                  <a:pt x="92" y="60"/>
                  <a:pt x="90" y="60"/>
                </a:cubicBezTo>
                <a:cubicBezTo>
                  <a:pt x="90" y="60"/>
                  <a:pt x="90" y="60"/>
                  <a:pt x="90" y="60"/>
                </a:cubicBezTo>
                <a:cubicBezTo>
                  <a:pt x="88" y="60"/>
                  <a:pt x="86" y="58"/>
                  <a:pt x="86" y="56"/>
                </a:cubicBezTo>
                <a:cubicBezTo>
                  <a:pt x="86" y="40"/>
                  <a:pt x="86" y="40"/>
                  <a:pt x="86" y="40"/>
                </a:cubicBezTo>
                <a:cubicBezTo>
                  <a:pt x="85" y="42"/>
                  <a:pt x="84" y="43"/>
                  <a:pt x="82" y="44"/>
                </a:cubicBezTo>
                <a:cubicBezTo>
                  <a:pt x="82" y="82"/>
                  <a:pt x="82" y="82"/>
                  <a:pt x="82" y="82"/>
                </a:cubicBezTo>
                <a:cubicBezTo>
                  <a:pt x="82" y="86"/>
                  <a:pt x="79" y="89"/>
                  <a:pt x="75" y="89"/>
                </a:cubicBezTo>
                <a:cubicBezTo>
                  <a:pt x="75" y="89"/>
                  <a:pt x="75" y="89"/>
                  <a:pt x="75" y="89"/>
                </a:cubicBezTo>
                <a:cubicBezTo>
                  <a:pt x="72" y="89"/>
                  <a:pt x="69" y="86"/>
                  <a:pt x="69" y="82"/>
                </a:cubicBezTo>
                <a:cubicBezTo>
                  <a:pt x="69" y="44"/>
                  <a:pt x="69" y="44"/>
                  <a:pt x="69" y="44"/>
                </a:cubicBezTo>
                <a:cubicBezTo>
                  <a:pt x="63" y="42"/>
                  <a:pt x="59" y="36"/>
                  <a:pt x="59" y="29"/>
                </a:cubicBezTo>
                <a:cubicBezTo>
                  <a:pt x="59" y="29"/>
                  <a:pt x="59" y="28"/>
                  <a:pt x="59" y="28"/>
                </a:cubicBezTo>
                <a:cubicBezTo>
                  <a:pt x="59" y="16"/>
                  <a:pt x="59" y="16"/>
                  <a:pt x="59" y="16"/>
                </a:cubicBezTo>
                <a:cubicBezTo>
                  <a:pt x="82" y="13"/>
                  <a:pt x="82" y="13"/>
                  <a:pt x="82" y="13"/>
                </a:cubicBezTo>
                <a:cubicBezTo>
                  <a:pt x="84" y="10"/>
                  <a:pt x="84" y="10"/>
                  <a:pt x="84" y="10"/>
                </a:cubicBezTo>
                <a:cubicBezTo>
                  <a:pt x="59" y="10"/>
                  <a:pt x="59" y="10"/>
                  <a:pt x="59" y="10"/>
                </a:cubicBezTo>
                <a:cubicBezTo>
                  <a:pt x="59" y="6"/>
                  <a:pt x="59" y="6"/>
                  <a:pt x="59" y="6"/>
                </a:cubicBezTo>
                <a:cubicBezTo>
                  <a:pt x="116" y="0"/>
                  <a:pt x="116" y="0"/>
                  <a:pt x="116" y="0"/>
                </a:cubicBezTo>
                <a:cubicBezTo>
                  <a:pt x="121" y="16"/>
                  <a:pt x="121" y="16"/>
                  <a:pt x="121" y="16"/>
                </a:cubicBezTo>
                <a:cubicBezTo>
                  <a:pt x="113" y="21"/>
                  <a:pt x="113" y="21"/>
                  <a:pt x="113" y="21"/>
                </a:cubicBezTo>
                <a:cubicBezTo>
                  <a:pt x="112" y="24"/>
                  <a:pt x="112" y="24"/>
                  <a:pt x="112" y="24"/>
                </a:cubicBezTo>
                <a:cubicBezTo>
                  <a:pt x="121" y="23"/>
                  <a:pt x="121" y="23"/>
                  <a:pt x="121" y="23"/>
                </a:cubicBezTo>
                <a:cubicBezTo>
                  <a:pt x="121" y="28"/>
                  <a:pt x="121" y="28"/>
                  <a:pt x="121" y="28"/>
                </a:cubicBezTo>
                <a:cubicBezTo>
                  <a:pt x="121" y="28"/>
                  <a:pt x="121" y="28"/>
                  <a:pt x="121" y="28"/>
                </a:cubicBezTo>
                <a:cubicBezTo>
                  <a:pt x="121" y="28"/>
                  <a:pt x="121" y="28"/>
                  <a:pt x="121" y="28"/>
                </a:cubicBezTo>
                <a:cubicBezTo>
                  <a:pt x="121" y="34"/>
                  <a:pt x="116" y="39"/>
                  <a:pt x="110" y="39"/>
                </a:cubicBezTo>
                <a:cubicBezTo>
                  <a:pt x="107" y="39"/>
                  <a:pt x="105" y="38"/>
                  <a:pt x="103" y="37"/>
                </a:cubicBezTo>
                <a:cubicBezTo>
                  <a:pt x="101" y="40"/>
                  <a:pt x="97" y="42"/>
                  <a:pt x="93" y="42"/>
                </a:cubicBezTo>
                <a:cubicBezTo>
                  <a:pt x="93" y="42"/>
                  <a:pt x="93" y="42"/>
                  <a:pt x="93" y="42"/>
                </a:cubicBezTo>
                <a:close/>
                <a:moveTo>
                  <a:pt x="5" y="40"/>
                </a:moveTo>
                <a:cubicBezTo>
                  <a:pt x="54" y="30"/>
                  <a:pt x="54" y="30"/>
                  <a:pt x="54" y="30"/>
                </a:cubicBezTo>
                <a:cubicBezTo>
                  <a:pt x="56" y="37"/>
                  <a:pt x="56" y="37"/>
                  <a:pt x="56" y="37"/>
                </a:cubicBezTo>
                <a:cubicBezTo>
                  <a:pt x="6" y="47"/>
                  <a:pt x="6" y="47"/>
                  <a:pt x="6" y="47"/>
                </a:cubicBezTo>
                <a:cubicBezTo>
                  <a:pt x="5" y="40"/>
                  <a:pt x="5" y="40"/>
                  <a:pt x="5" y="40"/>
                </a:cubicBezTo>
                <a:close/>
                <a:moveTo>
                  <a:pt x="56" y="40"/>
                </a:moveTo>
                <a:cubicBezTo>
                  <a:pt x="7" y="49"/>
                  <a:pt x="7" y="49"/>
                  <a:pt x="7" y="49"/>
                </a:cubicBezTo>
                <a:cubicBezTo>
                  <a:pt x="7" y="52"/>
                  <a:pt x="7" y="54"/>
                  <a:pt x="8" y="56"/>
                </a:cubicBezTo>
                <a:cubicBezTo>
                  <a:pt x="16" y="56"/>
                  <a:pt x="23" y="59"/>
                  <a:pt x="29" y="64"/>
                </a:cubicBezTo>
                <a:cubicBezTo>
                  <a:pt x="32" y="79"/>
                  <a:pt x="28" y="104"/>
                  <a:pt x="37" y="111"/>
                </a:cubicBezTo>
                <a:cubicBezTo>
                  <a:pt x="42" y="115"/>
                  <a:pt x="49" y="114"/>
                  <a:pt x="52" y="108"/>
                </a:cubicBezTo>
                <a:cubicBezTo>
                  <a:pt x="57" y="97"/>
                  <a:pt x="44" y="76"/>
                  <a:pt x="42" y="62"/>
                </a:cubicBezTo>
                <a:cubicBezTo>
                  <a:pt x="45" y="54"/>
                  <a:pt x="51" y="49"/>
                  <a:pt x="58" y="46"/>
                </a:cubicBezTo>
                <a:cubicBezTo>
                  <a:pt x="57" y="44"/>
                  <a:pt x="57" y="42"/>
                  <a:pt x="56" y="40"/>
                </a:cubicBezTo>
                <a:close/>
                <a:moveTo>
                  <a:pt x="42" y="98"/>
                </a:moveTo>
                <a:cubicBezTo>
                  <a:pt x="45" y="98"/>
                  <a:pt x="47" y="99"/>
                  <a:pt x="48" y="102"/>
                </a:cubicBezTo>
                <a:cubicBezTo>
                  <a:pt x="48" y="104"/>
                  <a:pt x="47" y="107"/>
                  <a:pt x="44" y="107"/>
                </a:cubicBezTo>
                <a:cubicBezTo>
                  <a:pt x="42" y="108"/>
                  <a:pt x="39" y="106"/>
                  <a:pt x="39" y="104"/>
                </a:cubicBezTo>
                <a:cubicBezTo>
                  <a:pt x="38" y="101"/>
                  <a:pt x="40" y="99"/>
                  <a:pt x="42" y="98"/>
                </a:cubicBezTo>
                <a:close/>
                <a:moveTo>
                  <a:pt x="54" y="26"/>
                </a:moveTo>
                <a:cubicBezTo>
                  <a:pt x="51" y="11"/>
                  <a:pt x="51" y="11"/>
                  <a:pt x="51" y="11"/>
                </a:cubicBezTo>
                <a:cubicBezTo>
                  <a:pt x="50" y="8"/>
                  <a:pt x="46" y="6"/>
                  <a:pt x="42" y="6"/>
                </a:cubicBezTo>
                <a:cubicBezTo>
                  <a:pt x="39" y="7"/>
                  <a:pt x="39" y="7"/>
                  <a:pt x="39" y="7"/>
                </a:cubicBezTo>
                <a:cubicBezTo>
                  <a:pt x="39" y="13"/>
                  <a:pt x="39" y="13"/>
                  <a:pt x="39" y="13"/>
                </a:cubicBezTo>
                <a:cubicBezTo>
                  <a:pt x="36" y="8"/>
                  <a:pt x="36" y="8"/>
                  <a:pt x="36" y="8"/>
                </a:cubicBezTo>
                <a:cubicBezTo>
                  <a:pt x="14" y="12"/>
                  <a:pt x="14" y="12"/>
                  <a:pt x="14" y="12"/>
                </a:cubicBezTo>
                <a:cubicBezTo>
                  <a:pt x="16" y="25"/>
                  <a:pt x="16" y="25"/>
                  <a:pt x="16" y="25"/>
                </a:cubicBezTo>
                <a:cubicBezTo>
                  <a:pt x="16" y="26"/>
                  <a:pt x="16" y="26"/>
                  <a:pt x="16" y="26"/>
                </a:cubicBezTo>
                <a:cubicBezTo>
                  <a:pt x="12" y="12"/>
                  <a:pt x="12" y="12"/>
                  <a:pt x="12" y="12"/>
                </a:cubicBezTo>
                <a:cubicBezTo>
                  <a:pt x="10" y="13"/>
                  <a:pt x="10" y="13"/>
                  <a:pt x="10" y="13"/>
                </a:cubicBezTo>
                <a:cubicBezTo>
                  <a:pt x="12" y="26"/>
                  <a:pt x="12" y="26"/>
                  <a:pt x="12" y="26"/>
                </a:cubicBezTo>
                <a:cubicBezTo>
                  <a:pt x="11" y="26"/>
                  <a:pt x="11" y="26"/>
                  <a:pt x="11" y="26"/>
                </a:cubicBezTo>
                <a:cubicBezTo>
                  <a:pt x="7" y="13"/>
                  <a:pt x="7" y="13"/>
                  <a:pt x="7" y="13"/>
                </a:cubicBezTo>
                <a:cubicBezTo>
                  <a:pt x="3" y="14"/>
                  <a:pt x="0" y="18"/>
                  <a:pt x="1" y="21"/>
                </a:cubicBezTo>
                <a:cubicBezTo>
                  <a:pt x="4" y="36"/>
                  <a:pt x="4" y="36"/>
                  <a:pt x="4" y="36"/>
                </a:cubicBezTo>
                <a:lnTo>
                  <a:pt x="54" y="26"/>
                </a:lnTo>
                <a:close/>
              </a:path>
            </a:pathLst>
          </a:custGeom>
          <a:solidFill>
            <a:schemeClr val="lt1"/>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3F3F3F"/>
              </a:solidFill>
              <a:latin typeface="Arial"/>
              <a:ea typeface="Arial"/>
              <a:cs typeface="Arial"/>
              <a:sym typeface="Arial"/>
            </a:endParaRPr>
          </a:p>
        </p:txBody>
      </p:sp>
      <p:sp>
        <p:nvSpPr>
          <p:cNvPr id="289" name="Google Shape;289;p9"/>
          <p:cNvSpPr/>
          <p:nvPr/>
        </p:nvSpPr>
        <p:spPr>
          <a:xfrm>
            <a:off x="5387364" y="1484729"/>
            <a:ext cx="923799" cy="923799"/>
          </a:xfrm>
          <a:prstGeom prst="ellipse">
            <a:avLst/>
          </a:prstGeom>
          <a:solidFill>
            <a:srgbClr val="0F80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F3F3F"/>
              </a:solidFill>
              <a:latin typeface="Arial"/>
              <a:ea typeface="Arial"/>
              <a:cs typeface="Arial"/>
              <a:sym typeface="Arial"/>
            </a:endParaRPr>
          </a:p>
        </p:txBody>
      </p:sp>
      <p:sp>
        <p:nvSpPr>
          <p:cNvPr id="290" name="Google Shape;290;p9"/>
          <p:cNvSpPr/>
          <p:nvPr/>
        </p:nvSpPr>
        <p:spPr>
          <a:xfrm>
            <a:off x="5378002" y="4916393"/>
            <a:ext cx="923799" cy="923799"/>
          </a:xfrm>
          <a:prstGeom prst="ellipse">
            <a:avLst/>
          </a:prstGeom>
          <a:solidFill>
            <a:srgbClr val="0F80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F3F3F"/>
              </a:solidFill>
              <a:latin typeface="Arial"/>
              <a:ea typeface="Arial"/>
              <a:cs typeface="Arial"/>
              <a:sym typeface="Arial"/>
            </a:endParaRPr>
          </a:p>
        </p:txBody>
      </p:sp>
      <p:sp>
        <p:nvSpPr>
          <p:cNvPr id="291" name="Google Shape;291;p9"/>
          <p:cNvSpPr/>
          <p:nvPr/>
        </p:nvSpPr>
        <p:spPr>
          <a:xfrm>
            <a:off x="5602672" y="5043248"/>
            <a:ext cx="575733" cy="630767"/>
          </a:xfrm>
          <a:custGeom>
            <a:avLst/>
            <a:gdLst/>
            <a:ahLst/>
            <a:cxnLst/>
            <a:rect l="l" t="t" r="r" b="b"/>
            <a:pathLst>
              <a:path w="272" h="298" extrusionOk="0">
                <a:moveTo>
                  <a:pt x="165" y="0"/>
                </a:moveTo>
                <a:lnTo>
                  <a:pt x="246" y="47"/>
                </a:lnTo>
                <a:lnTo>
                  <a:pt x="153" y="201"/>
                </a:lnTo>
                <a:lnTo>
                  <a:pt x="108" y="229"/>
                </a:lnTo>
                <a:lnTo>
                  <a:pt x="66" y="232"/>
                </a:lnTo>
                <a:lnTo>
                  <a:pt x="71" y="153"/>
                </a:lnTo>
                <a:lnTo>
                  <a:pt x="165" y="0"/>
                </a:lnTo>
                <a:lnTo>
                  <a:pt x="165" y="0"/>
                </a:lnTo>
                <a:close/>
                <a:moveTo>
                  <a:pt x="243" y="293"/>
                </a:moveTo>
                <a:lnTo>
                  <a:pt x="248" y="262"/>
                </a:lnTo>
                <a:lnTo>
                  <a:pt x="158" y="260"/>
                </a:lnTo>
                <a:lnTo>
                  <a:pt x="272" y="253"/>
                </a:lnTo>
                <a:lnTo>
                  <a:pt x="272" y="241"/>
                </a:lnTo>
                <a:lnTo>
                  <a:pt x="239" y="239"/>
                </a:lnTo>
                <a:lnTo>
                  <a:pt x="269" y="234"/>
                </a:lnTo>
                <a:lnTo>
                  <a:pt x="257" y="210"/>
                </a:lnTo>
                <a:lnTo>
                  <a:pt x="175" y="201"/>
                </a:lnTo>
                <a:lnTo>
                  <a:pt x="172" y="224"/>
                </a:lnTo>
                <a:lnTo>
                  <a:pt x="208" y="232"/>
                </a:lnTo>
                <a:lnTo>
                  <a:pt x="0" y="243"/>
                </a:lnTo>
                <a:lnTo>
                  <a:pt x="2" y="265"/>
                </a:lnTo>
                <a:lnTo>
                  <a:pt x="137" y="279"/>
                </a:lnTo>
                <a:lnTo>
                  <a:pt x="85" y="281"/>
                </a:lnTo>
                <a:lnTo>
                  <a:pt x="87" y="298"/>
                </a:lnTo>
                <a:lnTo>
                  <a:pt x="243" y="293"/>
                </a:lnTo>
                <a:lnTo>
                  <a:pt x="243" y="293"/>
                </a:lnTo>
                <a:close/>
                <a:moveTo>
                  <a:pt x="106" y="213"/>
                </a:moveTo>
                <a:lnTo>
                  <a:pt x="137" y="191"/>
                </a:lnTo>
                <a:lnTo>
                  <a:pt x="87" y="163"/>
                </a:lnTo>
                <a:lnTo>
                  <a:pt x="85" y="198"/>
                </a:lnTo>
                <a:lnTo>
                  <a:pt x="106" y="213"/>
                </a:lnTo>
                <a:lnTo>
                  <a:pt x="106" y="213"/>
                </a:lnTo>
                <a:close/>
                <a:moveTo>
                  <a:pt x="217" y="47"/>
                </a:moveTo>
                <a:lnTo>
                  <a:pt x="142" y="172"/>
                </a:lnTo>
                <a:lnTo>
                  <a:pt x="151" y="177"/>
                </a:lnTo>
                <a:lnTo>
                  <a:pt x="224" y="52"/>
                </a:lnTo>
                <a:lnTo>
                  <a:pt x="217" y="47"/>
                </a:lnTo>
                <a:lnTo>
                  <a:pt x="217" y="47"/>
                </a:lnTo>
                <a:close/>
                <a:moveTo>
                  <a:pt x="170" y="19"/>
                </a:moveTo>
                <a:lnTo>
                  <a:pt x="97" y="144"/>
                </a:lnTo>
                <a:lnTo>
                  <a:pt x="111" y="153"/>
                </a:lnTo>
                <a:lnTo>
                  <a:pt x="186" y="28"/>
                </a:lnTo>
                <a:lnTo>
                  <a:pt x="170" y="19"/>
                </a:lnTo>
                <a:close/>
              </a:path>
            </a:pathLst>
          </a:custGeom>
          <a:solidFill>
            <a:schemeClr val="lt1"/>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3F3F3F"/>
              </a:solidFill>
              <a:latin typeface="Arial"/>
              <a:ea typeface="Arial"/>
              <a:cs typeface="Arial"/>
              <a:sym typeface="Arial"/>
            </a:endParaRPr>
          </a:p>
        </p:txBody>
      </p:sp>
      <p:sp>
        <p:nvSpPr>
          <p:cNvPr id="292" name="Google Shape;292;p9"/>
          <p:cNvSpPr/>
          <p:nvPr/>
        </p:nvSpPr>
        <p:spPr>
          <a:xfrm>
            <a:off x="5573038" y="1616462"/>
            <a:ext cx="552451" cy="615951"/>
          </a:xfrm>
          <a:custGeom>
            <a:avLst/>
            <a:gdLst/>
            <a:ahLst/>
            <a:cxnLst/>
            <a:rect l="l" t="t" r="r" b="b"/>
            <a:pathLst>
              <a:path w="110" h="123" extrusionOk="0">
                <a:moveTo>
                  <a:pt x="55" y="41"/>
                </a:moveTo>
                <a:cubicBezTo>
                  <a:pt x="75" y="31"/>
                  <a:pt x="75" y="31"/>
                  <a:pt x="75" y="31"/>
                </a:cubicBezTo>
                <a:cubicBezTo>
                  <a:pt x="99" y="86"/>
                  <a:pt x="99" y="86"/>
                  <a:pt x="99" y="86"/>
                </a:cubicBezTo>
                <a:cubicBezTo>
                  <a:pt x="97" y="88"/>
                  <a:pt x="97" y="88"/>
                  <a:pt x="97" y="88"/>
                </a:cubicBezTo>
                <a:cubicBezTo>
                  <a:pt x="101" y="96"/>
                  <a:pt x="101" y="96"/>
                  <a:pt x="101" y="96"/>
                </a:cubicBezTo>
                <a:cubicBezTo>
                  <a:pt x="94" y="99"/>
                  <a:pt x="94" y="99"/>
                  <a:pt x="94" y="99"/>
                </a:cubicBezTo>
                <a:cubicBezTo>
                  <a:pt x="90" y="91"/>
                  <a:pt x="90" y="91"/>
                  <a:pt x="90" y="91"/>
                </a:cubicBezTo>
                <a:cubicBezTo>
                  <a:pt x="87" y="93"/>
                  <a:pt x="87" y="93"/>
                  <a:pt x="87" y="93"/>
                </a:cubicBezTo>
                <a:cubicBezTo>
                  <a:pt x="55" y="41"/>
                  <a:pt x="55" y="41"/>
                  <a:pt x="55" y="41"/>
                </a:cubicBezTo>
                <a:close/>
                <a:moveTo>
                  <a:pt x="0" y="108"/>
                </a:moveTo>
                <a:cubicBezTo>
                  <a:pt x="3" y="115"/>
                  <a:pt x="3" y="115"/>
                  <a:pt x="3" y="115"/>
                </a:cubicBezTo>
                <a:cubicBezTo>
                  <a:pt x="31" y="105"/>
                  <a:pt x="31" y="105"/>
                  <a:pt x="31" y="105"/>
                </a:cubicBezTo>
                <a:cubicBezTo>
                  <a:pt x="23" y="112"/>
                  <a:pt x="19" y="119"/>
                  <a:pt x="30" y="121"/>
                </a:cubicBezTo>
                <a:cubicBezTo>
                  <a:pt x="44" y="123"/>
                  <a:pt x="110" y="105"/>
                  <a:pt x="110" y="105"/>
                </a:cubicBezTo>
                <a:cubicBezTo>
                  <a:pt x="108" y="98"/>
                  <a:pt x="108" y="98"/>
                  <a:pt x="108" y="98"/>
                </a:cubicBezTo>
                <a:cubicBezTo>
                  <a:pt x="108" y="98"/>
                  <a:pt x="49" y="115"/>
                  <a:pt x="36" y="113"/>
                </a:cubicBezTo>
                <a:cubicBezTo>
                  <a:pt x="33" y="112"/>
                  <a:pt x="55" y="96"/>
                  <a:pt x="55" y="96"/>
                </a:cubicBezTo>
                <a:cubicBezTo>
                  <a:pt x="52" y="89"/>
                  <a:pt x="52" y="89"/>
                  <a:pt x="52" y="89"/>
                </a:cubicBezTo>
                <a:cubicBezTo>
                  <a:pt x="0" y="108"/>
                  <a:pt x="0" y="108"/>
                  <a:pt x="0" y="108"/>
                </a:cubicBezTo>
                <a:close/>
                <a:moveTo>
                  <a:pt x="60" y="9"/>
                </a:moveTo>
                <a:cubicBezTo>
                  <a:pt x="48" y="0"/>
                  <a:pt x="40" y="12"/>
                  <a:pt x="53" y="36"/>
                </a:cubicBezTo>
                <a:cubicBezTo>
                  <a:pt x="72" y="26"/>
                  <a:pt x="72" y="26"/>
                  <a:pt x="72" y="26"/>
                </a:cubicBezTo>
                <a:cubicBezTo>
                  <a:pt x="70" y="21"/>
                  <a:pt x="68" y="18"/>
                  <a:pt x="66" y="15"/>
                </a:cubicBezTo>
                <a:cubicBezTo>
                  <a:pt x="71" y="12"/>
                  <a:pt x="71" y="12"/>
                  <a:pt x="71" y="12"/>
                </a:cubicBezTo>
                <a:cubicBezTo>
                  <a:pt x="86" y="51"/>
                  <a:pt x="86" y="51"/>
                  <a:pt x="86" y="51"/>
                </a:cubicBezTo>
                <a:cubicBezTo>
                  <a:pt x="93" y="48"/>
                  <a:pt x="93" y="48"/>
                  <a:pt x="93" y="48"/>
                </a:cubicBezTo>
                <a:cubicBezTo>
                  <a:pt x="77" y="5"/>
                  <a:pt x="77" y="5"/>
                  <a:pt x="77" y="5"/>
                </a:cubicBezTo>
                <a:cubicBezTo>
                  <a:pt x="75" y="2"/>
                  <a:pt x="75" y="2"/>
                  <a:pt x="75" y="2"/>
                </a:cubicBezTo>
                <a:cubicBezTo>
                  <a:pt x="72" y="3"/>
                  <a:pt x="72" y="3"/>
                  <a:pt x="72" y="3"/>
                </a:cubicBezTo>
                <a:lnTo>
                  <a:pt x="60" y="9"/>
                </a:lnTo>
                <a:close/>
              </a:path>
            </a:pathLst>
          </a:custGeom>
          <a:solidFill>
            <a:schemeClr val="lt1"/>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3F3F3F"/>
              </a:solidFill>
              <a:latin typeface="Arial"/>
              <a:ea typeface="Arial"/>
              <a:cs typeface="Arial"/>
              <a:sym typeface="Arial"/>
            </a:endParaRPr>
          </a:p>
        </p:txBody>
      </p:sp>
      <p:sp>
        <p:nvSpPr>
          <p:cNvPr id="294" name="Google Shape;294;p9"/>
          <p:cNvSpPr txBox="1"/>
          <p:nvPr/>
        </p:nvSpPr>
        <p:spPr>
          <a:xfrm>
            <a:off x="6703181" y="1484729"/>
            <a:ext cx="3500362" cy="747684"/>
          </a:xfrm>
          <a:prstGeom prst="rect">
            <a:avLst/>
          </a:prstGeom>
          <a:noFill/>
          <a:ln>
            <a:noFill/>
          </a:ln>
        </p:spPr>
        <p:txBody>
          <a:bodyPr spcFirstLastPara="1" wrap="square" lIns="0" tIns="0" rIns="0" bIns="0" anchor="t" anchorCtr="0">
            <a:noAutofit/>
          </a:bodyPr>
          <a:lstStyle/>
          <a:p>
            <a:pPr marL="0" marR="0" lvl="1" indent="0" algn="l" rtl="0">
              <a:spcBef>
                <a:spcPts val="0"/>
              </a:spcBef>
              <a:spcAft>
                <a:spcPts val="0"/>
              </a:spcAft>
              <a:buNone/>
            </a:pPr>
            <a:r>
              <a:rPr lang="en-US" sz="2400" b="1" dirty="0" err="1">
                <a:solidFill>
                  <a:srgbClr val="3F3F3F"/>
                </a:solidFill>
              </a:rPr>
              <a:t>Đọc</a:t>
            </a:r>
            <a:r>
              <a:rPr lang="en-US" sz="2400" b="1" dirty="0">
                <a:solidFill>
                  <a:srgbClr val="3F3F3F"/>
                </a:solidFill>
              </a:rPr>
              <a:t> </a:t>
            </a:r>
            <a:r>
              <a:rPr lang="en-US" sz="2400" b="1" dirty="0" err="1">
                <a:solidFill>
                  <a:srgbClr val="3F3F3F"/>
                </a:solidFill>
              </a:rPr>
              <a:t>kĩ</a:t>
            </a:r>
            <a:r>
              <a:rPr lang="en-US" sz="2400" b="1" dirty="0">
                <a:solidFill>
                  <a:srgbClr val="3F3F3F"/>
                </a:solidFill>
              </a:rPr>
              <a:t> </a:t>
            </a:r>
            <a:r>
              <a:rPr lang="en-US" sz="2400" b="1" dirty="0" err="1">
                <a:solidFill>
                  <a:srgbClr val="3F3F3F"/>
                </a:solidFill>
              </a:rPr>
              <a:t>truyện</a:t>
            </a:r>
            <a:r>
              <a:rPr lang="en-US" sz="2400" b="1" dirty="0">
                <a:solidFill>
                  <a:srgbClr val="3F3F3F"/>
                </a:solidFill>
              </a:rPr>
              <a:t>, </a:t>
            </a:r>
            <a:r>
              <a:rPr lang="en-US" sz="2400" b="1" dirty="0" err="1">
                <a:solidFill>
                  <a:srgbClr val="3F3F3F"/>
                </a:solidFill>
              </a:rPr>
              <a:t>tóm</a:t>
            </a:r>
            <a:r>
              <a:rPr lang="en-US" sz="2400" b="1" dirty="0">
                <a:solidFill>
                  <a:srgbClr val="3F3F3F"/>
                </a:solidFill>
              </a:rPr>
              <a:t> </a:t>
            </a:r>
            <a:r>
              <a:rPr lang="en-US" sz="2400" b="1" dirty="0" err="1">
                <a:solidFill>
                  <a:srgbClr val="3F3F3F"/>
                </a:solidFill>
              </a:rPr>
              <a:t>tắt</a:t>
            </a:r>
            <a:r>
              <a:rPr lang="en-US" sz="2400" b="1" dirty="0">
                <a:solidFill>
                  <a:srgbClr val="3F3F3F"/>
                </a:solidFill>
              </a:rPr>
              <a:t> </a:t>
            </a:r>
            <a:r>
              <a:rPr lang="en-US" sz="2400" b="1" dirty="0" err="1">
                <a:solidFill>
                  <a:srgbClr val="3F3F3F"/>
                </a:solidFill>
              </a:rPr>
              <a:t>được</a:t>
            </a:r>
            <a:r>
              <a:rPr lang="en-US" sz="2400" b="1" dirty="0">
                <a:solidFill>
                  <a:srgbClr val="3F3F3F"/>
                </a:solidFill>
              </a:rPr>
              <a:t> </a:t>
            </a:r>
            <a:r>
              <a:rPr lang="en-US" sz="2400" b="1" dirty="0" err="1">
                <a:solidFill>
                  <a:srgbClr val="3F3F3F"/>
                </a:solidFill>
              </a:rPr>
              <a:t>nội</a:t>
            </a:r>
            <a:r>
              <a:rPr lang="en-US" sz="2400" b="1" dirty="0">
                <a:solidFill>
                  <a:srgbClr val="3F3F3F"/>
                </a:solidFill>
              </a:rPr>
              <a:t> dung</a:t>
            </a:r>
            <a:endParaRPr sz="2400" b="1" i="0" u="none" strike="noStrike" cap="none" dirty="0">
              <a:solidFill>
                <a:srgbClr val="3F3F3F"/>
              </a:solidFill>
              <a:sym typeface="Arial"/>
            </a:endParaRPr>
          </a:p>
        </p:txBody>
      </p:sp>
      <p:sp>
        <p:nvSpPr>
          <p:cNvPr id="296" name="Google Shape;296;p9"/>
          <p:cNvSpPr txBox="1"/>
          <p:nvPr/>
        </p:nvSpPr>
        <p:spPr>
          <a:xfrm>
            <a:off x="6485750" y="2928435"/>
            <a:ext cx="4617679" cy="1643565"/>
          </a:xfrm>
          <a:prstGeom prst="rect">
            <a:avLst/>
          </a:prstGeom>
          <a:noFill/>
          <a:ln>
            <a:noFill/>
          </a:ln>
        </p:spPr>
        <p:txBody>
          <a:bodyPr spcFirstLastPara="1" wrap="square" lIns="0" tIns="0" rIns="0" bIns="0" anchor="t" anchorCtr="0">
            <a:noAutofit/>
          </a:bodyPr>
          <a:lstStyle/>
          <a:p>
            <a:pPr marL="0" marR="0" lvl="1" indent="0" algn="l" rtl="0">
              <a:spcBef>
                <a:spcPts val="0"/>
              </a:spcBef>
              <a:spcAft>
                <a:spcPts val="0"/>
              </a:spcAft>
              <a:buNone/>
            </a:pPr>
            <a:r>
              <a:rPr lang="en-US" sz="2400" b="1" i="0" u="none" strike="noStrike" cap="none" dirty="0" err="1">
                <a:solidFill>
                  <a:srgbClr val="3F3F3F"/>
                </a:solidFill>
                <a:latin typeface="Arial"/>
                <a:ea typeface="Arial"/>
                <a:cs typeface="Arial"/>
                <a:sym typeface="Arial"/>
              </a:rPr>
              <a:t>Xác</a:t>
            </a:r>
            <a:r>
              <a:rPr lang="en-US" sz="2400" b="1" i="0" u="none" strike="noStrike" cap="none" dirty="0">
                <a:solidFill>
                  <a:srgbClr val="3F3F3F"/>
                </a:solidFill>
                <a:latin typeface="Arial"/>
                <a:ea typeface="Arial"/>
                <a:cs typeface="Arial"/>
                <a:sym typeface="Arial"/>
              </a:rPr>
              <a:t> </a:t>
            </a:r>
            <a:r>
              <a:rPr lang="en-US" sz="2400" b="1" i="0" u="none" strike="noStrike" cap="none" dirty="0" err="1">
                <a:solidFill>
                  <a:srgbClr val="3F3F3F"/>
                </a:solidFill>
                <a:latin typeface="Arial"/>
                <a:ea typeface="Arial"/>
                <a:cs typeface="Arial"/>
                <a:sym typeface="Arial"/>
              </a:rPr>
              <a:t>định</a:t>
            </a:r>
            <a:r>
              <a:rPr lang="en-US" sz="2400" b="1" i="0" u="none" strike="noStrike" cap="none" dirty="0">
                <a:solidFill>
                  <a:srgbClr val="3F3F3F"/>
                </a:solidFill>
                <a:latin typeface="Arial"/>
                <a:ea typeface="Arial"/>
                <a:cs typeface="Arial"/>
                <a:sym typeface="Arial"/>
              </a:rPr>
              <a:t> </a:t>
            </a:r>
            <a:r>
              <a:rPr lang="en-US" sz="2400" b="1" i="0" u="none" strike="noStrike" cap="none" dirty="0" err="1">
                <a:solidFill>
                  <a:srgbClr val="3F3F3F"/>
                </a:solidFill>
                <a:latin typeface="Arial"/>
                <a:ea typeface="Arial"/>
                <a:cs typeface="Arial"/>
                <a:sym typeface="Arial"/>
              </a:rPr>
              <a:t>được</a:t>
            </a:r>
            <a:r>
              <a:rPr lang="en-US" sz="2400" b="1" i="0" u="none" strike="noStrike" cap="none" dirty="0">
                <a:solidFill>
                  <a:srgbClr val="3F3F3F"/>
                </a:solidFill>
                <a:latin typeface="Arial"/>
                <a:ea typeface="Arial"/>
                <a:cs typeface="Arial"/>
                <a:sym typeface="Arial"/>
              </a:rPr>
              <a:t> </a:t>
            </a:r>
            <a:r>
              <a:rPr lang="en-US" sz="2400" b="1" i="0" u="none" strike="noStrike" cap="none" dirty="0" err="1">
                <a:solidFill>
                  <a:srgbClr val="3F3F3F"/>
                </a:solidFill>
                <a:latin typeface="Arial"/>
                <a:ea typeface="Arial"/>
                <a:cs typeface="Arial"/>
                <a:sym typeface="Arial"/>
              </a:rPr>
              <a:t>nhân</a:t>
            </a:r>
            <a:r>
              <a:rPr lang="en-US" sz="2400" b="1" i="0" u="none" strike="noStrike" cap="none" dirty="0">
                <a:solidFill>
                  <a:srgbClr val="3F3F3F"/>
                </a:solidFill>
                <a:latin typeface="Arial"/>
                <a:ea typeface="Arial"/>
                <a:cs typeface="Arial"/>
                <a:sym typeface="Arial"/>
              </a:rPr>
              <a:t> </a:t>
            </a:r>
            <a:r>
              <a:rPr lang="en-US" sz="2400" b="1" i="0" u="none" strike="noStrike" cap="none" dirty="0" err="1">
                <a:solidFill>
                  <a:srgbClr val="3F3F3F"/>
                </a:solidFill>
                <a:latin typeface="Arial"/>
                <a:ea typeface="Arial"/>
                <a:cs typeface="Arial"/>
                <a:sym typeface="Arial"/>
              </a:rPr>
              <a:t>vật</a:t>
            </a:r>
            <a:r>
              <a:rPr lang="en-US" sz="2400" b="1" i="0" u="none" strike="noStrike" cap="none" dirty="0">
                <a:solidFill>
                  <a:srgbClr val="3F3F3F"/>
                </a:solidFill>
                <a:latin typeface="Arial"/>
                <a:ea typeface="Arial"/>
                <a:cs typeface="Arial"/>
                <a:sym typeface="Arial"/>
              </a:rPr>
              <a:t> </a:t>
            </a:r>
            <a:r>
              <a:rPr lang="en-US" sz="2400" b="1" i="0" u="none" strike="noStrike" cap="none" dirty="0" err="1">
                <a:solidFill>
                  <a:srgbClr val="3F3F3F"/>
                </a:solidFill>
                <a:latin typeface="Arial"/>
                <a:ea typeface="Arial"/>
                <a:cs typeface="Arial"/>
                <a:sym typeface="Arial"/>
              </a:rPr>
              <a:t>chính</a:t>
            </a:r>
            <a:r>
              <a:rPr lang="en-US" sz="2400" b="1" i="0" u="none" strike="noStrike" cap="none" dirty="0">
                <a:solidFill>
                  <a:srgbClr val="3F3F3F"/>
                </a:solidFill>
                <a:latin typeface="Arial"/>
                <a:ea typeface="Arial"/>
                <a:cs typeface="Arial"/>
                <a:sym typeface="Arial"/>
              </a:rPr>
              <a:t> </a:t>
            </a:r>
            <a:r>
              <a:rPr lang="en-US" sz="2400" b="1" i="0" u="none" strike="noStrike" cap="none" dirty="0" err="1">
                <a:solidFill>
                  <a:srgbClr val="3F3F3F"/>
                </a:solidFill>
                <a:latin typeface="Arial"/>
                <a:ea typeface="Arial"/>
                <a:cs typeface="Arial"/>
                <a:sym typeface="Arial"/>
              </a:rPr>
              <a:t>là</a:t>
            </a:r>
            <a:r>
              <a:rPr lang="en-US" sz="2400" b="1" i="0" u="none" strike="noStrike" cap="none" dirty="0">
                <a:solidFill>
                  <a:srgbClr val="3F3F3F"/>
                </a:solidFill>
                <a:latin typeface="Arial"/>
                <a:ea typeface="Arial"/>
                <a:cs typeface="Arial"/>
                <a:sym typeface="Arial"/>
              </a:rPr>
              <a:t> </a:t>
            </a:r>
            <a:r>
              <a:rPr lang="en-US" sz="2400" b="1" i="0" u="none" strike="noStrike" cap="none" dirty="0" err="1">
                <a:solidFill>
                  <a:srgbClr val="3F3F3F"/>
                </a:solidFill>
                <a:latin typeface="Arial"/>
                <a:ea typeface="Arial"/>
                <a:cs typeface="Arial"/>
                <a:sym typeface="Arial"/>
              </a:rPr>
              <a:t>ai,Thể</a:t>
            </a:r>
            <a:r>
              <a:rPr lang="en-US" sz="2400" b="1" i="0" u="none" strike="noStrike" cap="none" dirty="0">
                <a:solidFill>
                  <a:srgbClr val="3F3F3F"/>
                </a:solidFill>
                <a:latin typeface="Arial"/>
                <a:ea typeface="Arial"/>
                <a:cs typeface="Arial"/>
                <a:sym typeface="Arial"/>
              </a:rPr>
              <a:t> </a:t>
            </a:r>
            <a:r>
              <a:rPr lang="en-US" sz="2400" b="1" i="0" u="none" strike="noStrike" cap="none" dirty="0" err="1">
                <a:solidFill>
                  <a:srgbClr val="3F3F3F"/>
                </a:solidFill>
                <a:latin typeface="Arial"/>
                <a:ea typeface="Arial"/>
                <a:cs typeface="Arial"/>
                <a:sym typeface="Arial"/>
              </a:rPr>
              <a:t>hiện</a:t>
            </a:r>
            <a:r>
              <a:rPr lang="en-US" sz="2400" b="1" i="0" u="none" strike="noStrike" cap="none" dirty="0">
                <a:solidFill>
                  <a:srgbClr val="3F3F3F"/>
                </a:solidFill>
                <a:latin typeface="Arial"/>
                <a:ea typeface="Arial"/>
                <a:cs typeface="Arial"/>
                <a:sym typeface="Arial"/>
              </a:rPr>
              <a:t> qua </a:t>
            </a:r>
            <a:r>
              <a:rPr lang="en-US" sz="2400" b="1" i="0" u="none" strike="noStrike" cap="none" dirty="0" err="1">
                <a:solidFill>
                  <a:srgbClr val="3F3F3F"/>
                </a:solidFill>
                <a:latin typeface="Arial"/>
                <a:ea typeface="Arial"/>
                <a:cs typeface="Arial"/>
                <a:sym typeface="Arial"/>
              </a:rPr>
              <a:t>những</a:t>
            </a:r>
            <a:r>
              <a:rPr lang="en-US" sz="2400" b="1" i="0" u="none" strike="noStrike" cap="none" dirty="0">
                <a:solidFill>
                  <a:srgbClr val="3F3F3F"/>
                </a:solidFill>
                <a:latin typeface="Arial"/>
                <a:ea typeface="Arial"/>
                <a:cs typeface="Arial"/>
                <a:sym typeface="Arial"/>
              </a:rPr>
              <a:t> </a:t>
            </a:r>
            <a:r>
              <a:rPr lang="en-US" sz="2400" b="1" i="0" u="none" strike="noStrike" cap="none" dirty="0" err="1">
                <a:solidFill>
                  <a:srgbClr val="3F3F3F"/>
                </a:solidFill>
                <a:latin typeface="Arial"/>
                <a:ea typeface="Arial"/>
                <a:cs typeface="Arial"/>
                <a:sym typeface="Arial"/>
              </a:rPr>
              <a:t>phương</a:t>
            </a:r>
            <a:r>
              <a:rPr lang="en-US" sz="2400" b="1" i="0" u="none" strike="noStrike" cap="none" dirty="0">
                <a:solidFill>
                  <a:srgbClr val="3F3F3F"/>
                </a:solidFill>
                <a:latin typeface="Arial"/>
                <a:ea typeface="Arial"/>
                <a:cs typeface="Arial"/>
                <a:sym typeface="Arial"/>
              </a:rPr>
              <a:t> </a:t>
            </a:r>
            <a:r>
              <a:rPr lang="en-US" sz="2400" b="1" i="0" u="none" strike="noStrike" cap="none" dirty="0" err="1">
                <a:solidFill>
                  <a:srgbClr val="3F3F3F"/>
                </a:solidFill>
                <a:latin typeface="Arial"/>
                <a:ea typeface="Arial"/>
                <a:cs typeface="Arial"/>
                <a:sym typeface="Arial"/>
              </a:rPr>
              <a:t>diện</a:t>
            </a:r>
            <a:r>
              <a:rPr lang="en-US" sz="2400" b="1" i="0" u="none" strike="noStrike" cap="none" dirty="0">
                <a:solidFill>
                  <a:srgbClr val="3F3F3F"/>
                </a:solidFill>
                <a:latin typeface="Arial"/>
                <a:ea typeface="Arial"/>
                <a:cs typeface="Arial"/>
                <a:sym typeface="Arial"/>
              </a:rPr>
              <a:t> </a:t>
            </a:r>
            <a:r>
              <a:rPr lang="en-US" sz="2400" b="1" i="0" u="none" strike="noStrike" cap="none" dirty="0" err="1">
                <a:solidFill>
                  <a:srgbClr val="3F3F3F"/>
                </a:solidFill>
                <a:latin typeface="Arial"/>
                <a:ea typeface="Arial"/>
                <a:cs typeface="Arial"/>
                <a:sym typeface="Arial"/>
              </a:rPr>
              <a:t>nào</a:t>
            </a:r>
            <a:r>
              <a:rPr lang="en-US" sz="2400" b="1" i="0" u="none" strike="noStrike" cap="none" dirty="0">
                <a:solidFill>
                  <a:srgbClr val="3F3F3F"/>
                </a:solidFill>
                <a:latin typeface="Arial"/>
                <a:ea typeface="Arial"/>
                <a:cs typeface="Arial"/>
                <a:sym typeface="Arial"/>
              </a:rPr>
              <a:t>? </a:t>
            </a:r>
            <a:r>
              <a:rPr lang="en-US" sz="2400" b="1" i="0" u="none" strike="noStrike" cap="none" dirty="0" err="1">
                <a:solidFill>
                  <a:srgbClr val="3F3F3F"/>
                </a:solidFill>
                <a:latin typeface="Arial"/>
                <a:ea typeface="Arial"/>
                <a:cs typeface="Arial"/>
                <a:sym typeface="Arial"/>
              </a:rPr>
              <a:t>Đề</a:t>
            </a:r>
            <a:r>
              <a:rPr lang="en-US" sz="2400" b="1" i="0" u="none" strike="noStrike" cap="none" dirty="0">
                <a:solidFill>
                  <a:srgbClr val="3F3F3F"/>
                </a:solidFill>
                <a:latin typeface="Arial"/>
                <a:ea typeface="Arial"/>
                <a:cs typeface="Arial"/>
                <a:sym typeface="Arial"/>
              </a:rPr>
              <a:t> </a:t>
            </a:r>
            <a:r>
              <a:rPr lang="en-US" sz="2400" b="1" i="0" u="none" strike="noStrike" cap="none" dirty="0" err="1">
                <a:solidFill>
                  <a:srgbClr val="3F3F3F"/>
                </a:solidFill>
                <a:latin typeface="Arial"/>
                <a:ea typeface="Arial"/>
                <a:cs typeface="Arial"/>
                <a:sym typeface="Arial"/>
              </a:rPr>
              <a:t>tài</a:t>
            </a:r>
            <a:r>
              <a:rPr lang="en-US" sz="2400" b="1" i="0" u="none" strike="noStrike" cap="none" dirty="0">
                <a:solidFill>
                  <a:srgbClr val="3F3F3F"/>
                </a:solidFill>
                <a:latin typeface="Arial"/>
                <a:ea typeface="Arial"/>
                <a:cs typeface="Arial"/>
                <a:sym typeface="Arial"/>
              </a:rPr>
              <a:t>, </a:t>
            </a:r>
            <a:r>
              <a:rPr lang="en-US" sz="2400" b="1" i="0" u="none" strike="noStrike" cap="none" dirty="0" err="1">
                <a:solidFill>
                  <a:srgbClr val="3F3F3F"/>
                </a:solidFill>
                <a:latin typeface="Arial"/>
                <a:ea typeface="Arial"/>
                <a:cs typeface="Arial"/>
                <a:sym typeface="Arial"/>
              </a:rPr>
              <a:t>chủ</a:t>
            </a:r>
            <a:r>
              <a:rPr lang="en-US" sz="2400" b="1" i="0" u="none" strike="noStrike" cap="none" dirty="0">
                <a:solidFill>
                  <a:srgbClr val="3F3F3F"/>
                </a:solidFill>
                <a:latin typeface="Arial"/>
                <a:ea typeface="Arial"/>
                <a:cs typeface="Arial"/>
                <a:sym typeface="Arial"/>
              </a:rPr>
              <a:t> </a:t>
            </a:r>
            <a:r>
              <a:rPr lang="en-US" sz="2400" b="1" i="0" u="none" strike="noStrike" cap="none">
                <a:solidFill>
                  <a:srgbClr val="3F3F3F"/>
                </a:solidFill>
                <a:latin typeface="Arial"/>
                <a:ea typeface="Arial"/>
                <a:cs typeface="Arial"/>
                <a:sym typeface="Arial"/>
              </a:rPr>
              <a:t>đề</a:t>
            </a:r>
            <a:endParaRPr sz="2400" b="1" i="0" u="none" strike="noStrike" cap="none" dirty="0">
              <a:solidFill>
                <a:srgbClr val="3F3F3F"/>
              </a:solidFill>
              <a:latin typeface="Arial"/>
              <a:ea typeface="Arial"/>
              <a:cs typeface="Arial"/>
              <a:sym typeface="Arial"/>
            </a:endParaRPr>
          </a:p>
        </p:txBody>
      </p:sp>
      <p:sp>
        <p:nvSpPr>
          <p:cNvPr id="298" name="Google Shape;298;p9"/>
          <p:cNvSpPr txBox="1"/>
          <p:nvPr/>
        </p:nvSpPr>
        <p:spPr>
          <a:xfrm>
            <a:off x="6403075" y="4804757"/>
            <a:ext cx="4700354" cy="1107747"/>
          </a:xfrm>
          <a:prstGeom prst="rect">
            <a:avLst/>
          </a:prstGeom>
          <a:noFill/>
          <a:ln>
            <a:noFill/>
          </a:ln>
        </p:spPr>
        <p:txBody>
          <a:bodyPr spcFirstLastPara="1" wrap="square" lIns="0" tIns="0" rIns="0" bIns="0" anchor="t" anchorCtr="0">
            <a:noAutofit/>
          </a:bodyPr>
          <a:lstStyle/>
          <a:p>
            <a:pPr marL="0" marR="0" lvl="1" indent="0" algn="l" rtl="0">
              <a:spcBef>
                <a:spcPts val="0"/>
              </a:spcBef>
              <a:spcAft>
                <a:spcPts val="0"/>
              </a:spcAft>
              <a:buNone/>
            </a:pPr>
            <a:r>
              <a:rPr lang="en-US" sz="2400" b="1" i="0" u="none" strike="noStrike" cap="none" dirty="0" err="1">
                <a:solidFill>
                  <a:srgbClr val="3F3F3F"/>
                </a:solidFill>
                <a:latin typeface="Arial"/>
                <a:ea typeface="Arial"/>
                <a:cs typeface="Arial"/>
                <a:sym typeface="Arial"/>
              </a:rPr>
              <a:t>Truyện</a:t>
            </a:r>
            <a:r>
              <a:rPr lang="en-US" sz="2400" b="1" i="0" u="none" strike="noStrike" cap="none" dirty="0">
                <a:solidFill>
                  <a:srgbClr val="3F3F3F"/>
                </a:solidFill>
                <a:latin typeface="Arial"/>
                <a:ea typeface="Arial"/>
                <a:cs typeface="Arial"/>
                <a:sym typeface="Arial"/>
              </a:rPr>
              <a:t> </a:t>
            </a:r>
            <a:r>
              <a:rPr lang="en-US" sz="2400" b="1" i="0" u="none" strike="noStrike" cap="none" dirty="0" err="1">
                <a:solidFill>
                  <a:srgbClr val="3F3F3F"/>
                </a:solidFill>
                <a:latin typeface="Arial"/>
                <a:ea typeface="Arial"/>
                <a:cs typeface="Arial"/>
                <a:sym typeface="Arial"/>
              </a:rPr>
              <a:t>giúp</a:t>
            </a:r>
            <a:r>
              <a:rPr lang="en-US" sz="2400" b="1" i="0" u="none" strike="noStrike" cap="none" dirty="0">
                <a:solidFill>
                  <a:srgbClr val="3F3F3F"/>
                </a:solidFill>
                <a:latin typeface="Arial"/>
                <a:ea typeface="Arial"/>
                <a:cs typeface="Arial"/>
                <a:sym typeface="Arial"/>
              </a:rPr>
              <a:t> </a:t>
            </a:r>
            <a:r>
              <a:rPr lang="en-US" sz="2400" b="1" i="0" u="none" strike="noStrike" cap="none" dirty="0" err="1">
                <a:solidFill>
                  <a:srgbClr val="3F3F3F"/>
                </a:solidFill>
                <a:latin typeface="Arial"/>
                <a:ea typeface="Arial"/>
                <a:cs typeface="Arial"/>
                <a:sym typeface="Arial"/>
              </a:rPr>
              <a:t>em</a:t>
            </a:r>
            <a:r>
              <a:rPr lang="en-US" sz="2400" b="1" i="0" u="none" strike="noStrike" cap="none" dirty="0">
                <a:solidFill>
                  <a:srgbClr val="3F3F3F"/>
                </a:solidFill>
                <a:latin typeface="Arial"/>
                <a:ea typeface="Arial"/>
                <a:cs typeface="Arial"/>
                <a:sym typeface="Arial"/>
              </a:rPr>
              <a:t> </a:t>
            </a:r>
            <a:r>
              <a:rPr lang="en-US" sz="2400" b="1" i="0" u="none" strike="noStrike" cap="none" dirty="0" err="1">
                <a:solidFill>
                  <a:srgbClr val="3F3F3F"/>
                </a:solidFill>
                <a:latin typeface="Arial"/>
                <a:ea typeface="Arial"/>
                <a:cs typeface="Arial"/>
                <a:sym typeface="Arial"/>
              </a:rPr>
              <a:t>hiểu</a:t>
            </a:r>
            <a:r>
              <a:rPr lang="en-US" sz="2400" b="1" i="0" u="none" strike="noStrike" cap="none" dirty="0">
                <a:solidFill>
                  <a:srgbClr val="3F3F3F"/>
                </a:solidFill>
                <a:latin typeface="Arial"/>
                <a:ea typeface="Arial"/>
                <a:cs typeface="Arial"/>
                <a:sym typeface="Arial"/>
              </a:rPr>
              <a:t> </a:t>
            </a:r>
            <a:r>
              <a:rPr lang="en-US" sz="2400" b="1" i="0" u="none" strike="noStrike" cap="none" dirty="0" err="1">
                <a:solidFill>
                  <a:srgbClr val="3F3F3F"/>
                </a:solidFill>
                <a:latin typeface="Arial"/>
                <a:ea typeface="Arial"/>
                <a:cs typeface="Arial"/>
                <a:sym typeface="Arial"/>
              </a:rPr>
              <a:t>được</a:t>
            </a:r>
            <a:r>
              <a:rPr lang="en-US" sz="2400" b="1" i="0" u="none" strike="noStrike" cap="none" dirty="0">
                <a:solidFill>
                  <a:srgbClr val="3F3F3F"/>
                </a:solidFill>
                <a:latin typeface="Arial"/>
                <a:ea typeface="Arial"/>
                <a:cs typeface="Arial"/>
                <a:sym typeface="Arial"/>
              </a:rPr>
              <a:t> </a:t>
            </a:r>
            <a:r>
              <a:rPr lang="en-US" sz="2400" b="1" i="0" u="none" strike="noStrike" cap="none" dirty="0" err="1">
                <a:solidFill>
                  <a:srgbClr val="3F3F3F"/>
                </a:solidFill>
                <a:latin typeface="Arial"/>
                <a:ea typeface="Arial"/>
                <a:cs typeface="Arial"/>
                <a:sym typeface="Arial"/>
              </a:rPr>
              <a:t>điều</a:t>
            </a:r>
            <a:r>
              <a:rPr lang="en-US" sz="2400" b="1" i="0" u="none" strike="noStrike" cap="none" dirty="0">
                <a:solidFill>
                  <a:srgbClr val="3F3F3F"/>
                </a:solidFill>
                <a:latin typeface="Arial"/>
                <a:ea typeface="Arial"/>
                <a:cs typeface="Arial"/>
                <a:sym typeface="Arial"/>
              </a:rPr>
              <a:t> </a:t>
            </a:r>
            <a:r>
              <a:rPr lang="en-US" sz="2400" b="1" i="0" u="none" strike="noStrike" cap="none" dirty="0" err="1">
                <a:solidFill>
                  <a:srgbClr val="3F3F3F"/>
                </a:solidFill>
                <a:latin typeface="Arial"/>
                <a:ea typeface="Arial"/>
                <a:cs typeface="Arial"/>
                <a:sym typeface="Arial"/>
              </a:rPr>
              <a:t>gì</a:t>
            </a:r>
            <a:r>
              <a:rPr lang="en-US" sz="2400" b="1" i="0" u="none" strike="noStrike" cap="none" dirty="0">
                <a:solidFill>
                  <a:srgbClr val="3F3F3F"/>
                </a:solidFill>
                <a:latin typeface="Arial"/>
                <a:ea typeface="Arial"/>
                <a:cs typeface="Arial"/>
                <a:sym typeface="Arial"/>
              </a:rPr>
              <a:t>  </a:t>
            </a:r>
            <a:r>
              <a:rPr lang="en-US" sz="2400" b="1" i="0" u="none" strike="noStrike" cap="none" dirty="0" err="1">
                <a:solidFill>
                  <a:srgbClr val="3F3F3F"/>
                </a:solidFill>
                <a:latin typeface="Arial"/>
                <a:ea typeface="Arial"/>
                <a:cs typeface="Arial"/>
                <a:sym typeface="Arial"/>
              </a:rPr>
              <a:t>và</a:t>
            </a:r>
            <a:r>
              <a:rPr lang="en-US" sz="2400" b="1" i="0" u="none" strike="noStrike" cap="none" dirty="0">
                <a:solidFill>
                  <a:srgbClr val="3F3F3F"/>
                </a:solidFill>
                <a:latin typeface="Arial"/>
                <a:ea typeface="Arial"/>
                <a:cs typeface="Arial"/>
                <a:sym typeface="Arial"/>
              </a:rPr>
              <a:t> </a:t>
            </a:r>
            <a:r>
              <a:rPr lang="en-US" sz="2400" b="1" i="0" u="none" strike="noStrike" cap="none" dirty="0" err="1">
                <a:solidFill>
                  <a:srgbClr val="3F3F3F"/>
                </a:solidFill>
                <a:latin typeface="Arial"/>
                <a:ea typeface="Arial"/>
                <a:cs typeface="Arial"/>
                <a:sym typeface="Arial"/>
              </a:rPr>
              <a:t>tác</a:t>
            </a:r>
            <a:r>
              <a:rPr lang="en-US" sz="2400" b="1" i="0" u="none" strike="noStrike" cap="none" dirty="0">
                <a:solidFill>
                  <a:srgbClr val="3F3F3F"/>
                </a:solidFill>
                <a:latin typeface="Arial"/>
                <a:ea typeface="Arial"/>
                <a:cs typeface="Arial"/>
                <a:sym typeface="Arial"/>
              </a:rPr>
              <a:t> </a:t>
            </a:r>
            <a:r>
              <a:rPr lang="en-US" sz="2400" b="1" i="0" u="none" strike="noStrike" cap="none" dirty="0" err="1">
                <a:solidFill>
                  <a:srgbClr val="3F3F3F"/>
                </a:solidFill>
                <a:latin typeface="Arial"/>
                <a:ea typeface="Arial"/>
                <a:cs typeface="Arial"/>
                <a:sym typeface="Arial"/>
              </a:rPr>
              <a:t>động</a:t>
            </a:r>
            <a:r>
              <a:rPr lang="en-US" sz="2400" b="1" i="0" u="none" strike="noStrike" cap="none" dirty="0">
                <a:solidFill>
                  <a:srgbClr val="3F3F3F"/>
                </a:solidFill>
                <a:latin typeface="Arial"/>
                <a:ea typeface="Arial"/>
                <a:cs typeface="Arial"/>
                <a:sym typeface="Arial"/>
              </a:rPr>
              <a:t> </a:t>
            </a:r>
            <a:r>
              <a:rPr lang="en-US" sz="2400" b="1" i="0" u="none" strike="noStrike" cap="none" dirty="0" err="1">
                <a:solidFill>
                  <a:srgbClr val="3F3F3F"/>
                </a:solidFill>
                <a:latin typeface="Arial"/>
                <a:ea typeface="Arial"/>
                <a:cs typeface="Arial"/>
                <a:sym typeface="Arial"/>
              </a:rPr>
              <a:t>đến</a:t>
            </a:r>
            <a:r>
              <a:rPr lang="en-US" sz="2400" b="1" i="0" u="none" strike="noStrike" cap="none" dirty="0">
                <a:solidFill>
                  <a:srgbClr val="3F3F3F"/>
                </a:solidFill>
                <a:latin typeface="Arial"/>
                <a:ea typeface="Arial"/>
                <a:cs typeface="Arial"/>
                <a:sym typeface="Arial"/>
              </a:rPr>
              <a:t> </a:t>
            </a:r>
            <a:r>
              <a:rPr lang="en-US" sz="2400" b="1" i="0" u="none" strike="noStrike" cap="none" dirty="0" err="1">
                <a:solidFill>
                  <a:srgbClr val="3F3F3F"/>
                </a:solidFill>
                <a:latin typeface="Arial"/>
                <a:ea typeface="Arial"/>
                <a:cs typeface="Arial"/>
                <a:sym typeface="Arial"/>
              </a:rPr>
              <a:t>tình</a:t>
            </a:r>
            <a:r>
              <a:rPr lang="en-US" sz="2400" b="1" i="0" u="none" strike="noStrike" cap="none" dirty="0">
                <a:solidFill>
                  <a:srgbClr val="3F3F3F"/>
                </a:solidFill>
                <a:latin typeface="Arial"/>
                <a:ea typeface="Arial"/>
                <a:cs typeface="Arial"/>
                <a:sym typeface="Arial"/>
              </a:rPr>
              <a:t> </a:t>
            </a:r>
            <a:r>
              <a:rPr lang="en-US" sz="2400" b="1" i="0" u="none" strike="noStrike" cap="none" dirty="0" err="1">
                <a:solidFill>
                  <a:srgbClr val="3F3F3F"/>
                </a:solidFill>
                <a:latin typeface="Arial"/>
                <a:ea typeface="Arial"/>
                <a:cs typeface="Arial"/>
                <a:sym typeface="Arial"/>
              </a:rPr>
              <a:t>cảm</a:t>
            </a:r>
            <a:r>
              <a:rPr lang="en-US" sz="2400" b="1" i="0" u="none" strike="noStrike" cap="none" dirty="0">
                <a:solidFill>
                  <a:srgbClr val="3F3F3F"/>
                </a:solidFill>
                <a:latin typeface="Arial"/>
                <a:ea typeface="Arial"/>
                <a:cs typeface="Arial"/>
                <a:sym typeface="Arial"/>
              </a:rPr>
              <a:t> </a:t>
            </a:r>
            <a:r>
              <a:rPr lang="en-US" sz="2400" b="1" i="0" u="none" strike="noStrike" cap="none" dirty="0" err="1">
                <a:solidFill>
                  <a:srgbClr val="3F3F3F"/>
                </a:solidFill>
                <a:latin typeface="Arial"/>
                <a:ea typeface="Arial"/>
                <a:cs typeface="Arial"/>
                <a:sym typeface="Arial"/>
              </a:rPr>
              <a:t>của</a:t>
            </a:r>
            <a:r>
              <a:rPr lang="en-US" sz="2400" b="1" i="0" u="none" strike="noStrike" cap="none" dirty="0">
                <a:solidFill>
                  <a:srgbClr val="3F3F3F"/>
                </a:solidFill>
                <a:latin typeface="Arial"/>
                <a:ea typeface="Arial"/>
                <a:cs typeface="Arial"/>
                <a:sym typeface="Arial"/>
              </a:rPr>
              <a:t> </a:t>
            </a:r>
            <a:r>
              <a:rPr lang="en-US" sz="2400" b="1" i="0" u="none" strike="noStrike" cap="none" dirty="0" err="1">
                <a:solidFill>
                  <a:srgbClr val="3F3F3F"/>
                </a:solidFill>
                <a:latin typeface="Arial"/>
                <a:ea typeface="Arial"/>
                <a:cs typeface="Arial"/>
                <a:sym typeface="Arial"/>
              </a:rPr>
              <a:t>em</a:t>
            </a:r>
            <a:r>
              <a:rPr lang="en-US" sz="2400" b="1" i="0" u="none" strike="noStrike" cap="none" dirty="0">
                <a:solidFill>
                  <a:srgbClr val="3F3F3F"/>
                </a:solidFill>
                <a:latin typeface="Arial"/>
                <a:ea typeface="Arial"/>
                <a:cs typeface="Arial"/>
                <a:sym typeface="Arial"/>
              </a:rPr>
              <a:t> </a:t>
            </a:r>
            <a:r>
              <a:rPr lang="en-US" sz="2400" b="1" i="0" u="none" strike="noStrike" cap="none" dirty="0" err="1">
                <a:solidFill>
                  <a:srgbClr val="3F3F3F"/>
                </a:solidFill>
                <a:latin typeface="Arial"/>
                <a:ea typeface="Arial"/>
                <a:cs typeface="Arial"/>
                <a:sym typeface="Arial"/>
              </a:rPr>
              <a:t>như</a:t>
            </a:r>
            <a:r>
              <a:rPr lang="en-US" sz="2400" b="1" i="0" u="none" strike="noStrike" cap="none" dirty="0">
                <a:solidFill>
                  <a:srgbClr val="3F3F3F"/>
                </a:solidFill>
                <a:latin typeface="Arial"/>
                <a:ea typeface="Arial"/>
                <a:cs typeface="Arial"/>
                <a:sym typeface="Arial"/>
              </a:rPr>
              <a:t> </a:t>
            </a:r>
            <a:r>
              <a:rPr lang="en-US" sz="2400" b="1" i="0" u="none" strike="noStrike" cap="none" dirty="0" err="1">
                <a:solidFill>
                  <a:srgbClr val="3F3F3F"/>
                </a:solidFill>
                <a:latin typeface="Arial"/>
                <a:ea typeface="Arial"/>
                <a:cs typeface="Arial"/>
                <a:sym typeface="Arial"/>
              </a:rPr>
              <a:t>thế</a:t>
            </a:r>
            <a:r>
              <a:rPr lang="en-US" sz="2400" b="1" i="0" u="none" strike="noStrike" cap="none" dirty="0">
                <a:solidFill>
                  <a:srgbClr val="3F3F3F"/>
                </a:solidFill>
                <a:latin typeface="Arial"/>
                <a:ea typeface="Arial"/>
                <a:cs typeface="Arial"/>
                <a:sym typeface="Arial"/>
              </a:rPr>
              <a:t> </a:t>
            </a:r>
            <a:r>
              <a:rPr lang="en-US" sz="2400" b="1" i="0" u="none" strike="noStrike" cap="none" dirty="0" err="1">
                <a:solidFill>
                  <a:srgbClr val="3F3F3F"/>
                </a:solidFill>
                <a:latin typeface="Arial"/>
                <a:ea typeface="Arial"/>
                <a:cs typeface="Arial"/>
                <a:sym typeface="Arial"/>
              </a:rPr>
              <a:t>nào</a:t>
            </a:r>
            <a:r>
              <a:rPr lang="en-US" sz="2400" b="1" i="0" u="none" strike="noStrike" cap="none" dirty="0">
                <a:solidFill>
                  <a:srgbClr val="3F3F3F"/>
                </a:solidFill>
                <a:latin typeface="Arial"/>
                <a:ea typeface="Arial"/>
                <a:cs typeface="Arial"/>
                <a:sym typeface="Arial"/>
              </a:rPr>
              <a:t> ?</a:t>
            </a:r>
            <a:endParaRPr sz="2400" b="1" i="0" u="none" strike="noStrike" cap="none" dirty="0">
              <a:solidFill>
                <a:srgbClr val="3F3F3F"/>
              </a:solidFill>
              <a:latin typeface="Arial"/>
              <a:ea typeface="Arial"/>
              <a:cs typeface="Arial"/>
              <a:sym typeface="Arial"/>
            </a:endParaRPr>
          </a:p>
        </p:txBody>
      </p:sp>
      <p:sp>
        <p:nvSpPr>
          <p:cNvPr id="299" name="Google Shape;299;p9"/>
          <p:cNvSpPr txBox="1"/>
          <p:nvPr/>
        </p:nvSpPr>
        <p:spPr>
          <a:xfrm>
            <a:off x="943429" y="2928435"/>
            <a:ext cx="3057093" cy="1411336"/>
          </a:xfrm>
          <a:prstGeom prst="rect">
            <a:avLst/>
          </a:prstGeom>
          <a:noFill/>
          <a:ln>
            <a:noFill/>
          </a:ln>
        </p:spPr>
        <p:txBody>
          <a:bodyPr spcFirstLastPara="1" wrap="square" lIns="0" tIns="0" rIns="0" bIns="0" anchor="t" anchorCtr="0">
            <a:noAutofit/>
          </a:bodyPr>
          <a:lstStyle/>
          <a:p>
            <a:pPr marL="0" marR="0" lvl="1" indent="0" algn="l" rtl="0">
              <a:spcBef>
                <a:spcPts val="0"/>
              </a:spcBef>
              <a:spcAft>
                <a:spcPts val="0"/>
              </a:spcAft>
              <a:buNone/>
            </a:pPr>
            <a:r>
              <a:rPr lang="en-US" sz="2800" b="1" i="0" u="none" strike="noStrike" cap="none" dirty="0" err="1">
                <a:solidFill>
                  <a:srgbClr val="3F3F3F"/>
                </a:solidFill>
                <a:latin typeface="Arial"/>
                <a:ea typeface="Arial"/>
                <a:cs typeface="Arial"/>
                <a:sym typeface="Arial"/>
              </a:rPr>
              <a:t>Chiến</a:t>
            </a:r>
            <a:r>
              <a:rPr lang="en-US" sz="2800" b="1" i="0" u="none" strike="noStrike" cap="none" dirty="0">
                <a:solidFill>
                  <a:srgbClr val="3F3F3F"/>
                </a:solidFill>
                <a:latin typeface="Arial"/>
                <a:ea typeface="Arial"/>
                <a:cs typeface="Arial"/>
                <a:sym typeface="Arial"/>
              </a:rPr>
              <a:t> </a:t>
            </a:r>
            <a:r>
              <a:rPr lang="en-US" sz="2800" b="1" i="0" u="none" strike="noStrike" cap="none" dirty="0" err="1">
                <a:solidFill>
                  <a:srgbClr val="3F3F3F"/>
                </a:solidFill>
                <a:latin typeface="Arial"/>
                <a:ea typeface="Arial"/>
                <a:cs typeface="Arial"/>
                <a:sym typeface="Arial"/>
              </a:rPr>
              <a:t>thuật</a:t>
            </a:r>
            <a:r>
              <a:rPr lang="en-US" sz="2800" b="1" i="0" u="none" strike="noStrike" cap="none" dirty="0">
                <a:solidFill>
                  <a:srgbClr val="3F3F3F"/>
                </a:solidFill>
                <a:latin typeface="Arial"/>
                <a:ea typeface="Arial"/>
                <a:cs typeface="Arial"/>
                <a:sym typeface="Arial"/>
              </a:rPr>
              <a:t> </a:t>
            </a:r>
            <a:r>
              <a:rPr lang="en-US" sz="2800" b="1" i="0" u="none" strike="noStrike" cap="none" dirty="0" err="1">
                <a:solidFill>
                  <a:srgbClr val="3F3F3F"/>
                </a:solidFill>
                <a:latin typeface="Arial"/>
                <a:ea typeface="Arial"/>
                <a:cs typeface="Arial"/>
                <a:sym typeface="Arial"/>
              </a:rPr>
              <a:t>đọc</a:t>
            </a:r>
            <a:r>
              <a:rPr lang="en-US" sz="2800" b="1" i="0" u="none" strike="noStrike" cap="none" dirty="0">
                <a:solidFill>
                  <a:srgbClr val="3F3F3F"/>
                </a:solidFill>
                <a:latin typeface="Arial"/>
                <a:ea typeface="Arial"/>
                <a:cs typeface="Arial"/>
                <a:sym typeface="Arial"/>
              </a:rPr>
              <a:t> </a:t>
            </a:r>
            <a:r>
              <a:rPr lang="en-US" sz="2800" b="1" i="0" u="none" strike="noStrike" cap="none" dirty="0" err="1">
                <a:solidFill>
                  <a:srgbClr val="3F3F3F"/>
                </a:solidFill>
                <a:latin typeface="Arial"/>
                <a:ea typeface="Arial"/>
                <a:cs typeface="Arial"/>
                <a:sym typeface="Arial"/>
              </a:rPr>
              <a:t>hiểu</a:t>
            </a:r>
            <a:r>
              <a:rPr lang="en-US" sz="2800" b="1" i="0" u="none" strike="noStrike" cap="none" dirty="0">
                <a:solidFill>
                  <a:srgbClr val="3F3F3F"/>
                </a:solidFill>
                <a:latin typeface="Arial"/>
                <a:ea typeface="Arial"/>
                <a:cs typeface="Arial"/>
                <a:sym typeface="Arial"/>
              </a:rPr>
              <a:t> </a:t>
            </a:r>
            <a:r>
              <a:rPr lang="en-US" sz="2800" b="1" i="0" u="none" strike="noStrike" cap="none" dirty="0" err="1">
                <a:solidFill>
                  <a:srgbClr val="3F3F3F"/>
                </a:solidFill>
                <a:latin typeface="Arial"/>
                <a:ea typeface="Arial"/>
                <a:cs typeface="Arial"/>
                <a:sym typeface="Arial"/>
              </a:rPr>
              <a:t>truyện</a:t>
            </a:r>
            <a:r>
              <a:rPr lang="en-US" sz="2800" b="1" i="0" u="none" strike="noStrike" cap="none" dirty="0">
                <a:solidFill>
                  <a:srgbClr val="3F3F3F"/>
                </a:solidFill>
                <a:latin typeface="Arial"/>
                <a:ea typeface="Arial"/>
                <a:cs typeface="Arial"/>
                <a:sym typeface="Arial"/>
              </a:rPr>
              <a:t> </a:t>
            </a:r>
            <a:r>
              <a:rPr lang="en-US" sz="2800" b="1" i="0" u="none" strike="noStrike" cap="none" dirty="0" err="1">
                <a:solidFill>
                  <a:srgbClr val="3F3F3F"/>
                </a:solidFill>
                <a:latin typeface="Arial"/>
                <a:ea typeface="Arial"/>
                <a:cs typeface="Arial"/>
                <a:sym typeface="Arial"/>
              </a:rPr>
              <a:t>ngắn</a:t>
            </a:r>
            <a:endParaRPr sz="2800" b="1" i="0" u="none" strike="noStrike" cap="none" dirty="0">
              <a:solidFill>
                <a:srgbClr val="3F3F3F"/>
              </a:solidFill>
              <a:latin typeface="Arial"/>
              <a:ea typeface="Arial"/>
              <a:cs typeface="Arial"/>
              <a:sym typeface="Arial"/>
            </a:endParaRPr>
          </a:p>
        </p:txBody>
      </p:sp>
      <p:sp>
        <p:nvSpPr>
          <p:cNvPr id="301" name="Google Shape;301;p9"/>
          <p:cNvSpPr txBox="1"/>
          <p:nvPr/>
        </p:nvSpPr>
        <p:spPr>
          <a:xfrm>
            <a:off x="391886" y="290448"/>
            <a:ext cx="799211"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dirty="0">
                <a:solidFill>
                  <a:schemeClr val="dk1"/>
                </a:solidFill>
              </a:rPr>
              <a:t>4</a:t>
            </a:r>
            <a:endParaRPr sz="4000" dirty="0">
              <a:solidFill>
                <a:schemeClr val="dk1"/>
              </a:solidFill>
              <a:latin typeface="Arial"/>
              <a:ea typeface="Arial"/>
              <a:cs typeface="Arial"/>
              <a:sym typeface="Arial"/>
            </a:endParaRPr>
          </a:p>
        </p:txBody>
      </p:sp>
      <p:sp>
        <p:nvSpPr>
          <p:cNvPr id="302" name="Google Shape;302;p9"/>
          <p:cNvSpPr/>
          <p:nvPr/>
        </p:nvSpPr>
        <p:spPr>
          <a:xfrm>
            <a:off x="1400629" y="212594"/>
            <a:ext cx="7306927" cy="70784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4000" dirty="0" err="1">
                <a:solidFill>
                  <a:schemeClr val="dk1"/>
                </a:solidFill>
                <a:latin typeface="Arial"/>
                <a:ea typeface="Arial"/>
                <a:cs typeface="Arial"/>
                <a:sym typeface="Arial"/>
              </a:rPr>
              <a:t>Cách</a:t>
            </a:r>
            <a:r>
              <a:rPr lang="en-US" sz="4000" dirty="0">
                <a:solidFill>
                  <a:schemeClr val="dk1"/>
                </a:solidFill>
                <a:latin typeface="Arial"/>
                <a:ea typeface="Arial"/>
                <a:cs typeface="Arial"/>
                <a:sym typeface="Arial"/>
              </a:rPr>
              <a:t> </a:t>
            </a:r>
            <a:r>
              <a:rPr lang="en-US" sz="4000" dirty="0" err="1">
                <a:solidFill>
                  <a:schemeClr val="dk1"/>
                </a:solidFill>
                <a:latin typeface="Arial"/>
                <a:ea typeface="Arial"/>
                <a:cs typeface="Arial"/>
                <a:sym typeface="Arial"/>
              </a:rPr>
              <a:t>đọc</a:t>
            </a:r>
            <a:r>
              <a:rPr lang="en-US" sz="4000" dirty="0">
                <a:solidFill>
                  <a:schemeClr val="dk1"/>
                </a:solidFill>
                <a:latin typeface="Arial"/>
                <a:ea typeface="Arial"/>
                <a:cs typeface="Arial"/>
                <a:sym typeface="Arial"/>
              </a:rPr>
              <a:t> </a:t>
            </a:r>
            <a:r>
              <a:rPr lang="en-US" sz="4000" dirty="0" err="1">
                <a:solidFill>
                  <a:schemeClr val="dk1"/>
                </a:solidFill>
                <a:latin typeface="Arial"/>
                <a:ea typeface="Arial"/>
                <a:cs typeface="Arial"/>
                <a:sym typeface="Arial"/>
              </a:rPr>
              <a:t>hiểu</a:t>
            </a:r>
            <a:r>
              <a:rPr lang="en-US" sz="4000" dirty="0">
                <a:solidFill>
                  <a:schemeClr val="dk1"/>
                </a:solidFill>
                <a:latin typeface="Arial"/>
                <a:ea typeface="Arial"/>
                <a:cs typeface="Arial"/>
                <a:sym typeface="Arial"/>
              </a:rPr>
              <a:t> </a:t>
            </a:r>
            <a:r>
              <a:rPr lang="en-US" sz="4000" dirty="0" err="1">
                <a:solidFill>
                  <a:schemeClr val="dk1"/>
                </a:solidFill>
                <a:latin typeface="Arial"/>
                <a:ea typeface="Arial"/>
                <a:cs typeface="Arial"/>
                <a:sym typeface="Arial"/>
              </a:rPr>
              <a:t>truyện</a:t>
            </a:r>
            <a:r>
              <a:rPr lang="en-US" sz="4000" dirty="0">
                <a:solidFill>
                  <a:schemeClr val="dk1"/>
                </a:solidFill>
                <a:latin typeface="Arial"/>
                <a:ea typeface="Arial"/>
                <a:cs typeface="Arial"/>
                <a:sym typeface="Arial"/>
              </a:rPr>
              <a:t> </a:t>
            </a:r>
            <a:r>
              <a:rPr lang="en-US" sz="4000" dirty="0" err="1">
                <a:solidFill>
                  <a:schemeClr val="dk1"/>
                </a:solidFill>
                <a:latin typeface="Arial"/>
                <a:ea typeface="Arial"/>
                <a:cs typeface="Arial"/>
                <a:sym typeface="Arial"/>
              </a:rPr>
              <a:t>ngắn</a:t>
            </a:r>
            <a:endParaRPr sz="4000" dirty="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01"/>
                                        </p:tgtEl>
                                        <p:attrNameLst>
                                          <p:attrName>style.visibility</p:attrName>
                                        </p:attrNameLst>
                                      </p:cBhvr>
                                      <p:to>
                                        <p:strVal val="visible"/>
                                      </p:to>
                                    </p:set>
                                    <p:animEffect transition="in" filter="circle(in)">
                                      <p:cBhvr>
                                        <p:cTn id="7" dur="2000"/>
                                        <p:tgtEl>
                                          <p:spTgt spid="301"/>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02"/>
                                        </p:tgtEl>
                                        <p:attrNameLst>
                                          <p:attrName>style.visibility</p:attrName>
                                        </p:attrNameLst>
                                      </p:cBhvr>
                                      <p:to>
                                        <p:strVal val="visible"/>
                                      </p:to>
                                    </p:set>
                                    <p:animEffect transition="in" filter="circle(in)">
                                      <p:cBhvr>
                                        <p:cTn id="10" dur="2000"/>
                                        <p:tgtEl>
                                          <p:spTgt spid="302"/>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99"/>
                                        </p:tgtEl>
                                        <p:attrNameLst>
                                          <p:attrName>style.visibility</p:attrName>
                                        </p:attrNameLst>
                                      </p:cBhvr>
                                      <p:to>
                                        <p:strVal val="visible"/>
                                      </p:to>
                                    </p:set>
                                    <p:animEffect transition="in" filter="circle(in)">
                                      <p:cBhvr>
                                        <p:cTn id="13" dur="2000"/>
                                        <p:tgtEl>
                                          <p:spTgt spid="299"/>
                                        </p:tgtEl>
                                      </p:cBhvr>
                                    </p:animEffect>
                                  </p:childTnLst>
                                </p:cTn>
                              </p:par>
                              <p:par>
                                <p:cTn id="14" presetID="6" presetClass="entr" presetSubtype="16" fill="hold" nodeType="withEffect">
                                  <p:stCondLst>
                                    <p:cond delay="0"/>
                                  </p:stCondLst>
                                  <p:childTnLst>
                                    <p:set>
                                      <p:cBhvr>
                                        <p:cTn id="15" dur="1" fill="hold">
                                          <p:stCondLst>
                                            <p:cond delay="0"/>
                                          </p:stCondLst>
                                        </p:cTn>
                                        <p:tgtEl>
                                          <p:spTgt spid="280"/>
                                        </p:tgtEl>
                                        <p:attrNameLst>
                                          <p:attrName>style.visibility</p:attrName>
                                        </p:attrNameLst>
                                      </p:cBhvr>
                                      <p:to>
                                        <p:strVal val="visible"/>
                                      </p:to>
                                    </p:set>
                                    <p:animEffect transition="in" filter="circle(in)">
                                      <p:cBhvr>
                                        <p:cTn id="16" dur="2000"/>
                                        <p:tgtEl>
                                          <p:spTgt spid="280"/>
                                        </p:tgtEl>
                                      </p:cBhvr>
                                    </p:animEffect>
                                  </p:childTnLst>
                                </p:cTn>
                              </p:par>
                              <p:par>
                                <p:cTn id="17" presetID="6" presetClass="entr" presetSubtype="16" fill="hold" nodeType="withEffect">
                                  <p:stCondLst>
                                    <p:cond delay="0"/>
                                  </p:stCondLst>
                                  <p:childTnLst>
                                    <p:set>
                                      <p:cBhvr>
                                        <p:cTn id="18" dur="1" fill="hold">
                                          <p:stCondLst>
                                            <p:cond delay="0"/>
                                          </p:stCondLst>
                                        </p:cTn>
                                        <p:tgtEl>
                                          <p:spTgt spid="283"/>
                                        </p:tgtEl>
                                        <p:attrNameLst>
                                          <p:attrName>style.visibility</p:attrName>
                                        </p:attrNameLst>
                                      </p:cBhvr>
                                      <p:to>
                                        <p:strVal val="visible"/>
                                      </p:to>
                                    </p:set>
                                    <p:animEffect transition="in" filter="circle(in)">
                                      <p:cBhvr>
                                        <p:cTn id="19" dur="2000"/>
                                        <p:tgtEl>
                                          <p:spTgt spid="283"/>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289"/>
                                        </p:tgtEl>
                                        <p:attrNameLst>
                                          <p:attrName>style.visibility</p:attrName>
                                        </p:attrNameLst>
                                      </p:cBhvr>
                                      <p:to>
                                        <p:strVal val="visible"/>
                                      </p:to>
                                    </p:set>
                                    <p:animEffect transition="in" filter="circle(in)">
                                      <p:cBhvr>
                                        <p:cTn id="22" dur="2000"/>
                                        <p:tgtEl>
                                          <p:spTgt spid="289"/>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287"/>
                                        </p:tgtEl>
                                        <p:attrNameLst>
                                          <p:attrName>style.visibility</p:attrName>
                                        </p:attrNameLst>
                                      </p:cBhvr>
                                      <p:to>
                                        <p:strVal val="visible"/>
                                      </p:to>
                                    </p:set>
                                    <p:animEffect transition="in" filter="circle(in)">
                                      <p:cBhvr>
                                        <p:cTn id="25" dur="2000"/>
                                        <p:tgtEl>
                                          <p:spTgt spid="287"/>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291"/>
                                        </p:tgtEl>
                                        <p:attrNameLst>
                                          <p:attrName>style.visibility</p:attrName>
                                        </p:attrNameLst>
                                      </p:cBhvr>
                                      <p:to>
                                        <p:strVal val="visible"/>
                                      </p:to>
                                    </p:set>
                                    <p:animEffect transition="in" filter="circle(in)">
                                      <p:cBhvr>
                                        <p:cTn id="28" dur="2000"/>
                                        <p:tgtEl>
                                          <p:spTgt spid="291"/>
                                        </p:tgtEl>
                                      </p:cBhvr>
                                    </p:animEffect>
                                  </p:childTnLst>
                                </p:cTn>
                              </p:par>
                              <p:par>
                                <p:cTn id="29" presetID="6" presetClass="entr" presetSubtype="16" fill="hold" nodeType="withEffect">
                                  <p:stCondLst>
                                    <p:cond delay="0"/>
                                  </p:stCondLst>
                                  <p:childTnLst>
                                    <p:set>
                                      <p:cBhvr>
                                        <p:cTn id="30" dur="1" fill="hold">
                                          <p:stCondLst>
                                            <p:cond delay="0"/>
                                          </p:stCondLst>
                                        </p:cTn>
                                        <p:tgtEl>
                                          <p:spTgt spid="282"/>
                                        </p:tgtEl>
                                        <p:attrNameLst>
                                          <p:attrName>style.visibility</p:attrName>
                                        </p:attrNameLst>
                                      </p:cBhvr>
                                      <p:to>
                                        <p:strVal val="visible"/>
                                      </p:to>
                                    </p:set>
                                    <p:animEffect transition="in" filter="circle(in)">
                                      <p:cBhvr>
                                        <p:cTn id="31" dur="2000"/>
                                        <p:tgtEl>
                                          <p:spTgt spid="28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94"/>
                                        </p:tgtEl>
                                        <p:attrNameLst>
                                          <p:attrName>style.visibility</p:attrName>
                                        </p:attrNameLst>
                                      </p:cBhvr>
                                      <p:to>
                                        <p:strVal val="visible"/>
                                      </p:to>
                                    </p:set>
                                    <p:animEffect transition="in" filter="barn(inVertical)">
                                      <p:cBhvr>
                                        <p:cTn id="36" dur="500"/>
                                        <p:tgtEl>
                                          <p:spTgt spid="294"/>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296">
                                            <p:txEl>
                                              <p:pRg st="0" end="0"/>
                                            </p:txEl>
                                          </p:spTgt>
                                        </p:tgtEl>
                                        <p:attrNameLst>
                                          <p:attrName>style.visibility</p:attrName>
                                        </p:attrNameLst>
                                      </p:cBhvr>
                                      <p:to>
                                        <p:strVal val="visible"/>
                                      </p:to>
                                    </p:set>
                                    <p:animEffect transition="in" filter="circle(in)">
                                      <p:cBhvr>
                                        <p:cTn id="41" dur="2000"/>
                                        <p:tgtEl>
                                          <p:spTgt spid="296">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nodeType="clickEffect">
                                  <p:stCondLst>
                                    <p:cond delay="0"/>
                                  </p:stCondLst>
                                  <p:childTnLst>
                                    <p:set>
                                      <p:cBhvr>
                                        <p:cTn id="45" dur="1" fill="hold">
                                          <p:stCondLst>
                                            <p:cond delay="0"/>
                                          </p:stCondLst>
                                        </p:cTn>
                                        <p:tgtEl>
                                          <p:spTgt spid="298">
                                            <p:txEl>
                                              <p:pRg st="0" end="0"/>
                                            </p:txEl>
                                          </p:spTgt>
                                        </p:tgtEl>
                                        <p:attrNameLst>
                                          <p:attrName>style.visibility</p:attrName>
                                        </p:attrNameLst>
                                      </p:cBhvr>
                                      <p:to>
                                        <p:strVal val="visible"/>
                                      </p:to>
                                    </p:set>
                                    <p:animEffect transition="in" filter="wheel(1)">
                                      <p:cBhvr>
                                        <p:cTn id="46" dur="2000"/>
                                        <p:tgtEl>
                                          <p:spTgt spid="2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 grpId="0" animBg="1"/>
      <p:bldP spid="289" grpId="0" animBg="1"/>
      <p:bldP spid="291" grpId="0" animBg="1"/>
      <p:bldP spid="294" grpId="0"/>
      <p:bldP spid="299" grpId="0"/>
      <p:bldP spid="301" grpId="0"/>
      <p:bldP spid="30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0"/>
          <p:cNvSpPr/>
          <p:nvPr/>
        </p:nvSpPr>
        <p:spPr>
          <a:xfrm>
            <a:off x="1133040" y="1915886"/>
            <a:ext cx="3222170" cy="2859314"/>
          </a:xfrm>
          <a:prstGeom prst="roundRect">
            <a:avLst>
              <a:gd name="adj" fmla="val 16667"/>
            </a:avLst>
          </a:prstGeom>
          <a:solidFill>
            <a:srgbClr val="0F802E"/>
          </a:solidFill>
          <a:ln>
            <a:noFill/>
          </a:ln>
          <a:effectLst>
            <a:outerShdw blurRad="101600" dist="76200" dir="2700000" algn="tl" rotWithShape="0">
              <a:srgbClr val="000000">
                <a:alpha val="29803"/>
              </a:srgbClr>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2800" b="1" dirty="0" err="1">
                <a:solidFill>
                  <a:schemeClr val="tx1"/>
                </a:solidFill>
                <a:latin typeface="Arial"/>
                <a:ea typeface="Arial"/>
                <a:cs typeface="Arial"/>
                <a:sym typeface="Arial"/>
              </a:rPr>
              <a:t>Nghệ</a:t>
            </a:r>
            <a:r>
              <a:rPr lang="en-US" sz="2800" b="1" dirty="0">
                <a:solidFill>
                  <a:schemeClr val="tx1"/>
                </a:solidFill>
                <a:latin typeface="Arial"/>
                <a:ea typeface="Arial"/>
                <a:cs typeface="Arial"/>
                <a:sym typeface="Arial"/>
              </a:rPr>
              <a:t> </a:t>
            </a:r>
            <a:r>
              <a:rPr lang="en-US" sz="2800" b="1" dirty="0" err="1">
                <a:solidFill>
                  <a:schemeClr val="tx1"/>
                </a:solidFill>
                <a:latin typeface="Arial"/>
                <a:ea typeface="Arial"/>
                <a:cs typeface="Arial"/>
                <a:sym typeface="Arial"/>
              </a:rPr>
              <a:t>thuật</a:t>
            </a:r>
            <a:endParaRPr sz="2800" b="1" dirty="0">
              <a:solidFill>
                <a:schemeClr val="tx1"/>
              </a:solidFill>
              <a:latin typeface="Arial"/>
              <a:ea typeface="Arial"/>
              <a:cs typeface="Arial"/>
              <a:sym typeface="Arial"/>
            </a:endParaRPr>
          </a:p>
        </p:txBody>
      </p:sp>
      <p:sp>
        <p:nvSpPr>
          <p:cNvPr id="309" name="Google Shape;309;p10"/>
          <p:cNvSpPr/>
          <p:nvPr/>
        </p:nvSpPr>
        <p:spPr>
          <a:xfrm>
            <a:off x="4601030" y="1915886"/>
            <a:ext cx="3018970" cy="2859314"/>
          </a:xfrm>
          <a:prstGeom prst="roundRect">
            <a:avLst>
              <a:gd name="adj" fmla="val 16667"/>
            </a:avLst>
          </a:prstGeom>
          <a:solidFill>
            <a:srgbClr val="A4CC41"/>
          </a:solidFill>
          <a:ln>
            <a:noFill/>
          </a:ln>
          <a:effectLst>
            <a:outerShdw blurRad="101600" dist="76200" dir="2700000" algn="tl" rotWithShape="0">
              <a:srgbClr val="000000">
                <a:alpha val="29803"/>
              </a:srgbClr>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2800" b="1" dirty="0" err="1">
                <a:solidFill>
                  <a:schemeClr val="tx1"/>
                </a:solidFill>
                <a:latin typeface="Arial"/>
                <a:ea typeface="Arial"/>
                <a:cs typeface="Arial"/>
                <a:sym typeface="Arial"/>
              </a:rPr>
              <a:t>Nội</a:t>
            </a:r>
            <a:r>
              <a:rPr lang="en-US" sz="2800" b="1" dirty="0">
                <a:solidFill>
                  <a:schemeClr val="tx1"/>
                </a:solidFill>
                <a:latin typeface="Arial"/>
                <a:ea typeface="Arial"/>
                <a:cs typeface="Arial"/>
                <a:sym typeface="Arial"/>
              </a:rPr>
              <a:t> dung</a:t>
            </a:r>
            <a:endParaRPr sz="2800" b="1" dirty="0">
              <a:solidFill>
                <a:schemeClr val="tx1"/>
              </a:solidFill>
              <a:latin typeface="Arial"/>
              <a:ea typeface="Arial"/>
              <a:cs typeface="Arial"/>
              <a:sym typeface="Arial"/>
            </a:endParaRPr>
          </a:p>
        </p:txBody>
      </p:sp>
      <p:sp>
        <p:nvSpPr>
          <p:cNvPr id="312" name="Google Shape;312;p10"/>
          <p:cNvSpPr txBox="1"/>
          <p:nvPr/>
        </p:nvSpPr>
        <p:spPr>
          <a:xfrm>
            <a:off x="473885" y="212634"/>
            <a:ext cx="659155"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dirty="0">
                <a:solidFill>
                  <a:schemeClr val="dk1"/>
                </a:solidFill>
              </a:rPr>
              <a:t>III.</a:t>
            </a:r>
            <a:endParaRPr sz="4000" dirty="0">
              <a:solidFill>
                <a:schemeClr val="dk1"/>
              </a:solidFill>
              <a:latin typeface="Arial"/>
              <a:ea typeface="Arial"/>
              <a:cs typeface="Arial"/>
              <a:sym typeface="Arial"/>
            </a:endParaRPr>
          </a:p>
        </p:txBody>
      </p:sp>
      <p:sp>
        <p:nvSpPr>
          <p:cNvPr id="313" name="Google Shape;313;p10"/>
          <p:cNvSpPr/>
          <p:nvPr/>
        </p:nvSpPr>
        <p:spPr>
          <a:xfrm>
            <a:off x="1400629" y="212594"/>
            <a:ext cx="3824513" cy="70788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4000" dirty="0" err="1">
                <a:solidFill>
                  <a:schemeClr val="dk1"/>
                </a:solidFill>
                <a:latin typeface="Arial"/>
                <a:ea typeface="Arial"/>
                <a:cs typeface="Arial"/>
                <a:sym typeface="Arial"/>
              </a:rPr>
              <a:t>Tổng</a:t>
            </a:r>
            <a:r>
              <a:rPr lang="en-US" sz="4000" dirty="0">
                <a:solidFill>
                  <a:schemeClr val="dk1"/>
                </a:solidFill>
                <a:latin typeface="Arial"/>
                <a:ea typeface="Arial"/>
                <a:cs typeface="Arial"/>
                <a:sym typeface="Arial"/>
              </a:rPr>
              <a:t> </a:t>
            </a:r>
            <a:r>
              <a:rPr lang="en-US" sz="4000" dirty="0" err="1">
                <a:solidFill>
                  <a:schemeClr val="dk1"/>
                </a:solidFill>
                <a:latin typeface="Arial"/>
                <a:ea typeface="Arial"/>
                <a:cs typeface="Arial"/>
                <a:sym typeface="Arial"/>
              </a:rPr>
              <a:t>kết</a:t>
            </a:r>
            <a:endParaRPr sz="4000" dirty="0">
              <a:solidFill>
                <a:schemeClr val="dk1"/>
              </a:solidFill>
              <a:latin typeface="Arial"/>
              <a:ea typeface="Arial"/>
              <a:cs typeface="Arial"/>
              <a:sym typeface="Arial"/>
            </a:endParaRPr>
          </a:p>
        </p:txBody>
      </p:sp>
      <p:pic>
        <p:nvPicPr>
          <p:cNvPr id="314" name="Google Shape;314;p10"/>
          <p:cNvPicPr preferRelativeResize="0"/>
          <p:nvPr/>
        </p:nvPicPr>
        <p:blipFill rotWithShape="1">
          <a:blip r:embed="rId3">
            <a:alphaModFix/>
          </a:blip>
          <a:srcRect l="30951" r="32950"/>
          <a:stretch/>
        </p:blipFill>
        <p:spPr>
          <a:xfrm>
            <a:off x="7620000" y="1736202"/>
            <a:ext cx="1886857" cy="4137949"/>
          </a:xfrm>
          <a:prstGeom prst="rect">
            <a:avLst/>
          </a:prstGeom>
          <a:noFill/>
          <a:ln>
            <a:noFill/>
          </a:ln>
        </p:spPr>
      </p:pic>
      <p:pic>
        <p:nvPicPr>
          <p:cNvPr id="315" name="Google Shape;315;p10"/>
          <p:cNvPicPr preferRelativeResize="0"/>
          <p:nvPr/>
        </p:nvPicPr>
        <p:blipFill rotWithShape="1">
          <a:blip r:embed="rId4">
            <a:alphaModFix/>
          </a:blip>
          <a:srcRect l="36040" r="35788"/>
          <a:stretch/>
        </p:blipFill>
        <p:spPr>
          <a:xfrm>
            <a:off x="9390742" y="1288916"/>
            <a:ext cx="1770743" cy="503252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13"/>
                                        </p:tgtEl>
                                        <p:attrNameLst>
                                          <p:attrName>style.visibility</p:attrName>
                                        </p:attrNameLst>
                                      </p:cBhvr>
                                      <p:to>
                                        <p:strVal val="visible"/>
                                      </p:to>
                                    </p:set>
                                    <p:animEffect transition="in" filter="randombar(horizontal)">
                                      <p:cBhvr>
                                        <p:cTn id="7" dur="500"/>
                                        <p:tgtEl>
                                          <p:spTgt spid="31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12"/>
                                        </p:tgtEl>
                                        <p:attrNameLst>
                                          <p:attrName>style.visibility</p:attrName>
                                        </p:attrNameLst>
                                      </p:cBhvr>
                                      <p:to>
                                        <p:strVal val="visible"/>
                                      </p:to>
                                    </p:set>
                                    <p:animEffect transition="in" filter="randombar(horizontal)">
                                      <p:cBhvr>
                                        <p:cTn id="10" dur="500"/>
                                        <p:tgtEl>
                                          <p:spTgt spid="31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08"/>
                                        </p:tgtEl>
                                        <p:attrNameLst>
                                          <p:attrName>style.visibility</p:attrName>
                                        </p:attrNameLst>
                                      </p:cBhvr>
                                      <p:to>
                                        <p:strVal val="visible"/>
                                      </p:to>
                                    </p:set>
                                    <p:anim calcmode="lin" valueType="num">
                                      <p:cBhvr>
                                        <p:cTn id="15" dur="1000" fill="hold"/>
                                        <p:tgtEl>
                                          <p:spTgt spid="308"/>
                                        </p:tgtEl>
                                        <p:attrNameLst>
                                          <p:attrName>ppt_w</p:attrName>
                                        </p:attrNameLst>
                                      </p:cBhvr>
                                      <p:tavLst>
                                        <p:tav tm="0">
                                          <p:val>
                                            <p:fltVal val="0"/>
                                          </p:val>
                                        </p:tav>
                                        <p:tav tm="100000">
                                          <p:val>
                                            <p:strVal val="#ppt_w"/>
                                          </p:val>
                                        </p:tav>
                                      </p:tavLst>
                                    </p:anim>
                                    <p:anim calcmode="lin" valueType="num">
                                      <p:cBhvr>
                                        <p:cTn id="16" dur="1000" fill="hold"/>
                                        <p:tgtEl>
                                          <p:spTgt spid="308"/>
                                        </p:tgtEl>
                                        <p:attrNameLst>
                                          <p:attrName>ppt_h</p:attrName>
                                        </p:attrNameLst>
                                      </p:cBhvr>
                                      <p:tavLst>
                                        <p:tav tm="0">
                                          <p:val>
                                            <p:fltVal val="0"/>
                                          </p:val>
                                        </p:tav>
                                        <p:tav tm="100000">
                                          <p:val>
                                            <p:strVal val="#ppt_h"/>
                                          </p:val>
                                        </p:tav>
                                      </p:tavLst>
                                    </p:anim>
                                    <p:anim calcmode="lin" valueType="num">
                                      <p:cBhvr>
                                        <p:cTn id="17" dur="1000" fill="hold"/>
                                        <p:tgtEl>
                                          <p:spTgt spid="308"/>
                                        </p:tgtEl>
                                        <p:attrNameLst>
                                          <p:attrName>style.rotation</p:attrName>
                                        </p:attrNameLst>
                                      </p:cBhvr>
                                      <p:tavLst>
                                        <p:tav tm="0">
                                          <p:val>
                                            <p:fltVal val="90"/>
                                          </p:val>
                                        </p:tav>
                                        <p:tav tm="100000">
                                          <p:val>
                                            <p:fltVal val="0"/>
                                          </p:val>
                                        </p:tav>
                                      </p:tavLst>
                                    </p:anim>
                                    <p:animEffect transition="in" filter="fade">
                                      <p:cBhvr>
                                        <p:cTn id="18" dur="1000"/>
                                        <p:tgtEl>
                                          <p:spTgt spid="308"/>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309"/>
                                        </p:tgtEl>
                                        <p:attrNameLst>
                                          <p:attrName>style.visibility</p:attrName>
                                        </p:attrNameLst>
                                      </p:cBhvr>
                                      <p:to>
                                        <p:strVal val="visible"/>
                                      </p:to>
                                    </p:set>
                                    <p:anim calcmode="lin" valueType="num">
                                      <p:cBhvr>
                                        <p:cTn id="21" dur="1000" fill="hold"/>
                                        <p:tgtEl>
                                          <p:spTgt spid="309"/>
                                        </p:tgtEl>
                                        <p:attrNameLst>
                                          <p:attrName>ppt_w</p:attrName>
                                        </p:attrNameLst>
                                      </p:cBhvr>
                                      <p:tavLst>
                                        <p:tav tm="0">
                                          <p:val>
                                            <p:fltVal val="0"/>
                                          </p:val>
                                        </p:tav>
                                        <p:tav tm="100000">
                                          <p:val>
                                            <p:strVal val="#ppt_w"/>
                                          </p:val>
                                        </p:tav>
                                      </p:tavLst>
                                    </p:anim>
                                    <p:anim calcmode="lin" valueType="num">
                                      <p:cBhvr>
                                        <p:cTn id="22" dur="1000" fill="hold"/>
                                        <p:tgtEl>
                                          <p:spTgt spid="309"/>
                                        </p:tgtEl>
                                        <p:attrNameLst>
                                          <p:attrName>ppt_h</p:attrName>
                                        </p:attrNameLst>
                                      </p:cBhvr>
                                      <p:tavLst>
                                        <p:tav tm="0">
                                          <p:val>
                                            <p:fltVal val="0"/>
                                          </p:val>
                                        </p:tav>
                                        <p:tav tm="100000">
                                          <p:val>
                                            <p:strVal val="#ppt_h"/>
                                          </p:val>
                                        </p:tav>
                                      </p:tavLst>
                                    </p:anim>
                                    <p:anim calcmode="lin" valueType="num">
                                      <p:cBhvr>
                                        <p:cTn id="23" dur="1000" fill="hold"/>
                                        <p:tgtEl>
                                          <p:spTgt spid="309"/>
                                        </p:tgtEl>
                                        <p:attrNameLst>
                                          <p:attrName>style.rotation</p:attrName>
                                        </p:attrNameLst>
                                      </p:cBhvr>
                                      <p:tavLst>
                                        <p:tav tm="0">
                                          <p:val>
                                            <p:fltVal val="90"/>
                                          </p:val>
                                        </p:tav>
                                        <p:tav tm="100000">
                                          <p:val>
                                            <p:fltVal val="0"/>
                                          </p:val>
                                        </p:tav>
                                      </p:tavLst>
                                    </p:anim>
                                    <p:animEffect transition="in" filter="fade">
                                      <p:cBhvr>
                                        <p:cTn id="24" dur="1000"/>
                                        <p:tgtEl>
                                          <p:spTgt spid="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 grpId="0" animBg="1"/>
      <p:bldP spid="309" grpId="0" animBg="1"/>
      <p:bldP spid="312" grpId="0"/>
      <p:bldP spid="3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0"/>
          <p:cNvSpPr/>
          <p:nvPr/>
        </p:nvSpPr>
        <p:spPr>
          <a:xfrm>
            <a:off x="1045028" y="1536033"/>
            <a:ext cx="3106981" cy="4202294"/>
          </a:xfrm>
          <a:prstGeom prst="roundRect">
            <a:avLst>
              <a:gd name="adj" fmla="val 16667"/>
            </a:avLst>
          </a:pr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0" tIns="0" rIns="0" bIns="0" anchor="ctr" anchorCtr="0">
            <a:noAutofit/>
          </a:bodyPr>
          <a:lstStyle/>
          <a:p>
            <a:pPr marL="0" marR="0" lvl="0" indent="0" algn="ctr" rtl="0">
              <a:spcBef>
                <a:spcPts val="0"/>
              </a:spcBef>
              <a:spcAft>
                <a:spcPts val="0"/>
              </a:spcAft>
              <a:buNone/>
            </a:pPr>
            <a:r>
              <a:rPr lang="en-US" sz="2800" b="1" dirty="0" err="1">
                <a:solidFill>
                  <a:schemeClr val="tx1"/>
                </a:solidFill>
                <a:latin typeface="Arial"/>
                <a:ea typeface="Arial"/>
                <a:cs typeface="Arial"/>
                <a:sym typeface="Arial"/>
              </a:rPr>
              <a:t>Nghệ</a:t>
            </a:r>
            <a:r>
              <a:rPr lang="en-US" sz="2800" b="1" dirty="0">
                <a:solidFill>
                  <a:schemeClr val="tx1"/>
                </a:solidFill>
                <a:latin typeface="Arial"/>
                <a:ea typeface="Arial"/>
                <a:cs typeface="Arial"/>
                <a:sym typeface="Arial"/>
              </a:rPr>
              <a:t> </a:t>
            </a:r>
            <a:r>
              <a:rPr lang="en-US" sz="2800" b="1" dirty="0" err="1">
                <a:solidFill>
                  <a:schemeClr val="tx1"/>
                </a:solidFill>
                <a:latin typeface="Arial"/>
                <a:ea typeface="Arial"/>
                <a:cs typeface="Arial"/>
                <a:sym typeface="Arial"/>
              </a:rPr>
              <a:t>thuật</a:t>
            </a:r>
            <a:endParaRPr lang="en-US" sz="2800" b="1" dirty="0">
              <a:solidFill>
                <a:schemeClr val="tx1"/>
              </a:solidFill>
              <a:latin typeface="Arial"/>
              <a:ea typeface="Arial"/>
              <a:cs typeface="Arial"/>
              <a:sym typeface="Arial"/>
            </a:endParaRPr>
          </a:p>
          <a:p>
            <a:r>
              <a:rPr lang="vi-VN" dirty="0"/>
              <a:t>- </a:t>
            </a:r>
            <a:r>
              <a:rPr lang="vi-VN" sz="2000" dirty="0"/>
              <a:t>Nghệ thuật kể chuyện hấp dẫn, đậm chất Nam bộ.</a:t>
            </a:r>
            <a:endParaRPr lang="en-US" sz="2000" dirty="0"/>
          </a:p>
          <a:p>
            <a:r>
              <a:rPr lang="vi-VN" sz="2000" dirty="0"/>
              <a:t>- Cốt truyện gần gũi, dễ dàng truyền tải nội dung.</a:t>
            </a:r>
            <a:endParaRPr lang="en-US" sz="2000" dirty="0"/>
          </a:p>
          <a:p>
            <a:r>
              <a:rPr lang="vi-VN" sz="2000" dirty="0"/>
              <a:t>- Ngôn từ mộc mạc, giản dị những giàu cảm xúc</a:t>
            </a:r>
            <a:endParaRPr lang="en-US" sz="2000" dirty="0"/>
          </a:p>
          <a:p>
            <a:pPr marL="0" marR="0" lvl="0" indent="0" algn="ctr" rtl="0">
              <a:spcBef>
                <a:spcPts val="0"/>
              </a:spcBef>
              <a:spcAft>
                <a:spcPts val="0"/>
              </a:spcAft>
              <a:buNone/>
            </a:pPr>
            <a:endParaRPr sz="2800" b="1" dirty="0">
              <a:solidFill>
                <a:schemeClr val="tx1"/>
              </a:solidFill>
              <a:latin typeface="Arial"/>
              <a:ea typeface="Arial"/>
              <a:cs typeface="Arial"/>
              <a:sym typeface="Arial"/>
            </a:endParaRPr>
          </a:p>
        </p:txBody>
      </p:sp>
      <p:sp>
        <p:nvSpPr>
          <p:cNvPr id="309" name="Google Shape;309;p10"/>
          <p:cNvSpPr/>
          <p:nvPr/>
        </p:nvSpPr>
        <p:spPr>
          <a:xfrm>
            <a:off x="4723150" y="1536034"/>
            <a:ext cx="3599755" cy="4338118"/>
          </a:xfrm>
          <a:prstGeom prst="roundRect">
            <a:avLst>
              <a:gd name="adj" fmla="val 16667"/>
            </a:avLst>
          </a:prstGeom>
          <a:solidFill>
            <a:srgbClr val="A4CC41"/>
          </a:solidFill>
          <a:ln>
            <a:noFill/>
          </a:ln>
          <a:effectLst>
            <a:outerShdw blurRad="101600" dist="76200" dir="2700000" algn="tl" rotWithShape="0">
              <a:srgbClr val="000000">
                <a:alpha val="29803"/>
              </a:srgbClr>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2800" b="1" dirty="0" err="1">
                <a:solidFill>
                  <a:schemeClr val="tx1"/>
                </a:solidFill>
                <a:latin typeface="Arial"/>
                <a:ea typeface="Arial"/>
                <a:cs typeface="Arial"/>
                <a:sym typeface="Arial"/>
              </a:rPr>
              <a:t>Nội</a:t>
            </a:r>
            <a:r>
              <a:rPr lang="en-US" sz="2800" b="1" dirty="0">
                <a:solidFill>
                  <a:schemeClr val="tx1"/>
                </a:solidFill>
                <a:latin typeface="Arial"/>
                <a:ea typeface="Arial"/>
                <a:cs typeface="Arial"/>
                <a:sym typeface="Arial"/>
              </a:rPr>
              <a:t> dung</a:t>
            </a:r>
          </a:p>
          <a:p>
            <a:pPr marL="0" marR="0" lvl="0" indent="0" algn="ctr" rtl="0">
              <a:spcBef>
                <a:spcPts val="0"/>
              </a:spcBef>
              <a:spcAft>
                <a:spcPts val="0"/>
              </a:spcAft>
              <a:buNone/>
            </a:pPr>
            <a:endParaRPr lang="en-US" sz="2800" b="1" dirty="0">
              <a:solidFill>
                <a:schemeClr val="tx1"/>
              </a:solidFill>
            </a:endParaRPr>
          </a:p>
          <a:p>
            <a:pPr algn="ctr"/>
            <a:r>
              <a:rPr lang="vi-VN" sz="1800" dirty="0"/>
              <a:t>- Văn bản nói về kí ức của tác giả về người bà nội - một người mẹ anh hùng giàu đức hy sinh và đáng thương. Qua đó, gửi gắm đến người đọc thông điệp về sự biết ơn và kính trọng những người đã hi sinh vì lí tưởng cách mạng, vì nền hòa bình độc lập và những người mẹ anh hùng.</a:t>
            </a:r>
            <a:endParaRPr lang="en-US" sz="1800" dirty="0"/>
          </a:p>
          <a:p>
            <a:pPr marL="0" marR="0" lvl="0" indent="0" algn="ctr" rtl="0">
              <a:spcBef>
                <a:spcPts val="0"/>
              </a:spcBef>
              <a:spcAft>
                <a:spcPts val="0"/>
              </a:spcAft>
              <a:buNone/>
            </a:pPr>
            <a:endParaRPr lang="en-US" sz="2800" b="1" dirty="0">
              <a:solidFill>
                <a:schemeClr val="tx1"/>
              </a:solidFill>
              <a:latin typeface="Arial"/>
              <a:ea typeface="Arial"/>
              <a:cs typeface="Arial"/>
              <a:sym typeface="Arial"/>
            </a:endParaRPr>
          </a:p>
          <a:p>
            <a:pPr marL="0" marR="0" lvl="0" indent="0" algn="ctr" rtl="0">
              <a:spcBef>
                <a:spcPts val="0"/>
              </a:spcBef>
              <a:spcAft>
                <a:spcPts val="0"/>
              </a:spcAft>
              <a:buNone/>
            </a:pPr>
            <a:endParaRPr sz="2800" b="1" dirty="0">
              <a:solidFill>
                <a:schemeClr val="tx1"/>
              </a:solidFill>
              <a:latin typeface="Arial"/>
              <a:ea typeface="Arial"/>
              <a:cs typeface="Arial"/>
              <a:sym typeface="Arial"/>
            </a:endParaRPr>
          </a:p>
        </p:txBody>
      </p:sp>
      <p:sp>
        <p:nvSpPr>
          <p:cNvPr id="312" name="Google Shape;312;p10"/>
          <p:cNvSpPr txBox="1"/>
          <p:nvPr/>
        </p:nvSpPr>
        <p:spPr>
          <a:xfrm>
            <a:off x="473885" y="212634"/>
            <a:ext cx="659155"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dirty="0">
                <a:solidFill>
                  <a:schemeClr val="dk1"/>
                </a:solidFill>
              </a:rPr>
              <a:t>III.</a:t>
            </a:r>
            <a:endParaRPr sz="4000" dirty="0">
              <a:solidFill>
                <a:schemeClr val="dk1"/>
              </a:solidFill>
              <a:latin typeface="Arial"/>
              <a:ea typeface="Arial"/>
              <a:cs typeface="Arial"/>
              <a:sym typeface="Arial"/>
            </a:endParaRPr>
          </a:p>
        </p:txBody>
      </p:sp>
      <p:sp>
        <p:nvSpPr>
          <p:cNvPr id="313" name="Google Shape;313;p10"/>
          <p:cNvSpPr/>
          <p:nvPr/>
        </p:nvSpPr>
        <p:spPr>
          <a:xfrm>
            <a:off x="1400629" y="212594"/>
            <a:ext cx="3824513" cy="70788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4000" dirty="0" err="1">
                <a:solidFill>
                  <a:schemeClr val="dk1"/>
                </a:solidFill>
                <a:latin typeface="Arial"/>
                <a:ea typeface="Arial"/>
                <a:cs typeface="Arial"/>
                <a:sym typeface="Arial"/>
              </a:rPr>
              <a:t>Tổng</a:t>
            </a:r>
            <a:r>
              <a:rPr lang="en-US" sz="4000" dirty="0">
                <a:solidFill>
                  <a:schemeClr val="dk1"/>
                </a:solidFill>
                <a:latin typeface="Arial"/>
                <a:ea typeface="Arial"/>
                <a:cs typeface="Arial"/>
                <a:sym typeface="Arial"/>
              </a:rPr>
              <a:t> </a:t>
            </a:r>
            <a:r>
              <a:rPr lang="en-US" sz="4000" dirty="0" err="1">
                <a:solidFill>
                  <a:schemeClr val="dk1"/>
                </a:solidFill>
                <a:latin typeface="Arial"/>
                <a:ea typeface="Arial"/>
                <a:cs typeface="Arial"/>
                <a:sym typeface="Arial"/>
              </a:rPr>
              <a:t>kết</a:t>
            </a:r>
            <a:endParaRPr sz="4000" dirty="0">
              <a:solidFill>
                <a:schemeClr val="dk1"/>
              </a:solidFill>
              <a:latin typeface="Arial"/>
              <a:ea typeface="Arial"/>
              <a:cs typeface="Arial"/>
              <a:sym typeface="Arial"/>
            </a:endParaRPr>
          </a:p>
        </p:txBody>
      </p:sp>
      <p:pic>
        <p:nvPicPr>
          <p:cNvPr id="314" name="Google Shape;314;p10"/>
          <p:cNvPicPr preferRelativeResize="0"/>
          <p:nvPr/>
        </p:nvPicPr>
        <p:blipFill rotWithShape="1">
          <a:blip r:embed="rId3">
            <a:alphaModFix/>
          </a:blip>
          <a:srcRect l="30951" r="32950"/>
          <a:stretch/>
        </p:blipFill>
        <p:spPr>
          <a:xfrm>
            <a:off x="8322906" y="1736202"/>
            <a:ext cx="1576874" cy="4137949"/>
          </a:xfrm>
          <a:prstGeom prst="rect">
            <a:avLst/>
          </a:prstGeom>
          <a:noFill/>
          <a:ln>
            <a:noFill/>
          </a:ln>
        </p:spPr>
      </p:pic>
      <p:pic>
        <p:nvPicPr>
          <p:cNvPr id="315" name="Google Shape;315;p10"/>
          <p:cNvPicPr preferRelativeResize="0"/>
          <p:nvPr/>
        </p:nvPicPr>
        <p:blipFill rotWithShape="1">
          <a:blip r:embed="rId4">
            <a:alphaModFix/>
          </a:blip>
          <a:srcRect l="36040" r="35788"/>
          <a:stretch/>
        </p:blipFill>
        <p:spPr>
          <a:xfrm>
            <a:off x="9390742" y="1288916"/>
            <a:ext cx="1770743" cy="5032520"/>
          </a:xfrm>
          <a:prstGeom prst="rect">
            <a:avLst/>
          </a:prstGeom>
          <a:noFill/>
          <a:ln>
            <a:noFill/>
          </a:ln>
        </p:spPr>
      </p:pic>
    </p:spTree>
    <p:extLst>
      <p:ext uri="{BB962C8B-B14F-4D97-AF65-F5344CB8AC3E}">
        <p14:creationId xmlns:p14="http://schemas.microsoft.com/office/powerpoint/2010/main" val="1732624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12"/>
                                        </p:tgtEl>
                                        <p:attrNameLst>
                                          <p:attrName>style.visibility</p:attrName>
                                        </p:attrNameLst>
                                      </p:cBhvr>
                                      <p:to>
                                        <p:strVal val="visible"/>
                                      </p:to>
                                    </p:set>
                                    <p:animEffect transition="in" filter="randombar(horizontal)">
                                      <p:cBhvr>
                                        <p:cTn id="7" dur="500"/>
                                        <p:tgtEl>
                                          <p:spTgt spid="3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13"/>
                                        </p:tgtEl>
                                        <p:attrNameLst>
                                          <p:attrName>style.visibility</p:attrName>
                                        </p:attrNameLst>
                                      </p:cBhvr>
                                      <p:to>
                                        <p:strVal val="visible"/>
                                      </p:to>
                                    </p:set>
                                    <p:animEffect transition="in" filter="randombar(horizontal)">
                                      <p:cBhvr>
                                        <p:cTn id="10" dur="500"/>
                                        <p:tgtEl>
                                          <p:spTgt spid="313"/>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08"/>
                                        </p:tgtEl>
                                        <p:attrNameLst>
                                          <p:attrName>style.visibility</p:attrName>
                                        </p:attrNameLst>
                                      </p:cBhvr>
                                      <p:to>
                                        <p:strVal val="visible"/>
                                      </p:to>
                                    </p:set>
                                    <p:animEffect transition="in" filter="randombar(horizontal)">
                                      <p:cBhvr>
                                        <p:cTn id="13" dur="500"/>
                                        <p:tgtEl>
                                          <p:spTgt spid="308"/>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09"/>
                                        </p:tgtEl>
                                        <p:attrNameLst>
                                          <p:attrName>style.visibility</p:attrName>
                                        </p:attrNameLst>
                                      </p:cBhvr>
                                      <p:to>
                                        <p:strVal val="visible"/>
                                      </p:to>
                                    </p:set>
                                    <p:animEffect transition="in" filter="randombar(horizontal)">
                                      <p:cBhvr>
                                        <p:cTn id="18" dur="500"/>
                                        <p:tgtEl>
                                          <p:spTgt spid="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 grpId="0" animBg="1"/>
      <p:bldP spid="309" grpId="0" animBg="1"/>
      <p:bldP spid="312" grpId="0"/>
      <p:bldP spid="3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2862" y="-53578"/>
            <a:ext cx="4720829" cy="87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组合 55"/>
          <p:cNvGrpSpPr>
            <a:grpSpLocks/>
          </p:cNvGrpSpPr>
          <p:nvPr/>
        </p:nvGrpSpPr>
        <p:grpSpPr bwMode="auto">
          <a:xfrm>
            <a:off x="2175043" y="445889"/>
            <a:ext cx="7168515" cy="2302271"/>
            <a:chOff x="7001770" y="1722498"/>
            <a:chExt cx="3831380" cy="2751981"/>
          </a:xfrm>
        </p:grpSpPr>
        <p:sp>
          <p:nvSpPr>
            <p:cNvPr id="57" name="椭圆 56"/>
            <p:cNvSpPr/>
            <p:nvPr/>
          </p:nvSpPr>
          <p:spPr>
            <a:xfrm>
              <a:off x="7001770" y="1722498"/>
              <a:ext cx="3831380" cy="2751981"/>
            </a:xfrm>
            <a:prstGeom prst="ellipse">
              <a:avLst/>
            </a:prstGeom>
            <a:solidFill>
              <a:srgbClr val="45AFC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58" name="椭圆 57"/>
            <p:cNvSpPr/>
            <p:nvPr/>
          </p:nvSpPr>
          <p:spPr>
            <a:xfrm>
              <a:off x="7248811" y="2017163"/>
              <a:ext cx="3400669" cy="2322098"/>
            </a:xfrm>
            <a:prstGeom prst="ellipse">
              <a:avLst/>
            </a:prstGeom>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zh-CN" altLang="en-US" sz="760"/>
            </a:p>
          </p:txBody>
        </p:sp>
      </p:grpSp>
      <p:pic>
        <p:nvPicPr>
          <p:cNvPr id="4" name="图片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4250" y="6288882"/>
            <a:ext cx="5131594" cy="578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4250" y="5715000"/>
            <a:ext cx="5131594" cy="796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18585" y="6562725"/>
            <a:ext cx="279797"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4600" y="6623447"/>
            <a:ext cx="176213"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图片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28272" y="1991916"/>
            <a:ext cx="227409"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18310" y="1838325"/>
            <a:ext cx="335756"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1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64054" y="158354"/>
            <a:ext cx="544115" cy="402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2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63603" y="6500813"/>
            <a:ext cx="1127522" cy="27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06679" y="6301979"/>
            <a:ext cx="151209" cy="329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43600" y="6288882"/>
            <a:ext cx="169069" cy="365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300788" y="6342460"/>
            <a:ext cx="22264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图片 4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64744" y="6259116"/>
            <a:ext cx="1965722"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图片 5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618310" y="147637"/>
            <a:ext cx="4731544" cy="59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图片 5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857751" y="219075"/>
            <a:ext cx="59412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文本框 54"/>
          <p:cNvSpPr txBox="1"/>
          <p:nvPr/>
        </p:nvSpPr>
        <p:spPr bwMode="auto">
          <a:xfrm>
            <a:off x="5261373" y="4807744"/>
            <a:ext cx="511679" cy="520912"/>
          </a:xfrm>
          <a:prstGeom prst="rect">
            <a:avLst/>
          </a:prstGeom>
          <a:noFill/>
          <a:effectLst/>
        </p:spPr>
        <p:txBody>
          <a:bodyPr wrap="none">
            <a:spAutoFit/>
          </a:bodyPr>
          <a:lstStyle/>
          <a:p>
            <a:pPr>
              <a:defRPr/>
            </a:pPr>
            <a:r>
              <a:rPr lang="en-US" altLang="zh-CN" sz="2785" dirty="0">
                <a:solidFill>
                  <a:schemeClr val="bg1"/>
                </a:solidFill>
                <a:latin typeface="Times New Roman" pitchFamily="18" charset="0"/>
                <a:ea typeface="方正姚体" panose="02010601030101010101" pitchFamily="2" charset="-122"/>
                <a:cs typeface="Times New Roman" pitchFamily="18" charset="0"/>
              </a:rPr>
              <a:t>II.</a:t>
            </a:r>
            <a:endParaRPr lang="zh-CN" altLang="en-US" sz="2785" dirty="0">
              <a:solidFill>
                <a:schemeClr val="bg1"/>
              </a:solidFill>
              <a:latin typeface="Times New Roman" pitchFamily="18" charset="0"/>
              <a:ea typeface="方正姚体" panose="02010601030101010101" pitchFamily="2" charset="-122"/>
              <a:cs typeface="Times New Roman" pitchFamily="18" charset="0"/>
            </a:endParaRPr>
          </a:p>
        </p:txBody>
      </p:sp>
      <p:pic>
        <p:nvPicPr>
          <p:cNvPr id="8" name="图片 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007644" y="6416279"/>
            <a:ext cx="204788" cy="294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图片 29"/>
          <p:cNvPicPr>
            <a:picLocks noChangeAspect="1"/>
          </p:cNvPicPr>
          <p:nvPr/>
        </p:nvPicPr>
        <p:blipFill>
          <a:blip r:embed="rId19" cstate="print"/>
          <a:stretch>
            <a:fillRect/>
          </a:stretch>
        </p:blipFill>
        <p:spPr>
          <a:xfrm>
            <a:off x="9578580" y="445889"/>
            <a:ext cx="1414681" cy="912019"/>
          </a:xfrm>
          <a:prstGeom prst="flowChartConnector">
            <a:avLst/>
          </a:prstGeom>
          <a:ln>
            <a:noFill/>
          </a:ln>
        </p:spPr>
        <p:style>
          <a:lnRef idx="2">
            <a:schemeClr val="accent1"/>
          </a:lnRef>
          <a:fillRef idx="1">
            <a:schemeClr val="lt1"/>
          </a:fillRef>
          <a:effectRef idx="0">
            <a:schemeClr val="accent1"/>
          </a:effectRef>
          <a:fontRef idx="minor">
            <a:schemeClr val="dk1"/>
          </a:fontRef>
        </p:style>
      </p:pic>
      <p:sp>
        <p:nvSpPr>
          <p:cNvPr id="16406" name="文本框 35"/>
          <p:cNvSpPr txBox="1">
            <a:spLocks noChangeArrowheads="1"/>
          </p:cNvSpPr>
          <p:nvPr/>
        </p:nvSpPr>
        <p:spPr bwMode="auto">
          <a:xfrm>
            <a:off x="8014097" y="781050"/>
            <a:ext cx="398859"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zh-CN" sz="2250">
                <a:solidFill>
                  <a:srgbClr val="0070C0"/>
                </a:solidFill>
                <a:latin typeface="方正少儿简体"/>
                <a:ea typeface="方正少儿简体"/>
                <a:cs typeface="方正少儿简体"/>
              </a:rPr>
              <a:t>4</a:t>
            </a:r>
            <a:endParaRPr lang="zh-CN" altLang="en-US" sz="2250">
              <a:solidFill>
                <a:srgbClr val="0070C0"/>
              </a:solidFill>
              <a:latin typeface="方正少儿简体"/>
              <a:ea typeface="方正少儿简体"/>
              <a:cs typeface="方正少儿简体"/>
            </a:endParaRPr>
          </a:p>
        </p:txBody>
      </p:sp>
      <p:pic>
        <p:nvPicPr>
          <p:cNvPr id="36" name="Picture 3" descr="C:\Users\HOANGHA\Downloads\207552686_237656557866698_1568103143984090217_n.jpg"/>
          <p:cNvPicPr>
            <a:picLocks noChangeAspect="1" noChangeArrowheads="1"/>
          </p:cNvPicPr>
          <p:nvPr/>
        </p:nvPicPr>
        <p:blipFill>
          <a:blip r:embed="rId20"/>
          <a:srcRect/>
          <a:stretch>
            <a:fillRect/>
          </a:stretch>
        </p:blipFill>
        <p:spPr bwMode="auto">
          <a:xfrm>
            <a:off x="9907577" y="1663721"/>
            <a:ext cx="1077516" cy="954881"/>
          </a:xfrm>
          <a:prstGeom prst="flowChartConnector">
            <a:avLst/>
          </a:prstGeom>
          <a:noFill/>
          <a:ln>
            <a:noFill/>
          </a:ln>
        </p:spPr>
      </p:pic>
      <p:pic>
        <p:nvPicPr>
          <p:cNvPr id="37" name="Picture 30" descr="Đôi khi cần “Vừa nhắm mắt vừa mở cửa sổ”"/>
          <p:cNvPicPr>
            <a:picLocks noChangeAspect="1" noChangeArrowheads="1"/>
          </p:cNvPicPr>
          <p:nvPr/>
        </p:nvPicPr>
        <p:blipFill>
          <a:blip r:embed="rId21"/>
          <a:srcRect/>
          <a:stretch>
            <a:fillRect/>
          </a:stretch>
        </p:blipFill>
        <p:spPr bwMode="auto">
          <a:xfrm>
            <a:off x="106793" y="5598500"/>
            <a:ext cx="884579" cy="804681"/>
          </a:xfrm>
          <a:prstGeom prst="flowChartConnector">
            <a:avLst/>
          </a:prstGeom>
          <a:noFill/>
          <a:ln>
            <a:solidFill>
              <a:schemeClr val="accent1"/>
            </a:solidFill>
          </a:ln>
        </p:spPr>
      </p:pic>
      <p:pic>
        <p:nvPicPr>
          <p:cNvPr id="31" name="图片 5"/>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704035" y="6053137"/>
            <a:ext cx="1557338"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图片 5"/>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175898" y="6084094"/>
            <a:ext cx="1431131"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图片 18"/>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0424297" y="5525691"/>
            <a:ext cx="907256" cy="90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 descr="VỪA NHẮM MẮT VỪA MỞ CỬA SỔ - CÂU CHUYỆN CỦA TUỔI THƠ TRONG TRẺO | Mắt"/>
          <p:cNvPicPr>
            <a:picLocks noChangeAspect="1" noChangeArrowheads="1"/>
          </p:cNvPicPr>
          <p:nvPr/>
        </p:nvPicPr>
        <p:blipFill rotWithShape="1">
          <a:blip r:embed="rId24"/>
          <a:srcRect l="22024" t="34856" r="54706" b="14283"/>
          <a:stretch/>
        </p:blipFill>
        <p:spPr bwMode="auto">
          <a:xfrm>
            <a:off x="896309" y="471624"/>
            <a:ext cx="1050957" cy="702197"/>
          </a:xfrm>
          <a:prstGeom prst="flowChartConnector">
            <a:avLst/>
          </a:prstGeom>
          <a:noFill/>
          <a:ln>
            <a:noFill/>
          </a:ln>
        </p:spPr>
      </p:pic>
      <p:sp>
        <p:nvSpPr>
          <p:cNvPr id="35" name="Google Shape;598;p21"/>
          <p:cNvSpPr/>
          <p:nvPr/>
        </p:nvSpPr>
        <p:spPr>
          <a:xfrm>
            <a:off x="896309" y="2648136"/>
            <a:ext cx="9274058" cy="2709870"/>
          </a:xfrm>
          <a:prstGeom prst="cloudCallout">
            <a:avLst>
              <a:gd name="adj1" fmla="val 61167"/>
              <a:gd name="adj2" fmla="val 39576"/>
            </a:avLst>
          </a:prstGeom>
          <a:solidFill>
            <a:schemeClr val="lt1"/>
          </a:solidFill>
          <a:ln w="25400" cap="flat" cmpd="sng">
            <a:solidFill>
              <a:srgbClr val="A4CC4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 name="Rectangle 6"/>
          <p:cNvSpPr/>
          <p:nvPr/>
        </p:nvSpPr>
        <p:spPr>
          <a:xfrm>
            <a:off x="3359020" y="1023939"/>
            <a:ext cx="4990834" cy="1323439"/>
          </a:xfrm>
          <a:prstGeom prst="rect">
            <a:avLst/>
          </a:prstGeom>
        </p:spPr>
        <p:txBody>
          <a:bodyPr wrap="square">
            <a:spAutoFit/>
          </a:bodyPr>
          <a:lstStyle/>
          <a:p>
            <a:pPr algn="ctr"/>
            <a:r>
              <a:rPr lang="vi-VN" sz="1600" dirty="0"/>
              <a:t>Có người cho rằng, qua truyện ngắn Người mẹ vườn cau, tác giả muốn nhắn gửi đến người đọc thông điệp về truyền thống "uống nước nhớ nguồn" của dân tộc. </a:t>
            </a:r>
            <a:r>
              <a:rPr lang="en-US" sz="1600" dirty="0"/>
              <a:t>Ý </a:t>
            </a:r>
            <a:r>
              <a:rPr lang="en-US" sz="1600" dirty="0" err="1"/>
              <a:t>kiến</a:t>
            </a:r>
            <a:r>
              <a:rPr lang="en-US" sz="1600" dirty="0"/>
              <a:t> </a:t>
            </a:r>
            <a:r>
              <a:rPr lang="en-US" sz="1600" dirty="0" err="1"/>
              <a:t>của</a:t>
            </a:r>
            <a:r>
              <a:rPr lang="en-US" sz="1600" dirty="0"/>
              <a:t> </a:t>
            </a:r>
            <a:r>
              <a:rPr lang="en-US" sz="1600" dirty="0" err="1"/>
              <a:t>em</a:t>
            </a:r>
            <a:r>
              <a:rPr lang="en-US" sz="1600" dirty="0"/>
              <a:t> </a:t>
            </a:r>
            <a:r>
              <a:rPr lang="en-US" sz="1600" dirty="0" err="1"/>
              <a:t>như</a:t>
            </a:r>
            <a:r>
              <a:rPr lang="en-US" sz="1600" dirty="0"/>
              <a:t> </a:t>
            </a:r>
            <a:r>
              <a:rPr lang="en-US" sz="1600" dirty="0" err="1"/>
              <a:t>thế</a:t>
            </a:r>
            <a:r>
              <a:rPr lang="en-US" sz="1600" dirty="0"/>
              <a:t> </a:t>
            </a:r>
            <a:r>
              <a:rPr lang="en-US" sz="1600" dirty="0" err="1"/>
              <a:t>nào</a:t>
            </a:r>
            <a:r>
              <a:rPr lang="en-US" sz="1600" dirty="0"/>
              <a:t>? (</a:t>
            </a:r>
            <a:r>
              <a:rPr lang="en-US" sz="1600" dirty="0" err="1"/>
              <a:t>Trình</a:t>
            </a:r>
            <a:r>
              <a:rPr lang="en-US" sz="1600" dirty="0"/>
              <a:t> </a:t>
            </a:r>
            <a:r>
              <a:rPr lang="en-US" sz="1600" dirty="0" err="1"/>
              <a:t>bày</a:t>
            </a:r>
            <a:r>
              <a:rPr lang="en-US" sz="1600" dirty="0"/>
              <a:t> </a:t>
            </a:r>
            <a:r>
              <a:rPr lang="en-US" sz="1600" dirty="0" err="1"/>
              <a:t>thành</a:t>
            </a:r>
            <a:r>
              <a:rPr lang="en-US" sz="1600" dirty="0"/>
              <a:t> </a:t>
            </a:r>
            <a:r>
              <a:rPr lang="en-US" sz="1600" dirty="0" err="1"/>
              <a:t>đoạn</a:t>
            </a:r>
            <a:r>
              <a:rPr lang="en-US" sz="1600" dirty="0"/>
              <a:t> </a:t>
            </a:r>
            <a:r>
              <a:rPr lang="en-US" sz="1600" dirty="0" err="1"/>
              <a:t>văn</a:t>
            </a:r>
            <a:r>
              <a:rPr lang="en-US" sz="1600" dirty="0"/>
              <a:t> </a:t>
            </a:r>
            <a:r>
              <a:rPr lang="en-US" sz="1600" dirty="0" err="1"/>
              <a:t>khoảng</a:t>
            </a:r>
            <a:r>
              <a:rPr lang="en-US" sz="1600" dirty="0"/>
              <a:t> 8 - 10 </a:t>
            </a:r>
            <a:r>
              <a:rPr lang="en-US" sz="1600" dirty="0" err="1"/>
              <a:t>dòng</a:t>
            </a:r>
            <a:r>
              <a:rPr lang="en-US" sz="1600" dirty="0"/>
              <a:t>)</a:t>
            </a:r>
          </a:p>
        </p:txBody>
      </p:sp>
    </p:spTree>
    <p:extLst>
      <p:ext uri="{BB962C8B-B14F-4D97-AF65-F5344CB8AC3E}">
        <p14:creationId xmlns:p14="http://schemas.microsoft.com/office/powerpoint/2010/main" val="996708133"/>
      </p:ext>
    </p:extLst>
  </p:cSld>
  <p:clrMapOvr>
    <a:masterClrMapping/>
  </p:clrMapOvr>
  <p:transition spd="slow" advClick="0">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dissolve">
                                      <p:cBhvr>
                                        <p:cTn id="15" dur="500"/>
                                        <p:tgtEl>
                                          <p:spTgt spid="14"/>
                                        </p:tgtEl>
                                      </p:cBhvr>
                                    </p:animEffect>
                                  </p:childTnLst>
                                </p:cTn>
                              </p:par>
                            </p:childTnLst>
                          </p:cTn>
                        </p:par>
                        <p:par>
                          <p:cTn id="16" fill="hold" nodeType="afterGroup">
                            <p:stCondLst>
                              <p:cond delay="1500"/>
                            </p:stCondLst>
                            <p:childTnLst>
                              <p:par>
                                <p:cTn id="17" presetID="47"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25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50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par>
                                <p:cTn id="32" presetID="10" presetClass="entr" presetSubtype="0" fill="hold" nodeType="withEffect">
                                  <p:stCondLst>
                                    <p:cond delay="50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nodeType="withEffect">
                                  <p:stCondLst>
                                    <p:cond delay="75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nodeType="withEffect">
                                  <p:stCondLst>
                                    <p:cond delay="100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par>
                                <p:cTn id="41" presetID="10" presetClass="entr" presetSubtype="0" fill="hold" nodeType="withEffect">
                                  <p:stCondLst>
                                    <p:cond delay="125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par>
                          <p:cTn id="44" fill="hold" nodeType="afterGroup">
                            <p:stCondLst>
                              <p:cond delay="3250"/>
                            </p:stCondLst>
                            <p:childTnLst>
                              <p:par>
                                <p:cTn id="45" presetID="10" presetClass="entr" presetSubtype="0"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par>
                                <p:cTn id="48" presetID="10" presetClass="entr" presetSubtype="0" fill="hold"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par>
                                <p:cTn id="51" presetID="10" presetClass="entr" presetSubtype="0"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childTnLst>
                          </p:cTn>
                        </p:par>
                        <p:par>
                          <p:cTn id="54" fill="hold" nodeType="afterGroup">
                            <p:stCondLst>
                              <p:cond delay="3750"/>
                            </p:stCondLst>
                            <p:childTnLst>
                              <p:par>
                                <p:cTn id="55" presetID="10" presetClass="entr" presetSubtype="0" fill="hold"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500"/>
                                        <p:tgtEl>
                                          <p:spTgt spid="51"/>
                                        </p:tgtEl>
                                      </p:cBhvr>
                                    </p:animEffect>
                                  </p:childTnLst>
                                </p:cTn>
                              </p:par>
                            </p:childTnLst>
                          </p:cTn>
                        </p:par>
                        <p:par>
                          <p:cTn id="58" fill="hold" nodeType="afterGroup">
                            <p:stCondLst>
                              <p:cond delay="4250"/>
                            </p:stCondLst>
                            <p:childTnLst>
                              <p:par>
                                <p:cTn id="59" presetID="16" presetClass="entr" presetSubtype="37"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barn(outVertical)">
                                      <p:cBhvr>
                                        <p:cTn id="61" dur="500"/>
                                        <p:tgtEl>
                                          <p:spTgt spid="45"/>
                                        </p:tgtEl>
                                      </p:cBhvr>
                                    </p:animEffect>
                                  </p:childTnLst>
                                </p:cTn>
                              </p:par>
                            </p:childTnLst>
                          </p:cTn>
                        </p:par>
                        <p:par>
                          <p:cTn id="62" fill="hold" nodeType="afterGroup">
                            <p:stCondLst>
                              <p:cond delay="4750"/>
                            </p:stCondLst>
                            <p:childTnLst>
                              <p:par>
                                <p:cTn id="63" presetID="10" presetClass="entr" presetSubtype="0" fill="hold"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500"/>
                                        <p:tgtEl>
                                          <p:spTgt spid="52"/>
                                        </p:tgtEl>
                                      </p:cBhvr>
                                    </p:animEffect>
                                  </p:childTnLst>
                                </p:cTn>
                              </p:par>
                            </p:childTnLst>
                          </p:cTn>
                        </p:par>
                        <p:par>
                          <p:cTn id="66" fill="hold" nodeType="afterGroup">
                            <p:stCondLst>
                              <p:cond delay="5250"/>
                            </p:stCondLst>
                            <p:childTnLst>
                              <p:par>
                                <p:cTn id="67" presetID="53" presetClass="entr" presetSubtype="16" fill="hold" nodeType="afterEffect">
                                  <p:stCondLst>
                                    <p:cond delay="0"/>
                                  </p:stCondLst>
                                  <p:childTnLst>
                                    <p:set>
                                      <p:cBhvr>
                                        <p:cTn id="68" dur="1" fill="hold">
                                          <p:stCondLst>
                                            <p:cond delay="0"/>
                                          </p:stCondLst>
                                        </p:cTn>
                                        <p:tgtEl>
                                          <p:spTgt spid="2"/>
                                        </p:tgtEl>
                                        <p:attrNameLst>
                                          <p:attrName>style.visibility</p:attrName>
                                        </p:attrNameLst>
                                      </p:cBhvr>
                                      <p:to>
                                        <p:strVal val="visible"/>
                                      </p:to>
                                    </p:set>
                                    <p:anim calcmode="lin" valueType="num">
                                      <p:cBhvr>
                                        <p:cTn id="69" dur="1000" fill="hold"/>
                                        <p:tgtEl>
                                          <p:spTgt spid="2"/>
                                        </p:tgtEl>
                                        <p:attrNameLst>
                                          <p:attrName>ppt_w</p:attrName>
                                        </p:attrNameLst>
                                      </p:cBhvr>
                                      <p:tavLst>
                                        <p:tav tm="0">
                                          <p:val>
                                            <p:fltVal val="0"/>
                                          </p:val>
                                        </p:tav>
                                        <p:tav tm="100000">
                                          <p:val>
                                            <p:strVal val="#ppt_w"/>
                                          </p:val>
                                        </p:tav>
                                      </p:tavLst>
                                    </p:anim>
                                    <p:anim calcmode="lin" valueType="num">
                                      <p:cBhvr>
                                        <p:cTn id="70" dur="1000" fill="hold"/>
                                        <p:tgtEl>
                                          <p:spTgt spid="2"/>
                                        </p:tgtEl>
                                        <p:attrNameLst>
                                          <p:attrName>ppt_h</p:attrName>
                                        </p:attrNameLst>
                                      </p:cBhvr>
                                      <p:tavLst>
                                        <p:tav tm="0">
                                          <p:val>
                                            <p:fltVal val="0"/>
                                          </p:val>
                                        </p:tav>
                                        <p:tav tm="100000">
                                          <p:val>
                                            <p:strVal val="#ppt_h"/>
                                          </p:val>
                                        </p:tav>
                                      </p:tavLst>
                                    </p:anim>
                                    <p:animEffect transition="in" filter="fade">
                                      <p:cBhvr>
                                        <p:cTn id="71" dur="1000"/>
                                        <p:tgtEl>
                                          <p:spTgt spid="2"/>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47" presetClass="entr" presetSubtype="0" fill="hold" nodeType="click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1000" fill="hold"/>
                                        <p:tgtEl>
                                          <p:spTgt spid="32"/>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par>
                                <p:cTn id="84" presetID="42" presetClass="entr" presetSubtype="0" fill="hold" nodeType="with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fade">
                                      <p:cBhvr>
                                        <p:cTn id="86" dur="1000"/>
                                        <p:tgtEl>
                                          <p:spTgt spid="34"/>
                                        </p:tgtEl>
                                      </p:cBhvr>
                                    </p:animEffect>
                                    <p:anim calcmode="lin" valueType="num">
                                      <p:cBhvr>
                                        <p:cTn id="87" dur="1000" fill="hold"/>
                                        <p:tgtEl>
                                          <p:spTgt spid="34"/>
                                        </p:tgtEl>
                                        <p:attrNameLst>
                                          <p:attrName>ppt_x</p:attrName>
                                        </p:attrNameLst>
                                      </p:cBhvr>
                                      <p:tavLst>
                                        <p:tav tm="0">
                                          <p:val>
                                            <p:strVal val="#ppt_x"/>
                                          </p:val>
                                        </p:tav>
                                        <p:tav tm="100000">
                                          <p:val>
                                            <p:strVal val="#ppt_x"/>
                                          </p:val>
                                        </p:tav>
                                      </p:tavLst>
                                    </p:anim>
                                    <p:anim calcmode="lin" valueType="num">
                                      <p:cBhvr>
                                        <p:cTn id="88" dur="1000" fill="hold"/>
                                        <p:tgtEl>
                                          <p:spTgt spid="34"/>
                                        </p:tgtEl>
                                        <p:attrNameLst>
                                          <p:attrName>ppt_y</p:attrName>
                                        </p:attrNameLst>
                                      </p:cBhvr>
                                      <p:tavLst>
                                        <p:tav tm="0">
                                          <p:val>
                                            <p:strVal val="#ppt_y+.1"/>
                                          </p:val>
                                        </p:tav>
                                        <p:tav tm="100000">
                                          <p:val>
                                            <p:strVal val="#ppt_y"/>
                                          </p:val>
                                        </p:tav>
                                      </p:tavLst>
                                    </p:anim>
                                  </p:childTnLst>
                                </p:cTn>
                              </p:par>
                              <p:par>
                                <p:cTn id="89" presetID="55" presetClass="entr" presetSubtype="0" fill="hold" nodeType="withEffect">
                                  <p:stCondLst>
                                    <p:cond delay="0"/>
                                  </p:stCondLst>
                                  <p:childTnLst>
                                    <p:set>
                                      <p:cBhvr>
                                        <p:cTn id="90" dur="1" fill="hold">
                                          <p:stCondLst>
                                            <p:cond delay="0"/>
                                          </p:stCondLst>
                                        </p:cTn>
                                        <p:tgtEl>
                                          <p:spTgt spid="38"/>
                                        </p:tgtEl>
                                        <p:attrNameLst>
                                          <p:attrName>style.visibility</p:attrName>
                                        </p:attrNameLst>
                                      </p:cBhvr>
                                      <p:to>
                                        <p:strVal val="visible"/>
                                      </p:to>
                                    </p:set>
                                    <p:anim calcmode="lin" valueType="num">
                                      <p:cBhvr>
                                        <p:cTn id="91" dur="1000" fill="hold"/>
                                        <p:tgtEl>
                                          <p:spTgt spid="38"/>
                                        </p:tgtEl>
                                        <p:attrNameLst>
                                          <p:attrName>ppt_w</p:attrName>
                                        </p:attrNameLst>
                                      </p:cBhvr>
                                      <p:tavLst>
                                        <p:tav tm="0">
                                          <p:val>
                                            <p:strVal val="#ppt_w*0.70"/>
                                          </p:val>
                                        </p:tav>
                                        <p:tav tm="100000">
                                          <p:val>
                                            <p:strVal val="#ppt_w"/>
                                          </p:val>
                                        </p:tav>
                                      </p:tavLst>
                                    </p:anim>
                                    <p:anim calcmode="lin" valueType="num">
                                      <p:cBhvr>
                                        <p:cTn id="92" dur="1000" fill="hold"/>
                                        <p:tgtEl>
                                          <p:spTgt spid="38"/>
                                        </p:tgtEl>
                                        <p:attrNameLst>
                                          <p:attrName>ppt_h</p:attrName>
                                        </p:attrNameLst>
                                      </p:cBhvr>
                                      <p:tavLst>
                                        <p:tav tm="0">
                                          <p:val>
                                            <p:strVal val="#ppt_h"/>
                                          </p:val>
                                        </p:tav>
                                        <p:tav tm="100000">
                                          <p:val>
                                            <p:strVal val="#ppt_h"/>
                                          </p:val>
                                        </p:tav>
                                      </p:tavLst>
                                    </p:anim>
                                    <p:animEffect transition="in" filter="fade">
                                      <p:cBhvr>
                                        <p:cTn id="93" dur="1000"/>
                                        <p:tgtEl>
                                          <p:spTgt spid="38"/>
                                        </p:tgtEl>
                                      </p:cBhvr>
                                    </p:animEffect>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7"/>
                                        </p:tgtEl>
                                        <p:attrNameLst>
                                          <p:attrName>style.visibility</p:attrName>
                                        </p:attrNameLst>
                                      </p:cBhvr>
                                      <p:to>
                                        <p:strVal val="visible"/>
                                      </p:to>
                                    </p:set>
                                    <p:animEffect transition="in" filter="fade">
                                      <p:cBhvr>
                                        <p:cTn id="98" dur="1000"/>
                                        <p:tgtEl>
                                          <p:spTgt spid="7"/>
                                        </p:tgtEl>
                                      </p:cBhvr>
                                    </p:animEffect>
                                    <p:anim calcmode="lin" valueType="num">
                                      <p:cBhvr>
                                        <p:cTn id="99" dur="1000" fill="hold"/>
                                        <p:tgtEl>
                                          <p:spTgt spid="7"/>
                                        </p:tgtEl>
                                        <p:attrNameLst>
                                          <p:attrName>ppt_x</p:attrName>
                                        </p:attrNameLst>
                                      </p:cBhvr>
                                      <p:tavLst>
                                        <p:tav tm="0">
                                          <p:val>
                                            <p:strVal val="#ppt_x"/>
                                          </p:val>
                                        </p:tav>
                                        <p:tav tm="100000">
                                          <p:val>
                                            <p:strVal val="#ppt_x"/>
                                          </p:val>
                                        </p:tav>
                                      </p:tavLst>
                                    </p:anim>
                                    <p:anim calcmode="lin" valueType="num">
                                      <p:cBhvr>
                                        <p:cTn id="10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16" presetClass="entr" presetSubtype="21" fill="hold" grpId="0" nodeType="clickEffect">
                                  <p:stCondLst>
                                    <p:cond delay="0"/>
                                  </p:stCondLst>
                                  <p:childTnLst>
                                    <p:set>
                                      <p:cBhvr>
                                        <p:cTn id="104" dur="1" fill="hold">
                                          <p:stCondLst>
                                            <p:cond delay="0"/>
                                          </p:stCondLst>
                                        </p:cTn>
                                        <p:tgtEl>
                                          <p:spTgt spid="35"/>
                                        </p:tgtEl>
                                        <p:attrNameLst>
                                          <p:attrName>style.visibility</p:attrName>
                                        </p:attrNameLst>
                                      </p:cBhvr>
                                      <p:to>
                                        <p:strVal val="visible"/>
                                      </p:to>
                                    </p:set>
                                    <p:animEffect transition="in" filter="barn(inVertical)">
                                      <p:cBhvr>
                                        <p:cTn id="10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pic>
        <p:nvPicPr>
          <p:cNvPr id="596" name="Google Shape;596;p21"/>
          <p:cNvPicPr preferRelativeResize="0"/>
          <p:nvPr/>
        </p:nvPicPr>
        <p:blipFill rotWithShape="1">
          <a:blip r:embed="rId3">
            <a:alphaModFix/>
          </a:blip>
          <a:srcRect/>
          <a:stretch/>
        </p:blipFill>
        <p:spPr>
          <a:xfrm>
            <a:off x="8337947" y="0"/>
            <a:ext cx="3854053" cy="6858000"/>
          </a:xfrm>
          <a:prstGeom prst="rect">
            <a:avLst/>
          </a:prstGeom>
          <a:noFill/>
          <a:ln>
            <a:noFill/>
          </a:ln>
        </p:spPr>
      </p:pic>
      <p:sp>
        <p:nvSpPr>
          <p:cNvPr id="597" name="Google Shape;597;p21"/>
          <p:cNvSpPr/>
          <p:nvPr/>
        </p:nvSpPr>
        <p:spPr>
          <a:xfrm>
            <a:off x="972457" y="1259111"/>
            <a:ext cx="7257143" cy="4368800"/>
          </a:xfrm>
          <a:prstGeom prst="cloudCallout">
            <a:avLst>
              <a:gd name="adj1" fmla="val 61167"/>
              <a:gd name="adj2" fmla="val 39576"/>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98" name="Google Shape;598;p21"/>
          <p:cNvSpPr/>
          <p:nvPr/>
        </p:nvSpPr>
        <p:spPr>
          <a:xfrm>
            <a:off x="972457" y="1001486"/>
            <a:ext cx="7257143" cy="4368800"/>
          </a:xfrm>
          <a:prstGeom prst="cloudCallout">
            <a:avLst>
              <a:gd name="adj1" fmla="val 61167"/>
              <a:gd name="adj2" fmla="val 39576"/>
            </a:avLst>
          </a:prstGeom>
          <a:solidFill>
            <a:schemeClr val="lt1"/>
          </a:solidFill>
          <a:ln w="25400" cap="flat" cmpd="sng">
            <a:solidFill>
              <a:srgbClr val="A4CC4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99" name="Google Shape;599;p21"/>
          <p:cNvSpPr txBox="1"/>
          <p:nvPr/>
        </p:nvSpPr>
        <p:spPr>
          <a:xfrm>
            <a:off x="1120046" y="2109707"/>
            <a:ext cx="6105397" cy="110799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dirty="0">
                <a:solidFill>
                  <a:schemeClr val="dk1"/>
                </a:solidFill>
                <a:latin typeface="Arial"/>
                <a:ea typeface="Arial"/>
                <a:cs typeface="Arial"/>
                <a:sym typeface="Arial"/>
              </a:rPr>
              <a:t>THANKS</a:t>
            </a:r>
            <a:endParaRPr sz="6600" dirty="0">
              <a:solidFill>
                <a:schemeClr val="dk1"/>
              </a:solidFill>
              <a:latin typeface="Arial"/>
              <a:ea typeface="Arial"/>
              <a:cs typeface="Arial"/>
              <a:sym typeface="Arial"/>
            </a:endParaRPr>
          </a:p>
        </p:txBody>
      </p:sp>
      <p:sp>
        <p:nvSpPr>
          <p:cNvPr id="601" name="Google Shape;601;p21"/>
          <p:cNvSpPr/>
          <p:nvPr/>
        </p:nvSpPr>
        <p:spPr>
          <a:xfrm>
            <a:off x="1729582" y="3207162"/>
            <a:ext cx="5646057" cy="87581"/>
          </a:xfrm>
          <a:custGeom>
            <a:avLst/>
            <a:gdLst/>
            <a:ahLst/>
            <a:cxnLst/>
            <a:rect l="l" t="t" r="r" b="b"/>
            <a:pathLst>
              <a:path w="5646057" h="87581" extrusionOk="0">
                <a:moveTo>
                  <a:pt x="0" y="29524"/>
                </a:moveTo>
                <a:lnTo>
                  <a:pt x="2815772" y="87581"/>
                </a:lnTo>
                <a:cubicBezTo>
                  <a:pt x="3539067" y="82743"/>
                  <a:pt x="3868058" y="5333"/>
                  <a:pt x="4339772" y="495"/>
                </a:cubicBezTo>
                <a:cubicBezTo>
                  <a:pt x="4811486" y="-4343"/>
                  <a:pt x="5228771" y="27104"/>
                  <a:pt x="5646057" y="58552"/>
                </a:cubicBezTo>
              </a:path>
            </a:pathLst>
          </a:custGeom>
          <a:noFill/>
          <a:ln w="12700" cap="flat" cmpd="sng">
            <a:solidFill>
              <a:srgbClr val="060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602" name="Google Shape;602;p21"/>
          <p:cNvSpPr/>
          <p:nvPr/>
        </p:nvSpPr>
        <p:spPr>
          <a:xfrm>
            <a:off x="1944914" y="3887756"/>
            <a:ext cx="4905829" cy="137349"/>
          </a:xfrm>
          <a:custGeom>
            <a:avLst/>
            <a:gdLst/>
            <a:ahLst/>
            <a:cxnLst/>
            <a:rect l="l" t="t" r="r" b="b"/>
            <a:pathLst>
              <a:path w="5646057" h="87581" extrusionOk="0">
                <a:moveTo>
                  <a:pt x="0" y="29524"/>
                </a:moveTo>
                <a:lnTo>
                  <a:pt x="2815772" y="87581"/>
                </a:lnTo>
                <a:cubicBezTo>
                  <a:pt x="3539067" y="82743"/>
                  <a:pt x="3868058" y="5333"/>
                  <a:pt x="4339772" y="495"/>
                </a:cubicBezTo>
                <a:cubicBezTo>
                  <a:pt x="4811486" y="-4343"/>
                  <a:pt x="5228771" y="27104"/>
                  <a:pt x="5646057" y="58552"/>
                </a:cubicBezTo>
              </a:path>
            </a:pathLst>
          </a:custGeom>
          <a:noFill/>
          <a:ln w="12700" cap="flat" cmpd="sng">
            <a:solidFill>
              <a:srgbClr val="060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G_1027 copy_filter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939" name="WordArt 3"/>
          <p:cNvSpPr>
            <a:spLocks noChangeArrowheads="1" noChangeShapeType="1" noTextEdit="1"/>
          </p:cNvSpPr>
          <p:nvPr/>
        </p:nvSpPr>
        <p:spPr bwMode="auto">
          <a:xfrm>
            <a:off x="1614488" y="2209800"/>
            <a:ext cx="9053512" cy="838200"/>
          </a:xfrm>
          <a:prstGeom prst="rect">
            <a:avLst/>
          </a:prstGeom>
        </p:spPr>
        <p:txBody>
          <a:bodyPr wrap="none" fromWordArt="1">
            <a:prstTxWarp prst="textPlain">
              <a:avLst>
                <a:gd name="adj" fmla="val 50000"/>
              </a:avLst>
            </a:prstTxWarp>
          </a:bodyPr>
          <a:lstStyle/>
          <a:p>
            <a:pPr algn="ctr"/>
            <a:r>
              <a:rPr lang="vi-VN" sz="3600" kern="10">
                <a:ln w="12700">
                  <a:solidFill>
                    <a:srgbClr val="FF3300"/>
                  </a:solidFill>
                  <a:round/>
                  <a:headEnd/>
                  <a:tailEnd/>
                </a:ln>
                <a:solidFill>
                  <a:srgbClr val="FF3300"/>
                </a:solidFill>
                <a:effectLst>
                  <a:outerShdw dist="35921" dir="2700000" sy="50000" kx="2115830" algn="bl" rotWithShape="0">
                    <a:srgbClr val="C0C0C0">
                      <a:alpha val="79999"/>
                    </a:srgbClr>
                  </a:outerShdw>
                </a:effectLst>
                <a:latin typeface="Tahoma" panose="020B0604030504040204" pitchFamily="34" charset="0"/>
                <a:cs typeface="Tahoma" panose="020B0604030504040204" pitchFamily="34" charset="0"/>
              </a:rPr>
              <a:t>Chào mừng quý thầy cô về dự giờ thăm lớp </a:t>
            </a:r>
          </a:p>
        </p:txBody>
      </p:sp>
      <p:pic>
        <p:nvPicPr>
          <p:cNvPr id="7172" name="Picture 4" descr="11206024_979983845369630_5454753696142132289_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 y="-1295400"/>
            <a:ext cx="12082272"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1"/>
          <p:cNvSpPr>
            <a:spLocks noChangeArrowheads="1"/>
          </p:cNvSpPr>
          <p:nvPr/>
        </p:nvSpPr>
        <p:spPr bwMode="auto">
          <a:xfrm>
            <a:off x="2209800" y="2967039"/>
            <a:ext cx="82296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vi-VN" sz="1800" i="1" dirty="0">
              <a:solidFill>
                <a:srgbClr val="0000FF"/>
              </a:solidFill>
              <a:latin typeface="Times New Roman" panose="02020603050405020304" pitchFamily="18" charset="0"/>
            </a:endParaRPr>
          </a:p>
          <a:p>
            <a:pPr>
              <a:spcBef>
                <a:spcPct val="0"/>
              </a:spcBef>
              <a:buFontTx/>
              <a:buNone/>
            </a:pPr>
            <a:endParaRPr lang="en-US" altLang="vi-VN" sz="1800" i="1" dirty="0">
              <a:solidFill>
                <a:srgbClr val="0000FF"/>
              </a:solidFill>
              <a:latin typeface="Times New Roman" panose="02020603050405020304" pitchFamily="18" charset="0"/>
            </a:endParaRPr>
          </a:p>
          <a:p>
            <a:pPr>
              <a:spcBef>
                <a:spcPct val="0"/>
              </a:spcBef>
              <a:buFontTx/>
              <a:buNone/>
            </a:pPr>
            <a:endParaRPr lang="en-US" altLang="vi-VN" sz="1800" i="1" dirty="0">
              <a:solidFill>
                <a:srgbClr val="0000FF"/>
              </a:solidFill>
              <a:latin typeface="Times New Roman" panose="02020603050405020304" pitchFamily="18" charset="0"/>
            </a:endParaRPr>
          </a:p>
          <a:p>
            <a:pPr>
              <a:spcBef>
                <a:spcPct val="0"/>
              </a:spcBef>
              <a:buFontTx/>
              <a:buNone/>
            </a:pPr>
            <a:endParaRPr lang="en-US" altLang="vi-VN" sz="1800" i="1" dirty="0">
              <a:solidFill>
                <a:srgbClr val="0000FF"/>
              </a:solidFill>
              <a:latin typeface="Times New Roman" panose="02020603050405020304" pitchFamily="18" charset="0"/>
            </a:endParaRPr>
          </a:p>
          <a:p>
            <a:pPr>
              <a:spcBef>
                <a:spcPct val="0"/>
              </a:spcBef>
              <a:buFontTx/>
              <a:buNone/>
            </a:pPr>
            <a:endParaRPr lang="en-US" altLang="vi-VN" sz="1800" i="1" dirty="0">
              <a:solidFill>
                <a:srgbClr val="0000FF"/>
              </a:solidFill>
              <a:latin typeface="Times New Roman" panose="02020603050405020304" pitchFamily="18" charset="0"/>
            </a:endParaRPr>
          </a:p>
          <a:p>
            <a:pPr>
              <a:spcBef>
                <a:spcPct val="0"/>
              </a:spcBef>
              <a:buFontTx/>
              <a:buNone/>
            </a:pPr>
            <a:endParaRPr lang="en-GB" altLang="vi-VN" sz="1800" i="1" dirty="0">
              <a:solidFill>
                <a:srgbClr val="0000FF"/>
              </a:solidFill>
              <a:latin typeface="Times New Roman" panose="02020603050405020304" pitchFamily="18" charset="0"/>
            </a:endParaRPr>
          </a:p>
        </p:txBody>
      </p:sp>
      <p:sp>
        <p:nvSpPr>
          <p:cNvPr id="7" name="TextBox 18">
            <a:extLst>
              <a:ext uri="{FF2B5EF4-FFF2-40B4-BE49-F238E27FC236}">
                <a16:creationId xmlns:a16="http://schemas.microsoft.com/office/drawing/2014/main" xmlns="" id="{BB9B1B63-E07F-4738-8C2E-519356719D9C}"/>
              </a:ext>
            </a:extLst>
          </p:cNvPr>
          <p:cNvSpPr txBox="1"/>
          <p:nvPr/>
        </p:nvSpPr>
        <p:spPr>
          <a:xfrm>
            <a:off x="770405" y="-218539"/>
            <a:ext cx="10057882" cy="1323439"/>
          </a:xfrm>
          <a:prstGeom prst="rect">
            <a:avLst/>
          </a:prstGeom>
          <a:noFill/>
        </p:spPr>
        <p:txBody>
          <a:bodyPr wrap="none" rtlCol="0">
            <a:spAutoFit/>
          </a:bodyPr>
          <a:lstStyle/>
          <a:p>
            <a:pPr algn="ctr"/>
            <a:r>
              <a:rPr lang="en-US" sz="4000" b="1" spc="600" dirty="0">
                <a:ln>
                  <a:solidFill>
                    <a:srgbClr val="4B9C76"/>
                  </a:solidFill>
                </a:ln>
                <a:solidFill>
                  <a:srgbClr val="FF0066"/>
                </a:solidFill>
                <a:latin typeface="Times New Roman" panose="02020603050405020304" pitchFamily="18" charset="0"/>
                <a:ea typeface="Roboto" panose="02000000000000000000" pitchFamily="2" charset="0"/>
                <a:cs typeface="Times New Roman" panose="02020603050405020304" pitchFamily="18" charset="0"/>
                <a:sym typeface=""/>
              </a:rPr>
              <a:t>CHÀO MỪNG CÁC EM ĐẾN VỚI </a:t>
            </a:r>
          </a:p>
          <a:p>
            <a:pPr algn="ctr"/>
            <a:r>
              <a:rPr lang="en-US" sz="4000" b="1" spc="600" dirty="0">
                <a:ln>
                  <a:solidFill>
                    <a:srgbClr val="4B9C76"/>
                  </a:solidFill>
                </a:ln>
                <a:solidFill>
                  <a:srgbClr val="FF0066"/>
                </a:solidFill>
                <a:latin typeface="Times New Roman" panose="02020603050405020304" pitchFamily="18" charset="0"/>
                <a:ea typeface="Roboto" panose="02000000000000000000" pitchFamily="2" charset="0"/>
                <a:cs typeface="Times New Roman" panose="02020603050405020304" pitchFamily="18" charset="0"/>
                <a:sym typeface=""/>
              </a:rPr>
              <a:t>TIẾT HỌC HÔM NAY</a:t>
            </a:r>
          </a:p>
        </p:txBody>
      </p:sp>
      <p:sp>
        <p:nvSpPr>
          <p:cNvPr id="8" name="TextBox 4"/>
          <p:cNvSpPr txBox="1">
            <a:spLocks noChangeArrowheads="1"/>
          </p:cNvSpPr>
          <p:nvPr/>
        </p:nvSpPr>
        <p:spPr bwMode="auto">
          <a:xfrm>
            <a:off x="2096086" y="4152900"/>
            <a:ext cx="834331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en-US" altLang="vi-VN" sz="3600" b="1" dirty="0" err="1">
                <a:solidFill>
                  <a:srgbClr val="0000FF"/>
                </a:solidFill>
                <a:latin typeface="Times New Roman" panose="02020603050405020304" pitchFamily="18" charset="0"/>
                <a:ea typeface="宋体" panose="02010600030101010101" pitchFamily="2" charset="-122"/>
                <a:cs typeface="Times New Roman" panose="02020603050405020304" pitchFamily="18" charset="0"/>
              </a:rPr>
              <a:t>Giáo</a:t>
            </a:r>
            <a:r>
              <a:rPr lang="en-US" altLang="vi-VN" sz="36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 </a:t>
            </a:r>
            <a:r>
              <a:rPr lang="en-US" altLang="vi-VN" sz="3600" b="1" dirty="0" err="1">
                <a:solidFill>
                  <a:srgbClr val="0000FF"/>
                </a:solidFill>
                <a:latin typeface="Times New Roman" panose="02020603050405020304" pitchFamily="18" charset="0"/>
                <a:ea typeface="宋体" panose="02010600030101010101" pitchFamily="2" charset="-122"/>
                <a:cs typeface="Times New Roman" panose="02020603050405020304" pitchFamily="18" charset="0"/>
              </a:rPr>
              <a:t>viên</a:t>
            </a:r>
            <a:r>
              <a:rPr lang="en-US" altLang="vi-VN" sz="36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 </a:t>
            </a:r>
            <a:r>
              <a:rPr lang="en-US" altLang="vi-VN" sz="3600" b="1" dirty="0" err="1">
                <a:solidFill>
                  <a:srgbClr val="0000FF"/>
                </a:solidFill>
                <a:latin typeface="Times New Roman" panose="02020603050405020304" pitchFamily="18" charset="0"/>
                <a:ea typeface="宋体" panose="02010600030101010101" pitchFamily="2" charset="-122"/>
                <a:cs typeface="Times New Roman" panose="02020603050405020304" pitchFamily="18" charset="0"/>
              </a:rPr>
              <a:t>Nguyễn</a:t>
            </a:r>
            <a:r>
              <a:rPr lang="en-US" altLang="vi-VN" sz="36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 </a:t>
            </a:r>
            <a:r>
              <a:rPr lang="en-US" altLang="vi-VN" sz="3600" b="1" dirty="0" err="1">
                <a:solidFill>
                  <a:srgbClr val="0000FF"/>
                </a:solidFill>
                <a:latin typeface="Times New Roman" panose="02020603050405020304" pitchFamily="18" charset="0"/>
                <a:ea typeface="宋体" panose="02010600030101010101" pitchFamily="2" charset="-122"/>
                <a:cs typeface="Times New Roman" panose="02020603050405020304" pitchFamily="18" charset="0"/>
              </a:rPr>
              <a:t>Thị</a:t>
            </a:r>
            <a:r>
              <a:rPr lang="en-US" altLang="vi-VN" sz="36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 </a:t>
            </a:r>
            <a:r>
              <a:rPr lang="en-US" altLang="vi-VN" sz="3600" b="1" dirty="0" err="1">
                <a:solidFill>
                  <a:srgbClr val="0000FF"/>
                </a:solidFill>
                <a:latin typeface="Times New Roman" panose="02020603050405020304" pitchFamily="18" charset="0"/>
                <a:ea typeface="宋体" panose="02010600030101010101" pitchFamily="2" charset="-122"/>
                <a:cs typeface="Times New Roman" panose="02020603050405020304" pitchFamily="18" charset="0"/>
              </a:rPr>
              <a:t>Phương</a:t>
            </a:r>
            <a:r>
              <a:rPr lang="en-US" altLang="vi-VN" sz="36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 </a:t>
            </a:r>
            <a:r>
              <a:rPr lang="en-US" altLang="vi-VN" sz="3600" b="1" dirty="0" err="1" smtClean="0">
                <a:solidFill>
                  <a:srgbClr val="0000FF"/>
                </a:solidFill>
                <a:latin typeface="Times New Roman" panose="02020603050405020304" pitchFamily="18" charset="0"/>
                <a:ea typeface="宋体" panose="02010600030101010101" pitchFamily="2" charset="-122"/>
                <a:cs typeface="Times New Roman" panose="02020603050405020304" pitchFamily="18" charset="0"/>
              </a:rPr>
              <a:t>Liên</a:t>
            </a:r>
            <a:endParaRPr lang="en-US" altLang="vi-VN" sz="3600" b="1" dirty="0" smtClean="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a:p>
            <a:pPr eaLnBrk="1" hangingPunct="1"/>
            <a:r>
              <a:rPr lang="en-US" altLang="vi-VN" sz="3600" b="1" dirty="0" err="1" smtClean="0">
                <a:solidFill>
                  <a:srgbClr val="0000FF"/>
                </a:solidFill>
                <a:latin typeface="Times New Roman" panose="02020603050405020304" pitchFamily="18" charset="0"/>
                <a:ea typeface="宋体" panose="02010600030101010101" pitchFamily="2" charset="-122"/>
                <a:cs typeface="Times New Roman" panose="02020603050405020304" pitchFamily="18" charset="0"/>
              </a:rPr>
              <a:t>Lớp</a:t>
            </a:r>
            <a:r>
              <a:rPr lang="en-US" altLang="vi-VN" sz="3600" b="1" smtClean="0">
                <a:solidFill>
                  <a:srgbClr val="0000FF"/>
                </a:solidFill>
                <a:latin typeface="Times New Roman" panose="02020603050405020304" pitchFamily="18" charset="0"/>
                <a:ea typeface="宋体" panose="02010600030101010101" pitchFamily="2" charset="-122"/>
                <a:cs typeface="Times New Roman" panose="02020603050405020304" pitchFamily="18" charset="0"/>
              </a:rPr>
              <a:t>: 8A2</a:t>
            </a:r>
            <a:endParaRPr lang="en-US" altLang="vi-VN" sz="36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6811992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repeatCount="2000" fill="hold" nodeType="clickEffect">
                                  <p:stCondLst>
                                    <p:cond delay="0"/>
                                  </p:stCondLst>
                                  <p:childTnLst>
                                    <p:set>
                                      <p:cBhvr>
                                        <p:cTn id="6" dur="1" fill="hold">
                                          <p:stCondLst>
                                            <p:cond delay="0"/>
                                          </p:stCondLst>
                                        </p:cTn>
                                        <p:tgtEl>
                                          <p:spTgt spid="167939"/>
                                        </p:tgtEl>
                                        <p:attrNameLst>
                                          <p:attrName>style.visibility</p:attrName>
                                        </p:attrNameLst>
                                      </p:cBhvr>
                                      <p:to>
                                        <p:strVal val="visible"/>
                                      </p:to>
                                    </p:set>
                                    <p:anim calcmode="lin" valueType="num">
                                      <p:cBhvr additive="base">
                                        <p:cTn id="7" dur="5000" fill="hold"/>
                                        <p:tgtEl>
                                          <p:spTgt spid="167939"/>
                                        </p:tgtEl>
                                        <p:attrNameLst>
                                          <p:attrName>ppt_x</p:attrName>
                                        </p:attrNameLst>
                                      </p:cBhvr>
                                      <p:tavLst>
                                        <p:tav tm="0">
                                          <p:val>
                                            <p:strVal val="1+#ppt_w/2"/>
                                          </p:val>
                                        </p:tav>
                                        <p:tav tm="100000">
                                          <p:val>
                                            <p:strVal val="#ppt_x"/>
                                          </p:val>
                                        </p:tav>
                                      </p:tavLst>
                                    </p:anim>
                                    <p:anim calcmode="lin" valueType="num">
                                      <p:cBhvr additive="base">
                                        <p:cTn id="8" dur="5000" fill="hold"/>
                                        <p:tgtEl>
                                          <p:spTgt spid="167939"/>
                                        </p:tgtEl>
                                        <p:attrNameLst>
                                          <p:attrName>ppt_y</p:attrName>
                                        </p:attrNameLst>
                                      </p:cBhvr>
                                      <p:tavLst>
                                        <p:tav tm="0">
                                          <p:val>
                                            <p:strVal val="#ppt_y"/>
                                          </p:val>
                                        </p:tav>
                                        <p:tav tm="100000">
                                          <p:val>
                                            <p:strVal val="#ppt_y"/>
                                          </p:val>
                                        </p:tav>
                                      </p:tavLst>
                                    </p:anim>
                                  </p:childTnLst>
                                </p:cTn>
                              </p:par>
                            </p:childTnLst>
                          </p:cTn>
                        </p:par>
                        <p:par>
                          <p:cTn id="9" fill="hold">
                            <p:stCondLst>
                              <p:cond delay="1000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3"/>
          <p:cNvPicPr preferRelativeResize="0"/>
          <p:nvPr/>
        </p:nvPicPr>
        <p:blipFill rotWithShape="1">
          <a:blip r:embed="rId3">
            <a:alphaModFix/>
          </a:blip>
          <a:srcRect/>
          <a:stretch/>
        </p:blipFill>
        <p:spPr>
          <a:xfrm>
            <a:off x="8882743" y="0"/>
            <a:ext cx="3309257" cy="6858000"/>
          </a:xfrm>
          <a:prstGeom prst="rect">
            <a:avLst/>
          </a:prstGeom>
          <a:noFill/>
          <a:ln>
            <a:noFill/>
          </a:ln>
        </p:spPr>
      </p:pic>
      <p:sp>
        <p:nvSpPr>
          <p:cNvPr id="2" name="TextBox 1"/>
          <p:cNvSpPr txBox="1"/>
          <p:nvPr/>
        </p:nvSpPr>
        <p:spPr>
          <a:xfrm>
            <a:off x="625151" y="205273"/>
            <a:ext cx="5477069" cy="461665"/>
          </a:xfrm>
          <a:prstGeom prst="rect">
            <a:avLst/>
          </a:prstGeom>
          <a:noFill/>
        </p:spPr>
        <p:txBody>
          <a:bodyPr wrap="square" rtlCol="0">
            <a:spAutoFit/>
          </a:bodyPr>
          <a:lstStyle/>
          <a:p>
            <a:r>
              <a:rPr lang="en-US" sz="2400" dirty="0" err="1"/>
              <a:t>Quan</a:t>
            </a:r>
            <a:r>
              <a:rPr lang="en-US" sz="2400" dirty="0"/>
              <a:t> </a:t>
            </a:r>
            <a:r>
              <a:rPr lang="en-US" sz="2400" dirty="0" err="1"/>
              <a:t>sát</a:t>
            </a:r>
            <a:r>
              <a:rPr lang="en-US" sz="2400" dirty="0"/>
              <a:t> </a:t>
            </a:r>
            <a:r>
              <a:rPr lang="en-US" sz="2400" dirty="0" err="1"/>
              <a:t>tranh</a:t>
            </a:r>
            <a:r>
              <a:rPr lang="en-US" sz="2400" dirty="0"/>
              <a:t> </a:t>
            </a:r>
            <a:r>
              <a:rPr lang="en-US" sz="2400" dirty="0" err="1"/>
              <a:t>và</a:t>
            </a:r>
            <a:r>
              <a:rPr lang="en-US" sz="2400" dirty="0"/>
              <a:t> </a:t>
            </a:r>
            <a:r>
              <a:rPr lang="en-US" sz="2400" dirty="0" err="1"/>
              <a:t>đoán</a:t>
            </a:r>
            <a:r>
              <a:rPr lang="en-US" sz="2400" dirty="0"/>
              <a:t> </a:t>
            </a:r>
            <a:r>
              <a:rPr lang="en-US" sz="2400" dirty="0" err="1"/>
              <a:t>tên</a:t>
            </a:r>
            <a:r>
              <a:rPr lang="en-US" sz="2400" dirty="0"/>
              <a:t> </a:t>
            </a:r>
            <a:r>
              <a:rPr lang="en-US" sz="2400" dirty="0" err="1"/>
              <a:t>tác</a:t>
            </a:r>
            <a:r>
              <a:rPr lang="en-US" sz="2400" dirty="0"/>
              <a:t> </a:t>
            </a:r>
            <a:r>
              <a:rPr lang="en-US" sz="2400" dirty="0" err="1"/>
              <a:t>phẩm</a:t>
            </a:r>
            <a:endParaRPr lang="en-US" sz="2400" dirty="0"/>
          </a:p>
        </p:txBody>
      </p:sp>
      <p:pic>
        <p:nvPicPr>
          <p:cNvPr id="4" name="Picture 3"/>
          <p:cNvPicPr>
            <a:picLocks noChangeAspect="1"/>
          </p:cNvPicPr>
          <p:nvPr/>
        </p:nvPicPr>
        <p:blipFill>
          <a:blip r:embed="rId4"/>
          <a:stretch>
            <a:fillRect/>
          </a:stretch>
        </p:blipFill>
        <p:spPr>
          <a:xfrm>
            <a:off x="513184" y="1017717"/>
            <a:ext cx="3257550" cy="2425280"/>
          </a:xfrm>
          <a:prstGeom prst="rect">
            <a:avLst/>
          </a:prstGeom>
        </p:spPr>
      </p:pic>
      <p:pic>
        <p:nvPicPr>
          <p:cNvPr id="6" name="Picture 5"/>
          <p:cNvPicPr>
            <a:picLocks noChangeAspect="1"/>
          </p:cNvPicPr>
          <p:nvPr/>
        </p:nvPicPr>
        <p:blipFill>
          <a:blip r:embed="rId5"/>
          <a:stretch>
            <a:fillRect/>
          </a:stretch>
        </p:blipFill>
        <p:spPr>
          <a:xfrm>
            <a:off x="4599992" y="1133402"/>
            <a:ext cx="4282751" cy="2295598"/>
          </a:xfrm>
          <a:prstGeom prst="rect">
            <a:avLst/>
          </a:prstGeom>
        </p:spPr>
      </p:pic>
      <p:pic>
        <p:nvPicPr>
          <p:cNvPr id="8" name="Picture 7"/>
          <p:cNvPicPr>
            <a:picLocks noChangeAspect="1"/>
          </p:cNvPicPr>
          <p:nvPr/>
        </p:nvPicPr>
        <p:blipFill>
          <a:blip r:embed="rId6"/>
          <a:stretch>
            <a:fillRect/>
          </a:stretch>
        </p:blipFill>
        <p:spPr>
          <a:xfrm>
            <a:off x="692203" y="3797559"/>
            <a:ext cx="3385276" cy="2472612"/>
          </a:xfrm>
          <a:prstGeom prst="rect">
            <a:avLst/>
          </a:prstGeom>
        </p:spPr>
      </p:pic>
      <p:pic>
        <p:nvPicPr>
          <p:cNvPr id="10" name="Picture 9"/>
          <p:cNvPicPr>
            <a:picLocks noChangeAspect="1"/>
          </p:cNvPicPr>
          <p:nvPr/>
        </p:nvPicPr>
        <p:blipFill>
          <a:blip r:embed="rId7"/>
          <a:stretch>
            <a:fillRect/>
          </a:stretch>
        </p:blipFill>
        <p:spPr>
          <a:xfrm>
            <a:off x="4599992" y="3797560"/>
            <a:ext cx="4282751" cy="24726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par>
                                <p:cTn id="17" presetID="16" presetClass="entr" presetSubtype="21"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3"/>
          <p:cNvPicPr preferRelativeResize="0"/>
          <p:nvPr/>
        </p:nvPicPr>
        <p:blipFill rotWithShape="1">
          <a:blip r:embed="rId3">
            <a:alphaModFix/>
          </a:blip>
          <a:srcRect/>
          <a:stretch/>
        </p:blipFill>
        <p:spPr>
          <a:xfrm>
            <a:off x="8337947" y="0"/>
            <a:ext cx="3854053" cy="6858000"/>
          </a:xfrm>
          <a:prstGeom prst="rect">
            <a:avLst/>
          </a:prstGeom>
          <a:noFill/>
          <a:ln>
            <a:noFill/>
          </a:ln>
        </p:spPr>
      </p:pic>
      <p:sp>
        <p:nvSpPr>
          <p:cNvPr id="2" name="TextBox 1"/>
          <p:cNvSpPr txBox="1"/>
          <p:nvPr/>
        </p:nvSpPr>
        <p:spPr>
          <a:xfrm>
            <a:off x="1045029" y="205009"/>
            <a:ext cx="5057191" cy="400110"/>
          </a:xfrm>
          <a:prstGeom prst="rect">
            <a:avLst/>
          </a:prstGeom>
          <a:noFill/>
        </p:spPr>
        <p:txBody>
          <a:bodyPr wrap="square" rtlCol="0">
            <a:spAutoFit/>
          </a:bodyPr>
          <a:lstStyle/>
          <a:p>
            <a:r>
              <a:rPr lang="en-US" sz="2000" b="1" dirty="0" err="1"/>
              <a:t>Quan</a:t>
            </a:r>
            <a:r>
              <a:rPr lang="en-US" sz="2000" b="1" dirty="0"/>
              <a:t> </a:t>
            </a:r>
            <a:r>
              <a:rPr lang="en-US" sz="2000" b="1" dirty="0" err="1"/>
              <a:t>sát</a:t>
            </a:r>
            <a:r>
              <a:rPr lang="en-US" sz="2000" b="1" dirty="0"/>
              <a:t> </a:t>
            </a:r>
            <a:r>
              <a:rPr lang="en-US" sz="2000" b="1" dirty="0" err="1"/>
              <a:t>tranh</a:t>
            </a:r>
            <a:r>
              <a:rPr lang="en-US" sz="2000" b="1" dirty="0"/>
              <a:t> </a:t>
            </a:r>
            <a:r>
              <a:rPr lang="en-US" sz="2000" b="1" dirty="0" err="1"/>
              <a:t>và</a:t>
            </a:r>
            <a:r>
              <a:rPr lang="en-US" sz="2000" b="1" dirty="0"/>
              <a:t> </a:t>
            </a:r>
            <a:r>
              <a:rPr lang="en-US" sz="2000" b="1" dirty="0" err="1"/>
              <a:t>đoán</a:t>
            </a:r>
            <a:r>
              <a:rPr lang="en-US" sz="2000" b="1" dirty="0"/>
              <a:t> </a:t>
            </a:r>
            <a:r>
              <a:rPr lang="en-US" sz="2000" b="1" dirty="0" err="1"/>
              <a:t>tên</a:t>
            </a:r>
            <a:r>
              <a:rPr lang="en-US" sz="2000" b="1" dirty="0"/>
              <a:t> </a:t>
            </a:r>
            <a:r>
              <a:rPr lang="en-US" sz="2000" b="1" dirty="0" err="1"/>
              <a:t>tác</a:t>
            </a:r>
            <a:r>
              <a:rPr lang="en-US" sz="2000" b="1" dirty="0"/>
              <a:t> </a:t>
            </a:r>
            <a:r>
              <a:rPr lang="en-US" sz="2000" b="1" dirty="0" err="1"/>
              <a:t>phẩm</a:t>
            </a:r>
            <a:endParaRPr lang="en-US" sz="2000" b="1" dirty="0"/>
          </a:p>
        </p:txBody>
      </p:sp>
      <p:pic>
        <p:nvPicPr>
          <p:cNvPr id="4" name="Picture 3"/>
          <p:cNvPicPr>
            <a:picLocks noChangeAspect="1"/>
          </p:cNvPicPr>
          <p:nvPr/>
        </p:nvPicPr>
        <p:blipFill>
          <a:blip r:embed="rId4"/>
          <a:stretch>
            <a:fillRect/>
          </a:stretch>
        </p:blipFill>
        <p:spPr>
          <a:xfrm>
            <a:off x="513184" y="1017717"/>
            <a:ext cx="3257550" cy="1902765"/>
          </a:xfrm>
          <a:prstGeom prst="rect">
            <a:avLst/>
          </a:prstGeom>
        </p:spPr>
      </p:pic>
      <p:pic>
        <p:nvPicPr>
          <p:cNvPr id="6" name="Picture 5"/>
          <p:cNvPicPr>
            <a:picLocks noChangeAspect="1"/>
          </p:cNvPicPr>
          <p:nvPr/>
        </p:nvPicPr>
        <p:blipFill>
          <a:blip r:embed="rId5"/>
          <a:stretch>
            <a:fillRect/>
          </a:stretch>
        </p:blipFill>
        <p:spPr>
          <a:xfrm>
            <a:off x="5076532" y="1017718"/>
            <a:ext cx="3806211" cy="2033394"/>
          </a:xfrm>
          <a:prstGeom prst="rect">
            <a:avLst/>
          </a:prstGeom>
        </p:spPr>
      </p:pic>
      <p:pic>
        <p:nvPicPr>
          <p:cNvPr id="8" name="Picture 7"/>
          <p:cNvPicPr>
            <a:picLocks noChangeAspect="1"/>
          </p:cNvPicPr>
          <p:nvPr/>
        </p:nvPicPr>
        <p:blipFill>
          <a:blip r:embed="rId6"/>
          <a:stretch>
            <a:fillRect/>
          </a:stretch>
        </p:blipFill>
        <p:spPr>
          <a:xfrm>
            <a:off x="692203" y="3797559"/>
            <a:ext cx="3385276" cy="2118049"/>
          </a:xfrm>
          <a:prstGeom prst="rect">
            <a:avLst/>
          </a:prstGeom>
        </p:spPr>
      </p:pic>
      <p:pic>
        <p:nvPicPr>
          <p:cNvPr id="10" name="Picture 9"/>
          <p:cNvPicPr>
            <a:picLocks noChangeAspect="1"/>
          </p:cNvPicPr>
          <p:nvPr/>
        </p:nvPicPr>
        <p:blipFill>
          <a:blip r:embed="rId7"/>
          <a:stretch>
            <a:fillRect/>
          </a:stretch>
        </p:blipFill>
        <p:spPr>
          <a:xfrm>
            <a:off x="5076532" y="3738014"/>
            <a:ext cx="3737275" cy="2308223"/>
          </a:xfrm>
          <a:prstGeom prst="rect">
            <a:avLst/>
          </a:prstGeom>
        </p:spPr>
      </p:pic>
      <p:sp>
        <p:nvSpPr>
          <p:cNvPr id="3" name="TextBox 2"/>
          <p:cNvSpPr txBox="1"/>
          <p:nvPr/>
        </p:nvSpPr>
        <p:spPr>
          <a:xfrm>
            <a:off x="1492898" y="3051111"/>
            <a:ext cx="1763486" cy="338554"/>
          </a:xfrm>
          <a:prstGeom prst="rect">
            <a:avLst/>
          </a:prstGeom>
          <a:noFill/>
        </p:spPr>
        <p:txBody>
          <a:bodyPr wrap="square" rtlCol="0">
            <a:spAutoFit/>
          </a:bodyPr>
          <a:lstStyle/>
          <a:p>
            <a:pPr algn="ctr"/>
            <a:r>
              <a:rPr lang="en-US" sz="1600" b="1" dirty="0"/>
              <a:t>À </a:t>
            </a:r>
            <a:r>
              <a:rPr lang="en-US" sz="1600" b="1" dirty="0" err="1"/>
              <a:t>ơi</a:t>
            </a:r>
            <a:r>
              <a:rPr lang="en-US" sz="1600" b="1" dirty="0"/>
              <a:t> </a:t>
            </a:r>
            <a:r>
              <a:rPr lang="en-US" sz="1600" b="1" dirty="0" err="1"/>
              <a:t>tay</a:t>
            </a:r>
            <a:r>
              <a:rPr lang="en-US" sz="1600" b="1" dirty="0"/>
              <a:t> </a:t>
            </a:r>
            <a:r>
              <a:rPr lang="en-US" sz="1600" b="1" dirty="0" err="1"/>
              <a:t>mẹ</a:t>
            </a:r>
            <a:endParaRPr lang="en-US" sz="1600" b="1" dirty="0"/>
          </a:p>
        </p:txBody>
      </p:sp>
      <p:sp>
        <p:nvSpPr>
          <p:cNvPr id="5" name="TextBox 4"/>
          <p:cNvSpPr txBox="1"/>
          <p:nvPr/>
        </p:nvSpPr>
        <p:spPr>
          <a:xfrm>
            <a:off x="6223518" y="3156866"/>
            <a:ext cx="1600079" cy="338554"/>
          </a:xfrm>
          <a:prstGeom prst="rect">
            <a:avLst/>
          </a:prstGeom>
          <a:noFill/>
        </p:spPr>
        <p:txBody>
          <a:bodyPr wrap="square" rtlCol="0">
            <a:spAutoFit/>
          </a:bodyPr>
          <a:lstStyle/>
          <a:p>
            <a:pPr algn="ctr"/>
            <a:r>
              <a:rPr lang="en-US" sz="1600" b="1" dirty="0" err="1"/>
              <a:t>Về</a:t>
            </a:r>
            <a:r>
              <a:rPr lang="en-US" sz="1600" b="1" dirty="0"/>
              <a:t> </a:t>
            </a:r>
            <a:r>
              <a:rPr lang="en-US" sz="1600" b="1" dirty="0" err="1"/>
              <a:t>thăm</a:t>
            </a:r>
            <a:r>
              <a:rPr lang="en-US" sz="1600" b="1" dirty="0"/>
              <a:t> </a:t>
            </a:r>
            <a:r>
              <a:rPr lang="en-US" sz="1600" b="1" dirty="0" err="1"/>
              <a:t>mẹ</a:t>
            </a:r>
            <a:endParaRPr lang="en-US" sz="1600" b="1" dirty="0"/>
          </a:p>
        </p:txBody>
      </p:sp>
      <p:sp>
        <p:nvSpPr>
          <p:cNvPr id="7" name="TextBox 6"/>
          <p:cNvSpPr txBox="1"/>
          <p:nvPr/>
        </p:nvSpPr>
        <p:spPr>
          <a:xfrm>
            <a:off x="1567542" y="6046237"/>
            <a:ext cx="1296956" cy="307777"/>
          </a:xfrm>
          <a:prstGeom prst="rect">
            <a:avLst/>
          </a:prstGeom>
          <a:noFill/>
        </p:spPr>
        <p:txBody>
          <a:bodyPr wrap="square" rtlCol="0">
            <a:spAutoFit/>
          </a:bodyPr>
          <a:lstStyle/>
          <a:p>
            <a:pPr algn="ctr"/>
            <a:r>
              <a:rPr lang="en-US" b="1" dirty="0" err="1"/>
              <a:t>Mẹ</a:t>
            </a:r>
            <a:r>
              <a:rPr lang="en-US" b="1" dirty="0"/>
              <a:t> </a:t>
            </a:r>
          </a:p>
        </p:txBody>
      </p:sp>
      <p:sp>
        <p:nvSpPr>
          <p:cNvPr id="9" name="TextBox 8"/>
          <p:cNvSpPr txBox="1"/>
          <p:nvPr/>
        </p:nvSpPr>
        <p:spPr>
          <a:xfrm>
            <a:off x="6102220" y="6151991"/>
            <a:ext cx="2164702" cy="307777"/>
          </a:xfrm>
          <a:prstGeom prst="rect">
            <a:avLst/>
          </a:prstGeom>
          <a:noFill/>
        </p:spPr>
        <p:txBody>
          <a:bodyPr wrap="square" rtlCol="0">
            <a:spAutoFit/>
          </a:bodyPr>
          <a:lstStyle/>
          <a:p>
            <a:pPr algn="ctr"/>
            <a:r>
              <a:rPr lang="en-US" b="1" dirty="0" err="1"/>
              <a:t>Mẹ</a:t>
            </a:r>
            <a:r>
              <a:rPr lang="en-US" b="1" dirty="0"/>
              <a:t> </a:t>
            </a:r>
            <a:r>
              <a:rPr lang="en-US" b="1" dirty="0" err="1"/>
              <a:t>và</a:t>
            </a:r>
            <a:r>
              <a:rPr lang="en-US" b="1" dirty="0"/>
              <a:t> </a:t>
            </a:r>
            <a:r>
              <a:rPr lang="en-US" b="1" dirty="0" err="1"/>
              <a:t>quả</a:t>
            </a:r>
            <a:endParaRPr lang="en-US" b="1" dirty="0"/>
          </a:p>
        </p:txBody>
      </p:sp>
    </p:spTree>
    <p:extLst>
      <p:ext uri="{BB962C8B-B14F-4D97-AF65-F5344CB8AC3E}">
        <p14:creationId xmlns:p14="http://schemas.microsoft.com/office/powerpoint/2010/main" val="28857272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500604" y="1576874"/>
            <a:ext cx="6988629" cy="3946848"/>
          </a:xfrm>
          <a:prstGeom prst="rect">
            <a:avLst/>
          </a:prstGeom>
        </p:spPr>
      </p:pic>
      <p:sp>
        <p:nvSpPr>
          <p:cNvPr id="4" name="TextBox 3"/>
          <p:cNvSpPr txBox="1"/>
          <p:nvPr/>
        </p:nvSpPr>
        <p:spPr>
          <a:xfrm>
            <a:off x="886408" y="279918"/>
            <a:ext cx="10851502" cy="954107"/>
          </a:xfrm>
          <a:prstGeom prst="rect">
            <a:avLst/>
          </a:prstGeom>
          <a:noFill/>
        </p:spPr>
        <p:txBody>
          <a:bodyPr wrap="square" rtlCol="0">
            <a:spAutoFit/>
          </a:bodyPr>
          <a:lstStyle/>
          <a:p>
            <a:r>
              <a:rPr lang="en-US" sz="2800" b="1" dirty="0" err="1">
                <a:solidFill>
                  <a:srgbClr val="7030A0"/>
                </a:solidFill>
                <a:latin typeface="+mn-lt"/>
              </a:rPr>
              <a:t>Thực</a:t>
            </a:r>
            <a:r>
              <a:rPr lang="en-US" sz="2800" b="1" dirty="0">
                <a:solidFill>
                  <a:srgbClr val="7030A0"/>
                </a:solidFill>
                <a:latin typeface="+mn-lt"/>
              </a:rPr>
              <a:t> </a:t>
            </a:r>
            <a:r>
              <a:rPr lang="en-US" sz="2800" b="1" dirty="0" err="1">
                <a:solidFill>
                  <a:srgbClr val="7030A0"/>
                </a:solidFill>
                <a:latin typeface="+mn-lt"/>
              </a:rPr>
              <a:t>hành</a:t>
            </a:r>
            <a:r>
              <a:rPr lang="en-US" sz="2800" b="1" dirty="0">
                <a:solidFill>
                  <a:srgbClr val="7030A0"/>
                </a:solidFill>
                <a:latin typeface="+mn-lt"/>
              </a:rPr>
              <a:t> </a:t>
            </a:r>
            <a:r>
              <a:rPr lang="en-US" sz="2800" b="1" dirty="0" err="1">
                <a:solidFill>
                  <a:srgbClr val="7030A0"/>
                </a:solidFill>
                <a:latin typeface="+mn-lt"/>
              </a:rPr>
              <a:t>đọc</a:t>
            </a:r>
            <a:r>
              <a:rPr lang="en-US" sz="2800" b="1" dirty="0">
                <a:solidFill>
                  <a:srgbClr val="7030A0"/>
                </a:solidFill>
                <a:latin typeface="+mn-lt"/>
              </a:rPr>
              <a:t> </a:t>
            </a:r>
            <a:r>
              <a:rPr lang="en-US" sz="2800" b="1" dirty="0" err="1">
                <a:solidFill>
                  <a:srgbClr val="7030A0"/>
                </a:solidFill>
                <a:latin typeface="+mn-lt"/>
              </a:rPr>
              <a:t>hiểu</a:t>
            </a:r>
            <a:r>
              <a:rPr lang="en-US" sz="2800" b="1" dirty="0">
                <a:solidFill>
                  <a:srgbClr val="7030A0"/>
                </a:solidFill>
                <a:latin typeface="+mn-lt"/>
              </a:rPr>
              <a:t> : </a:t>
            </a:r>
            <a:r>
              <a:rPr lang="en-US" sz="2800" b="1" dirty="0" err="1">
                <a:solidFill>
                  <a:srgbClr val="7030A0"/>
                </a:solidFill>
                <a:latin typeface="+mn-lt"/>
              </a:rPr>
              <a:t>Người</a:t>
            </a:r>
            <a:r>
              <a:rPr lang="en-US" sz="2800" b="1" dirty="0">
                <a:solidFill>
                  <a:srgbClr val="7030A0"/>
                </a:solidFill>
                <a:latin typeface="+mn-lt"/>
              </a:rPr>
              <a:t> </a:t>
            </a:r>
            <a:r>
              <a:rPr lang="en-US" sz="2800" b="1" dirty="0" err="1">
                <a:solidFill>
                  <a:srgbClr val="7030A0"/>
                </a:solidFill>
                <a:latin typeface="+mn-lt"/>
              </a:rPr>
              <a:t>mẹ</a:t>
            </a:r>
            <a:r>
              <a:rPr lang="en-US" sz="2800" b="1" dirty="0">
                <a:solidFill>
                  <a:srgbClr val="7030A0"/>
                </a:solidFill>
                <a:latin typeface="+mn-lt"/>
              </a:rPr>
              <a:t> </a:t>
            </a:r>
            <a:r>
              <a:rPr lang="en-US" sz="2800" b="1" dirty="0" err="1">
                <a:solidFill>
                  <a:srgbClr val="7030A0"/>
                </a:solidFill>
                <a:latin typeface="+mn-lt"/>
              </a:rPr>
              <a:t>vườn</a:t>
            </a:r>
            <a:r>
              <a:rPr lang="en-US" sz="2800" b="1" dirty="0">
                <a:solidFill>
                  <a:srgbClr val="7030A0"/>
                </a:solidFill>
                <a:latin typeface="+mn-lt"/>
              </a:rPr>
              <a:t> </a:t>
            </a:r>
            <a:r>
              <a:rPr lang="en-US" sz="2800" b="1" dirty="0" err="1">
                <a:solidFill>
                  <a:srgbClr val="7030A0"/>
                </a:solidFill>
                <a:latin typeface="+mn-lt"/>
              </a:rPr>
              <a:t>cau</a:t>
            </a:r>
            <a:endParaRPr lang="en-US" sz="2800" b="1" dirty="0">
              <a:solidFill>
                <a:srgbClr val="7030A0"/>
              </a:solidFill>
              <a:latin typeface="+mn-lt"/>
            </a:endParaRPr>
          </a:p>
          <a:p>
            <a:r>
              <a:rPr lang="en-US" sz="2800" b="1" dirty="0">
                <a:solidFill>
                  <a:srgbClr val="7030A0"/>
                </a:solidFill>
                <a:latin typeface="+mn-lt"/>
              </a:rPr>
              <a:t>                                                              </a:t>
            </a:r>
            <a:r>
              <a:rPr lang="en-US" sz="2400" dirty="0">
                <a:solidFill>
                  <a:srgbClr val="7030A0"/>
                </a:solidFill>
                <a:latin typeface="+mn-lt"/>
              </a:rPr>
              <a:t>( </a:t>
            </a:r>
            <a:r>
              <a:rPr lang="en-US" sz="2400" dirty="0" err="1">
                <a:solidFill>
                  <a:srgbClr val="7030A0"/>
                </a:solidFill>
                <a:latin typeface="+mn-lt"/>
              </a:rPr>
              <a:t>Nguyễn</a:t>
            </a:r>
            <a:r>
              <a:rPr lang="en-US" sz="2400" dirty="0">
                <a:solidFill>
                  <a:srgbClr val="7030A0"/>
                </a:solidFill>
                <a:latin typeface="+mn-lt"/>
              </a:rPr>
              <a:t> </a:t>
            </a:r>
            <a:r>
              <a:rPr lang="en-US" sz="2400" dirty="0" err="1">
                <a:solidFill>
                  <a:srgbClr val="7030A0"/>
                </a:solidFill>
                <a:latin typeface="+mn-lt"/>
              </a:rPr>
              <a:t>Ngọc</a:t>
            </a:r>
            <a:r>
              <a:rPr lang="en-US" sz="2400" dirty="0">
                <a:solidFill>
                  <a:srgbClr val="7030A0"/>
                </a:solidFill>
                <a:latin typeface="+mn-lt"/>
              </a:rPr>
              <a:t> </a:t>
            </a:r>
            <a:r>
              <a:rPr lang="en-US" sz="2400" dirty="0" err="1">
                <a:solidFill>
                  <a:srgbClr val="7030A0"/>
                </a:solidFill>
                <a:latin typeface="+mn-lt"/>
              </a:rPr>
              <a:t>Tư</a:t>
            </a:r>
            <a:r>
              <a:rPr lang="en-US" sz="2400" dirty="0">
                <a:solidFill>
                  <a:srgbClr val="7030A0"/>
                </a:solidFill>
                <a:latin typeface="+mn-lt"/>
              </a:rPr>
              <a:t>)</a:t>
            </a:r>
          </a:p>
        </p:txBody>
      </p:sp>
    </p:spTree>
    <p:extLst>
      <p:ext uri="{BB962C8B-B14F-4D97-AF65-F5344CB8AC3E}">
        <p14:creationId xmlns:p14="http://schemas.microsoft.com/office/powerpoint/2010/main" val="1511640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4"/>
          <p:cNvSpPr txBox="1"/>
          <p:nvPr/>
        </p:nvSpPr>
        <p:spPr>
          <a:xfrm>
            <a:off x="4115786" y="1717459"/>
            <a:ext cx="7349383" cy="5509160"/>
          </a:xfrm>
          <a:prstGeom prst="rect">
            <a:avLst/>
          </a:prstGeom>
          <a:noFill/>
          <a:ln>
            <a:noFill/>
          </a:ln>
        </p:spPr>
        <p:txBody>
          <a:bodyPr spcFirstLastPara="1" wrap="square" lIns="91425" tIns="45700" rIns="91425" bIns="45700" anchor="t" anchorCtr="0">
            <a:spAutoFit/>
          </a:bodyPr>
          <a:lstStyle/>
          <a:p>
            <a:r>
              <a:rPr lang="vi-VN" sz="3200" dirty="0"/>
              <a:t>- Quê quán: xã Tân Duyệt, huyện Đầm Dơi, tỉnh Cà Mau.</a:t>
            </a:r>
            <a:endParaRPr lang="en-US" sz="3200" dirty="0"/>
          </a:p>
          <a:p>
            <a:r>
              <a:rPr lang="vi-VN" sz="3200" dirty="0"/>
              <a:t>- Phong cách sáng tác: gần gũi, bình dị nhất và dễ cảm, giọng văn đậm chất Nam Bộ, mềm mại nhưng vô cùng sâu cay về số phận và cuộc đời éo le chìm nổi.</a:t>
            </a:r>
            <a:endParaRPr lang="en-US" sz="3200" dirty="0"/>
          </a:p>
          <a:p>
            <a:r>
              <a:rPr lang="vi-VN" sz="2800" dirty="0"/>
              <a:t>- Tác phẩm nổi bật: </a:t>
            </a:r>
            <a:r>
              <a:rPr lang="vi-VN" sz="2800" i="1" dirty="0"/>
              <a:t>Ngọn đèn không tắt, Nước chảy mây trôi, Giao thừa, Cánh đồng bất tận,…</a:t>
            </a:r>
            <a:endParaRPr lang="en-US" sz="2800" dirty="0"/>
          </a:p>
          <a:p>
            <a:r>
              <a:rPr lang="vi-VN" sz="3200" dirty="0"/>
              <a:t>.</a:t>
            </a:r>
            <a:endParaRPr lang="en-US" sz="3200" dirty="0"/>
          </a:p>
        </p:txBody>
      </p:sp>
      <p:sp>
        <p:nvSpPr>
          <p:cNvPr id="145" name="Google Shape;145;p4"/>
          <p:cNvSpPr txBox="1"/>
          <p:nvPr/>
        </p:nvSpPr>
        <p:spPr>
          <a:xfrm>
            <a:off x="5166658" y="1245266"/>
            <a:ext cx="3864799"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rgbClr val="3F3F3F"/>
                </a:solidFill>
                <a:latin typeface="Arial"/>
                <a:ea typeface="Arial"/>
                <a:cs typeface="Arial"/>
                <a:sym typeface="Arial"/>
              </a:rPr>
              <a:t>1. </a:t>
            </a:r>
            <a:r>
              <a:rPr lang="en-US" sz="3200" b="1" dirty="0" err="1">
                <a:solidFill>
                  <a:srgbClr val="3F3F3F"/>
                </a:solidFill>
                <a:latin typeface="Arial"/>
                <a:ea typeface="Arial"/>
                <a:cs typeface="Arial"/>
                <a:sym typeface="Arial"/>
              </a:rPr>
              <a:t>Tác</a:t>
            </a:r>
            <a:r>
              <a:rPr lang="en-US" sz="3200" b="1" dirty="0">
                <a:solidFill>
                  <a:srgbClr val="3F3F3F"/>
                </a:solidFill>
                <a:latin typeface="Arial"/>
                <a:ea typeface="Arial"/>
                <a:cs typeface="Arial"/>
                <a:sym typeface="Arial"/>
              </a:rPr>
              <a:t> </a:t>
            </a:r>
            <a:r>
              <a:rPr lang="en-US" sz="3200" b="1" dirty="0" err="1">
                <a:solidFill>
                  <a:srgbClr val="3F3F3F"/>
                </a:solidFill>
                <a:latin typeface="Arial"/>
                <a:ea typeface="Arial"/>
                <a:cs typeface="Arial"/>
                <a:sym typeface="Arial"/>
              </a:rPr>
              <a:t>giả</a:t>
            </a:r>
            <a:r>
              <a:rPr lang="en-US" sz="3200" b="1" dirty="0">
                <a:solidFill>
                  <a:srgbClr val="3F3F3F"/>
                </a:solidFill>
                <a:latin typeface="Arial"/>
                <a:ea typeface="Arial"/>
                <a:cs typeface="Arial"/>
                <a:sym typeface="Arial"/>
              </a:rPr>
              <a:t>: 1969</a:t>
            </a:r>
            <a:endParaRPr sz="3200" b="1" dirty="0">
              <a:solidFill>
                <a:srgbClr val="3F3F3F"/>
              </a:solidFill>
              <a:latin typeface="Arial"/>
              <a:ea typeface="Arial"/>
              <a:cs typeface="Arial"/>
              <a:sym typeface="Arial"/>
            </a:endParaRPr>
          </a:p>
        </p:txBody>
      </p:sp>
      <p:sp>
        <p:nvSpPr>
          <p:cNvPr id="147" name="Google Shape;147;p4"/>
          <p:cNvSpPr/>
          <p:nvPr/>
        </p:nvSpPr>
        <p:spPr>
          <a:xfrm>
            <a:off x="1020573" y="1543140"/>
            <a:ext cx="2655173" cy="3481227"/>
          </a:xfrm>
          <a:prstGeom prst="rect">
            <a:avLst/>
          </a:prstGeom>
          <a:blipFill rotWithShape="1">
            <a:blip r:embed="rId3">
              <a:alphaModFix/>
            </a:blip>
            <a:tile tx="0" ty="0" sx="100000" sy="100000" flip="none" algn="tl"/>
          </a:blipFill>
          <a:ln>
            <a:noFill/>
          </a:ln>
          <a:effectLst>
            <a:outerShdw blurRad="101600" dist="76200" dir="2700000" algn="tl"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1" name="Google Shape;151;p4"/>
          <p:cNvSpPr txBox="1"/>
          <p:nvPr/>
        </p:nvSpPr>
        <p:spPr>
          <a:xfrm>
            <a:off x="485192" y="83976"/>
            <a:ext cx="69789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chemeClr val="dk1"/>
                </a:solidFill>
                <a:latin typeface="Arial"/>
                <a:ea typeface="Arial"/>
                <a:cs typeface="Arial"/>
                <a:sym typeface="Arial"/>
              </a:rPr>
              <a:t>I</a:t>
            </a:r>
            <a:r>
              <a:rPr lang="en-US" sz="4000" dirty="0">
                <a:solidFill>
                  <a:schemeClr val="dk1"/>
                </a:solidFill>
                <a:latin typeface="Arial"/>
                <a:ea typeface="Arial"/>
                <a:cs typeface="Arial"/>
                <a:sym typeface="Arial"/>
              </a:rPr>
              <a:t>.</a:t>
            </a:r>
            <a:endParaRPr sz="4000" dirty="0">
              <a:solidFill>
                <a:schemeClr val="dk1"/>
              </a:solidFill>
              <a:latin typeface="Arial"/>
              <a:ea typeface="Arial"/>
              <a:cs typeface="Arial"/>
              <a:sym typeface="Arial"/>
            </a:endParaRPr>
          </a:p>
        </p:txBody>
      </p:sp>
      <p:sp>
        <p:nvSpPr>
          <p:cNvPr id="152" name="Google Shape;152;p4"/>
          <p:cNvSpPr/>
          <p:nvPr/>
        </p:nvSpPr>
        <p:spPr>
          <a:xfrm>
            <a:off x="1400629" y="212594"/>
            <a:ext cx="6241141" cy="58473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dirty="0" err="1">
                <a:solidFill>
                  <a:schemeClr val="dk1"/>
                </a:solidFill>
              </a:rPr>
              <a:t>Đọc</a:t>
            </a:r>
            <a:r>
              <a:rPr lang="en-US" sz="3200" dirty="0">
                <a:solidFill>
                  <a:schemeClr val="dk1"/>
                </a:solidFill>
              </a:rPr>
              <a:t> </a:t>
            </a:r>
            <a:r>
              <a:rPr lang="en-US" sz="3200" dirty="0" err="1">
                <a:solidFill>
                  <a:schemeClr val="dk1"/>
                </a:solidFill>
              </a:rPr>
              <a:t>và</a:t>
            </a:r>
            <a:r>
              <a:rPr lang="en-US" sz="3200" dirty="0">
                <a:solidFill>
                  <a:schemeClr val="dk1"/>
                </a:solidFill>
              </a:rPr>
              <a:t> </a:t>
            </a:r>
            <a:r>
              <a:rPr lang="en-US" sz="3200" dirty="0" err="1">
                <a:solidFill>
                  <a:schemeClr val="dk1"/>
                </a:solidFill>
              </a:rPr>
              <a:t>tìm</a:t>
            </a:r>
            <a:r>
              <a:rPr lang="en-US" sz="3200" dirty="0">
                <a:solidFill>
                  <a:schemeClr val="dk1"/>
                </a:solidFill>
              </a:rPr>
              <a:t> </a:t>
            </a:r>
            <a:r>
              <a:rPr lang="en-US" sz="3200" dirty="0" err="1">
                <a:solidFill>
                  <a:schemeClr val="dk1"/>
                </a:solidFill>
              </a:rPr>
              <a:t>hiểu</a:t>
            </a:r>
            <a:r>
              <a:rPr lang="en-US" sz="3200" dirty="0">
                <a:solidFill>
                  <a:schemeClr val="dk1"/>
                </a:solidFill>
              </a:rPr>
              <a:t> </a:t>
            </a:r>
            <a:r>
              <a:rPr lang="en-US" sz="3200" dirty="0" err="1">
                <a:solidFill>
                  <a:schemeClr val="dk1"/>
                </a:solidFill>
              </a:rPr>
              <a:t>chung</a:t>
            </a:r>
            <a:endParaRPr sz="3200" dirty="0">
              <a:solidFill>
                <a:schemeClr val="dk1"/>
              </a:solidFill>
              <a:sym typeface="Arial"/>
            </a:endParaRPr>
          </a:p>
        </p:txBody>
      </p:sp>
      <p:pic>
        <p:nvPicPr>
          <p:cNvPr id="2" name="Picture 1"/>
          <p:cNvPicPr>
            <a:picLocks noChangeAspect="1"/>
          </p:cNvPicPr>
          <p:nvPr/>
        </p:nvPicPr>
        <p:blipFill>
          <a:blip r:embed="rId4"/>
          <a:stretch>
            <a:fillRect/>
          </a:stretch>
        </p:blipFill>
        <p:spPr>
          <a:xfrm>
            <a:off x="834137" y="1537633"/>
            <a:ext cx="2985796" cy="34812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fade">
                                      <p:cBhvr>
                                        <p:cTn id="7" dur="500"/>
                                        <p:tgtEl>
                                          <p:spTgt spid="15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44"/>
                                        </p:tgtEl>
                                        <p:attrNameLst>
                                          <p:attrName>style.visibility</p:attrName>
                                        </p:attrNameLst>
                                      </p:cBhvr>
                                      <p:to>
                                        <p:strVal val="visible"/>
                                      </p:to>
                                    </p:set>
                                    <p:animEffect transition="in" filter="fade">
                                      <p:cBhvr>
                                        <p:cTn id="16" dur="1000"/>
                                        <p:tgtEl>
                                          <p:spTgt spid="144"/>
                                        </p:tgtEl>
                                      </p:cBhvr>
                                    </p:animEffect>
                                    <p:anim calcmode="lin" valueType="num">
                                      <p:cBhvr>
                                        <p:cTn id="17" dur="1000" fill="hold"/>
                                        <p:tgtEl>
                                          <p:spTgt spid="144"/>
                                        </p:tgtEl>
                                        <p:attrNameLst>
                                          <p:attrName>ppt_x</p:attrName>
                                        </p:attrNameLst>
                                      </p:cBhvr>
                                      <p:tavLst>
                                        <p:tav tm="0">
                                          <p:val>
                                            <p:strVal val="#ppt_x"/>
                                          </p:val>
                                        </p:tav>
                                        <p:tav tm="100000">
                                          <p:val>
                                            <p:strVal val="#ppt_x"/>
                                          </p:val>
                                        </p:tav>
                                      </p:tavLst>
                                    </p:anim>
                                    <p:anim calcmode="lin" valueType="num">
                                      <p:cBhvr>
                                        <p:cTn id="18" dur="1000" fill="hold"/>
                                        <p:tgtEl>
                                          <p:spTgt spid="144"/>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45"/>
                                        </p:tgtEl>
                                        <p:attrNameLst>
                                          <p:attrName>style.visibility</p:attrName>
                                        </p:attrNameLst>
                                      </p:cBhvr>
                                      <p:to>
                                        <p:strVal val="visible"/>
                                      </p:to>
                                    </p:set>
                                    <p:animEffect transition="in" filter="fade">
                                      <p:cBhvr>
                                        <p:cTn id="21" dur="1000"/>
                                        <p:tgtEl>
                                          <p:spTgt spid="145"/>
                                        </p:tgtEl>
                                      </p:cBhvr>
                                    </p:animEffect>
                                    <p:anim calcmode="lin" valueType="num">
                                      <p:cBhvr>
                                        <p:cTn id="22" dur="1000" fill="hold"/>
                                        <p:tgtEl>
                                          <p:spTgt spid="145"/>
                                        </p:tgtEl>
                                        <p:attrNameLst>
                                          <p:attrName>ppt_x</p:attrName>
                                        </p:attrNameLst>
                                      </p:cBhvr>
                                      <p:tavLst>
                                        <p:tav tm="0">
                                          <p:val>
                                            <p:strVal val="#ppt_x"/>
                                          </p:val>
                                        </p:tav>
                                        <p:tav tm="100000">
                                          <p:val>
                                            <p:strVal val="#ppt_x"/>
                                          </p:val>
                                        </p:tav>
                                      </p:tavLst>
                                    </p:anim>
                                    <p:anim calcmode="lin" valueType="num">
                                      <p:cBhvr>
                                        <p:cTn id="23" dur="1000" fill="hold"/>
                                        <p:tgtEl>
                                          <p:spTgt spid="1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p:bldP spid="145" grpId="0"/>
      <p:bldP spid="15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8146" y="391943"/>
            <a:ext cx="3065318" cy="513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lowchart: Terminator 4"/>
          <p:cNvSpPr/>
          <p:nvPr/>
        </p:nvSpPr>
        <p:spPr>
          <a:xfrm>
            <a:off x="4473767" y="55002"/>
            <a:ext cx="2905223" cy="560705"/>
          </a:xfrm>
          <a:prstGeom prst="flowChartTerminator">
            <a:avLst/>
          </a:prstGeom>
          <a:solidFill>
            <a:schemeClr val="accent6">
              <a:lumMod val="20000"/>
              <a:lumOff val="80000"/>
            </a:schemeClr>
          </a:solid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2345" tIns="31173" rIns="62345" bIns="31173" numCol="1" spcCol="0" rtlCol="0" fromWordArt="0" anchor="ctr" anchorCtr="0" forceAA="0" compatLnSpc="1">
            <a:prstTxWarp prst="textNoShape">
              <a:avLst/>
            </a:prstTxWarp>
            <a:noAutofit/>
          </a:bodyPr>
          <a:lstStyle/>
          <a:p>
            <a:pPr algn="ctr">
              <a:lnSpc>
                <a:spcPct val="115000"/>
              </a:lnSpc>
              <a:spcAft>
                <a:spcPts val="682"/>
              </a:spcAft>
            </a:pPr>
            <a:r>
              <a:rPr lang="en-US" sz="2045" b="1" dirty="0">
                <a:solidFill>
                  <a:srgbClr val="FF0000"/>
                </a:solidFill>
                <a:latin typeface="Cambria"/>
                <a:ea typeface="Calibri"/>
                <a:cs typeface="Times New Roman"/>
              </a:rPr>
              <a:t>PHIẾU HỌC TẬP SỐ 1</a:t>
            </a:r>
            <a:endParaRPr lang="en-US" sz="2045" dirty="0">
              <a:latin typeface="Times New Roman"/>
              <a:ea typeface="Calibri"/>
              <a:cs typeface="Times New Roman"/>
            </a:endParaRPr>
          </a:p>
        </p:txBody>
      </p:sp>
      <p:sp>
        <p:nvSpPr>
          <p:cNvPr id="4" name="Rectangle 3"/>
          <p:cNvSpPr/>
          <p:nvPr/>
        </p:nvSpPr>
        <p:spPr>
          <a:xfrm>
            <a:off x="3600065" y="839472"/>
            <a:ext cx="4883727" cy="302262"/>
          </a:xfrm>
          <a:prstGeom prst="rect">
            <a:avLst/>
          </a:prstGeom>
          <a:ln>
            <a:solidFill>
              <a:schemeClr val="tx1"/>
            </a:solidFill>
            <a:prstDash val="lgDashDot"/>
          </a:ln>
        </p:spPr>
        <p:txBody>
          <a:bodyPr wrap="square">
            <a:spAutoFit/>
          </a:bodyPr>
          <a:lstStyle/>
          <a:p>
            <a:pPr algn="just"/>
            <a:endParaRPr lang="en-US" sz="1364" dirty="0">
              <a:solidFill>
                <a:srgbClr val="C00000"/>
              </a:solidFill>
              <a:latin typeface="Times New Roman" pitchFamily="18" charset="0"/>
              <a:cs typeface="Times New Roman"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612" y="5467739"/>
            <a:ext cx="2430944" cy="1103917"/>
          </a:xfrm>
          <a:prstGeom prst="rect">
            <a:avLst/>
          </a:prstGeom>
        </p:spPr>
      </p:pic>
      <p:sp>
        <p:nvSpPr>
          <p:cNvPr id="2" name="Rectangle 1"/>
          <p:cNvSpPr/>
          <p:nvPr/>
        </p:nvSpPr>
        <p:spPr>
          <a:xfrm>
            <a:off x="2668555" y="839472"/>
            <a:ext cx="7371184" cy="369332"/>
          </a:xfrm>
          <a:prstGeom prst="rect">
            <a:avLst/>
          </a:prstGeom>
        </p:spPr>
        <p:txBody>
          <a:bodyPr wrap="square">
            <a:spAutoFit/>
          </a:bodyPr>
          <a:lstStyle/>
          <a:p>
            <a:r>
              <a:rPr lang="vi-VN" sz="1800" b="1" dirty="0">
                <a:solidFill>
                  <a:srgbClr val="002060"/>
                </a:solidFill>
                <a:latin typeface="Times New Roman" panose="02020603050405020304" pitchFamily="18" charset="0"/>
                <a:ea typeface="Times New Roman" panose="02020603050405020304" pitchFamily="18" charset="0"/>
              </a:rPr>
              <a:t>Trình bày những thông tin chính về văn bản “ </a:t>
            </a:r>
            <a:r>
              <a:rPr lang="vi-VN" sz="1800" b="1" dirty="0">
                <a:solidFill>
                  <a:srgbClr val="222222"/>
                </a:solidFill>
                <a:latin typeface="Times New Roman" panose="02020603050405020304" pitchFamily="18" charset="0"/>
                <a:ea typeface="Times New Roman" panose="02020603050405020304" pitchFamily="18" charset="0"/>
              </a:rPr>
              <a:t>Người mẹ vườn cau</a:t>
            </a:r>
            <a:r>
              <a:rPr lang="vi-VN" sz="1800" b="1" dirty="0">
                <a:solidFill>
                  <a:srgbClr val="002060"/>
                </a:solidFill>
                <a:latin typeface="Times New Roman" panose="02020603050405020304" pitchFamily="18" charset="0"/>
                <a:ea typeface="Times New Roman" panose="02020603050405020304" pitchFamily="18" charset="0"/>
              </a:rPr>
              <a:t>”</a:t>
            </a:r>
            <a:endParaRPr lang="en-US" sz="1800" b="1" dirty="0"/>
          </a:p>
        </p:txBody>
      </p:sp>
      <p:graphicFrame>
        <p:nvGraphicFramePr>
          <p:cNvPr id="16" name="Table 15"/>
          <p:cNvGraphicFramePr>
            <a:graphicFrameLocks noGrp="1"/>
          </p:cNvGraphicFramePr>
          <p:nvPr>
            <p:extLst>
              <p:ext uri="{D42A27DB-BD31-4B8C-83A1-F6EECF244321}">
                <p14:modId xmlns:p14="http://schemas.microsoft.com/office/powerpoint/2010/main" val="4240301132"/>
              </p:ext>
            </p:extLst>
          </p:nvPr>
        </p:nvGraphicFramePr>
        <p:xfrm>
          <a:off x="1884784" y="1233042"/>
          <a:ext cx="8275216" cy="4551937"/>
        </p:xfrm>
        <a:graphic>
          <a:graphicData uri="http://schemas.openxmlformats.org/drawingml/2006/table">
            <a:tbl>
              <a:tblPr firstRow="1" bandRow="1">
                <a:tableStyleId>{5C22544A-7EE6-4342-B048-85BDC9FD1C3A}</a:tableStyleId>
              </a:tblPr>
              <a:tblGrid>
                <a:gridCol w="2239347">
                  <a:extLst>
                    <a:ext uri="{9D8B030D-6E8A-4147-A177-3AD203B41FA5}">
                      <a16:colId xmlns="" xmlns:a16="http://schemas.microsoft.com/office/drawing/2014/main" val="2896816264"/>
                    </a:ext>
                  </a:extLst>
                </a:gridCol>
                <a:gridCol w="6035869">
                  <a:extLst>
                    <a:ext uri="{9D8B030D-6E8A-4147-A177-3AD203B41FA5}">
                      <a16:colId xmlns="" xmlns:a16="http://schemas.microsoft.com/office/drawing/2014/main" val="298186313"/>
                    </a:ext>
                  </a:extLst>
                </a:gridCol>
              </a:tblGrid>
              <a:tr h="1201147">
                <a:tc>
                  <a:txBody>
                    <a:bodyPr/>
                    <a:lstStyle/>
                    <a:p>
                      <a:pPr algn="ctr"/>
                      <a:r>
                        <a:rPr lang="en-US" sz="2000" b="1" dirty="0" err="1">
                          <a:solidFill>
                            <a:srgbClr val="7030A0"/>
                          </a:solidFill>
                        </a:rPr>
                        <a:t>Nội</a:t>
                      </a:r>
                      <a:r>
                        <a:rPr lang="en-US" sz="2000" b="1" dirty="0">
                          <a:solidFill>
                            <a:srgbClr val="7030A0"/>
                          </a:solidFill>
                        </a:rPr>
                        <a:t> dung </a:t>
                      </a:r>
                      <a:r>
                        <a:rPr lang="en-US" sz="2000" b="1" dirty="0" err="1">
                          <a:solidFill>
                            <a:srgbClr val="7030A0"/>
                          </a:solidFill>
                        </a:rPr>
                        <a:t>tìm</a:t>
                      </a:r>
                      <a:r>
                        <a:rPr lang="en-US" sz="2000" b="1" baseline="0" dirty="0">
                          <a:solidFill>
                            <a:srgbClr val="7030A0"/>
                          </a:solidFill>
                        </a:rPr>
                        <a:t> </a:t>
                      </a:r>
                      <a:r>
                        <a:rPr lang="en-US" sz="2000" b="1" baseline="0" dirty="0" err="1">
                          <a:solidFill>
                            <a:srgbClr val="7030A0"/>
                          </a:solidFill>
                        </a:rPr>
                        <a:t>hiểu</a:t>
                      </a:r>
                      <a:endParaRPr lang="en-US" sz="2000" b="1" dirty="0">
                        <a:solidFill>
                          <a:srgbClr val="7030A0"/>
                        </a:solidFill>
                      </a:endParaRPr>
                    </a:p>
                  </a:txBody>
                  <a:tcPr>
                    <a:solidFill>
                      <a:schemeClr val="tx2"/>
                    </a:solidFill>
                  </a:tcPr>
                </a:tc>
                <a:tc>
                  <a:txBody>
                    <a:bodyPr/>
                    <a:lstStyle/>
                    <a:p>
                      <a:pPr algn="ctr"/>
                      <a:r>
                        <a:rPr lang="en-US" sz="2000" b="1" dirty="0" err="1">
                          <a:solidFill>
                            <a:srgbClr val="7030A0"/>
                          </a:solidFill>
                        </a:rPr>
                        <a:t>Câu</a:t>
                      </a:r>
                      <a:r>
                        <a:rPr lang="en-US" sz="2000" b="1" baseline="0" dirty="0">
                          <a:solidFill>
                            <a:srgbClr val="7030A0"/>
                          </a:solidFill>
                        </a:rPr>
                        <a:t> </a:t>
                      </a:r>
                      <a:r>
                        <a:rPr lang="en-US" sz="2000" b="1" baseline="0" dirty="0" err="1">
                          <a:solidFill>
                            <a:srgbClr val="7030A0"/>
                          </a:solidFill>
                        </a:rPr>
                        <a:t>trả</a:t>
                      </a:r>
                      <a:r>
                        <a:rPr lang="en-US" sz="2000" b="1" baseline="0" dirty="0">
                          <a:solidFill>
                            <a:srgbClr val="7030A0"/>
                          </a:solidFill>
                        </a:rPr>
                        <a:t> </a:t>
                      </a:r>
                      <a:r>
                        <a:rPr lang="en-US" sz="2000" b="1" baseline="0" dirty="0" err="1">
                          <a:solidFill>
                            <a:srgbClr val="7030A0"/>
                          </a:solidFill>
                        </a:rPr>
                        <a:t>lời</a:t>
                      </a:r>
                      <a:endParaRPr lang="en-US" sz="2000" b="1" dirty="0">
                        <a:solidFill>
                          <a:srgbClr val="7030A0"/>
                        </a:solidFill>
                      </a:endParaRPr>
                    </a:p>
                  </a:txBody>
                  <a:tcPr>
                    <a:solidFill>
                      <a:schemeClr val="tx2"/>
                    </a:solidFill>
                  </a:tcPr>
                </a:tc>
                <a:extLst>
                  <a:ext uri="{0D108BD9-81ED-4DB2-BD59-A6C34878D82A}">
                    <a16:rowId xmlns="" xmlns:a16="http://schemas.microsoft.com/office/drawing/2014/main" val="492559114"/>
                  </a:ext>
                </a:extLst>
              </a:tr>
              <a:tr h="670158">
                <a:tc>
                  <a:txBody>
                    <a:bodyPr/>
                    <a:lstStyle/>
                    <a:p>
                      <a:r>
                        <a:rPr lang="en-US" sz="1800" dirty="0"/>
                        <a:t>1. </a:t>
                      </a:r>
                      <a:r>
                        <a:rPr lang="en-US" sz="1800" dirty="0" err="1"/>
                        <a:t>Thể</a:t>
                      </a:r>
                      <a:r>
                        <a:rPr lang="en-US" sz="1800" baseline="0" dirty="0"/>
                        <a:t> </a:t>
                      </a:r>
                      <a:r>
                        <a:rPr lang="en-US" sz="1800" baseline="0" dirty="0" err="1"/>
                        <a:t>loại</a:t>
                      </a:r>
                      <a:endParaRPr lang="en-US" sz="1800" dirty="0"/>
                    </a:p>
                  </a:txBody>
                  <a:tcPr/>
                </a:tc>
                <a:tc>
                  <a:txBody>
                    <a:bodyPr/>
                    <a:lstStyle/>
                    <a:p>
                      <a:endParaRPr lang="en-US" dirty="0"/>
                    </a:p>
                  </a:txBody>
                  <a:tcPr/>
                </a:tc>
                <a:extLst>
                  <a:ext uri="{0D108BD9-81ED-4DB2-BD59-A6C34878D82A}">
                    <a16:rowId xmlns="" xmlns:a16="http://schemas.microsoft.com/office/drawing/2014/main" val="337840101"/>
                  </a:ext>
                </a:extLst>
              </a:tr>
              <a:tr h="670158">
                <a:tc>
                  <a:txBody>
                    <a:bodyPr/>
                    <a:lstStyle/>
                    <a:p>
                      <a:r>
                        <a:rPr lang="en-US" sz="1800" dirty="0"/>
                        <a:t>2. </a:t>
                      </a:r>
                      <a:r>
                        <a:rPr lang="en-US" sz="1800" dirty="0" err="1"/>
                        <a:t>Nhân</a:t>
                      </a:r>
                      <a:r>
                        <a:rPr lang="en-US" sz="1800" baseline="0" dirty="0"/>
                        <a:t> </a:t>
                      </a:r>
                      <a:r>
                        <a:rPr lang="en-US" sz="1800" baseline="0" dirty="0" err="1"/>
                        <a:t>vật</a:t>
                      </a:r>
                      <a:r>
                        <a:rPr lang="en-US" sz="1800" baseline="0" dirty="0"/>
                        <a:t> </a:t>
                      </a:r>
                      <a:r>
                        <a:rPr lang="en-US" sz="1800" baseline="0" dirty="0" err="1"/>
                        <a:t>chính</a:t>
                      </a:r>
                      <a:endParaRPr lang="en-US" sz="1800" dirty="0"/>
                    </a:p>
                  </a:txBody>
                  <a:tcPr/>
                </a:tc>
                <a:tc>
                  <a:txBody>
                    <a:bodyPr/>
                    <a:lstStyle/>
                    <a:p>
                      <a:endParaRPr lang="en-US" dirty="0"/>
                    </a:p>
                  </a:txBody>
                  <a:tcPr/>
                </a:tc>
                <a:extLst>
                  <a:ext uri="{0D108BD9-81ED-4DB2-BD59-A6C34878D82A}">
                    <a16:rowId xmlns="" xmlns:a16="http://schemas.microsoft.com/office/drawing/2014/main" val="1397771161"/>
                  </a:ext>
                </a:extLst>
              </a:tr>
              <a:tr h="670158">
                <a:tc>
                  <a:txBody>
                    <a:bodyPr/>
                    <a:lstStyle/>
                    <a:p>
                      <a:r>
                        <a:rPr lang="en-US" sz="1800" dirty="0"/>
                        <a:t>3. </a:t>
                      </a:r>
                      <a:r>
                        <a:rPr lang="en-US" sz="1800" dirty="0" err="1"/>
                        <a:t>Ngôi</a:t>
                      </a:r>
                      <a:r>
                        <a:rPr lang="en-US" sz="1800" baseline="0" dirty="0"/>
                        <a:t> </a:t>
                      </a:r>
                      <a:r>
                        <a:rPr lang="en-US" sz="1800" baseline="0" dirty="0" err="1"/>
                        <a:t>kể</a:t>
                      </a:r>
                      <a:r>
                        <a:rPr lang="en-US" sz="1800" baseline="0" dirty="0"/>
                        <a:t> </a:t>
                      </a:r>
                      <a:endParaRPr lang="en-US" sz="1800" dirty="0"/>
                    </a:p>
                  </a:txBody>
                  <a:tcPr/>
                </a:tc>
                <a:tc>
                  <a:txBody>
                    <a:bodyPr/>
                    <a:lstStyle/>
                    <a:p>
                      <a:endParaRPr lang="en-US" dirty="0"/>
                    </a:p>
                  </a:txBody>
                  <a:tcPr/>
                </a:tc>
                <a:extLst>
                  <a:ext uri="{0D108BD9-81ED-4DB2-BD59-A6C34878D82A}">
                    <a16:rowId xmlns="" xmlns:a16="http://schemas.microsoft.com/office/drawing/2014/main" val="596780931"/>
                  </a:ext>
                </a:extLst>
              </a:tr>
              <a:tr h="670158">
                <a:tc>
                  <a:txBody>
                    <a:bodyPr/>
                    <a:lstStyle/>
                    <a:p>
                      <a:r>
                        <a:rPr lang="en-US" sz="1800" dirty="0"/>
                        <a:t>4.</a:t>
                      </a:r>
                      <a:r>
                        <a:rPr lang="en-US" sz="1800" baseline="0" dirty="0"/>
                        <a:t> </a:t>
                      </a:r>
                      <a:r>
                        <a:rPr lang="en-US" sz="1800" baseline="0" dirty="0" err="1"/>
                        <a:t>Nhan</a:t>
                      </a:r>
                      <a:r>
                        <a:rPr lang="en-US" sz="1800" baseline="0" dirty="0"/>
                        <a:t> </a:t>
                      </a:r>
                      <a:r>
                        <a:rPr lang="en-US" sz="1800" baseline="0" dirty="0" err="1"/>
                        <a:t>đề</a:t>
                      </a:r>
                      <a:endParaRPr lang="en-US" sz="1800" dirty="0"/>
                    </a:p>
                  </a:txBody>
                  <a:tcPr/>
                </a:tc>
                <a:tc>
                  <a:txBody>
                    <a:bodyPr/>
                    <a:lstStyle/>
                    <a:p>
                      <a:endParaRPr lang="en-US" dirty="0"/>
                    </a:p>
                  </a:txBody>
                  <a:tcPr/>
                </a:tc>
                <a:extLst>
                  <a:ext uri="{0D108BD9-81ED-4DB2-BD59-A6C34878D82A}">
                    <a16:rowId xmlns="" xmlns:a16="http://schemas.microsoft.com/office/drawing/2014/main" val="3005228259"/>
                  </a:ext>
                </a:extLst>
              </a:tr>
              <a:tr h="670158">
                <a:tc>
                  <a:txBody>
                    <a:bodyPr/>
                    <a:lstStyle/>
                    <a:p>
                      <a:r>
                        <a:rPr lang="en-US" sz="1800" dirty="0"/>
                        <a:t>5. </a:t>
                      </a:r>
                      <a:r>
                        <a:rPr lang="en-US" sz="1800" dirty="0" err="1"/>
                        <a:t>Bố</a:t>
                      </a:r>
                      <a:r>
                        <a:rPr lang="en-US" sz="1800" baseline="0" dirty="0"/>
                        <a:t> </a:t>
                      </a:r>
                      <a:r>
                        <a:rPr lang="en-US" sz="1800" baseline="0" dirty="0" err="1"/>
                        <a:t>cục</a:t>
                      </a:r>
                      <a:endParaRPr lang="en-US" sz="1800" dirty="0"/>
                    </a:p>
                  </a:txBody>
                  <a:tcPr/>
                </a:tc>
                <a:tc>
                  <a:txBody>
                    <a:bodyPr/>
                    <a:lstStyle/>
                    <a:p>
                      <a:endParaRPr lang="en-US" dirty="0"/>
                    </a:p>
                  </a:txBody>
                  <a:tcPr/>
                </a:tc>
                <a:extLst>
                  <a:ext uri="{0D108BD9-81ED-4DB2-BD59-A6C34878D82A}">
                    <a16:rowId xmlns="" xmlns:a16="http://schemas.microsoft.com/office/drawing/2014/main" val="4072173647"/>
                  </a:ext>
                </a:extLst>
              </a:tr>
            </a:tbl>
          </a:graphicData>
        </a:graphic>
      </p:graphicFrame>
      <p:sp>
        <p:nvSpPr>
          <p:cNvPr id="6" name="TextBox 5">
            <a:extLst>
              <a:ext uri="{FF2B5EF4-FFF2-40B4-BE49-F238E27FC236}">
                <a16:creationId xmlns="" xmlns:a16="http://schemas.microsoft.com/office/drawing/2014/main" id="{C0ECE583-CEAB-2973-BFEF-E20DA9638520}"/>
              </a:ext>
            </a:extLst>
          </p:cNvPr>
          <p:cNvSpPr txBox="1"/>
          <p:nvPr/>
        </p:nvSpPr>
        <p:spPr>
          <a:xfrm>
            <a:off x="550893" y="341465"/>
            <a:ext cx="6098344" cy="584775"/>
          </a:xfrm>
          <a:prstGeom prst="rect">
            <a:avLst/>
          </a:prstGeom>
          <a:noFill/>
        </p:spPr>
        <p:txBody>
          <a:bodyPr wrap="square">
            <a:spAutoFit/>
          </a:bodyPr>
          <a:lstStyle/>
          <a:p>
            <a:r>
              <a:rPr lang="en-US" sz="3200" b="1">
                <a:solidFill>
                  <a:srgbClr val="3F3F3F"/>
                </a:solidFill>
              </a:rPr>
              <a:t>2</a:t>
            </a:r>
            <a:r>
              <a:rPr lang="en-US" sz="3200" b="1">
                <a:solidFill>
                  <a:srgbClr val="3F3F3F"/>
                </a:solidFill>
                <a:latin typeface="Arial"/>
                <a:ea typeface="Arial"/>
                <a:cs typeface="Arial"/>
                <a:sym typeface="Arial"/>
              </a:rPr>
              <a:t>. Tác phẩm:</a:t>
            </a:r>
            <a:endParaRPr lang="en-US" sz="3200"/>
          </a:p>
        </p:txBody>
      </p:sp>
    </p:spTree>
    <p:extLst>
      <p:ext uri="{BB962C8B-B14F-4D97-AF65-F5344CB8AC3E}">
        <p14:creationId xmlns:p14="http://schemas.microsoft.com/office/powerpoint/2010/main" val="3338391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8146" y="391943"/>
            <a:ext cx="3065318" cy="513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lowchart: Terminator 4"/>
          <p:cNvSpPr/>
          <p:nvPr/>
        </p:nvSpPr>
        <p:spPr>
          <a:xfrm>
            <a:off x="4473767" y="55002"/>
            <a:ext cx="2905223" cy="560705"/>
          </a:xfrm>
          <a:prstGeom prst="flowChartTerminator">
            <a:avLst/>
          </a:prstGeom>
          <a:solidFill>
            <a:schemeClr val="accent6">
              <a:lumMod val="20000"/>
              <a:lumOff val="80000"/>
            </a:schemeClr>
          </a:solid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2345" tIns="31173" rIns="62345" bIns="31173" numCol="1" spcCol="0" rtlCol="0" fromWordArt="0" anchor="ctr" anchorCtr="0" forceAA="0" compatLnSpc="1">
            <a:prstTxWarp prst="textNoShape">
              <a:avLst/>
            </a:prstTxWarp>
            <a:noAutofit/>
          </a:bodyPr>
          <a:lstStyle/>
          <a:p>
            <a:pPr algn="ctr">
              <a:lnSpc>
                <a:spcPct val="115000"/>
              </a:lnSpc>
              <a:spcAft>
                <a:spcPts val="682"/>
              </a:spcAft>
            </a:pPr>
            <a:r>
              <a:rPr lang="en-US" sz="2045" b="1" dirty="0">
                <a:solidFill>
                  <a:srgbClr val="FF0000"/>
                </a:solidFill>
                <a:latin typeface="Cambria"/>
                <a:ea typeface="Calibri"/>
                <a:cs typeface="Times New Roman"/>
              </a:rPr>
              <a:t>PHIẾU HỌC TẬP SỐ 1</a:t>
            </a:r>
            <a:endParaRPr lang="en-US" sz="2045" dirty="0">
              <a:latin typeface="Times New Roman"/>
              <a:ea typeface="Calibri"/>
              <a:cs typeface="Times New Roman"/>
            </a:endParaRPr>
          </a:p>
        </p:txBody>
      </p:sp>
      <p:sp>
        <p:nvSpPr>
          <p:cNvPr id="4" name="Rectangle 3"/>
          <p:cNvSpPr/>
          <p:nvPr/>
        </p:nvSpPr>
        <p:spPr>
          <a:xfrm>
            <a:off x="3600065" y="839472"/>
            <a:ext cx="4883727" cy="302262"/>
          </a:xfrm>
          <a:prstGeom prst="rect">
            <a:avLst/>
          </a:prstGeom>
          <a:ln>
            <a:solidFill>
              <a:schemeClr val="tx1"/>
            </a:solidFill>
            <a:prstDash val="lgDashDot"/>
          </a:ln>
        </p:spPr>
        <p:txBody>
          <a:bodyPr wrap="square">
            <a:spAutoFit/>
          </a:bodyPr>
          <a:lstStyle/>
          <a:p>
            <a:pPr algn="just"/>
            <a:endParaRPr lang="en-US" sz="1364" dirty="0">
              <a:solidFill>
                <a:srgbClr val="C00000"/>
              </a:solidFill>
              <a:latin typeface="Times New Roman" pitchFamily="18" charset="0"/>
              <a:cs typeface="Times New Roman"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612" y="5467739"/>
            <a:ext cx="2430944" cy="1103917"/>
          </a:xfrm>
          <a:prstGeom prst="rect">
            <a:avLst/>
          </a:prstGeom>
        </p:spPr>
      </p:pic>
      <p:sp>
        <p:nvSpPr>
          <p:cNvPr id="2" name="Rectangle 1"/>
          <p:cNvSpPr/>
          <p:nvPr/>
        </p:nvSpPr>
        <p:spPr>
          <a:xfrm>
            <a:off x="2668555" y="839472"/>
            <a:ext cx="7371184" cy="369332"/>
          </a:xfrm>
          <a:prstGeom prst="rect">
            <a:avLst/>
          </a:prstGeom>
        </p:spPr>
        <p:txBody>
          <a:bodyPr wrap="square">
            <a:spAutoFit/>
          </a:bodyPr>
          <a:lstStyle/>
          <a:p>
            <a:r>
              <a:rPr lang="vi-VN" sz="1800" b="1" dirty="0">
                <a:solidFill>
                  <a:srgbClr val="002060"/>
                </a:solidFill>
                <a:latin typeface="Times New Roman" panose="02020603050405020304" pitchFamily="18" charset="0"/>
                <a:ea typeface="Times New Roman" panose="02020603050405020304" pitchFamily="18" charset="0"/>
              </a:rPr>
              <a:t>Trình bày những thông tin chính về văn bản “ </a:t>
            </a:r>
            <a:r>
              <a:rPr lang="vi-VN" sz="1800" b="1" dirty="0">
                <a:solidFill>
                  <a:srgbClr val="222222"/>
                </a:solidFill>
                <a:latin typeface="Times New Roman" panose="02020603050405020304" pitchFamily="18" charset="0"/>
                <a:ea typeface="Times New Roman" panose="02020603050405020304" pitchFamily="18" charset="0"/>
              </a:rPr>
              <a:t>Người mẹ vườn cau</a:t>
            </a:r>
            <a:r>
              <a:rPr lang="vi-VN" sz="1800" b="1" dirty="0">
                <a:solidFill>
                  <a:srgbClr val="002060"/>
                </a:solidFill>
                <a:latin typeface="Times New Roman" panose="02020603050405020304" pitchFamily="18" charset="0"/>
                <a:ea typeface="Times New Roman" panose="02020603050405020304" pitchFamily="18" charset="0"/>
              </a:rPr>
              <a:t>”</a:t>
            </a:r>
            <a:endParaRPr lang="en-US" sz="1800" b="1" dirty="0"/>
          </a:p>
        </p:txBody>
      </p:sp>
      <p:graphicFrame>
        <p:nvGraphicFramePr>
          <p:cNvPr id="16" name="Table 15"/>
          <p:cNvGraphicFramePr>
            <a:graphicFrameLocks noGrp="1"/>
          </p:cNvGraphicFramePr>
          <p:nvPr>
            <p:extLst>
              <p:ext uri="{D42A27DB-BD31-4B8C-83A1-F6EECF244321}">
                <p14:modId xmlns:p14="http://schemas.microsoft.com/office/powerpoint/2010/main" val="729123311"/>
              </p:ext>
            </p:extLst>
          </p:nvPr>
        </p:nvGraphicFramePr>
        <p:xfrm>
          <a:off x="351692" y="1233043"/>
          <a:ext cx="11840308" cy="5653655"/>
        </p:xfrm>
        <a:graphic>
          <a:graphicData uri="http://schemas.openxmlformats.org/drawingml/2006/table">
            <a:tbl>
              <a:tblPr firstRow="1" bandRow="1">
                <a:tableStyleId>{5C22544A-7EE6-4342-B048-85BDC9FD1C3A}</a:tableStyleId>
              </a:tblPr>
              <a:tblGrid>
                <a:gridCol w="2489982">
                  <a:extLst>
                    <a:ext uri="{9D8B030D-6E8A-4147-A177-3AD203B41FA5}">
                      <a16:colId xmlns="" xmlns:a16="http://schemas.microsoft.com/office/drawing/2014/main" val="2896816264"/>
                    </a:ext>
                  </a:extLst>
                </a:gridCol>
                <a:gridCol w="9350326">
                  <a:extLst>
                    <a:ext uri="{9D8B030D-6E8A-4147-A177-3AD203B41FA5}">
                      <a16:colId xmlns="" xmlns:a16="http://schemas.microsoft.com/office/drawing/2014/main" val="298186313"/>
                    </a:ext>
                  </a:extLst>
                </a:gridCol>
              </a:tblGrid>
              <a:tr h="932148">
                <a:tc>
                  <a:txBody>
                    <a:bodyPr/>
                    <a:lstStyle/>
                    <a:p>
                      <a:pPr algn="ctr"/>
                      <a:r>
                        <a:rPr lang="en-US" sz="3200" b="1" dirty="0" err="1">
                          <a:solidFill>
                            <a:srgbClr val="7030A0"/>
                          </a:solidFill>
                        </a:rPr>
                        <a:t>Nội</a:t>
                      </a:r>
                      <a:r>
                        <a:rPr lang="en-US" sz="3200" b="1" dirty="0">
                          <a:solidFill>
                            <a:srgbClr val="7030A0"/>
                          </a:solidFill>
                        </a:rPr>
                        <a:t> dung </a:t>
                      </a:r>
                      <a:r>
                        <a:rPr lang="en-US" sz="3200" b="1" dirty="0" err="1">
                          <a:solidFill>
                            <a:srgbClr val="7030A0"/>
                          </a:solidFill>
                        </a:rPr>
                        <a:t>tìm</a:t>
                      </a:r>
                      <a:r>
                        <a:rPr lang="en-US" sz="3200" b="1" baseline="0" dirty="0">
                          <a:solidFill>
                            <a:srgbClr val="7030A0"/>
                          </a:solidFill>
                        </a:rPr>
                        <a:t> </a:t>
                      </a:r>
                      <a:r>
                        <a:rPr lang="en-US" sz="3200" b="1" baseline="0" dirty="0" err="1">
                          <a:solidFill>
                            <a:srgbClr val="7030A0"/>
                          </a:solidFill>
                        </a:rPr>
                        <a:t>hiểu</a:t>
                      </a:r>
                      <a:endParaRPr lang="en-US" sz="3200" b="1" dirty="0">
                        <a:solidFill>
                          <a:srgbClr val="7030A0"/>
                        </a:solidFill>
                      </a:endParaRPr>
                    </a:p>
                  </a:txBody>
                  <a:tcPr>
                    <a:solidFill>
                      <a:schemeClr val="tx2"/>
                    </a:solidFill>
                  </a:tcPr>
                </a:tc>
                <a:tc>
                  <a:txBody>
                    <a:bodyPr/>
                    <a:lstStyle/>
                    <a:p>
                      <a:pPr algn="ctr"/>
                      <a:r>
                        <a:rPr lang="en-US" sz="3200" b="1" dirty="0" err="1">
                          <a:solidFill>
                            <a:srgbClr val="7030A0"/>
                          </a:solidFill>
                        </a:rPr>
                        <a:t>Câu</a:t>
                      </a:r>
                      <a:r>
                        <a:rPr lang="en-US" sz="3200" b="1" baseline="0" dirty="0">
                          <a:solidFill>
                            <a:srgbClr val="7030A0"/>
                          </a:solidFill>
                        </a:rPr>
                        <a:t> </a:t>
                      </a:r>
                      <a:r>
                        <a:rPr lang="en-US" sz="3200" b="1" baseline="0" dirty="0" err="1">
                          <a:solidFill>
                            <a:srgbClr val="7030A0"/>
                          </a:solidFill>
                        </a:rPr>
                        <a:t>trả</a:t>
                      </a:r>
                      <a:r>
                        <a:rPr lang="en-US" sz="3200" b="1" baseline="0" dirty="0">
                          <a:solidFill>
                            <a:srgbClr val="7030A0"/>
                          </a:solidFill>
                        </a:rPr>
                        <a:t> </a:t>
                      </a:r>
                      <a:r>
                        <a:rPr lang="en-US" sz="3200" b="1" baseline="0" dirty="0" err="1">
                          <a:solidFill>
                            <a:srgbClr val="7030A0"/>
                          </a:solidFill>
                        </a:rPr>
                        <a:t>lời</a:t>
                      </a:r>
                      <a:endParaRPr lang="en-US" sz="3200" b="1" dirty="0">
                        <a:solidFill>
                          <a:srgbClr val="7030A0"/>
                        </a:solidFill>
                      </a:endParaRPr>
                    </a:p>
                  </a:txBody>
                  <a:tcPr>
                    <a:solidFill>
                      <a:schemeClr val="tx2"/>
                    </a:solidFill>
                  </a:tcPr>
                </a:tc>
                <a:extLst>
                  <a:ext uri="{0D108BD9-81ED-4DB2-BD59-A6C34878D82A}">
                    <a16:rowId xmlns="" xmlns:a16="http://schemas.microsoft.com/office/drawing/2014/main" val="492559114"/>
                  </a:ext>
                </a:extLst>
              </a:tr>
              <a:tr h="689976">
                <a:tc>
                  <a:txBody>
                    <a:bodyPr/>
                    <a:lstStyle/>
                    <a:p>
                      <a:r>
                        <a:rPr lang="en-US" sz="3200" dirty="0"/>
                        <a:t>1. </a:t>
                      </a:r>
                      <a:r>
                        <a:rPr lang="en-US" sz="3200" dirty="0" err="1"/>
                        <a:t>Thể</a:t>
                      </a:r>
                      <a:r>
                        <a:rPr lang="en-US" sz="3200" baseline="0" dirty="0"/>
                        <a:t> </a:t>
                      </a:r>
                      <a:r>
                        <a:rPr lang="en-US" sz="3200" baseline="0" dirty="0" err="1"/>
                        <a:t>loại</a:t>
                      </a:r>
                      <a:endParaRPr lang="en-US" sz="3200" dirty="0"/>
                    </a:p>
                  </a:txBody>
                  <a:tcPr/>
                </a:tc>
                <a:tc>
                  <a:txBody>
                    <a:bodyPr/>
                    <a:lstStyle/>
                    <a:p>
                      <a:endParaRPr lang="en-US" sz="3200" dirty="0"/>
                    </a:p>
                  </a:txBody>
                  <a:tcPr/>
                </a:tc>
                <a:extLst>
                  <a:ext uri="{0D108BD9-81ED-4DB2-BD59-A6C34878D82A}">
                    <a16:rowId xmlns="" xmlns:a16="http://schemas.microsoft.com/office/drawing/2014/main" val="337840101"/>
                  </a:ext>
                </a:extLst>
              </a:tr>
              <a:tr h="566030">
                <a:tc>
                  <a:txBody>
                    <a:bodyPr/>
                    <a:lstStyle/>
                    <a:p>
                      <a:r>
                        <a:rPr lang="en-US" sz="3200" dirty="0"/>
                        <a:t>2. </a:t>
                      </a:r>
                      <a:r>
                        <a:rPr lang="en-US" sz="3200" dirty="0" err="1"/>
                        <a:t>Nhân</a:t>
                      </a:r>
                      <a:r>
                        <a:rPr lang="en-US" sz="3200" baseline="0" dirty="0"/>
                        <a:t> </a:t>
                      </a:r>
                      <a:r>
                        <a:rPr lang="en-US" sz="3200" baseline="0" dirty="0" err="1"/>
                        <a:t>vật</a:t>
                      </a:r>
                      <a:r>
                        <a:rPr lang="en-US" sz="3200" baseline="0" dirty="0"/>
                        <a:t> </a:t>
                      </a:r>
                      <a:r>
                        <a:rPr lang="en-US" sz="3200" baseline="0" dirty="0" err="1"/>
                        <a:t>chính</a:t>
                      </a:r>
                      <a:endParaRPr lang="en-US" sz="3200" dirty="0"/>
                    </a:p>
                  </a:txBody>
                  <a:tcPr/>
                </a:tc>
                <a:tc>
                  <a:txBody>
                    <a:bodyPr/>
                    <a:lstStyle/>
                    <a:p>
                      <a:endParaRPr lang="en-US" sz="3200" dirty="0"/>
                    </a:p>
                  </a:txBody>
                  <a:tcPr/>
                </a:tc>
                <a:extLst>
                  <a:ext uri="{0D108BD9-81ED-4DB2-BD59-A6C34878D82A}">
                    <a16:rowId xmlns="" xmlns:a16="http://schemas.microsoft.com/office/drawing/2014/main" val="1397771161"/>
                  </a:ext>
                </a:extLst>
              </a:tr>
              <a:tr h="518833">
                <a:tc>
                  <a:txBody>
                    <a:bodyPr/>
                    <a:lstStyle/>
                    <a:p>
                      <a:r>
                        <a:rPr lang="en-US" sz="3200" dirty="0"/>
                        <a:t>3. </a:t>
                      </a:r>
                      <a:r>
                        <a:rPr lang="en-US" sz="3200" dirty="0" err="1"/>
                        <a:t>Ngôi</a:t>
                      </a:r>
                      <a:r>
                        <a:rPr lang="en-US" sz="3200" baseline="0" dirty="0"/>
                        <a:t> </a:t>
                      </a:r>
                      <a:r>
                        <a:rPr lang="en-US" sz="3200" baseline="0" dirty="0" err="1"/>
                        <a:t>kể</a:t>
                      </a:r>
                      <a:r>
                        <a:rPr lang="en-US" sz="3200" baseline="0" dirty="0"/>
                        <a:t> </a:t>
                      </a:r>
                      <a:endParaRPr lang="en-US" sz="3200" dirty="0"/>
                    </a:p>
                  </a:txBody>
                  <a:tcPr/>
                </a:tc>
                <a:tc>
                  <a:txBody>
                    <a:bodyPr/>
                    <a:lstStyle/>
                    <a:p>
                      <a:endParaRPr lang="en-US" sz="3200" dirty="0"/>
                    </a:p>
                  </a:txBody>
                  <a:tcPr/>
                </a:tc>
                <a:extLst>
                  <a:ext uri="{0D108BD9-81ED-4DB2-BD59-A6C34878D82A}">
                    <a16:rowId xmlns="" xmlns:a16="http://schemas.microsoft.com/office/drawing/2014/main" val="596780931"/>
                  </a:ext>
                </a:extLst>
              </a:tr>
              <a:tr h="501582">
                <a:tc>
                  <a:txBody>
                    <a:bodyPr/>
                    <a:lstStyle/>
                    <a:p>
                      <a:r>
                        <a:rPr lang="en-US" sz="3200" dirty="0"/>
                        <a:t>4.</a:t>
                      </a:r>
                      <a:r>
                        <a:rPr lang="en-US" sz="3200" baseline="0" dirty="0"/>
                        <a:t> </a:t>
                      </a:r>
                      <a:r>
                        <a:rPr lang="en-US" sz="3200" baseline="0" dirty="0" err="1"/>
                        <a:t>Nhan</a:t>
                      </a:r>
                      <a:r>
                        <a:rPr lang="en-US" sz="3200" baseline="0" dirty="0"/>
                        <a:t> </a:t>
                      </a:r>
                      <a:r>
                        <a:rPr lang="en-US" sz="3200" baseline="0" dirty="0" err="1"/>
                        <a:t>đề</a:t>
                      </a:r>
                      <a:endParaRPr lang="en-US" sz="3200" dirty="0"/>
                    </a:p>
                  </a:txBody>
                  <a:tcPr/>
                </a:tc>
                <a:tc>
                  <a:txBody>
                    <a:bodyPr/>
                    <a:lstStyle/>
                    <a:p>
                      <a:endParaRPr lang="en-US" sz="3200" dirty="0"/>
                    </a:p>
                  </a:txBody>
                  <a:tcPr/>
                </a:tc>
                <a:extLst>
                  <a:ext uri="{0D108BD9-81ED-4DB2-BD59-A6C34878D82A}">
                    <a16:rowId xmlns="" xmlns:a16="http://schemas.microsoft.com/office/drawing/2014/main" val="3005228259"/>
                  </a:ext>
                </a:extLst>
              </a:tr>
              <a:tr h="1671839">
                <a:tc>
                  <a:txBody>
                    <a:bodyPr/>
                    <a:lstStyle/>
                    <a:p>
                      <a:r>
                        <a:rPr lang="en-US" sz="3200" dirty="0"/>
                        <a:t>5. </a:t>
                      </a:r>
                      <a:r>
                        <a:rPr lang="en-US" sz="3200" err="1"/>
                        <a:t>Bố</a:t>
                      </a:r>
                      <a:r>
                        <a:rPr lang="en-US" sz="3200" baseline="0"/>
                        <a:t> cục: 3 phần</a:t>
                      </a:r>
                      <a:endParaRPr lang="en-US" sz="3200" dirty="0"/>
                    </a:p>
                  </a:txBody>
                  <a:tcPr/>
                </a:tc>
                <a:tc>
                  <a:txBody>
                    <a:bodyPr/>
                    <a:lstStyle/>
                    <a:p>
                      <a:endParaRPr lang="en-US" sz="3200" dirty="0"/>
                    </a:p>
                  </a:txBody>
                  <a:tcPr/>
                </a:tc>
                <a:extLst>
                  <a:ext uri="{0D108BD9-81ED-4DB2-BD59-A6C34878D82A}">
                    <a16:rowId xmlns="" xmlns:a16="http://schemas.microsoft.com/office/drawing/2014/main" val="4072173647"/>
                  </a:ext>
                </a:extLst>
              </a:tr>
            </a:tbl>
          </a:graphicData>
        </a:graphic>
      </p:graphicFrame>
      <p:sp>
        <p:nvSpPr>
          <p:cNvPr id="3" name="TextBox 2"/>
          <p:cNvSpPr txBox="1"/>
          <p:nvPr/>
        </p:nvSpPr>
        <p:spPr>
          <a:xfrm>
            <a:off x="4879909" y="2342785"/>
            <a:ext cx="3391893" cy="584775"/>
          </a:xfrm>
          <a:prstGeom prst="rect">
            <a:avLst/>
          </a:prstGeom>
          <a:noFill/>
        </p:spPr>
        <p:txBody>
          <a:bodyPr wrap="square" rtlCol="0">
            <a:spAutoFit/>
          </a:bodyPr>
          <a:lstStyle/>
          <a:p>
            <a:r>
              <a:rPr lang="en-US" sz="3200" dirty="0" err="1"/>
              <a:t>Truyện</a:t>
            </a:r>
            <a:r>
              <a:rPr lang="en-US" sz="3200" dirty="0"/>
              <a:t> </a:t>
            </a:r>
            <a:r>
              <a:rPr lang="en-US" sz="3200" dirty="0" err="1"/>
              <a:t>ngắn</a:t>
            </a:r>
            <a:endParaRPr lang="en-US" sz="3200" dirty="0"/>
          </a:p>
        </p:txBody>
      </p:sp>
      <p:sp>
        <p:nvSpPr>
          <p:cNvPr id="6" name="TextBox 5"/>
          <p:cNvSpPr txBox="1"/>
          <p:nvPr/>
        </p:nvSpPr>
        <p:spPr>
          <a:xfrm>
            <a:off x="4427114" y="2996594"/>
            <a:ext cx="4056678" cy="584775"/>
          </a:xfrm>
          <a:prstGeom prst="rect">
            <a:avLst/>
          </a:prstGeom>
          <a:noFill/>
        </p:spPr>
        <p:txBody>
          <a:bodyPr wrap="square" rtlCol="0">
            <a:spAutoFit/>
          </a:bodyPr>
          <a:lstStyle/>
          <a:p>
            <a:r>
              <a:rPr lang="en-US" sz="3200" dirty="0" err="1"/>
              <a:t>Người</a:t>
            </a:r>
            <a:r>
              <a:rPr lang="en-US" sz="3200" dirty="0"/>
              <a:t> </a:t>
            </a:r>
            <a:r>
              <a:rPr lang="en-US" sz="3200" dirty="0" err="1"/>
              <a:t>mẹ</a:t>
            </a:r>
            <a:r>
              <a:rPr lang="en-US" sz="3200" dirty="0"/>
              <a:t> </a:t>
            </a:r>
            <a:r>
              <a:rPr lang="en-US" sz="3200" dirty="0" err="1"/>
              <a:t>vườn</a:t>
            </a:r>
            <a:r>
              <a:rPr lang="en-US" sz="3200" dirty="0"/>
              <a:t> </a:t>
            </a:r>
            <a:r>
              <a:rPr lang="en-US" sz="3200" dirty="0" err="1"/>
              <a:t>cau</a:t>
            </a:r>
            <a:endParaRPr lang="en-US" sz="3200" dirty="0"/>
          </a:p>
        </p:txBody>
      </p:sp>
      <p:sp>
        <p:nvSpPr>
          <p:cNvPr id="8" name="TextBox 7"/>
          <p:cNvSpPr txBox="1"/>
          <p:nvPr/>
        </p:nvSpPr>
        <p:spPr>
          <a:xfrm>
            <a:off x="4558146" y="4065266"/>
            <a:ext cx="2239345" cy="584775"/>
          </a:xfrm>
          <a:prstGeom prst="rect">
            <a:avLst/>
          </a:prstGeom>
          <a:noFill/>
        </p:spPr>
        <p:txBody>
          <a:bodyPr wrap="square" rtlCol="0">
            <a:spAutoFit/>
          </a:bodyPr>
          <a:lstStyle/>
          <a:p>
            <a:r>
              <a:rPr lang="en-US" sz="3200" dirty="0" err="1"/>
              <a:t>Ngôi</a:t>
            </a:r>
            <a:r>
              <a:rPr lang="en-US" sz="3200" dirty="0"/>
              <a:t> </a:t>
            </a:r>
            <a:r>
              <a:rPr lang="en-US" sz="3200" dirty="0" err="1"/>
              <a:t>thứ</a:t>
            </a:r>
            <a:r>
              <a:rPr lang="en-US" sz="3200" dirty="0"/>
              <a:t> 1</a:t>
            </a:r>
          </a:p>
        </p:txBody>
      </p:sp>
      <p:sp>
        <p:nvSpPr>
          <p:cNvPr id="9" name="TextBox 8"/>
          <p:cNvSpPr txBox="1"/>
          <p:nvPr/>
        </p:nvSpPr>
        <p:spPr>
          <a:xfrm>
            <a:off x="2813537" y="4624540"/>
            <a:ext cx="9847385" cy="461665"/>
          </a:xfrm>
          <a:prstGeom prst="rect">
            <a:avLst/>
          </a:prstGeom>
          <a:noFill/>
        </p:spPr>
        <p:txBody>
          <a:bodyPr wrap="square" rtlCol="0">
            <a:spAutoFit/>
          </a:bodyPr>
          <a:lstStyle/>
          <a:p>
            <a:r>
              <a:rPr lang="en-US" sz="2400" dirty="0"/>
              <a:t>N</a:t>
            </a:r>
            <a:r>
              <a:rPr lang="vi-VN" sz="2400" dirty="0"/>
              <a:t>gười mẹ ấy không có tên gọi cụ thể mà chỉ gọi theo đặc điểm nơi ở.</a:t>
            </a:r>
            <a:endParaRPr lang="en-US" sz="2400" dirty="0"/>
          </a:p>
        </p:txBody>
      </p:sp>
      <p:sp>
        <p:nvSpPr>
          <p:cNvPr id="10" name="TextBox 9"/>
          <p:cNvSpPr txBox="1"/>
          <p:nvPr/>
        </p:nvSpPr>
        <p:spPr>
          <a:xfrm>
            <a:off x="3131181" y="5209315"/>
            <a:ext cx="8984566" cy="2277547"/>
          </a:xfrm>
          <a:prstGeom prst="rect">
            <a:avLst/>
          </a:prstGeom>
          <a:noFill/>
        </p:spPr>
        <p:txBody>
          <a:bodyPr wrap="square" rtlCol="0">
            <a:spAutoFit/>
          </a:bodyPr>
          <a:lstStyle/>
          <a:p>
            <a:r>
              <a:rPr lang="vi-VN" sz="2000" dirty="0"/>
              <a:t>+ Phần 1 (từ đầu đến…ngủ với bà nghe ba): Hoàn cảnh của người mẹ vườn cau.</a:t>
            </a:r>
            <a:endParaRPr lang="en-US" sz="2000" dirty="0"/>
          </a:p>
          <a:p>
            <a:r>
              <a:rPr lang="vi-VN" sz="2000" dirty="0"/>
              <a:t>+ Phần 2 (tiếp theo đến…ba </a:t>
            </a:r>
            <a:r>
              <a:rPr lang="vi-VN" sz="2000"/>
              <a:t>tôi </a:t>
            </a:r>
            <a:r>
              <a:rPr lang="en-US" sz="2000"/>
              <a:t>xuống ngựa lên xe</a:t>
            </a:r>
            <a:r>
              <a:rPr lang="vi-VN" sz="2000"/>
              <a:t>): </a:t>
            </a:r>
            <a:r>
              <a:rPr lang="vi-VN" sz="2000" dirty="0"/>
              <a:t>tình cảm của người mẹ vườn cau.</a:t>
            </a:r>
            <a:endParaRPr lang="en-US" sz="2000" dirty="0"/>
          </a:p>
          <a:p>
            <a:r>
              <a:rPr lang="vi-VN" sz="2000" dirty="0"/>
              <a:t>+ Phần 3 (phần còn lại): Ý nghĩa, giá trị công lao của người mẹ.</a:t>
            </a:r>
            <a:endParaRPr lang="en-US" sz="2000" dirty="0"/>
          </a:p>
          <a:p>
            <a:endParaRPr lang="en-US" dirty="0"/>
          </a:p>
          <a:p>
            <a:endParaRPr lang="en-US" dirty="0"/>
          </a:p>
          <a:p>
            <a:endParaRPr lang="en-US" dirty="0"/>
          </a:p>
        </p:txBody>
      </p:sp>
    </p:spTree>
    <p:extLst>
      <p:ext uri="{BB962C8B-B14F-4D97-AF65-F5344CB8AC3E}">
        <p14:creationId xmlns:p14="http://schemas.microsoft.com/office/powerpoint/2010/main" val="409288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circle(in)">
                                      <p:cBhvr>
                                        <p:cTn id="4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3" grpId="0"/>
      <p:bldP spid="6"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 xmlns:a16="http://schemas.microsoft.com/office/drawing/2014/main" id="{265E20E5-99F1-45DE-ABD4-DF5B7EDEDE79}"/>
              </a:ext>
            </a:extLst>
          </p:cNvPr>
          <p:cNvSpPr txBox="1"/>
          <p:nvPr/>
        </p:nvSpPr>
        <p:spPr>
          <a:xfrm>
            <a:off x="3705738" y="412370"/>
            <a:ext cx="1657176" cy="549638"/>
          </a:xfrm>
          <a:custGeom>
            <a:avLst/>
            <a:gdLst>
              <a:gd name="connsiteX0" fmla="*/ 0 w 2408275"/>
              <a:gd name="connsiteY0" fmla="*/ 0 h 757130"/>
              <a:gd name="connsiteX1" fmla="*/ 433490 w 2408275"/>
              <a:gd name="connsiteY1" fmla="*/ 0 h 757130"/>
              <a:gd name="connsiteX2" fmla="*/ 891062 w 2408275"/>
              <a:gd name="connsiteY2" fmla="*/ 0 h 757130"/>
              <a:gd name="connsiteX3" fmla="*/ 1372717 w 2408275"/>
              <a:gd name="connsiteY3" fmla="*/ 0 h 757130"/>
              <a:gd name="connsiteX4" fmla="*/ 1782124 w 2408275"/>
              <a:gd name="connsiteY4" fmla="*/ 0 h 757130"/>
              <a:gd name="connsiteX5" fmla="*/ 2408275 w 2408275"/>
              <a:gd name="connsiteY5" fmla="*/ 0 h 757130"/>
              <a:gd name="connsiteX6" fmla="*/ 2408275 w 2408275"/>
              <a:gd name="connsiteY6" fmla="*/ 355851 h 757130"/>
              <a:gd name="connsiteX7" fmla="*/ 2408275 w 2408275"/>
              <a:gd name="connsiteY7" fmla="*/ 757130 h 757130"/>
              <a:gd name="connsiteX8" fmla="*/ 1950703 w 2408275"/>
              <a:gd name="connsiteY8" fmla="*/ 757130 h 757130"/>
              <a:gd name="connsiteX9" fmla="*/ 1517213 w 2408275"/>
              <a:gd name="connsiteY9" fmla="*/ 757130 h 757130"/>
              <a:gd name="connsiteX10" fmla="*/ 1107807 w 2408275"/>
              <a:gd name="connsiteY10" fmla="*/ 757130 h 757130"/>
              <a:gd name="connsiteX11" fmla="*/ 626152 w 2408275"/>
              <a:gd name="connsiteY11" fmla="*/ 757130 h 757130"/>
              <a:gd name="connsiteX12" fmla="*/ 0 w 2408275"/>
              <a:gd name="connsiteY12" fmla="*/ 757130 h 757130"/>
              <a:gd name="connsiteX13" fmla="*/ 0 w 2408275"/>
              <a:gd name="connsiteY13" fmla="*/ 363422 h 757130"/>
              <a:gd name="connsiteX14" fmla="*/ 0 w 2408275"/>
              <a:gd name="connsiteY14" fmla="*/ 0 h 75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08275" h="757130" fill="none" extrusionOk="0">
                <a:moveTo>
                  <a:pt x="0" y="0"/>
                </a:moveTo>
                <a:cubicBezTo>
                  <a:pt x="201251" y="-23396"/>
                  <a:pt x="244923" y="31147"/>
                  <a:pt x="433490" y="0"/>
                </a:cubicBezTo>
                <a:cubicBezTo>
                  <a:pt x="622057" y="-31147"/>
                  <a:pt x="681057" y="36832"/>
                  <a:pt x="891062" y="0"/>
                </a:cubicBezTo>
                <a:cubicBezTo>
                  <a:pt x="1101067" y="-36832"/>
                  <a:pt x="1168880" y="22955"/>
                  <a:pt x="1372717" y="0"/>
                </a:cubicBezTo>
                <a:cubicBezTo>
                  <a:pt x="1576555" y="-22955"/>
                  <a:pt x="1641318" y="27371"/>
                  <a:pt x="1782124" y="0"/>
                </a:cubicBezTo>
                <a:cubicBezTo>
                  <a:pt x="1922930" y="-27371"/>
                  <a:pt x="2129822" y="63155"/>
                  <a:pt x="2408275" y="0"/>
                </a:cubicBezTo>
                <a:cubicBezTo>
                  <a:pt x="2426706" y="71535"/>
                  <a:pt x="2368650" y="212165"/>
                  <a:pt x="2408275" y="355851"/>
                </a:cubicBezTo>
                <a:cubicBezTo>
                  <a:pt x="2447900" y="499537"/>
                  <a:pt x="2369499" y="572059"/>
                  <a:pt x="2408275" y="757130"/>
                </a:cubicBezTo>
                <a:cubicBezTo>
                  <a:pt x="2292083" y="803701"/>
                  <a:pt x="2172632" y="712566"/>
                  <a:pt x="1950703" y="757130"/>
                </a:cubicBezTo>
                <a:cubicBezTo>
                  <a:pt x="1728774" y="801694"/>
                  <a:pt x="1631883" y="720703"/>
                  <a:pt x="1517213" y="757130"/>
                </a:cubicBezTo>
                <a:cubicBezTo>
                  <a:pt x="1402543" y="793557"/>
                  <a:pt x="1284506" y="721482"/>
                  <a:pt x="1107807" y="757130"/>
                </a:cubicBezTo>
                <a:cubicBezTo>
                  <a:pt x="931108" y="792778"/>
                  <a:pt x="787291" y="738706"/>
                  <a:pt x="626152" y="757130"/>
                </a:cubicBezTo>
                <a:cubicBezTo>
                  <a:pt x="465013" y="775554"/>
                  <a:pt x="132442" y="747950"/>
                  <a:pt x="0" y="757130"/>
                </a:cubicBezTo>
                <a:cubicBezTo>
                  <a:pt x="-18249" y="573206"/>
                  <a:pt x="40830" y="540473"/>
                  <a:pt x="0" y="363422"/>
                </a:cubicBezTo>
                <a:cubicBezTo>
                  <a:pt x="-40830" y="186371"/>
                  <a:pt x="24719" y="172267"/>
                  <a:pt x="0" y="0"/>
                </a:cubicBezTo>
                <a:close/>
              </a:path>
              <a:path w="2408275" h="757130" stroke="0" extrusionOk="0">
                <a:moveTo>
                  <a:pt x="0" y="0"/>
                </a:moveTo>
                <a:cubicBezTo>
                  <a:pt x="173609" y="-47564"/>
                  <a:pt x="376100" y="18407"/>
                  <a:pt x="505738" y="0"/>
                </a:cubicBezTo>
                <a:cubicBezTo>
                  <a:pt x="635376" y="-18407"/>
                  <a:pt x="761362" y="22694"/>
                  <a:pt x="915145" y="0"/>
                </a:cubicBezTo>
                <a:cubicBezTo>
                  <a:pt x="1068928" y="-22694"/>
                  <a:pt x="1307297" y="39188"/>
                  <a:pt x="1420882" y="0"/>
                </a:cubicBezTo>
                <a:cubicBezTo>
                  <a:pt x="1534467" y="-39188"/>
                  <a:pt x="1694118" y="7233"/>
                  <a:pt x="1854372" y="0"/>
                </a:cubicBezTo>
                <a:cubicBezTo>
                  <a:pt x="2014626" y="-7233"/>
                  <a:pt x="2165165" y="10883"/>
                  <a:pt x="2408275" y="0"/>
                </a:cubicBezTo>
                <a:cubicBezTo>
                  <a:pt x="2419122" y="124621"/>
                  <a:pt x="2405089" y="261220"/>
                  <a:pt x="2408275" y="378565"/>
                </a:cubicBezTo>
                <a:cubicBezTo>
                  <a:pt x="2411461" y="495911"/>
                  <a:pt x="2394441" y="619423"/>
                  <a:pt x="2408275" y="757130"/>
                </a:cubicBezTo>
                <a:cubicBezTo>
                  <a:pt x="2265036" y="757774"/>
                  <a:pt x="2098002" y="721050"/>
                  <a:pt x="1878455" y="757130"/>
                </a:cubicBezTo>
                <a:cubicBezTo>
                  <a:pt x="1658908" y="793210"/>
                  <a:pt x="1503257" y="755025"/>
                  <a:pt x="1348634" y="757130"/>
                </a:cubicBezTo>
                <a:cubicBezTo>
                  <a:pt x="1194011" y="759235"/>
                  <a:pt x="1132513" y="732648"/>
                  <a:pt x="939227" y="757130"/>
                </a:cubicBezTo>
                <a:cubicBezTo>
                  <a:pt x="745941" y="781612"/>
                  <a:pt x="580894" y="724909"/>
                  <a:pt x="481655" y="757130"/>
                </a:cubicBezTo>
                <a:cubicBezTo>
                  <a:pt x="382416" y="789351"/>
                  <a:pt x="182587" y="716462"/>
                  <a:pt x="0" y="757130"/>
                </a:cubicBezTo>
                <a:cubicBezTo>
                  <a:pt x="-22298" y="600044"/>
                  <a:pt x="41531" y="473330"/>
                  <a:pt x="0" y="378565"/>
                </a:cubicBezTo>
                <a:cubicBezTo>
                  <a:pt x="-41531" y="283800"/>
                  <a:pt x="16901" y="156526"/>
                  <a:pt x="0" y="0"/>
                </a:cubicBezTo>
                <a:close/>
              </a:path>
            </a:pathLst>
          </a:custGeom>
          <a:solidFill>
            <a:schemeClr val="accent6">
              <a:lumMod val="20000"/>
              <a:lumOff val="80000"/>
            </a:schemeClr>
          </a:solidFill>
          <a:ln w="19050">
            <a:solidFill>
              <a:schemeClr val="accent6">
                <a:lumMod val="75000"/>
              </a:schemeClr>
            </a:solidFill>
            <a:extLst>
              <a:ext uri="{C807C97D-BFC1-408E-A445-0C87EB9F89A2}">
                <ask:lineSketchStyleProps xmlns="" xmlns:ask="http://schemas.microsoft.com/office/drawing/2018/sketchyshapes" sd="1595900795">
                  <a:prstGeom prst="rect">
                    <a:avLst/>
                  </a:prstGeom>
                  <ask:type>
                    <ask:lineSketchScribble/>
                  </ask:type>
                </ask:lineSketchStyleProps>
              </a:ext>
            </a:extLst>
          </a:ln>
        </p:spPr>
        <p:txBody>
          <a:bodyPr wrap="square">
            <a:spAutoFit/>
          </a:bodyPr>
          <a:lstStyle/>
          <a:p>
            <a:pPr algn="ctr" defTabSz="471863">
              <a:lnSpc>
                <a:spcPct val="90000"/>
              </a:lnSpc>
              <a:spcBef>
                <a:spcPct val="0"/>
              </a:spcBef>
              <a:spcAft>
                <a:spcPts val="688"/>
              </a:spcAft>
            </a:pPr>
            <a:r>
              <a:rPr lang="en-US" sz="1651" b="1" dirty="0">
                <a:solidFill>
                  <a:srgbClr val="FF0000"/>
                </a:solidFill>
                <a:latin typeface="Ageone" panose="020B0506030404030204" pitchFamily="34" charset="0"/>
                <a:ea typeface="+mj-ea"/>
                <a:cs typeface="Ageone" panose="020B0506030404030204" pitchFamily="34" charset="0"/>
              </a:rPr>
              <a:t>PHIẾU HỌC TẬP SỐ 3</a:t>
            </a:r>
            <a:endParaRPr lang="en-US" sz="1651" dirty="0">
              <a:solidFill>
                <a:srgbClr val="FF0000"/>
              </a:solidFill>
              <a:latin typeface="Ageone" panose="020B0506030404030204" pitchFamily="34" charset="0"/>
              <a:ea typeface="+mj-ea"/>
              <a:cs typeface="Ageone" panose="020B0506030404030204" pitchFamily="34" charset="0"/>
            </a:endParaRPr>
          </a:p>
        </p:txBody>
      </p:sp>
      <p:pic>
        <p:nvPicPr>
          <p:cNvPr id="10" name="Picture 9" descr="A picture containing background pattern&#10;&#10;Description automatically generated">
            <a:extLst>
              <a:ext uri="{FF2B5EF4-FFF2-40B4-BE49-F238E27FC236}">
                <a16:creationId xmlns="" xmlns:a16="http://schemas.microsoft.com/office/drawing/2014/main" id="{CB31A4A5-5094-4AFA-A73C-9182F2447F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800391" y="-26284"/>
            <a:ext cx="3433665" cy="2442059"/>
          </a:xfrm>
          <a:prstGeom prst="rect">
            <a:avLst/>
          </a:prstGeom>
        </p:spPr>
      </p:pic>
      <p:sp>
        <p:nvSpPr>
          <p:cNvPr id="19" name="TextBox 18">
            <a:extLst>
              <a:ext uri="{FF2B5EF4-FFF2-40B4-BE49-F238E27FC236}">
                <a16:creationId xmlns="" xmlns:a16="http://schemas.microsoft.com/office/drawing/2014/main" id="{C67C7C24-4A2A-414E-B818-F6B59041EBDB}"/>
              </a:ext>
            </a:extLst>
          </p:cNvPr>
          <p:cNvSpPr txBox="1"/>
          <p:nvPr/>
        </p:nvSpPr>
        <p:spPr>
          <a:xfrm>
            <a:off x="6178312" y="4236098"/>
            <a:ext cx="2280900" cy="540789"/>
          </a:xfrm>
          <a:prstGeom prst="rect">
            <a:avLst/>
          </a:prstGeom>
          <a:noFill/>
        </p:spPr>
        <p:txBody>
          <a:bodyPr wrap="square">
            <a:spAutoFit/>
          </a:bodyPr>
          <a:lstStyle/>
          <a:p>
            <a:pPr algn="just"/>
            <a:r>
              <a:rPr lang="en-US" sz="1514" b="1" i="1" dirty="0">
                <a:solidFill>
                  <a:schemeClr val="accent6">
                    <a:lumMod val="75000"/>
                  </a:schemeClr>
                </a:solidFill>
                <a:latin typeface="Cambria" panose="02040503050406030204" pitchFamily="18" charset="0"/>
                <a:ea typeface="Cambria" panose="02040503050406030204" pitchFamily="18" charset="0"/>
              </a:rPr>
              <a:t>3. </a:t>
            </a:r>
            <a:r>
              <a:rPr lang="vi-VN" b="1" i="1" dirty="0"/>
              <a:t>Những kỉ niệm thời ấu thơ</a:t>
            </a:r>
            <a:r>
              <a:rPr lang="en-US" b="1" i="1" dirty="0"/>
              <a:t> </a:t>
            </a:r>
            <a:r>
              <a:rPr lang="en-US" b="1" i="1" dirty="0" err="1"/>
              <a:t>ấu</a:t>
            </a:r>
            <a:endParaRPr lang="en-US" sz="1514" b="1" dirty="0">
              <a:solidFill>
                <a:schemeClr val="accent6">
                  <a:lumMod val="75000"/>
                </a:schemeClr>
              </a:solidFill>
              <a:latin typeface="Cambria" panose="02040503050406030204" pitchFamily="18" charset="0"/>
              <a:ea typeface="Cambria" panose="02040503050406030204" pitchFamily="18" charset="0"/>
            </a:endParaRPr>
          </a:p>
        </p:txBody>
      </p:sp>
      <p:sp>
        <p:nvSpPr>
          <p:cNvPr id="20" name="TextBox 19">
            <a:extLst>
              <a:ext uri="{FF2B5EF4-FFF2-40B4-BE49-F238E27FC236}">
                <a16:creationId xmlns="" xmlns:a16="http://schemas.microsoft.com/office/drawing/2014/main" id="{385220DC-6807-4B01-8981-24FA48195156}"/>
              </a:ext>
            </a:extLst>
          </p:cNvPr>
          <p:cNvSpPr txBox="1"/>
          <p:nvPr/>
        </p:nvSpPr>
        <p:spPr>
          <a:xfrm>
            <a:off x="6090897" y="1679066"/>
            <a:ext cx="2111068" cy="360291"/>
          </a:xfrm>
          <a:prstGeom prst="rect">
            <a:avLst/>
          </a:prstGeom>
          <a:noFill/>
        </p:spPr>
        <p:txBody>
          <a:bodyPr wrap="square">
            <a:spAutoFit/>
          </a:bodyPr>
          <a:lstStyle/>
          <a:p>
            <a:pPr algn="just">
              <a:lnSpc>
                <a:spcPct val="115000"/>
              </a:lnSpc>
              <a:spcAft>
                <a:spcPts val="688"/>
              </a:spcAft>
            </a:pPr>
            <a:r>
              <a:rPr lang="en-US" sz="1514" b="1" i="1" dirty="0">
                <a:solidFill>
                  <a:schemeClr val="accent6">
                    <a:lumMod val="75000"/>
                  </a:schemeClr>
                </a:solidFill>
                <a:latin typeface="Cambria" panose="02040503050406030204" pitchFamily="18" charset="0"/>
                <a:ea typeface="Cambria" panose="02040503050406030204" pitchFamily="18" charset="0"/>
                <a:cs typeface="Times New Roman" panose="02020603050405020304" pitchFamily="18" charset="0"/>
              </a:rPr>
              <a:t>1. </a:t>
            </a:r>
            <a:r>
              <a:rPr lang="en-US" sz="1514" b="1" i="1" dirty="0" err="1">
                <a:solidFill>
                  <a:schemeClr val="accent6">
                    <a:lumMod val="75000"/>
                  </a:schemeClr>
                </a:solidFill>
                <a:latin typeface="Cambria" panose="02040503050406030204" pitchFamily="18" charset="0"/>
                <a:ea typeface="Cambria" panose="02040503050406030204" pitchFamily="18" charset="0"/>
                <a:cs typeface="Times New Roman" panose="02020603050405020304" pitchFamily="18" charset="0"/>
              </a:rPr>
              <a:t>Khung</a:t>
            </a:r>
            <a:r>
              <a:rPr lang="en-US" sz="1514" b="1" i="1" dirty="0">
                <a:solidFill>
                  <a:schemeClr val="accent6">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sz="1514" b="1" i="1" dirty="0" err="1">
                <a:solidFill>
                  <a:schemeClr val="accent6">
                    <a:lumMod val="75000"/>
                  </a:schemeClr>
                </a:solidFill>
                <a:latin typeface="Cambria" panose="02040503050406030204" pitchFamily="18" charset="0"/>
                <a:ea typeface="Cambria" panose="02040503050406030204" pitchFamily="18" charset="0"/>
                <a:cs typeface="Times New Roman" panose="02020603050405020304" pitchFamily="18" charset="0"/>
              </a:rPr>
              <a:t>cảnh</a:t>
            </a:r>
            <a:endParaRPr lang="en-US" sz="1514" b="1" dirty="0">
              <a:solidFill>
                <a:schemeClr val="accent6">
                  <a:lumMod val="75000"/>
                </a:schemeClr>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22" name="TextBox 21">
            <a:extLst>
              <a:ext uri="{FF2B5EF4-FFF2-40B4-BE49-F238E27FC236}">
                <a16:creationId xmlns="" xmlns:a16="http://schemas.microsoft.com/office/drawing/2014/main" id="{3EA08CCD-C016-439D-8E15-9919C188D335}"/>
              </a:ext>
            </a:extLst>
          </p:cNvPr>
          <p:cNvSpPr txBox="1"/>
          <p:nvPr/>
        </p:nvSpPr>
        <p:spPr>
          <a:xfrm>
            <a:off x="3816220" y="2978392"/>
            <a:ext cx="2274678" cy="523220"/>
          </a:xfrm>
          <a:prstGeom prst="rect">
            <a:avLst/>
          </a:prstGeom>
          <a:noFill/>
        </p:spPr>
        <p:txBody>
          <a:bodyPr wrap="square">
            <a:spAutoFit/>
          </a:bodyPr>
          <a:lstStyle/>
          <a:p>
            <a:r>
              <a:rPr lang="en-US" b="1" i="1" dirty="0"/>
              <a:t>2</a:t>
            </a:r>
            <a:r>
              <a:rPr lang="vi-VN" b="1" i="1" dirty="0"/>
              <a:t>. Hình ảnh “người mẹ vườn cau”</a:t>
            </a:r>
            <a:endParaRPr lang="en-US" dirty="0"/>
          </a:p>
        </p:txBody>
      </p:sp>
      <p:sp>
        <p:nvSpPr>
          <p:cNvPr id="23" name="Rectangle: Rounded Corners 20">
            <a:extLst>
              <a:ext uri="{FF2B5EF4-FFF2-40B4-BE49-F238E27FC236}">
                <a16:creationId xmlns="" xmlns:a16="http://schemas.microsoft.com/office/drawing/2014/main" id="{FB20B18B-A1E8-4081-AF13-5DC2FC0579D2}"/>
              </a:ext>
            </a:extLst>
          </p:cNvPr>
          <p:cNvSpPr/>
          <p:nvPr/>
        </p:nvSpPr>
        <p:spPr>
          <a:xfrm>
            <a:off x="3275045" y="1359690"/>
            <a:ext cx="2460065" cy="1359333"/>
          </a:xfrm>
          <a:custGeom>
            <a:avLst/>
            <a:gdLst>
              <a:gd name="connsiteX0" fmla="*/ 0 w 2724456"/>
              <a:gd name="connsiteY0" fmla="*/ 357373 h 2144197"/>
              <a:gd name="connsiteX1" fmla="*/ 357373 w 2724456"/>
              <a:gd name="connsiteY1" fmla="*/ 0 h 2144197"/>
              <a:gd name="connsiteX2" fmla="*/ 819606 w 2724456"/>
              <a:gd name="connsiteY2" fmla="*/ 0 h 2144197"/>
              <a:gd name="connsiteX3" fmla="*/ 1322034 w 2724456"/>
              <a:gd name="connsiteY3" fmla="*/ 0 h 2144197"/>
              <a:gd name="connsiteX4" fmla="*/ 1844558 w 2724456"/>
              <a:gd name="connsiteY4" fmla="*/ 0 h 2144197"/>
              <a:gd name="connsiteX5" fmla="*/ 2367083 w 2724456"/>
              <a:gd name="connsiteY5" fmla="*/ 0 h 2144197"/>
              <a:gd name="connsiteX6" fmla="*/ 2724456 w 2724456"/>
              <a:gd name="connsiteY6" fmla="*/ 357373 h 2144197"/>
              <a:gd name="connsiteX7" fmla="*/ 2724456 w 2724456"/>
              <a:gd name="connsiteY7" fmla="*/ 790973 h 2144197"/>
              <a:gd name="connsiteX8" fmla="*/ 2724456 w 2724456"/>
              <a:gd name="connsiteY8" fmla="*/ 1224573 h 2144197"/>
              <a:gd name="connsiteX9" fmla="*/ 2724456 w 2724456"/>
              <a:gd name="connsiteY9" fmla="*/ 1786824 h 2144197"/>
              <a:gd name="connsiteX10" fmla="*/ 2367083 w 2724456"/>
              <a:gd name="connsiteY10" fmla="*/ 2144197 h 2144197"/>
              <a:gd name="connsiteX11" fmla="*/ 1864656 w 2724456"/>
              <a:gd name="connsiteY11" fmla="*/ 2144197 h 2144197"/>
              <a:gd name="connsiteX12" fmla="*/ 1322034 w 2724456"/>
              <a:gd name="connsiteY12" fmla="*/ 2144197 h 2144197"/>
              <a:gd name="connsiteX13" fmla="*/ 879898 w 2724456"/>
              <a:gd name="connsiteY13" fmla="*/ 2144197 h 2144197"/>
              <a:gd name="connsiteX14" fmla="*/ 357373 w 2724456"/>
              <a:gd name="connsiteY14" fmla="*/ 2144197 h 2144197"/>
              <a:gd name="connsiteX15" fmla="*/ 0 w 2724456"/>
              <a:gd name="connsiteY15" fmla="*/ 1786824 h 2144197"/>
              <a:gd name="connsiteX16" fmla="*/ 0 w 2724456"/>
              <a:gd name="connsiteY16" fmla="*/ 1310340 h 2144197"/>
              <a:gd name="connsiteX17" fmla="*/ 0 w 2724456"/>
              <a:gd name="connsiteY17" fmla="*/ 805268 h 2144197"/>
              <a:gd name="connsiteX18" fmla="*/ 0 w 2724456"/>
              <a:gd name="connsiteY18" fmla="*/ 357373 h 214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24456" h="2144197" fill="none" extrusionOk="0">
                <a:moveTo>
                  <a:pt x="0" y="357373"/>
                </a:moveTo>
                <a:cubicBezTo>
                  <a:pt x="50088" y="150261"/>
                  <a:pt x="163769" y="13861"/>
                  <a:pt x="357373" y="0"/>
                </a:cubicBezTo>
                <a:cubicBezTo>
                  <a:pt x="540848" y="-13441"/>
                  <a:pt x="724728" y="38363"/>
                  <a:pt x="819606" y="0"/>
                </a:cubicBezTo>
                <a:cubicBezTo>
                  <a:pt x="914484" y="-38363"/>
                  <a:pt x="1190694" y="57569"/>
                  <a:pt x="1322034" y="0"/>
                </a:cubicBezTo>
                <a:cubicBezTo>
                  <a:pt x="1453374" y="-57569"/>
                  <a:pt x="1614642" y="971"/>
                  <a:pt x="1844558" y="0"/>
                </a:cubicBezTo>
                <a:cubicBezTo>
                  <a:pt x="2074474" y="-971"/>
                  <a:pt x="2202087" y="33019"/>
                  <a:pt x="2367083" y="0"/>
                </a:cubicBezTo>
                <a:cubicBezTo>
                  <a:pt x="2514150" y="-16223"/>
                  <a:pt x="2669152" y="144271"/>
                  <a:pt x="2724456" y="357373"/>
                </a:cubicBezTo>
                <a:cubicBezTo>
                  <a:pt x="2772571" y="526828"/>
                  <a:pt x="2708032" y="597709"/>
                  <a:pt x="2724456" y="790973"/>
                </a:cubicBezTo>
                <a:cubicBezTo>
                  <a:pt x="2740880" y="984237"/>
                  <a:pt x="2708139" y="1029349"/>
                  <a:pt x="2724456" y="1224573"/>
                </a:cubicBezTo>
                <a:cubicBezTo>
                  <a:pt x="2740773" y="1419797"/>
                  <a:pt x="2664316" y="1608102"/>
                  <a:pt x="2724456" y="1786824"/>
                </a:cubicBezTo>
                <a:cubicBezTo>
                  <a:pt x="2737217" y="1942685"/>
                  <a:pt x="2508254" y="2159592"/>
                  <a:pt x="2367083" y="2144197"/>
                </a:cubicBezTo>
                <a:cubicBezTo>
                  <a:pt x="2260855" y="2151977"/>
                  <a:pt x="2058935" y="2086118"/>
                  <a:pt x="1864656" y="2144197"/>
                </a:cubicBezTo>
                <a:cubicBezTo>
                  <a:pt x="1670377" y="2202276"/>
                  <a:pt x="1467380" y="2118519"/>
                  <a:pt x="1322034" y="2144197"/>
                </a:cubicBezTo>
                <a:cubicBezTo>
                  <a:pt x="1176688" y="2169875"/>
                  <a:pt x="1028796" y="2125078"/>
                  <a:pt x="879898" y="2144197"/>
                </a:cubicBezTo>
                <a:cubicBezTo>
                  <a:pt x="731000" y="2163316"/>
                  <a:pt x="507317" y="2143361"/>
                  <a:pt x="357373" y="2144197"/>
                </a:cubicBezTo>
                <a:cubicBezTo>
                  <a:pt x="160223" y="2201977"/>
                  <a:pt x="-18786" y="2010056"/>
                  <a:pt x="0" y="1786824"/>
                </a:cubicBezTo>
                <a:cubicBezTo>
                  <a:pt x="-12553" y="1555250"/>
                  <a:pt x="4788" y="1420035"/>
                  <a:pt x="0" y="1310340"/>
                </a:cubicBezTo>
                <a:cubicBezTo>
                  <a:pt x="-4788" y="1200645"/>
                  <a:pt x="47520" y="926215"/>
                  <a:pt x="0" y="805268"/>
                </a:cubicBezTo>
                <a:cubicBezTo>
                  <a:pt x="-47520" y="684321"/>
                  <a:pt x="14530" y="451946"/>
                  <a:pt x="0" y="357373"/>
                </a:cubicBezTo>
                <a:close/>
              </a:path>
              <a:path w="2724456" h="2144197" stroke="0" extrusionOk="0">
                <a:moveTo>
                  <a:pt x="0" y="357373"/>
                </a:moveTo>
                <a:cubicBezTo>
                  <a:pt x="-47651" y="168666"/>
                  <a:pt x="186219" y="3420"/>
                  <a:pt x="357373" y="0"/>
                </a:cubicBezTo>
                <a:cubicBezTo>
                  <a:pt x="481436" y="-17526"/>
                  <a:pt x="621595" y="44298"/>
                  <a:pt x="799509" y="0"/>
                </a:cubicBezTo>
                <a:cubicBezTo>
                  <a:pt x="977423" y="-44298"/>
                  <a:pt x="1038687" y="5578"/>
                  <a:pt x="1261743" y="0"/>
                </a:cubicBezTo>
                <a:cubicBezTo>
                  <a:pt x="1484799" y="-5578"/>
                  <a:pt x="1600828" y="10926"/>
                  <a:pt x="1804364" y="0"/>
                </a:cubicBezTo>
                <a:cubicBezTo>
                  <a:pt x="2007900" y="-10926"/>
                  <a:pt x="2150508" y="57471"/>
                  <a:pt x="2367083" y="0"/>
                </a:cubicBezTo>
                <a:cubicBezTo>
                  <a:pt x="2551783" y="-37989"/>
                  <a:pt x="2726086" y="154867"/>
                  <a:pt x="2724456" y="357373"/>
                </a:cubicBezTo>
                <a:cubicBezTo>
                  <a:pt x="2768257" y="471210"/>
                  <a:pt x="2679204" y="650628"/>
                  <a:pt x="2724456" y="848151"/>
                </a:cubicBezTo>
                <a:cubicBezTo>
                  <a:pt x="2769708" y="1045674"/>
                  <a:pt x="2698523" y="1184233"/>
                  <a:pt x="2724456" y="1324635"/>
                </a:cubicBezTo>
                <a:cubicBezTo>
                  <a:pt x="2750389" y="1465037"/>
                  <a:pt x="2703900" y="1635154"/>
                  <a:pt x="2724456" y="1786824"/>
                </a:cubicBezTo>
                <a:cubicBezTo>
                  <a:pt x="2716285" y="1994771"/>
                  <a:pt x="2545439" y="2172018"/>
                  <a:pt x="2367083" y="2144197"/>
                </a:cubicBezTo>
                <a:cubicBezTo>
                  <a:pt x="2120329" y="2192873"/>
                  <a:pt x="2085951" y="2088383"/>
                  <a:pt x="1864656" y="2144197"/>
                </a:cubicBezTo>
                <a:cubicBezTo>
                  <a:pt x="1643361" y="2200011"/>
                  <a:pt x="1562560" y="2133665"/>
                  <a:pt x="1402422" y="2144197"/>
                </a:cubicBezTo>
                <a:cubicBezTo>
                  <a:pt x="1242284" y="2154729"/>
                  <a:pt x="1060361" y="2095315"/>
                  <a:pt x="960286" y="2144197"/>
                </a:cubicBezTo>
                <a:cubicBezTo>
                  <a:pt x="860211" y="2193079"/>
                  <a:pt x="631728" y="2135915"/>
                  <a:pt x="357373" y="2144197"/>
                </a:cubicBezTo>
                <a:cubicBezTo>
                  <a:pt x="165731" y="2126250"/>
                  <a:pt x="-3960" y="1988894"/>
                  <a:pt x="0" y="1786824"/>
                </a:cubicBezTo>
                <a:cubicBezTo>
                  <a:pt x="-12942" y="1586330"/>
                  <a:pt x="11293" y="1490267"/>
                  <a:pt x="0" y="1310340"/>
                </a:cubicBezTo>
                <a:cubicBezTo>
                  <a:pt x="-11293" y="1130413"/>
                  <a:pt x="26341" y="1023442"/>
                  <a:pt x="0" y="805268"/>
                </a:cubicBezTo>
                <a:cubicBezTo>
                  <a:pt x="-26341" y="587094"/>
                  <a:pt x="8439" y="543554"/>
                  <a:pt x="0" y="357373"/>
                </a:cubicBezTo>
                <a:close/>
              </a:path>
            </a:pathLst>
          </a:custGeom>
          <a:solidFill>
            <a:schemeClr val="accent2">
              <a:lumMod val="20000"/>
              <a:lumOff val="80000"/>
            </a:schemeClr>
          </a:solidFill>
          <a:ln w="28575"/>
        </p:spPr>
        <p:style>
          <a:lnRef idx="1">
            <a:schemeClr val="accent6"/>
          </a:lnRef>
          <a:fillRef idx="2">
            <a:schemeClr val="accent6"/>
          </a:fillRef>
          <a:effectRef idx="1">
            <a:schemeClr val="accent6"/>
          </a:effectRef>
          <a:fontRef idx="minor">
            <a:schemeClr val="dk1"/>
          </a:fontRef>
        </p:style>
        <p:txBody>
          <a:bodyPr anchor="ctr"/>
          <a:lstStyle>
            <a:defPPr>
              <a:defRPr lang="en-US"/>
            </a:defPPr>
            <a:lvl1pPr algn="l" defTabSz="457200" rtl="0" eaLnBrk="0" fontAlgn="base" hangingPunct="0">
              <a:spcBef>
                <a:spcPct val="0"/>
              </a:spcBef>
              <a:spcAft>
                <a:spcPct val="0"/>
              </a:spcAft>
              <a:defRPr kern="1200">
                <a:solidFill>
                  <a:schemeClr val="dk1"/>
                </a:solidFill>
                <a:latin typeface="+mn-lt"/>
                <a:ea typeface="+mn-ea"/>
                <a:cs typeface="+mn-cs"/>
              </a:defRPr>
            </a:lvl1pPr>
            <a:lvl2pPr marL="457200" algn="l" defTabSz="457200" rtl="0" eaLnBrk="0" fontAlgn="base" hangingPunct="0">
              <a:spcBef>
                <a:spcPct val="0"/>
              </a:spcBef>
              <a:spcAft>
                <a:spcPct val="0"/>
              </a:spcAft>
              <a:defRPr kern="1200">
                <a:solidFill>
                  <a:schemeClr val="dk1"/>
                </a:solidFill>
                <a:latin typeface="+mn-lt"/>
                <a:ea typeface="+mn-ea"/>
                <a:cs typeface="+mn-cs"/>
              </a:defRPr>
            </a:lvl2pPr>
            <a:lvl3pPr marL="914400" algn="l" defTabSz="457200" rtl="0" eaLnBrk="0" fontAlgn="base" hangingPunct="0">
              <a:spcBef>
                <a:spcPct val="0"/>
              </a:spcBef>
              <a:spcAft>
                <a:spcPct val="0"/>
              </a:spcAft>
              <a:defRPr kern="1200">
                <a:solidFill>
                  <a:schemeClr val="dk1"/>
                </a:solidFill>
                <a:latin typeface="+mn-lt"/>
                <a:ea typeface="+mn-ea"/>
                <a:cs typeface="+mn-cs"/>
              </a:defRPr>
            </a:lvl3pPr>
            <a:lvl4pPr marL="1371600" algn="l" defTabSz="457200" rtl="0" eaLnBrk="0" fontAlgn="base" hangingPunct="0">
              <a:spcBef>
                <a:spcPct val="0"/>
              </a:spcBef>
              <a:spcAft>
                <a:spcPct val="0"/>
              </a:spcAft>
              <a:defRPr kern="1200">
                <a:solidFill>
                  <a:schemeClr val="dk1"/>
                </a:solidFill>
                <a:latin typeface="+mn-lt"/>
                <a:ea typeface="+mn-ea"/>
                <a:cs typeface="+mn-cs"/>
              </a:defRPr>
            </a:lvl4pPr>
            <a:lvl5pPr marL="1828800" algn="l" defTabSz="457200"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endParaRPr lang="en-US" sz="963">
              <a:solidFill>
                <a:srgbClr val="0000FF"/>
              </a:solidFill>
            </a:endParaRPr>
          </a:p>
        </p:txBody>
      </p:sp>
      <p:sp>
        <p:nvSpPr>
          <p:cNvPr id="24" name="Rectangle: Rounded Corners 20">
            <a:extLst>
              <a:ext uri="{FF2B5EF4-FFF2-40B4-BE49-F238E27FC236}">
                <a16:creationId xmlns="" xmlns:a16="http://schemas.microsoft.com/office/drawing/2014/main" id="{DCD28425-B4AD-4D17-BC17-5161D83F6073}"/>
              </a:ext>
            </a:extLst>
          </p:cNvPr>
          <p:cNvSpPr/>
          <p:nvPr/>
        </p:nvSpPr>
        <p:spPr>
          <a:xfrm>
            <a:off x="6333782" y="2594884"/>
            <a:ext cx="2754233" cy="1359333"/>
          </a:xfrm>
          <a:custGeom>
            <a:avLst/>
            <a:gdLst>
              <a:gd name="connsiteX0" fmla="*/ 0 w 2724456"/>
              <a:gd name="connsiteY0" fmla="*/ 357373 h 2144197"/>
              <a:gd name="connsiteX1" fmla="*/ 357373 w 2724456"/>
              <a:gd name="connsiteY1" fmla="*/ 0 h 2144197"/>
              <a:gd name="connsiteX2" fmla="*/ 819606 w 2724456"/>
              <a:gd name="connsiteY2" fmla="*/ 0 h 2144197"/>
              <a:gd name="connsiteX3" fmla="*/ 1322034 w 2724456"/>
              <a:gd name="connsiteY3" fmla="*/ 0 h 2144197"/>
              <a:gd name="connsiteX4" fmla="*/ 1844558 w 2724456"/>
              <a:gd name="connsiteY4" fmla="*/ 0 h 2144197"/>
              <a:gd name="connsiteX5" fmla="*/ 2367083 w 2724456"/>
              <a:gd name="connsiteY5" fmla="*/ 0 h 2144197"/>
              <a:gd name="connsiteX6" fmla="*/ 2724456 w 2724456"/>
              <a:gd name="connsiteY6" fmla="*/ 357373 h 2144197"/>
              <a:gd name="connsiteX7" fmla="*/ 2724456 w 2724456"/>
              <a:gd name="connsiteY7" fmla="*/ 790973 h 2144197"/>
              <a:gd name="connsiteX8" fmla="*/ 2724456 w 2724456"/>
              <a:gd name="connsiteY8" fmla="*/ 1224573 h 2144197"/>
              <a:gd name="connsiteX9" fmla="*/ 2724456 w 2724456"/>
              <a:gd name="connsiteY9" fmla="*/ 1786824 h 2144197"/>
              <a:gd name="connsiteX10" fmla="*/ 2367083 w 2724456"/>
              <a:gd name="connsiteY10" fmla="*/ 2144197 h 2144197"/>
              <a:gd name="connsiteX11" fmla="*/ 1864656 w 2724456"/>
              <a:gd name="connsiteY11" fmla="*/ 2144197 h 2144197"/>
              <a:gd name="connsiteX12" fmla="*/ 1322034 w 2724456"/>
              <a:gd name="connsiteY12" fmla="*/ 2144197 h 2144197"/>
              <a:gd name="connsiteX13" fmla="*/ 879898 w 2724456"/>
              <a:gd name="connsiteY13" fmla="*/ 2144197 h 2144197"/>
              <a:gd name="connsiteX14" fmla="*/ 357373 w 2724456"/>
              <a:gd name="connsiteY14" fmla="*/ 2144197 h 2144197"/>
              <a:gd name="connsiteX15" fmla="*/ 0 w 2724456"/>
              <a:gd name="connsiteY15" fmla="*/ 1786824 h 2144197"/>
              <a:gd name="connsiteX16" fmla="*/ 0 w 2724456"/>
              <a:gd name="connsiteY16" fmla="*/ 1310340 h 2144197"/>
              <a:gd name="connsiteX17" fmla="*/ 0 w 2724456"/>
              <a:gd name="connsiteY17" fmla="*/ 805268 h 2144197"/>
              <a:gd name="connsiteX18" fmla="*/ 0 w 2724456"/>
              <a:gd name="connsiteY18" fmla="*/ 357373 h 214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24456" h="2144197" fill="none" extrusionOk="0">
                <a:moveTo>
                  <a:pt x="0" y="357373"/>
                </a:moveTo>
                <a:cubicBezTo>
                  <a:pt x="50088" y="150261"/>
                  <a:pt x="163769" y="13861"/>
                  <a:pt x="357373" y="0"/>
                </a:cubicBezTo>
                <a:cubicBezTo>
                  <a:pt x="540848" y="-13441"/>
                  <a:pt x="724728" y="38363"/>
                  <a:pt x="819606" y="0"/>
                </a:cubicBezTo>
                <a:cubicBezTo>
                  <a:pt x="914484" y="-38363"/>
                  <a:pt x="1190694" y="57569"/>
                  <a:pt x="1322034" y="0"/>
                </a:cubicBezTo>
                <a:cubicBezTo>
                  <a:pt x="1453374" y="-57569"/>
                  <a:pt x="1614642" y="971"/>
                  <a:pt x="1844558" y="0"/>
                </a:cubicBezTo>
                <a:cubicBezTo>
                  <a:pt x="2074474" y="-971"/>
                  <a:pt x="2202087" y="33019"/>
                  <a:pt x="2367083" y="0"/>
                </a:cubicBezTo>
                <a:cubicBezTo>
                  <a:pt x="2514150" y="-16223"/>
                  <a:pt x="2669152" y="144271"/>
                  <a:pt x="2724456" y="357373"/>
                </a:cubicBezTo>
                <a:cubicBezTo>
                  <a:pt x="2772571" y="526828"/>
                  <a:pt x="2708032" y="597709"/>
                  <a:pt x="2724456" y="790973"/>
                </a:cubicBezTo>
                <a:cubicBezTo>
                  <a:pt x="2740880" y="984237"/>
                  <a:pt x="2708139" y="1029349"/>
                  <a:pt x="2724456" y="1224573"/>
                </a:cubicBezTo>
                <a:cubicBezTo>
                  <a:pt x="2740773" y="1419797"/>
                  <a:pt x="2664316" y="1608102"/>
                  <a:pt x="2724456" y="1786824"/>
                </a:cubicBezTo>
                <a:cubicBezTo>
                  <a:pt x="2737217" y="1942685"/>
                  <a:pt x="2508254" y="2159592"/>
                  <a:pt x="2367083" y="2144197"/>
                </a:cubicBezTo>
                <a:cubicBezTo>
                  <a:pt x="2260855" y="2151977"/>
                  <a:pt x="2058935" y="2086118"/>
                  <a:pt x="1864656" y="2144197"/>
                </a:cubicBezTo>
                <a:cubicBezTo>
                  <a:pt x="1670377" y="2202276"/>
                  <a:pt x="1467380" y="2118519"/>
                  <a:pt x="1322034" y="2144197"/>
                </a:cubicBezTo>
                <a:cubicBezTo>
                  <a:pt x="1176688" y="2169875"/>
                  <a:pt x="1028796" y="2125078"/>
                  <a:pt x="879898" y="2144197"/>
                </a:cubicBezTo>
                <a:cubicBezTo>
                  <a:pt x="731000" y="2163316"/>
                  <a:pt x="507317" y="2143361"/>
                  <a:pt x="357373" y="2144197"/>
                </a:cubicBezTo>
                <a:cubicBezTo>
                  <a:pt x="160223" y="2201977"/>
                  <a:pt x="-18786" y="2010056"/>
                  <a:pt x="0" y="1786824"/>
                </a:cubicBezTo>
                <a:cubicBezTo>
                  <a:pt x="-12553" y="1555250"/>
                  <a:pt x="4788" y="1420035"/>
                  <a:pt x="0" y="1310340"/>
                </a:cubicBezTo>
                <a:cubicBezTo>
                  <a:pt x="-4788" y="1200645"/>
                  <a:pt x="47520" y="926215"/>
                  <a:pt x="0" y="805268"/>
                </a:cubicBezTo>
                <a:cubicBezTo>
                  <a:pt x="-47520" y="684321"/>
                  <a:pt x="14530" y="451946"/>
                  <a:pt x="0" y="357373"/>
                </a:cubicBezTo>
                <a:close/>
              </a:path>
              <a:path w="2724456" h="2144197" stroke="0" extrusionOk="0">
                <a:moveTo>
                  <a:pt x="0" y="357373"/>
                </a:moveTo>
                <a:cubicBezTo>
                  <a:pt x="-47651" y="168666"/>
                  <a:pt x="186219" y="3420"/>
                  <a:pt x="357373" y="0"/>
                </a:cubicBezTo>
                <a:cubicBezTo>
                  <a:pt x="481436" y="-17526"/>
                  <a:pt x="621595" y="44298"/>
                  <a:pt x="799509" y="0"/>
                </a:cubicBezTo>
                <a:cubicBezTo>
                  <a:pt x="977423" y="-44298"/>
                  <a:pt x="1038687" y="5578"/>
                  <a:pt x="1261743" y="0"/>
                </a:cubicBezTo>
                <a:cubicBezTo>
                  <a:pt x="1484799" y="-5578"/>
                  <a:pt x="1600828" y="10926"/>
                  <a:pt x="1804364" y="0"/>
                </a:cubicBezTo>
                <a:cubicBezTo>
                  <a:pt x="2007900" y="-10926"/>
                  <a:pt x="2150508" y="57471"/>
                  <a:pt x="2367083" y="0"/>
                </a:cubicBezTo>
                <a:cubicBezTo>
                  <a:pt x="2551783" y="-37989"/>
                  <a:pt x="2726086" y="154867"/>
                  <a:pt x="2724456" y="357373"/>
                </a:cubicBezTo>
                <a:cubicBezTo>
                  <a:pt x="2768257" y="471210"/>
                  <a:pt x="2679204" y="650628"/>
                  <a:pt x="2724456" y="848151"/>
                </a:cubicBezTo>
                <a:cubicBezTo>
                  <a:pt x="2769708" y="1045674"/>
                  <a:pt x="2698523" y="1184233"/>
                  <a:pt x="2724456" y="1324635"/>
                </a:cubicBezTo>
                <a:cubicBezTo>
                  <a:pt x="2750389" y="1465037"/>
                  <a:pt x="2703900" y="1635154"/>
                  <a:pt x="2724456" y="1786824"/>
                </a:cubicBezTo>
                <a:cubicBezTo>
                  <a:pt x="2716285" y="1994771"/>
                  <a:pt x="2545439" y="2172018"/>
                  <a:pt x="2367083" y="2144197"/>
                </a:cubicBezTo>
                <a:cubicBezTo>
                  <a:pt x="2120329" y="2192873"/>
                  <a:pt x="2085951" y="2088383"/>
                  <a:pt x="1864656" y="2144197"/>
                </a:cubicBezTo>
                <a:cubicBezTo>
                  <a:pt x="1643361" y="2200011"/>
                  <a:pt x="1562560" y="2133665"/>
                  <a:pt x="1402422" y="2144197"/>
                </a:cubicBezTo>
                <a:cubicBezTo>
                  <a:pt x="1242284" y="2154729"/>
                  <a:pt x="1060361" y="2095315"/>
                  <a:pt x="960286" y="2144197"/>
                </a:cubicBezTo>
                <a:cubicBezTo>
                  <a:pt x="860211" y="2193079"/>
                  <a:pt x="631728" y="2135915"/>
                  <a:pt x="357373" y="2144197"/>
                </a:cubicBezTo>
                <a:cubicBezTo>
                  <a:pt x="165731" y="2126250"/>
                  <a:pt x="-3960" y="1988894"/>
                  <a:pt x="0" y="1786824"/>
                </a:cubicBezTo>
                <a:cubicBezTo>
                  <a:pt x="-12942" y="1586330"/>
                  <a:pt x="11293" y="1490267"/>
                  <a:pt x="0" y="1310340"/>
                </a:cubicBezTo>
                <a:cubicBezTo>
                  <a:pt x="-11293" y="1130413"/>
                  <a:pt x="26341" y="1023442"/>
                  <a:pt x="0" y="805268"/>
                </a:cubicBezTo>
                <a:cubicBezTo>
                  <a:pt x="-26341" y="587094"/>
                  <a:pt x="8439" y="543554"/>
                  <a:pt x="0" y="357373"/>
                </a:cubicBezTo>
                <a:close/>
              </a:path>
            </a:pathLst>
          </a:custGeom>
          <a:solidFill>
            <a:schemeClr val="accent2">
              <a:lumMod val="20000"/>
              <a:lumOff val="80000"/>
            </a:schemeClr>
          </a:solidFill>
          <a:ln w="28575"/>
        </p:spPr>
        <p:style>
          <a:lnRef idx="1">
            <a:schemeClr val="accent6"/>
          </a:lnRef>
          <a:fillRef idx="2">
            <a:schemeClr val="accent6"/>
          </a:fillRef>
          <a:effectRef idx="1">
            <a:schemeClr val="accent6"/>
          </a:effectRef>
          <a:fontRef idx="minor">
            <a:schemeClr val="dk1"/>
          </a:fontRef>
        </p:style>
        <p:txBody>
          <a:bodyPr anchor="ctr"/>
          <a:lstStyle>
            <a:defPPr>
              <a:defRPr lang="en-US"/>
            </a:defPPr>
            <a:lvl1pPr algn="l" defTabSz="457200" rtl="0" eaLnBrk="0" fontAlgn="base" hangingPunct="0">
              <a:spcBef>
                <a:spcPct val="0"/>
              </a:spcBef>
              <a:spcAft>
                <a:spcPct val="0"/>
              </a:spcAft>
              <a:defRPr kern="1200">
                <a:solidFill>
                  <a:schemeClr val="dk1"/>
                </a:solidFill>
                <a:latin typeface="+mn-lt"/>
                <a:ea typeface="+mn-ea"/>
                <a:cs typeface="+mn-cs"/>
              </a:defRPr>
            </a:lvl1pPr>
            <a:lvl2pPr marL="457200" algn="l" defTabSz="457200" rtl="0" eaLnBrk="0" fontAlgn="base" hangingPunct="0">
              <a:spcBef>
                <a:spcPct val="0"/>
              </a:spcBef>
              <a:spcAft>
                <a:spcPct val="0"/>
              </a:spcAft>
              <a:defRPr kern="1200">
                <a:solidFill>
                  <a:schemeClr val="dk1"/>
                </a:solidFill>
                <a:latin typeface="+mn-lt"/>
                <a:ea typeface="+mn-ea"/>
                <a:cs typeface="+mn-cs"/>
              </a:defRPr>
            </a:lvl2pPr>
            <a:lvl3pPr marL="914400" algn="l" defTabSz="457200" rtl="0" eaLnBrk="0" fontAlgn="base" hangingPunct="0">
              <a:spcBef>
                <a:spcPct val="0"/>
              </a:spcBef>
              <a:spcAft>
                <a:spcPct val="0"/>
              </a:spcAft>
              <a:defRPr kern="1200">
                <a:solidFill>
                  <a:schemeClr val="dk1"/>
                </a:solidFill>
                <a:latin typeface="+mn-lt"/>
                <a:ea typeface="+mn-ea"/>
                <a:cs typeface="+mn-cs"/>
              </a:defRPr>
            </a:lvl3pPr>
            <a:lvl4pPr marL="1371600" algn="l" defTabSz="457200" rtl="0" eaLnBrk="0" fontAlgn="base" hangingPunct="0">
              <a:spcBef>
                <a:spcPct val="0"/>
              </a:spcBef>
              <a:spcAft>
                <a:spcPct val="0"/>
              </a:spcAft>
              <a:defRPr kern="1200">
                <a:solidFill>
                  <a:schemeClr val="dk1"/>
                </a:solidFill>
                <a:latin typeface="+mn-lt"/>
                <a:ea typeface="+mn-ea"/>
                <a:cs typeface="+mn-cs"/>
              </a:defRPr>
            </a:lvl4pPr>
            <a:lvl5pPr marL="1828800" algn="l" defTabSz="457200"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endParaRPr lang="en-US" sz="963">
              <a:solidFill>
                <a:srgbClr val="0000FF"/>
              </a:solidFill>
            </a:endParaRPr>
          </a:p>
        </p:txBody>
      </p:sp>
      <p:sp>
        <p:nvSpPr>
          <p:cNvPr id="25" name="Rectangle: Rounded Corners 20">
            <a:extLst>
              <a:ext uri="{FF2B5EF4-FFF2-40B4-BE49-F238E27FC236}">
                <a16:creationId xmlns="" xmlns:a16="http://schemas.microsoft.com/office/drawing/2014/main" id="{E1AD4788-DF15-475D-AC9A-CD49E6D66327}"/>
              </a:ext>
            </a:extLst>
          </p:cNvPr>
          <p:cNvSpPr/>
          <p:nvPr/>
        </p:nvSpPr>
        <p:spPr>
          <a:xfrm>
            <a:off x="4076659" y="4064229"/>
            <a:ext cx="1829619" cy="1580791"/>
          </a:xfrm>
          <a:custGeom>
            <a:avLst/>
            <a:gdLst>
              <a:gd name="connsiteX0" fmla="*/ 0 w 2724456"/>
              <a:gd name="connsiteY0" fmla="*/ 357373 h 2144197"/>
              <a:gd name="connsiteX1" fmla="*/ 357373 w 2724456"/>
              <a:gd name="connsiteY1" fmla="*/ 0 h 2144197"/>
              <a:gd name="connsiteX2" fmla="*/ 819606 w 2724456"/>
              <a:gd name="connsiteY2" fmla="*/ 0 h 2144197"/>
              <a:gd name="connsiteX3" fmla="*/ 1322034 w 2724456"/>
              <a:gd name="connsiteY3" fmla="*/ 0 h 2144197"/>
              <a:gd name="connsiteX4" fmla="*/ 1844558 w 2724456"/>
              <a:gd name="connsiteY4" fmla="*/ 0 h 2144197"/>
              <a:gd name="connsiteX5" fmla="*/ 2367083 w 2724456"/>
              <a:gd name="connsiteY5" fmla="*/ 0 h 2144197"/>
              <a:gd name="connsiteX6" fmla="*/ 2724456 w 2724456"/>
              <a:gd name="connsiteY6" fmla="*/ 357373 h 2144197"/>
              <a:gd name="connsiteX7" fmla="*/ 2724456 w 2724456"/>
              <a:gd name="connsiteY7" fmla="*/ 790973 h 2144197"/>
              <a:gd name="connsiteX8" fmla="*/ 2724456 w 2724456"/>
              <a:gd name="connsiteY8" fmla="*/ 1224573 h 2144197"/>
              <a:gd name="connsiteX9" fmla="*/ 2724456 w 2724456"/>
              <a:gd name="connsiteY9" fmla="*/ 1786824 h 2144197"/>
              <a:gd name="connsiteX10" fmla="*/ 2367083 w 2724456"/>
              <a:gd name="connsiteY10" fmla="*/ 2144197 h 2144197"/>
              <a:gd name="connsiteX11" fmla="*/ 1864656 w 2724456"/>
              <a:gd name="connsiteY11" fmla="*/ 2144197 h 2144197"/>
              <a:gd name="connsiteX12" fmla="*/ 1322034 w 2724456"/>
              <a:gd name="connsiteY12" fmla="*/ 2144197 h 2144197"/>
              <a:gd name="connsiteX13" fmla="*/ 879898 w 2724456"/>
              <a:gd name="connsiteY13" fmla="*/ 2144197 h 2144197"/>
              <a:gd name="connsiteX14" fmla="*/ 357373 w 2724456"/>
              <a:gd name="connsiteY14" fmla="*/ 2144197 h 2144197"/>
              <a:gd name="connsiteX15" fmla="*/ 0 w 2724456"/>
              <a:gd name="connsiteY15" fmla="*/ 1786824 h 2144197"/>
              <a:gd name="connsiteX16" fmla="*/ 0 w 2724456"/>
              <a:gd name="connsiteY16" fmla="*/ 1310340 h 2144197"/>
              <a:gd name="connsiteX17" fmla="*/ 0 w 2724456"/>
              <a:gd name="connsiteY17" fmla="*/ 805268 h 2144197"/>
              <a:gd name="connsiteX18" fmla="*/ 0 w 2724456"/>
              <a:gd name="connsiteY18" fmla="*/ 357373 h 214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24456" h="2144197" fill="none" extrusionOk="0">
                <a:moveTo>
                  <a:pt x="0" y="357373"/>
                </a:moveTo>
                <a:cubicBezTo>
                  <a:pt x="50088" y="150261"/>
                  <a:pt x="163769" y="13861"/>
                  <a:pt x="357373" y="0"/>
                </a:cubicBezTo>
                <a:cubicBezTo>
                  <a:pt x="540848" y="-13441"/>
                  <a:pt x="724728" y="38363"/>
                  <a:pt x="819606" y="0"/>
                </a:cubicBezTo>
                <a:cubicBezTo>
                  <a:pt x="914484" y="-38363"/>
                  <a:pt x="1190694" y="57569"/>
                  <a:pt x="1322034" y="0"/>
                </a:cubicBezTo>
                <a:cubicBezTo>
                  <a:pt x="1453374" y="-57569"/>
                  <a:pt x="1614642" y="971"/>
                  <a:pt x="1844558" y="0"/>
                </a:cubicBezTo>
                <a:cubicBezTo>
                  <a:pt x="2074474" y="-971"/>
                  <a:pt x="2202087" y="33019"/>
                  <a:pt x="2367083" y="0"/>
                </a:cubicBezTo>
                <a:cubicBezTo>
                  <a:pt x="2514150" y="-16223"/>
                  <a:pt x="2669152" y="144271"/>
                  <a:pt x="2724456" y="357373"/>
                </a:cubicBezTo>
                <a:cubicBezTo>
                  <a:pt x="2772571" y="526828"/>
                  <a:pt x="2708032" y="597709"/>
                  <a:pt x="2724456" y="790973"/>
                </a:cubicBezTo>
                <a:cubicBezTo>
                  <a:pt x="2740880" y="984237"/>
                  <a:pt x="2708139" y="1029349"/>
                  <a:pt x="2724456" y="1224573"/>
                </a:cubicBezTo>
                <a:cubicBezTo>
                  <a:pt x="2740773" y="1419797"/>
                  <a:pt x="2664316" y="1608102"/>
                  <a:pt x="2724456" y="1786824"/>
                </a:cubicBezTo>
                <a:cubicBezTo>
                  <a:pt x="2737217" y="1942685"/>
                  <a:pt x="2508254" y="2159592"/>
                  <a:pt x="2367083" y="2144197"/>
                </a:cubicBezTo>
                <a:cubicBezTo>
                  <a:pt x="2260855" y="2151977"/>
                  <a:pt x="2058935" y="2086118"/>
                  <a:pt x="1864656" y="2144197"/>
                </a:cubicBezTo>
                <a:cubicBezTo>
                  <a:pt x="1670377" y="2202276"/>
                  <a:pt x="1467380" y="2118519"/>
                  <a:pt x="1322034" y="2144197"/>
                </a:cubicBezTo>
                <a:cubicBezTo>
                  <a:pt x="1176688" y="2169875"/>
                  <a:pt x="1028796" y="2125078"/>
                  <a:pt x="879898" y="2144197"/>
                </a:cubicBezTo>
                <a:cubicBezTo>
                  <a:pt x="731000" y="2163316"/>
                  <a:pt x="507317" y="2143361"/>
                  <a:pt x="357373" y="2144197"/>
                </a:cubicBezTo>
                <a:cubicBezTo>
                  <a:pt x="160223" y="2201977"/>
                  <a:pt x="-18786" y="2010056"/>
                  <a:pt x="0" y="1786824"/>
                </a:cubicBezTo>
                <a:cubicBezTo>
                  <a:pt x="-12553" y="1555250"/>
                  <a:pt x="4788" y="1420035"/>
                  <a:pt x="0" y="1310340"/>
                </a:cubicBezTo>
                <a:cubicBezTo>
                  <a:pt x="-4788" y="1200645"/>
                  <a:pt x="47520" y="926215"/>
                  <a:pt x="0" y="805268"/>
                </a:cubicBezTo>
                <a:cubicBezTo>
                  <a:pt x="-47520" y="684321"/>
                  <a:pt x="14530" y="451946"/>
                  <a:pt x="0" y="357373"/>
                </a:cubicBezTo>
                <a:close/>
              </a:path>
              <a:path w="2724456" h="2144197" stroke="0" extrusionOk="0">
                <a:moveTo>
                  <a:pt x="0" y="357373"/>
                </a:moveTo>
                <a:cubicBezTo>
                  <a:pt x="-47651" y="168666"/>
                  <a:pt x="186219" y="3420"/>
                  <a:pt x="357373" y="0"/>
                </a:cubicBezTo>
                <a:cubicBezTo>
                  <a:pt x="481436" y="-17526"/>
                  <a:pt x="621595" y="44298"/>
                  <a:pt x="799509" y="0"/>
                </a:cubicBezTo>
                <a:cubicBezTo>
                  <a:pt x="977423" y="-44298"/>
                  <a:pt x="1038687" y="5578"/>
                  <a:pt x="1261743" y="0"/>
                </a:cubicBezTo>
                <a:cubicBezTo>
                  <a:pt x="1484799" y="-5578"/>
                  <a:pt x="1600828" y="10926"/>
                  <a:pt x="1804364" y="0"/>
                </a:cubicBezTo>
                <a:cubicBezTo>
                  <a:pt x="2007900" y="-10926"/>
                  <a:pt x="2150508" y="57471"/>
                  <a:pt x="2367083" y="0"/>
                </a:cubicBezTo>
                <a:cubicBezTo>
                  <a:pt x="2551783" y="-37989"/>
                  <a:pt x="2726086" y="154867"/>
                  <a:pt x="2724456" y="357373"/>
                </a:cubicBezTo>
                <a:cubicBezTo>
                  <a:pt x="2768257" y="471210"/>
                  <a:pt x="2679204" y="650628"/>
                  <a:pt x="2724456" y="848151"/>
                </a:cubicBezTo>
                <a:cubicBezTo>
                  <a:pt x="2769708" y="1045674"/>
                  <a:pt x="2698523" y="1184233"/>
                  <a:pt x="2724456" y="1324635"/>
                </a:cubicBezTo>
                <a:cubicBezTo>
                  <a:pt x="2750389" y="1465037"/>
                  <a:pt x="2703900" y="1635154"/>
                  <a:pt x="2724456" y="1786824"/>
                </a:cubicBezTo>
                <a:cubicBezTo>
                  <a:pt x="2716285" y="1994771"/>
                  <a:pt x="2545439" y="2172018"/>
                  <a:pt x="2367083" y="2144197"/>
                </a:cubicBezTo>
                <a:cubicBezTo>
                  <a:pt x="2120329" y="2192873"/>
                  <a:pt x="2085951" y="2088383"/>
                  <a:pt x="1864656" y="2144197"/>
                </a:cubicBezTo>
                <a:cubicBezTo>
                  <a:pt x="1643361" y="2200011"/>
                  <a:pt x="1562560" y="2133665"/>
                  <a:pt x="1402422" y="2144197"/>
                </a:cubicBezTo>
                <a:cubicBezTo>
                  <a:pt x="1242284" y="2154729"/>
                  <a:pt x="1060361" y="2095315"/>
                  <a:pt x="960286" y="2144197"/>
                </a:cubicBezTo>
                <a:cubicBezTo>
                  <a:pt x="860211" y="2193079"/>
                  <a:pt x="631728" y="2135915"/>
                  <a:pt x="357373" y="2144197"/>
                </a:cubicBezTo>
                <a:cubicBezTo>
                  <a:pt x="165731" y="2126250"/>
                  <a:pt x="-3960" y="1988894"/>
                  <a:pt x="0" y="1786824"/>
                </a:cubicBezTo>
                <a:cubicBezTo>
                  <a:pt x="-12942" y="1586330"/>
                  <a:pt x="11293" y="1490267"/>
                  <a:pt x="0" y="1310340"/>
                </a:cubicBezTo>
                <a:cubicBezTo>
                  <a:pt x="-11293" y="1130413"/>
                  <a:pt x="26341" y="1023442"/>
                  <a:pt x="0" y="805268"/>
                </a:cubicBezTo>
                <a:cubicBezTo>
                  <a:pt x="-26341" y="587094"/>
                  <a:pt x="8439" y="543554"/>
                  <a:pt x="0" y="357373"/>
                </a:cubicBezTo>
                <a:close/>
              </a:path>
            </a:pathLst>
          </a:custGeom>
          <a:solidFill>
            <a:schemeClr val="accent2">
              <a:lumMod val="20000"/>
              <a:lumOff val="80000"/>
            </a:schemeClr>
          </a:solidFill>
          <a:ln w="28575"/>
        </p:spPr>
        <p:style>
          <a:lnRef idx="1">
            <a:schemeClr val="accent6"/>
          </a:lnRef>
          <a:fillRef idx="2">
            <a:schemeClr val="accent6"/>
          </a:fillRef>
          <a:effectRef idx="1">
            <a:schemeClr val="accent6"/>
          </a:effectRef>
          <a:fontRef idx="minor">
            <a:schemeClr val="dk1"/>
          </a:fontRef>
        </p:style>
        <p:txBody>
          <a:bodyPr anchor="ctr"/>
          <a:lstStyle>
            <a:defPPr>
              <a:defRPr lang="en-US"/>
            </a:defPPr>
            <a:lvl1pPr algn="l" defTabSz="457200" rtl="0" eaLnBrk="0" fontAlgn="base" hangingPunct="0">
              <a:spcBef>
                <a:spcPct val="0"/>
              </a:spcBef>
              <a:spcAft>
                <a:spcPct val="0"/>
              </a:spcAft>
              <a:defRPr kern="1200">
                <a:solidFill>
                  <a:schemeClr val="dk1"/>
                </a:solidFill>
                <a:latin typeface="+mn-lt"/>
                <a:ea typeface="+mn-ea"/>
                <a:cs typeface="+mn-cs"/>
              </a:defRPr>
            </a:lvl1pPr>
            <a:lvl2pPr marL="457200" algn="l" defTabSz="457200" rtl="0" eaLnBrk="0" fontAlgn="base" hangingPunct="0">
              <a:spcBef>
                <a:spcPct val="0"/>
              </a:spcBef>
              <a:spcAft>
                <a:spcPct val="0"/>
              </a:spcAft>
              <a:defRPr kern="1200">
                <a:solidFill>
                  <a:schemeClr val="dk1"/>
                </a:solidFill>
                <a:latin typeface="+mn-lt"/>
                <a:ea typeface="+mn-ea"/>
                <a:cs typeface="+mn-cs"/>
              </a:defRPr>
            </a:lvl2pPr>
            <a:lvl3pPr marL="914400" algn="l" defTabSz="457200" rtl="0" eaLnBrk="0" fontAlgn="base" hangingPunct="0">
              <a:spcBef>
                <a:spcPct val="0"/>
              </a:spcBef>
              <a:spcAft>
                <a:spcPct val="0"/>
              </a:spcAft>
              <a:defRPr kern="1200">
                <a:solidFill>
                  <a:schemeClr val="dk1"/>
                </a:solidFill>
                <a:latin typeface="+mn-lt"/>
                <a:ea typeface="+mn-ea"/>
                <a:cs typeface="+mn-cs"/>
              </a:defRPr>
            </a:lvl3pPr>
            <a:lvl4pPr marL="1371600" algn="l" defTabSz="457200" rtl="0" eaLnBrk="0" fontAlgn="base" hangingPunct="0">
              <a:spcBef>
                <a:spcPct val="0"/>
              </a:spcBef>
              <a:spcAft>
                <a:spcPct val="0"/>
              </a:spcAft>
              <a:defRPr kern="1200">
                <a:solidFill>
                  <a:schemeClr val="dk1"/>
                </a:solidFill>
                <a:latin typeface="+mn-lt"/>
                <a:ea typeface="+mn-ea"/>
                <a:cs typeface="+mn-cs"/>
              </a:defRPr>
            </a:lvl4pPr>
            <a:lvl5pPr marL="1828800" algn="l" defTabSz="457200"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endParaRPr lang="en-US" sz="963">
              <a:solidFill>
                <a:srgbClr val="0000FF"/>
              </a:solidFill>
            </a:endParaRPr>
          </a:p>
        </p:txBody>
      </p:sp>
      <p:pic>
        <p:nvPicPr>
          <p:cNvPr id="27" name="Picture 26" descr="A picture containing text&#10;&#10;Description automatically generated">
            <a:extLst>
              <a:ext uri="{FF2B5EF4-FFF2-40B4-BE49-F238E27FC236}">
                <a16:creationId xmlns="" xmlns:a16="http://schemas.microsoft.com/office/drawing/2014/main" id="{97F5ACC6-FC93-4A9F-B74E-E151852BF1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7313" y="4870035"/>
            <a:ext cx="5037374" cy="1987965"/>
          </a:xfrm>
          <a:prstGeom prst="rect">
            <a:avLst/>
          </a:prstGeom>
        </p:spPr>
      </p:pic>
      <p:sp>
        <p:nvSpPr>
          <p:cNvPr id="2" name="TextBox 1"/>
          <p:cNvSpPr txBox="1"/>
          <p:nvPr/>
        </p:nvSpPr>
        <p:spPr>
          <a:xfrm>
            <a:off x="251927" y="344712"/>
            <a:ext cx="2547257" cy="369332"/>
          </a:xfrm>
          <a:prstGeom prst="rect">
            <a:avLst/>
          </a:prstGeom>
          <a:noFill/>
        </p:spPr>
        <p:txBody>
          <a:bodyPr wrap="square" rtlCol="0">
            <a:spAutoFit/>
          </a:bodyPr>
          <a:lstStyle/>
          <a:p>
            <a:r>
              <a:rPr lang="en-US" sz="1800" b="1" dirty="0"/>
              <a:t>II. </a:t>
            </a:r>
            <a:r>
              <a:rPr lang="en-US" sz="1800" b="1" dirty="0" err="1"/>
              <a:t>Tìm</a:t>
            </a:r>
            <a:r>
              <a:rPr lang="en-US" sz="1800" b="1" dirty="0"/>
              <a:t> </a:t>
            </a:r>
            <a:r>
              <a:rPr lang="en-US" sz="1800" b="1" dirty="0" err="1"/>
              <a:t>hiểu</a:t>
            </a:r>
            <a:r>
              <a:rPr lang="en-US" sz="1800" b="1" dirty="0"/>
              <a:t> chi </a:t>
            </a:r>
            <a:r>
              <a:rPr lang="en-US" sz="1800" b="1" dirty="0" err="1"/>
              <a:t>tiết</a:t>
            </a:r>
            <a:r>
              <a:rPr lang="en-US" sz="1800" b="1" dirty="0"/>
              <a:t> </a:t>
            </a:r>
          </a:p>
        </p:txBody>
      </p:sp>
    </p:spTree>
    <p:extLst>
      <p:ext uri="{BB962C8B-B14F-4D97-AF65-F5344CB8AC3E}">
        <p14:creationId xmlns:p14="http://schemas.microsoft.com/office/powerpoint/2010/main" val="3382533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down)">
                                      <p:cBhvr>
                                        <p:cTn id="16" dur="500"/>
                                        <p:tgtEl>
                                          <p:spTgt spid="2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down)">
                                      <p:cBhvr>
                                        <p:cTn id="19" dur="500"/>
                                        <p:tgtEl>
                                          <p:spTgt spid="20"/>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down)">
                                      <p:cBhvr>
                                        <p:cTn id="22" dur="500"/>
                                        <p:tgtEl>
                                          <p:spTgt spid="24"/>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down)">
                                      <p:cBhvr>
                                        <p:cTn id="25" dur="500"/>
                                        <p:tgtEl>
                                          <p:spTgt spid="22"/>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500"/>
                                        <p:tgtEl>
                                          <p:spTgt spid="19"/>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down)">
                                      <p:cBhvr>
                                        <p:cTn id="3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p:bldP spid="20" grpId="0"/>
      <p:bldP spid="22" grpId="0"/>
      <p:bldP spid="23" grpId="0" animBg="1"/>
      <p:bldP spid="24" grpId="0" animBg="1"/>
      <p:bldP spid="25" grpId="0" animBg="1"/>
      <p:bldP spid="2" grpId="0"/>
    </p:bldLst>
  </p:timing>
</p:sld>
</file>

<file path=ppt/theme/theme1.xml><?xml version="1.0" encoding="utf-8"?>
<a:theme xmlns:a="http://schemas.openxmlformats.org/drawingml/2006/main" name="www.jpppt.com">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ww.freeppt7.com">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TotalTime>
  <Words>1286</Words>
  <Application>Microsoft Office PowerPoint</Application>
  <PresentationFormat>Custom</PresentationFormat>
  <Paragraphs>152</Paragraphs>
  <Slides>19</Slides>
  <Notes>11</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19</vt:i4>
      </vt:variant>
    </vt:vector>
  </HeadingPairs>
  <TitlesOfParts>
    <vt:vector size="33" baseType="lpstr">
      <vt:lpstr>Arial</vt:lpstr>
      <vt:lpstr>Roboto</vt:lpstr>
      <vt:lpstr>宋体</vt:lpstr>
      <vt:lpstr>Calibri</vt:lpstr>
      <vt:lpstr>Courier New</vt:lpstr>
      <vt:lpstr>等线</vt:lpstr>
      <vt:lpstr>方正少儿简体</vt:lpstr>
      <vt:lpstr>方正姚体</vt:lpstr>
      <vt:lpstr>Times New Roman</vt:lpstr>
      <vt:lpstr>Cambria</vt:lpstr>
      <vt:lpstr>Tahoma</vt:lpstr>
      <vt:lpstr>Ageone</vt:lpstr>
      <vt:lpstr>www.jpppt.com</vt:lpstr>
      <vt:lpstr>www.freeppt7.com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www.freeppt7.com</dc:creator>
  <cp:lastModifiedBy>Windows 10</cp:lastModifiedBy>
  <cp:revision>23</cp:revision>
  <dcterms:created xsi:type="dcterms:W3CDTF">2018-06-17T04:53:00Z</dcterms:created>
  <dcterms:modified xsi:type="dcterms:W3CDTF">2025-10-16T08:18:34Z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2052-11.1.0.10228</vt:lpwstr>
  </property>
</Properties>
</file>