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1"/>
  </p:notesMasterIdLst>
  <p:handoutMasterIdLst>
    <p:handoutMasterId r:id="rId52"/>
  </p:handoutMasterIdLst>
  <p:sldIdLst>
    <p:sldId id="320" r:id="rId3"/>
    <p:sldId id="337" r:id="rId4"/>
    <p:sldId id="256" r:id="rId5"/>
    <p:sldId id="265" r:id="rId6"/>
    <p:sldId id="305" r:id="rId7"/>
    <p:sldId id="356" r:id="rId8"/>
    <p:sldId id="348" r:id="rId9"/>
    <p:sldId id="289" r:id="rId10"/>
    <p:sldId id="371" r:id="rId11"/>
    <p:sldId id="375" r:id="rId12"/>
    <p:sldId id="376" r:id="rId13"/>
    <p:sldId id="377" r:id="rId14"/>
    <p:sldId id="378" r:id="rId15"/>
    <p:sldId id="361" r:id="rId16"/>
    <p:sldId id="362" r:id="rId17"/>
    <p:sldId id="363" r:id="rId18"/>
    <p:sldId id="370" r:id="rId19"/>
    <p:sldId id="369" r:id="rId20"/>
    <p:sldId id="367" r:id="rId21"/>
    <p:sldId id="372" r:id="rId22"/>
    <p:sldId id="368" r:id="rId23"/>
    <p:sldId id="366" r:id="rId24"/>
    <p:sldId id="374" r:id="rId25"/>
    <p:sldId id="379" r:id="rId26"/>
    <p:sldId id="380" r:id="rId27"/>
    <p:sldId id="381" r:id="rId28"/>
    <p:sldId id="349" r:id="rId29"/>
    <p:sldId id="385" r:id="rId30"/>
    <p:sldId id="383" r:id="rId31"/>
    <p:sldId id="387" r:id="rId32"/>
    <p:sldId id="386" r:id="rId33"/>
    <p:sldId id="389" r:id="rId34"/>
    <p:sldId id="388" r:id="rId35"/>
    <p:sldId id="391" r:id="rId36"/>
    <p:sldId id="390" r:id="rId37"/>
    <p:sldId id="393" r:id="rId38"/>
    <p:sldId id="392" r:id="rId39"/>
    <p:sldId id="394" r:id="rId40"/>
    <p:sldId id="395" r:id="rId41"/>
    <p:sldId id="396" r:id="rId42"/>
    <p:sldId id="264" r:id="rId43"/>
    <p:sldId id="340" r:id="rId44"/>
    <p:sldId id="341" r:id="rId45"/>
    <p:sldId id="338" r:id="rId46"/>
    <p:sldId id="342" r:id="rId47"/>
    <p:sldId id="343" r:id="rId48"/>
    <p:sldId id="344" r:id="rId49"/>
    <p:sldId id="346"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469"/>
    <a:srgbClr val="5F5F5F"/>
    <a:srgbClr val="45748E"/>
    <a:srgbClr val="64B1B9"/>
    <a:srgbClr val="45856B"/>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6" autoAdjust="0"/>
    <p:restoredTop sz="94660"/>
  </p:normalViewPr>
  <p:slideViewPr>
    <p:cSldViewPr snapToGrid="0">
      <p:cViewPr varScale="1">
        <p:scale>
          <a:sx n="81" d="100"/>
          <a:sy n="81" d="100"/>
        </p:scale>
        <p:origin x="67"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539469"/>
              </a:solidFill>
              <a:ln w="38100">
                <a:solidFill>
                  <a:schemeClr val="bg1"/>
                </a:solidFill>
              </a:ln>
              <a:effectLst/>
            </c:spPr>
            <c:extLst>
              <c:ext xmlns:c16="http://schemas.microsoft.com/office/drawing/2014/chart" uri="{C3380CC4-5D6E-409C-BE32-E72D297353CC}">
                <c16:uniqueId val="{00000001-700B-E14E-9DCF-F1DA6419565A}"/>
              </c:ext>
            </c:extLst>
          </c:dPt>
          <c:dPt>
            <c:idx val="1"/>
            <c:bubble3D val="0"/>
            <c:spPr>
              <a:noFill/>
              <a:ln w="19050">
                <a:noFill/>
              </a:ln>
              <a:effectLst/>
            </c:spPr>
            <c:extLst>
              <c:ext xmlns:c16="http://schemas.microsoft.com/office/drawing/2014/chart" uri="{C3380CC4-5D6E-409C-BE32-E72D297353CC}">
                <c16:uniqueId val="{00000003-700B-E14E-9DCF-F1DA6419565A}"/>
              </c:ext>
            </c:extLst>
          </c:dPt>
          <c:cat>
            <c:strRef>
              <c:f>Sheet1!$A$2:$A$3</c:f>
              <c:strCache>
                <c:ptCount val="2"/>
                <c:pt idx="0">
                  <c:v>第一季度</c:v>
                </c:pt>
                <c:pt idx="1">
                  <c:v>辅助数据</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4-700B-E14E-9DCF-F1DA6419565A}"/>
            </c:ext>
          </c:extLst>
        </c:ser>
        <c:ser>
          <c:idx val="1"/>
          <c:order val="1"/>
          <c:tx>
            <c:strRef>
              <c:f>Sheet1!$C$1</c:f>
              <c:strCache>
                <c:ptCount val="1"/>
                <c:pt idx="0">
                  <c:v>列1</c:v>
                </c:pt>
              </c:strCache>
            </c:strRef>
          </c:tx>
          <c:dPt>
            <c:idx val="0"/>
            <c:bubble3D val="0"/>
            <c:spPr>
              <a:solidFill>
                <a:srgbClr val="539469"/>
              </a:solidFill>
              <a:ln w="38100">
                <a:solidFill>
                  <a:schemeClr val="bg1"/>
                </a:solidFill>
              </a:ln>
              <a:effectLst/>
            </c:spPr>
            <c:extLst>
              <c:ext xmlns:c16="http://schemas.microsoft.com/office/drawing/2014/chart" uri="{C3380CC4-5D6E-409C-BE32-E72D297353CC}">
                <c16:uniqueId val="{00000006-700B-E14E-9DCF-F1DA6419565A}"/>
              </c:ext>
            </c:extLst>
          </c:dPt>
          <c:dPt>
            <c:idx val="1"/>
            <c:bubble3D val="0"/>
            <c:spPr>
              <a:noFill/>
              <a:ln w="19050">
                <a:noFill/>
              </a:ln>
              <a:effectLst/>
            </c:spPr>
            <c:extLst>
              <c:ext xmlns:c16="http://schemas.microsoft.com/office/drawing/2014/chart" uri="{C3380CC4-5D6E-409C-BE32-E72D297353CC}">
                <c16:uniqueId val="{00000008-700B-E14E-9DCF-F1DA6419565A}"/>
              </c:ext>
            </c:extLst>
          </c:dPt>
          <c:cat>
            <c:strRef>
              <c:f>Sheet1!$A$2:$A$3</c:f>
              <c:strCache>
                <c:ptCount val="2"/>
                <c:pt idx="0">
                  <c:v>第一季度</c:v>
                </c:pt>
                <c:pt idx="1">
                  <c:v>辅助数据</c:v>
                </c:pt>
              </c:strCache>
            </c:strRef>
          </c:cat>
          <c:val>
            <c:numRef>
              <c:f>Sheet1!$C$2:$C$3</c:f>
              <c:numCache>
                <c:formatCode>General</c:formatCode>
                <c:ptCount val="2"/>
                <c:pt idx="0">
                  <c:v>2</c:v>
                </c:pt>
                <c:pt idx="1">
                  <c:v>1</c:v>
                </c:pt>
              </c:numCache>
            </c:numRef>
          </c:val>
          <c:extLst>
            <c:ext xmlns:c16="http://schemas.microsoft.com/office/drawing/2014/chart" uri="{C3380CC4-5D6E-409C-BE32-E72D297353CC}">
              <c16:uniqueId val="{00000009-700B-E14E-9DCF-F1DA6419565A}"/>
            </c:ext>
          </c:extLst>
        </c:ser>
        <c:ser>
          <c:idx val="2"/>
          <c:order val="2"/>
          <c:tx>
            <c:strRef>
              <c:f>Sheet1!$D$1</c:f>
              <c:strCache>
                <c:ptCount val="1"/>
                <c:pt idx="0">
                  <c:v>列2</c:v>
                </c:pt>
              </c:strCache>
            </c:strRef>
          </c:tx>
          <c:spPr>
            <a:ln>
              <a:noFill/>
            </a:ln>
          </c:spPr>
          <c:dPt>
            <c:idx val="0"/>
            <c:bubble3D val="0"/>
            <c:spPr>
              <a:solidFill>
                <a:srgbClr val="539469"/>
              </a:solidFill>
              <a:ln w="38100">
                <a:solidFill>
                  <a:schemeClr val="bg1"/>
                </a:solidFill>
              </a:ln>
              <a:effectLst/>
            </c:spPr>
            <c:extLst>
              <c:ext xmlns:c16="http://schemas.microsoft.com/office/drawing/2014/chart" uri="{C3380CC4-5D6E-409C-BE32-E72D297353CC}">
                <c16:uniqueId val="{0000000B-700B-E14E-9DCF-F1DA6419565A}"/>
              </c:ext>
            </c:extLst>
          </c:dPt>
          <c:dPt>
            <c:idx val="1"/>
            <c:bubble3D val="0"/>
            <c:spPr>
              <a:noFill/>
              <a:ln w="19050">
                <a:noFill/>
              </a:ln>
              <a:effectLst/>
            </c:spPr>
            <c:extLst>
              <c:ext xmlns:c16="http://schemas.microsoft.com/office/drawing/2014/chart" uri="{C3380CC4-5D6E-409C-BE32-E72D297353CC}">
                <c16:uniqueId val="{0000000D-700B-E14E-9DCF-F1DA6419565A}"/>
              </c:ext>
            </c:extLst>
          </c:dPt>
          <c:cat>
            <c:strRef>
              <c:f>Sheet1!$A$2:$A$3</c:f>
              <c:strCache>
                <c:ptCount val="2"/>
                <c:pt idx="0">
                  <c:v>第一季度</c:v>
                </c:pt>
                <c:pt idx="1">
                  <c:v>辅助数据</c:v>
                </c:pt>
              </c:strCache>
            </c:strRef>
          </c:cat>
          <c:val>
            <c:numRef>
              <c:f>Sheet1!$D$2:$D$3</c:f>
              <c:numCache>
                <c:formatCode>General</c:formatCode>
                <c:ptCount val="2"/>
                <c:pt idx="0">
                  <c:v>3</c:v>
                </c:pt>
                <c:pt idx="1">
                  <c:v>1</c:v>
                </c:pt>
              </c:numCache>
            </c:numRef>
          </c:val>
          <c:extLst>
            <c:ext xmlns:c16="http://schemas.microsoft.com/office/drawing/2014/chart" uri="{C3380CC4-5D6E-409C-BE32-E72D297353CC}">
              <c16:uniqueId val="{0000000E-700B-E14E-9DCF-F1DA6419565A}"/>
            </c:ext>
          </c:extLst>
        </c:ser>
        <c:dLbls>
          <c:showLegendKey val="0"/>
          <c:showVal val="0"/>
          <c:showCatName val="0"/>
          <c:showSerName val="0"/>
          <c:showPercent val="0"/>
          <c:showBubbleSize val="0"/>
          <c:showLeaderLines val="1"/>
        </c:dLbls>
        <c:firstSliceAng val="91"/>
        <c:holeSize val="39"/>
      </c:doughnutChart>
      <c:spPr>
        <a:noFill/>
        <a:ln>
          <a:noFill/>
        </a:ln>
        <a:effectLst/>
      </c:spPr>
    </c:plotArea>
    <c:plotVisOnly val="1"/>
    <c:dispBlanksAs val="zero"/>
    <c:showDLblsOverMax val="0"/>
  </c:chart>
  <c:spPr>
    <a:noFill/>
    <a:ln>
      <a:noFill/>
    </a:ln>
    <a:effectLst/>
  </c:spPr>
  <c:txPr>
    <a:bodyPr/>
    <a:lstStyle/>
    <a:p>
      <a:pPr>
        <a:defRPr lang="zh-CN"/>
      </a:pPr>
      <a:endParaRPr lang="vi-V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391988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CHIA LỚP THÀNH 4 NHÓM, NHÓM 1-3 ĐỒNG Ý, NHÓM 2-4 KHÔNG ĐỒNG Ý. VÀ BẮT ĐẦU PHẢN BIỆN VỚI NHAU ĐỂ NÊU RA QUAN ĐIỂM CÁ NHÂN CỦA MÌNH.</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12216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393654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26</a:t>
            </a:fld>
            <a:endParaRPr lang="zh-CN" altLang="en-US"/>
          </a:p>
        </p:txBody>
      </p:sp>
    </p:spTree>
    <p:extLst>
      <p:ext uri="{BB962C8B-B14F-4D97-AF65-F5344CB8AC3E}">
        <p14:creationId xmlns:p14="http://schemas.microsoft.com/office/powerpoint/2010/main" val="296167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27</a:t>
            </a:fld>
            <a:endParaRPr lang="zh-CN" altLang="en-US"/>
          </a:p>
        </p:txBody>
      </p:sp>
    </p:spTree>
    <p:extLst>
      <p:ext uri="{BB962C8B-B14F-4D97-AF65-F5344CB8AC3E}">
        <p14:creationId xmlns:p14="http://schemas.microsoft.com/office/powerpoint/2010/main" val="294885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28</a:t>
            </a:fld>
            <a:endParaRPr lang="zh-CN" altLang="en-US"/>
          </a:p>
        </p:txBody>
      </p:sp>
    </p:spTree>
    <p:extLst>
      <p:ext uri="{BB962C8B-B14F-4D97-AF65-F5344CB8AC3E}">
        <p14:creationId xmlns:p14="http://schemas.microsoft.com/office/powerpoint/2010/main" val="155503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HOẠT ĐỘNG THEO KĨ THUẬT KHĂN TRẢI BÀN: GV cho học ính thảo luận, chia sẻ về biểu hiện của sự chủ động trong học tập và giao tiếp. Sau đó dán phần trình bày lên bảng và đại diện mỗi nhóm sẽ trình bày. (HS làm theo gợi ý sgk)</a:t>
            </a:r>
          </a:p>
        </p:txBody>
      </p:sp>
      <p:sp>
        <p:nvSpPr>
          <p:cNvPr id="4" name="Slide Number Placeholder 3"/>
          <p:cNvSpPr>
            <a:spLocks noGrp="1"/>
          </p:cNvSpPr>
          <p:nvPr>
            <p:ph type="sldNum" sz="quarter" idx="5"/>
          </p:nvPr>
        </p:nvSpPr>
        <p:spPr/>
        <p:txBody>
          <a:bodyPr/>
          <a:lstStyle/>
          <a:p>
            <a:fld id="{BBDAD656-AB8D-40F8-9F60-E378E4FEE4C2}" type="slidenum">
              <a:rPr lang="zh-CN" altLang="en-US" smtClean="0"/>
              <a:t>29</a:t>
            </a:fld>
            <a:endParaRPr lang="zh-CN" altLang="en-US"/>
          </a:p>
        </p:txBody>
      </p:sp>
    </p:spTree>
    <p:extLst>
      <p:ext uri="{BB962C8B-B14F-4D97-AF65-F5344CB8AC3E}">
        <p14:creationId xmlns:p14="http://schemas.microsoft.com/office/powerpoint/2010/main" val="59964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KẾT LUẬN</a:t>
            </a:r>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31</a:t>
            </a:fld>
            <a:endParaRPr lang="zh-CN" altLang="en-US"/>
          </a:p>
        </p:txBody>
      </p:sp>
    </p:spTree>
    <p:extLst>
      <p:ext uri="{BB962C8B-B14F-4D97-AF65-F5344CB8AC3E}">
        <p14:creationId xmlns:p14="http://schemas.microsoft.com/office/powerpoint/2010/main" val="419657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33</a:t>
            </a:fld>
            <a:endParaRPr lang="zh-CN" altLang="en-US"/>
          </a:p>
        </p:txBody>
      </p:sp>
    </p:spTree>
    <p:extLst>
      <p:ext uri="{BB962C8B-B14F-4D97-AF65-F5344CB8AC3E}">
        <p14:creationId xmlns:p14="http://schemas.microsoft.com/office/powerpoint/2010/main" val="151444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35</a:t>
            </a:fld>
            <a:endParaRPr lang="zh-CN" altLang="en-US"/>
          </a:p>
        </p:txBody>
      </p:sp>
    </p:spTree>
    <p:extLst>
      <p:ext uri="{BB962C8B-B14F-4D97-AF65-F5344CB8AC3E}">
        <p14:creationId xmlns:p14="http://schemas.microsoft.com/office/powerpoint/2010/main" val="302905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AD656-AB8D-40F8-9F60-E378E4FEE4C2}" type="slidenum">
              <a:rPr lang="zh-CN" altLang="en-US" smtClean="0"/>
              <a:t>37</a:t>
            </a:fld>
            <a:endParaRPr lang="zh-CN" altLang="en-US"/>
          </a:p>
        </p:txBody>
      </p:sp>
    </p:spTree>
    <p:extLst>
      <p:ext uri="{BB962C8B-B14F-4D97-AF65-F5344CB8AC3E}">
        <p14:creationId xmlns:p14="http://schemas.microsoft.com/office/powerpoint/2010/main" val="144989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38</a:t>
            </a:fld>
            <a:endParaRPr lang="zh-CN" altLang="en-US"/>
          </a:p>
        </p:txBody>
      </p:sp>
    </p:spTree>
    <p:extLst>
      <p:ext uri="{BB962C8B-B14F-4D97-AF65-F5344CB8AC3E}">
        <p14:creationId xmlns:p14="http://schemas.microsoft.com/office/powerpoint/2010/main" val="283654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39</a:t>
            </a:fld>
            <a:endParaRPr lang="zh-CN" altLang="en-US"/>
          </a:p>
        </p:txBody>
      </p:sp>
    </p:spTree>
    <p:extLst>
      <p:ext uri="{BB962C8B-B14F-4D97-AF65-F5344CB8AC3E}">
        <p14:creationId xmlns:p14="http://schemas.microsoft.com/office/powerpoint/2010/main" val="274969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40</a:t>
            </a:fld>
            <a:endParaRPr lang="zh-CN" altLang="en-US"/>
          </a:p>
        </p:txBody>
      </p:sp>
    </p:spTree>
    <p:extLst>
      <p:ext uri="{BB962C8B-B14F-4D97-AF65-F5344CB8AC3E}">
        <p14:creationId xmlns:p14="http://schemas.microsoft.com/office/powerpoint/2010/main" val="2625502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25861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81168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265570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213544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CHIA LỚP THÀNH 4 NHÓM, NHÓM 1-3 ĐỒNG Ý, NHÓM 2-4 KHÔNG ĐỒNG Ý. VÀ BẮT ĐẦU PHẢN BIỆN VỚI NHAU ĐỂ NÊU RA QUAN ĐIỂM CÁ NHÂN CỦA MÌNH.</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274717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209078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06698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421997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48507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98214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779259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180877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297798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52199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335765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extLst>
      <p:ext uri="{BB962C8B-B14F-4D97-AF65-F5344CB8AC3E}">
        <p14:creationId xmlns:p14="http://schemas.microsoft.com/office/powerpoint/2010/main" val="2555877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22401" y="1828800"/>
            <a:ext cx="6747200" cy="3243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6932"/>
            </a:lvl1pPr>
            <a:lvl2pPr lvl="1" algn="ctr">
              <a:spcBef>
                <a:spcPts val="0"/>
              </a:spcBef>
              <a:spcAft>
                <a:spcPts val="0"/>
              </a:spcAft>
              <a:buClr>
                <a:schemeClr val="dk2"/>
              </a:buClr>
              <a:buSzPts val="5200"/>
              <a:buNone/>
              <a:defRPr sz="6932">
                <a:solidFill>
                  <a:schemeClr val="dk2"/>
                </a:solidFill>
              </a:defRPr>
            </a:lvl2pPr>
            <a:lvl3pPr lvl="2" algn="ctr">
              <a:spcBef>
                <a:spcPts val="0"/>
              </a:spcBef>
              <a:spcAft>
                <a:spcPts val="0"/>
              </a:spcAft>
              <a:buClr>
                <a:schemeClr val="dk2"/>
              </a:buClr>
              <a:buSzPts val="5200"/>
              <a:buNone/>
              <a:defRPr sz="6932">
                <a:solidFill>
                  <a:schemeClr val="dk2"/>
                </a:solidFill>
              </a:defRPr>
            </a:lvl3pPr>
            <a:lvl4pPr lvl="3" algn="ctr">
              <a:spcBef>
                <a:spcPts val="0"/>
              </a:spcBef>
              <a:spcAft>
                <a:spcPts val="0"/>
              </a:spcAft>
              <a:buClr>
                <a:schemeClr val="dk2"/>
              </a:buClr>
              <a:buSzPts val="5200"/>
              <a:buNone/>
              <a:defRPr sz="6932">
                <a:solidFill>
                  <a:schemeClr val="dk2"/>
                </a:solidFill>
              </a:defRPr>
            </a:lvl4pPr>
            <a:lvl5pPr lvl="4" algn="ctr">
              <a:spcBef>
                <a:spcPts val="0"/>
              </a:spcBef>
              <a:spcAft>
                <a:spcPts val="0"/>
              </a:spcAft>
              <a:buClr>
                <a:schemeClr val="dk2"/>
              </a:buClr>
              <a:buSzPts val="5200"/>
              <a:buNone/>
              <a:defRPr sz="6932">
                <a:solidFill>
                  <a:schemeClr val="dk2"/>
                </a:solidFill>
              </a:defRPr>
            </a:lvl5pPr>
            <a:lvl6pPr lvl="5" algn="ctr">
              <a:spcBef>
                <a:spcPts val="0"/>
              </a:spcBef>
              <a:spcAft>
                <a:spcPts val="0"/>
              </a:spcAft>
              <a:buClr>
                <a:schemeClr val="dk2"/>
              </a:buClr>
              <a:buSzPts val="5200"/>
              <a:buNone/>
              <a:defRPr sz="6932">
                <a:solidFill>
                  <a:schemeClr val="dk2"/>
                </a:solidFill>
              </a:defRPr>
            </a:lvl6pPr>
            <a:lvl7pPr lvl="6" algn="ctr">
              <a:spcBef>
                <a:spcPts val="0"/>
              </a:spcBef>
              <a:spcAft>
                <a:spcPts val="0"/>
              </a:spcAft>
              <a:buClr>
                <a:schemeClr val="dk2"/>
              </a:buClr>
              <a:buSzPts val="5200"/>
              <a:buNone/>
              <a:defRPr sz="6932">
                <a:solidFill>
                  <a:schemeClr val="dk2"/>
                </a:solidFill>
              </a:defRPr>
            </a:lvl7pPr>
            <a:lvl8pPr lvl="7" algn="ctr">
              <a:spcBef>
                <a:spcPts val="0"/>
              </a:spcBef>
              <a:spcAft>
                <a:spcPts val="0"/>
              </a:spcAft>
              <a:buClr>
                <a:schemeClr val="dk2"/>
              </a:buClr>
              <a:buSzPts val="5200"/>
              <a:buNone/>
              <a:defRPr sz="6932">
                <a:solidFill>
                  <a:schemeClr val="dk2"/>
                </a:solidFill>
              </a:defRPr>
            </a:lvl8pPr>
            <a:lvl9pPr lvl="8" algn="ctr">
              <a:spcBef>
                <a:spcPts val="0"/>
              </a:spcBef>
              <a:spcAft>
                <a:spcPts val="0"/>
              </a:spcAft>
              <a:buClr>
                <a:schemeClr val="dk2"/>
              </a:buClr>
              <a:buSzPts val="5200"/>
              <a:buNone/>
              <a:defRPr sz="6932">
                <a:solidFill>
                  <a:schemeClr val="dk2"/>
                </a:solidFill>
              </a:defRPr>
            </a:lvl9pPr>
          </a:lstStyle>
          <a:p>
            <a:endParaRPr/>
          </a:p>
        </p:txBody>
      </p:sp>
      <p:sp>
        <p:nvSpPr>
          <p:cNvPr id="10" name="Google Shape;10;p2"/>
          <p:cNvSpPr txBox="1">
            <a:spLocks noGrp="1"/>
          </p:cNvSpPr>
          <p:nvPr>
            <p:ph type="subTitle" idx="1"/>
          </p:nvPr>
        </p:nvSpPr>
        <p:spPr>
          <a:xfrm>
            <a:off x="3076833" y="5072700"/>
            <a:ext cx="6038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rot="-5400000">
            <a:off x="-1801055" y="1769095"/>
            <a:ext cx="6913061" cy="3310950"/>
          </a:xfrm>
          <a:custGeom>
            <a:avLst/>
            <a:gdLst/>
            <a:ahLst/>
            <a:cxnLst/>
            <a:rect l="l" t="t" r="r" b="b"/>
            <a:pathLst>
              <a:path w="59199" h="28523" extrusionOk="0">
                <a:moveTo>
                  <a:pt x="0" y="1"/>
                </a:moveTo>
                <a:lnTo>
                  <a:pt x="0" y="13765"/>
                </a:lnTo>
                <a:cubicBezTo>
                  <a:pt x="20578" y="14972"/>
                  <a:pt x="40465" y="19931"/>
                  <a:pt x="59199" y="28523"/>
                </a:cubicBezTo>
                <a:lnTo>
                  <a:pt x="59199" y="1"/>
                </a:ln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2" name="Google Shape;12;p2"/>
          <p:cNvSpPr/>
          <p:nvPr/>
        </p:nvSpPr>
        <p:spPr>
          <a:xfrm>
            <a:off x="9557129" y="883369"/>
            <a:ext cx="674519" cy="36743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3" name="Google Shape;13;p2"/>
          <p:cNvSpPr/>
          <p:nvPr/>
        </p:nvSpPr>
        <p:spPr>
          <a:xfrm>
            <a:off x="2" y="-14100"/>
            <a:ext cx="1178865" cy="1485144"/>
          </a:xfrm>
          <a:custGeom>
            <a:avLst/>
            <a:gdLst/>
            <a:ahLst/>
            <a:cxnLst/>
            <a:rect l="l" t="t" r="r" b="b"/>
            <a:pathLst>
              <a:path w="10935" h="13776" extrusionOk="0">
                <a:moveTo>
                  <a:pt x="1" y="1"/>
                </a:moveTo>
                <a:lnTo>
                  <a:pt x="1" y="10142"/>
                </a:lnTo>
                <a:cubicBezTo>
                  <a:pt x="2350" y="11685"/>
                  <a:pt x="4988" y="13213"/>
                  <a:pt x="7756" y="13684"/>
                </a:cubicBezTo>
                <a:cubicBezTo>
                  <a:pt x="8063" y="13737"/>
                  <a:pt x="8376" y="13775"/>
                  <a:pt x="8687" y="13775"/>
                </a:cubicBezTo>
                <a:cubicBezTo>
                  <a:pt x="8994" y="13775"/>
                  <a:pt x="9299" y="13738"/>
                  <a:pt x="9591" y="13641"/>
                </a:cubicBezTo>
                <a:cubicBezTo>
                  <a:pt x="10178" y="13447"/>
                  <a:pt x="10701" y="12967"/>
                  <a:pt x="10795" y="12358"/>
                </a:cubicBezTo>
                <a:cubicBezTo>
                  <a:pt x="10935" y="11400"/>
                  <a:pt x="10048" y="10629"/>
                  <a:pt x="9692" y="9727"/>
                </a:cubicBezTo>
                <a:cubicBezTo>
                  <a:pt x="9504" y="9248"/>
                  <a:pt x="9469" y="8726"/>
                  <a:pt x="9328" y="8228"/>
                </a:cubicBezTo>
                <a:cubicBezTo>
                  <a:pt x="9058" y="7266"/>
                  <a:pt x="8413" y="6459"/>
                  <a:pt x="7731" y="5731"/>
                </a:cubicBezTo>
                <a:cubicBezTo>
                  <a:pt x="5620" y="3486"/>
                  <a:pt x="3313" y="1849"/>
                  <a:pt x="1"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 name="Google Shape;14;p2"/>
          <p:cNvSpPr/>
          <p:nvPr/>
        </p:nvSpPr>
        <p:spPr>
          <a:xfrm>
            <a:off x="1178866" y="1062302"/>
            <a:ext cx="751997" cy="1056295"/>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5" name="Google Shape;15;p2"/>
          <p:cNvSpPr/>
          <p:nvPr/>
        </p:nvSpPr>
        <p:spPr>
          <a:xfrm rot="7149340">
            <a:off x="4944307" y="295559"/>
            <a:ext cx="926979" cy="597096"/>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6" name="Google Shape;16;p2"/>
          <p:cNvSpPr/>
          <p:nvPr/>
        </p:nvSpPr>
        <p:spPr>
          <a:xfrm rot="10800000">
            <a:off x="10007390" y="4749263"/>
            <a:ext cx="812210" cy="1140873"/>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339198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59049" y="2140133"/>
            <a:ext cx="60644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9199">
                <a:solidFill>
                  <a:schemeClr val="accent4"/>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title" idx="2" hasCustomPrompt="1"/>
          </p:nvPr>
        </p:nvSpPr>
        <p:spPr>
          <a:xfrm>
            <a:off x="791434" y="1904400"/>
            <a:ext cx="3767600" cy="3049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19998">
                <a:solidFill>
                  <a:schemeClr val="accent4"/>
                </a:solidFill>
              </a:defRPr>
            </a:lvl1pPr>
            <a:lvl2pPr lvl="1" algn="ctr" rtl="0">
              <a:spcBef>
                <a:spcPts val="0"/>
              </a:spcBef>
              <a:spcAft>
                <a:spcPts val="0"/>
              </a:spcAft>
              <a:buClr>
                <a:schemeClr val="accent4"/>
              </a:buClr>
              <a:buSzPts val="6000"/>
              <a:buNone/>
              <a:defRPr sz="7999">
                <a:solidFill>
                  <a:schemeClr val="accent4"/>
                </a:solidFill>
              </a:defRPr>
            </a:lvl2pPr>
            <a:lvl3pPr lvl="2" algn="ctr" rtl="0">
              <a:spcBef>
                <a:spcPts val="0"/>
              </a:spcBef>
              <a:spcAft>
                <a:spcPts val="0"/>
              </a:spcAft>
              <a:buClr>
                <a:schemeClr val="accent4"/>
              </a:buClr>
              <a:buSzPts val="6000"/>
              <a:buNone/>
              <a:defRPr sz="7999">
                <a:solidFill>
                  <a:schemeClr val="accent4"/>
                </a:solidFill>
              </a:defRPr>
            </a:lvl3pPr>
            <a:lvl4pPr lvl="3" algn="ctr" rtl="0">
              <a:spcBef>
                <a:spcPts val="0"/>
              </a:spcBef>
              <a:spcAft>
                <a:spcPts val="0"/>
              </a:spcAft>
              <a:buClr>
                <a:schemeClr val="accent4"/>
              </a:buClr>
              <a:buSzPts val="6000"/>
              <a:buNone/>
              <a:defRPr sz="7999">
                <a:solidFill>
                  <a:schemeClr val="accent4"/>
                </a:solidFill>
              </a:defRPr>
            </a:lvl4pPr>
            <a:lvl5pPr lvl="4" algn="ctr" rtl="0">
              <a:spcBef>
                <a:spcPts val="0"/>
              </a:spcBef>
              <a:spcAft>
                <a:spcPts val="0"/>
              </a:spcAft>
              <a:buClr>
                <a:schemeClr val="accent4"/>
              </a:buClr>
              <a:buSzPts val="6000"/>
              <a:buNone/>
              <a:defRPr sz="7999">
                <a:solidFill>
                  <a:schemeClr val="accent4"/>
                </a:solidFill>
              </a:defRPr>
            </a:lvl5pPr>
            <a:lvl6pPr lvl="5" algn="ctr" rtl="0">
              <a:spcBef>
                <a:spcPts val="0"/>
              </a:spcBef>
              <a:spcAft>
                <a:spcPts val="0"/>
              </a:spcAft>
              <a:buClr>
                <a:schemeClr val="accent4"/>
              </a:buClr>
              <a:buSzPts val="6000"/>
              <a:buNone/>
              <a:defRPr sz="7999">
                <a:solidFill>
                  <a:schemeClr val="accent4"/>
                </a:solidFill>
              </a:defRPr>
            </a:lvl6pPr>
            <a:lvl7pPr lvl="6" algn="ctr" rtl="0">
              <a:spcBef>
                <a:spcPts val="0"/>
              </a:spcBef>
              <a:spcAft>
                <a:spcPts val="0"/>
              </a:spcAft>
              <a:buClr>
                <a:schemeClr val="accent4"/>
              </a:buClr>
              <a:buSzPts val="6000"/>
              <a:buNone/>
              <a:defRPr sz="7999">
                <a:solidFill>
                  <a:schemeClr val="accent4"/>
                </a:solidFill>
              </a:defRPr>
            </a:lvl7pPr>
            <a:lvl8pPr lvl="7" algn="ctr" rtl="0">
              <a:spcBef>
                <a:spcPts val="0"/>
              </a:spcBef>
              <a:spcAft>
                <a:spcPts val="0"/>
              </a:spcAft>
              <a:buClr>
                <a:schemeClr val="accent4"/>
              </a:buClr>
              <a:buSzPts val="6000"/>
              <a:buNone/>
              <a:defRPr sz="7999">
                <a:solidFill>
                  <a:schemeClr val="accent4"/>
                </a:solidFill>
              </a:defRPr>
            </a:lvl8pPr>
            <a:lvl9pPr lvl="8" algn="ctr" rtl="0">
              <a:spcBef>
                <a:spcPts val="0"/>
              </a:spcBef>
              <a:spcAft>
                <a:spcPts val="0"/>
              </a:spcAft>
              <a:buClr>
                <a:schemeClr val="accent4"/>
              </a:buClr>
              <a:buSzPts val="6000"/>
              <a:buNone/>
              <a:defRPr sz="7999">
                <a:solidFill>
                  <a:schemeClr val="accent4"/>
                </a:solidFill>
              </a:defRPr>
            </a:lvl9pPr>
          </a:lstStyle>
          <a:p>
            <a:r>
              <a:t>xx%</a:t>
            </a:r>
          </a:p>
        </p:txBody>
      </p:sp>
      <p:sp>
        <p:nvSpPr>
          <p:cNvPr id="20" name="Google Shape;20;p3"/>
          <p:cNvSpPr txBox="1">
            <a:spLocks noGrp="1"/>
          </p:cNvSpPr>
          <p:nvPr>
            <p:ph type="subTitle" idx="1"/>
          </p:nvPr>
        </p:nvSpPr>
        <p:spPr>
          <a:xfrm>
            <a:off x="4559049" y="3485167"/>
            <a:ext cx="42860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solidFill>
                  <a:schemeClr val="accent4"/>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1" name="Google Shape;21;p3"/>
          <p:cNvSpPr/>
          <p:nvPr/>
        </p:nvSpPr>
        <p:spPr>
          <a:xfrm flipH="1">
            <a:off x="49" y="1"/>
            <a:ext cx="3890682" cy="5377107"/>
          </a:xfrm>
          <a:custGeom>
            <a:avLst/>
            <a:gdLst/>
            <a:ahLst/>
            <a:cxnLst/>
            <a:rect l="l" t="t" r="r" b="b"/>
            <a:pathLst>
              <a:path w="27672" h="38244" extrusionOk="0">
                <a:moveTo>
                  <a:pt x="14038" y="1"/>
                </a:moveTo>
                <a:cubicBezTo>
                  <a:pt x="10502" y="1835"/>
                  <a:pt x="7169" y="4052"/>
                  <a:pt x="4113" y="6604"/>
                </a:cubicBezTo>
                <a:cubicBezTo>
                  <a:pt x="3777" y="6880"/>
                  <a:pt x="3435" y="7180"/>
                  <a:pt x="3258" y="7580"/>
                </a:cubicBezTo>
                <a:cubicBezTo>
                  <a:pt x="3103" y="7940"/>
                  <a:pt x="3096" y="8344"/>
                  <a:pt x="3107" y="8733"/>
                </a:cubicBezTo>
                <a:cubicBezTo>
                  <a:pt x="3147" y="10686"/>
                  <a:pt x="3479" y="12637"/>
                  <a:pt x="4084" y="14492"/>
                </a:cubicBezTo>
                <a:cubicBezTo>
                  <a:pt x="4171" y="14748"/>
                  <a:pt x="4257" y="15019"/>
                  <a:pt x="4185" y="15278"/>
                </a:cubicBezTo>
                <a:cubicBezTo>
                  <a:pt x="4098" y="15581"/>
                  <a:pt x="3813" y="15779"/>
                  <a:pt x="3550" y="15949"/>
                </a:cubicBezTo>
                <a:lnTo>
                  <a:pt x="1150" y="17506"/>
                </a:lnTo>
                <a:cubicBezTo>
                  <a:pt x="732" y="17776"/>
                  <a:pt x="289" y="18078"/>
                  <a:pt x="119" y="18547"/>
                </a:cubicBezTo>
                <a:cubicBezTo>
                  <a:pt x="1" y="18878"/>
                  <a:pt x="40" y="19246"/>
                  <a:pt x="101" y="19595"/>
                </a:cubicBezTo>
                <a:cubicBezTo>
                  <a:pt x="430" y="21455"/>
                  <a:pt x="1305" y="23171"/>
                  <a:pt x="2228" y="24815"/>
                </a:cubicBezTo>
                <a:cubicBezTo>
                  <a:pt x="4682" y="29175"/>
                  <a:pt x="7569" y="33288"/>
                  <a:pt x="10841" y="37072"/>
                </a:cubicBezTo>
                <a:cubicBezTo>
                  <a:pt x="11305" y="37624"/>
                  <a:pt x="11920" y="38243"/>
                  <a:pt x="12502" y="38243"/>
                </a:cubicBezTo>
                <a:cubicBezTo>
                  <a:pt x="12508" y="38243"/>
                  <a:pt x="12515" y="38243"/>
                  <a:pt x="12521" y="38243"/>
                </a:cubicBezTo>
                <a:cubicBezTo>
                  <a:pt x="13105" y="38225"/>
                  <a:pt x="13631" y="37897"/>
                  <a:pt x="14121" y="37576"/>
                </a:cubicBezTo>
                <a:cubicBezTo>
                  <a:pt x="19026" y="34361"/>
                  <a:pt x="23426" y="30804"/>
                  <a:pt x="27672" y="26937"/>
                </a:cubicBezTo>
                <a:lnTo>
                  <a:pt x="27672" y="13166"/>
                </a:lnTo>
                <a:cubicBezTo>
                  <a:pt x="24591" y="8560"/>
                  <a:pt x="21282" y="4145"/>
                  <a:pt x="17556" y="1"/>
                </a:cubicBezTo>
                <a:close/>
              </a:path>
            </a:pathLst>
          </a:custGeom>
          <a:solidFill>
            <a:schemeClr val="dk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 name="Google Shape;22;p3"/>
          <p:cNvSpPr/>
          <p:nvPr/>
        </p:nvSpPr>
        <p:spPr>
          <a:xfrm rot="5400000" flipH="1">
            <a:off x="9506098" y="5830121"/>
            <a:ext cx="1106060" cy="958941"/>
          </a:xfrm>
          <a:custGeom>
            <a:avLst/>
            <a:gdLst/>
            <a:ahLst/>
            <a:cxnLst/>
            <a:rect l="l" t="t" r="r" b="b"/>
            <a:pathLst>
              <a:path w="13465" h="11674" extrusionOk="0">
                <a:moveTo>
                  <a:pt x="1" y="1"/>
                </a:moveTo>
                <a:lnTo>
                  <a:pt x="1" y="9648"/>
                </a:lnTo>
                <a:cubicBezTo>
                  <a:pt x="2041" y="10240"/>
                  <a:pt x="3504" y="10528"/>
                  <a:pt x="5547" y="11119"/>
                </a:cubicBezTo>
                <a:cubicBezTo>
                  <a:pt x="6542" y="11405"/>
                  <a:pt x="7636" y="11673"/>
                  <a:pt x="8669" y="11673"/>
                </a:cubicBezTo>
                <a:cubicBezTo>
                  <a:pt x="9563" y="11673"/>
                  <a:pt x="10411" y="11472"/>
                  <a:pt x="11108" y="10907"/>
                </a:cubicBezTo>
                <a:cubicBezTo>
                  <a:pt x="11674" y="10448"/>
                  <a:pt x="12052" y="9800"/>
                  <a:pt x="12402" y="9159"/>
                </a:cubicBezTo>
                <a:cubicBezTo>
                  <a:pt x="12950" y="8156"/>
                  <a:pt x="13465" y="7083"/>
                  <a:pt x="13461" y="5944"/>
                </a:cubicBezTo>
                <a:cubicBezTo>
                  <a:pt x="13458" y="5666"/>
                  <a:pt x="13422" y="5375"/>
                  <a:pt x="13256" y="5151"/>
                </a:cubicBezTo>
                <a:cubicBezTo>
                  <a:pt x="13112" y="4952"/>
                  <a:pt x="12885" y="4831"/>
                  <a:pt x="12665" y="4718"/>
                </a:cubicBezTo>
                <a:cubicBezTo>
                  <a:pt x="8834" y="2755"/>
                  <a:pt x="4110" y="1284"/>
                  <a:pt x="1" y="1"/>
                </a:cubicBezTo>
                <a:close/>
              </a:path>
            </a:pathLst>
          </a:custGeom>
          <a:solidFill>
            <a:schemeClr val="accen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3" name="Google Shape;23;p3"/>
          <p:cNvSpPr/>
          <p:nvPr/>
        </p:nvSpPr>
        <p:spPr>
          <a:xfrm rot="2700000">
            <a:off x="1395600" y="5753120"/>
            <a:ext cx="239443" cy="295854"/>
          </a:xfrm>
          <a:custGeom>
            <a:avLst/>
            <a:gdLst/>
            <a:ahLst/>
            <a:cxnLst/>
            <a:rect l="l" t="t" r="r" b="b"/>
            <a:pathLst>
              <a:path w="4618" h="5706" extrusionOk="0">
                <a:moveTo>
                  <a:pt x="1210" y="1"/>
                </a:moveTo>
                <a:cubicBezTo>
                  <a:pt x="1107" y="1"/>
                  <a:pt x="1005" y="1"/>
                  <a:pt x="902" y="3"/>
                </a:cubicBezTo>
                <a:cubicBezTo>
                  <a:pt x="574" y="7"/>
                  <a:pt x="275" y="86"/>
                  <a:pt x="142" y="414"/>
                </a:cubicBezTo>
                <a:cubicBezTo>
                  <a:pt x="1" y="760"/>
                  <a:pt x="72" y="1174"/>
                  <a:pt x="120" y="1532"/>
                </a:cubicBezTo>
                <a:cubicBezTo>
                  <a:pt x="199" y="2097"/>
                  <a:pt x="285" y="2660"/>
                  <a:pt x="383" y="3222"/>
                </a:cubicBezTo>
                <a:cubicBezTo>
                  <a:pt x="491" y="3852"/>
                  <a:pt x="613" y="4483"/>
                  <a:pt x="751" y="5110"/>
                </a:cubicBezTo>
                <a:cubicBezTo>
                  <a:pt x="786" y="5276"/>
                  <a:pt x="829" y="5456"/>
                  <a:pt x="956" y="5568"/>
                </a:cubicBezTo>
                <a:cubicBezTo>
                  <a:pt x="1100" y="5694"/>
                  <a:pt x="1309" y="5705"/>
                  <a:pt x="1500" y="5705"/>
                </a:cubicBezTo>
                <a:cubicBezTo>
                  <a:pt x="1997" y="5702"/>
                  <a:pt x="2491" y="5662"/>
                  <a:pt x="2981" y="5594"/>
                </a:cubicBezTo>
                <a:cubicBezTo>
                  <a:pt x="3402" y="5532"/>
                  <a:pt x="3846" y="5434"/>
                  <a:pt x="4145" y="5135"/>
                </a:cubicBezTo>
                <a:cubicBezTo>
                  <a:pt x="4545" y="4736"/>
                  <a:pt x="4578" y="4112"/>
                  <a:pt x="4585" y="3546"/>
                </a:cubicBezTo>
                <a:lnTo>
                  <a:pt x="4618" y="1027"/>
                </a:lnTo>
                <a:cubicBezTo>
                  <a:pt x="4618" y="901"/>
                  <a:pt x="4618" y="767"/>
                  <a:pt x="4563" y="655"/>
                </a:cubicBezTo>
                <a:cubicBezTo>
                  <a:pt x="4510" y="534"/>
                  <a:pt x="4394" y="447"/>
                  <a:pt x="4279" y="378"/>
                </a:cubicBezTo>
                <a:cubicBezTo>
                  <a:pt x="3796" y="97"/>
                  <a:pt x="3212" y="58"/>
                  <a:pt x="2653" y="40"/>
                </a:cubicBezTo>
                <a:cubicBezTo>
                  <a:pt x="2175" y="19"/>
                  <a:pt x="1692" y="1"/>
                  <a:pt x="1210"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4" name="Google Shape;24;p3"/>
          <p:cNvSpPr/>
          <p:nvPr/>
        </p:nvSpPr>
        <p:spPr>
          <a:xfrm rot="-7126082">
            <a:off x="5170927" y="5405470"/>
            <a:ext cx="188007" cy="321779"/>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5" name="Google Shape;25;p3"/>
          <p:cNvSpPr/>
          <p:nvPr/>
        </p:nvSpPr>
        <p:spPr>
          <a:xfrm rot="8345248">
            <a:off x="10606234" y="5418444"/>
            <a:ext cx="239442" cy="295855"/>
          </a:xfrm>
          <a:custGeom>
            <a:avLst/>
            <a:gdLst/>
            <a:ahLst/>
            <a:cxnLst/>
            <a:rect l="l" t="t" r="r" b="b"/>
            <a:pathLst>
              <a:path w="4618" h="5706" extrusionOk="0">
                <a:moveTo>
                  <a:pt x="1210" y="1"/>
                </a:moveTo>
                <a:cubicBezTo>
                  <a:pt x="1107" y="1"/>
                  <a:pt x="1005" y="1"/>
                  <a:pt x="902" y="3"/>
                </a:cubicBezTo>
                <a:cubicBezTo>
                  <a:pt x="574" y="7"/>
                  <a:pt x="275" y="86"/>
                  <a:pt x="142" y="414"/>
                </a:cubicBezTo>
                <a:cubicBezTo>
                  <a:pt x="1" y="760"/>
                  <a:pt x="72" y="1174"/>
                  <a:pt x="120" y="1532"/>
                </a:cubicBezTo>
                <a:cubicBezTo>
                  <a:pt x="199" y="2097"/>
                  <a:pt x="285" y="2660"/>
                  <a:pt x="383" y="3222"/>
                </a:cubicBezTo>
                <a:cubicBezTo>
                  <a:pt x="491" y="3852"/>
                  <a:pt x="613" y="4483"/>
                  <a:pt x="751" y="5110"/>
                </a:cubicBezTo>
                <a:cubicBezTo>
                  <a:pt x="786" y="5276"/>
                  <a:pt x="829" y="5456"/>
                  <a:pt x="956" y="5568"/>
                </a:cubicBezTo>
                <a:cubicBezTo>
                  <a:pt x="1100" y="5694"/>
                  <a:pt x="1309" y="5705"/>
                  <a:pt x="1500" y="5705"/>
                </a:cubicBezTo>
                <a:cubicBezTo>
                  <a:pt x="1997" y="5702"/>
                  <a:pt x="2491" y="5662"/>
                  <a:pt x="2981" y="5594"/>
                </a:cubicBezTo>
                <a:cubicBezTo>
                  <a:pt x="3402" y="5532"/>
                  <a:pt x="3846" y="5434"/>
                  <a:pt x="4145" y="5135"/>
                </a:cubicBezTo>
                <a:cubicBezTo>
                  <a:pt x="4545" y="4736"/>
                  <a:pt x="4578" y="4112"/>
                  <a:pt x="4585" y="3546"/>
                </a:cubicBezTo>
                <a:lnTo>
                  <a:pt x="4618" y="1027"/>
                </a:lnTo>
                <a:cubicBezTo>
                  <a:pt x="4618" y="901"/>
                  <a:pt x="4618" y="767"/>
                  <a:pt x="4563" y="655"/>
                </a:cubicBezTo>
                <a:cubicBezTo>
                  <a:pt x="4510" y="534"/>
                  <a:pt x="4394" y="447"/>
                  <a:pt x="4279" y="378"/>
                </a:cubicBezTo>
                <a:cubicBezTo>
                  <a:pt x="3796" y="97"/>
                  <a:pt x="3212" y="58"/>
                  <a:pt x="2653" y="40"/>
                </a:cubicBezTo>
                <a:cubicBezTo>
                  <a:pt x="2175" y="19"/>
                  <a:pt x="1692" y="1"/>
                  <a:pt x="1210"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6" name="Google Shape;26;p3"/>
          <p:cNvSpPr/>
          <p:nvPr/>
        </p:nvSpPr>
        <p:spPr>
          <a:xfrm rot="-2845531">
            <a:off x="4144795" y="397435"/>
            <a:ext cx="188013" cy="321791"/>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7" name="Google Shape;27;p3"/>
          <p:cNvSpPr/>
          <p:nvPr/>
        </p:nvSpPr>
        <p:spPr>
          <a:xfrm>
            <a:off x="10050960" y="444735"/>
            <a:ext cx="188008" cy="321781"/>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8" name="Google Shape;28;p3"/>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10447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24" lvl="0" indent="-406349" rtl="0">
              <a:lnSpc>
                <a:spcPct val="100000"/>
              </a:lnSpc>
              <a:spcBef>
                <a:spcPts val="0"/>
              </a:spcBef>
              <a:spcAft>
                <a:spcPts val="0"/>
              </a:spcAft>
              <a:buSzPts val="1200"/>
              <a:buAutoNum type="arabicPeriod"/>
              <a:defRPr sz="1667">
                <a:solidFill>
                  <a:srgbClr val="434343"/>
                </a:solidFill>
              </a:defRPr>
            </a:lvl1pPr>
            <a:lvl2pPr marL="1219048" lvl="1"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2pPr>
            <a:lvl3pPr marL="1828571" lvl="2" indent="-406349" rtl="0">
              <a:lnSpc>
                <a:spcPct val="115000"/>
              </a:lnSpc>
              <a:spcBef>
                <a:spcPts val="2133"/>
              </a:spcBef>
              <a:spcAft>
                <a:spcPts val="0"/>
              </a:spcAft>
              <a:buClr>
                <a:srgbClr val="434343"/>
              </a:buClr>
              <a:buSzPts val="1200"/>
              <a:buFont typeface="Roboto Condensed"/>
              <a:buAutoNum type="romanLcPeriod"/>
              <a:defRPr>
                <a:solidFill>
                  <a:srgbClr val="434343"/>
                </a:solidFill>
              </a:defRPr>
            </a:lvl3pPr>
            <a:lvl4pPr marL="2438095" lvl="3" indent="-406349" rtl="0">
              <a:lnSpc>
                <a:spcPct val="115000"/>
              </a:lnSpc>
              <a:spcBef>
                <a:spcPts val="2133"/>
              </a:spcBef>
              <a:spcAft>
                <a:spcPts val="0"/>
              </a:spcAft>
              <a:buClr>
                <a:srgbClr val="434343"/>
              </a:buClr>
              <a:buSzPts val="1200"/>
              <a:buFont typeface="Roboto Condensed"/>
              <a:buAutoNum type="arabicPeriod"/>
              <a:defRPr>
                <a:solidFill>
                  <a:srgbClr val="434343"/>
                </a:solidFill>
              </a:defRPr>
            </a:lvl4pPr>
            <a:lvl5pPr marL="3047619" lvl="4"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5pPr>
            <a:lvl6pPr marL="3657143" lvl="5" indent="-406349" rtl="0">
              <a:lnSpc>
                <a:spcPct val="115000"/>
              </a:lnSpc>
              <a:spcBef>
                <a:spcPts val="2133"/>
              </a:spcBef>
              <a:spcAft>
                <a:spcPts val="0"/>
              </a:spcAft>
              <a:buClr>
                <a:srgbClr val="434343"/>
              </a:buClr>
              <a:buSzPts val="1200"/>
              <a:buFont typeface="Roboto Condensed"/>
              <a:buAutoNum type="romanLcPeriod"/>
              <a:defRPr>
                <a:solidFill>
                  <a:srgbClr val="434343"/>
                </a:solidFill>
              </a:defRPr>
            </a:lvl6pPr>
            <a:lvl7pPr marL="4266666" lvl="6" indent="-406349" rtl="0">
              <a:lnSpc>
                <a:spcPct val="115000"/>
              </a:lnSpc>
              <a:spcBef>
                <a:spcPts val="2133"/>
              </a:spcBef>
              <a:spcAft>
                <a:spcPts val="0"/>
              </a:spcAft>
              <a:buClr>
                <a:srgbClr val="434343"/>
              </a:buClr>
              <a:buSzPts val="1200"/>
              <a:buFont typeface="Roboto Condensed"/>
              <a:buAutoNum type="arabicPeriod"/>
              <a:defRPr>
                <a:solidFill>
                  <a:srgbClr val="434343"/>
                </a:solidFill>
              </a:defRPr>
            </a:lvl7pPr>
            <a:lvl8pPr marL="4876190" lvl="7"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8pPr>
            <a:lvl9pPr marL="5485714" lvl="8" indent="-406349" rtl="0">
              <a:lnSpc>
                <a:spcPct val="115000"/>
              </a:lnSpc>
              <a:spcBef>
                <a:spcPts val="2133"/>
              </a:spcBef>
              <a:spcAft>
                <a:spcPts val="2133"/>
              </a:spcAft>
              <a:buClr>
                <a:srgbClr val="434343"/>
              </a:buClr>
              <a:buSzPts val="1200"/>
              <a:buFont typeface="Roboto Condensed"/>
              <a:buAutoNum type="romanLcPeriod"/>
              <a:defRPr>
                <a:solidFill>
                  <a:srgbClr val="434343"/>
                </a:solidFill>
              </a:defRPr>
            </a:lvl9pPr>
          </a:lstStyle>
          <a:p>
            <a:endParaRPr/>
          </a:p>
        </p:txBody>
      </p:sp>
      <p:sp>
        <p:nvSpPr>
          <p:cNvPr id="31" name="Google Shape;31;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32" name="Google Shape;32;p4"/>
          <p:cNvSpPr/>
          <p:nvPr/>
        </p:nvSpPr>
        <p:spPr>
          <a:xfrm rot="7149403">
            <a:off x="208846" y="6266175"/>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3" name="Google Shape;33;p4"/>
          <p:cNvSpPr/>
          <p:nvPr/>
        </p:nvSpPr>
        <p:spPr>
          <a:xfrm rot="2700000">
            <a:off x="362302" y="4169073"/>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 name="Google Shape;34;p4"/>
          <p:cNvSpPr/>
          <p:nvPr/>
        </p:nvSpPr>
        <p:spPr>
          <a:xfrm>
            <a:off x="297349" y="646458"/>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grpSp>
        <p:nvGrpSpPr>
          <p:cNvPr id="35" name="Google Shape;35;p4"/>
          <p:cNvGrpSpPr/>
          <p:nvPr/>
        </p:nvGrpSpPr>
        <p:grpSpPr>
          <a:xfrm>
            <a:off x="8785333" y="5888943"/>
            <a:ext cx="1882362" cy="763559"/>
            <a:chOff x="2009925" y="796875"/>
            <a:chExt cx="2178995" cy="884021"/>
          </a:xfrm>
        </p:grpSpPr>
        <p:sp>
          <p:nvSpPr>
            <p:cNvPr id="36" name="Google Shape;36;p4"/>
            <p:cNvSpPr/>
            <p:nvPr/>
          </p:nvSpPr>
          <p:spPr>
            <a:xfrm>
              <a:off x="2009925" y="796875"/>
              <a:ext cx="2178995" cy="884021"/>
            </a:xfrm>
            <a:custGeom>
              <a:avLst/>
              <a:gdLst/>
              <a:ahLst/>
              <a:cxnLst/>
              <a:rect l="l" t="t" r="r" b="b"/>
              <a:pathLst>
                <a:path w="29958" h="12154" extrusionOk="0">
                  <a:moveTo>
                    <a:pt x="25395" y="1"/>
                  </a:moveTo>
                  <a:cubicBezTo>
                    <a:pt x="23680" y="1"/>
                    <a:pt x="21953" y="208"/>
                    <a:pt x="20238" y="208"/>
                  </a:cubicBezTo>
                  <a:cubicBezTo>
                    <a:pt x="19901" y="208"/>
                    <a:pt x="19564" y="200"/>
                    <a:pt x="19228" y="181"/>
                  </a:cubicBezTo>
                  <a:cubicBezTo>
                    <a:pt x="18621" y="145"/>
                    <a:pt x="18000" y="133"/>
                    <a:pt x="17374" y="133"/>
                  </a:cubicBezTo>
                  <a:cubicBezTo>
                    <a:pt x="15970" y="133"/>
                    <a:pt x="14537" y="195"/>
                    <a:pt x="13160" y="195"/>
                  </a:cubicBezTo>
                  <a:cubicBezTo>
                    <a:pt x="12977" y="195"/>
                    <a:pt x="12796" y="194"/>
                    <a:pt x="12615" y="191"/>
                  </a:cubicBezTo>
                  <a:cubicBezTo>
                    <a:pt x="12399" y="189"/>
                    <a:pt x="12181" y="187"/>
                    <a:pt x="11961" y="187"/>
                  </a:cubicBezTo>
                  <a:cubicBezTo>
                    <a:pt x="9998" y="187"/>
                    <a:pt x="7920" y="291"/>
                    <a:pt x="6099" y="311"/>
                  </a:cubicBezTo>
                  <a:cubicBezTo>
                    <a:pt x="4466" y="329"/>
                    <a:pt x="1316" y="386"/>
                    <a:pt x="1" y="880"/>
                  </a:cubicBezTo>
                  <a:lnTo>
                    <a:pt x="1" y="11375"/>
                  </a:lnTo>
                  <a:cubicBezTo>
                    <a:pt x="354" y="11739"/>
                    <a:pt x="2030" y="11937"/>
                    <a:pt x="2534" y="11955"/>
                  </a:cubicBezTo>
                  <a:cubicBezTo>
                    <a:pt x="6339" y="12087"/>
                    <a:pt x="10147" y="12154"/>
                    <a:pt x="13954" y="12154"/>
                  </a:cubicBezTo>
                  <a:cubicBezTo>
                    <a:pt x="18849" y="12154"/>
                    <a:pt x="23745" y="12044"/>
                    <a:pt x="28634" y="11825"/>
                  </a:cubicBezTo>
                  <a:cubicBezTo>
                    <a:pt x="28858" y="11815"/>
                    <a:pt x="29100" y="11797"/>
                    <a:pt x="29266" y="11649"/>
                  </a:cubicBezTo>
                  <a:cubicBezTo>
                    <a:pt x="29439" y="11497"/>
                    <a:pt x="29485" y="11249"/>
                    <a:pt x="29514" y="11018"/>
                  </a:cubicBezTo>
                  <a:cubicBezTo>
                    <a:pt x="29958" y="7577"/>
                    <a:pt x="29341" y="4005"/>
                    <a:pt x="27774" y="913"/>
                  </a:cubicBezTo>
                  <a:cubicBezTo>
                    <a:pt x="27636" y="639"/>
                    <a:pt x="27478" y="358"/>
                    <a:pt x="27215" y="203"/>
                  </a:cubicBezTo>
                  <a:cubicBezTo>
                    <a:pt x="26984" y="65"/>
                    <a:pt x="26703" y="44"/>
                    <a:pt x="26433" y="30"/>
                  </a:cubicBezTo>
                  <a:cubicBezTo>
                    <a:pt x="26088" y="9"/>
                    <a:pt x="25742" y="1"/>
                    <a:pt x="25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7" name="Google Shape;37;p4"/>
            <p:cNvGrpSpPr/>
            <p:nvPr/>
          </p:nvGrpSpPr>
          <p:grpSpPr>
            <a:xfrm>
              <a:off x="2072442" y="862270"/>
              <a:ext cx="2010395" cy="753171"/>
              <a:chOff x="5348925" y="2408850"/>
              <a:chExt cx="691000" cy="258875"/>
            </a:xfrm>
          </p:grpSpPr>
          <p:sp>
            <p:nvSpPr>
              <p:cNvPr id="38" name="Google Shape;38;p4"/>
              <p:cNvSpPr/>
              <p:nvPr/>
            </p:nvSpPr>
            <p:spPr>
              <a:xfrm>
                <a:off x="5358900" y="2515725"/>
                <a:ext cx="49500" cy="51250"/>
              </a:xfrm>
              <a:custGeom>
                <a:avLst/>
                <a:gdLst/>
                <a:ahLst/>
                <a:cxnLst/>
                <a:rect l="l" t="t" r="r" b="b"/>
                <a:pathLst>
                  <a:path w="1980" h="2050" extrusionOk="0">
                    <a:moveTo>
                      <a:pt x="689" y="1"/>
                    </a:moveTo>
                    <a:cubicBezTo>
                      <a:pt x="506" y="1"/>
                      <a:pt x="322" y="72"/>
                      <a:pt x="207" y="219"/>
                    </a:cubicBezTo>
                    <a:cubicBezTo>
                      <a:pt x="1" y="479"/>
                      <a:pt x="159" y="781"/>
                      <a:pt x="329" y="1015"/>
                    </a:cubicBezTo>
                    <a:cubicBezTo>
                      <a:pt x="574" y="1350"/>
                      <a:pt x="873" y="1646"/>
                      <a:pt x="1212" y="1891"/>
                    </a:cubicBezTo>
                    <a:cubicBezTo>
                      <a:pt x="1326" y="1974"/>
                      <a:pt x="1477" y="2050"/>
                      <a:pt x="1611" y="2050"/>
                    </a:cubicBezTo>
                    <a:cubicBezTo>
                      <a:pt x="1680" y="2050"/>
                      <a:pt x="1745" y="2030"/>
                      <a:pt x="1799" y="1981"/>
                    </a:cubicBezTo>
                    <a:cubicBezTo>
                      <a:pt x="1857" y="1927"/>
                      <a:pt x="1886" y="1851"/>
                      <a:pt x="1904" y="1772"/>
                    </a:cubicBezTo>
                    <a:cubicBezTo>
                      <a:pt x="1980" y="1412"/>
                      <a:pt x="1814" y="1062"/>
                      <a:pt x="1623" y="767"/>
                    </a:cubicBezTo>
                    <a:cubicBezTo>
                      <a:pt x="1446" y="496"/>
                      <a:pt x="1233" y="140"/>
                      <a:pt x="906" y="35"/>
                    </a:cubicBezTo>
                    <a:cubicBezTo>
                      <a:pt x="837" y="12"/>
                      <a:pt x="763" y="1"/>
                      <a:pt x="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 name="Google Shape;39;p4"/>
              <p:cNvSpPr/>
              <p:nvPr/>
            </p:nvSpPr>
            <p:spPr>
              <a:xfrm>
                <a:off x="5431725" y="2474425"/>
                <a:ext cx="47500" cy="42450"/>
              </a:xfrm>
              <a:custGeom>
                <a:avLst/>
                <a:gdLst/>
                <a:ahLst/>
                <a:cxnLst/>
                <a:rect l="l" t="t" r="r" b="b"/>
                <a:pathLst>
                  <a:path w="1900" h="1698" extrusionOk="0">
                    <a:moveTo>
                      <a:pt x="896" y="0"/>
                    </a:moveTo>
                    <a:cubicBezTo>
                      <a:pt x="704" y="0"/>
                      <a:pt x="499" y="60"/>
                      <a:pt x="360" y="170"/>
                    </a:cubicBezTo>
                    <a:cubicBezTo>
                      <a:pt x="263" y="245"/>
                      <a:pt x="191" y="361"/>
                      <a:pt x="126" y="458"/>
                    </a:cubicBezTo>
                    <a:cubicBezTo>
                      <a:pt x="7" y="639"/>
                      <a:pt x="0" y="764"/>
                      <a:pt x="133" y="937"/>
                    </a:cubicBezTo>
                    <a:cubicBezTo>
                      <a:pt x="317" y="1183"/>
                      <a:pt x="511" y="1431"/>
                      <a:pt x="779" y="1579"/>
                    </a:cubicBezTo>
                    <a:cubicBezTo>
                      <a:pt x="912" y="1654"/>
                      <a:pt x="1069" y="1698"/>
                      <a:pt x="1222" y="1698"/>
                    </a:cubicBezTo>
                    <a:cubicBezTo>
                      <a:pt x="1375" y="1698"/>
                      <a:pt x="1525" y="1654"/>
                      <a:pt x="1644" y="1557"/>
                    </a:cubicBezTo>
                    <a:cubicBezTo>
                      <a:pt x="1827" y="1402"/>
                      <a:pt x="1900" y="1136"/>
                      <a:pt x="1856" y="898"/>
                    </a:cubicBezTo>
                    <a:cubicBezTo>
                      <a:pt x="1813" y="656"/>
                      <a:pt x="1672" y="447"/>
                      <a:pt x="1499" y="278"/>
                    </a:cubicBezTo>
                    <a:cubicBezTo>
                      <a:pt x="1398" y="180"/>
                      <a:pt x="1286" y="94"/>
                      <a:pt x="1157" y="43"/>
                    </a:cubicBezTo>
                    <a:cubicBezTo>
                      <a:pt x="1079" y="14"/>
                      <a:pt x="989" y="0"/>
                      <a:pt x="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 name="Google Shape;40;p4"/>
              <p:cNvSpPr/>
              <p:nvPr/>
            </p:nvSpPr>
            <p:spPr>
              <a:xfrm>
                <a:off x="5348925" y="2434475"/>
                <a:ext cx="48300" cy="52775"/>
              </a:xfrm>
              <a:custGeom>
                <a:avLst/>
                <a:gdLst/>
                <a:ahLst/>
                <a:cxnLst/>
                <a:rect l="l" t="t" r="r" b="b"/>
                <a:pathLst>
                  <a:path w="1932" h="2111" extrusionOk="0">
                    <a:moveTo>
                      <a:pt x="768" y="0"/>
                    </a:moveTo>
                    <a:cubicBezTo>
                      <a:pt x="427" y="0"/>
                      <a:pt x="98" y="258"/>
                      <a:pt x="32" y="603"/>
                    </a:cubicBezTo>
                    <a:cubicBezTo>
                      <a:pt x="0" y="776"/>
                      <a:pt x="61" y="953"/>
                      <a:pt x="133" y="1108"/>
                    </a:cubicBezTo>
                    <a:cubicBezTo>
                      <a:pt x="285" y="1425"/>
                      <a:pt x="511" y="1706"/>
                      <a:pt x="786" y="1923"/>
                    </a:cubicBezTo>
                    <a:cubicBezTo>
                      <a:pt x="912" y="2024"/>
                      <a:pt x="1055" y="2110"/>
                      <a:pt x="1215" y="2110"/>
                    </a:cubicBezTo>
                    <a:cubicBezTo>
                      <a:pt x="1434" y="2107"/>
                      <a:pt x="1614" y="1937"/>
                      <a:pt x="1737" y="1756"/>
                    </a:cubicBezTo>
                    <a:cubicBezTo>
                      <a:pt x="1845" y="1598"/>
                      <a:pt x="1932" y="1418"/>
                      <a:pt x="1917" y="1227"/>
                    </a:cubicBezTo>
                    <a:cubicBezTo>
                      <a:pt x="1903" y="1043"/>
                      <a:pt x="1798" y="881"/>
                      <a:pt x="1697" y="730"/>
                    </a:cubicBezTo>
                    <a:cubicBezTo>
                      <a:pt x="1521" y="463"/>
                      <a:pt x="1330" y="182"/>
                      <a:pt x="1034" y="56"/>
                    </a:cubicBezTo>
                    <a:cubicBezTo>
                      <a:pt x="947" y="18"/>
                      <a:pt x="857"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 name="Google Shape;41;p4"/>
              <p:cNvSpPr/>
              <p:nvPr/>
            </p:nvSpPr>
            <p:spPr>
              <a:xfrm>
                <a:off x="5392800" y="2411900"/>
                <a:ext cx="51725" cy="34900"/>
              </a:xfrm>
              <a:custGeom>
                <a:avLst/>
                <a:gdLst/>
                <a:ahLst/>
                <a:cxnLst/>
                <a:rect l="l" t="t" r="r" b="b"/>
                <a:pathLst>
                  <a:path w="2069" h="1396" extrusionOk="0">
                    <a:moveTo>
                      <a:pt x="952" y="1"/>
                    </a:moveTo>
                    <a:cubicBezTo>
                      <a:pt x="770" y="1"/>
                      <a:pt x="554" y="17"/>
                      <a:pt x="421" y="97"/>
                    </a:cubicBezTo>
                    <a:cubicBezTo>
                      <a:pt x="0" y="353"/>
                      <a:pt x="757" y="944"/>
                      <a:pt x="959" y="1077"/>
                    </a:cubicBezTo>
                    <a:cubicBezTo>
                      <a:pt x="1182" y="1225"/>
                      <a:pt x="1434" y="1330"/>
                      <a:pt x="1694" y="1380"/>
                    </a:cubicBezTo>
                    <a:cubicBezTo>
                      <a:pt x="1734" y="1389"/>
                      <a:pt x="1777" y="1396"/>
                      <a:pt x="1819" y="1396"/>
                    </a:cubicBezTo>
                    <a:cubicBezTo>
                      <a:pt x="1878" y="1396"/>
                      <a:pt x="1934" y="1383"/>
                      <a:pt x="1978" y="1345"/>
                    </a:cubicBezTo>
                    <a:cubicBezTo>
                      <a:pt x="2068" y="1269"/>
                      <a:pt x="2061" y="1132"/>
                      <a:pt x="2043" y="1016"/>
                    </a:cubicBezTo>
                    <a:cubicBezTo>
                      <a:pt x="2003" y="735"/>
                      <a:pt x="1935" y="432"/>
                      <a:pt x="1727" y="234"/>
                    </a:cubicBezTo>
                    <a:cubicBezTo>
                      <a:pt x="1561" y="76"/>
                      <a:pt x="1333" y="14"/>
                      <a:pt x="1107" y="4"/>
                    </a:cubicBezTo>
                    <a:cubicBezTo>
                      <a:pt x="1061" y="2"/>
                      <a:pt x="1008"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 name="Google Shape;42;p4"/>
              <p:cNvSpPr/>
              <p:nvPr/>
            </p:nvSpPr>
            <p:spPr>
              <a:xfrm>
                <a:off x="5495325" y="2423975"/>
                <a:ext cx="62450" cy="47675"/>
              </a:xfrm>
              <a:custGeom>
                <a:avLst/>
                <a:gdLst/>
                <a:ahLst/>
                <a:cxnLst/>
                <a:rect l="l" t="t" r="r" b="b"/>
                <a:pathLst>
                  <a:path w="2498" h="1907" extrusionOk="0">
                    <a:moveTo>
                      <a:pt x="272" y="0"/>
                    </a:moveTo>
                    <a:cubicBezTo>
                      <a:pt x="212" y="0"/>
                      <a:pt x="154" y="7"/>
                      <a:pt x="108" y="29"/>
                    </a:cubicBezTo>
                    <a:cubicBezTo>
                      <a:pt x="0" y="83"/>
                      <a:pt x="33" y="209"/>
                      <a:pt x="51" y="306"/>
                    </a:cubicBezTo>
                    <a:cubicBezTo>
                      <a:pt x="83" y="483"/>
                      <a:pt x="144" y="649"/>
                      <a:pt x="206" y="814"/>
                    </a:cubicBezTo>
                    <a:cubicBezTo>
                      <a:pt x="264" y="973"/>
                      <a:pt x="324" y="1139"/>
                      <a:pt x="444" y="1261"/>
                    </a:cubicBezTo>
                    <a:cubicBezTo>
                      <a:pt x="534" y="1355"/>
                      <a:pt x="657" y="1420"/>
                      <a:pt x="775" y="1481"/>
                    </a:cubicBezTo>
                    <a:cubicBezTo>
                      <a:pt x="1172" y="1687"/>
                      <a:pt x="1586" y="1900"/>
                      <a:pt x="2033" y="1907"/>
                    </a:cubicBezTo>
                    <a:cubicBezTo>
                      <a:pt x="2094" y="1907"/>
                      <a:pt x="2159" y="1903"/>
                      <a:pt x="2213" y="1878"/>
                    </a:cubicBezTo>
                    <a:cubicBezTo>
                      <a:pt x="2275" y="1845"/>
                      <a:pt x="2318" y="1784"/>
                      <a:pt x="2350" y="1719"/>
                    </a:cubicBezTo>
                    <a:cubicBezTo>
                      <a:pt x="2498" y="1427"/>
                      <a:pt x="2465" y="1049"/>
                      <a:pt x="2267" y="789"/>
                    </a:cubicBezTo>
                    <a:cubicBezTo>
                      <a:pt x="2066" y="519"/>
                      <a:pt x="1734" y="389"/>
                      <a:pt x="1417" y="274"/>
                    </a:cubicBezTo>
                    <a:cubicBezTo>
                      <a:pt x="1129" y="170"/>
                      <a:pt x="836" y="65"/>
                      <a:pt x="530" y="25"/>
                    </a:cubicBezTo>
                    <a:cubicBezTo>
                      <a:pt x="459" y="16"/>
                      <a:pt x="362"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 name="Google Shape;43;p4"/>
              <p:cNvSpPr/>
              <p:nvPr/>
            </p:nvSpPr>
            <p:spPr>
              <a:xfrm>
                <a:off x="5388375" y="2589550"/>
                <a:ext cx="45150" cy="48625"/>
              </a:xfrm>
              <a:custGeom>
                <a:avLst/>
                <a:gdLst/>
                <a:ahLst/>
                <a:cxnLst/>
                <a:rect l="l" t="t" r="r" b="b"/>
                <a:pathLst>
                  <a:path w="1806" h="1945" extrusionOk="0">
                    <a:moveTo>
                      <a:pt x="516" y="1"/>
                    </a:moveTo>
                    <a:cubicBezTo>
                      <a:pt x="511" y="1"/>
                      <a:pt x="507" y="1"/>
                      <a:pt x="502" y="1"/>
                    </a:cubicBezTo>
                    <a:cubicBezTo>
                      <a:pt x="317" y="8"/>
                      <a:pt x="231" y="214"/>
                      <a:pt x="141" y="344"/>
                    </a:cubicBezTo>
                    <a:cubicBezTo>
                      <a:pt x="26" y="517"/>
                      <a:pt x="1" y="726"/>
                      <a:pt x="40" y="931"/>
                    </a:cubicBezTo>
                    <a:cubicBezTo>
                      <a:pt x="137" y="1453"/>
                      <a:pt x="610" y="1886"/>
                      <a:pt x="1139" y="1940"/>
                    </a:cubicBezTo>
                    <a:cubicBezTo>
                      <a:pt x="1169" y="1943"/>
                      <a:pt x="1200" y="1945"/>
                      <a:pt x="1230" y="1945"/>
                    </a:cubicBezTo>
                    <a:cubicBezTo>
                      <a:pt x="1398" y="1945"/>
                      <a:pt x="1569" y="1899"/>
                      <a:pt x="1676" y="1774"/>
                    </a:cubicBezTo>
                    <a:cubicBezTo>
                      <a:pt x="1788" y="1645"/>
                      <a:pt x="1806" y="1446"/>
                      <a:pt x="1756" y="1280"/>
                    </a:cubicBezTo>
                    <a:cubicBezTo>
                      <a:pt x="1705" y="1115"/>
                      <a:pt x="1597" y="971"/>
                      <a:pt x="1489" y="838"/>
                    </a:cubicBezTo>
                    <a:cubicBezTo>
                      <a:pt x="1280" y="588"/>
                      <a:pt x="1053" y="354"/>
                      <a:pt x="804" y="146"/>
                    </a:cubicBezTo>
                    <a:cubicBezTo>
                      <a:pt x="722" y="73"/>
                      <a:pt x="625" y="1"/>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 name="Google Shape;44;p4"/>
              <p:cNvSpPr/>
              <p:nvPr/>
            </p:nvSpPr>
            <p:spPr>
              <a:xfrm>
                <a:off x="5420000" y="2539875"/>
                <a:ext cx="43450" cy="47225"/>
              </a:xfrm>
              <a:custGeom>
                <a:avLst/>
                <a:gdLst/>
                <a:ahLst/>
                <a:cxnLst/>
                <a:rect l="l" t="t" r="r" b="b"/>
                <a:pathLst>
                  <a:path w="1738" h="1889" extrusionOk="0">
                    <a:moveTo>
                      <a:pt x="917" y="0"/>
                    </a:moveTo>
                    <a:cubicBezTo>
                      <a:pt x="510" y="0"/>
                      <a:pt x="134" y="609"/>
                      <a:pt x="51" y="932"/>
                    </a:cubicBezTo>
                    <a:cubicBezTo>
                      <a:pt x="15" y="1065"/>
                      <a:pt x="0" y="1213"/>
                      <a:pt x="58" y="1339"/>
                    </a:cubicBezTo>
                    <a:cubicBezTo>
                      <a:pt x="102" y="1433"/>
                      <a:pt x="180" y="1505"/>
                      <a:pt x="263" y="1567"/>
                    </a:cubicBezTo>
                    <a:cubicBezTo>
                      <a:pt x="516" y="1757"/>
                      <a:pt x="822" y="1870"/>
                      <a:pt x="1136" y="1887"/>
                    </a:cubicBezTo>
                    <a:cubicBezTo>
                      <a:pt x="1153" y="1888"/>
                      <a:pt x="1171" y="1888"/>
                      <a:pt x="1188" y="1888"/>
                    </a:cubicBezTo>
                    <a:cubicBezTo>
                      <a:pt x="1353" y="1888"/>
                      <a:pt x="1525" y="1852"/>
                      <a:pt x="1629" y="1729"/>
                    </a:cubicBezTo>
                    <a:cubicBezTo>
                      <a:pt x="1730" y="1610"/>
                      <a:pt x="1737" y="1441"/>
                      <a:pt x="1723" y="1286"/>
                    </a:cubicBezTo>
                    <a:cubicBezTo>
                      <a:pt x="1694" y="975"/>
                      <a:pt x="1582" y="676"/>
                      <a:pt x="1431" y="406"/>
                    </a:cubicBezTo>
                    <a:cubicBezTo>
                      <a:pt x="1356" y="269"/>
                      <a:pt x="1261" y="132"/>
                      <a:pt x="1125" y="57"/>
                    </a:cubicBezTo>
                    <a:cubicBezTo>
                      <a:pt x="1055" y="17"/>
                      <a:pt x="986"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 name="Google Shape;45;p4"/>
              <p:cNvSpPr/>
              <p:nvPr/>
            </p:nvSpPr>
            <p:spPr>
              <a:xfrm>
                <a:off x="5478550" y="2578600"/>
                <a:ext cx="44475" cy="48550"/>
              </a:xfrm>
              <a:custGeom>
                <a:avLst/>
                <a:gdLst/>
                <a:ahLst/>
                <a:cxnLst/>
                <a:rect l="l" t="t" r="r" b="b"/>
                <a:pathLst>
                  <a:path w="1779" h="1942" extrusionOk="0">
                    <a:moveTo>
                      <a:pt x="614" y="1"/>
                    </a:moveTo>
                    <a:cubicBezTo>
                      <a:pt x="425" y="1"/>
                      <a:pt x="250" y="105"/>
                      <a:pt x="160" y="281"/>
                    </a:cubicBezTo>
                    <a:cubicBezTo>
                      <a:pt x="1" y="580"/>
                      <a:pt x="70" y="958"/>
                      <a:pt x="239" y="1232"/>
                    </a:cubicBezTo>
                    <a:cubicBezTo>
                      <a:pt x="426" y="1527"/>
                      <a:pt x="729" y="1737"/>
                      <a:pt x="1046" y="1870"/>
                    </a:cubicBezTo>
                    <a:cubicBezTo>
                      <a:pt x="1137" y="1909"/>
                      <a:pt x="1234" y="1942"/>
                      <a:pt x="1329" y="1942"/>
                    </a:cubicBezTo>
                    <a:cubicBezTo>
                      <a:pt x="1368" y="1942"/>
                      <a:pt x="1406" y="1937"/>
                      <a:pt x="1443" y="1924"/>
                    </a:cubicBezTo>
                    <a:cubicBezTo>
                      <a:pt x="1622" y="1870"/>
                      <a:pt x="1720" y="1672"/>
                      <a:pt x="1742" y="1484"/>
                    </a:cubicBezTo>
                    <a:cubicBezTo>
                      <a:pt x="1778" y="1160"/>
                      <a:pt x="1641" y="850"/>
                      <a:pt x="1446" y="594"/>
                    </a:cubicBezTo>
                    <a:cubicBezTo>
                      <a:pt x="1276" y="371"/>
                      <a:pt x="1032" y="86"/>
                      <a:pt x="747" y="18"/>
                    </a:cubicBezTo>
                    <a:cubicBezTo>
                      <a:pt x="703" y="6"/>
                      <a:pt x="65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 name="Google Shape;46;p4"/>
              <p:cNvSpPr/>
              <p:nvPr/>
            </p:nvSpPr>
            <p:spPr>
              <a:xfrm>
                <a:off x="5803550" y="2421500"/>
                <a:ext cx="51750" cy="58900"/>
              </a:xfrm>
              <a:custGeom>
                <a:avLst/>
                <a:gdLst/>
                <a:ahLst/>
                <a:cxnLst/>
                <a:rect l="l" t="t" r="r" b="b"/>
                <a:pathLst>
                  <a:path w="2070" h="2356" extrusionOk="0">
                    <a:moveTo>
                      <a:pt x="831" y="0"/>
                    </a:moveTo>
                    <a:cubicBezTo>
                      <a:pt x="632" y="0"/>
                      <a:pt x="448" y="87"/>
                      <a:pt x="249" y="161"/>
                    </a:cubicBezTo>
                    <a:cubicBezTo>
                      <a:pt x="1" y="251"/>
                      <a:pt x="148" y="809"/>
                      <a:pt x="213" y="989"/>
                    </a:cubicBezTo>
                    <a:cubicBezTo>
                      <a:pt x="278" y="1169"/>
                      <a:pt x="372" y="1339"/>
                      <a:pt x="491" y="1487"/>
                    </a:cubicBezTo>
                    <a:cubicBezTo>
                      <a:pt x="761" y="1833"/>
                      <a:pt x="1136" y="2081"/>
                      <a:pt x="1525" y="2280"/>
                    </a:cubicBezTo>
                    <a:cubicBezTo>
                      <a:pt x="1600" y="2317"/>
                      <a:pt x="1683" y="2355"/>
                      <a:pt x="1765" y="2355"/>
                    </a:cubicBezTo>
                    <a:cubicBezTo>
                      <a:pt x="1785" y="2355"/>
                      <a:pt x="1805" y="2353"/>
                      <a:pt x="1824" y="2348"/>
                    </a:cubicBezTo>
                    <a:cubicBezTo>
                      <a:pt x="2022" y="2301"/>
                      <a:pt x="2069" y="2045"/>
                      <a:pt x="2059" y="1843"/>
                    </a:cubicBezTo>
                    <a:cubicBezTo>
                      <a:pt x="2034" y="1436"/>
                      <a:pt x="1914" y="1029"/>
                      <a:pt x="1713" y="672"/>
                    </a:cubicBezTo>
                    <a:cubicBezTo>
                      <a:pt x="1568" y="409"/>
                      <a:pt x="1363" y="164"/>
                      <a:pt x="1089" y="53"/>
                    </a:cubicBezTo>
                    <a:cubicBezTo>
                      <a:pt x="999" y="15"/>
                      <a:pt x="91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 name="Google Shape;47;p4"/>
              <p:cNvSpPr/>
              <p:nvPr/>
            </p:nvSpPr>
            <p:spPr>
              <a:xfrm>
                <a:off x="5819875" y="2485225"/>
                <a:ext cx="71450" cy="42525"/>
              </a:xfrm>
              <a:custGeom>
                <a:avLst/>
                <a:gdLst/>
                <a:ahLst/>
                <a:cxnLst/>
                <a:rect l="l" t="t" r="r" b="b"/>
                <a:pathLst>
                  <a:path w="2858" h="1701" extrusionOk="0">
                    <a:moveTo>
                      <a:pt x="829" y="1"/>
                    </a:moveTo>
                    <a:cubicBezTo>
                      <a:pt x="476" y="1"/>
                      <a:pt x="0" y="228"/>
                      <a:pt x="4" y="635"/>
                    </a:cubicBezTo>
                    <a:cubicBezTo>
                      <a:pt x="4" y="851"/>
                      <a:pt x="122" y="1053"/>
                      <a:pt x="273" y="1212"/>
                    </a:cubicBezTo>
                    <a:cubicBezTo>
                      <a:pt x="386" y="1327"/>
                      <a:pt x="519" y="1424"/>
                      <a:pt x="671" y="1478"/>
                    </a:cubicBezTo>
                    <a:cubicBezTo>
                      <a:pt x="786" y="1521"/>
                      <a:pt x="908" y="1536"/>
                      <a:pt x="1030" y="1551"/>
                    </a:cubicBezTo>
                    <a:cubicBezTo>
                      <a:pt x="1388" y="1594"/>
                      <a:pt x="1744" y="1637"/>
                      <a:pt x="2101" y="1684"/>
                    </a:cubicBezTo>
                    <a:cubicBezTo>
                      <a:pt x="2172" y="1692"/>
                      <a:pt x="2245" y="1700"/>
                      <a:pt x="2316" y="1700"/>
                    </a:cubicBezTo>
                    <a:cubicBezTo>
                      <a:pt x="2402" y="1700"/>
                      <a:pt x="2486" y="1689"/>
                      <a:pt x="2562" y="1651"/>
                    </a:cubicBezTo>
                    <a:cubicBezTo>
                      <a:pt x="2778" y="1543"/>
                      <a:pt x="2858" y="1251"/>
                      <a:pt x="2786" y="1020"/>
                    </a:cubicBezTo>
                    <a:cubicBezTo>
                      <a:pt x="2714" y="786"/>
                      <a:pt x="2527" y="610"/>
                      <a:pt x="2328" y="469"/>
                    </a:cubicBezTo>
                    <a:cubicBezTo>
                      <a:pt x="1892" y="167"/>
                      <a:pt x="1359"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 name="Google Shape;48;p4"/>
              <p:cNvSpPr/>
              <p:nvPr/>
            </p:nvSpPr>
            <p:spPr>
              <a:xfrm>
                <a:off x="5455225" y="2626475"/>
                <a:ext cx="58950" cy="32050"/>
              </a:xfrm>
              <a:custGeom>
                <a:avLst/>
                <a:gdLst/>
                <a:ahLst/>
                <a:cxnLst/>
                <a:rect l="l" t="t" r="r" b="b"/>
                <a:pathLst>
                  <a:path w="2358" h="1282" extrusionOk="0">
                    <a:moveTo>
                      <a:pt x="829" y="0"/>
                    </a:moveTo>
                    <a:cubicBezTo>
                      <a:pt x="636" y="0"/>
                      <a:pt x="443" y="54"/>
                      <a:pt x="296" y="182"/>
                    </a:cubicBezTo>
                    <a:cubicBezTo>
                      <a:pt x="163" y="297"/>
                      <a:pt x="76" y="463"/>
                      <a:pt x="40" y="633"/>
                    </a:cubicBezTo>
                    <a:cubicBezTo>
                      <a:pt x="0" y="798"/>
                      <a:pt x="12" y="993"/>
                      <a:pt x="138" y="1101"/>
                    </a:cubicBezTo>
                    <a:cubicBezTo>
                      <a:pt x="203" y="1159"/>
                      <a:pt x="285" y="1187"/>
                      <a:pt x="368" y="1205"/>
                    </a:cubicBezTo>
                    <a:cubicBezTo>
                      <a:pt x="617" y="1268"/>
                      <a:pt x="875" y="1282"/>
                      <a:pt x="1133" y="1282"/>
                    </a:cubicBezTo>
                    <a:cubicBezTo>
                      <a:pt x="1234" y="1282"/>
                      <a:pt x="1335" y="1279"/>
                      <a:pt x="1435" y="1277"/>
                    </a:cubicBezTo>
                    <a:cubicBezTo>
                      <a:pt x="1705" y="1270"/>
                      <a:pt x="2011" y="1245"/>
                      <a:pt x="2171" y="1026"/>
                    </a:cubicBezTo>
                    <a:cubicBezTo>
                      <a:pt x="2357" y="766"/>
                      <a:pt x="2188" y="373"/>
                      <a:pt x="1911" y="211"/>
                    </a:cubicBezTo>
                    <a:cubicBezTo>
                      <a:pt x="1640" y="52"/>
                      <a:pt x="1313" y="66"/>
                      <a:pt x="1013" y="16"/>
                    </a:cubicBezTo>
                    <a:cubicBezTo>
                      <a:pt x="953" y="6"/>
                      <a:pt x="891" y="0"/>
                      <a:pt x="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 name="Google Shape;49;p4"/>
              <p:cNvSpPr/>
              <p:nvPr/>
            </p:nvSpPr>
            <p:spPr>
              <a:xfrm>
                <a:off x="5819125" y="2559975"/>
                <a:ext cx="44650" cy="49125"/>
              </a:xfrm>
              <a:custGeom>
                <a:avLst/>
                <a:gdLst/>
                <a:ahLst/>
                <a:cxnLst/>
                <a:rect l="l" t="t" r="r" b="b"/>
                <a:pathLst>
                  <a:path w="1786" h="1965" extrusionOk="0">
                    <a:moveTo>
                      <a:pt x="497" y="1"/>
                    </a:moveTo>
                    <a:cubicBezTo>
                      <a:pt x="352" y="1"/>
                      <a:pt x="220" y="50"/>
                      <a:pt x="138" y="186"/>
                    </a:cubicBezTo>
                    <a:cubicBezTo>
                      <a:pt x="1" y="417"/>
                      <a:pt x="5" y="715"/>
                      <a:pt x="109" y="957"/>
                    </a:cubicBezTo>
                    <a:cubicBezTo>
                      <a:pt x="250" y="1282"/>
                      <a:pt x="531" y="1520"/>
                      <a:pt x="805" y="1743"/>
                    </a:cubicBezTo>
                    <a:cubicBezTo>
                      <a:pt x="924" y="1844"/>
                      <a:pt x="1053" y="1944"/>
                      <a:pt x="1208" y="1963"/>
                    </a:cubicBezTo>
                    <a:cubicBezTo>
                      <a:pt x="1221" y="1964"/>
                      <a:pt x="1235" y="1965"/>
                      <a:pt x="1248" y="1965"/>
                    </a:cubicBezTo>
                    <a:cubicBezTo>
                      <a:pt x="1417" y="1965"/>
                      <a:pt x="1576" y="1858"/>
                      <a:pt x="1666" y="1718"/>
                    </a:cubicBezTo>
                    <a:cubicBezTo>
                      <a:pt x="1764" y="1563"/>
                      <a:pt x="1785" y="1372"/>
                      <a:pt x="1770" y="1191"/>
                    </a:cubicBezTo>
                    <a:cubicBezTo>
                      <a:pt x="1731" y="773"/>
                      <a:pt x="1457" y="402"/>
                      <a:pt x="1100" y="193"/>
                    </a:cubicBezTo>
                    <a:cubicBezTo>
                      <a:pt x="943" y="102"/>
                      <a:pt x="706"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 name="Google Shape;50;p4"/>
              <p:cNvSpPr/>
              <p:nvPr/>
            </p:nvSpPr>
            <p:spPr>
              <a:xfrm>
                <a:off x="5511900" y="2538350"/>
                <a:ext cx="42275" cy="42975"/>
              </a:xfrm>
              <a:custGeom>
                <a:avLst/>
                <a:gdLst/>
                <a:ahLst/>
                <a:cxnLst/>
                <a:rect l="l" t="t" r="r" b="b"/>
                <a:pathLst>
                  <a:path w="1691" h="1719" extrusionOk="0">
                    <a:moveTo>
                      <a:pt x="534" y="0"/>
                    </a:moveTo>
                    <a:cubicBezTo>
                      <a:pt x="338" y="0"/>
                      <a:pt x="163" y="88"/>
                      <a:pt x="87" y="326"/>
                    </a:cubicBezTo>
                    <a:cubicBezTo>
                      <a:pt x="0" y="586"/>
                      <a:pt x="37" y="888"/>
                      <a:pt x="177" y="1123"/>
                    </a:cubicBezTo>
                    <a:cubicBezTo>
                      <a:pt x="386" y="1465"/>
                      <a:pt x="782" y="1667"/>
                      <a:pt x="1183" y="1714"/>
                    </a:cubicBezTo>
                    <a:cubicBezTo>
                      <a:pt x="1214" y="1717"/>
                      <a:pt x="1246" y="1719"/>
                      <a:pt x="1278" y="1719"/>
                    </a:cubicBezTo>
                    <a:cubicBezTo>
                      <a:pt x="1337" y="1719"/>
                      <a:pt x="1395" y="1712"/>
                      <a:pt x="1449" y="1688"/>
                    </a:cubicBezTo>
                    <a:cubicBezTo>
                      <a:pt x="1633" y="1606"/>
                      <a:pt x="1691" y="1368"/>
                      <a:pt x="1677" y="1166"/>
                    </a:cubicBezTo>
                    <a:cubicBezTo>
                      <a:pt x="1640" y="730"/>
                      <a:pt x="1359" y="326"/>
                      <a:pt x="974" y="121"/>
                    </a:cubicBezTo>
                    <a:cubicBezTo>
                      <a:pt x="837" y="49"/>
                      <a:pt x="680"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 name="Google Shape;51;p4"/>
              <p:cNvSpPr/>
              <p:nvPr/>
            </p:nvSpPr>
            <p:spPr>
              <a:xfrm>
                <a:off x="5546950" y="2599025"/>
                <a:ext cx="39125" cy="45825"/>
              </a:xfrm>
              <a:custGeom>
                <a:avLst/>
                <a:gdLst/>
                <a:ahLst/>
                <a:cxnLst/>
                <a:rect l="l" t="t" r="r" b="b"/>
                <a:pathLst>
                  <a:path w="1565" h="1833" extrusionOk="0">
                    <a:moveTo>
                      <a:pt x="469" y="0"/>
                    </a:moveTo>
                    <a:cubicBezTo>
                      <a:pt x="223" y="0"/>
                      <a:pt x="19" y="126"/>
                      <a:pt x="7" y="465"/>
                    </a:cubicBezTo>
                    <a:cubicBezTo>
                      <a:pt x="1" y="682"/>
                      <a:pt x="102" y="883"/>
                      <a:pt x="220" y="1061"/>
                    </a:cubicBezTo>
                    <a:cubicBezTo>
                      <a:pt x="408" y="1330"/>
                      <a:pt x="649" y="1561"/>
                      <a:pt x="927" y="1731"/>
                    </a:cubicBezTo>
                    <a:cubicBezTo>
                      <a:pt x="1010" y="1783"/>
                      <a:pt x="1106" y="1832"/>
                      <a:pt x="1204" y="1832"/>
                    </a:cubicBezTo>
                    <a:cubicBezTo>
                      <a:pt x="1221" y="1832"/>
                      <a:pt x="1238" y="1831"/>
                      <a:pt x="1255" y="1828"/>
                    </a:cubicBezTo>
                    <a:cubicBezTo>
                      <a:pt x="1478" y="1791"/>
                      <a:pt x="1564" y="1515"/>
                      <a:pt x="1561" y="1284"/>
                    </a:cubicBezTo>
                    <a:cubicBezTo>
                      <a:pt x="1557" y="952"/>
                      <a:pt x="1464" y="617"/>
                      <a:pt x="1251" y="361"/>
                    </a:cubicBezTo>
                    <a:cubicBezTo>
                      <a:pt x="1086" y="165"/>
                      <a:pt x="75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 name="Google Shape;52;p4"/>
              <p:cNvSpPr/>
              <p:nvPr/>
            </p:nvSpPr>
            <p:spPr>
              <a:xfrm>
                <a:off x="5828850" y="2630525"/>
                <a:ext cx="37000" cy="37200"/>
              </a:xfrm>
              <a:custGeom>
                <a:avLst/>
                <a:gdLst/>
                <a:ahLst/>
                <a:cxnLst/>
                <a:rect l="l" t="t" r="r" b="b"/>
                <a:pathLst>
                  <a:path w="1480" h="1488" extrusionOk="0">
                    <a:moveTo>
                      <a:pt x="449" y="0"/>
                    </a:moveTo>
                    <a:cubicBezTo>
                      <a:pt x="388" y="0"/>
                      <a:pt x="327" y="20"/>
                      <a:pt x="275" y="49"/>
                    </a:cubicBezTo>
                    <a:cubicBezTo>
                      <a:pt x="185" y="95"/>
                      <a:pt x="109" y="175"/>
                      <a:pt x="74" y="272"/>
                    </a:cubicBezTo>
                    <a:cubicBezTo>
                      <a:pt x="1" y="449"/>
                      <a:pt x="41" y="654"/>
                      <a:pt x="135" y="820"/>
                    </a:cubicBezTo>
                    <a:cubicBezTo>
                      <a:pt x="228" y="990"/>
                      <a:pt x="373" y="1120"/>
                      <a:pt x="520" y="1242"/>
                    </a:cubicBezTo>
                    <a:cubicBezTo>
                      <a:pt x="661" y="1357"/>
                      <a:pt x="816" y="1473"/>
                      <a:pt x="996" y="1487"/>
                    </a:cubicBezTo>
                    <a:cubicBezTo>
                      <a:pt x="1006" y="1488"/>
                      <a:pt x="1015" y="1488"/>
                      <a:pt x="1026" y="1488"/>
                    </a:cubicBezTo>
                    <a:cubicBezTo>
                      <a:pt x="1086" y="1488"/>
                      <a:pt x="1149" y="1478"/>
                      <a:pt x="1202" y="1451"/>
                    </a:cubicBezTo>
                    <a:cubicBezTo>
                      <a:pt x="1335" y="1386"/>
                      <a:pt x="1407" y="1238"/>
                      <a:pt x="1432" y="1090"/>
                    </a:cubicBezTo>
                    <a:cubicBezTo>
                      <a:pt x="1479" y="831"/>
                      <a:pt x="1403" y="553"/>
                      <a:pt x="1234" y="352"/>
                    </a:cubicBezTo>
                    <a:cubicBezTo>
                      <a:pt x="1112" y="207"/>
                      <a:pt x="942" y="107"/>
                      <a:pt x="758" y="63"/>
                    </a:cubicBezTo>
                    <a:cubicBezTo>
                      <a:pt x="676" y="42"/>
                      <a:pt x="596" y="34"/>
                      <a:pt x="516" y="9"/>
                    </a:cubicBezTo>
                    <a:cubicBezTo>
                      <a:pt x="494" y="3"/>
                      <a:pt x="471"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 name="Google Shape;53;p4"/>
              <p:cNvSpPr/>
              <p:nvPr/>
            </p:nvSpPr>
            <p:spPr>
              <a:xfrm>
                <a:off x="5555775" y="2478675"/>
                <a:ext cx="40225" cy="55625"/>
              </a:xfrm>
              <a:custGeom>
                <a:avLst/>
                <a:gdLst/>
                <a:ahLst/>
                <a:cxnLst/>
                <a:rect l="l" t="t" r="r" b="b"/>
                <a:pathLst>
                  <a:path w="1609" h="2225" extrusionOk="0">
                    <a:moveTo>
                      <a:pt x="726" y="0"/>
                    </a:moveTo>
                    <a:cubicBezTo>
                      <a:pt x="709" y="0"/>
                      <a:pt x="692" y="1"/>
                      <a:pt x="674" y="3"/>
                    </a:cubicBezTo>
                    <a:cubicBezTo>
                      <a:pt x="559" y="18"/>
                      <a:pt x="462" y="90"/>
                      <a:pt x="371" y="161"/>
                    </a:cubicBezTo>
                    <a:cubicBezTo>
                      <a:pt x="253" y="259"/>
                      <a:pt x="134" y="364"/>
                      <a:pt x="73" y="512"/>
                    </a:cubicBezTo>
                    <a:cubicBezTo>
                      <a:pt x="0" y="685"/>
                      <a:pt x="8" y="879"/>
                      <a:pt x="58" y="1056"/>
                    </a:cubicBezTo>
                    <a:cubicBezTo>
                      <a:pt x="112" y="1243"/>
                      <a:pt x="210" y="1416"/>
                      <a:pt x="307" y="1589"/>
                    </a:cubicBezTo>
                    <a:cubicBezTo>
                      <a:pt x="365" y="1690"/>
                      <a:pt x="423" y="1795"/>
                      <a:pt x="480" y="1896"/>
                    </a:cubicBezTo>
                    <a:cubicBezTo>
                      <a:pt x="527" y="1982"/>
                      <a:pt x="577" y="2069"/>
                      <a:pt x="653" y="2129"/>
                    </a:cubicBezTo>
                    <a:cubicBezTo>
                      <a:pt x="731" y="2195"/>
                      <a:pt x="829" y="2225"/>
                      <a:pt x="929" y="2225"/>
                    </a:cubicBezTo>
                    <a:cubicBezTo>
                      <a:pt x="1085" y="2225"/>
                      <a:pt x="1248" y="2153"/>
                      <a:pt x="1356" y="2036"/>
                    </a:cubicBezTo>
                    <a:cubicBezTo>
                      <a:pt x="1536" y="1841"/>
                      <a:pt x="1590" y="1567"/>
                      <a:pt x="1601" y="1308"/>
                    </a:cubicBezTo>
                    <a:cubicBezTo>
                      <a:pt x="1608" y="1178"/>
                      <a:pt x="1601" y="1045"/>
                      <a:pt x="1569" y="918"/>
                    </a:cubicBezTo>
                    <a:cubicBezTo>
                      <a:pt x="1522" y="742"/>
                      <a:pt x="1424" y="587"/>
                      <a:pt x="1331" y="436"/>
                    </a:cubicBezTo>
                    <a:cubicBezTo>
                      <a:pt x="1198" y="229"/>
                      <a:pt x="993"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 name="Google Shape;54;p4"/>
              <p:cNvSpPr/>
              <p:nvPr/>
            </p:nvSpPr>
            <p:spPr>
              <a:xfrm>
                <a:off x="5592075" y="2450675"/>
                <a:ext cx="34450" cy="25250"/>
              </a:xfrm>
              <a:custGeom>
                <a:avLst/>
                <a:gdLst/>
                <a:ahLst/>
                <a:cxnLst/>
                <a:rect l="l" t="t" r="r" b="b"/>
                <a:pathLst>
                  <a:path w="1378" h="1010" extrusionOk="0">
                    <a:moveTo>
                      <a:pt x="452" y="0"/>
                    </a:moveTo>
                    <a:cubicBezTo>
                      <a:pt x="317" y="0"/>
                      <a:pt x="171" y="54"/>
                      <a:pt x="84" y="161"/>
                    </a:cubicBezTo>
                    <a:cubicBezTo>
                      <a:pt x="1" y="262"/>
                      <a:pt x="30" y="428"/>
                      <a:pt x="73" y="539"/>
                    </a:cubicBezTo>
                    <a:cubicBezTo>
                      <a:pt x="109" y="637"/>
                      <a:pt x="170" y="719"/>
                      <a:pt x="250" y="784"/>
                    </a:cubicBezTo>
                    <a:cubicBezTo>
                      <a:pt x="419" y="929"/>
                      <a:pt x="646" y="983"/>
                      <a:pt x="866" y="1005"/>
                    </a:cubicBezTo>
                    <a:cubicBezTo>
                      <a:pt x="899" y="1007"/>
                      <a:pt x="933" y="1009"/>
                      <a:pt x="967" y="1009"/>
                    </a:cubicBezTo>
                    <a:cubicBezTo>
                      <a:pt x="1102" y="1009"/>
                      <a:pt x="1238" y="981"/>
                      <a:pt x="1313" y="875"/>
                    </a:cubicBezTo>
                    <a:cubicBezTo>
                      <a:pt x="1378" y="784"/>
                      <a:pt x="1378" y="659"/>
                      <a:pt x="1331" y="554"/>
                    </a:cubicBezTo>
                    <a:cubicBezTo>
                      <a:pt x="1288" y="453"/>
                      <a:pt x="1205" y="370"/>
                      <a:pt x="1122" y="298"/>
                    </a:cubicBezTo>
                    <a:cubicBezTo>
                      <a:pt x="942" y="147"/>
                      <a:pt x="729" y="24"/>
                      <a:pt x="498" y="2"/>
                    </a:cubicBezTo>
                    <a:cubicBezTo>
                      <a:pt x="483" y="1"/>
                      <a:pt x="468"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 name="Google Shape;55;p4"/>
              <p:cNvSpPr/>
              <p:nvPr/>
            </p:nvSpPr>
            <p:spPr>
              <a:xfrm>
                <a:off x="5955550" y="2408850"/>
                <a:ext cx="34425" cy="25250"/>
              </a:xfrm>
              <a:custGeom>
                <a:avLst/>
                <a:gdLst/>
                <a:ahLst/>
                <a:cxnLst/>
                <a:rect l="l" t="t" r="r" b="b"/>
                <a:pathLst>
                  <a:path w="1377" h="1010" extrusionOk="0">
                    <a:moveTo>
                      <a:pt x="448" y="1"/>
                    </a:moveTo>
                    <a:cubicBezTo>
                      <a:pt x="315" y="1"/>
                      <a:pt x="170" y="56"/>
                      <a:pt x="84" y="162"/>
                    </a:cubicBezTo>
                    <a:cubicBezTo>
                      <a:pt x="1" y="263"/>
                      <a:pt x="26" y="429"/>
                      <a:pt x="73" y="540"/>
                    </a:cubicBezTo>
                    <a:cubicBezTo>
                      <a:pt x="109" y="634"/>
                      <a:pt x="170" y="720"/>
                      <a:pt x="246" y="785"/>
                    </a:cubicBezTo>
                    <a:cubicBezTo>
                      <a:pt x="419" y="926"/>
                      <a:pt x="642" y="983"/>
                      <a:pt x="862" y="1005"/>
                    </a:cubicBezTo>
                    <a:cubicBezTo>
                      <a:pt x="895" y="1008"/>
                      <a:pt x="930" y="1010"/>
                      <a:pt x="965" y="1010"/>
                    </a:cubicBezTo>
                    <a:cubicBezTo>
                      <a:pt x="1099" y="1010"/>
                      <a:pt x="1235" y="981"/>
                      <a:pt x="1312" y="875"/>
                    </a:cubicBezTo>
                    <a:cubicBezTo>
                      <a:pt x="1377" y="785"/>
                      <a:pt x="1373" y="659"/>
                      <a:pt x="1330" y="554"/>
                    </a:cubicBezTo>
                    <a:cubicBezTo>
                      <a:pt x="1287" y="454"/>
                      <a:pt x="1204" y="371"/>
                      <a:pt x="1117" y="299"/>
                    </a:cubicBezTo>
                    <a:cubicBezTo>
                      <a:pt x="941" y="148"/>
                      <a:pt x="728" y="25"/>
                      <a:pt x="495" y="3"/>
                    </a:cubicBezTo>
                    <a:cubicBezTo>
                      <a:pt x="479" y="2"/>
                      <a:pt x="464"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 name="Google Shape;56;p4"/>
              <p:cNvSpPr/>
              <p:nvPr/>
            </p:nvSpPr>
            <p:spPr>
              <a:xfrm>
                <a:off x="5639575" y="2417625"/>
                <a:ext cx="58225" cy="33925"/>
              </a:xfrm>
              <a:custGeom>
                <a:avLst/>
                <a:gdLst/>
                <a:ahLst/>
                <a:cxnLst/>
                <a:rect l="l" t="t" r="r" b="b"/>
                <a:pathLst>
                  <a:path w="2329" h="1357" extrusionOk="0">
                    <a:moveTo>
                      <a:pt x="874" y="0"/>
                    </a:moveTo>
                    <a:cubicBezTo>
                      <a:pt x="853" y="0"/>
                      <a:pt x="832" y="1"/>
                      <a:pt x="811" y="2"/>
                    </a:cubicBezTo>
                    <a:cubicBezTo>
                      <a:pt x="685" y="5"/>
                      <a:pt x="552" y="5"/>
                      <a:pt x="440" y="70"/>
                    </a:cubicBezTo>
                    <a:cubicBezTo>
                      <a:pt x="274" y="164"/>
                      <a:pt x="133" y="304"/>
                      <a:pt x="73" y="489"/>
                    </a:cubicBezTo>
                    <a:cubicBezTo>
                      <a:pt x="0" y="712"/>
                      <a:pt x="68" y="986"/>
                      <a:pt x="260" y="1130"/>
                    </a:cubicBezTo>
                    <a:cubicBezTo>
                      <a:pt x="361" y="1206"/>
                      <a:pt x="484" y="1241"/>
                      <a:pt x="602" y="1271"/>
                    </a:cubicBezTo>
                    <a:cubicBezTo>
                      <a:pt x="846" y="1327"/>
                      <a:pt x="1097" y="1356"/>
                      <a:pt x="1347" y="1356"/>
                    </a:cubicBezTo>
                    <a:cubicBezTo>
                      <a:pt x="1497" y="1356"/>
                      <a:pt x="1647" y="1346"/>
                      <a:pt x="1795" y="1324"/>
                    </a:cubicBezTo>
                    <a:cubicBezTo>
                      <a:pt x="2001" y="1299"/>
                      <a:pt x="2239" y="1216"/>
                      <a:pt x="2289" y="1018"/>
                    </a:cubicBezTo>
                    <a:cubicBezTo>
                      <a:pt x="2329" y="870"/>
                      <a:pt x="2246" y="719"/>
                      <a:pt x="2149" y="600"/>
                    </a:cubicBezTo>
                    <a:cubicBezTo>
                      <a:pt x="1939" y="341"/>
                      <a:pt x="1640" y="153"/>
                      <a:pt x="1316" y="63"/>
                    </a:cubicBezTo>
                    <a:cubicBezTo>
                      <a:pt x="1174" y="22"/>
                      <a:pt x="1023"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 name="Google Shape;57;p4"/>
              <p:cNvSpPr/>
              <p:nvPr/>
            </p:nvSpPr>
            <p:spPr>
              <a:xfrm>
                <a:off x="5684175" y="2463725"/>
                <a:ext cx="43825" cy="49575"/>
              </a:xfrm>
              <a:custGeom>
                <a:avLst/>
                <a:gdLst/>
                <a:ahLst/>
                <a:cxnLst/>
                <a:rect l="l" t="t" r="r" b="b"/>
                <a:pathLst>
                  <a:path w="1753" h="1983" extrusionOk="0">
                    <a:moveTo>
                      <a:pt x="683" y="0"/>
                    </a:moveTo>
                    <a:cubicBezTo>
                      <a:pt x="599" y="0"/>
                      <a:pt x="516" y="7"/>
                      <a:pt x="433" y="17"/>
                    </a:cubicBezTo>
                    <a:cubicBezTo>
                      <a:pt x="353" y="24"/>
                      <a:pt x="263" y="29"/>
                      <a:pt x="192" y="72"/>
                    </a:cubicBezTo>
                    <a:cubicBezTo>
                      <a:pt x="7" y="190"/>
                      <a:pt x="1" y="475"/>
                      <a:pt x="62" y="656"/>
                    </a:cubicBezTo>
                    <a:cubicBezTo>
                      <a:pt x="112" y="803"/>
                      <a:pt x="199" y="932"/>
                      <a:pt x="285" y="1059"/>
                    </a:cubicBezTo>
                    <a:cubicBezTo>
                      <a:pt x="379" y="1200"/>
                      <a:pt x="473" y="1336"/>
                      <a:pt x="566" y="1477"/>
                    </a:cubicBezTo>
                    <a:cubicBezTo>
                      <a:pt x="689" y="1657"/>
                      <a:pt x="822" y="1848"/>
                      <a:pt x="1020" y="1931"/>
                    </a:cubicBezTo>
                    <a:cubicBezTo>
                      <a:pt x="1129" y="1974"/>
                      <a:pt x="1248" y="1983"/>
                      <a:pt x="1364" y="1983"/>
                    </a:cubicBezTo>
                    <a:cubicBezTo>
                      <a:pt x="1394" y="1983"/>
                      <a:pt x="1424" y="1982"/>
                      <a:pt x="1453" y="1982"/>
                    </a:cubicBezTo>
                    <a:cubicBezTo>
                      <a:pt x="1518" y="1982"/>
                      <a:pt x="1583" y="1982"/>
                      <a:pt x="1636" y="1945"/>
                    </a:cubicBezTo>
                    <a:cubicBezTo>
                      <a:pt x="1719" y="1892"/>
                      <a:pt x="1737" y="1780"/>
                      <a:pt x="1741" y="1682"/>
                    </a:cubicBezTo>
                    <a:cubicBezTo>
                      <a:pt x="1752" y="1358"/>
                      <a:pt x="1673" y="1041"/>
                      <a:pt x="1593" y="727"/>
                    </a:cubicBezTo>
                    <a:cubicBezTo>
                      <a:pt x="1557" y="586"/>
                      <a:pt x="1521" y="443"/>
                      <a:pt x="1438" y="324"/>
                    </a:cubicBezTo>
                    <a:cubicBezTo>
                      <a:pt x="1312" y="140"/>
                      <a:pt x="1092" y="42"/>
                      <a:pt x="876" y="14"/>
                    </a:cubicBezTo>
                    <a:cubicBezTo>
                      <a:pt x="811" y="4"/>
                      <a:pt x="747" y="0"/>
                      <a:pt x="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 name="Google Shape;58;p4"/>
              <p:cNvSpPr/>
              <p:nvPr/>
            </p:nvSpPr>
            <p:spPr>
              <a:xfrm>
                <a:off x="5639400" y="2491975"/>
                <a:ext cx="40275" cy="42775"/>
              </a:xfrm>
              <a:custGeom>
                <a:avLst/>
                <a:gdLst/>
                <a:ahLst/>
                <a:cxnLst/>
                <a:rect l="l" t="t" r="r" b="b"/>
                <a:pathLst>
                  <a:path w="1611" h="1711" extrusionOk="0">
                    <a:moveTo>
                      <a:pt x="529" y="0"/>
                    </a:moveTo>
                    <a:cubicBezTo>
                      <a:pt x="467" y="0"/>
                      <a:pt x="404" y="5"/>
                      <a:pt x="339" y="15"/>
                    </a:cubicBezTo>
                    <a:cubicBezTo>
                      <a:pt x="11" y="66"/>
                      <a:pt x="0" y="383"/>
                      <a:pt x="54" y="661"/>
                    </a:cubicBezTo>
                    <a:cubicBezTo>
                      <a:pt x="94" y="870"/>
                      <a:pt x="184" y="1071"/>
                      <a:pt x="321" y="1237"/>
                    </a:cubicBezTo>
                    <a:cubicBezTo>
                      <a:pt x="516" y="1479"/>
                      <a:pt x="797" y="1645"/>
                      <a:pt x="1103" y="1698"/>
                    </a:cubicBezTo>
                    <a:cubicBezTo>
                      <a:pt x="1147" y="1706"/>
                      <a:pt x="1192" y="1710"/>
                      <a:pt x="1237" y="1710"/>
                    </a:cubicBezTo>
                    <a:cubicBezTo>
                      <a:pt x="1329" y="1710"/>
                      <a:pt x="1417" y="1690"/>
                      <a:pt x="1485" y="1630"/>
                    </a:cubicBezTo>
                    <a:cubicBezTo>
                      <a:pt x="1589" y="1544"/>
                      <a:pt x="1611" y="1396"/>
                      <a:pt x="1611" y="1263"/>
                    </a:cubicBezTo>
                    <a:cubicBezTo>
                      <a:pt x="1611" y="920"/>
                      <a:pt x="1478" y="577"/>
                      <a:pt x="1247" y="326"/>
                    </a:cubicBezTo>
                    <a:cubicBezTo>
                      <a:pt x="1047" y="101"/>
                      <a:pt x="805"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 name="Google Shape;59;p4"/>
              <p:cNvSpPr/>
              <p:nvPr/>
            </p:nvSpPr>
            <p:spPr>
              <a:xfrm>
                <a:off x="5604250" y="2557600"/>
                <a:ext cx="38400" cy="44250"/>
              </a:xfrm>
              <a:custGeom>
                <a:avLst/>
                <a:gdLst/>
                <a:ahLst/>
                <a:cxnLst/>
                <a:rect l="l" t="t" r="r" b="b"/>
                <a:pathLst>
                  <a:path w="1536" h="1770" extrusionOk="0">
                    <a:moveTo>
                      <a:pt x="646" y="0"/>
                    </a:moveTo>
                    <a:cubicBezTo>
                      <a:pt x="605" y="0"/>
                      <a:pt x="562" y="7"/>
                      <a:pt x="520" y="21"/>
                    </a:cubicBezTo>
                    <a:cubicBezTo>
                      <a:pt x="412" y="58"/>
                      <a:pt x="347" y="180"/>
                      <a:pt x="292" y="270"/>
                    </a:cubicBezTo>
                    <a:cubicBezTo>
                      <a:pt x="202" y="421"/>
                      <a:pt x="123" y="580"/>
                      <a:pt x="72" y="745"/>
                    </a:cubicBezTo>
                    <a:cubicBezTo>
                      <a:pt x="19" y="923"/>
                      <a:pt x="1" y="1117"/>
                      <a:pt x="80" y="1290"/>
                    </a:cubicBezTo>
                    <a:cubicBezTo>
                      <a:pt x="155" y="1456"/>
                      <a:pt x="310" y="1578"/>
                      <a:pt x="480" y="1647"/>
                    </a:cubicBezTo>
                    <a:cubicBezTo>
                      <a:pt x="649" y="1719"/>
                      <a:pt x="833" y="1744"/>
                      <a:pt x="1017" y="1762"/>
                    </a:cubicBezTo>
                    <a:cubicBezTo>
                      <a:pt x="1058" y="1766"/>
                      <a:pt x="1099" y="1770"/>
                      <a:pt x="1141" y="1770"/>
                    </a:cubicBezTo>
                    <a:cubicBezTo>
                      <a:pt x="1209" y="1770"/>
                      <a:pt x="1277" y="1760"/>
                      <a:pt x="1338" y="1726"/>
                    </a:cubicBezTo>
                    <a:cubicBezTo>
                      <a:pt x="1518" y="1629"/>
                      <a:pt x="1536" y="1384"/>
                      <a:pt x="1503" y="1182"/>
                    </a:cubicBezTo>
                    <a:cubicBezTo>
                      <a:pt x="1464" y="926"/>
                      <a:pt x="1373" y="677"/>
                      <a:pt x="1244" y="454"/>
                    </a:cubicBezTo>
                    <a:cubicBezTo>
                      <a:pt x="1126" y="252"/>
                      <a:pt x="90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 name="Google Shape;60;p4"/>
              <p:cNvSpPr/>
              <p:nvPr/>
            </p:nvSpPr>
            <p:spPr>
              <a:xfrm>
                <a:off x="6001425" y="2491175"/>
                <a:ext cx="38500" cy="44250"/>
              </a:xfrm>
              <a:custGeom>
                <a:avLst/>
                <a:gdLst/>
                <a:ahLst/>
                <a:cxnLst/>
                <a:rect l="l" t="t" r="r" b="b"/>
                <a:pathLst>
                  <a:path w="1540" h="1770" extrusionOk="0">
                    <a:moveTo>
                      <a:pt x="646" y="1"/>
                    </a:moveTo>
                    <a:cubicBezTo>
                      <a:pt x="605" y="1"/>
                      <a:pt x="562" y="8"/>
                      <a:pt x="519" y="22"/>
                    </a:cubicBezTo>
                    <a:cubicBezTo>
                      <a:pt x="411" y="58"/>
                      <a:pt x="346" y="177"/>
                      <a:pt x="292" y="271"/>
                    </a:cubicBezTo>
                    <a:cubicBezTo>
                      <a:pt x="205" y="418"/>
                      <a:pt x="122" y="581"/>
                      <a:pt x="72" y="747"/>
                    </a:cubicBezTo>
                    <a:cubicBezTo>
                      <a:pt x="18" y="923"/>
                      <a:pt x="0" y="1118"/>
                      <a:pt x="79" y="1291"/>
                    </a:cubicBezTo>
                    <a:cubicBezTo>
                      <a:pt x="155" y="1456"/>
                      <a:pt x="310" y="1579"/>
                      <a:pt x="480" y="1647"/>
                    </a:cubicBezTo>
                    <a:cubicBezTo>
                      <a:pt x="649" y="1716"/>
                      <a:pt x="832" y="1742"/>
                      <a:pt x="1017" y="1759"/>
                    </a:cubicBezTo>
                    <a:cubicBezTo>
                      <a:pt x="1060" y="1765"/>
                      <a:pt x="1105" y="1770"/>
                      <a:pt x="1150" y="1770"/>
                    </a:cubicBezTo>
                    <a:cubicBezTo>
                      <a:pt x="1216" y="1770"/>
                      <a:pt x="1282" y="1759"/>
                      <a:pt x="1341" y="1727"/>
                    </a:cubicBezTo>
                    <a:cubicBezTo>
                      <a:pt x="1517" y="1629"/>
                      <a:pt x="1539" y="1381"/>
                      <a:pt x="1506" y="1183"/>
                    </a:cubicBezTo>
                    <a:cubicBezTo>
                      <a:pt x="1466" y="927"/>
                      <a:pt x="1376" y="678"/>
                      <a:pt x="1243" y="451"/>
                    </a:cubicBezTo>
                    <a:cubicBezTo>
                      <a:pt x="1126" y="253"/>
                      <a:pt x="901"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 name="Google Shape;61;p4"/>
              <p:cNvSpPr/>
              <p:nvPr/>
            </p:nvSpPr>
            <p:spPr>
              <a:xfrm>
                <a:off x="5684175" y="2555050"/>
                <a:ext cx="53450" cy="43225"/>
              </a:xfrm>
              <a:custGeom>
                <a:avLst/>
                <a:gdLst/>
                <a:ahLst/>
                <a:cxnLst/>
                <a:rect l="l" t="t" r="r" b="b"/>
                <a:pathLst>
                  <a:path w="2138" h="1729" extrusionOk="0">
                    <a:moveTo>
                      <a:pt x="1064" y="1"/>
                    </a:moveTo>
                    <a:cubicBezTo>
                      <a:pt x="949" y="1"/>
                      <a:pt x="833" y="1"/>
                      <a:pt x="718" y="4"/>
                    </a:cubicBezTo>
                    <a:cubicBezTo>
                      <a:pt x="641" y="8"/>
                      <a:pt x="555" y="1"/>
                      <a:pt x="483" y="30"/>
                    </a:cubicBezTo>
                    <a:cubicBezTo>
                      <a:pt x="321" y="98"/>
                      <a:pt x="217" y="268"/>
                      <a:pt x="134" y="415"/>
                    </a:cubicBezTo>
                    <a:cubicBezTo>
                      <a:pt x="69" y="538"/>
                      <a:pt x="1" y="668"/>
                      <a:pt x="4" y="804"/>
                    </a:cubicBezTo>
                    <a:cubicBezTo>
                      <a:pt x="7" y="942"/>
                      <a:pt x="79" y="1071"/>
                      <a:pt x="170" y="1172"/>
                    </a:cubicBezTo>
                    <a:cubicBezTo>
                      <a:pt x="487" y="1526"/>
                      <a:pt x="992" y="1622"/>
                      <a:pt x="1456" y="1702"/>
                    </a:cubicBezTo>
                    <a:cubicBezTo>
                      <a:pt x="1534" y="1715"/>
                      <a:pt x="1616" y="1728"/>
                      <a:pt x="1695" y="1728"/>
                    </a:cubicBezTo>
                    <a:cubicBezTo>
                      <a:pt x="1785" y="1728"/>
                      <a:pt x="1872" y="1712"/>
                      <a:pt x="1947" y="1662"/>
                    </a:cubicBezTo>
                    <a:cubicBezTo>
                      <a:pt x="2058" y="1590"/>
                      <a:pt x="2116" y="1457"/>
                      <a:pt x="2127" y="1327"/>
                    </a:cubicBezTo>
                    <a:cubicBezTo>
                      <a:pt x="2138" y="1193"/>
                      <a:pt x="2105" y="1064"/>
                      <a:pt x="2065" y="938"/>
                    </a:cubicBezTo>
                    <a:cubicBezTo>
                      <a:pt x="2018" y="779"/>
                      <a:pt x="1957" y="624"/>
                      <a:pt x="1882" y="476"/>
                    </a:cubicBezTo>
                    <a:cubicBezTo>
                      <a:pt x="1820" y="343"/>
                      <a:pt x="1741" y="213"/>
                      <a:pt x="1622" y="127"/>
                    </a:cubicBezTo>
                    <a:cubicBezTo>
                      <a:pt x="1463" y="15"/>
                      <a:pt x="1258" y="4"/>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 name="Google Shape;62;p4"/>
              <p:cNvSpPr/>
              <p:nvPr/>
            </p:nvSpPr>
            <p:spPr>
              <a:xfrm>
                <a:off x="5745425" y="2520900"/>
                <a:ext cx="61300" cy="32425"/>
              </a:xfrm>
              <a:custGeom>
                <a:avLst/>
                <a:gdLst/>
                <a:ahLst/>
                <a:cxnLst/>
                <a:rect l="l" t="t" r="r" b="b"/>
                <a:pathLst>
                  <a:path w="2452" h="1297" extrusionOk="0">
                    <a:moveTo>
                      <a:pt x="891" y="1"/>
                    </a:moveTo>
                    <a:cubicBezTo>
                      <a:pt x="647" y="1"/>
                      <a:pt x="388" y="154"/>
                      <a:pt x="228" y="325"/>
                    </a:cubicBezTo>
                    <a:cubicBezTo>
                      <a:pt x="120" y="440"/>
                      <a:pt x="1" y="661"/>
                      <a:pt x="99" y="816"/>
                    </a:cubicBezTo>
                    <a:cubicBezTo>
                      <a:pt x="124" y="851"/>
                      <a:pt x="159" y="877"/>
                      <a:pt x="192" y="902"/>
                    </a:cubicBezTo>
                    <a:cubicBezTo>
                      <a:pt x="618" y="1208"/>
                      <a:pt x="1151" y="1297"/>
                      <a:pt x="1677" y="1297"/>
                    </a:cubicBezTo>
                    <a:cubicBezTo>
                      <a:pt x="1779" y="1297"/>
                      <a:pt x="1880" y="1294"/>
                      <a:pt x="1980" y="1288"/>
                    </a:cubicBezTo>
                    <a:cubicBezTo>
                      <a:pt x="2124" y="1277"/>
                      <a:pt x="2283" y="1255"/>
                      <a:pt x="2369" y="1143"/>
                    </a:cubicBezTo>
                    <a:cubicBezTo>
                      <a:pt x="2416" y="1086"/>
                      <a:pt x="2438" y="1010"/>
                      <a:pt x="2441" y="938"/>
                    </a:cubicBezTo>
                    <a:cubicBezTo>
                      <a:pt x="2451" y="761"/>
                      <a:pt x="2387" y="581"/>
                      <a:pt x="2261" y="455"/>
                    </a:cubicBezTo>
                    <a:cubicBezTo>
                      <a:pt x="2175" y="368"/>
                      <a:pt x="2059" y="307"/>
                      <a:pt x="1947" y="257"/>
                    </a:cubicBezTo>
                    <a:cubicBezTo>
                      <a:pt x="1619" y="102"/>
                      <a:pt x="1262" y="4"/>
                      <a:pt x="899" y="1"/>
                    </a:cubicBezTo>
                    <a:cubicBezTo>
                      <a:pt x="896" y="1"/>
                      <a:pt x="893" y="1"/>
                      <a:pt x="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 name="Google Shape;63;p4"/>
              <p:cNvSpPr/>
              <p:nvPr/>
            </p:nvSpPr>
            <p:spPr>
              <a:xfrm>
                <a:off x="5747675" y="2444300"/>
                <a:ext cx="40400" cy="50125"/>
              </a:xfrm>
              <a:custGeom>
                <a:avLst/>
                <a:gdLst/>
                <a:ahLst/>
                <a:cxnLst/>
                <a:rect l="l" t="t" r="r" b="b"/>
                <a:pathLst>
                  <a:path w="1616" h="2005" extrusionOk="0">
                    <a:moveTo>
                      <a:pt x="503" y="1"/>
                    </a:moveTo>
                    <a:cubicBezTo>
                      <a:pt x="328" y="1"/>
                      <a:pt x="171" y="87"/>
                      <a:pt x="84" y="247"/>
                    </a:cubicBezTo>
                    <a:cubicBezTo>
                      <a:pt x="12" y="380"/>
                      <a:pt x="1" y="535"/>
                      <a:pt x="4" y="686"/>
                    </a:cubicBezTo>
                    <a:cubicBezTo>
                      <a:pt x="23" y="1101"/>
                      <a:pt x="177" y="1504"/>
                      <a:pt x="437" y="1825"/>
                    </a:cubicBezTo>
                    <a:cubicBezTo>
                      <a:pt x="473" y="1869"/>
                      <a:pt x="513" y="1912"/>
                      <a:pt x="563" y="1940"/>
                    </a:cubicBezTo>
                    <a:cubicBezTo>
                      <a:pt x="621" y="1973"/>
                      <a:pt x="689" y="1980"/>
                      <a:pt x="754" y="1987"/>
                    </a:cubicBezTo>
                    <a:cubicBezTo>
                      <a:pt x="828" y="1996"/>
                      <a:pt x="904" y="2004"/>
                      <a:pt x="979" y="2004"/>
                    </a:cubicBezTo>
                    <a:cubicBezTo>
                      <a:pt x="1087" y="2004"/>
                      <a:pt x="1193" y="1987"/>
                      <a:pt x="1285" y="1930"/>
                    </a:cubicBezTo>
                    <a:cubicBezTo>
                      <a:pt x="1349" y="1890"/>
                      <a:pt x="1400" y="1832"/>
                      <a:pt x="1443" y="1767"/>
                    </a:cubicBezTo>
                    <a:cubicBezTo>
                      <a:pt x="1540" y="1631"/>
                      <a:pt x="1594" y="1461"/>
                      <a:pt x="1601" y="1292"/>
                    </a:cubicBezTo>
                    <a:cubicBezTo>
                      <a:pt x="1616" y="896"/>
                      <a:pt x="1374" y="531"/>
                      <a:pt x="1097" y="243"/>
                    </a:cubicBezTo>
                    <a:cubicBezTo>
                      <a:pt x="1021" y="164"/>
                      <a:pt x="942" y="84"/>
                      <a:pt x="841" y="37"/>
                    </a:cubicBezTo>
                    <a:cubicBezTo>
                      <a:pt x="766" y="4"/>
                      <a:pt x="691" y="2"/>
                      <a:pt x="615" y="2"/>
                    </a:cubicBezTo>
                    <a:cubicBezTo>
                      <a:pt x="605" y="2"/>
                      <a:pt x="595" y="2"/>
                      <a:pt x="585" y="2"/>
                    </a:cubicBezTo>
                    <a:cubicBezTo>
                      <a:pt x="564" y="2"/>
                      <a:pt x="544" y="2"/>
                      <a:pt x="523"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 name="Google Shape;64;p4"/>
              <p:cNvSpPr/>
              <p:nvPr/>
            </p:nvSpPr>
            <p:spPr>
              <a:xfrm>
                <a:off x="5760650" y="2575275"/>
                <a:ext cx="31850" cy="45425"/>
              </a:xfrm>
              <a:custGeom>
                <a:avLst/>
                <a:gdLst/>
                <a:ahLst/>
                <a:cxnLst/>
                <a:rect l="l" t="t" r="r" b="b"/>
                <a:pathLst>
                  <a:path w="1274" h="1817" extrusionOk="0">
                    <a:moveTo>
                      <a:pt x="381" y="0"/>
                    </a:moveTo>
                    <a:cubicBezTo>
                      <a:pt x="363" y="0"/>
                      <a:pt x="346" y="1"/>
                      <a:pt x="329" y="3"/>
                    </a:cubicBezTo>
                    <a:cubicBezTo>
                      <a:pt x="34" y="32"/>
                      <a:pt x="1" y="518"/>
                      <a:pt x="1" y="742"/>
                    </a:cubicBezTo>
                    <a:cubicBezTo>
                      <a:pt x="4" y="940"/>
                      <a:pt x="44" y="1141"/>
                      <a:pt x="127" y="1322"/>
                    </a:cubicBezTo>
                    <a:cubicBezTo>
                      <a:pt x="210" y="1502"/>
                      <a:pt x="337" y="1671"/>
                      <a:pt x="513" y="1758"/>
                    </a:cubicBezTo>
                    <a:cubicBezTo>
                      <a:pt x="588" y="1796"/>
                      <a:pt x="673" y="1816"/>
                      <a:pt x="758" y="1816"/>
                    </a:cubicBezTo>
                    <a:cubicBezTo>
                      <a:pt x="872" y="1816"/>
                      <a:pt x="985" y="1779"/>
                      <a:pt x="1068" y="1700"/>
                    </a:cubicBezTo>
                    <a:cubicBezTo>
                      <a:pt x="1165" y="1607"/>
                      <a:pt x="1208" y="1470"/>
                      <a:pt x="1230" y="1336"/>
                    </a:cubicBezTo>
                    <a:cubicBezTo>
                      <a:pt x="1273" y="1041"/>
                      <a:pt x="1212" y="735"/>
                      <a:pt x="1064" y="475"/>
                    </a:cubicBezTo>
                    <a:cubicBezTo>
                      <a:pt x="932" y="247"/>
                      <a:pt x="664"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 name="Google Shape;65;p4"/>
              <p:cNvSpPr/>
              <p:nvPr/>
            </p:nvSpPr>
            <p:spPr>
              <a:xfrm>
                <a:off x="5659025" y="2604125"/>
                <a:ext cx="55075" cy="37850"/>
              </a:xfrm>
              <a:custGeom>
                <a:avLst/>
                <a:gdLst/>
                <a:ahLst/>
                <a:cxnLst/>
                <a:rect l="l" t="t" r="r" b="b"/>
                <a:pathLst>
                  <a:path w="2203" h="1514" extrusionOk="0">
                    <a:moveTo>
                      <a:pt x="690" y="0"/>
                    </a:moveTo>
                    <a:cubicBezTo>
                      <a:pt x="629" y="0"/>
                      <a:pt x="567" y="6"/>
                      <a:pt x="501" y="27"/>
                    </a:cubicBezTo>
                    <a:cubicBezTo>
                      <a:pt x="354" y="74"/>
                      <a:pt x="220" y="168"/>
                      <a:pt x="134" y="298"/>
                    </a:cubicBezTo>
                    <a:cubicBezTo>
                      <a:pt x="8" y="489"/>
                      <a:pt x="1" y="759"/>
                      <a:pt x="134" y="943"/>
                    </a:cubicBezTo>
                    <a:cubicBezTo>
                      <a:pt x="260" y="1119"/>
                      <a:pt x="473" y="1203"/>
                      <a:pt x="674" y="1274"/>
                    </a:cubicBezTo>
                    <a:cubicBezTo>
                      <a:pt x="769" y="1306"/>
                      <a:pt x="866" y="1339"/>
                      <a:pt x="960" y="1371"/>
                    </a:cubicBezTo>
                    <a:cubicBezTo>
                      <a:pt x="1152" y="1443"/>
                      <a:pt x="1351" y="1513"/>
                      <a:pt x="1556" y="1513"/>
                    </a:cubicBezTo>
                    <a:cubicBezTo>
                      <a:pt x="1570" y="1513"/>
                      <a:pt x="1584" y="1513"/>
                      <a:pt x="1597" y="1512"/>
                    </a:cubicBezTo>
                    <a:cubicBezTo>
                      <a:pt x="1814" y="1501"/>
                      <a:pt x="2044" y="1386"/>
                      <a:pt x="2120" y="1181"/>
                    </a:cubicBezTo>
                    <a:cubicBezTo>
                      <a:pt x="2203" y="972"/>
                      <a:pt x="2102" y="734"/>
                      <a:pt x="1965" y="557"/>
                    </a:cubicBezTo>
                    <a:cubicBezTo>
                      <a:pt x="1792" y="338"/>
                      <a:pt x="1551" y="171"/>
                      <a:pt x="1284" y="85"/>
                    </a:cubicBezTo>
                    <a:cubicBezTo>
                      <a:pt x="1150" y="38"/>
                      <a:pt x="1010" y="13"/>
                      <a:pt x="866" y="9"/>
                    </a:cubicBezTo>
                    <a:cubicBezTo>
                      <a:pt x="805" y="6"/>
                      <a:pt x="747"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 name="Google Shape;66;p4"/>
              <p:cNvSpPr/>
              <p:nvPr/>
            </p:nvSpPr>
            <p:spPr>
              <a:xfrm>
                <a:off x="5898350" y="2431825"/>
                <a:ext cx="45800" cy="39450"/>
              </a:xfrm>
              <a:custGeom>
                <a:avLst/>
                <a:gdLst/>
                <a:ahLst/>
                <a:cxnLst/>
                <a:rect l="l" t="t" r="r" b="b"/>
                <a:pathLst>
                  <a:path w="1832" h="1578" extrusionOk="0">
                    <a:moveTo>
                      <a:pt x="682" y="0"/>
                    </a:moveTo>
                    <a:cubicBezTo>
                      <a:pt x="631" y="0"/>
                      <a:pt x="580" y="4"/>
                      <a:pt x="529" y="11"/>
                    </a:cubicBezTo>
                    <a:cubicBezTo>
                      <a:pt x="231" y="54"/>
                      <a:pt x="0" y="425"/>
                      <a:pt x="7" y="706"/>
                    </a:cubicBezTo>
                    <a:cubicBezTo>
                      <a:pt x="15" y="947"/>
                      <a:pt x="195" y="1132"/>
                      <a:pt x="382" y="1257"/>
                    </a:cubicBezTo>
                    <a:cubicBezTo>
                      <a:pt x="674" y="1452"/>
                      <a:pt x="1023" y="1564"/>
                      <a:pt x="1373" y="1578"/>
                    </a:cubicBezTo>
                    <a:cubicBezTo>
                      <a:pt x="1459" y="1578"/>
                      <a:pt x="1546" y="1574"/>
                      <a:pt x="1622" y="1535"/>
                    </a:cubicBezTo>
                    <a:cubicBezTo>
                      <a:pt x="1759" y="1463"/>
                      <a:pt x="1813" y="1293"/>
                      <a:pt x="1820" y="1135"/>
                    </a:cubicBezTo>
                    <a:cubicBezTo>
                      <a:pt x="1831" y="857"/>
                      <a:pt x="1733" y="580"/>
                      <a:pt x="1546" y="370"/>
                    </a:cubicBezTo>
                    <a:cubicBezTo>
                      <a:pt x="1335" y="135"/>
                      <a:pt x="10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 name="Google Shape;67;p4"/>
              <p:cNvSpPr/>
              <p:nvPr/>
            </p:nvSpPr>
            <p:spPr>
              <a:xfrm>
                <a:off x="5914275" y="2491300"/>
                <a:ext cx="58700" cy="25250"/>
              </a:xfrm>
              <a:custGeom>
                <a:avLst/>
                <a:gdLst/>
                <a:ahLst/>
                <a:cxnLst/>
                <a:rect l="l" t="t" r="r" b="b"/>
                <a:pathLst>
                  <a:path w="2348" h="1010" extrusionOk="0">
                    <a:moveTo>
                      <a:pt x="439" y="0"/>
                    </a:moveTo>
                    <a:cubicBezTo>
                      <a:pt x="335" y="0"/>
                      <a:pt x="233" y="16"/>
                      <a:pt x="148" y="75"/>
                    </a:cubicBezTo>
                    <a:cubicBezTo>
                      <a:pt x="33" y="158"/>
                      <a:pt x="1" y="298"/>
                      <a:pt x="37" y="428"/>
                    </a:cubicBezTo>
                    <a:cubicBezTo>
                      <a:pt x="87" y="626"/>
                      <a:pt x="253" y="789"/>
                      <a:pt x="430" y="879"/>
                    </a:cubicBezTo>
                    <a:cubicBezTo>
                      <a:pt x="667" y="993"/>
                      <a:pt x="938" y="1009"/>
                      <a:pt x="1205" y="1009"/>
                    </a:cubicBezTo>
                    <a:cubicBezTo>
                      <a:pt x="1242" y="1009"/>
                      <a:pt x="1279" y="1009"/>
                      <a:pt x="1316" y="1008"/>
                    </a:cubicBezTo>
                    <a:lnTo>
                      <a:pt x="1903" y="1008"/>
                    </a:lnTo>
                    <a:cubicBezTo>
                      <a:pt x="2012" y="1008"/>
                      <a:pt x="2124" y="1005"/>
                      <a:pt x="2211" y="940"/>
                    </a:cubicBezTo>
                    <a:cubicBezTo>
                      <a:pt x="2332" y="850"/>
                      <a:pt x="2344" y="677"/>
                      <a:pt x="2347" y="526"/>
                    </a:cubicBezTo>
                    <a:cubicBezTo>
                      <a:pt x="2347" y="428"/>
                      <a:pt x="2347" y="320"/>
                      <a:pt x="2279" y="252"/>
                    </a:cubicBezTo>
                    <a:cubicBezTo>
                      <a:pt x="2224" y="197"/>
                      <a:pt x="2149" y="180"/>
                      <a:pt x="2073" y="165"/>
                    </a:cubicBezTo>
                    <a:cubicBezTo>
                      <a:pt x="1622" y="85"/>
                      <a:pt x="1165" y="50"/>
                      <a:pt x="707" y="17"/>
                    </a:cubicBezTo>
                    <a:cubicBezTo>
                      <a:pt x="623" y="12"/>
                      <a:pt x="530" y="0"/>
                      <a:pt x="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 name="Google Shape;68;p4"/>
              <p:cNvSpPr/>
              <p:nvPr/>
            </p:nvSpPr>
            <p:spPr>
              <a:xfrm>
                <a:off x="5881400" y="2534875"/>
                <a:ext cx="65800" cy="40450"/>
              </a:xfrm>
              <a:custGeom>
                <a:avLst/>
                <a:gdLst/>
                <a:ahLst/>
                <a:cxnLst/>
                <a:rect l="l" t="t" r="r" b="b"/>
                <a:pathLst>
                  <a:path w="2632" h="1618" extrusionOk="0">
                    <a:moveTo>
                      <a:pt x="1382" y="0"/>
                    </a:moveTo>
                    <a:cubicBezTo>
                      <a:pt x="1348" y="0"/>
                      <a:pt x="1315" y="2"/>
                      <a:pt x="1284" y="8"/>
                    </a:cubicBezTo>
                    <a:cubicBezTo>
                      <a:pt x="1179" y="22"/>
                      <a:pt x="1071" y="62"/>
                      <a:pt x="970" y="91"/>
                    </a:cubicBezTo>
                    <a:cubicBezTo>
                      <a:pt x="833" y="130"/>
                      <a:pt x="700" y="177"/>
                      <a:pt x="573" y="242"/>
                    </a:cubicBezTo>
                    <a:cubicBezTo>
                      <a:pt x="357" y="357"/>
                      <a:pt x="166" y="530"/>
                      <a:pt x="83" y="761"/>
                    </a:cubicBezTo>
                    <a:cubicBezTo>
                      <a:pt x="1" y="988"/>
                      <a:pt x="48" y="1273"/>
                      <a:pt x="234" y="1428"/>
                    </a:cubicBezTo>
                    <a:cubicBezTo>
                      <a:pt x="397" y="1561"/>
                      <a:pt x="624" y="1576"/>
                      <a:pt x="833" y="1586"/>
                    </a:cubicBezTo>
                    <a:cubicBezTo>
                      <a:pt x="981" y="1594"/>
                      <a:pt x="1129" y="1601"/>
                      <a:pt x="1272" y="1608"/>
                    </a:cubicBezTo>
                    <a:cubicBezTo>
                      <a:pt x="1369" y="1613"/>
                      <a:pt x="1466" y="1617"/>
                      <a:pt x="1562" y="1617"/>
                    </a:cubicBezTo>
                    <a:cubicBezTo>
                      <a:pt x="1755" y="1617"/>
                      <a:pt x="1945" y="1599"/>
                      <a:pt x="2123" y="1532"/>
                    </a:cubicBezTo>
                    <a:cubicBezTo>
                      <a:pt x="2393" y="1435"/>
                      <a:pt x="2631" y="1190"/>
                      <a:pt x="2631" y="905"/>
                    </a:cubicBezTo>
                    <a:cubicBezTo>
                      <a:pt x="2631" y="653"/>
                      <a:pt x="2455" y="433"/>
                      <a:pt x="2253" y="289"/>
                    </a:cubicBezTo>
                    <a:cubicBezTo>
                      <a:pt x="2065" y="155"/>
                      <a:pt x="1849" y="65"/>
                      <a:pt x="1623" y="26"/>
                    </a:cubicBezTo>
                    <a:cubicBezTo>
                      <a:pt x="1546" y="13"/>
                      <a:pt x="146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 name="Google Shape;69;p4"/>
              <p:cNvSpPr/>
              <p:nvPr/>
            </p:nvSpPr>
            <p:spPr>
              <a:xfrm>
                <a:off x="5888775" y="2587925"/>
                <a:ext cx="41650" cy="42250"/>
              </a:xfrm>
              <a:custGeom>
                <a:avLst/>
                <a:gdLst/>
                <a:ahLst/>
                <a:cxnLst/>
                <a:rect l="l" t="t" r="r" b="b"/>
                <a:pathLst>
                  <a:path w="1666" h="1690" extrusionOk="0">
                    <a:moveTo>
                      <a:pt x="841" y="1"/>
                    </a:moveTo>
                    <a:cubicBezTo>
                      <a:pt x="670" y="1"/>
                      <a:pt x="513" y="98"/>
                      <a:pt x="372" y="203"/>
                    </a:cubicBezTo>
                    <a:cubicBezTo>
                      <a:pt x="250" y="289"/>
                      <a:pt x="156" y="409"/>
                      <a:pt x="102" y="549"/>
                    </a:cubicBezTo>
                    <a:cubicBezTo>
                      <a:pt x="1" y="813"/>
                      <a:pt x="69" y="1133"/>
                      <a:pt x="264" y="1335"/>
                    </a:cubicBezTo>
                    <a:cubicBezTo>
                      <a:pt x="387" y="1465"/>
                      <a:pt x="553" y="1543"/>
                      <a:pt x="722" y="1608"/>
                    </a:cubicBezTo>
                    <a:cubicBezTo>
                      <a:pt x="836" y="1653"/>
                      <a:pt x="964" y="1689"/>
                      <a:pt x="1085" y="1689"/>
                    </a:cubicBezTo>
                    <a:cubicBezTo>
                      <a:pt x="1181" y="1689"/>
                      <a:pt x="1273" y="1666"/>
                      <a:pt x="1349" y="1605"/>
                    </a:cubicBezTo>
                    <a:cubicBezTo>
                      <a:pt x="1414" y="1555"/>
                      <a:pt x="1461" y="1483"/>
                      <a:pt x="1496" y="1407"/>
                    </a:cubicBezTo>
                    <a:cubicBezTo>
                      <a:pt x="1630" y="1140"/>
                      <a:pt x="1666" y="816"/>
                      <a:pt x="1554" y="542"/>
                    </a:cubicBezTo>
                    <a:cubicBezTo>
                      <a:pt x="1457" y="301"/>
                      <a:pt x="1237" y="121"/>
                      <a:pt x="999" y="30"/>
                    </a:cubicBezTo>
                    <a:cubicBezTo>
                      <a:pt x="945" y="10"/>
                      <a:pt x="892" y="1"/>
                      <a:pt x="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 name="Google Shape;70;p4"/>
              <p:cNvSpPr/>
              <p:nvPr/>
            </p:nvSpPr>
            <p:spPr>
              <a:xfrm>
                <a:off x="5978175" y="2535050"/>
                <a:ext cx="49100" cy="56850"/>
              </a:xfrm>
              <a:custGeom>
                <a:avLst/>
                <a:gdLst/>
                <a:ahLst/>
                <a:cxnLst/>
                <a:rect l="l" t="t" r="r" b="b"/>
                <a:pathLst>
                  <a:path w="1964" h="2274" extrusionOk="0">
                    <a:moveTo>
                      <a:pt x="668" y="0"/>
                    </a:moveTo>
                    <a:cubicBezTo>
                      <a:pt x="665" y="0"/>
                      <a:pt x="662" y="0"/>
                      <a:pt x="660" y="1"/>
                    </a:cubicBezTo>
                    <a:cubicBezTo>
                      <a:pt x="385" y="4"/>
                      <a:pt x="166" y="282"/>
                      <a:pt x="90" y="523"/>
                    </a:cubicBezTo>
                    <a:cubicBezTo>
                      <a:pt x="1" y="808"/>
                      <a:pt x="47" y="1136"/>
                      <a:pt x="195" y="1396"/>
                    </a:cubicBezTo>
                    <a:cubicBezTo>
                      <a:pt x="418" y="1785"/>
                      <a:pt x="826" y="2037"/>
                      <a:pt x="1240" y="2210"/>
                    </a:cubicBezTo>
                    <a:cubicBezTo>
                      <a:pt x="1323" y="2243"/>
                      <a:pt x="1413" y="2274"/>
                      <a:pt x="1498" y="2274"/>
                    </a:cubicBezTo>
                    <a:cubicBezTo>
                      <a:pt x="1542" y="2274"/>
                      <a:pt x="1585" y="2266"/>
                      <a:pt x="1626" y="2246"/>
                    </a:cubicBezTo>
                    <a:cubicBezTo>
                      <a:pt x="1737" y="2192"/>
                      <a:pt x="1791" y="2066"/>
                      <a:pt x="1824" y="1947"/>
                    </a:cubicBezTo>
                    <a:cubicBezTo>
                      <a:pt x="1964" y="1406"/>
                      <a:pt x="1769" y="804"/>
                      <a:pt x="1366" y="423"/>
                    </a:cubicBezTo>
                    <a:cubicBezTo>
                      <a:pt x="1255" y="318"/>
                      <a:pt x="1125" y="231"/>
                      <a:pt x="999" y="145"/>
                    </a:cubicBezTo>
                    <a:cubicBezTo>
                      <a:pt x="900" y="75"/>
                      <a:pt x="791"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 name="Google Shape;71;p4"/>
              <p:cNvSpPr/>
              <p:nvPr/>
            </p:nvSpPr>
            <p:spPr>
              <a:xfrm>
                <a:off x="5946550" y="2599325"/>
                <a:ext cx="37675" cy="47400"/>
              </a:xfrm>
              <a:custGeom>
                <a:avLst/>
                <a:gdLst/>
                <a:ahLst/>
                <a:cxnLst/>
                <a:rect l="l" t="t" r="r" b="b"/>
                <a:pathLst>
                  <a:path w="1507" h="1896" extrusionOk="0">
                    <a:moveTo>
                      <a:pt x="383" y="1"/>
                    </a:moveTo>
                    <a:cubicBezTo>
                      <a:pt x="328" y="1"/>
                      <a:pt x="271" y="23"/>
                      <a:pt x="209" y="79"/>
                    </a:cubicBezTo>
                    <a:cubicBezTo>
                      <a:pt x="0" y="266"/>
                      <a:pt x="0" y="573"/>
                      <a:pt x="61" y="825"/>
                    </a:cubicBezTo>
                    <a:cubicBezTo>
                      <a:pt x="123" y="1102"/>
                      <a:pt x="253" y="1365"/>
                      <a:pt x="433" y="1585"/>
                    </a:cubicBezTo>
                    <a:cubicBezTo>
                      <a:pt x="516" y="1686"/>
                      <a:pt x="612" y="1779"/>
                      <a:pt x="728" y="1841"/>
                    </a:cubicBezTo>
                    <a:cubicBezTo>
                      <a:pt x="799" y="1875"/>
                      <a:pt x="878" y="1896"/>
                      <a:pt x="956" y="1896"/>
                    </a:cubicBezTo>
                    <a:cubicBezTo>
                      <a:pt x="1008" y="1896"/>
                      <a:pt x="1061" y="1887"/>
                      <a:pt x="1110" y="1866"/>
                    </a:cubicBezTo>
                    <a:cubicBezTo>
                      <a:pt x="1261" y="1805"/>
                      <a:pt x="1355" y="1646"/>
                      <a:pt x="1402" y="1488"/>
                    </a:cubicBezTo>
                    <a:cubicBezTo>
                      <a:pt x="1507" y="1124"/>
                      <a:pt x="1391" y="716"/>
                      <a:pt x="1143" y="439"/>
                    </a:cubicBezTo>
                    <a:cubicBezTo>
                      <a:pt x="1002" y="287"/>
                      <a:pt x="833" y="219"/>
                      <a:pt x="660" y="119"/>
                    </a:cubicBezTo>
                    <a:cubicBezTo>
                      <a:pt x="559" y="58"/>
                      <a:pt x="473" y="1"/>
                      <a:pt x="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sp>
        <p:nvSpPr>
          <p:cNvPr id="72" name="Google Shape;72;p4"/>
          <p:cNvSpPr/>
          <p:nvPr/>
        </p:nvSpPr>
        <p:spPr>
          <a:xfrm rot="7149403">
            <a:off x="10125013" y="347741"/>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73" name="Google Shape;73;p4"/>
          <p:cNvSpPr/>
          <p:nvPr/>
        </p:nvSpPr>
        <p:spPr>
          <a:xfrm rot="-424918">
            <a:off x="10140267" y="3282146"/>
            <a:ext cx="541310" cy="348675"/>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74" name="Google Shape;74;p4"/>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425149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5"/>
          <p:cNvSpPr txBox="1">
            <a:spLocks noGrp="1"/>
          </p:cNvSpPr>
          <p:nvPr>
            <p:ph type="title" idx="2"/>
          </p:nvPr>
        </p:nvSpPr>
        <p:spPr>
          <a:xfrm>
            <a:off x="2366534" y="3019467"/>
            <a:ext cx="31816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667">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5"/>
          <p:cNvSpPr txBox="1">
            <a:spLocks noGrp="1"/>
          </p:cNvSpPr>
          <p:nvPr>
            <p:ph type="title" idx="3"/>
          </p:nvPr>
        </p:nvSpPr>
        <p:spPr>
          <a:xfrm>
            <a:off x="6634100" y="3019467"/>
            <a:ext cx="32016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667">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5"/>
          <p:cNvSpPr txBox="1">
            <a:spLocks noGrp="1"/>
          </p:cNvSpPr>
          <p:nvPr>
            <p:ph type="subTitle" idx="1"/>
          </p:nvPr>
        </p:nvSpPr>
        <p:spPr>
          <a:xfrm>
            <a:off x="6643921" y="3568031"/>
            <a:ext cx="3181600" cy="11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0" name="Google Shape;80;p5"/>
          <p:cNvSpPr txBox="1">
            <a:spLocks noGrp="1"/>
          </p:cNvSpPr>
          <p:nvPr>
            <p:ph type="subTitle" idx="4"/>
          </p:nvPr>
        </p:nvSpPr>
        <p:spPr>
          <a:xfrm>
            <a:off x="2366534" y="3568031"/>
            <a:ext cx="3181600" cy="11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1" name="Google Shape;81;p5"/>
          <p:cNvSpPr/>
          <p:nvPr/>
        </p:nvSpPr>
        <p:spPr>
          <a:xfrm rot="7149403">
            <a:off x="3634813" y="5931057"/>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2" name="Google Shape;82;p5"/>
          <p:cNvSpPr/>
          <p:nvPr/>
        </p:nvSpPr>
        <p:spPr>
          <a:xfrm rot="2700000">
            <a:off x="10444885" y="1116139"/>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3" name="Google Shape;83;p5"/>
          <p:cNvSpPr/>
          <p:nvPr/>
        </p:nvSpPr>
        <p:spPr>
          <a:xfrm>
            <a:off x="7431883" y="6138792"/>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4" name="Google Shape;84;p5"/>
          <p:cNvSpPr/>
          <p:nvPr/>
        </p:nvSpPr>
        <p:spPr>
          <a:xfrm rot="2700000">
            <a:off x="246802" y="2379739"/>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5" name="Google Shape;85;p5"/>
          <p:cNvSpPr/>
          <p:nvPr/>
        </p:nvSpPr>
        <p:spPr>
          <a:xfrm rot="6227896">
            <a:off x="10368832" y="5054446"/>
            <a:ext cx="468017" cy="657401"/>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6" name="Google Shape;86;p5"/>
          <p:cNvSpPr/>
          <p:nvPr/>
        </p:nvSpPr>
        <p:spPr>
          <a:xfrm rot="-7149403" flipH="1">
            <a:off x="412047" y="6062975"/>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7" name="Google Shape;87;p5"/>
          <p:cNvSpPr/>
          <p:nvPr/>
        </p:nvSpPr>
        <p:spPr>
          <a:xfrm rot="10800000">
            <a:off x="5" y="3397635"/>
            <a:ext cx="2737396" cy="3460361"/>
          </a:xfrm>
          <a:custGeom>
            <a:avLst/>
            <a:gdLst/>
            <a:ahLst/>
            <a:cxnLst/>
            <a:rect l="l" t="t" r="r" b="b"/>
            <a:pathLst>
              <a:path w="30393" h="38420" extrusionOk="0">
                <a:moveTo>
                  <a:pt x="1" y="1"/>
                </a:moveTo>
                <a:cubicBezTo>
                  <a:pt x="3774" y="14514"/>
                  <a:pt x="11587" y="27954"/>
                  <a:pt x="22330" y="38420"/>
                </a:cubicBezTo>
                <a:cubicBezTo>
                  <a:pt x="26749" y="36193"/>
                  <a:pt x="30393" y="32999"/>
                  <a:pt x="30393" y="32999"/>
                </a:cubicBezTo>
                <a:lnTo>
                  <a:pt x="30393" y="30091"/>
                </a:lnTo>
                <a:cubicBezTo>
                  <a:pt x="21901" y="21485"/>
                  <a:pt x="15425" y="11393"/>
                  <a:pt x="11378"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88" name="Google Shape;88;p5"/>
          <p:cNvSpPr/>
          <p:nvPr/>
        </p:nvSpPr>
        <p:spPr>
          <a:xfrm>
            <a:off x="5285" y="56434"/>
            <a:ext cx="1458547" cy="1837489"/>
          </a:xfrm>
          <a:custGeom>
            <a:avLst/>
            <a:gdLst/>
            <a:ahLst/>
            <a:cxnLst/>
            <a:rect l="l" t="t" r="r" b="b"/>
            <a:pathLst>
              <a:path w="10935" h="13776" extrusionOk="0">
                <a:moveTo>
                  <a:pt x="1" y="1"/>
                </a:moveTo>
                <a:lnTo>
                  <a:pt x="1" y="10142"/>
                </a:lnTo>
                <a:cubicBezTo>
                  <a:pt x="2350" y="11685"/>
                  <a:pt x="4988" y="13213"/>
                  <a:pt x="7756" y="13684"/>
                </a:cubicBezTo>
                <a:cubicBezTo>
                  <a:pt x="8063" y="13737"/>
                  <a:pt x="8376" y="13775"/>
                  <a:pt x="8687" y="13775"/>
                </a:cubicBezTo>
                <a:cubicBezTo>
                  <a:pt x="8994" y="13775"/>
                  <a:pt x="9299" y="13738"/>
                  <a:pt x="9591" y="13641"/>
                </a:cubicBezTo>
                <a:cubicBezTo>
                  <a:pt x="10178" y="13447"/>
                  <a:pt x="10701" y="12967"/>
                  <a:pt x="10795" y="12358"/>
                </a:cubicBezTo>
                <a:cubicBezTo>
                  <a:pt x="10935" y="11400"/>
                  <a:pt x="10048" y="10629"/>
                  <a:pt x="9692" y="9727"/>
                </a:cubicBezTo>
                <a:cubicBezTo>
                  <a:pt x="9504" y="9248"/>
                  <a:pt x="9469" y="8726"/>
                  <a:pt x="9328" y="8228"/>
                </a:cubicBezTo>
                <a:cubicBezTo>
                  <a:pt x="9058" y="7266"/>
                  <a:pt x="8413" y="6459"/>
                  <a:pt x="7731" y="5731"/>
                </a:cubicBezTo>
                <a:cubicBezTo>
                  <a:pt x="5620" y="3486"/>
                  <a:pt x="3313" y="1849"/>
                  <a:pt x="1"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grpSp>
        <p:nvGrpSpPr>
          <p:cNvPr id="89" name="Google Shape;89;p5"/>
          <p:cNvGrpSpPr/>
          <p:nvPr/>
        </p:nvGrpSpPr>
        <p:grpSpPr>
          <a:xfrm rot="-1066568">
            <a:off x="8756473" y="5932905"/>
            <a:ext cx="921655" cy="675979"/>
            <a:chOff x="6775677" y="5499113"/>
            <a:chExt cx="1532571" cy="1124286"/>
          </a:xfrm>
        </p:grpSpPr>
        <p:sp>
          <p:nvSpPr>
            <p:cNvPr id="90" name="Google Shape;90;p5"/>
            <p:cNvSpPr/>
            <p:nvPr/>
          </p:nvSpPr>
          <p:spPr>
            <a:xfrm>
              <a:off x="6775677" y="5499113"/>
              <a:ext cx="1532571" cy="1124286"/>
            </a:xfrm>
            <a:custGeom>
              <a:avLst/>
              <a:gdLst/>
              <a:ahLst/>
              <a:cxnLst/>
              <a:rect l="l" t="t" r="r" b="b"/>
              <a:pathLst>
                <a:path w="18770" h="13770" extrusionOk="0">
                  <a:moveTo>
                    <a:pt x="5664" y="0"/>
                  </a:moveTo>
                  <a:cubicBezTo>
                    <a:pt x="3777" y="0"/>
                    <a:pt x="1888" y="44"/>
                    <a:pt x="0" y="94"/>
                  </a:cubicBezTo>
                  <a:cubicBezTo>
                    <a:pt x="162" y="3456"/>
                    <a:pt x="325" y="6819"/>
                    <a:pt x="486" y="10184"/>
                  </a:cubicBezTo>
                  <a:cubicBezTo>
                    <a:pt x="508" y="10650"/>
                    <a:pt x="541" y="11144"/>
                    <a:pt x="807" y="11529"/>
                  </a:cubicBezTo>
                  <a:cubicBezTo>
                    <a:pt x="1146" y="12012"/>
                    <a:pt x="1766" y="12192"/>
                    <a:pt x="2339" y="12329"/>
                  </a:cubicBezTo>
                  <a:cubicBezTo>
                    <a:pt x="6316" y="13285"/>
                    <a:pt x="10405" y="13769"/>
                    <a:pt x="14492" y="13769"/>
                  </a:cubicBezTo>
                  <a:cubicBezTo>
                    <a:pt x="15213" y="13769"/>
                    <a:pt x="15934" y="13754"/>
                    <a:pt x="16654" y="13724"/>
                  </a:cubicBezTo>
                  <a:cubicBezTo>
                    <a:pt x="16896" y="13713"/>
                    <a:pt x="17162" y="13691"/>
                    <a:pt x="17335" y="13522"/>
                  </a:cubicBezTo>
                  <a:cubicBezTo>
                    <a:pt x="17458" y="13406"/>
                    <a:pt x="17516" y="13237"/>
                    <a:pt x="17562" y="13075"/>
                  </a:cubicBezTo>
                  <a:cubicBezTo>
                    <a:pt x="18770" y="9038"/>
                    <a:pt x="18431" y="4562"/>
                    <a:pt x="16625" y="756"/>
                  </a:cubicBezTo>
                  <a:cubicBezTo>
                    <a:pt x="12999" y="164"/>
                    <a:pt x="9336" y="0"/>
                    <a:pt x="5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91" name="Google Shape;91;p5"/>
            <p:cNvGrpSpPr/>
            <p:nvPr/>
          </p:nvGrpSpPr>
          <p:grpSpPr>
            <a:xfrm>
              <a:off x="6914457" y="5584579"/>
              <a:ext cx="1255015" cy="953335"/>
              <a:chOff x="1894925" y="2840300"/>
              <a:chExt cx="403425" cy="306450"/>
            </a:xfrm>
          </p:grpSpPr>
          <p:sp>
            <p:nvSpPr>
              <p:cNvPr id="92" name="Google Shape;92;p5"/>
              <p:cNvSpPr/>
              <p:nvPr/>
            </p:nvSpPr>
            <p:spPr>
              <a:xfrm>
                <a:off x="1906650" y="2925700"/>
                <a:ext cx="43175" cy="44625"/>
              </a:xfrm>
              <a:custGeom>
                <a:avLst/>
                <a:gdLst/>
                <a:ahLst/>
                <a:cxnLst/>
                <a:rect l="l" t="t" r="r" b="b"/>
                <a:pathLst>
                  <a:path w="1727" h="1785" extrusionOk="0">
                    <a:moveTo>
                      <a:pt x="599" y="0"/>
                    </a:moveTo>
                    <a:cubicBezTo>
                      <a:pt x="440" y="0"/>
                      <a:pt x="280" y="61"/>
                      <a:pt x="180" y="190"/>
                    </a:cubicBezTo>
                    <a:cubicBezTo>
                      <a:pt x="0" y="416"/>
                      <a:pt x="141" y="683"/>
                      <a:pt x="288" y="885"/>
                    </a:cubicBezTo>
                    <a:cubicBezTo>
                      <a:pt x="501" y="1176"/>
                      <a:pt x="761" y="1432"/>
                      <a:pt x="1056" y="1645"/>
                    </a:cubicBezTo>
                    <a:cubicBezTo>
                      <a:pt x="1156" y="1719"/>
                      <a:pt x="1286" y="1785"/>
                      <a:pt x="1403" y="1785"/>
                    </a:cubicBezTo>
                    <a:cubicBezTo>
                      <a:pt x="1464" y="1785"/>
                      <a:pt x="1521" y="1767"/>
                      <a:pt x="1568" y="1725"/>
                    </a:cubicBezTo>
                    <a:cubicBezTo>
                      <a:pt x="1619" y="1677"/>
                      <a:pt x="1644" y="1609"/>
                      <a:pt x="1658" y="1544"/>
                    </a:cubicBezTo>
                    <a:cubicBezTo>
                      <a:pt x="1727" y="1231"/>
                      <a:pt x="1579" y="925"/>
                      <a:pt x="1413" y="669"/>
                    </a:cubicBezTo>
                    <a:cubicBezTo>
                      <a:pt x="1258" y="431"/>
                      <a:pt x="1075" y="120"/>
                      <a:pt x="790" y="30"/>
                    </a:cubicBezTo>
                    <a:cubicBezTo>
                      <a:pt x="729" y="11"/>
                      <a:pt x="664"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3" name="Google Shape;93;p5"/>
              <p:cNvSpPr/>
              <p:nvPr/>
            </p:nvSpPr>
            <p:spPr>
              <a:xfrm>
                <a:off x="1970075" y="2889725"/>
                <a:ext cx="41300" cy="37000"/>
              </a:xfrm>
              <a:custGeom>
                <a:avLst/>
                <a:gdLst/>
                <a:ahLst/>
                <a:cxnLst/>
                <a:rect l="l" t="t" r="r" b="b"/>
                <a:pathLst>
                  <a:path w="1652" h="1480" extrusionOk="0">
                    <a:moveTo>
                      <a:pt x="781" y="0"/>
                    </a:moveTo>
                    <a:cubicBezTo>
                      <a:pt x="613" y="0"/>
                      <a:pt x="433" y="53"/>
                      <a:pt x="314" y="150"/>
                    </a:cubicBezTo>
                    <a:cubicBezTo>
                      <a:pt x="228" y="215"/>
                      <a:pt x="166" y="313"/>
                      <a:pt x="108" y="403"/>
                    </a:cubicBezTo>
                    <a:cubicBezTo>
                      <a:pt x="4" y="558"/>
                      <a:pt x="0" y="666"/>
                      <a:pt x="116" y="817"/>
                    </a:cubicBezTo>
                    <a:cubicBezTo>
                      <a:pt x="274" y="1030"/>
                      <a:pt x="444" y="1246"/>
                      <a:pt x="678" y="1376"/>
                    </a:cubicBezTo>
                    <a:cubicBezTo>
                      <a:pt x="796" y="1441"/>
                      <a:pt x="934" y="1479"/>
                      <a:pt x="1068" y="1479"/>
                    </a:cubicBezTo>
                    <a:cubicBezTo>
                      <a:pt x="1201" y="1479"/>
                      <a:pt x="1329" y="1442"/>
                      <a:pt x="1432" y="1358"/>
                    </a:cubicBezTo>
                    <a:cubicBezTo>
                      <a:pt x="1590" y="1221"/>
                      <a:pt x="1651" y="990"/>
                      <a:pt x="1615" y="781"/>
                    </a:cubicBezTo>
                    <a:cubicBezTo>
                      <a:pt x="1579" y="572"/>
                      <a:pt x="1457" y="388"/>
                      <a:pt x="1305" y="240"/>
                    </a:cubicBezTo>
                    <a:cubicBezTo>
                      <a:pt x="1219" y="158"/>
                      <a:pt x="1121" y="82"/>
                      <a:pt x="1010" y="39"/>
                    </a:cubicBezTo>
                    <a:cubicBezTo>
                      <a:pt x="941" y="13"/>
                      <a:pt x="86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4" name="Google Shape;94;p5"/>
              <p:cNvSpPr/>
              <p:nvPr/>
            </p:nvSpPr>
            <p:spPr>
              <a:xfrm>
                <a:off x="1898000" y="2854950"/>
                <a:ext cx="42025" cy="45950"/>
              </a:xfrm>
              <a:custGeom>
                <a:avLst/>
                <a:gdLst/>
                <a:ahLst/>
                <a:cxnLst/>
                <a:rect l="l" t="t" r="r" b="b"/>
                <a:pathLst>
                  <a:path w="1681" h="1838" extrusionOk="0">
                    <a:moveTo>
                      <a:pt x="670" y="0"/>
                    </a:moveTo>
                    <a:cubicBezTo>
                      <a:pt x="372" y="0"/>
                      <a:pt x="86" y="225"/>
                      <a:pt x="29" y="525"/>
                    </a:cubicBezTo>
                    <a:cubicBezTo>
                      <a:pt x="0" y="676"/>
                      <a:pt x="55" y="831"/>
                      <a:pt x="115" y="965"/>
                    </a:cubicBezTo>
                    <a:cubicBezTo>
                      <a:pt x="249" y="1242"/>
                      <a:pt x="444" y="1488"/>
                      <a:pt x="685" y="1674"/>
                    </a:cubicBezTo>
                    <a:cubicBezTo>
                      <a:pt x="793" y="1761"/>
                      <a:pt x="920" y="1837"/>
                      <a:pt x="1056" y="1837"/>
                    </a:cubicBezTo>
                    <a:cubicBezTo>
                      <a:pt x="1248" y="1834"/>
                      <a:pt x="1406" y="1686"/>
                      <a:pt x="1510" y="1531"/>
                    </a:cubicBezTo>
                    <a:cubicBezTo>
                      <a:pt x="1604" y="1393"/>
                      <a:pt x="1680" y="1235"/>
                      <a:pt x="1669" y="1069"/>
                    </a:cubicBezTo>
                    <a:cubicBezTo>
                      <a:pt x="1658" y="911"/>
                      <a:pt x="1564" y="766"/>
                      <a:pt x="1478" y="637"/>
                    </a:cubicBezTo>
                    <a:cubicBezTo>
                      <a:pt x="1323" y="403"/>
                      <a:pt x="1158" y="157"/>
                      <a:pt x="902" y="49"/>
                    </a:cubicBezTo>
                    <a:cubicBezTo>
                      <a:pt x="826" y="16"/>
                      <a:pt x="747"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5" name="Google Shape;95;p5"/>
              <p:cNvSpPr/>
              <p:nvPr/>
            </p:nvSpPr>
            <p:spPr>
              <a:xfrm>
                <a:off x="2025400" y="2845825"/>
                <a:ext cx="54425" cy="41550"/>
              </a:xfrm>
              <a:custGeom>
                <a:avLst/>
                <a:gdLst/>
                <a:ahLst/>
                <a:cxnLst/>
                <a:rect l="l" t="t" r="r" b="b"/>
                <a:pathLst>
                  <a:path w="2177" h="1662" extrusionOk="0">
                    <a:moveTo>
                      <a:pt x="235" y="1"/>
                    </a:moveTo>
                    <a:cubicBezTo>
                      <a:pt x="184" y="1"/>
                      <a:pt x="136" y="7"/>
                      <a:pt x="97" y="25"/>
                    </a:cubicBezTo>
                    <a:cubicBezTo>
                      <a:pt x="1" y="72"/>
                      <a:pt x="29" y="180"/>
                      <a:pt x="47" y="266"/>
                    </a:cubicBezTo>
                    <a:cubicBezTo>
                      <a:pt x="72" y="418"/>
                      <a:pt x="127" y="566"/>
                      <a:pt x="181" y="710"/>
                    </a:cubicBezTo>
                    <a:cubicBezTo>
                      <a:pt x="231" y="847"/>
                      <a:pt x="285" y="991"/>
                      <a:pt x="386" y="1096"/>
                    </a:cubicBezTo>
                    <a:cubicBezTo>
                      <a:pt x="469" y="1182"/>
                      <a:pt x="573" y="1236"/>
                      <a:pt x="678" y="1290"/>
                    </a:cubicBezTo>
                    <a:cubicBezTo>
                      <a:pt x="1024" y="1470"/>
                      <a:pt x="1385" y="1655"/>
                      <a:pt x="1774" y="1661"/>
                    </a:cubicBezTo>
                    <a:cubicBezTo>
                      <a:pt x="1824" y="1661"/>
                      <a:pt x="1882" y="1658"/>
                      <a:pt x="1929" y="1633"/>
                    </a:cubicBezTo>
                    <a:cubicBezTo>
                      <a:pt x="1982" y="1607"/>
                      <a:pt x="2019" y="1553"/>
                      <a:pt x="2047" y="1499"/>
                    </a:cubicBezTo>
                    <a:cubicBezTo>
                      <a:pt x="2177" y="1244"/>
                      <a:pt x="2148" y="915"/>
                      <a:pt x="1975" y="685"/>
                    </a:cubicBezTo>
                    <a:cubicBezTo>
                      <a:pt x="1802" y="451"/>
                      <a:pt x="1511" y="339"/>
                      <a:pt x="1233" y="238"/>
                    </a:cubicBezTo>
                    <a:cubicBezTo>
                      <a:pt x="984" y="148"/>
                      <a:pt x="728" y="54"/>
                      <a:pt x="462" y="22"/>
                    </a:cubicBezTo>
                    <a:cubicBezTo>
                      <a:pt x="398" y="15"/>
                      <a:pt x="313"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6" name="Google Shape;96;p5"/>
              <p:cNvSpPr/>
              <p:nvPr/>
            </p:nvSpPr>
            <p:spPr>
              <a:xfrm>
                <a:off x="1932325" y="2989975"/>
                <a:ext cx="39300" cy="42325"/>
              </a:xfrm>
              <a:custGeom>
                <a:avLst/>
                <a:gdLst/>
                <a:ahLst/>
                <a:cxnLst/>
                <a:rect l="l" t="t" r="r" b="b"/>
                <a:pathLst>
                  <a:path w="1572" h="1693" extrusionOk="0">
                    <a:moveTo>
                      <a:pt x="452" y="0"/>
                    </a:moveTo>
                    <a:cubicBezTo>
                      <a:pt x="447" y="0"/>
                      <a:pt x="442" y="0"/>
                      <a:pt x="437" y="1"/>
                    </a:cubicBezTo>
                    <a:cubicBezTo>
                      <a:pt x="278" y="8"/>
                      <a:pt x="202" y="184"/>
                      <a:pt x="123" y="300"/>
                    </a:cubicBezTo>
                    <a:cubicBezTo>
                      <a:pt x="22" y="451"/>
                      <a:pt x="1" y="631"/>
                      <a:pt x="33" y="811"/>
                    </a:cubicBezTo>
                    <a:cubicBezTo>
                      <a:pt x="123" y="1265"/>
                      <a:pt x="530" y="1641"/>
                      <a:pt x="991" y="1687"/>
                    </a:cubicBezTo>
                    <a:cubicBezTo>
                      <a:pt x="1021" y="1690"/>
                      <a:pt x="1051" y="1692"/>
                      <a:pt x="1081" y="1692"/>
                    </a:cubicBezTo>
                    <a:cubicBezTo>
                      <a:pt x="1224" y="1692"/>
                      <a:pt x="1368" y="1653"/>
                      <a:pt x="1460" y="1546"/>
                    </a:cubicBezTo>
                    <a:cubicBezTo>
                      <a:pt x="1558" y="1431"/>
                      <a:pt x="1572" y="1262"/>
                      <a:pt x="1528" y="1117"/>
                    </a:cubicBezTo>
                    <a:cubicBezTo>
                      <a:pt x="1485" y="970"/>
                      <a:pt x="1392" y="847"/>
                      <a:pt x="1294" y="728"/>
                    </a:cubicBezTo>
                    <a:cubicBezTo>
                      <a:pt x="1114" y="512"/>
                      <a:pt x="916" y="310"/>
                      <a:pt x="700" y="127"/>
                    </a:cubicBezTo>
                    <a:cubicBezTo>
                      <a:pt x="628" y="65"/>
                      <a:pt x="54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 name="Google Shape;97;p5"/>
              <p:cNvSpPr/>
              <p:nvPr/>
            </p:nvSpPr>
            <p:spPr>
              <a:xfrm>
                <a:off x="1959900" y="2946675"/>
                <a:ext cx="37875" cy="41200"/>
              </a:xfrm>
              <a:custGeom>
                <a:avLst/>
                <a:gdLst/>
                <a:ahLst/>
                <a:cxnLst/>
                <a:rect l="l" t="t" r="r" b="b"/>
                <a:pathLst>
                  <a:path w="1515" h="1648" extrusionOk="0">
                    <a:moveTo>
                      <a:pt x="797" y="1"/>
                    </a:moveTo>
                    <a:cubicBezTo>
                      <a:pt x="441" y="1"/>
                      <a:pt x="114" y="532"/>
                      <a:pt x="44" y="813"/>
                    </a:cubicBezTo>
                    <a:cubicBezTo>
                      <a:pt x="11" y="929"/>
                      <a:pt x="1" y="1059"/>
                      <a:pt x="51" y="1170"/>
                    </a:cubicBezTo>
                    <a:cubicBezTo>
                      <a:pt x="87" y="1249"/>
                      <a:pt x="155" y="1314"/>
                      <a:pt x="227" y="1368"/>
                    </a:cubicBezTo>
                    <a:cubicBezTo>
                      <a:pt x="447" y="1530"/>
                      <a:pt x="714" y="1628"/>
                      <a:pt x="988" y="1646"/>
                    </a:cubicBezTo>
                    <a:cubicBezTo>
                      <a:pt x="1003" y="1647"/>
                      <a:pt x="1018" y="1647"/>
                      <a:pt x="1034" y="1647"/>
                    </a:cubicBezTo>
                    <a:cubicBezTo>
                      <a:pt x="1176" y="1647"/>
                      <a:pt x="1329" y="1616"/>
                      <a:pt x="1417" y="1505"/>
                    </a:cubicBezTo>
                    <a:cubicBezTo>
                      <a:pt x="1503" y="1405"/>
                      <a:pt x="1514" y="1257"/>
                      <a:pt x="1500" y="1124"/>
                    </a:cubicBezTo>
                    <a:cubicBezTo>
                      <a:pt x="1475" y="853"/>
                      <a:pt x="1377" y="590"/>
                      <a:pt x="1244" y="356"/>
                    </a:cubicBezTo>
                    <a:cubicBezTo>
                      <a:pt x="1179" y="237"/>
                      <a:pt x="1096" y="118"/>
                      <a:pt x="977" y="49"/>
                    </a:cubicBezTo>
                    <a:cubicBezTo>
                      <a:pt x="917" y="16"/>
                      <a:pt x="856" y="1"/>
                      <a:pt x="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8" name="Google Shape;98;p5"/>
              <p:cNvSpPr/>
              <p:nvPr/>
            </p:nvSpPr>
            <p:spPr>
              <a:xfrm>
                <a:off x="2010900" y="2980450"/>
                <a:ext cx="38650" cy="42250"/>
              </a:xfrm>
              <a:custGeom>
                <a:avLst/>
                <a:gdLst/>
                <a:ahLst/>
                <a:cxnLst/>
                <a:rect l="l" t="t" r="r" b="b"/>
                <a:pathLst>
                  <a:path w="1546" h="1690" extrusionOk="0">
                    <a:moveTo>
                      <a:pt x="536" y="0"/>
                    </a:moveTo>
                    <a:cubicBezTo>
                      <a:pt x="369" y="0"/>
                      <a:pt x="216" y="91"/>
                      <a:pt x="133" y="244"/>
                    </a:cubicBezTo>
                    <a:cubicBezTo>
                      <a:pt x="0" y="504"/>
                      <a:pt x="58" y="836"/>
                      <a:pt x="205" y="1074"/>
                    </a:cubicBezTo>
                    <a:cubicBezTo>
                      <a:pt x="368" y="1330"/>
                      <a:pt x="631" y="1513"/>
                      <a:pt x="908" y="1628"/>
                    </a:cubicBezTo>
                    <a:cubicBezTo>
                      <a:pt x="986" y="1662"/>
                      <a:pt x="1071" y="1690"/>
                      <a:pt x="1155" y="1690"/>
                    </a:cubicBezTo>
                    <a:cubicBezTo>
                      <a:pt x="1189" y="1690"/>
                      <a:pt x="1222" y="1686"/>
                      <a:pt x="1254" y="1676"/>
                    </a:cubicBezTo>
                    <a:cubicBezTo>
                      <a:pt x="1409" y="1628"/>
                      <a:pt x="1496" y="1455"/>
                      <a:pt x="1514" y="1293"/>
                    </a:cubicBezTo>
                    <a:cubicBezTo>
                      <a:pt x="1546" y="1009"/>
                      <a:pt x="1427" y="738"/>
                      <a:pt x="1258" y="518"/>
                    </a:cubicBezTo>
                    <a:cubicBezTo>
                      <a:pt x="1110" y="324"/>
                      <a:pt x="897" y="75"/>
                      <a:pt x="649" y="14"/>
                    </a:cubicBezTo>
                    <a:cubicBezTo>
                      <a:pt x="611" y="5"/>
                      <a:pt x="573"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9" name="Google Shape;99;p5"/>
              <p:cNvSpPr/>
              <p:nvPr/>
            </p:nvSpPr>
            <p:spPr>
              <a:xfrm>
                <a:off x="1894925" y="3050225"/>
                <a:ext cx="45100" cy="51300"/>
              </a:xfrm>
              <a:custGeom>
                <a:avLst/>
                <a:gdLst/>
                <a:ahLst/>
                <a:cxnLst/>
                <a:rect l="l" t="t" r="r" b="b"/>
                <a:pathLst>
                  <a:path w="1804" h="2052" extrusionOk="0">
                    <a:moveTo>
                      <a:pt x="723" y="0"/>
                    </a:moveTo>
                    <a:cubicBezTo>
                      <a:pt x="550" y="0"/>
                      <a:pt x="388" y="75"/>
                      <a:pt x="217" y="139"/>
                    </a:cubicBezTo>
                    <a:cubicBezTo>
                      <a:pt x="0" y="218"/>
                      <a:pt x="130" y="704"/>
                      <a:pt x="185" y="863"/>
                    </a:cubicBezTo>
                    <a:cubicBezTo>
                      <a:pt x="243" y="1018"/>
                      <a:pt x="325" y="1166"/>
                      <a:pt x="426" y="1295"/>
                    </a:cubicBezTo>
                    <a:cubicBezTo>
                      <a:pt x="660" y="1595"/>
                      <a:pt x="985" y="1811"/>
                      <a:pt x="1327" y="1984"/>
                    </a:cubicBezTo>
                    <a:cubicBezTo>
                      <a:pt x="1391" y="2019"/>
                      <a:pt x="1464" y="2051"/>
                      <a:pt x="1536" y="2051"/>
                    </a:cubicBezTo>
                    <a:cubicBezTo>
                      <a:pt x="1553" y="2051"/>
                      <a:pt x="1570" y="2049"/>
                      <a:pt x="1587" y="2045"/>
                    </a:cubicBezTo>
                    <a:cubicBezTo>
                      <a:pt x="1760" y="2005"/>
                      <a:pt x="1803" y="1782"/>
                      <a:pt x="1792" y="1605"/>
                    </a:cubicBezTo>
                    <a:cubicBezTo>
                      <a:pt x="1770" y="1249"/>
                      <a:pt x="1665" y="899"/>
                      <a:pt x="1489" y="585"/>
                    </a:cubicBezTo>
                    <a:cubicBezTo>
                      <a:pt x="1363" y="358"/>
                      <a:pt x="1186" y="142"/>
                      <a:pt x="945" y="45"/>
                    </a:cubicBezTo>
                    <a:cubicBezTo>
                      <a:pt x="868" y="13"/>
                      <a:pt x="794"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0" name="Google Shape;100;p5"/>
              <p:cNvSpPr/>
              <p:nvPr/>
            </p:nvSpPr>
            <p:spPr>
              <a:xfrm>
                <a:off x="1984025" y="3071075"/>
                <a:ext cx="62300" cy="36950"/>
              </a:xfrm>
              <a:custGeom>
                <a:avLst/>
                <a:gdLst/>
                <a:ahLst/>
                <a:cxnLst/>
                <a:rect l="l" t="t" r="r" b="b"/>
                <a:pathLst>
                  <a:path w="2492" h="1478" extrusionOk="0">
                    <a:moveTo>
                      <a:pt x="739" y="0"/>
                    </a:moveTo>
                    <a:cubicBezTo>
                      <a:pt x="733" y="0"/>
                      <a:pt x="728" y="0"/>
                      <a:pt x="722" y="0"/>
                    </a:cubicBezTo>
                    <a:cubicBezTo>
                      <a:pt x="415" y="0"/>
                      <a:pt x="1" y="198"/>
                      <a:pt x="4" y="551"/>
                    </a:cubicBezTo>
                    <a:cubicBezTo>
                      <a:pt x="4" y="739"/>
                      <a:pt x="109" y="915"/>
                      <a:pt x="242" y="1052"/>
                    </a:cubicBezTo>
                    <a:cubicBezTo>
                      <a:pt x="340" y="1153"/>
                      <a:pt x="455" y="1236"/>
                      <a:pt x="585" y="1283"/>
                    </a:cubicBezTo>
                    <a:cubicBezTo>
                      <a:pt x="686" y="1323"/>
                      <a:pt x="794" y="1333"/>
                      <a:pt x="902" y="1348"/>
                    </a:cubicBezTo>
                    <a:cubicBezTo>
                      <a:pt x="1212" y="1388"/>
                      <a:pt x="1522" y="1424"/>
                      <a:pt x="1832" y="1463"/>
                    </a:cubicBezTo>
                    <a:cubicBezTo>
                      <a:pt x="1894" y="1470"/>
                      <a:pt x="1958" y="1477"/>
                      <a:pt x="2022" y="1477"/>
                    </a:cubicBezTo>
                    <a:cubicBezTo>
                      <a:pt x="2095" y="1477"/>
                      <a:pt x="2166" y="1467"/>
                      <a:pt x="2232" y="1434"/>
                    </a:cubicBezTo>
                    <a:cubicBezTo>
                      <a:pt x="2423" y="1341"/>
                      <a:pt x="2491" y="1088"/>
                      <a:pt x="2426" y="887"/>
                    </a:cubicBezTo>
                    <a:cubicBezTo>
                      <a:pt x="2366" y="684"/>
                      <a:pt x="2203" y="530"/>
                      <a:pt x="2030" y="408"/>
                    </a:cubicBezTo>
                    <a:cubicBezTo>
                      <a:pt x="1652" y="143"/>
                      <a:pt x="1198"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1" name="Google Shape;101;p5"/>
              <p:cNvSpPr/>
              <p:nvPr/>
            </p:nvSpPr>
            <p:spPr>
              <a:xfrm>
                <a:off x="1990525" y="3022075"/>
                <a:ext cx="51300" cy="27950"/>
              </a:xfrm>
              <a:custGeom>
                <a:avLst/>
                <a:gdLst/>
                <a:ahLst/>
                <a:cxnLst/>
                <a:rect l="l" t="t" r="r" b="b"/>
                <a:pathLst>
                  <a:path w="2052" h="1118" extrusionOk="0">
                    <a:moveTo>
                      <a:pt x="727" y="1"/>
                    </a:moveTo>
                    <a:cubicBezTo>
                      <a:pt x="559" y="1"/>
                      <a:pt x="389" y="49"/>
                      <a:pt x="256" y="162"/>
                    </a:cubicBezTo>
                    <a:cubicBezTo>
                      <a:pt x="141" y="262"/>
                      <a:pt x="69" y="407"/>
                      <a:pt x="33" y="555"/>
                    </a:cubicBezTo>
                    <a:cubicBezTo>
                      <a:pt x="0" y="695"/>
                      <a:pt x="12" y="864"/>
                      <a:pt x="120" y="962"/>
                    </a:cubicBezTo>
                    <a:cubicBezTo>
                      <a:pt x="177" y="1012"/>
                      <a:pt x="250" y="1034"/>
                      <a:pt x="321" y="1052"/>
                    </a:cubicBezTo>
                    <a:cubicBezTo>
                      <a:pt x="536" y="1105"/>
                      <a:pt x="757" y="1117"/>
                      <a:pt x="979" y="1117"/>
                    </a:cubicBezTo>
                    <a:cubicBezTo>
                      <a:pt x="1069" y="1117"/>
                      <a:pt x="1160" y="1115"/>
                      <a:pt x="1251" y="1113"/>
                    </a:cubicBezTo>
                    <a:cubicBezTo>
                      <a:pt x="1486" y="1109"/>
                      <a:pt x="1752" y="1084"/>
                      <a:pt x="1889" y="897"/>
                    </a:cubicBezTo>
                    <a:cubicBezTo>
                      <a:pt x="2051" y="666"/>
                      <a:pt x="1907" y="327"/>
                      <a:pt x="1665" y="187"/>
                    </a:cubicBezTo>
                    <a:cubicBezTo>
                      <a:pt x="1428" y="46"/>
                      <a:pt x="1143" y="61"/>
                      <a:pt x="880" y="14"/>
                    </a:cubicBezTo>
                    <a:cubicBezTo>
                      <a:pt x="830" y="6"/>
                      <a:pt x="779"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2" name="Google Shape;102;p5"/>
              <p:cNvSpPr/>
              <p:nvPr/>
            </p:nvSpPr>
            <p:spPr>
              <a:xfrm>
                <a:off x="2053425" y="3045000"/>
                <a:ext cx="38950" cy="42800"/>
              </a:xfrm>
              <a:custGeom>
                <a:avLst/>
                <a:gdLst/>
                <a:ahLst/>
                <a:cxnLst/>
                <a:rect l="l" t="t" r="r" b="b"/>
                <a:pathLst>
                  <a:path w="1558" h="1712" extrusionOk="0">
                    <a:moveTo>
                      <a:pt x="433" y="0"/>
                    </a:moveTo>
                    <a:cubicBezTo>
                      <a:pt x="305" y="0"/>
                      <a:pt x="190" y="44"/>
                      <a:pt x="119" y="164"/>
                    </a:cubicBezTo>
                    <a:cubicBezTo>
                      <a:pt x="1" y="362"/>
                      <a:pt x="4" y="625"/>
                      <a:pt x="94" y="834"/>
                    </a:cubicBezTo>
                    <a:cubicBezTo>
                      <a:pt x="217" y="1115"/>
                      <a:pt x="462" y="1324"/>
                      <a:pt x="699" y="1519"/>
                    </a:cubicBezTo>
                    <a:cubicBezTo>
                      <a:pt x="804" y="1605"/>
                      <a:pt x="919" y="1695"/>
                      <a:pt x="1052" y="1710"/>
                    </a:cubicBezTo>
                    <a:cubicBezTo>
                      <a:pt x="1063" y="1711"/>
                      <a:pt x="1073" y="1711"/>
                      <a:pt x="1084" y="1711"/>
                    </a:cubicBezTo>
                    <a:cubicBezTo>
                      <a:pt x="1232" y="1711"/>
                      <a:pt x="1372" y="1622"/>
                      <a:pt x="1449" y="1494"/>
                    </a:cubicBezTo>
                    <a:cubicBezTo>
                      <a:pt x="1536" y="1360"/>
                      <a:pt x="1558" y="1195"/>
                      <a:pt x="1539" y="1035"/>
                    </a:cubicBezTo>
                    <a:cubicBezTo>
                      <a:pt x="1506" y="676"/>
                      <a:pt x="1269" y="351"/>
                      <a:pt x="959" y="167"/>
                    </a:cubicBezTo>
                    <a:cubicBezTo>
                      <a:pt x="821" y="89"/>
                      <a:pt x="61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3" name="Google Shape;103;p5"/>
              <p:cNvSpPr/>
              <p:nvPr/>
            </p:nvSpPr>
            <p:spPr>
              <a:xfrm>
                <a:off x="2039900" y="2945375"/>
                <a:ext cx="36800" cy="37450"/>
              </a:xfrm>
              <a:custGeom>
                <a:avLst/>
                <a:gdLst/>
                <a:ahLst/>
                <a:cxnLst/>
                <a:rect l="l" t="t" r="r" b="b"/>
                <a:pathLst>
                  <a:path w="1472" h="1498" extrusionOk="0">
                    <a:moveTo>
                      <a:pt x="464" y="1"/>
                    </a:moveTo>
                    <a:cubicBezTo>
                      <a:pt x="293" y="1"/>
                      <a:pt x="141" y="78"/>
                      <a:pt x="73" y="285"/>
                    </a:cubicBezTo>
                    <a:cubicBezTo>
                      <a:pt x="1" y="512"/>
                      <a:pt x="30" y="772"/>
                      <a:pt x="152" y="977"/>
                    </a:cubicBezTo>
                    <a:cubicBezTo>
                      <a:pt x="336" y="1276"/>
                      <a:pt x="678" y="1452"/>
                      <a:pt x="1028" y="1492"/>
                    </a:cubicBezTo>
                    <a:cubicBezTo>
                      <a:pt x="1058" y="1495"/>
                      <a:pt x="1088" y="1498"/>
                      <a:pt x="1118" y="1498"/>
                    </a:cubicBezTo>
                    <a:cubicBezTo>
                      <a:pt x="1168" y="1498"/>
                      <a:pt x="1217" y="1491"/>
                      <a:pt x="1262" y="1471"/>
                    </a:cubicBezTo>
                    <a:cubicBezTo>
                      <a:pt x="1420" y="1399"/>
                      <a:pt x="1471" y="1193"/>
                      <a:pt x="1457" y="1017"/>
                    </a:cubicBezTo>
                    <a:cubicBezTo>
                      <a:pt x="1428" y="639"/>
                      <a:pt x="1183" y="285"/>
                      <a:pt x="848" y="108"/>
                    </a:cubicBezTo>
                    <a:cubicBezTo>
                      <a:pt x="728" y="44"/>
                      <a:pt x="591" y="1"/>
                      <a:pt x="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4" name="Google Shape;104;p5"/>
              <p:cNvSpPr/>
              <p:nvPr/>
            </p:nvSpPr>
            <p:spPr>
              <a:xfrm>
                <a:off x="2070350" y="2998225"/>
                <a:ext cx="34100" cy="39900"/>
              </a:xfrm>
              <a:custGeom>
                <a:avLst/>
                <a:gdLst/>
                <a:ahLst/>
                <a:cxnLst/>
                <a:rect l="l" t="t" r="r" b="b"/>
                <a:pathLst>
                  <a:path w="1364" h="1596" extrusionOk="0">
                    <a:moveTo>
                      <a:pt x="409" y="1"/>
                    </a:moveTo>
                    <a:cubicBezTo>
                      <a:pt x="195" y="1"/>
                      <a:pt x="18" y="110"/>
                      <a:pt x="8" y="406"/>
                    </a:cubicBezTo>
                    <a:cubicBezTo>
                      <a:pt x="1" y="593"/>
                      <a:pt x="87" y="770"/>
                      <a:pt x="195" y="925"/>
                    </a:cubicBezTo>
                    <a:cubicBezTo>
                      <a:pt x="357" y="1159"/>
                      <a:pt x="567" y="1357"/>
                      <a:pt x="808" y="1509"/>
                    </a:cubicBezTo>
                    <a:cubicBezTo>
                      <a:pt x="882" y="1552"/>
                      <a:pt x="965" y="1595"/>
                      <a:pt x="1051" y="1595"/>
                    </a:cubicBezTo>
                    <a:cubicBezTo>
                      <a:pt x="1065" y="1595"/>
                      <a:pt x="1079" y="1594"/>
                      <a:pt x="1092" y="1592"/>
                    </a:cubicBezTo>
                    <a:cubicBezTo>
                      <a:pt x="1287" y="1562"/>
                      <a:pt x="1363" y="1317"/>
                      <a:pt x="1363" y="1119"/>
                    </a:cubicBezTo>
                    <a:cubicBezTo>
                      <a:pt x="1360" y="831"/>
                      <a:pt x="1277" y="536"/>
                      <a:pt x="1089" y="316"/>
                    </a:cubicBezTo>
                    <a:cubicBezTo>
                      <a:pt x="947" y="144"/>
                      <a:pt x="654"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5" name="Google Shape;105;p5"/>
              <p:cNvSpPr/>
              <p:nvPr/>
            </p:nvSpPr>
            <p:spPr>
              <a:xfrm>
                <a:off x="2061975" y="3106425"/>
                <a:ext cx="32200" cy="32375"/>
              </a:xfrm>
              <a:custGeom>
                <a:avLst/>
                <a:gdLst/>
                <a:ahLst/>
                <a:cxnLst/>
                <a:rect l="l" t="t" r="r" b="b"/>
                <a:pathLst>
                  <a:path w="1288" h="1295" extrusionOk="0">
                    <a:moveTo>
                      <a:pt x="382" y="0"/>
                    </a:moveTo>
                    <a:cubicBezTo>
                      <a:pt x="331" y="0"/>
                      <a:pt x="280" y="17"/>
                      <a:pt x="235" y="42"/>
                    </a:cubicBezTo>
                    <a:cubicBezTo>
                      <a:pt x="159" y="85"/>
                      <a:pt x="95" y="154"/>
                      <a:pt x="62" y="237"/>
                    </a:cubicBezTo>
                    <a:cubicBezTo>
                      <a:pt x="0" y="391"/>
                      <a:pt x="33" y="572"/>
                      <a:pt x="116" y="716"/>
                    </a:cubicBezTo>
                    <a:cubicBezTo>
                      <a:pt x="199" y="860"/>
                      <a:pt x="321" y="975"/>
                      <a:pt x="451" y="1080"/>
                    </a:cubicBezTo>
                    <a:cubicBezTo>
                      <a:pt x="574" y="1181"/>
                      <a:pt x="707" y="1281"/>
                      <a:pt x="865" y="1293"/>
                    </a:cubicBezTo>
                    <a:cubicBezTo>
                      <a:pt x="878" y="1294"/>
                      <a:pt x="890" y="1295"/>
                      <a:pt x="903" y="1295"/>
                    </a:cubicBezTo>
                    <a:cubicBezTo>
                      <a:pt x="951" y="1295"/>
                      <a:pt x="999" y="1284"/>
                      <a:pt x="1043" y="1264"/>
                    </a:cubicBezTo>
                    <a:cubicBezTo>
                      <a:pt x="1158" y="1206"/>
                      <a:pt x="1222" y="1076"/>
                      <a:pt x="1244" y="950"/>
                    </a:cubicBezTo>
                    <a:cubicBezTo>
                      <a:pt x="1287" y="724"/>
                      <a:pt x="1219" y="481"/>
                      <a:pt x="1071" y="305"/>
                    </a:cubicBezTo>
                    <a:cubicBezTo>
                      <a:pt x="963" y="183"/>
                      <a:pt x="815" y="92"/>
                      <a:pt x="657" y="53"/>
                    </a:cubicBezTo>
                    <a:cubicBezTo>
                      <a:pt x="584" y="38"/>
                      <a:pt x="516" y="32"/>
                      <a:pt x="447" y="10"/>
                    </a:cubicBezTo>
                    <a:cubicBezTo>
                      <a:pt x="426" y="3"/>
                      <a:pt x="404" y="0"/>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6" name="Google Shape;106;p5"/>
              <p:cNvSpPr/>
              <p:nvPr/>
            </p:nvSpPr>
            <p:spPr>
              <a:xfrm>
                <a:off x="2078100" y="2893400"/>
                <a:ext cx="35000" cy="48475"/>
              </a:xfrm>
              <a:custGeom>
                <a:avLst/>
                <a:gdLst/>
                <a:ahLst/>
                <a:cxnLst/>
                <a:rect l="l" t="t" r="r" b="b"/>
                <a:pathLst>
                  <a:path w="1400" h="1939" extrusionOk="0">
                    <a:moveTo>
                      <a:pt x="633" y="1"/>
                    </a:moveTo>
                    <a:cubicBezTo>
                      <a:pt x="618" y="1"/>
                      <a:pt x="603" y="2"/>
                      <a:pt x="588" y="3"/>
                    </a:cubicBezTo>
                    <a:cubicBezTo>
                      <a:pt x="487" y="15"/>
                      <a:pt x="401" y="79"/>
                      <a:pt x="325" y="141"/>
                    </a:cubicBezTo>
                    <a:cubicBezTo>
                      <a:pt x="220" y="227"/>
                      <a:pt x="116" y="321"/>
                      <a:pt x="62" y="447"/>
                    </a:cubicBezTo>
                    <a:cubicBezTo>
                      <a:pt x="1" y="595"/>
                      <a:pt x="8" y="768"/>
                      <a:pt x="52" y="923"/>
                    </a:cubicBezTo>
                    <a:cubicBezTo>
                      <a:pt x="95" y="1084"/>
                      <a:pt x="181" y="1236"/>
                      <a:pt x="263" y="1384"/>
                    </a:cubicBezTo>
                    <a:cubicBezTo>
                      <a:pt x="314" y="1474"/>
                      <a:pt x="365" y="1564"/>
                      <a:pt x="415" y="1654"/>
                    </a:cubicBezTo>
                    <a:cubicBezTo>
                      <a:pt x="458" y="1726"/>
                      <a:pt x="501" y="1802"/>
                      <a:pt x="566" y="1856"/>
                    </a:cubicBezTo>
                    <a:cubicBezTo>
                      <a:pt x="635" y="1913"/>
                      <a:pt x="719" y="1939"/>
                      <a:pt x="805" y="1939"/>
                    </a:cubicBezTo>
                    <a:cubicBezTo>
                      <a:pt x="942" y="1939"/>
                      <a:pt x="1085" y="1875"/>
                      <a:pt x="1179" y="1773"/>
                    </a:cubicBezTo>
                    <a:cubicBezTo>
                      <a:pt x="1334" y="1607"/>
                      <a:pt x="1384" y="1369"/>
                      <a:pt x="1392" y="1139"/>
                    </a:cubicBezTo>
                    <a:cubicBezTo>
                      <a:pt x="1399" y="1027"/>
                      <a:pt x="1392" y="911"/>
                      <a:pt x="1363" y="800"/>
                    </a:cubicBezTo>
                    <a:cubicBezTo>
                      <a:pt x="1323" y="649"/>
                      <a:pt x="1241" y="515"/>
                      <a:pt x="1158" y="382"/>
                    </a:cubicBezTo>
                    <a:cubicBezTo>
                      <a:pt x="1042" y="203"/>
                      <a:pt x="864"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7" name="Google Shape;107;p5"/>
              <p:cNvSpPr/>
              <p:nvPr/>
            </p:nvSpPr>
            <p:spPr>
              <a:xfrm>
                <a:off x="2109650" y="2869075"/>
                <a:ext cx="30025" cy="22025"/>
              </a:xfrm>
              <a:custGeom>
                <a:avLst/>
                <a:gdLst/>
                <a:ahLst/>
                <a:cxnLst/>
                <a:rect l="l" t="t" r="r" b="b"/>
                <a:pathLst>
                  <a:path w="1201" h="881" extrusionOk="0">
                    <a:moveTo>
                      <a:pt x="389" y="1"/>
                    </a:moveTo>
                    <a:cubicBezTo>
                      <a:pt x="274" y="1"/>
                      <a:pt x="149" y="48"/>
                      <a:pt x="76" y="141"/>
                    </a:cubicBezTo>
                    <a:cubicBezTo>
                      <a:pt x="0" y="227"/>
                      <a:pt x="26" y="371"/>
                      <a:pt x="65" y="472"/>
                    </a:cubicBezTo>
                    <a:cubicBezTo>
                      <a:pt x="97" y="552"/>
                      <a:pt x="148" y="627"/>
                      <a:pt x="217" y="685"/>
                    </a:cubicBezTo>
                    <a:cubicBezTo>
                      <a:pt x="364" y="807"/>
                      <a:pt x="563" y="854"/>
                      <a:pt x="753" y="876"/>
                    </a:cubicBezTo>
                    <a:cubicBezTo>
                      <a:pt x="783" y="879"/>
                      <a:pt x="814" y="881"/>
                      <a:pt x="845" y="881"/>
                    </a:cubicBezTo>
                    <a:cubicBezTo>
                      <a:pt x="960" y="881"/>
                      <a:pt x="1077" y="855"/>
                      <a:pt x="1142" y="764"/>
                    </a:cubicBezTo>
                    <a:cubicBezTo>
                      <a:pt x="1200" y="685"/>
                      <a:pt x="1200" y="573"/>
                      <a:pt x="1160" y="482"/>
                    </a:cubicBezTo>
                    <a:cubicBezTo>
                      <a:pt x="1121" y="392"/>
                      <a:pt x="1052" y="321"/>
                      <a:pt x="977" y="259"/>
                    </a:cubicBezTo>
                    <a:cubicBezTo>
                      <a:pt x="822" y="126"/>
                      <a:pt x="634" y="21"/>
                      <a:pt x="433" y="3"/>
                    </a:cubicBezTo>
                    <a:cubicBezTo>
                      <a:pt x="418" y="2"/>
                      <a:pt x="404"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8" name="Google Shape;108;p5"/>
              <p:cNvSpPr/>
              <p:nvPr/>
            </p:nvSpPr>
            <p:spPr>
              <a:xfrm>
                <a:off x="2151000" y="2840300"/>
                <a:ext cx="50750" cy="29525"/>
              </a:xfrm>
              <a:custGeom>
                <a:avLst/>
                <a:gdLst/>
                <a:ahLst/>
                <a:cxnLst/>
                <a:rect l="l" t="t" r="r" b="b"/>
                <a:pathLst>
                  <a:path w="2030" h="1181" extrusionOk="0">
                    <a:moveTo>
                      <a:pt x="743" y="1"/>
                    </a:moveTo>
                    <a:cubicBezTo>
                      <a:pt x="731" y="1"/>
                      <a:pt x="719" y="1"/>
                      <a:pt x="707" y="1"/>
                    </a:cubicBezTo>
                    <a:cubicBezTo>
                      <a:pt x="599" y="5"/>
                      <a:pt x="483" y="5"/>
                      <a:pt x="386" y="63"/>
                    </a:cubicBezTo>
                    <a:cubicBezTo>
                      <a:pt x="242" y="141"/>
                      <a:pt x="115" y="264"/>
                      <a:pt x="65" y="422"/>
                    </a:cubicBezTo>
                    <a:cubicBezTo>
                      <a:pt x="0" y="621"/>
                      <a:pt x="62" y="859"/>
                      <a:pt x="228" y="985"/>
                    </a:cubicBezTo>
                    <a:cubicBezTo>
                      <a:pt x="314" y="1050"/>
                      <a:pt x="422" y="1082"/>
                      <a:pt x="526" y="1107"/>
                    </a:cubicBezTo>
                    <a:cubicBezTo>
                      <a:pt x="737" y="1157"/>
                      <a:pt x="952" y="1181"/>
                      <a:pt x="1168" y="1181"/>
                    </a:cubicBezTo>
                    <a:cubicBezTo>
                      <a:pt x="1300" y="1181"/>
                      <a:pt x="1433" y="1172"/>
                      <a:pt x="1564" y="1154"/>
                    </a:cubicBezTo>
                    <a:cubicBezTo>
                      <a:pt x="1741" y="1129"/>
                      <a:pt x="1950" y="1061"/>
                      <a:pt x="1993" y="888"/>
                    </a:cubicBezTo>
                    <a:cubicBezTo>
                      <a:pt x="2029" y="758"/>
                      <a:pt x="1958" y="628"/>
                      <a:pt x="1875" y="524"/>
                    </a:cubicBezTo>
                    <a:cubicBezTo>
                      <a:pt x="1687" y="297"/>
                      <a:pt x="1427" y="134"/>
                      <a:pt x="1146" y="55"/>
                    </a:cubicBezTo>
                    <a:cubicBezTo>
                      <a:pt x="1017" y="19"/>
                      <a:pt x="879"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9" name="Google Shape;109;p5"/>
              <p:cNvSpPr/>
              <p:nvPr/>
            </p:nvSpPr>
            <p:spPr>
              <a:xfrm>
                <a:off x="2189825" y="2880425"/>
                <a:ext cx="38250" cy="43175"/>
              </a:xfrm>
              <a:custGeom>
                <a:avLst/>
                <a:gdLst/>
                <a:ahLst/>
                <a:cxnLst/>
                <a:rect l="l" t="t" r="r" b="b"/>
                <a:pathLst>
                  <a:path w="1530" h="1727" extrusionOk="0">
                    <a:moveTo>
                      <a:pt x="600" y="0"/>
                    </a:moveTo>
                    <a:cubicBezTo>
                      <a:pt x="525" y="0"/>
                      <a:pt x="451" y="6"/>
                      <a:pt x="379" y="15"/>
                    </a:cubicBezTo>
                    <a:cubicBezTo>
                      <a:pt x="307" y="21"/>
                      <a:pt x="232" y="25"/>
                      <a:pt x="170" y="65"/>
                    </a:cubicBezTo>
                    <a:cubicBezTo>
                      <a:pt x="8" y="166"/>
                      <a:pt x="1" y="414"/>
                      <a:pt x="54" y="573"/>
                    </a:cubicBezTo>
                    <a:cubicBezTo>
                      <a:pt x="102" y="699"/>
                      <a:pt x="174" y="811"/>
                      <a:pt x="249" y="923"/>
                    </a:cubicBezTo>
                    <a:cubicBezTo>
                      <a:pt x="332" y="1045"/>
                      <a:pt x="412" y="1164"/>
                      <a:pt x="495" y="1287"/>
                    </a:cubicBezTo>
                    <a:cubicBezTo>
                      <a:pt x="599" y="1445"/>
                      <a:pt x="714" y="1607"/>
                      <a:pt x="891" y="1680"/>
                    </a:cubicBezTo>
                    <a:cubicBezTo>
                      <a:pt x="996" y="1724"/>
                      <a:pt x="1109" y="1726"/>
                      <a:pt x="1220" y="1726"/>
                    </a:cubicBezTo>
                    <a:cubicBezTo>
                      <a:pt x="1235" y="1726"/>
                      <a:pt x="1250" y="1726"/>
                      <a:pt x="1265" y="1726"/>
                    </a:cubicBezTo>
                    <a:cubicBezTo>
                      <a:pt x="1320" y="1726"/>
                      <a:pt x="1378" y="1723"/>
                      <a:pt x="1424" y="1693"/>
                    </a:cubicBezTo>
                    <a:cubicBezTo>
                      <a:pt x="1496" y="1647"/>
                      <a:pt x="1514" y="1550"/>
                      <a:pt x="1518" y="1463"/>
                    </a:cubicBezTo>
                    <a:cubicBezTo>
                      <a:pt x="1529" y="1182"/>
                      <a:pt x="1456" y="905"/>
                      <a:pt x="1388" y="634"/>
                    </a:cubicBezTo>
                    <a:cubicBezTo>
                      <a:pt x="1360" y="512"/>
                      <a:pt x="1327" y="386"/>
                      <a:pt x="1255" y="281"/>
                    </a:cubicBezTo>
                    <a:cubicBezTo>
                      <a:pt x="1143" y="123"/>
                      <a:pt x="952" y="36"/>
                      <a:pt x="765" y="11"/>
                    </a:cubicBezTo>
                    <a:cubicBezTo>
                      <a:pt x="709" y="3"/>
                      <a:pt x="654"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0" name="Google Shape;110;p5"/>
              <p:cNvSpPr/>
              <p:nvPr/>
            </p:nvSpPr>
            <p:spPr>
              <a:xfrm>
                <a:off x="2150900" y="2905050"/>
                <a:ext cx="35075" cy="37225"/>
              </a:xfrm>
              <a:custGeom>
                <a:avLst/>
                <a:gdLst/>
                <a:ahLst/>
                <a:cxnLst/>
                <a:rect l="l" t="t" r="r" b="b"/>
                <a:pathLst>
                  <a:path w="1403" h="1489" extrusionOk="0">
                    <a:moveTo>
                      <a:pt x="457" y="0"/>
                    </a:moveTo>
                    <a:cubicBezTo>
                      <a:pt x="404" y="0"/>
                      <a:pt x="349" y="5"/>
                      <a:pt x="292" y="13"/>
                    </a:cubicBezTo>
                    <a:cubicBezTo>
                      <a:pt x="8" y="56"/>
                      <a:pt x="1" y="334"/>
                      <a:pt x="44" y="572"/>
                    </a:cubicBezTo>
                    <a:cubicBezTo>
                      <a:pt x="80" y="756"/>
                      <a:pt x="159" y="932"/>
                      <a:pt x="278" y="1076"/>
                    </a:cubicBezTo>
                    <a:cubicBezTo>
                      <a:pt x="448" y="1285"/>
                      <a:pt x="693" y="1430"/>
                      <a:pt x="959" y="1477"/>
                    </a:cubicBezTo>
                    <a:cubicBezTo>
                      <a:pt x="997" y="1484"/>
                      <a:pt x="1037" y="1488"/>
                      <a:pt x="1076" y="1488"/>
                    </a:cubicBezTo>
                    <a:cubicBezTo>
                      <a:pt x="1156" y="1488"/>
                      <a:pt x="1234" y="1470"/>
                      <a:pt x="1295" y="1419"/>
                    </a:cubicBezTo>
                    <a:cubicBezTo>
                      <a:pt x="1381" y="1343"/>
                      <a:pt x="1403" y="1217"/>
                      <a:pt x="1403" y="1098"/>
                    </a:cubicBezTo>
                    <a:cubicBezTo>
                      <a:pt x="1403" y="799"/>
                      <a:pt x="1287" y="503"/>
                      <a:pt x="1085" y="280"/>
                    </a:cubicBezTo>
                    <a:cubicBezTo>
                      <a:pt x="911" y="88"/>
                      <a:pt x="699" y="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1" name="Google Shape;111;p5"/>
              <p:cNvSpPr/>
              <p:nvPr/>
            </p:nvSpPr>
            <p:spPr>
              <a:xfrm>
                <a:off x="2120275" y="2962125"/>
                <a:ext cx="33450" cy="38550"/>
              </a:xfrm>
              <a:custGeom>
                <a:avLst/>
                <a:gdLst/>
                <a:ahLst/>
                <a:cxnLst/>
                <a:rect l="l" t="t" r="r" b="b"/>
                <a:pathLst>
                  <a:path w="1338" h="1542" extrusionOk="0">
                    <a:moveTo>
                      <a:pt x="559" y="1"/>
                    </a:moveTo>
                    <a:cubicBezTo>
                      <a:pt x="524" y="1"/>
                      <a:pt x="487" y="6"/>
                      <a:pt x="451" y="19"/>
                    </a:cubicBezTo>
                    <a:cubicBezTo>
                      <a:pt x="357" y="52"/>
                      <a:pt x="299" y="155"/>
                      <a:pt x="253" y="238"/>
                    </a:cubicBezTo>
                    <a:cubicBezTo>
                      <a:pt x="177" y="368"/>
                      <a:pt x="108" y="506"/>
                      <a:pt x="62" y="653"/>
                    </a:cubicBezTo>
                    <a:cubicBezTo>
                      <a:pt x="15" y="804"/>
                      <a:pt x="0" y="974"/>
                      <a:pt x="69" y="1125"/>
                    </a:cubicBezTo>
                    <a:cubicBezTo>
                      <a:pt x="133" y="1269"/>
                      <a:pt x="271" y="1374"/>
                      <a:pt x="419" y="1436"/>
                    </a:cubicBezTo>
                    <a:cubicBezTo>
                      <a:pt x="566" y="1496"/>
                      <a:pt x="725" y="1518"/>
                      <a:pt x="883" y="1536"/>
                    </a:cubicBezTo>
                    <a:cubicBezTo>
                      <a:pt x="919" y="1539"/>
                      <a:pt x="956" y="1541"/>
                      <a:pt x="991" y="1541"/>
                    </a:cubicBezTo>
                    <a:cubicBezTo>
                      <a:pt x="1053" y="1541"/>
                      <a:pt x="1112" y="1533"/>
                      <a:pt x="1164" y="1504"/>
                    </a:cubicBezTo>
                    <a:cubicBezTo>
                      <a:pt x="1319" y="1421"/>
                      <a:pt x="1337" y="1205"/>
                      <a:pt x="1309" y="1032"/>
                    </a:cubicBezTo>
                    <a:cubicBezTo>
                      <a:pt x="1276" y="808"/>
                      <a:pt x="1197" y="592"/>
                      <a:pt x="1081" y="398"/>
                    </a:cubicBezTo>
                    <a:cubicBezTo>
                      <a:pt x="979" y="223"/>
                      <a:pt x="782"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2" name="Google Shape;112;p5"/>
              <p:cNvSpPr/>
              <p:nvPr/>
            </p:nvSpPr>
            <p:spPr>
              <a:xfrm>
                <a:off x="2189825" y="2959975"/>
                <a:ext cx="46600" cy="37625"/>
              </a:xfrm>
              <a:custGeom>
                <a:avLst/>
                <a:gdLst/>
                <a:ahLst/>
                <a:cxnLst/>
                <a:rect l="l" t="t" r="r" b="b"/>
                <a:pathLst>
                  <a:path w="1864" h="1505" extrusionOk="0">
                    <a:moveTo>
                      <a:pt x="927" y="0"/>
                    </a:moveTo>
                    <a:cubicBezTo>
                      <a:pt x="826" y="0"/>
                      <a:pt x="725" y="0"/>
                      <a:pt x="628" y="4"/>
                    </a:cubicBezTo>
                    <a:cubicBezTo>
                      <a:pt x="606" y="4"/>
                      <a:pt x="582" y="3"/>
                      <a:pt x="559" y="3"/>
                    </a:cubicBezTo>
                    <a:cubicBezTo>
                      <a:pt x="511" y="3"/>
                      <a:pt x="463" y="6"/>
                      <a:pt x="422" y="25"/>
                    </a:cubicBezTo>
                    <a:cubicBezTo>
                      <a:pt x="282" y="83"/>
                      <a:pt x="188" y="231"/>
                      <a:pt x="119" y="361"/>
                    </a:cubicBezTo>
                    <a:cubicBezTo>
                      <a:pt x="62" y="465"/>
                      <a:pt x="1" y="580"/>
                      <a:pt x="4" y="700"/>
                    </a:cubicBezTo>
                    <a:cubicBezTo>
                      <a:pt x="8" y="818"/>
                      <a:pt x="69" y="930"/>
                      <a:pt x="149" y="1020"/>
                    </a:cubicBezTo>
                    <a:cubicBezTo>
                      <a:pt x="426" y="1327"/>
                      <a:pt x="862" y="1413"/>
                      <a:pt x="1270" y="1482"/>
                    </a:cubicBezTo>
                    <a:cubicBezTo>
                      <a:pt x="1336" y="1493"/>
                      <a:pt x="1406" y="1504"/>
                      <a:pt x="1475" y="1504"/>
                    </a:cubicBezTo>
                    <a:cubicBezTo>
                      <a:pt x="1553" y="1504"/>
                      <a:pt x="1629" y="1490"/>
                      <a:pt x="1694" y="1445"/>
                    </a:cubicBezTo>
                    <a:cubicBezTo>
                      <a:pt x="1792" y="1384"/>
                      <a:pt x="1842" y="1269"/>
                      <a:pt x="1853" y="1154"/>
                    </a:cubicBezTo>
                    <a:cubicBezTo>
                      <a:pt x="1864" y="1038"/>
                      <a:pt x="1835" y="923"/>
                      <a:pt x="1799" y="815"/>
                    </a:cubicBezTo>
                    <a:cubicBezTo>
                      <a:pt x="1756" y="678"/>
                      <a:pt x="1706" y="544"/>
                      <a:pt x="1641" y="414"/>
                    </a:cubicBezTo>
                    <a:cubicBezTo>
                      <a:pt x="1586" y="299"/>
                      <a:pt x="1518" y="184"/>
                      <a:pt x="1413" y="108"/>
                    </a:cubicBezTo>
                    <a:cubicBezTo>
                      <a:pt x="1277" y="11"/>
                      <a:pt x="109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3" name="Google Shape;113;p5"/>
              <p:cNvSpPr/>
              <p:nvPr/>
            </p:nvSpPr>
            <p:spPr>
              <a:xfrm>
                <a:off x="2243175" y="2930225"/>
                <a:ext cx="53350" cy="28175"/>
              </a:xfrm>
              <a:custGeom>
                <a:avLst/>
                <a:gdLst/>
                <a:ahLst/>
                <a:cxnLst/>
                <a:rect l="l" t="t" r="r" b="b"/>
                <a:pathLst>
                  <a:path w="2134" h="1127" extrusionOk="0">
                    <a:moveTo>
                      <a:pt x="774" y="1"/>
                    </a:moveTo>
                    <a:cubicBezTo>
                      <a:pt x="564" y="1"/>
                      <a:pt x="337" y="132"/>
                      <a:pt x="199" y="282"/>
                    </a:cubicBezTo>
                    <a:cubicBezTo>
                      <a:pt x="104" y="383"/>
                      <a:pt x="1" y="574"/>
                      <a:pt x="87" y="707"/>
                    </a:cubicBezTo>
                    <a:cubicBezTo>
                      <a:pt x="109" y="739"/>
                      <a:pt x="137" y="765"/>
                      <a:pt x="169" y="787"/>
                    </a:cubicBezTo>
                    <a:cubicBezTo>
                      <a:pt x="537" y="1048"/>
                      <a:pt x="999" y="1127"/>
                      <a:pt x="1455" y="1127"/>
                    </a:cubicBezTo>
                    <a:cubicBezTo>
                      <a:pt x="1545" y="1127"/>
                      <a:pt x="1634" y="1124"/>
                      <a:pt x="1723" y="1118"/>
                    </a:cubicBezTo>
                    <a:cubicBezTo>
                      <a:pt x="1849" y="1111"/>
                      <a:pt x="1986" y="1093"/>
                      <a:pt x="2065" y="995"/>
                    </a:cubicBezTo>
                    <a:cubicBezTo>
                      <a:pt x="2105" y="945"/>
                      <a:pt x="2120" y="880"/>
                      <a:pt x="2127" y="816"/>
                    </a:cubicBezTo>
                    <a:cubicBezTo>
                      <a:pt x="2134" y="661"/>
                      <a:pt x="2076" y="506"/>
                      <a:pt x="1968" y="398"/>
                    </a:cubicBezTo>
                    <a:cubicBezTo>
                      <a:pt x="1892" y="322"/>
                      <a:pt x="1795" y="268"/>
                      <a:pt x="1694" y="220"/>
                    </a:cubicBezTo>
                    <a:cubicBezTo>
                      <a:pt x="1410" y="91"/>
                      <a:pt x="1099" y="1"/>
                      <a:pt x="783" y="1"/>
                    </a:cubicBezTo>
                    <a:cubicBezTo>
                      <a:pt x="780" y="1"/>
                      <a:pt x="777"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4" name="Google Shape;114;p5"/>
              <p:cNvSpPr/>
              <p:nvPr/>
            </p:nvSpPr>
            <p:spPr>
              <a:xfrm>
                <a:off x="2245150" y="2863275"/>
                <a:ext cx="35150" cy="43900"/>
              </a:xfrm>
              <a:custGeom>
                <a:avLst/>
                <a:gdLst/>
                <a:ahLst/>
                <a:cxnLst/>
                <a:rect l="l" t="t" r="r" b="b"/>
                <a:pathLst>
                  <a:path w="1406" h="1756" extrusionOk="0">
                    <a:moveTo>
                      <a:pt x="444" y="8"/>
                    </a:moveTo>
                    <a:cubicBezTo>
                      <a:pt x="290" y="8"/>
                      <a:pt x="150" y="84"/>
                      <a:pt x="73" y="225"/>
                    </a:cubicBezTo>
                    <a:cubicBezTo>
                      <a:pt x="12" y="340"/>
                      <a:pt x="0" y="477"/>
                      <a:pt x="4" y="606"/>
                    </a:cubicBezTo>
                    <a:cubicBezTo>
                      <a:pt x="18" y="967"/>
                      <a:pt x="155" y="1320"/>
                      <a:pt x="383" y="1598"/>
                    </a:cubicBezTo>
                    <a:cubicBezTo>
                      <a:pt x="411" y="1637"/>
                      <a:pt x="447" y="1677"/>
                      <a:pt x="491" y="1699"/>
                    </a:cubicBezTo>
                    <a:cubicBezTo>
                      <a:pt x="541" y="1727"/>
                      <a:pt x="599" y="1735"/>
                      <a:pt x="657" y="1742"/>
                    </a:cubicBezTo>
                    <a:cubicBezTo>
                      <a:pt x="720" y="1749"/>
                      <a:pt x="785" y="1756"/>
                      <a:pt x="849" y="1756"/>
                    </a:cubicBezTo>
                    <a:cubicBezTo>
                      <a:pt x="945" y="1756"/>
                      <a:pt x="1038" y="1741"/>
                      <a:pt x="1118" y="1692"/>
                    </a:cubicBezTo>
                    <a:cubicBezTo>
                      <a:pt x="1176" y="1655"/>
                      <a:pt x="1219" y="1605"/>
                      <a:pt x="1258" y="1551"/>
                    </a:cubicBezTo>
                    <a:cubicBezTo>
                      <a:pt x="1341" y="1428"/>
                      <a:pt x="1388" y="1281"/>
                      <a:pt x="1395" y="1133"/>
                    </a:cubicBezTo>
                    <a:cubicBezTo>
                      <a:pt x="1406" y="787"/>
                      <a:pt x="1193" y="473"/>
                      <a:pt x="955" y="221"/>
                    </a:cubicBezTo>
                    <a:cubicBezTo>
                      <a:pt x="890" y="152"/>
                      <a:pt x="819" y="84"/>
                      <a:pt x="732" y="44"/>
                    </a:cubicBezTo>
                    <a:cubicBezTo>
                      <a:pt x="642" y="1"/>
                      <a:pt x="549" y="12"/>
                      <a:pt x="454" y="9"/>
                    </a:cubicBezTo>
                    <a:cubicBezTo>
                      <a:pt x="451" y="9"/>
                      <a:pt x="447" y="8"/>
                      <a:pt x="444"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5"/>
              <p:cNvSpPr/>
              <p:nvPr/>
            </p:nvSpPr>
            <p:spPr>
              <a:xfrm>
                <a:off x="2256400" y="2977575"/>
                <a:ext cx="27700" cy="39525"/>
              </a:xfrm>
              <a:custGeom>
                <a:avLst/>
                <a:gdLst/>
                <a:ahLst/>
                <a:cxnLst/>
                <a:rect l="l" t="t" r="r" b="b"/>
                <a:pathLst>
                  <a:path w="1108" h="1581" extrusionOk="0">
                    <a:moveTo>
                      <a:pt x="332" y="0"/>
                    </a:moveTo>
                    <a:cubicBezTo>
                      <a:pt x="316" y="0"/>
                      <a:pt x="301" y="1"/>
                      <a:pt x="286" y="3"/>
                    </a:cubicBezTo>
                    <a:cubicBezTo>
                      <a:pt x="29" y="28"/>
                      <a:pt x="1" y="453"/>
                      <a:pt x="4" y="645"/>
                    </a:cubicBezTo>
                    <a:cubicBezTo>
                      <a:pt x="4" y="818"/>
                      <a:pt x="41" y="991"/>
                      <a:pt x="113" y="1149"/>
                    </a:cubicBezTo>
                    <a:cubicBezTo>
                      <a:pt x="185" y="1307"/>
                      <a:pt x="293" y="1455"/>
                      <a:pt x="448" y="1531"/>
                    </a:cubicBezTo>
                    <a:cubicBezTo>
                      <a:pt x="514" y="1563"/>
                      <a:pt x="589" y="1580"/>
                      <a:pt x="662" y="1580"/>
                    </a:cubicBezTo>
                    <a:cubicBezTo>
                      <a:pt x="762" y="1580"/>
                      <a:pt x="860" y="1549"/>
                      <a:pt x="931" y="1480"/>
                    </a:cubicBezTo>
                    <a:cubicBezTo>
                      <a:pt x="1017" y="1397"/>
                      <a:pt x="1054" y="1279"/>
                      <a:pt x="1072" y="1163"/>
                    </a:cubicBezTo>
                    <a:cubicBezTo>
                      <a:pt x="1107" y="904"/>
                      <a:pt x="1057" y="637"/>
                      <a:pt x="927" y="414"/>
                    </a:cubicBezTo>
                    <a:cubicBezTo>
                      <a:pt x="815" y="213"/>
                      <a:pt x="582"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5"/>
              <p:cNvSpPr/>
              <p:nvPr/>
            </p:nvSpPr>
            <p:spPr>
              <a:xfrm>
                <a:off x="2168025" y="3002675"/>
                <a:ext cx="47875" cy="32925"/>
              </a:xfrm>
              <a:custGeom>
                <a:avLst/>
                <a:gdLst/>
                <a:ahLst/>
                <a:cxnLst/>
                <a:rect l="l" t="t" r="r" b="b"/>
                <a:pathLst>
                  <a:path w="1915" h="1317" extrusionOk="0">
                    <a:moveTo>
                      <a:pt x="599" y="0"/>
                    </a:moveTo>
                    <a:cubicBezTo>
                      <a:pt x="546" y="0"/>
                      <a:pt x="493" y="5"/>
                      <a:pt x="437" y="22"/>
                    </a:cubicBezTo>
                    <a:cubicBezTo>
                      <a:pt x="307" y="62"/>
                      <a:pt x="188" y="145"/>
                      <a:pt x="112" y="260"/>
                    </a:cubicBezTo>
                    <a:cubicBezTo>
                      <a:pt x="4" y="426"/>
                      <a:pt x="1" y="660"/>
                      <a:pt x="116" y="822"/>
                    </a:cubicBezTo>
                    <a:cubicBezTo>
                      <a:pt x="224" y="973"/>
                      <a:pt x="412" y="1046"/>
                      <a:pt x="588" y="1107"/>
                    </a:cubicBezTo>
                    <a:cubicBezTo>
                      <a:pt x="667" y="1136"/>
                      <a:pt x="750" y="1165"/>
                      <a:pt x="833" y="1193"/>
                    </a:cubicBezTo>
                    <a:cubicBezTo>
                      <a:pt x="1001" y="1255"/>
                      <a:pt x="1179" y="1316"/>
                      <a:pt x="1360" y="1316"/>
                    </a:cubicBezTo>
                    <a:cubicBezTo>
                      <a:pt x="1369" y="1316"/>
                      <a:pt x="1379" y="1316"/>
                      <a:pt x="1388" y="1316"/>
                    </a:cubicBezTo>
                    <a:cubicBezTo>
                      <a:pt x="1579" y="1309"/>
                      <a:pt x="1777" y="1208"/>
                      <a:pt x="1846" y="1028"/>
                    </a:cubicBezTo>
                    <a:cubicBezTo>
                      <a:pt x="1914" y="844"/>
                      <a:pt x="1828" y="639"/>
                      <a:pt x="1705" y="484"/>
                    </a:cubicBezTo>
                    <a:cubicBezTo>
                      <a:pt x="1558" y="293"/>
                      <a:pt x="1348" y="152"/>
                      <a:pt x="1118" y="73"/>
                    </a:cubicBezTo>
                    <a:cubicBezTo>
                      <a:pt x="999" y="33"/>
                      <a:pt x="876" y="12"/>
                      <a:pt x="750" y="8"/>
                    </a:cubicBezTo>
                    <a:cubicBezTo>
                      <a:pt x="697" y="4"/>
                      <a:pt x="647"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5"/>
              <p:cNvSpPr/>
              <p:nvPr/>
            </p:nvSpPr>
            <p:spPr>
              <a:xfrm>
                <a:off x="2116125" y="3027325"/>
                <a:ext cx="39925" cy="34325"/>
              </a:xfrm>
              <a:custGeom>
                <a:avLst/>
                <a:gdLst/>
                <a:ahLst/>
                <a:cxnLst/>
                <a:rect l="l" t="t" r="r" b="b"/>
                <a:pathLst>
                  <a:path w="1597" h="1373" extrusionOk="0">
                    <a:moveTo>
                      <a:pt x="593" y="0"/>
                    </a:moveTo>
                    <a:cubicBezTo>
                      <a:pt x="549" y="0"/>
                      <a:pt x="505" y="3"/>
                      <a:pt x="462" y="9"/>
                    </a:cubicBezTo>
                    <a:cubicBezTo>
                      <a:pt x="203" y="45"/>
                      <a:pt x="1" y="370"/>
                      <a:pt x="8" y="615"/>
                    </a:cubicBezTo>
                    <a:cubicBezTo>
                      <a:pt x="11" y="827"/>
                      <a:pt x="170" y="986"/>
                      <a:pt x="336" y="1098"/>
                    </a:cubicBezTo>
                    <a:cubicBezTo>
                      <a:pt x="588" y="1267"/>
                      <a:pt x="891" y="1364"/>
                      <a:pt x="1197" y="1371"/>
                    </a:cubicBezTo>
                    <a:cubicBezTo>
                      <a:pt x="1211" y="1372"/>
                      <a:pt x="1225" y="1372"/>
                      <a:pt x="1239" y="1372"/>
                    </a:cubicBezTo>
                    <a:cubicBezTo>
                      <a:pt x="1299" y="1372"/>
                      <a:pt x="1361" y="1365"/>
                      <a:pt x="1413" y="1339"/>
                    </a:cubicBezTo>
                    <a:cubicBezTo>
                      <a:pt x="1532" y="1274"/>
                      <a:pt x="1580" y="1127"/>
                      <a:pt x="1586" y="990"/>
                    </a:cubicBezTo>
                    <a:cubicBezTo>
                      <a:pt x="1597" y="748"/>
                      <a:pt x="1510" y="503"/>
                      <a:pt x="1349" y="323"/>
                    </a:cubicBezTo>
                    <a:cubicBezTo>
                      <a:pt x="1162" y="117"/>
                      <a:pt x="873"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8" name="Google Shape;118;p5"/>
              <p:cNvSpPr/>
              <p:nvPr/>
            </p:nvSpPr>
            <p:spPr>
              <a:xfrm>
                <a:off x="2114525" y="3072750"/>
                <a:ext cx="51100" cy="21950"/>
              </a:xfrm>
              <a:custGeom>
                <a:avLst/>
                <a:gdLst/>
                <a:ahLst/>
                <a:cxnLst/>
                <a:rect l="l" t="t" r="r" b="b"/>
                <a:pathLst>
                  <a:path w="2044" h="878" extrusionOk="0">
                    <a:moveTo>
                      <a:pt x="379" y="0"/>
                    </a:moveTo>
                    <a:cubicBezTo>
                      <a:pt x="289" y="0"/>
                      <a:pt x="201" y="14"/>
                      <a:pt x="126" y="66"/>
                    </a:cubicBezTo>
                    <a:cubicBezTo>
                      <a:pt x="25" y="135"/>
                      <a:pt x="0" y="258"/>
                      <a:pt x="29" y="373"/>
                    </a:cubicBezTo>
                    <a:cubicBezTo>
                      <a:pt x="75" y="542"/>
                      <a:pt x="216" y="687"/>
                      <a:pt x="371" y="762"/>
                    </a:cubicBezTo>
                    <a:cubicBezTo>
                      <a:pt x="576" y="861"/>
                      <a:pt x="805" y="878"/>
                      <a:pt x="1033" y="878"/>
                    </a:cubicBezTo>
                    <a:cubicBezTo>
                      <a:pt x="1069" y="878"/>
                      <a:pt x="1106" y="877"/>
                      <a:pt x="1142" y="877"/>
                    </a:cubicBezTo>
                    <a:lnTo>
                      <a:pt x="1657" y="877"/>
                    </a:lnTo>
                    <a:cubicBezTo>
                      <a:pt x="1747" y="873"/>
                      <a:pt x="1849" y="873"/>
                      <a:pt x="1920" y="816"/>
                    </a:cubicBezTo>
                    <a:cubicBezTo>
                      <a:pt x="2025" y="740"/>
                      <a:pt x="2040" y="589"/>
                      <a:pt x="2040" y="456"/>
                    </a:cubicBezTo>
                    <a:cubicBezTo>
                      <a:pt x="2043" y="373"/>
                      <a:pt x="2040" y="279"/>
                      <a:pt x="1982" y="218"/>
                    </a:cubicBezTo>
                    <a:cubicBezTo>
                      <a:pt x="1935" y="171"/>
                      <a:pt x="1867" y="156"/>
                      <a:pt x="1802" y="146"/>
                    </a:cubicBezTo>
                    <a:cubicBezTo>
                      <a:pt x="1409" y="73"/>
                      <a:pt x="1012" y="41"/>
                      <a:pt x="612" y="16"/>
                    </a:cubicBezTo>
                    <a:cubicBezTo>
                      <a:pt x="539" y="11"/>
                      <a:pt x="458"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9" name="Google Shape;119;p5"/>
              <p:cNvSpPr/>
              <p:nvPr/>
            </p:nvSpPr>
            <p:spPr>
              <a:xfrm>
                <a:off x="2148025" y="3111550"/>
                <a:ext cx="57325" cy="35200"/>
              </a:xfrm>
              <a:custGeom>
                <a:avLst/>
                <a:gdLst/>
                <a:ahLst/>
                <a:cxnLst/>
                <a:rect l="l" t="t" r="r" b="b"/>
                <a:pathLst>
                  <a:path w="2293" h="1408" extrusionOk="0">
                    <a:moveTo>
                      <a:pt x="1203" y="0"/>
                    </a:moveTo>
                    <a:cubicBezTo>
                      <a:pt x="1174" y="0"/>
                      <a:pt x="1145" y="2"/>
                      <a:pt x="1117" y="6"/>
                    </a:cubicBezTo>
                    <a:cubicBezTo>
                      <a:pt x="1027" y="17"/>
                      <a:pt x="934" y="50"/>
                      <a:pt x="844" y="78"/>
                    </a:cubicBezTo>
                    <a:cubicBezTo>
                      <a:pt x="725" y="111"/>
                      <a:pt x="610" y="154"/>
                      <a:pt x="498" y="211"/>
                    </a:cubicBezTo>
                    <a:cubicBezTo>
                      <a:pt x="314" y="309"/>
                      <a:pt x="144" y="461"/>
                      <a:pt x="73" y="662"/>
                    </a:cubicBezTo>
                    <a:cubicBezTo>
                      <a:pt x="1" y="860"/>
                      <a:pt x="44" y="1106"/>
                      <a:pt x="206" y="1243"/>
                    </a:cubicBezTo>
                    <a:cubicBezTo>
                      <a:pt x="350" y="1358"/>
                      <a:pt x="545" y="1372"/>
                      <a:pt x="728" y="1379"/>
                    </a:cubicBezTo>
                    <a:cubicBezTo>
                      <a:pt x="854" y="1387"/>
                      <a:pt x="981" y="1390"/>
                      <a:pt x="1111" y="1397"/>
                    </a:cubicBezTo>
                    <a:cubicBezTo>
                      <a:pt x="1199" y="1403"/>
                      <a:pt x="1288" y="1407"/>
                      <a:pt x="1377" y="1407"/>
                    </a:cubicBezTo>
                    <a:cubicBezTo>
                      <a:pt x="1540" y="1407"/>
                      <a:pt x="1701" y="1392"/>
                      <a:pt x="1853" y="1336"/>
                    </a:cubicBezTo>
                    <a:cubicBezTo>
                      <a:pt x="2087" y="1246"/>
                      <a:pt x="2293" y="1038"/>
                      <a:pt x="2293" y="785"/>
                    </a:cubicBezTo>
                    <a:cubicBezTo>
                      <a:pt x="2293" y="569"/>
                      <a:pt x="2142" y="378"/>
                      <a:pt x="1961" y="251"/>
                    </a:cubicBezTo>
                    <a:cubicBezTo>
                      <a:pt x="1799" y="136"/>
                      <a:pt x="1611" y="57"/>
                      <a:pt x="1417" y="21"/>
                    </a:cubicBezTo>
                    <a:cubicBezTo>
                      <a:pt x="1348" y="11"/>
                      <a:pt x="1274"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0" name="Google Shape;120;p5"/>
              <p:cNvSpPr/>
              <p:nvPr/>
            </p:nvSpPr>
            <p:spPr>
              <a:xfrm>
                <a:off x="2198400" y="3055825"/>
                <a:ext cx="36150" cy="36825"/>
              </a:xfrm>
              <a:custGeom>
                <a:avLst/>
                <a:gdLst/>
                <a:ahLst/>
                <a:cxnLst/>
                <a:rect l="l" t="t" r="r" b="b"/>
                <a:pathLst>
                  <a:path w="1446" h="1473" extrusionOk="0">
                    <a:moveTo>
                      <a:pt x="728" y="1"/>
                    </a:moveTo>
                    <a:cubicBezTo>
                      <a:pt x="580" y="1"/>
                      <a:pt x="445" y="86"/>
                      <a:pt x="321" y="178"/>
                    </a:cubicBezTo>
                    <a:cubicBezTo>
                      <a:pt x="217" y="253"/>
                      <a:pt x="130" y="358"/>
                      <a:pt x="87" y="480"/>
                    </a:cubicBezTo>
                    <a:cubicBezTo>
                      <a:pt x="0" y="707"/>
                      <a:pt x="57" y="985"/>
                      <a:pt x="227" y="1165"/>
                    </a:cubicBezTo>
                    <a:cubicBezTo>
                      <a:pt x="335" y="1277"/>
                      <a:pt x="479" y="1345"/>
                      <a:pt x="624" y="1403"/>
                    </a:cubicBezTo>
                    <a:cubicBezTo>
                      <a:pt x="724" y="1441"/>
                      <a:pt x="835" y="1472"/>
                      <a:pt x="940" y="1472"/>
                    </a:cubicBezTo>
                    <a:cubicBezTo>
                      <a:pt x="1024" y="1472"/>
                      <a:pt x="1104" y="1452"/>
                      <a:pt x="1171" y="1399"/>
                    </a:cubicBezTo>
                    <a:cubicBezTo>
                      <a:pt x="1229" y="1356"/>
                      <a:pt x="1268" y="1291"/>
                      <a:pt x="1301" y="1226"/>
                    </a:cubicBezTo>
                    <a:cubicBezTo>
                      <a:pt x="1416" y="992"/>
                      <a:pt x="1446" y="711"/>
                      <a:pt x="1348" y="473"/>
                    </a:cubicBezTo>
                    <a:cubicBezTo>
                      <a:pt x="1265" y="264"/>
                      <a:pt x="1074" y="105"/>
                      <a:pt x="865" y="26"/>
                    </a:cubicBezTo>
                    <a:cubicBezTo>
                      <a:pt x="818" y="9"/>
                      <a:pt x="773"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1" name="Google Shape;121;p5"/>
              <p:cNvSpPr/>
              <p:nvPr/>
            </p:nvSpPr>
            <p:spPr>
              <a:xfrm>
                <a:off x="2255500" y="3041325"/>
                <a:ext cx="42850" cy="49450"/>
              </a:xfrm>
              <a:custGeom>
                <a:avLst/>
                <a:gdLst/>
                <a:ahLst/>
                <a:cxnLst/>
                <a:rect l="l" t="t" r="r" b="b"/>
                <a:pathLst>
                  <a:path w="1714" h="1978" extrusionOk="0">
                    <a:moveTo>
                      <a:pt x="585" y="1"/>
                    </a:moveTo>
                    <a:cubicBezTo>
                      <a:pt x="583" y="1"/>
                      <a:pt x="580" y="1"/>
                      <a:pt x="578" y="1"/>
                    </a:cubicBezTo>
                    <a:cubicBezTo>
                      <a:pt x="336" y="4"/>
                      <a:pt x="145" y="246"/>
                      <a:pt x="80" y="455"/>
                    </a:cubicBezTo>
                    <a:cubicBezTo>
                      <a:pt x="1" y="703"/>
                      <a:pt x="40" y="988"/>
                      <a:pt x="170" y="1215"/>
                    </a:cubicBezTo>
                    <a:cubicBezTo>
                      <a:pt x="365" y="1554"/>
                      <a:pt x="719" y="1774"/>
                      <a:pt x="1082" y="1922"/>
                    </a:cubicBezTo>
                    <a:cubicBezTo>
                      <a:pt x="1154" y="1951"/>
                      <a:pt x="1232" y="1978"/>
                      <a:pt x="1307" y="1978"/>
                    </a:cubicBezTo>
                    <a:cubicBezTo>
                      <a:pt x="1345" y="1978"/>
                      <a:pt x="1382" y="1971"/>
                      <a:pt x="1417" y="1954"/>
                    </a:cubicBezTo>
                    <a:cubicBezTo>
                      <a:pt x="1514" y="1907"/>
                      <a:pt x="1562" y="1799"/>
                      <a:pt x="1587" y="1694"/>
                    </a:cubicBezTo>
                    <a:cubicBezTo>
                      <a:pt x="1713" y="1222"/>
                      <a:pt x="1540" y="700"/>
                      <a:pt x="1190" y="369"/>
                    </a:cubicBezTo>
                    <a:cubicBezTo>
                      <a:pt x="1093" y="274"/>
                      <a:pt x="981" y="202"/>
                      <a:pt x="870" y="123"/>
                    </a:cubicBezTo>
                    <a:cubicBezTo>
                      <a:pt x="786" y="67"/>
                      <a:pt x="69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2" name="Google Shape;122;p5"/>
              <p:cNvSpPr/>
              <p:nvPr/>
            </p:nvSpPr>
            <p:spPr>
              <a:xfrm>
                <a:off x="2253000" y="3101375"/>
                <a:ext cx="32800" cy="41250"/>
              </a:xfrm>
              <a:custGeom>
                <a:avLst/>
                <a:gdLst/>
                <a:ahLst/>
                <a:cxnLst/>
                <a:rect l="l" t="t" r="r" b="b"/>
                <a:pathLst>
                  <a:path w="1312" h="1650" extrusionOk="0">
                    <a:moveTo>
                      <a:pt x="333" y="0"/>
                    </a:moveTo>
                    <a:cubicBezTo>
                      <a:pt x="284" y="0"/>
                      <a:pt x="234" y="19"/>
                      <a:pt x="180" y="67"/>
                    </a:cubicBezTo>
                    <a:cubicBezTo>
                      <a:pt x="0" y="234"/>
                      <a:pt x="0" y="497"/>
                      <a:pt x="50" y="716"/>
                    </a:cubicBezTo>
                    <a:cubicBezTo>
                      <a:pt x="108" y="961"/>
                      <a:pt x="220" y="1188"/>
                      <a:pt x="375" y="1380"/>
                    </a:cubicBezTo>
                    <a:cubicBezTo>
                      <a:pt x="447" y="1470"/>
                      <a:pt x="530" y="1553"/>
                      <a:pt x="634" y="1603"/>
                    </a:cubicBezTo>
                    <a:cubicBezTo>
                      <a:pt x="695" y="1633"/>
                      <a:pt x="762" y="1650"/>
                      <a:pt x="830" y="1650"/>
                    </a:cubicBezTo>
                    <a:cubicBezTo>
                      <a:pt x="876" y="1650"/>
                      <a:pt x="922" y="1642"/>
                      <a:pt x="966" y="1624"/>
                    </a:cubicBezTo>
                    <a:cubicBezTo>
                      <a:pt x="1100" y="1570"/>
                      <a:pt x="1178" y="1433"/>
                      <a:pt x="1218" y="1297"/>
                    </a:cubicBezTo>
                    <a:cubicBezTo>
                      <a:pt x="1312" y="979"/>
                      <a:pt x="1211" y="626"/>
                      <a:pt x="992" y="385"/>
                    </a:cubicBezTo>
                    <a:cubicBezTo>
                      <a:pt x="872" y="251"/>
                      <a:pt x="721" y="190"/>
                      <a:pt x="573" y="100"/>
                    </a:cubicBezTo>
                    <a:cubicBezTo>
                      <a:pt x="486" y="49"/>
                      <a:pt x="411" y="0"/>
                      <a:pt x="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sp>
        <p:nvSpPr>
          <p:cNvPr id="123" name="Google Shape;123;p5"/>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43902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1978401" y="1593000"/>
            <a:ext cx="8235200" cy="3672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999">
                <a:solidFill>
                  <a:schemeClr val="dk1"/>
                </a:solidFill>
              </a:defRPr>
            </a:lvl1pPr>
            <a:lvl2pPr lvl="1">
              <a:spcBef>
                <a:spcPts val="0"/>
              </a:spcBef>
              <a:spcAft>
                <a:spcPts val="0"/>
              </a:spcAft>
              <a:buSzPts val="4800"/>
              <a:buNone/>
              <a:defRPr sz="6399"/>
            </a:lvl2pPr>
            <a:lvl3pPr lvl="2">
              <a:spcBef>
                <a:spcPts val="0"/>
              </a:spcBef>
              <a:spcAft>
                <a:spcPts val="0"/>
              </a:spcAft>
              <a:buSzPts val="4800"/>
              <a:buNone/>
              <a:defRPr sz="6399"/>
            </a:lvl3pPr>
            <a:lvl4pPr lvl="3">
              <a:spcBef>
                <a:spcPts val="0"/>
              </a:spcBef>
              <a:spcAft>
                <a:spcPts val="0"/>
              </a:spcAft>
              <a:buSzPts val="4800"/>
              <a:buNone/>
              <a:defRPr sz="6399"/>
            </a:lvl4pPr>
            <a:lvl5pPr lvl="4">
              <a:spcBef>
                <a:spcPts val="0"/>
              </a:spcBef>
              <a:spcAft>
                <a:spcPts val="0"/>
              </a:spcAft>
              <a:buSzPts val="4800"/>
              <a:buNone/>
              <a:defRPr sz="6399"/>
            </a:lvl5pPr>
            <a:lvl6pPr lvl="5">
              <a:spcBef>
                <a:spcPts val="0"/>
              </a:spcBef>
              <a:spcAft>
                <a:spcPts val="0"/>
              </a:spcAft>
              <a:buSzPts val="4800"/>
              <a:buNone/>
              <a:defRPr sz="6399"/>
            </a:lvl6pPr>
            <a:lvl7pPr lvl="6">
              <a:spcBef>
                <a:spcPts val="0"/>
              </a:spcBef>
              <a:spcAft>
                <a:spcPts val="0"/>
              </a:spcAft>
              <a:buSzPts val="4800"/>
              <a:buNone/>
              <a:defRPr sz="6399"/>
            </a:lvl7pPr>
            <a:lvl8pPr lvl="7">
              <a:spcBef>
                <a:spcPts val="0"/>
              </a:spcBef>
              <a:spcAft>
                <a:spcPts val="0"/>
              </a:spcAft>
              <a:buSzPts val="4800"/>
              <a:buNone/>
              <a:defRPr sz="6399"/>
            </a:lvl8pPr>
            <a:lvl9pPr lvl="8">
              <a:spcBef>
                <a:spcPts val="0"/>
              </a:spcBef>
              <a:spcAft>
                <a:spcPts val="0"/>
              </a:spcAft>
              <a:buSzPts val="4800"/>
              <a:buNone/>
              <a:defRPr sz="6399"/>
            </a:lvl9pPr>
          </a:lstStyle>
          <a:p>
            <a:endParaRPr/>
          </a:p>
        </p:txBody>
      </p:sp>
      <p:sp>
        <p:nvSpPr>
          <p:cNvPr id="143" name="Google Shape;143;p8"/>
          <p:cNvSpPr/>
          <p:nvPr/>
        </p:nvSpPr>
        <p:spPr>
          <a:xfrm rot="10800000">
            <a:off x="38" y="3660881"/>
            <a:ext cx="2352930" cy="3221355"/>
          </a:xfrm>
          <a:custGeom>
            <a:avLst/>
            <a:gdLst/>
            <a:ahLst/>
            <a:cxnLst/>
            <a:rect l="l" t="t" r="r" b="b"/>
            <a:pathLst>
              <a:path w="43562" h="59640" extrusionOk="0">
                <a:moveTo>
                  <a:pt x="18262" y="0"/>
                </a:moveTo>
                <a:cubicBezTo>
                  <a:pt x="15818" y="17047"/>
                  <a:pt x="9533" y="33535"/>
                  <a:pt x="1" y="47879"/>
                </a:cubicBezTo>
                <a:lnTo>
                  <a:pt x="24850" y="59639"/>
                </a:lnTo>
                <a:cubicBezTo>
                  <a:pt x="34379" y="45295"/>
                  <a:pt x="41122" y="30785"/>
                  <a:pt x="43562" y="13738"/>
                </a:cubicBezTo>
                <a:lnTo>
                  <a:pt x="43562" y="6418"/>
                </a:lnTo>
                <a:lnTo>
                  <a:pt x="26461" y="0"/>
                </a:ln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4" name="Google Shape;144;p8"/>
          <p:cNvSpPr/>
          <p:nvPr/>
        </p:nvSpPr>
        <p:spPr>
          <a:xfrm rot="5400000">
            <a:off x="9643950" y="-206343"/>
            <a:ext cx="878608" cy="1193162"/>
          </a:xfrm>
          <a:custGeom>
            <a:avLst/>
            <a:gdLst/>
            <a:ahLst/>
            <a:cxnLst/>
            <a:rect l="l" t="t" r="r" b="b"/>
            <a:pathLst>
              <a:path w="16140" h="21917" extrusionOk="0">
                <a:moveTo>
                  <a:pt x="4932" y="1"/>
                </a:moveTo>
                <a:cubicBezTo>
                  <a:pt x="3699" y="1"/>
                  <a:pt x="2510" y="106"/>
                  <a:pt x="1370" y="237"/>
                </a:cubicBezTo>
                <a:cubicBezTo>
                  <a:pt x="1061" y="273"/>
                  <a:pt x="643" y="277"/>
                  <a:pt x="487" y="601"/>
                </a:cubicBezTo>
                <a:cubicBezTo>
                  <a:pt x="289" y="1008"/>
                  <a:pt x="415" y="1714"/>
                  <a:pt x="405" y="2158"/>
                </a:cubicBezTo>
                <a:cubicBezTo>
                  <a:pt x="379" y="3336"/>
                  <a:pt x="354" y="4515"/>
                  <a:pt x="329" y="5697"/>
                </a:cubicBezTo>
                <a:cubicBezTo>
                  <a:pt x="279" y="8054"/>
                  <a:pt x="228" y="10411"/>
                  <a:pt x="177" y="12768"/>
                </a:cubicBezTo>
                <a:cubicBezTo>
                  <a:pt x="127" y="15139"/>
                  <a:pt x="76" y="17507"/>
                  <a:pt x="26" y="19875"/>
                </a:cubicBezTo>
                <a:cubicBezTo>
                  <a:pt x="23" y="20171"/>
                  <a:pt x="16" y="20467"/>
                  <a:pt x="8" y="20761"/>
                </a:cubicBezTo>
                <a:cubicBezTo>
                  <a:pt x="4" y="20996"/>
                  <a:pt x="1" y="21248"/>
                  <a:pt x="116" y="21453"/>
                </a:cubicBezTo>
                <a:cubicBezTo>
                  <a:pt x="335" y="21849"/>
                  <a:pt x="852" y="21917"/>
                  <a:pt x="1315" y="21917"/>
                </a:cubicBezTo>
                <a:cubicBezTo>
                  <a:pt x="1355" y="21917"/>
                  <a:pt x="1393" y="21916"/>
                  <a:pt x="1432" y="21915"/>
                </a:cubicBezTo>
                <a:cubicBezTo>
                  <a:pt x="3504" y="21868"/>
                  <a:pt x="5577" y="21821"/>
                  <a:pt x="7645" y="21774"/>
                </a:cubicBezTo>
                <a:cubicBezTo>
                  <a:pt x="9198" y="21738"/>
                  <a:pt x="12283" y="21836"/>
                  <a:pt x="13678" y="21154"/>
                </a:cubicBezTo>
                <a:cubicBezTo>
                  <a:pt x="15966" y="20034"/>
                  <a:pt x="16021" y="15442"/>
                  <a:pt x="16064" y="12890"/>
                </a:cubicBezTo>
                <a:cubicBezTo>
                  <a:pt x="16139" y="8169"/>
                  <a:pt x="16010" y="5581"/>
                  <a:pt x="12979" y="2803"/>
                </a:cubicBezTo>
                <a:cubicBezTo>
                  <a:pt x="11591" y="1531"/>
                  <a:pt x="9245" y="395"/>
                  <a:pt x="7382" y="154"/>
                </a:cubicBezTo>
                <a:cubicBezTo>
                  <a:pt x="6548" y="45"/>
                  <a:pt x="5731" y="1"/>
                  <a:pt x="4932"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5" name="Google Shape;145;p8"/>
          <p:cNvSpPr/>
          <p:nvPr/>
        </p:nvSpPr>
        <p:spPr>
          <a:xfrm rot="10800000">
            <a:off x="-3" y="-5"/>
            <a:ext cx="3264803" cy="3516505"/>
          </a:xfrm>
          <a:custGeom>
            <a:avLst/>
            <a:gdLst/>
            <a:ahLst/>
            <a:cxnLst/>
            <a:rect l="l" t="t" r="r" b="b"/>
            <a:pathLst>
              <a:path w="36967" h="39817" extrusionOk="0">
                <a:moveTo>
                  <a:pt x="36944" y="0"/>
                </a:moveTo>
                <a:cubicBezTo>
                  <a:pt x="28014" y="12675"/>
                  <a:pt x="16643" y="27048"/>
                  <a:pt x="5759" y="35853"/>
                </a:cubicBezTo>
                <a:cubicBezTo>
                  <a:pt x="3943" y="37323"/>
                  <a:pt x="2101" y="38794"/>
                  <a:pt x="0" y="39817"/>
                </a:cubicBezTo>
                <a:lnTo>
                  <a:pt x="8166" y="39817"/>
                </a:lnTo>
                <a:cubicBezTo>
                  <a:pt x="17948" y="31863"/>
                  <a:pt x="28591" y="19995"/>
                  <a:pt x="36966" y="6967"/>
                </a:cubicBezTo>
                <a:lnTo>
                  <a:pt x="36944" y="0"/>
                </a:ln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6" name="Google Shape;146;p8"/>
          <p:cNvSpPr/>
          <p:nvPr/>
        </p:nvSpPr>
        <p:spPr>
          <a:xfrm>
            <a:off x="7717556" y="686029"/>
            <a:ext cx="581613" cy="31682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7" name="Google Shape;147;p8"/>
          <p:cNvSpPr/>
          <p:nvPr/>
        </p:nvSpPr>
        <p:spPr>
          <a:xfrm>
            <a:off x="2352982" y="5550268"/>
            <a:ext cx="824446" cy="531077"/>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8" name="Google Shape;148;p8"/>
          <p:cNvSpPr/>
          <p:nvPr/>
        </p:nvSpPr>
        <p:spPr>
          <a:xfrm rot="10800000">
            <a:off x="10065387" y="4791674"/>
            <a:ext cx="570244" cy="80095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49" name="Google Shape;149;p8"/>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110723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960000" y="1504065"/>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332"/>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2" name="Google Shape;152;p9"/>
          <p:cNvSpPr txBox="1">
            <a:spLocks noGrp="1"/>
          </p:cNvSpPr>
          <p:nvPr>
            <p:ph type="subTitle" idx="1"/>
          </p:nvPr>
        </p:nvSpPr>
        <p:spPr>
          <a:xfrm>
            <a:off x="3558201" y="2834335"/>
            <a:ext cx="5075600" cy="2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9"/>
          <p:cNvSpPr/>
          <p:nvPr/>
        </p:nvSpPr>
        <p:spPr>
          <a:xfrm>
            <a:off x="9257811" y="2094689"/>
            <a:ext cx="2934176" cy="4763301"/>
          </a:xfrm>
          <a:custGeom>
            <a:avLst/>
            <a:gdLst/>
            <a:ahLst/>
            <a:cxnLst/>
            <a:rect l="l" t="t" r="r" b="b"/>
            <a:pathLst>
              <a:path w="35251" h="57226" extrusionOk="0">
                <a:moveTo>
                  <a:pt x="35251" y="0"/>
                </a:moveTo>
                <a:cubicBezTo>
                  <a:pt x="17429" y="12031"/>
                  <a:pt x="4631" y="30382"/>
                  <a:pt x="574" y="51499"/>
                </a:cubicBezTo>
                <a:cubicBezTo>
                  <a:pt x="228" y="53304"/>
                  <a:pt x="0" y="55254"/>
                  <a:pt x="18" y="57222"/>
                </a:cubicBezTo>
                <a:lnTo>
                  <a:pt x="4001" y="57225"/>
                </a:lnTo>
                <a:cubicBezTo>
                  <a:pt x="4069" y="55740"/>
                  <a:pt x="4263" y="54285"/>
                  <a:pt x="4526" y="52914"/>
                </a:cubicBezTo>
                <a:cubicBezTo>
                  <a:pt x="8279" y="33392"/>
                  <a:pt x="19498" y="16233"/>
                  <a:pt x="35251" y="4250"/>
                </a:cubicBezTo>
                <a:lnTo>
                  <a:pt x="35251" y="0"/>
                </a:ln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54" name="Google Shape;154;p9"/>
          <p:cNvSpPr/>
          <p:nvPr/>
        </p:nvSpPr>
        <p:spPr>
          <a:xfrm flipH="1">
            <a:off x="-838416" y="0"/>
            <a:ext cx="3303887" cy="4523296"/>
          </a:xfrm>
          <a:custGeom>
            <a:avLst/>
            <a:gdLst/>
            <a:ahLst/>
            <a:cxnLst/>
            <a:rect l="l" t="t" r="r" b="b"/>
            <a:pathLst>
              <a:path w="43562" h="59640" extrusionOk="0">
                <a:moveTo>
                  <a:pt x="18262" y="0"/>
                </a:moveTo>
                <a:cubicBezTo>
                  <a:pt x="15818" y="17047"/>
                  <a:pt x="9533" y="33535"/>
                  <a:pt x="1" y="47879"/>
                </a:cubicBezTo>
                <a:lnTo>
                  <a:pt x="24850" y="59639"/>
                </a:lnTo>
                <a:cubicBezTo>
                  <a:pt x="34379" y="45295"/>
                  <a:pt x="41122" y="30785"/>
                  <a:pt x="43562" y="13738"/>
                </a:cubicBezTo>
                <a:lnTo>
                  <a:pt x="43562" y="6418"/>
                </a:lnTo>
                <a:lnTo>
                  <a:pt x="26461" y="0"/>
                </a:ln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55" name="Google Shape;155;p9"/>
          <p:cNvSpPr/>
          <p:nvPr/>
        </p:nvSpPr>
        <p:spPr>
          <a:xfrm>
            <a:off x="548700" y="5033709"/>
            <a:ext cx="1343440" cy="1824299"/>
          </a:xfrm>
          <a:custGeom>
            <a:avLst/>
            <a:gdLst/>
            <a:ahLst/>
            <a:cxnLst/>
            <a:rect l="l" t="t" r="r" b="b"/>
            <a:pathLst>
              <a:path w="16140" h="21917" extrusionOk="0">
                <a:moveTo>
                  <a:pt x="4932" y="1"/>
                </a:moveTo>
                <a:cubicBezTo>
                  <a:pt x="3699" y="1"/>
                  <a:pt x="2510" y="106"/>
                  <a:pt x="1370" y="237"/>
                </a:cubicBezTo>
                <a:cubicBezTo>
                  <a:pt x="1061" y="273"/>
                  <a:pt x="643" y="277"/>
                  <a:pt x="487" y="601"/>
                </a:cubicBezTo>
                <a:cubicBezTo>
                  <a:pt x="289" y="1008"/>
                  <a:pt x="415" y="1714"/>
                  <a:pt x="405" y="2158"/>
                </a:cubicBezTo>
                <a:cubicBezTo>
                  <a:pt x="379" y="3336"/>
                  <a:pt x="354" y="4515"/>
                  <a:pt x="329" y="5697"/>
                </a:cubicBezTo>
                <a:cubicBezTo>
                  <a:pt x="279" y="8054"/>
                  <a:pt x="228" y="10411"/>
                  <a:pt x="177" y="12768"/>
                </a:cubicBezTo>
                <a:cubicBezTo>
                  <a:pt x="127" y="15139"/>
                  <a:pt x="76" y="17507"/>
                  <a:pt x="26" y="19875"/>
                </a:cubicBezTo>
                <a:cubicBezTo>
                  <a:pt x="23" y="20171"/>
                  <a:pt x="16" y="20467"/>
                  <a:pt x="8" y="20761"/>
                </a:cubicBezTo>
                <a:cubicBezTo>
                  <a:pt x="4" y="20996"/>
                  <a:pt x="1" y="21248"/>
                  <a:pt x="116" y="21453"/>
                </a:cubicBezTo>
                <a:cubicBezTo>
                  <a:pt x="335" y="21849"/>
                  <a:pt x="852" y="21917"/>
                  <a:pt x="1315" y="21917"/>
                </a:cubicBezTo>
                <a:cubicBezTo>
                  <a:pt x="1355" y="21917"/>
                  <a:pt x="1393" y="21916"/>
                  <a:pt x="1432" y="21915"/>
                </a:cubicBezTo>
                <a:cubicBezTo>
                  <a:pt x="3504" y="21868"/>
                  <a:pt x="5577" y="21821"/>
                  <a:pt x="7645" y="21774"/>
                </a:cubicBezTo>
                <a:cubicBezTo>
                  <a:pt x="9198" y="21738"/>
                  <a:pt x="12283" y="21836"/>
                  <a:pt x="13678" y="21154"/>
                </a:cubicBezTo>
                <a:cubicBezTo>
                  <a:pt x="15966" y="20034"/>
                  <a:pt x="16021" y="15442"/>
                  <a:pt x="16064" y="12890"/>
                </a:cubicBezTo>
                <a:cubicBezTo>
                  <a:pt x="16139" y="8169"/>
                  <a:pt x="16010" y="5581"/>
                  <a:pt x="12979" y="2803"/>
                </a:cubicBezTo>
                <a:cubicBezTo>
                  <a:pt x="11591" y="1531"/>
                  <a:pt x="9245" y="395"/>
                  <a:pt x="7382" y="154"/>
                </a:cubicBezTo>
                <a:cubicBezTo>
                  <a:pt x="6548" y="45"/>
                  <a:pt x="5731" y="1"/>
                  <a:pt x="4932" y="1"/>
                </a:cubicBezTo>
                <a:close/>
              </a:path>
            </a:pathLst>
          </a:custGeom>
          <a:solidFill>
            <a:schemeClr val="accen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56" name="Google Shape;156;p9"/>
          <p:cNvSpPr/>
          <p:nvPr/>
        </p:nvSpPr>
        <p:spPr>
          <a:xfrm rot="-5400000">
            <a:off x="2302119" y="4925008"/>
            <a:ext cx="721511" cy="1013472"/>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solidFill>
                <a:schemeClr val="dk1"/>
              </a:solidFill>
            </a:endParaRPr>
          </a:p>
        </p:txBody>
      </p:sp>
      <p:sp>
        <p:nvSpPr>
          <p:cNvPr id="157" name="Google Shape;157;p9"/>
          <p:cNvSpPr/>
          <p:nvPr/>
        </p:nvSpPr>
        <p:spPr>
          <a:xfrm rot="-5400000">
            <a:off x="1447860" y="636286"/>
            <a:ext cx="1074521" cy="692108"/>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solidFill>
                <a:schemeClr val="dk1"/>
              </a:solidFill>
            </a:endParaRPr>
          </a:p>
        </p:txBody>
      </p:sp>
      <p:sp>
        <p:nvSpPr>
          <p:cNvPr id="158" name="Google Shape;158;p9"/>
          <p:cNvSpPr/>
          <p:nvPr/>
        </p:nvSpPr>
        <p:spPr>
          <a:xfrm rot="-6230168">
            <a:off x="10139967" y="5578009"/>
            <a:ext cx="864824" cy="471120"/>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solidFill>
                <a:schemeClr val="dk1"/>
              </a:solidFill>
            </a:endParaRPr>
          </a:p>
        </p:txBody>
      </p:sp>
      <p:sp>
        <p:nvSpPr>
          <p:cNvPr id="159" name="Google Shape;159;p9"/>
          <p:cNvSpPr/>
          <p:nvPr/>
        </p:nvSpPr>
        <p:spPr>
          <a:xfrm>
            <a:off x="9723198" y="961792"/>
            <a:ext cx="926970" cy="5970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solidFill>
                <a:schemeClr val="dk1"/>
              </a:solidFill>
            </a:endParaRPr>
          </a:p>
        </p:txBody>
      </p:sp>
      <p:sp>
        <p:nvSpPr>
          <p:cNvPr id="160" name="Google Shape;160;p9"/>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63998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950800" y="761100"/>
            <a:ext cx="3518800" cy="25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63" name="Google Shape;163;p10"/>
          <p:cNvGrpSpPr/>
          <p:nvPr/>
        </p:nvGrpSpPr>
        <p:grpSpPr>
          <a:xfrm rot="2241308">
            <a:off x="411235" y="5691886"/>
            <a:ext cx="929948" cy="604732"/>
            <a:chOff x="5412900" y="4540000"/>
            <a:chExt cx="467300" cy="303850"/>
          </a:xfrm>
        </p:grpSpPr>
        <p:sp>
          <p:nvSpPr>
            <p:cNvPr id="164" name="Google Shape;164;p10"/>
            <p:cNvSpPr/>
            <p:nvPr/>
          </p:nvSpPr>
          <p:spPr>
            <a:xfrm>
              <a:off x="5412900" y="4540000"/>
              <a:ext cx="467300" cy="303850"/>
            </a:xfrm>
            <a:custGeom>
              <a:avLst/>
              <a:gdLst/>
              <a:ahLst/>
              <a:cxnLst/>
              <a:rect l="l" t="t" r="r" b="b"/>
              <a:pathLst>
                <a:path w="18692" h="12154" extrusionOk="0">
                  <a:moveTo>
                    <a:pt x="15848" y="0"/>
                  </a:moveTo>
                  <a:cubicBezTo>
                    <a:pt x="14782" y="0"/>
                    <a:pt x="13709" y="205"/>
                    <a:pt x="12643" y="205"/>
                  </a:cubicBezTo>
                  <a:cubicBezTo>
                    <a:pt x="12427" y="205"/>
                    <a:pt x="12211" y="197"/>
                    <a:pt x="11995" y="176"/>
                  </a:cubicBezTo>
                  <a:cubicBezTo>
                    <a:pt x="11626" y="143"/>
                    <a:pt x="11248" y="131"/>
                    <a:pt x="10867" y="131"/>
                  </a:cubicBezTo>
                  <a:cubicBezTo>
                    <a:pt x="9981" y="131"/>
                    <a:pt x="9074" y="195"/>
                    <a:pt x="8204" y="195"/>
                  </a:cubicBezTo>
                  <a:cubicBezTo>
                    <a:pt x="8093" y="195"/>
                    <a:pt x="7982" y="194"/>
                    <a:pt x="7872" y="191"/>
                  </a:cubicBezTo>
                  <a:cubicBezTo>
                    <a:pt x="7723" y="188"/>
                    <a:pt x="7572" y="186"/>
                    <a:pt x="7420" y="186"/>
                  </a:cubicBezTo>
                  <a:cubicBezTo>
                    <a:pt x="6208" y="186"/>
                    <a:pt x="4928" y="290"/>
                    <a:pt x="3807" y="310"/>
                  </a:cubicBezTo>
                  <a:cubicBezTo>
                    <a:pt x="2787" y="328"/>
                    <a:pt x="819" y="386"/>
                    <a:pt x="1" y="876"/>
                  </a:cubicBezTo>
                  <a:lnTo>
                    <a:pt x="1" y="11371"/>
                  </a:lnTo>
                  <a:cubicBezTo>
                    <a:pt x="220" y="11738"/>
                    <a:pt x="1266" y="11937"/>
                    <a:pt x="1579" y="11955"/>
                  </a:cubicBezTo>
                  <a:cubicBezTo>
                    <a:pt x="3949" y="12087"/>
                    <a:pt x="6320" y="12153"/>
                    <a:pt x="8690" y="12153"/>
                  </a:cubicBezTo>
                  <a:cubicBezTo>
                    <a:pt x="11750" y="12153"/>
                    <a:pt x="14810" y="12043"/>
                    <a:pt x="17866" y="11821"/>
                  </a:cubicBezTo>
                  <a:cubicBezTo>
                    <a:pt x="18007" y="11814"/>
                    <a:pt x="18158" y="11796"/>
                    <a:pt x="18263" y="11648"/>
                  </a:cubicBezTo>
                  <a:cubicBezTo>
                    <a:pt x="18371" y="11497"/>
                    <a:pt x="18396" y="11248"/>
                    <a:pt x="18414" y="11018"/>
                  </a:cubicBezTo>
                  <a:cubicBezTo>
                    <a:pt x="18692" y="7575"/>
                    <a:pt x="18309" y="4004"/>
                    <a:pt x="17329" y="908"/>
                  </a:cubicBezTo>
                  <a:cubicBezTo>
                    <a:pt x="17243" y="638"/>
                    <a:pt x="17145" y="357"/>
                    <a:pt x="16983" y="202"/>
                  </a:cubicBezTo>
                  <a:cubicBezTo>
                    <a:pt x="16835" y="61"/>
                    <a:pt x="16662" y="43"/>
                    <a:pt x="16493" y="29"/>
                  </a:cubicBezTo>
                  <a:cubicBezTo>
                    <a:pt x="16278" y="8"/>
                    <a:pt x="16063" y="0"/>
                    <a:pt x="15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165" name="Google Shape;165;p10"/>
            <p:cNvGrpSpPr/>
            <p:nvPr/>
          </p:nvGrpSpPr>
          <p:grpSpPr>
            <a:xfrm>
              <a:off x="5446325" y="4562463"/>
              <a:ext cx="400450" cy="258925"/>
              <a:chOff x="3979925" y="319150"/>
              <a:chExt cx="400450" cy="258925"/>
            </a:xfrm>
          </p:grpSpPr>
          <p:sp>
            <p:nvSpPr>
              <p:cNvPr id="166" name="Google Shape;166;p10"/>
              <p:cNvSpPr/>
              <p:nvPr/>
            </p:nvSpPr>
            <p:spPr>
              <a:xfrm>
                <a:off x="4144100" y="331800"/>
                <a:ext cx="51750" cy="58875"/>
              </a:xfrm>
              <a:custGeom>
                <a:avLst/>
                <a:gdLst/>
                <a:ahLst/>
                <a:cxnLst/>
                <a:rect l="l" t="t" r="r" b="b"/>
                <a:pathLst>
                  <a:path w="2070" h="2355" extrusionOk="0">
                    <a:moveTo>
                      <a:pt x="828" y="0"/>
                    </a:moveTo>
                    <a:cubicBezTo>
                      <a:pt x="630" y="0"/>
                      <a:pt x="444" y="87"/>
                      <a:pt x="245" y="160"/>
                    </a:cubicBezTo>
                    <a:cubicBezTo>
                      <a:pt x="0" y="250"/>
                      <a:pt x="148" y="809"/>
                      <a:pt x="213" y="993"/>
                    </a:cubicBezTo>
                    <a:cubicBezTo>
                      <a:pt x="278" y="1170"/>
                      <a:pt x="371" y="1339"/>
                      <a:pt x="486" y="1491"/>
                    </a:cubicBezTo>
                    <a:cubicBezTo>
                      <a:pt x="757" y="1832"/>
                      <a:pt x="1132" y="2082"/>
                      <a:pt x="1521" y="2280"/>
                    </a:cubicBezTo>
                    <a:cubicBezTo>
                      <a:pt x="1597" y="2317"/>
                      <a:pt x="1679" y="2355"/>
                      <a:pt x="1763" y="2355"/>
                    </a:cubicBezTo>
                    <a:cubicBezTo>
                      <a:pt x="1783" y="2355"/>
                      <a:pt x="1803" y="2353"/>
                      <a:pt x="1824" y="2348"/>
                    </a:cubicBezTo>
                    <a:cubicBezTo>
                      <a:pt x="2018" y="2301"/>
                      <a:pt x="2069" y="2049"/>
                      <a:pt x="2058" y="1847"/>
                    </a:cubicBezTo>
                    <a:cubicBezTo>
                      <a:pt x="2030" y="1436"/>
                      <a:pt x="1910" y="1032"/>
                      <a:pt x="1712" y="676"/>
                    </a:cubicBezTo>
                    <a:cubicBezTo>
                      <a:pt x="1564" y="413"/>
                      <a:pt x="1363" y="167"/>
                      <a:pt x="1085" y="52"/>
                    </a:cubicBezTo>
                    <a:cubicBezTo>
                      <a:pt x="996" y="15"/>
                      <a:pt x="911"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7" name="Google Shape;167;p10"/>
              <p:cNvSpPr/>
              <p:nvPr/>
            </p:nvSpPr>
            <p:spPr>
              <a:xfrm>
                <a:off x="4160400" y="395625"/>
                <a:ext cx="71475" cy="42425"/>
              </a:xfrm>
              <a:custGeom>
                <a:avLst/>
                <a:gdLst/>
                <a:ahLst/>
                <a:cxnLst/>
                <a:rect l="l" t="t" r="r" b="b"/>
                <a:pathLst>
                  <a:path w="2859" h="1697" extrusionOk="0">
                    <a:moveTo>
                      <a:pt x="842" y="1"/>
                    </a:moveTo>
                    <a:cubicBezTo>
                      <a:pt x="837" y="1"/>
                      <a:pt x="831" y="1"/>
                      <a:pt x="826" y="1"/>
                    </a:cubicBezTo>
                    <a:cubicBezTo>
                      <a:pt x="476" y="1"/>
                      <a:pt x="1" y="227"/>
                      <a:pt x="1" y="631"/>
                    </a:cubicBezTo>
                    <a:cubicBezTo>
                      <a:pt x="4" y="851"/>
                      <a:pt x="123" y="1053"/>
                      <a:pt x="275" y="1208"/>
                    </a:cubicBezTo>
                    <a:cubicBezTo>
                      <a:pt x="386" y="1323"/>
                      <a:pt x="516" y="1420"/>
                      <a:pt x="667" y="1475"/>
                    </a:cubicBezTo>
                    <a:cubicBezTo>
                      <a:pt x="786" y="1518"/>
                      <a:pt x="909" y="1533"/>
                      <a:pt x="1032" y="1546"/>
                    </a:cubicBezTo>
                    <a:cubicBezTo>
                      <a:pt x="1388" y="1593"/>
                      <a:pt x="1745" y="1636"/>
                      <a:pt x="2102" y="1680"/>
                    </a:cubicBezTo>
                    <a:cubicBezTo>
                      <a:pt x="2172" y="1688"/>
                      <a:pt x="2245" y="1696"/>
                      <a:pt x="2316" y="1696"/>
                    </a:cubicBezTo>
                    <a:cubicBezTo>
                      <a:pt x="2401" y="1696"/>
                      <a:pt x="2483" y="1685"/>
                      <a:pt x="2559" y="1648"/>
                    </a:cubicBezTo>
                    <a:cubicBezTo>
                      <a:pt x="2780" y="1543"/>
                      <a:pt x="2858" y="1252"/>
                      <a:pt x="2787" y="1017"/>
                    </a:cubicBezTo>
                    <a:cubicBezTo>
                      <a:pt x="2715" y="786"/>
                      <a:pt x="2527" y="606"/>
                      <a:pt x="2329" y="469"/>
                    </a:cubicBezTo>
                    <a:cubicBezTo>
                      <a:pt x="1898" y="166"/>
                      <a:pt x="1370" y="1"/>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8" name="Google Shape;168;p10"/>
              <p:cNvSpPr/>
              <p:nvPr/>
            </p:nvSpPr>
            <p:spPr>
              <a:xfrm>
                <a:off x="4159675" y="470275"/>
                <a:ext cx="44625" cy="49150"/>
              </a:xfrm>
              <a:custGeom>
                <a:avLst/>
                <a:gdLst/>
                <a:ahLst/>
                <a:cxnLst/>
                <a:rect l="l" t="t" r="r" b="b"/>
                <a:pathLst>
                  <a:path w="1785" h="1966" extrusionOk="0">
                    <a:moveTo>
                      <a:pt x="493" y="1"/>
                    </a:moveTo>
                    <a:cubicBezTo>
                      <a:pt x="347" y="1"/>
                      <a:pt x="215" y="50"/>
                      <a:pt x="134" y="186"/>
                    </a:cubicBezTo>
                    <a:cubicBezTo>
                      <a:pt x="1" y="417"/>
                      <a:pt x="1" y="716"/>
                      <a:pt x="106" y="957"/>
                    </a:cubicBezTo>
                    <a:cubicBezTo>
                      <a:pt x="246" y="1282"/>
                      <a:pt x="527" y="1523"/>
                      <a:pt x="801" y="1747"/>
                    </a:cubicBezTo>
                    <a:cubicBezTo>
                      <a:pt x="923" y="1844"/>
                      <a:pt x="1053" y="1949"/>
                      <a:pt x="1208" y="1963"/>
                    </a:cubicBezTo>
                    <a:cubicBezTo>
                      <a:pt x="1221" y="1964"/>
                      <a:pt x="1234" y="1965"/>
                      <a:pt x="1247" y="1965"/>
                    </a:cubicBezTo>
                    <a:cubicBezTo>
                      <a:pt x="1413" y="1965"/>
                      <a:pt x="1575" y="1862"/>
                      <a:pt x="1663" y="1718"/>
                    </a:cubicBezTo>
                    <a:cubicBezTo>
                      <a:pt x="1759" y="1563"/>
                      <a:pt x="1785" y="1375"/>
                      <a:pt x="1766" y="1192"/>
                    </a:cubicBezTo>
                    <a:cubicBezTo>
                      <a:pt x="1727" y="774"/>
                      <a:pt x="1457" y="402"/>
                      <a:pt x="1100" y="194"/>
                    </a:cubicBezTo>
                    <a:cubicBezTo>
                      <a:pt x="941" y="102"/>
                      <a:pt x="70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69" name="Google Shape;169;p10"/>
              <p:cNvSpPr/>
              <p:nvPr/>
            </p:nvSpPr>
            <p:spPr>
              <a:xfrm>
                <a:off x="4169425" y="540875"/>
                <a:ext cx="36950" cy="37200"/>
              </a:xfrm>
              <a:custGeom>
                <a:avLst/>
                <a:gdLst/>
                <a:ahLst/>
                <a:cxnLst/>
                <a:rect l="l" t="t" r="r" b="b"/>
                <a:pathLst>
                  <a:path w="1478" h="1488" extrusionOk="0">
                    <a:moveTo>
                      <a:pt x="440" y="0"/>
                    </a:moveTo>
                    <a:cubicBezTo>
                      <a:pt x="381" y="0"/>
                      <a:pt x="321" y="19"/>
                      <a:pt x="270" y="47"/>
                    </a:cubicBezTo>
                    <a:cubicBezTo>
                      <a:pt x="180" y="98"/>
                      <a:pt x="108" y="177"/>
                      <a:pt x="69" y="271"/>
                    </a:cubicBezTo>
                    <a:cubicBezTo>
                      <a:pt x="0" y="447"/>
                      <a:pt x="40" y="656"/>
                      <a:pt x="133" y="822"/>
                    </a:cubicBezTo>
                    <a:cubicBezTo>
                      <a:pt x="227" y="988"/>
                      <a:pt x="371" y="1121"/>
                      <a:pt x="519" y="1240"/>
                    </a:cubicBezTo>
                    <a:cubicBezTo>
                      <a:pt x="656" y="1355"/>
                      <a:pt x="811" y="1470"/>
                      <a:pt x="991" y="1485"/>
                    </a:cubicBezTo>
                    <a:cubicBezTo>
                      <a:pt x="1005" y="1486"/>
                      <a:pt x="1019" y="1487"/>
                      <a:pt x="1033" y="1487"/>
                    </a:cubicBezTo>
                    <a:cubicBezTo>
                      <a:pt x="1091" y="1487"/>
                      <a:pt x="1148" y="1475"/>
                      <a:pt x="1200" y="1449"/>
                    </a:cubicBezTo>
                    <a:cubicBezTo>
                      <a:pt x="1330" y="1384"/>
                      <a:pt x="1402" y="1237"/>
                      <a:pt x="1431" y="1092"/>
                    </a:cubicBezTo>
                    <a:cubicBezTo>
                      <a:pt x="1478" y="833"/>
                      <a:pt x="1402" y="552"/>
                      <a:pt x="1229" y="350"/>
                    </a:cubicBezTo>
                    <a:cubicBezTo>
                      <a:pt x="1107" y="206"/>
                      <a:pt x="937" y="105"/>
                      <a:pt x="754" y="61"/>
                    </a:cubicBezTo>
                    <a:cubicBezTo>
                      <a:pt x="674" y="43"/>
                      <a:pt x="594" y="33"/>
                      <a:pt x="511" y="11"/>
                    </a:cubicBezTo>
                    <a:cubicBezTo>
                      <a:pt x="488" y="4"/>
                      <a:pt x="464"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0" name="Google Shape;170;p10"/>
              <p:cNvSpPr/>
              <p:nvPr/>
            </p:nvSpPr>
            <p:spPr>
              <a:xfrm>
                <a:off x="4296000" y="319150"/>
                <a:ext cx="34450" cy="25325"/>
              </a:xfrm>
              <a:custGeom>
                <a:avLst/>
                <a:gdLst/>
                <a:ahLst/>
                <a:cxnLst/>
                <a:rect l="l" t="t" r="r" b="b"/>
                <a:pathLst>
                  <a:path w="1378" h="1013" extrusionOk="0">
                    <a:moveTo>
                      <a:pt x="454" y="1"/>
                    </a:moveTo>
                    <a:cubicBezTo>
                      <a:pt x="318" y="1"/>
                      <a:pt x="175" y="58"/>
                      <a:pt x="87" y="162"/>
                    </a:cubicBezTo>
                    <a:cubicBezTo>
                      <a:pt x="1" y="263"/>
                      <a:pt x="29" y="429"/>
                      <a:pt x="72" y="544"/>
                    </a:cubicBezTo>
                    <a:cubicBezTo>
                      <a:pt x="109" y="638"/>
                      <a:pt x="170" y="724"/>
                      <a:pt x="249" y="789"/>
                    </a:cubicBezTo>
                    <a:cubicBezTo>
                      <a:pt x="418" y="929"/>
                      <a:pt x="646" y="984"/>
                      <a:pt x="866" y="1006"/>
                    </a:cubicBezTo>
                    <a:cubicBezTo>
                      <a:pt x="902" y="1010"/>
                      <a:pt x="941" y="1012"/>
                      <a:pt x="979" y="1012"/>
                    </a:cubicBezTo>
                    <a:cubicBezTo>
                      <a:pt x="1109" y="1012"/>
                      <a:pt x="1240" y="982"/>
                      <a:pt x="1313" y="879"/>
                    </a:cubicBezTo>
                    <a:cubicBezTo>
                      <a:pt x="1378" y="789"/>
                      <a:pt x="1378" y="660"/>
                      <a:pt x="1334" y="558"/>
                    </a:cubicBezTo>
                    <a:cubicBezTo>
                      <a:pt x="1287" y="454"/>
                      <a:pt x="1208" y="371"/>
                      <a:pt x="1122" y="299"/>
                    </a:cubicBezTo>
                    <a:cubicBezTo>
                      <a:pt x="945" y="147"/>
                      <a:pt x="729" y="29"/>
                      <a:pt x="498" y="3"/>
                    </a:cubicBezTo>
                    <a:cubicBezTo>
                      <a:pt x="483" y="2"/>
                      <a:pt x="469"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1" name="Google Shape;171;p10"/>
              <p:cNvSpPr/>
              <p:nvPr/>
            </p:nvSpPr>
            <p:spPr>
              <a:xfrm>
                <a:off x="3980025" y="328025"/>
                <a:ext cx="58225" cy="33875"/>
              </a:xfrm>
              <a:custGeom>
                <a:avLst/>
                <a:gdLst/>
                <a:ahLst/>
                <a:cxnLst/>
                <a:rect l="l" t="t" r="r" b="b"/>
                <a:pathLst>
                  <a:path w="2329" h="1355" extrusionOk="0">
                    <a:moveTo>
                      <a:pt x="880" y="0"/>
                    </a:moveTo>
                    <a:cubicBezTo>
                      <a:pt x="857" y="0"/>
                      <a:pt x="834" y="1"/>
                      <a:pt x="811" y="2"/>
                    </a:cubicBezTo>
                    <a:cubicBezTo>
                      <a:pt x="685" y="5"/>
                      <a:pt x="555" y="5"/>
                      <a:pt x="444" y="70"/>
                    </a:cubicBezTo>
                    <a:cubicBezTo>
                      <a:pt x="278" y="164"/>
                      <a:pt x="134" y="301"/>
                      <a:pt x="76" y="484"/>
                    </a:cubicBezTo>
                    <a:cubicBezTo>
                      <a:pt x="0" y="712"/>
                      <a:pt x="73" y="985"/>
                      <a:pt x="260" y="1126"/>
                    </a:cubicBezTo>
                    <a:cubicBezTo>
                      <a:pt x="361" y="1201"/>
                      <a:pt x="484" y="1241"/>
                      <a:pt x="606" y="1266"/>
                    </a:cubicBezTo>
                    <a:cubicBezTo>
                      <a:pt x="850" y="1326"/>
                      <a:pt x="1101" y="1354"/>
                      <a:pt x="1353" y="1354"/>
                    </a:cubicBezTo>
                    <a:cubicBezTo>
                      <a:pt x="1502" y="1354"/>
                      <a:pt x="1651" y="1344"/>
                      <a:pt x="1799" y="1324"/>
                    </a:cubicBezTo>
                    <a:cubicBezTo>
                      <a:pt x="2001" y="1296"/>
                      <a:pt x="2239" y="1216"/>
                      <a:pt x="2292" y="1015"/>
                    </a:cubicBezTo>
                    <a:cubicBezTo>
                      <a:pt x="2329" y="870"/>
                      <a:pt x="2245" y="719"/>
                      <a:pt x="2152" y="599"/>
                    </a:cubicBezTo>
                    <a:cubicBezTo>
                      <a:pt x="1939" y="337"/>
                      <a:pt x="1640" y="153"/>
                      <a:pt x="1319" y="63"/>
                    </a:cubicBezTo>
                    <a:cubicBezTo>
                      <a:pt x="1176" y="22"/>
                      <a:pt x="1030"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2" name="Google Shape;172;p10"/>
              <p:cNvSpPr/>
              <p:nvPr/>
            </p:nvSpPr>
            <p:spPr>
              <a:xfrm>
                <a:off x="4024700" y="374100"/>
                <a:ext cx="43825" cy="49575"/>
              </a:xfrm>
              <a:custGeom>
                <a:avLst/>
                <a:gdLst/>
                <a:ahLst/>
                <a:cxnLst/>
                <a:rect l="l" t="t" r="r" b="b"/>
                <a:pathLst>
                  <a:path w="1753" h="1983" extrusionOk="0">
                    <a:moveTo>
                      <a:pt x="689" y="0"/>
                    </a:moveTo>
                    <a:cubicBezTo>
                      <a:pt x="603" y="0"/>
                      <a:pt x="516" y="6"/>
                      <a:pt x="430" y="15"/>
                    </a:cubicBezTo>
                    <a:cubicBezTo>
                      <a:pt x="350" y="25"/>
                      <a:pt x="260" y="29"/>
                      <a:pt x="192" y="72"/>
                    </a:cubicBezTo>
                    <a:cubicBezTo>
                      <a:pt x="4" y="188"/>
                      <a:pt x="1" y="473"/>
                      <a:pt x="62" y="656"/>
                    </a:cubicBezTo>
                    <a:cubicBezTo>
                      <a:pt x="112" y="800"/>
                      <a:pt x="199" y="930"/>
                      <a:pt x="285" y="1060"/>
                    </a:cubicBezTo>
                    <a:cubicBezTo>
                      <a:pt x="380" y="1197"/>
                      <a:pt x="473" y="1338"/>
                      <a:pt x="567" y="1478"/>
                    </a:cubicBezTo>
                    <a:cubicBezTo>
                      <a:pt x="686" y="1658"/>
                      <a:pt x="819" y="1845"/>
                      <a:pt x="1021" y="1928"/>
                    </a:cubicBezTo>
                    <a:cubicBezTo>
                      <a:pt x="1154" y="1983"/>
                      <a:pt x="1305" y="1983"/>
                      <a:pt x="1453" y="1983"/>
                    </a:cubicBezTo>
                    <a:cubicBezTo>
                      <a:pt x="1515" y="1983"/>
                      <a:pt x="1583" y="1978"/>
                      <a:pt x="1634" y="1946"/>
                    </a:cubicBezTo>
                    <a:cubicBezTo>
                      <a:pt x="1716" y="1892"/>
                      <a:pt x="1738" y="1780"/>
                      <a:pt x="1742" y="1680"/>
                    </a:cubicBezTo>
                    <a:cubicBezTo>
                      <a:pt x="1752" y="1359"/>
                      <a:pt x="1673" y="1038"/>
                      <a:pt x="1594" y="724"/>
                    </a:cubicBezTo>
                    <a:cubicBezTo>
                      <a:pt x="1558" y="584"/>
                      <a:pt x="1522" y="440"/>
                      <a:pt x="1435" y="321"/>
                    </a:cubicBezTo>
                    <a:cubicBezTo>
                      <a:pt x="1310" y="140"/>
                      <a:pt x="1093" y="44"/>
                      <a:pt x="873" y="11"/>
                    </a:cubicBezTo>
                    <a:cubicBezTo>
                      <a:pt x="812" y="3"/>
                      <a:pt x="750" y="0"/>
                      <a:pt x="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3" name="Google Shape;173;p10"/>
              <p:cNvSpPr/>
              <p:nvPr/>
            </p:nvSpPr>
            <p:spPr>
              <a:xfrm>
                <a:off x="3979925" y="402375"/>
                <a:ext cx="40300" cy="42725"/>
              </a:xfrm>
              <a:custGeom>
                <a:avLst/>
                <a:gdLst/>
                <a:ahLst/>
                <a:cxnLst/>
                <a:rect l="l" t="t" r="r" b="b"/>
                <a:pathLst>
                  <a:path w="1612" h="1709" extrusionOk="0">
                    <a:moveTo>
                      <a:pt x="528" y="0"/>
                    </a:moveTo>
                    <a:cubicBezTo>
                      <a:pt x="465" y="0"/>
                      <a:pt x="402" y="5"/>
                      <a:pt x="336" y="15"/>
                    </a:cubicBezTo>
                    <a:cubicBezTo>
                      <a:pt x="8" y="66"/>
                      <a:pt x="1" y="383"/>
                      <a:pt x="52" y="657"/>
                    </a:cubicBezTo>
                    <a:cubicBezTo>
                      <a:pt x="91" y="869"/>
                      <a:pt x="185" y="1068"/>
                      <a:pt x="318" y="1237"/>
                    </a:cubicBezTo>
                    <a:cubicBezTo>
                      <a:pt x="513" y="1475"/>
                      <a:pt x="797" y="1644"/>
                      <a:pt x="1100" y="1695"/>
                    </a:cubicBezTo>
                    <a:cubicBezTo>
                      <a:pt x="1144" y="1703"/>
                      <a:pt x="1191" y="1709"/>
                      <a:pt x="1237" y="1709"/>
                    </a:cubicBezTo>
                    <a:cubicBezTo>
                      <a:pt x="1328" y="1709"/>
                      <a:pt x="1418" y="1688"/>
                      <a:pt x="1486" y="1630"/>
                    </a:cubicBezTo>
                    <a:cubicBezTo>
                      <a:pt x="1587" y="1544"/>
                      <a:pt x="1612" y="1396"/>
                      <a:pt x="1612" y="1263"/>
                    </a:cubicBezTo>
                    <a:cubicBezTo>
                      <a:pt x="1609" y="920"/>
                      <a:pt x="1479" y="578"/>
                      <a:pt x="1248" y="322"/>
                    </a:cubicBezTo>
                    <a:cubicBezTo>
                      <a:pt x="1048" y="101"/>
                      <a:pt x="804"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4" name="Google Shape;174;p10"/>
              <p:cNvSpPr/>
              <p:nvPr/>
            </p:nvSpPr>
            <p:spPr>
              <a:xfrm>
                <a:off x="4341950" y="401525"/>
                <a:ext cx="38425" cy="44250"/>
              </a:xfrm>
              <a:custGeom>
                <a:avLst/>
                <a:gdLst/>
                <a:ahLst/>
                <a:cxnLst/>
                <a:rect l="l" t="t" r="r" b="b"/>
                <a:pathLst>
                  <a:path w="1537" h="1770" extrusionOk="0">
                    <a:moveTo>
                      <a:pt x="640" y="1"/>
                    </a:moveTo>
                    <a:cubicBezTo>
                      <a:pt x="599" y="1"/>
                      <a:pt x="558" y="7"/>
                      <a:pt x="516" y="21"/>
                    </a:cubicBezTo>
                    <a:cubicBezTo>
                      <a:pt x="412" y="56"/>
                      <a:pt x="347" y="179"/>
                      <a:pt x="292" y="269"/>
                    </a:cubicBezTo>
                    <a:cubicBezTo>
                      <a:pt x="202" y="420"/>
                      <a:pt x="124" y="579"/>
                      <a:pt x="73" y="748"/>
                    </a:cubicBezTo>
                    <a:cubicBezTo>
                      <a:pt x="19" y="925"/>
                      <a:pt x="1" y="1116"/>
                      <a:pt x="80" y="1289"/>
                    </a:cubicBezTo>
                    <a:cubicBezTo>
                      <a:pt x="156" y="1458"/>
                      <a:pt x="310" y="1578"/>
                      <a:pt x="480" y="1646"/>
                    </a:cubicBezTo>
                    <a:cubicBezTo>
                      <a:pt x="649" y="1718"/>
                      <a:pt x="833" y="1743"/>
                      <a:pt x="1014" y="1761"/>
                    </a:cubicBezTo>
                    <a:cubicBezTo>
                      <a:pt x="1057" y="1765"/>
                      <a:pt x="1100" y="1769"/>
                      <a:pt x="1143" y="1769"/>
                    </a:cubicBezTo>
                    <a:cubicBezTo>
                      <a:pt x="1212" y="1769"/>
                      <a:pt x="1278" y="1760"/>
                      <a:pt x="1338" y="1729"/>
                    </a:cubicBezTo>
                    <a:cubicBezTo>
                      <a:pt x="1518" y="1628"/>
                      <a:pt x="1536" y="1383"/>
                      <a:pt x="1503" y="1181"/>
                    </a:cubicBezTo>
                    <a:cubicBezTo>
                      <a:pt x="1464" y="925"/>
                      <a:pt x="1373" y="676"/>
                      <a:pt x="1244" y="453"/>
                    </a:cubicBezTo>
                    <a:cubicBezTo>
                      <a:pt x="1126" y="254"/>
                      <a:pt x="897"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5" name="Google Shape;175;p10"/>
              <p:cNvSpPr/>
              <p:nvPr/>
            </p:nvSpPr>
            <p:spPr>
              <a:xfrm>
                <a:off x="4024700" y="465425"/>
                <a:ext cx="53375" cy="43175"/>
              </a:xfrm>
              <a:custGeom>
                <a:avLst/>
                <a:gdLst/>
                <a:ahLst/>
                <a:cxnLst/>
                <a:rect l="l" t="t" r="r" b="b"/>
                <a:pathLst>
                  <a:path w="2135" h="1727" extrusionOk="0">
                    <a:moveTo>
                      <a:pt x="959" y="0"/>
                    </a:moveTo>
                    <a:cubicBezTo>
                      <a:pt x="878" y="0"/>
                      <a:pt x="797" y="3"/>
                      <a:pt x="718" y="5"/>
                    </a:cubicBezTo>
                    <a:cubicBezTo>
                      <a:pt x="693" y="5"/>
                      <a:pt x="667" y="4"/>
                      <a:pt x="641" y="4"/>
                    </a:cubicBezTo>
                    <a:cubicBezTo>
                      <a:pt x="586" y="4"/>
                      <a:pt x="530" y="8"/>
                      <a:pt x="484" y="27"/>
                    </a:cubicBezTo>
                    <a:cubicBezTo>
                      <a:pt x="318" y="95"/>
                      <a:pt x="214" y="268"/>
                      <a:pt x="134" y="416"/>
                    </a:cubicBezTo>
                    <a:cubicBezTo>
                      <a:pt x="69" y="535"/>
                      <a:pt x="1" y="665"/>
                      <a:pt x="1" y="805"/>
                    </a:cubicBezTo>
                    <a:cubicBezTo>
                      <a:pt x="4" y="942"/>
                      <a:pt x="77" y="1068"/>
                      <a:pt x="170" y="1169"/>
                    </a:cubicBezTo>
                    <a:cubicBezTo>
                      <a:pt x="484" y="1522"/>
                      <a:pt x="989" y="1624"/>
                      <a:pt x="1457" y="1703"/>
                    </a:cubicBezTo>
                    <a:cubicBezTo>
                      <a:pt x="1533" y="1715"/>
                      <a:pt x="1613" y="1727"/>
                      <a:pt x="1692" y="1727"/>
                    </a:cubicBezTo>
                    <a:cubicBezTo>
                      <a:pt x="1782" y="1727"/>
                      <a:pt x="1870" y="1711"/>
                      <a:pt x="1947" y="1663"/>
                    </a:cubicBezTo>
                    <a:cubicBezTo>
                      <a:pt x="2055" y="1591"/>
                      <a:pt x="2117" y="1457"/>
                      <a:pt x="2127" y="1324"/>
                    </a:cubicBezTo>
                    <a:cubicBezTo>
                      <a:pt x="2135" y="1195"/>
                      <a:pt x="2105" y="1061"/>
                      <a:pt x="2066" y="935"/>
                    </a:cubicBezTo>
                    <a:cubicBezTo>
                      <a:pt x="2015" y="780"/>
                      <a:pt x="1954" y="625"/>
                      <a:pt x="1882" y="477"/>
                    </a:cubicBezTo>
                    <a:cubicBezTo>
                      <a:pt x="1817" y="344"/>
                      <a:pt x="1742" y="211"/>
                      <a:pt x="1619" y="125"/>
                    </a:cubicBezTo>
                    <a:cubicBezTo>
                      <a:pt x="1461" y="12"/>
                      <a:pt x="1255" y="2"/>
                      <a:pt x="1060" y="2"/>
                    </a:cubicBezTo>
                    <a:cubicBezTo>
                      <a:pt x="1027" y="1"/>
                      <a:pt x="993"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6" name="Google Shape;176;p10"/>
              <p:cNvSpPr/>
              <p:nvPr/>
            </p:nvSpPr>
            <p:spPr>
              <a:xfrm>
                <a:off x="4085975" y="431225"/>
                <a:ext cx="61300" cy="32425"/>
              </a:xfrm>
              <a:custGeom>
                <a:avLst/>
                <a:gdLst/>
                <a:ahLst/>
                <a:cxnLst/>
                <a:rect l="l" t="t" r="r" b="b"/>
                <a:pathLst>
                  <a:path w="2452" h="1297" extrusionOk="0">
                    <a:moveTo>
                      <a:pt x="895" y="1"/>
                    </a:moveTo>
                    <a:cubicBezTo>
                      <a:pt x="653" y="1"/>
                      <a:pt x="390" y="152"/>
                      <a:pt x="228" y="325"/>
                    </a:cubicBezTo>
                    <a:cubicBezTo>
                      <a:pt x="120" y="440"/>
                      <a:pt x="0" y="660"/>
                      <a:pt x="98" y="814"/>
                    </a:cubicBezTo>
                    <a:cubicBezTo>
                      <a:pt x="120" y="851"/>
                      <a:pt x="156" y="879"/>
                      <a:pt x="192" y="904"/>
                    </a:cubicBezTo>
                    <a:cubicBezTo>
                      <a:pt x="614" y="1206"/>
                      <a:pt x="1147" y="1296"/>
                      <a:pt x="1673" y="1296"/>
                    </a:cubicBezTo>
                    <a:cubicBezTo>
                      <a:pt x="1776" y="1296"/>
                      <a:pt x="1878" y="1293"/>
                      <a:pt x="1979" y="1287"/>
                    </a:cubicBezTo>
                    <a:cubicBezTo>
                      <a:pt x="2119" y="1280"/>
                      <a:pt x="2279" y="1258"/>
                      <a:pt x="2369" y="1147"/>
                    </a:cubicBezTo>
                    <a:cubicBezTo>
                      <a:pt x="2415" y="1089"/>
                      <a:pt x="2433" y="1013"/>
                      <a:pt x="2437" y="937"/>
                    </a:cubicBezTo>
                    <a:cubicBezTo>
                      <a:pt x="2452" y="761"/>
                      <a:pt x="2383" y="580"/>
                      <a:pt x="2260" y="458"/>
                    </a:cubicBezTo>
                    <a:cubicBezTo>
                      <a:pt x="2171" y="368"/>
                      <a:pt x="2059" y="310"/>
                      <a:pt x="1943" y="256"/>
                    </a:cubicBezTo>
                    <a:cubicBezTo>
                      <a:pt x="1615" y="104"/>
                      <a:pt x="1259" y="4"/>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7" name="Google Shape;177;p10"/>
              <p:cNvSpPr/>
              <p:nvPr/>
            </p:nvSpPr>
            <p:spPr>
              <a:xfrm>
                <a:off x="4088125" y="354450"/>
                <a:ext cx="40500" cy="50375"/>
              </a:xfrm>
              <a:custGeom>
                <a:avLst/>
                <a:gdLst/>
                <a:ahLst/>
                <a:cxnLst/>
                <a:rect l="l" t="t" r="r" b="b"/>
                <a:pathLst>
                  <a:path w="1620" h="2015" extrusionOk="0">
                    <a:moveTo>
                      <a:pt x="505" y="7"/>
                    </a:moveTo>
                    <a:cubicBezTo>
                      <a:pt x="331" y="7"/>
                      <a:pt x="171" y="97"/>
                      <a:pt x="87" y="253"/>
                    </a:cubicBezTo>
                    <a:cubicBezTo>
                      <a:pt x="16" y="386"/>
                      <a:pt x="1" y="545"/>
                      <a:pt x="9" y="696"/>
                    </a:cubicBezTo>
                    <a:cubicBezTo>
                      <a:pt x="27" y="1107"/>
                      <a:pt x="178" y="1515"/>
                      <a:pt x="441" y="1831"/>
                    </a:cubicBezTo>
                    <a:cubicBezTo>
                      <a:pt x="477" y="1878"/>
                      <a:pt x="516" y="1921"/>
                      <a:pt x="567" y="1951"/>
                    </a:cubicBezTo>
                    <a:cubicBezTo>
                      <a:pt x="624" y="1979"/>
                      <a:pt x="689" y="1990"/>
                      <a:pt x="758" y="1997"/>
                    </a:cubicBezTo>
                    <a:cubicBezTo>
                      <a:pt x="832" y="2006"/>
                      <a:pt x="908" y="2014"/>
                      <a:pt x="982" y="2014"/>
                    </a:cubicBezTo>
                    <a:cubicBezTo>
                      <a:pt x="1090" y="2014"/>
                      <a:pt x="1195" y="1997"/>
                      <a:pt x="1284" y="1939"/>
                    </a:cubicBezTo>
                    <a:cubicBezTo>
                      <a:pt x="1349" y="1900"/>
                      <a:pt x="1403" y="1839"/>
                      <a:pt x="1446" y="1778"/>
                    </a:cubicBezTo>
                    <a:cubicBezTo>
                      <a:pt x="1540" y="1637"/>
                      <a:pt x="1598" y="1471"/>
                      <a:pt x="1605" y="1298"/>
                    </a:cubicBezTo>
                    <a:cubicBezTo>
                      <a:pt x="1619" y="901"/>
                      <a:pt x="1374" y="542"/>
                      <a:pt x="1100" y="253"/>
                    </a:cubicBezTo>
                    <a:cubicBezTo>
                      <a:pt x="1025" y="174"/>
                      <a:pt x="942" y="91"/>
                      <a:pt x="841" y="48"/>
                    </a:cubicBezTo>
                    <a:cubicBezTo>
                      <a:pt x="740" y="1"/>
                      <a:pt x="632" y="11"/>
                      <a:pt x="524" y="8"/>
                    </a:cubicBezTo>
                    <a:cubicBezTo>
                      <a:pt x="518" y="8"/>
                      <a:pt x="511" y="7"/>
                      <a:pt x="505" y="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8" name="Google Shape;178;p10"/>
              <p:cNvSpPr/>
              <p:nvPr/>
            </p:nvSpPr>
            <p:spPr>
              <a:xfrm>
                <a:off x="4101100" y="485575"/>
                <a:ext cx="31850" cy="45475"/>
              </a:xfrm>
              <a:custGeom>
                <a:avLst/>
                <a:gdLst/>
                <a:ahLst/>
                <a:cxnLst/>
                <a:rect l="l" t="t" r="r" b="b"/>
                <a:pathLst>
                  <a:path w="1274" h="1819" extrusionOk="0">
                    <a:moveTo>
                      <a:pt x="376" y="1"/>
                    </a:moveTo>
                    <a:cubicBezTo>
                      <a:pt x="360" y="1"/>
                      <a:pt x="345" y="1"/>
                      <a:pt x="330" y="3"/>
                    </a:cubicBezTo>
                    <a:cubicBezTo>
                      <a:pt x="34" y="36"/>
                      <a:pt x="1" y="522"/>
                      <a:pt x="5" y="741"/>
                    </a:cubicBezTo>
                    <a:cubicBezTo>
                      <a:pt x="5" y="944"/>
                      <a:pt x="48" y="1142"/>
                      <a:pt x="131" y="1322"/>
                    </a:cubicBezTo>
                    <a:cubicBezTo>
                      <a:pt x="210" y="1506"/>
                      <a:pt x="336" y="1671"/>
                      <a:pt x="516" y="1762"/>
                    </a:cubicBezTo>
                    <a:cubicBezTo>
                      <a:pt x="591" y="1799"/>
                      <a:pt x="677" y="1819"/>
                      <a:pt x="762" y="1819"/>
                    </a:cubicBezTo>
                    <a:cubicBezTo>
                      <a:pt x="876" y="1819"/>
                      <a:pt x="989" y="1783"/>
                      <a:pt x="1072" y="1704"/>
                    </a:cubicBezTo>
                    <a:cubicBezTo>
                      <a:pt x="1169" y="1611"/>
                      <a:pt x="1212" y="1470"/>
                      <a:pt x="1230" y="1337"/>
                    </a:cubicBezTo>
                    <a:cubicBezTo>
                      <a:pt x="1273" y="1044"/>
                      <a:pt x="1216" y="735"/>
                      <a:pt x="1065" y="479"/>
                    </a:cubicBezTo>
                    <a:cubicBezTo>
                      <a:pt x="934" y="246"/>
                      <a:pt x="662"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79" name="Google Shape;179;p10"/>
              <p:cNvSpPr/>
              <p:nvPr/>
            </p:nvSpPr>
            <p:spPr>
              <a:xfrm>
                <a:off x="3999575" y="514475"/>
                <a:ext cx="54975" cy="37800"/>
              </a:xfrm>
              <a:custGeom>
                <a:avLst/>
                <a:gdLst/>
                <a:ahLst/>
                <a:cxnLst/>
                <a:rect l="l" t="t" r="r" b="b"/>
                <a:pathLst>
                  <a:path w="2199" h="1512" extrusionOk="0">
                    <a:moveTo>
                      <a:pt x="682" y="0"/>
                    </a:moveTo>
                    <a:cubicBezTo>
                      <a:pt x="623" y="0"/>
                      <a:pt x="565" y="6"/>
                      <a:pt x="502" y="26"/>
                    </a:cubicBezTo>
                    <a:cubicBezTo>
                      <a:pt x="354" y="72"/>
                      <a:pt x="217" y="166"/>
                      <a:pt x="131" y="296"/>
                    </a:cubicBezTo>
                    <a:cubicBezTo>
                      <a:pt x="8" y="490"/>
                      <a:pt x="1" y="757"/>
                      <a:pt x="134" y="944"/>
                    </a:cubicBezTo>
                    <a:cubicBezTo>
                      <a:pt x="256" y="1117"/>
                      <a:pt x="472" y="1200"/>
                      <a:pt x="675" y="1272"/>
                    </a:cubicBezTo>
                    <a:cubicBezTo>
                      <a:pt x="768" y="1305"/>
                      <a:pt x="861" y="1341"/>
                      <a:pt x="956" y="1373"/>
                    </a:cubicBezTo>
                    <a:cubicBezTo>
                      <a:pt x="1147" y="1440"/>
                      <a:pt x="1345" y="1511"/>
                      <a:pt x="1549" y="1511"/>
                    </a:cubicBezTo>
                    <a:cubicBezTo>
                      <a:pt x="1564" y="1511"/>
                      <a:pt x="1579" y="1511"/>
                      <a:pt x="1593" y="1510"/>
                    </a:cubicBezTo>
                    <a:cubicBezTo>
                      <a:pt x="1813" y="1503"/>
                      <a:pt x="2040" y="1388"/>
                      <a:pt x="2120" y="1182"/>
                    </a:cubicBezTo>
                    <a:cubicBezTo>
                      <a:pt x="2199" y="969"/>
                      <a:pt x="2102" y="732"/>
                      <a:pt x="1961" y="555"/>
                    </a:cubicBezTo>
                    <a:cubicBezTo>
                      <a:pt x="1788" y="335"/>
                      <a:pt x="1547" y="174"/>
                      <a:pt x="1284" y="83"/>
                    </a:cubicBezTo>
                    <a:cubicBezTo>
                      <a:pt x="1147" y="36"/>
                      <a:pt x="1006" y="14"/>
                      <a:pt x="861" y="8"/>
                    </a:cubicBezTo>
                    <a:cubicBezTo>
                      <a:pt x="799" y="6"/>
                      <a:pt x="740"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0" name="Google Shape;180;p10"/>
              <p:cNvSpPr/>
              <p:nvPr/>
            </p:nvSpPr>
            <p:spPr>
              <a:xfrm>
                <a:off x="4238800" y="342175"/>
                <a:ext cx="45875" cy="39450"/>
              </a:xfrm>
              <a:custGeom>
                <a:avLst/>
                <a:gdLst/>
                <a:ahLst/>
                <a:cxnLst/>
                <a:rect l="l" t="t" r="r" b="b"/>
                <a:pathLst>
                  <a:path w="1835" h="1578" extrusionOk="0">
                    <a:moveTo>
                      <a:pt x="690" y="0"/>
                    </a:moveTo>
                    <a:cubicBezTo>
                      <a:pt x="637" y="0"/>
                      <a:pt x="583" y="4"/>
                      <a:pt x="530" y="12"/>
                    </a:cubicBezTo>
                    <a:cubicBezTo>
                      <a:pt x="234" y="52"/>
                      <a:pt x="0" y="423"/>
                      <a:pt x="7" y="708"/>
                    </a:cubicBezTo>
                    <a:cubicBezTo>
                      <a:pt x="15" y="949"/>
                      <a:pt x="195" y="1133"/>
                      <a:pt x="386" y="1259"/>
                    </a:cubicBezTo>
                    <a:cubicBezTo>
                      <a:pt x="677" y="1454"/>
                      <a:pt x="1023" y="1565"/>
                      <a:pt x="1377" y="1577"/>
                    </a:cubicBezTo>
                    <a:cubicBezTo>
                      <a:pt x="1392" y="1577"/>
                      <a:pt x="1407" y="1578"/>
                      <a:pt x="1423" y="1578"/>
                    </a:cubicBezTo>
                    <a:cubicBezTo>
                      <a:pt x="1492" y="1578"/>
                      <a:pt x="1564" y="1569"/>
                      <a:pt x="1625" y="1537"/>
                    </a:cubicBezTo>
                    <a:cubicBezTo>
                      <a:pt x="1763" y="1465"/>
                      <a:pt x="1816" y="1292"/>
                      <a:pt x="1823" y="1136"/>
                    </a:cubicBezTo>
                    <a:cubicBezTo>
                      <a:pt x="1835" y="860"/>
                      <a:pt x="1733" y="578"/>
                      <a:pt x="1550" y="373"/>
                    </a:cubicBezTo>
                    <a:cubicBezTo>
                      <a:pt x="1337" y="135"/>
                      <a:pt x="1010"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1" name="Google Shape;181;p10"/>
              <p:cNvSpPr/>
              <p:nvPr/>
            </p:nvSpPr>
            <p:spPr>
              <a:xfrm>
                <a:off x="4254750" y="401675"/>
                <a:ext cx="58750" cy="25250"/>
              </a:xfrm>
              <a:custGeom>
                <a:avLst/>
                <a:gdLst/>
                <a:ahLst/>
                <a:cxnLst/>
                <a:rect l="l" t="t" r="r" b="b"/>
                <a:pathLst>
                  <a:path w="2350" h="1010" extrusionOk="0">
                    <a:moveTo>
                      <a:pt x="438" y="1"/>
                    </a:moveTo>
                    <a:cubicBezTo>
                      <a:pt x="336" y="1"/>
                      <a:pt x="236" y="16"/>
                      <a:pt x="152" y="75"/>
                    </a:cubicBezTo>
                    <a:cubicBezTo>
                      <a:pt x="36" y="155"/>
                      <a:pt x="0" y="296"/>
                      <a:pt x="36" y="429"/>
                    </a:cubicBezTo>
                    <a:cubicBezTo>
                      <a:pt x="90" y="624"/>
                      <a:pt x="252" y="789"/>
                      <a:pt x="433" y="875"/>
                    </a:cubicBezTo>
                    <a:cubicBezTo>
                      <a:pt x="703" y="1010"/>
                      <a:pt x="1017" y="1010"/>
                      <a:pt x="1315" y="1010"/>
                    </a:cubicBezTo>
                    <a:cubicBezTo>
                      <a:pt x="1514" y="1010"/>
                      <a:pt x="1709" y="1005"/>
                      <a:pt x="1907" y="1005"/>
                    </a:cubicBezTo>
                    <a:cubicBezTo>
                      <a:pt x="2011" y="1005"/>
                      <a:pt x="2126" y="1002"/>
                      <a:pt x="2209" y="940"/>
                    </a:cubicBezTo>
                    <a:cubicBezTo>
                      <a:pt x="2331" y="847"/>
                      <a:pt x="2346" y="674"/>
                      <a:pt x="2346" y="523"/>
                    </a:cubicBezTo>
                    <a:cubicBezTo>
                      <a:pt x="2350" y="426"/>
                      <a:pt x="2346" y="321"/>
                      <a:pt x="2278" y="248"/>
                    </a:cubicBezTo>
                    <a:cubicBezTo>
                      <a:pt x="2228" y="195"/>
                      <a:pt x="2148" y="180"/>
                      <a:pt x="2076" y="166"/>
                    </a:cubicBezTo>
                    <a:cubicBezTo>
                      <a:pt x="1622" y="83"/>
                      <a:pt x="1164" y="47"/>
                      <a:pt x="706" y="18"/>
                    </a:cubicBezTo>
                    <a:cubicBezTo>
                      <a:pt x="622" y="13"/>
                      <a:pt x="529"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2" name="Google Shape;182;p10"/>
              <p:cNvSpPr/>
              <p:nvPr/>
            </p:nvSpPr>
            <p:spPr>
              <a:xfrm>
                <a:off x="4221850" y="445225"/>
                <a:ext cx="65900" cy="40425"/>
              </a:xfrm>
              <a:custGeom>
                <a:avLst/>
                <a:gdLst/>
                <a:ahLst/>
                <a:cxnLst/>
                <a:rect l="l" t="t" r="r" b="b"/>
                <a:pathLst>
                  <a:path w="2636" h="1617" extrusionOk="0">
                    <a:moveTo>
                      <a:pt x="1370" y="1"/>
                    </a:moveTo>
                    <a:cubicBezTo>
                      <a:pt x="1340" y="1"/>
                      <a:pt x="1311" y="2"/>
                      <a:pt x="1283" y="6"/>
                    </a:cubicBezTo>
                    <a:cubicBezTo>
                      <a:pt x="1179" y="20"/>
                      <a:pt x="1071" y="60"/>
                      <a:pt x="970" y="89"/>
                    </a:cubicBezTo>
                    <a:cubicBezTo>
                      <a:pt x="833" y="128"/>
                      <a:pt x="700" y="176"/>
                      <a:pt x="573" y="244"/>
                    </a:cubicBezTo>
                    <a:cubicBezTo>
                      <a:pt x="357" y="356"/>
                      <a:pt x="166" y="532"/>
                      <a:pt x="84" y="760"/>
                    </a:cubicBezTo>
                    <a:cubicBezTo>
                      <a:pt x="1" y="990"/>
                      <a:pt x="51" y="1271"/>
                      <a:pt x="239" y="1426"/>
                    </a:cubicBezTo>
                    <a:cubicBezTo>
                      <a:pt x="400" y="1560"/>
                      <a:pt x="624" y="1574"/>
                      <a:pt x="836" y="1585"/>
                    </a:cubicBezTo>
                    <a:cubicBezTo>
                      <a:pt x="981" y="1592"/>
                      <a:pt x="1129" y="1599"/>
                      <a:pt x="1277" y="1606"/>
                    </a:cubicBezTo>
                    <a:cubicBezTo>
                      <a:pt x="1377" y="1611"/>
                      <a:pt x="1478" y="1616"/>
                      <a:pt x="1579" y="1616"/>
                    </a:cubicBezTo>
                    <a:cubicBezTo>
                      <a:pt x="1766" y="1616"/>
                      <a:pt x="1952" y="1599"/>
                      <a:pt x="2127" y="1534"/>
                    </a:cubicBezTo>
                    <a:cubicBezTo>
                      <a:pt x="2398" y="1433"/>
                      <a:pt x="2631" y="1192"/>
                      <a:pt x="2635" y="903"/>
                    </a:cubicBezTo>
                    <a:cubicBezTo>
                      <a:pt x="2635" y="655"/>
                      <a:pt x="2458" y="435"/>
                      <a:pt x="2253" y="287"/>
                    </a:cubicBezTo>
                    <a:cubicBezTo>
                      <a:pt x="2069" y="154"/>
                      <a:pt x="1849" y="68"/>
                      <a:pt x="1626" y="28"/>
                    </a:cubicBezTo>
                    <a:cubicBezTo>
                      <a:pt x="1546" y="14"/>
                      <a:pt x="145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3" name="Google Shape;183;p10"/>
              <p:cNvSpPr/>
              <p:nvPr/>
            </p:nvSpPr>
            <p:spPr>
              <a:xfrm>
                <a:off x="4229350" y="498275"/>
                <a:ext cx="41525" cy="42250"/>
              </a:xfrm>
              <a:custGeom>
                <a:avLst/>
                <a:gdLst/>
                <a:ahLst/>
                <a:cxnLst/>
                <a:rect l="l" t="t" r="r" b="b"/>
                <a:pathLst>
                  <a:path w="1661" h="1690" extrusionOk="0">
                    <a:moveTo>
                      <a:pt x="839" y="0"/>
                    </a:moveTo>
                    <a:cubicBezTo>
                      <a:pt x="667" y="0"/>
                      <a:pt x="512" y="99"/>
                      <a:pt x="368" y="205"/>
                    </a:cubicBezTo>
                    <a:cubicBezTo>
                      <a:pt x="248" y="291"/>
                      <a:pt x="151" y="411"/>
                      <a:pt x="97" y="547"/>
                    </a:cubicBezTo>
                    <a:cubicBezTo>
                      <a:pt x="0" y="814"/>
                      <a:pt x="65" y="1131"/>
                      <a:pt x="263" y="1336"/>
                    </a:cubicBezTo>
                    <a:cubicBezTo>
                      <a:pt x="385" y="1463"/>
                      <a:pt x="551" y="1546"/>
                      <a:pt x="717" y="1610"/>
                    </a:cubicBezTo>
                    <a:cubicBezTo>
                      <a:pt x="830" y="1654"/>
                      <a:pt x="958" y="1689"/>
                      <a:pt x="1079" y="1689"/>
                    </a:cubicBezTo>
                    <a:cubicBezTo>
                      <a:pt x="1177" y="1689"/>
                      <a:pt x="1270" y="1667"/>
                      <a:pt x="1348" y="1607"/>
                    </a:cubicBezTo>
                    <a:cubicBezTo>
                      <a:pt x="1412" y="1557"/>
                      <a:pt x="1459" y="1481"/>
                      <a:pt x="1496" y="1409"/>
                    </a:cubicBezTo>
                    <a:cubicBezTo>
                      <a:pt x="1629" y="1138"/>
                      <a:pt x="1661" y="817"/>
                      <a:pt x="1549" y="541"/>
                    </a:cubicBezTo>
                    <a:cubicBezTo>
                      <a:pt x="1452" y="303"/>
                      <a:pt x="1236" y="118"/>
                      <a:pt x="995" y="28"/>
                    </a:cubicBezTo>
                    <a:cubicBezTo>
                      <a:pt x="941" y="9"/>
                      <a:pt x="889"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4" name="Google Shape;184;p10"/>
              <p:cNvSpPr/>
              <p:nvPr/>
            </p:nvSpPr>
            <p:spPr>
              <a:xfrm>
                <a:off x="4318625" y="445375"/>
                <a:ext cx="49225" cy="56825"/>
              </a:xfrm>
              <a:custGeom>
                <a:avLst/>
                <a:gdLst/>
                <a:ahLst/>
                <a:cxnLst/>
                <a:rect l="l" t="t" r="r" b="b"/>
                <a:pathLst>
                  <a:path w="1969" h="2273" extrusionOk="0">
                    <a:moveTo>
                      <a:pt x="663" y="0"/>
                    </a:moveTo>
                    <a:cubicBezTo>
                      <a:pt x="386" y="7"/>
                      <a:pt x="166" y="285"/>
                      <a:pt x="90" y="523"/>
                    </a:cubicBezTo>
                    <a:cubicBezTo>
                      <a:pt x="0" y="811"/>
                      <a:pt x="47" y="1139"/>
                      <a:pt x="195" y="1395"/>
                    </a:cubicBezTo>
                    <a:cubicBezTo>
                      <a:pt x="418" y="1787"/>
                      <a:pt x="826" y="2040"/>
                      <a:pt x="1243" y="2209"/>
                    </a:cubicBezTo>
                    <a:cubicBezTo>
                      <a:pt x="1325" y="2243"/>
                      <a:pt x="1416" y="2273"/>
                      <a:pt x="1502" y="2273"/>
                    </a:cubicBezTo>
                    <a:cubicBezTo>
                      <a:pt x="1546" y="2273"/>
                      <a:pt x="1589" y="2265"/>
                      <a:pt x="1629" y="2246"/>
                    </a:cubicBezTo>
                    <a:cubicBezTo>
                      <a:pt x="1737" y="2191"/>
                      <a:pt x="1792" y="2065"/>
                      <a:pt x="1824" y="1946"/>
                    </a:cubicBezTo>
                    <a:cubicBezTo>
                      <a:pt x="1968" y="1406"/>
                      <a:pt x="1770" y="804"/>
                      <a:pt x="1366" y="421"/>
                    </a:cubicBezTo>
                    <a:cubicBezTo>
                      <a:pt x="1255" y="317"/>
                      <a:pt x="1125" y="230"/>
                      <a:pt x="1002" y="144"/>
                    </a:cubicBezTo>
                    <a:cubicBezTo>
                      <a:pt x="901" y="75"/>
                      <a:pt x="789" y="0"/>
                      <a:pt x="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85" name="Google Shape;185;p10"/>
              <p:cNvSpPr/>
              <p:nvPr/>
            </p:nvSpPr>
            <p:spPr>
              <a:xfrm>
                <a:off x="4286975" y="509700"/>
                <a:ext cx="37700" cy="47400"/>
              </a:xfrm>
              <a:custGeom>
                <a:avLst/>
                <a:gdLst/>
                <a:ahLst/>
                <a:cxnLst/>
                <a:rect l="l" t="t" r="r" b="b"/>
                <a:pathLst>
                  <a:path w="1508" h="1896" extrusionOk="0">
                    <a:moveTo>
                      <a:pt x="386" y="0"/>
                    </a:moveTo>
                    <a:cubicBezTo>
                      <a:pt x="330" y="0"/>
                      <a:pt x="273" y="22"/>
                      <a:pt x="210" y="79"/>
                    </a:cubicBezTo>
                    <a:cubicBezTo>
                      <a:pt x="1" y="267"/>
                      <a:pt x="4" y="570"/>
                      <a:pt x="62" y="822"/>
                    </a:cubicBezTo>
                    <a:cubicBezTo>
                      <a:pt x="127" y="1100"/>
                      <a:pt x="257" y="1363"/>
                      <a:pt x="437" y="1586"/>
                    </a:cubicBezTo>
                    <a:cubicBezTo>
                      <a:pt x="520" y="1687"/>
                      <a:pt x="614" y="1781"/>
                      <a:pt x="733" y="1839"/>
                    </a:cubicBezTo>
                    <a:cubicBezTo>
                      <a:pt x="803" y="1873"/>
                      <a:pt x="885" y="1895"/>
                      <a:pt x="965" y="1895"/>
                    </a:cubicBezTo>
                    <a:cubicBezTo>
                      <a:pt x="1015" y="1895"/>
                      <a:pt x="1065" y="1886"/>
                      <a:pt x="1112" y="1867"/>
                    </a:cubicBezTo>
                    <a:cubicBezTo>
                      <a:pt x="1266" y="1802"/>
                      <a:pt x="1360" y="1644"/>
                      <a:pt x="1403" y="1485"/>
                    </a:cubicBezTo>
                    <a:cubicBezTo>
                      <a:pt x="1508" y="1125"/>
                      <a:pt x="1396" y="718"/>
                      <a:pt x="1144" y="440"/>
                    </a:cubicBezTo>
                    <a:cubicBezTo>
                      <a:pt x="1003" y="285"/>
                      <a:pt x="834" y="220"/>
                      <a:pt x="661" y="116"/>
                    </a:cubicBezTo>
                    <a:cubicBezTo>
                      <a:pt x="561" y="56"/>
                      <a:pt x="475"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sp>
        <p:nvSpPr>
          <p:cNvPr id="186" name="Google Shape;186;p10"/>
          <p:cNvSpPr/>
          <p:nvPr/>
        </p:nvSpPr>
        <p:spPr>
          <a:xfrm>
            <a:off x="10214417" y="611790"/>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87" name="Google Shape;187;p10"/>
          <p:cNvSpPr/>
          <p:nvPr/>
        </p:nvSpPr>
        <p:spPr>
          <a:xfrm rot="-1502330" flipH="1">
            <a:off x="9043924" y="2131857"/>
            <a:ext cx="468035" cy="657427"/>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88" name="Google Shape;188;p10"/>
          <p:cNvSpPr/>
          <p:nvPr/>
        </p:nvSpPr>
        <p:spPr>
          <a:xfrm rot="-1502330" flipH="1">
            <a:off x="863658" y="3888290"/>
            <a:ext cx="468035" cy="657427"/>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89" name="Google Shape;189;p10"/>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310929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90"/>
        <p:cNvGrpSpPr/>
        <p:nvPr/>
      </p:nvGrpSpPr>
      <p:grpSpPr>
        <a:xfrm>
          <a:off x="0" y="0"/>
          <a:ext cx="0" cy="0"/>
          <a:chOff x="0" y="0"/>
          <a:chExt cx="0" cy="0"/>
        </a:xfrm>
      </p:grpSpPr>
      <p:sp>
        <p:nvSpPr>
          <p:cNvPr id="191" name="Google Shape;191;p11"/>
          <p:cNvSpPr txBox="1">
            <a:spLocks noGrp="1"/>
          </p:cNvSpPr>
          <p:nvPr>
            <p:ph type="title" hasCustomPrompt="1"/>
          </p:nvPr>
        </p:nvSpPr>
        <p:spPr>
          <a:xfrm>
            <a:off x="1318001" y="2198739"/>
            <a:ext cx="9556000" cy="19240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132"/>
            </a:lvl1pPr>
            <a:lvl2pPr lvl="1" algn="ctr">
              <a:spcBef>
                <a:spcPts val="0"/>
              </a:spcBef>
              <a:spcAft>
                <a:spcPts val="0"/>
              </a:spcAft>
              <a:buSzPts val="9600"/>
              <a:buNone/>
              <a:defRPr sz="12799"/>
            </a:lvl2pPr>
            <a:lvl3pPr lvl="2" algn="ctr">
              <a:spcBef>
                <a:spcPts val="0"/>
              </a:spcBef>
              <a:spcAft>
                <a:spcPts val="0"/>
              </a:spcAft>
              <a:buSzPts val="9600"/>
              <a:buNone/>
              <a:defRPr sz="12799"/>
            </a:lvl3pPr>
            <a:lvl4pPr lvl="3" algn="ctr">
              <a:spcBef>
                <a:spcPts val="0"/>
              </a:spcBef>
              <a:spcAft>
                <a:spcPts val="0"/>
              </a:spcAft>
              <a:buSzPts val="9600"/>
              <a:buNone/>
              <a:defRPr sz="12799"/>
            </a:lvl4pPr>
            <a:lvl5pPr lvl="4" algn="ctr">
              <a:spcBef>
                <a:spcPts val="0"/>
              </a:spcBef>
              <a:spcAft>
                <a:spcPts val="0"/>
              </a:spcAft>
              <a:buSzPts val="9600"/>
              <a:buNone/>
              <a:defRPr sz="12799"/>
            </a:lvl5pPr>
            <a:lvl6pPr lvl="5" algn="ctr">
              <a:spcBef>
                <a:spcPts val="0"/>
              </a:spcBef>
              <a:spcAft>
                <a:spcPts val="0"/>
              </a:spcAft>
              <a:buSzPts val="9600"/>
              <a:buNone/>
              <a:defRPr sz="12799"/>
            </a:lvl6pPr>
            <a:lvl7pPr lvl="6" algn="ctr">
              <a:spcBef>
                <a:spcPts val="0"/>
              </a:spcBef>
              <a:spcAft>
                <a:spcPts val="0"/>
              </a:spcAft>
              <a:buSzPts val="9600"/>
              <a:buNone/>
              <a:defRPr sz="12799"/>
            </a:lvl7pPr>
            <a:lvl8pPr lvl="7" algn="ctr">
              <a:spcBef>
                <a:spcPts val="0"/>
              </a:spcBef>
              <a:spcAft>
                <a:spcPts val="0"/>
              </a:spcAft>
              <a:buSzPts val="9600"/>
              <a:buNone/>
              <a:defRPr sz="12799"/>
            </a:lvl8pPr>
            <a:lvl9pPr lvl="8" algn="ctr">
              <a:spcBef>
                <a:spcPts val="0"/>
              </a:spcBef>
              <a:spcAft>
                <a:spcPts val="0"/>
              </a:spcAft>
              <a:buSzPts val="9600"/>
              <a:buNone/>
              <a:defRPr sz="12799"/>
            </a:lvl9pPr>
          </a:lstStyle>
          <a:p>
            <a:r>
              <a:t>xx%</a:t>
            </a:r>
          </a:p>
        </p:txBody>
      </p:sp>
      <p:sp>
        <p:nvSpPr>
          <p:cNvPr id="192" name="Google Shape;192;p11"/>
          <p:cNvSpPr txBox="1">
            <a:spLocks noGrp="1"/>
          </p:cNvSpPr>
          <p:nvPr>
            <p:ph type="subTitle" idx="1"/>
          </p:nvPr>
        </p:nvSpPr>
        <p:spPr>
          <a:xfrm>
            <a:off x="1712000" y="4122861"/>
            <a:ext cx="8768000" cy="53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193" name="Google Shape;193;p11"/>
          <p:cNvSpPr/>
          <p:nvPr/>
        </p:nvSpPr>
        <p:spPr>
          <a:xfrm rot="10800000" flipH="1">
            <a:off x="0" y="4693910"/>
            <a:ext cx="2395448" cy="2164092"/>
          </a:xfrm>
          <a:custGeom>
            <a:avLst/>
            <a:gdLst/>
            <a:ahLst/>
            <a:cxnLst/>
            <a:rect l="l" t="t" r="r" b="b"/>
            <a:pathLst>
              <a:path w="43580" h="39371" extrusionOk="0">
                <a:moveTo>
                  <a:pt x="0" y="1"/>
                </a:moveTo>
                <a:lnTo>
                  <a:pt x="0" y="25038"/>
                </a:lnTo>
                <a:cubicBezTo>
                  <a:pt x="11857" y="27766"/>
                  <a:pt x="23217" y="32638"/>
                  <a:pt x="33351" y="39371"/>
                </a:cubicBezTo>
                <a:lnTo>
                  <a:pt x="43579" y="17769"/>
                </a:lnTo>
                <a:cubicBezTo>
                  <a:pt x="31106" y="9479"/>
                  <a:pt x="14824" y="2123"/>
                  <a:pt x="0" y="1"/>
                </a:cubicBezTo>
                <a:close/>
              </a:path>
            </a:pathLst>
          </a:custGeom>
          <a:solidFill>
            <a:schemeClr val="accen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4" name="Google Shape;194;p11"/>
          <p:cNvSpPr/>
          <p:nvPr/>
        </p:nvSpPr>
        <p:spPr>
          <a:xfrm rot="-5400000" flipH="1">
            <a:off x="256645" y="-256643"/>
            <a:ext cx="1776036" cy="2289323"/>
          </a:xfrm>
          <a:custGeom>
            <a:avLst/>
            <a:gdLst/>
            <a:ahLst/>
            <a:cxnLst/>
            <a:rect l="l" t="t" r="r" b="b"/>
            <a:pathLst>
              <a:path w="44774" h="57714" extrusionOk="0">
                <a:moveTo>
                  <a:pt x="1" y="1"/>
                </a:moveTo>
                <a:lnTo>
                  <a:pt x="1" y="57679"/>
                </a:lnTo>
                <a:cubicBezTo>
                  <a:pt x="1710" y="57702"/>
                  <a:pt x="3424" y="57714"/>
                  <a:pt x="5143" y="57714"/>
                </a:cubicBezTo>
                <a:cubicBezTo>
                  <a:pt x="15198" y="57714"/>
                  <a:pt x="25398" y="57324"/>
                  <a:pt x="35367" y="56641"/>
                </a:cubicBezTo>
                <a:cubicBezTo>
                  <a:pt x="38571" y="56425"/>
                  <a:pt x="42377" y="55791"/>
                  <a:pt x="43649" y="53059"/>
                </a:cubicBezTo>
                <a:cubicBezTo>
                  <a:pt x="44085" y="52126"/>
                  <a:pt x="44135" y="51080"/>
                  <a:pt x="44172" y="50064"/>
                </a:cubicBezTo>
                <a:cubicBezTo>
                  <a:pt x="44774" y="33395"/>
                  <a:pt x="43854" y="16496"/>
                  <a:pt x="41220"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5" name="Google Shape;195;p11"/>
          <p:cNvSpPr/>
          <p:nvPr/>
        </p:nvSpPr>
        <p:spPr>
          <a:xfrm rot="10800000">
            <a:off x="8577367" y="-10"/>
            <a:ext cx="1184114" cy="1314201"/>
          </a:xfrm>
          <a:custGeom>
            <a:avLst/>
            <a:gdLst/>
            <a:ahLst/>
            <a:cxnLst/>
            <a:rect l="l" t="t" r="r" b="b"/>
            <a:pathLst>
              <a:path w="14227" h="15790" extrusionOk="0">
                <a:moveTo>
                  <a:pt x="6982" y="0"/>
                </a:moveTo>
                <a:cubicBezTo>
                  <a:pt x="6978" y="0"/>
                  <a:pt x="6975" y="0"/>
                  <a:pt x="6971" y="0"/>
                </a:cubicBezTo>
                <a:cubicBezTo>
                  <a:pt x="6646" y="0"/>
                  <a:pt x="6304" y="47"/>
                  <a:pt x="6041" y="238"/>
                </a:cubicBezTo>
                <a:cubicBezTo>
                  <a:pt x="5810" y="411"/>
                  <a:pt x="5670" y="674"/>
                  <a:pt x="5537" y="934"/>
                </a:cubicBezTo>
                <a:cubicBezTo>
                  <a:pt x="3233" y="5428"/>
                  <a:pt x="1507" y="10971"/>
                  <a:pt x="1" y="15789"/>
                </a:cubicBezTo>
                <a:lnTo>
                  <a:pt x="11321" y="15789"/>
                </a:lnTo>
                <a:cubicBezTo>
                  <a:pt x="12009" y="13393"/>
                  <a:pt x="12352" y="11677"/>
                  <a:pt x="13044" y="9284"/>
                </a:cubicBezTo>
                <a:cubicBezTo>
                  <a:pt x="13671" y="7103"/>
                  <a:pt x="14226" y="4520"/>
                  <a:pt x="12795" y="2761"/>
                </a:cubicBezTo>
                <a:cubicBezTo>
                  <a:pt x="12258" y="2094"/>
                  <a:pt x="11497" y="1651"/>
                  <a:pt x="10748" y="1240"/>
                </a:cubicBezTo>
                <a:cubicBezTo>
                  <a:pt x="9572" y="604"/>
                  <a:pt x="8319" y="0"/>
                  <a:pt x="6982" y="0"/>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6" name="Google Shape;196;p11"/>
          <p:cNvSpPr/>
          <p:nvPr/>
        </p:nvSpPr>
        <p:spPr>
          <a:xfrm rot="5713183">
            <a:off x="6110816" y="719204"/>
            <a:ext cx="926976" cy="59709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7" name="Google Shape;197;p11"/>
          <p:cNvSpPr/>
          <p:nvPr/>
        </p:nvSpPr>
        <p:spPr>
          <a:xfrm>
            <a:off x="860462" y="3380969"/>
            <a:ext cx="674519" cy="36743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8" name="Google Shape;198;p11"/>
          <p:cNvSpPr/>
          <p:nvPr/>
        </p:nvSpPr>
        <p:spPr>
          <a:xfrm>
            <a:off x="4245865" y="5840258"/>
            <a:ext cx="926970" cy="5970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199" name="Google Shape;199;p11"/>
          <p:cNvSpPr/>
          <p:nvPr/>
        </p:nvSpPr>
        <p:spPr>
          <a:xfrm rot="5400000">
            <a:off x="9227800" y="4795586"/>
            <a:ext cx="1731621" cy="2393182"/>
          </a:xfrm>
          <a:custGeom>
            <a:avLst/>
            <a:gdLst/>
            <a:ahLst/>
            <a:cxnLst/>
            <a:rect l="l" t="t" r="r" b="b"/>
            <a:pathLst>
              <a:path w="27672" h="38244" extrusionOk="0">
                <a:moveTo>
                  <a:pt x="14038" y="1"/>
                </a:moveTo>
                <a:cubicBezTo>
                  <a:pt x="10502" y="1835"/>
                  <a:pt x="7169" y="4052"/>
                  <a:pt x="4113" y="6604"/>
                </a:cubicBezTo>
                <a:cubicBezTo>
                  <a:pt x="3777" y="6880"/>
                  <a:pt x="3435" y="7180"/>
                  <a:pt x="3258" y="7580"/>
                </a:cubicBezTo>
                <a:cubicBezTo>
                  <a:pt x="3103" y="7940"/>
                  <a:pt x="3096" y="8344"/>
                  <a:pt x="3107" y="8733"/>
                </a:cubicBezTo>
                <a:cubicBezTo>
                  <a:pt x="3147" y="10686"/>
                  <a:pt x="3479" y="12637"/>
                  <a:pt x="4084" y="14492"/>
                </a:cubicBezTo>
                <a:cubicBezTo>
                  <a:pt x="4171" y="14748"/>
                  <a:pt x="4257" y="15019"/>
                  <a:pt x="4185" y="15278"/>
                </a:cubicBezTo>
                <a:cubicBezTo>
                  <a:pt x="4098" y="15581"/>
                  <a:pt x="3813" y="15779"/>
                  <a:pt x="3550" y="15949"/>
                </a:cubicBezTo>
                <a:lnTo>
                  <a:pt x="1150" y="17506"/>
                </a:lnTo>
                <a:cubicBezTo>
                  <a:pt x="732" y="17776"/>
                  <a:pt x="289" y="18078"/>
                  <a:pt x="119" y="18547"/>
                </a:cubicBezTo>
                <a:cubicBezTo>
                  <a:pt x="1" y="18878"/>
                  <a:pt x="40" y="19246"/>
                  <a:pt x="101" y="19595"/>
                </a:cubicBezTo>
                <a:cubicBezTo>
                  <a:pt x="430" y="21455"/>
                  <a:pt x="1305" y="23171"/>
                  <a:pt x="2228" y="24815"/>
                </a:cubicBezTo>
                <a:cubicBezTo>
                  <a:pt x="4682" y="29175"/>
                  <a:pt x="7569" y="33288"/>
                  <a:pt x="10841" y="37072"/>
                </a:cubicBezTo>
                <a:cubicBezTo>
                  <a:pt x="11305" y="37624"/>
                  <a:pt x="11920" y="38243"/>
                  <a:pt x="12502" y="38243"/>
                </a:cubicBezTo>
                <a:cubicBezTo>
                  <a:pt x="12508" y="38243"/>
                  <a:pt x="12515" y="38243"/>
                  <a:pt x="12521" y="38243"/>
                </a:cubicBezTo>
                <a:cubicBezTo>
                  <a:pt x="13105" y="38225"/>
                  <a:pt x="13631" y="37897"/>
                  <a:pt x="14121" y="37576"/>
                </a:cubicBezTo>
                <a:cubicBezTo>
                  <a:pt x="19026" y="34361"/>
                  <a:pt x="23426" y="30804"/>
                  <a:pt x="27672" y="26937"/>
                </a:cubicBezTo>
                <a:lnTo>
                  <a:pt x="27672" y="13166"/>
                </a:lnTo>
                <a:cubicBezTo>
                  <a:pt x="24591" y="8560"/>
                  <a:pt x="21282" y="4145"/>
                  <a:pt x="17556"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00" name="Google Shape;200;p11"/>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53870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53226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rot="-5400000">
            <a:off x="-1570366" y="3094734"/>
            <a:ext cx="58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13"/>
          <p:cNvSpPr txBox="1">
            <a:spLocks noGrp="1"/>
          </p:cNvSpPr>
          <p:nvPr>
            <p:ph type="title" idx="2"/>
          </p:nvPr>
        </p:nvSpPr>
        <p:spPr>
          <a:xfrm>
            <a:off x="2746169" y="1739385"/>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5" name="Google Shape;205;p13"/>
          <p:cNvSpPr txBox="1">
            <a:spLocks noGrp="1"/>
          </p:cNvSpPr>
          <p:nvPr>
            <p:ph type="subTitle" idx="1"/>
          </p:nvPr>
        </p:nvSpPr>
        <p:spPr>
          <a:xfrm>
            <a:off x="2746169" y="2435977"/>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6" name="Google Shape;206;p13"/>
          <p:cNvSpPr txBox="1">
            <a:spLocks noGrp="1"/>
          </p:cNvSpPr>
          <p:nvPr>
            <p:ph type="title" idx="3"/>
          </p:nvPr>
        </p:nvSpPr>
        <p:spPr>
          <a:xfrm>
            <a:off x="7235465" y="1739385"/>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subTitle" idx="4"/>
          </p:nvPr>
        </p:nvSpPr>
        <p:spPr>
          <a:xfrm>
            <a:off x="7235465" y="2435977"/>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8" name="Google Shape;208;p13"/>
          <p:cNvSpPr txBox="1">
            <a:spLocks noGrp="1"/>
          </p:cNvSpPr>
          <p:nvPr>
            <p:ph type="title" idx="5"/>
          </p:nvPr>
        </p:nvSpPr>
        <p:spPr>
          <a:xfrm>
            <a:off x="2746169" y="4477852"/>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 name="Google Shape;209;p13"/>
          <p:cNvSpPr txBox="1">
            <a:spLocks noGrp="1"/>
          </p:cNvSpPr>
          <p:nvPr>
            <p:ph type="subTitle" idx="6"/>
          </p:nvPr>
        </p:nvSpPr>
        <p:spPr>
          <a:xfrm>
            <a:off x="2746169" y="5174444"/>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10" name="Google Shape;210;p13"/>
          <p:cNvSpPr txBox="1">
            <a:spLocks noGrp="1"/>
          </p:cNvSpPr>
          <p:nvPr>
            <p:ph type="title" idx="7"/>
          </p:nvPr>
        </p:nvSpPr>
        <p:spPr>
          <a:xfrm>
            <a:off x="7235465" y="4477852"/>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1" name="Google Shape;211;p13"/>
          <p:cNvSpPr txBox="1">
            <a:spLocks noGrp="1"/>
          </p:cNvSpPr>
          <p:nvPr>
            <p:ph type="subTitle" idx="8"/>
          </p:nvPr>
        </p:nvSpPr>
        <p:spPr>
          <a:xfrm>
            <a:off x="7235465" y="5174444"/>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12" name="Google Shape;212;p13"/>
          <p:cNvSpPr txBox="1">
            <a:spLocks noGrp="1"/>
          </p:cNvSpPr>
          <p:nvPr>
            <p:ph type="title" idx="9" hasCustomPrompt="1"/>
          </p:nvPr>
        </p:nvSpPr>
        <p:spPr>
          <a:xfrm>
            <a:off x="3502570" y="1223800"/>
            <a:ext cx="1561200" cy="51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a:solidFill>
                  <a:schemeClr val="dk1"/>
                </a:solidFill>
              </a:defRPr>
            </a:lvl1pPr>
            <a:lvl2pPr lvl="1" algn="ctr" rtl="0">
              <a:spcBef>
                <a:spcPts val="0"/>
              </a:spcBef>
              <a:spcAft>
                <a:spcPts val="0"/>
              </a:spcAft>
              <a:buSzPts val="9600"/>
              <a:buNone/>
              <a:defRPr sz="12799"/>
            </a:lvl2pPr>
            <a:lvl3pPr lvl="2" algn="ctr" rtl="0">
              <a:spcBef>
                <a:spcPts val="0"/>
              </a:spcBef>
              <a:spcAft>
                <a:spcPts val="0"/>
              </a:spcAft>
              <a:buSzPts val="9600"/>
              <a:buNone/>
              <a:defRPr sz="12799"/>
            </a:lvl3pPr>
            <a:lvl4pPr lvl="3" algn="ctr" rtl="0">
              <a:spcBef>
                <a:spcPts val="0"/>
              </a:spcBef>
              <a:spcAft>
                <a:spcPts val="0"/>
              </a:spcAft>
              <a:buSzPts val="9600"/>
              <a:buNone/>
              <a:defRPr sz="12799"/>
            </a:lvl4pPr>
            <a:lvl5pPr lvl="4" algn="ctr" rtl="0">
              <a:spcBef>
                <a:spcPts val="0"/>
              </a:spcBef>
              <a:spcAft>
                <a:spcPts val="0"/>
              </a:spcAft>
              <a:buSzPts val="9600"/>
              <a:buNone/>
              <a:defRPr sz="12799"/>
            </a:lvl5pPr>
            <a:lvl6pPr lvl="5" algn="ctr" rtl="0">
              <a:spcBef>
                <a:spcPts val="0"/>
              </a:spcBef>
              <a:spcAft>
                <a:spcPts val="0"/>
              </a:spcAft>
              <a:buSzPts val="9600"/>
              <a:buNone/>
              <a:defRPr sz="12799"/>
            </a:lvl6pPr>
            <a:lvl7pPr lvl="6" algn="ctr" rtl="0">
              <a:spcBef>
                <a:spcPts val="0"/>
              </a:spcBef>
              <a:spcAft>
                <a:spcPts val="0"/>
              </a:spcAft>
              <a:buSzPts val="9600"/>
              <a:buNone/>
              <a:defRPr sz="12799"/>
            </a:lvl7pPr>
            <a:lvl8pPr lvl="7" algn="ctr" rtl="0">
              <a:spcBef>
                <a:spcPts val="0"/>
              </a:spcBef>
              <a:spcAft>
                <a:spcPts val="0"/>
              </a:spcAft>
              <a:buSzPts val="9600"/>
              <a:buNone/>
              <a:defRPr sz="12799"/>
            </a:lvl8pPr>
            <a:lvl9pPr lvl="8" algn="ctr" rtl="0">
              <a:spcBef>
                <a:spcPts val="0"/>
              </a:spcBef>
              <a:spcAft>
                <a:spcPts val="0"/>
              </a:spcAft>
              <a:buSzPts val="9600"/>
              <a:buNone/>
              <a:defRPr sz="12799"/>
            </a:lvl9pPr>
          </a:lstStyle>
          <a:p>
            <a:r>
              <a:t>xx%</a:t>
            </a:r>
          </a:p>
        </p:txBody>
      </p:sp>
      <p:sp>
        <p:nvSpPr>
          <p:cNvPr id="213" name="Google Shape;213;p13"/>
          <p:cNvSpPr txBox="1">
            <a:spLocks noGrp="1"/>
          </p:cNvSpPr>
          <p:nvPr>
            <p:ph type="title" idx="13" hasCustomPrompt="1"/>
          </p:nvPr>
        </p:nvSpPr>
        <p:spPr>
          <a:xfrm>
            <a:off x="8005465" y="1223800"/>
            <a:ext cx="1534000" cy="5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1"/>
                </a:solidFill>
              </a:defRPr>
            </a:lvl1pPr>
            <a:lvl2pPr lvl="1" algn="ctr" rtl="0">
              <a:spcBef>
                <a:spcPts val="0"/>
              </a:spcBef>
              <a:spcAft>
                <a:spcPts val="0"/>
              </a:spcAft>
              <a:buSzPts val="9600"/>
              <a:buNone/>
              <a:defRPr sz="12799"/>
            </a:lvl2pPr>
            <a:lvl3pPr lvl="2" algn="ctr" rtl="0">
              <a:spcBef>
                <a:spcPts val="0"/>
              </a:spcBef>
              <a:spcAft>
                <a:spcPts val="0"/>
              </a:spcAft>
              <a:buSzPts val="9600"/>
              <a:buNone/>
              <a:defRPr sz="12799"/>
            </a:lvl3pPr>
            <a:lvl4pPr lvl="3" algn="ctr" rtl="0">
              <a:spcBef>
                <a:spcPts val="0"/>
              </a:spcBef>
              <a:spcAft>
                <a:spcPts val="0"/>
              </a:spcAft>
              <a:buSzPts val="9600"/>
              <a:buNone/>
              <a:defRPr sz="12799"/>
            </a:lvl4pPr>
            <a:lvl5pPr lvl="4" algn="ctr" rtl="0">
              <a:spcBef>
                <a:spcPts val="0"/>
              </a:spcBef>
              <a:spcAft>
                <a:spcPts val="0"/>
              </a:spcAft>
              <a:buSzPts val="9600"/>
              <a:buNone/>
              <a:defRPr sz="12799"/>
            </a:lvl5pPr>
            <a:lvl6pPr lvl="5" algn="ctr" rtl="0">
              <a:spcBef>
                <a:spcPts val="0"/>
              </a:spcBef>
              <a:spcAft>
                <a:spcPts val="0"/>
              </a:spcAft>
              <a:buSzPts val="9600"/>
              <a:buNone/>
              <a:defRPr sz="12799"/>
            </a:lvl6pPr>
            <a:lvl7pPr lvl="6" algn="ctr" rtl="0">
              <a:spcBef>
                <a:spcPts val="0"/>
              </a:spcBef>
              <a:spcAft>
                <a:spcPts val="0"/>
              </a:spcAft>
              <a:buSzPts val="9600"/>
              <a:buNone/>
              <a:defRPr sz="12799"/>
            </a:lvl7pPr>
            <a:lvl8pPr lvl="7" algn="ctr" rtl="0">
              <a:spcBef>
                <a:spcPts val="0"/>
              </a:spcBef>
              <a:spcAft>
                <a:spcPts val="0"/>
              </a:spcAft>
              <a:buSzPts val="9600"/>
              <a:buNone/>
              <a:defRPr sz="12799"/>
            </a:lvl8pPr>
            <a:lvl9pPr lvl="8" algn="ctr" rtl="0">
              <a:spcBef>
                <a:spcPts val="0"/>
              </a:spcBef>
              <a:spcAft>
                <a:spcPts val="0"/>
              </a:spcAft>
              <a:buSzPts val="9600"/>
              <a:buNone/>
              <a:defRPr sz="12799"/>
            </a:lvl9pPr>
          </a:lstStyle>
          <a:p>
            <a:r>
              <a:t>xx%</a:t>
            </a:r>
          </a:p>
        </p:txBody>
      </p:sp>
      <p:sp>
        <p:nvSpPr>
          <p:cNvPr id="214" name="Google Shape;214;p13"/>
          <p:cNvSpPr txBox="1">
            <a:spLocks noGrp="1"/>
          </p:cNvSpPr>
          <p:nvPr>
            <p:ph type="title" idx="14" hasCustomPrompt="1"/>
          </p:nvPr>
        </p:nvSpPr>
        <p:spPr>
          <a:xfrm>
            <a:off x="3502570" y="3964533"/>
            <a:ext cx="1561200" cy="5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1"/>
                </a:solidFill>
              </a:defRPr>
            </a:lvl1pPr>
            <a:lvl2pPr lvl="1" algn="ctr" rtl="0">
              <a:spcBef>
                <a:spcPts val="0"/>
              </a:spcBef>
              <a:spcAft>
                <a:spcPts val="0"/>
              </a:spcAft>
              <a:buSzPts val="9600"/>
              <a:buNone/>
              <a:defRPr sz="12799"/>
            </a:lvl2pPr>
            <a:lvl3pPr lvl="2" algn="ctr" rtl="0">
              <a:spcBef>
                <a:spcPts val="0"/>
              </a:spcBef>
              <a:spcAft>
                <a:spcPts val="0"/>
              </a:spcAft>
              <a:buSzPts val="9600"/>
              <a:buNone/>
              <a:defRPr sz="12799"/>
            </a:lvl3pPr>
            <a:lvl4pPr lvl="3" algn="ctr" rtl="0">
              <a:spcBef>
                <a:spcPts val="0"/>
              </a:spcBef>
              <a:spcAft>
                <a:spcPts val="0"/>
              </a:spcAft>
              <a:buSzPts val="9600"/>
              <a:buNone/>
              <a:defRPr sz="12799"/>
            </a:lvl4pPr>
            <a:lvl5pPr lvl="4" algn="ctr" rtl="0">
              <a:spcBef>
                <a:spcPts val="0"/>
              </a:spcBef>
              <a:spcAft>
                <a:spcPts val="0"/>
              </a:spcAft>
              <a:buSzPts val="9600"/>
              <a:buNone/>
              <a:defRPr sz="12799"/>
            </a:lvl5pPr>
            <a:lvl6pPr lvl="5" algn="ctr" rtl="0">
              <a:spcBef>
                <a:spcPts val="0"/>
              </a:spcBef>
              <a:spcAft>
                <a:spcPts val="0"/>
              </a:spcAft>
              <a:buSzPts val="9600"/>
              <a:buNone/>
              <a:defRPr sz="12799"/>
            </a:lvl6pPr>
            <a:lvl7pPr lvl="6" algn="ctr" rtl="0">
              <a:spcBef>
                <a:spcPts val="0"/>
              </a:spcBef>
              <a:spcAft>
                <a:spcPts val="0"/>
              </a:spcAft>
              <a:buSzPts val="9600"/>
              <a:buNone/>
              <a:defRPr sz="12799"/>
            </a:lvl7pPr>
            <a:lvl8pPr lvl="7" algn="ctr" rtl="0">
              <a:spcBef>
                <a:spcPts val="0"/>
              </a:spcBef>
              <a:spcAft>
                <a:spcPts val="0"/>
              </a:spcAft>
              <a:buSzPts val="9600"/>
              <a:buNone/>
              <a:defRPr sz="12799"/>
            </a:lvl8pPr>
            <a:lvl9pPr lvl="8" algn="ctr" rtl="0">
              <a:spcBef>
                <a:spcPts val="0"/>
              </a:spcBef>
              <a:spcAft>
                <a:spcPts val="0"/>
              </a:spcAft>
              <a:buSzPts val="9600"/>
              <a:buNone/>
              <a:defRPr sz="12799"/>
            </a:lvl9pPr>
          </a:lstStyle>
          <a:p>
            <a:r>
              <a:t>xx%</a:t>
            </a:r>
          </a:p>
        </p:txBody>
      </p:sp>
      <p:sp>
        <p:nvSpPr>
          <p:cNvPr id="215" name="Google Shape;215;p13"/>
          <p:cNvSpPr txBox="1">
            <a:spLocks noGrp="1"/>
          </p:cNvSpPr>
          <p:nvPr>
            <p:ph type="title" idx="15" hasCustomPrompt="1"/>
          </p:nvPr>
        </p:nvSpPr>
        <p:spPr>
          <a:xfrm>
            <a:off x="8005465" y="3964533"/>
            <a:ext cx="1534000" cy="51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a:solidFill>
                  <a:schemeClr val="dk1"/>
                </a:solidFill>
              </a:defRPr>
            </a:lvl1pPr>
            <a:lvl2pPr lvl="1" algn="ctr" rtl="0">
              <a:spcBef>
                <a:spcPts val="0"/>
              </a:spcBef>
              <a:spcAft>
                <a:spcPts val="0"/>
              </a:spcAft>
              <a:buSzPts val="9600"/>
              <a:buNone/>
              <a:defRPr sz="12799"/>
            </a:lvl2pPr>
            <a:lvl3pPr lvl="2" algn="ctr" rtl="0">
              <a:spcBef>
                <a:spcPts val="0"/>
              </a:spcBef>
              <a:spcAft>
                <a:spcPts val="0"/>
              </a:spcAft>
              <a:buSzPts val="9600"/>
              <a:buNone/>
              <a:defRPr sz="12799"/>
            </a:lvl3pPr>
            <a:lvl4pPr lvl="3" algn="ctr" rtl="0">
              <a:spcBef>
                <a:spcPts val="0"/>
              </a:spcBef>
              <a:spcAft>
                <a:spcPts val="0"/>
              </a:spcAft>
              <a:buSzPts val="9600"/>
              <a:buNone/>
              <a:defRPr sz="12799"/>
            </a:lvl4pPr>
            <a:lvl5pPr lvl="4" algn="ctr" rtl="0">
              <a:spcBef>
                <a:spcPts val="0"/>
              </a:spcBef>
              <a:spcAft>
                <a:spcPts val="0"/>
              </a:spcAft>
              <a:buSzPts val="9600"/>
              <a:buNone/>
              <a:defRPr sz="12799"/>
            </a:lvl5pPr>
            <a:lvl6pPr lvl="5" algn="ctr" rtl="0">
              <a:spcBef>
                <a:spcPts val="0"/>
              </a:spcBef>
              <a:spcAft>
                <a:spcPts val="0"/>
              </a:spcAft>
              <a:buSzPts val="9600"/>
              <a:buNone/>
              <a:defRPr sz="12799"/>
            </a:lvl6pPr>
            <a:lvl7pPr lvl="6" algn="ctr" rtl="0">
              <a:spcBef>
                <a:spcPts val="0"/>
              </a:spcBef>
              <a:spcAft>
                <a:spcPts val="0"/>
              </a:spcAft>
              <a:buSzPts val="9600"/>
              <a:buNone/>
              <a:defRPr sz="12799"/>
            </a:lvl7pPr>
            <a:lvl8pPr lvl="7" algn="ctr" rtl="0">
              <a:spcBef>
                <a:spcPts val="0"/>
              </a:spcBef>
              <a:spcAft>
                <a:spcPts val="0"/>
              </a:spcAft>
              <a:buSzPts val="9600"/>
              <a:buNone/>
              <a:defRPr sz="12799"/>
            </a:lvl8pPr>
            <a:lvl9pPr lvl="8" algn="ctr" rtl="0">
              <a:spcBef>
                <a:spcPts val="0"/>
              </a:spcBef>
              <a:spcAft>
                <a:spcPts val="0"/>
              </a:spcAft>
              <a:buSzPts val="9600"/>
              <a:buNone/>
              <a:defRPr sz="12799"/>
            </a:lvl9pPr>
          </a:lstStyle>
          <a:p>
            <a:r>
              <a:t>xx%</a:t>
            </a:r>
          </a:p>
        </p:txBody>
      </p:sp>
      <p:sp>
        <p:nvSpPr>
          <p:cNvPr id="216" name="Google Shape;216;p13"/>
          <p:cNvSpPr/>
          <p:nvPr/>
        </p:nvSpPr>
        <p:spPr>
          <a:xfrm flipH="1">
            <a:off x="6" y="-3033"/>
            <a:ext cx="554228" cy="1038616"/>
          </a:xfrm>
          <a:custGeom>
            <a:avLst/>
            <a:gdLst/>
            <a:ahLst/>
            <a:cxnLst/>
            <a:rect l="l" t="t" r="r" b="b"/>
            <a:pathLst>
              <a:path w="7634" h="14306" extrusionOk="0">
                <a:moveTo>
                  <a:pt x="1" y="0"/>
                </a:moveTo>
                <a:cubicBezTo>
                  <a:pt x="104" y="3686"/>
                  <a:pt x="212" y="7114"/>
                  <a:pt x="317" y="10805"/>
                </a:cubicBezTo>
                <a:cubicBezTo>
                  <a:pt x="339" y="11579"/>
                  <a:pt x="368" y="12379"/>
                  <a:pt x="692" y="13083"/>
                </a:cubicBezTo>
                <a:cubicBezTo>
                  <a:pt x="1003" y="13747"/>
                  <a:pt x="1655" y="14306"/>
                  <a:pt x="2378" y="14306"/>
                </a:cubicBezTo>
                <a:cubicBezTo>
                  <a:pt x="2419" y="14306"/>
                  <a:pt x="2460" y="14304"/>
                  <a:pt x="2501" y="14300"/>
                </a:cubicBezTo>
                <a:cubicBezTo>
                  <a:pt x="3431" y="14222"/>
                  <a:pt x="4026" y="13306"/>
                  <a:pt x="4472" y="12492"/>
                </a:cubicBezTo>
                <a:cubicBezTo>
                  <a:pt x="4996" y="11544"/>
                  <a:pt x="5518" y="10596"/>
                  <a:pt x="6041" y="9648"/>
                </a:cubicBezTo>
                <a:cubicBezTo>
                  <a:pt x="6531" y="8758"/>
                  <a:pt x="7028" y="7853"/>
                  <a:pt x="7291" y="6873"/>
                </a:cubicBezTo>
                <a:cubicBezTo>
                  <a:pt x="7514" y="6048"/>
                  <a:pt x="7565" y="5190"/>
                  <a:pt x="7591" y="4340"/>
                </a:cubicBezTo>
                <a:cubicBezTo>
                  <a:pt x="7634" y="2891"/>
                  <a:pt x="7547" y="1442"/>
                  <a:pt x="7439" y="0"/>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17" name="Google Shape;217;p13"/>
          <p:cNvSpPr/>
          <p:nvPr/>
        </p:nvSpPr>
        <p:spPr>
          <a:xfrm>
            <a:off x="-51081" y="3858885"/>
            <a:ext cx="1610485" cy="2999107"/>
          </a:xfrm>
          <a:custGeom>
            <a:avLst/>
            <a:gdLst/>
            <a:ahLst/>
            <a:cxnLst/>
            <a:rect l="l" t="t" r="r" b="b"/>
            <a:pathLst>
              <a:path w="22183" h="41310" extrusionOk="0">
                <a:moveTo>
                  <a:pt x="0" y="0"/>
                </a:moveTo>
                <a:lnTo>
                  <a:pt x="0" y="8956"/>
                </a:lnTo>
                <a:cubicBezTo>
                  <a:pt x="4955" y="21786"/>
                  <a:pt x="8761" y="30714"/>
                  <a:pt x="17487" y="41309"/>
                </a:cubicBezTo>
                <a:lnTo>
                  <a:pt x="22183" y="41309"/>
                </a:lnTo>
                <a:cubicBezTo>
                  <a:pt x="12795" y="29910"/>
                  <a:pt x="5504" y="13703"/>
                  <a:pt x="0"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18" name="Google Shape;218;p13"/>
          <p:cNvSpPr/>
          <p:nvPr/>
        </p:nvSpPr>
        <p:spPr>
          <a:xfrm>
            <a:off x="1061431" y="97274"/>
            <a:ext cx="926970" cy="5970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19" name="Google Shape;219;p13"/>
          <p:cNvSpPr/>
          <p:nvPr/>
        </p:nvSpPr>
        <p:spPr>
          <a:xfrm rot="10800000" flipH="1">
            <a:off x="8483496" y="40420"/>
            <a:ext cx="674519" cy="36743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0" name="Google Shape;220;p13"/>
          <p:cNvSpPr/>
          <p:nvPr/>
        </p:nvSpPr>
        <p:spPr>
          <a:xfrm rot="-3650777">
            <a:off x="3474640" y="6379918"/>
            <a:ext cx="559061" cy="360099"/>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1" name="Google Shape;221;p13"/>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3730669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621634" y="4133733"/>
            <a:ext cx="5935200" cy="117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4" name="Google Shape;224;p14"/>
          <p:cNvSpPr txBox="1">
            <a:spLocks noGrp="1"/>
          </p:cNvSpPr>
          <p:nvPr>
            <p:ph type="subTitle" idx="1"/>
          </p:nvPr>
        </p:nvSpPr>
        <p:spPr>
          <a:xfrm>
            <a:off x="3901667" y="1497167"/>
            <a:ext cx="6655200" cy="248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
        <p:nvSpPr>
          <p:cNvPr id="225" name="Google Shape;225;p14"/>
          <p:cNvSpPr/>
          <p:nvPr/>
        </p:nvSpPr>
        <p:spPr>
          <a:xfrm>
            <a:off x="306268" y="2869334"/>
            <a:ext cx="342294" cy="585867"/>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6" name="Google Shape;226;p14"/>
          <p:cNvSpPr/>
          <p:nvPr/>
        </p:nvSpPr>
        <p:spPr>
          <a:xfrm rot="7149340">
            <a:off x="8116507" y="251659"/>
            <a:ext cx="926979" cy="597096"/>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7" name="Google Shape;227;p14"/>
          <p:cNvSpPr/>
          <p:nvPr/>
        </p:nvSpPr>
        <p:spPr>
          <a:xfrm>
            <a:off x="4001064" y="5788041"/>
            <a:ext cx="926970" cy="5970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8" name="Google Shape;228;p14"/>
          <p:cNvSpPr/>
          <p:nvPr/>
        </p:nvSpPr>
        <p:spPr>
          <a:xfrm>
            <a:off x="2865995" y="468953"/>
            <a:ext cx="674519" cy="36743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229" name="Google Shape;229;p14"/>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45326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21"/>
          <p:cNvSpPr/>
          <p:nvPr/>
        </p:nvSpPr>
        <p:spPr>
          <a:xfrm rot="10800000" flipH="1">
            <a:off x="1" y="5371283"/>
            <a:ext cx="1099324" cy="1486719"/>
          </a:xfrm>
          <a:custGeom>
            <a:avLst/>
            <a:gdLst/>
            <a:ahLst/>
            <a:cxnLst/>
            <a:rect l="l" t="t" r="r" b="b"/>
            <a:pathLst>
              <a:path w="30080" h="40680" extrusionOk="0">
                <a:moveTo>
                  <a:pt x="1" y="1"/>
                </a:moveTo>
                <a:lnTo>
                  <a:pt x="1" y="40679"/>
                </a:lnTo>
                <a:cubicBezTo>
                  <a:pt x="10347" y="34844"/>
                  <a:pt x="19055" y="26134"/>
                  <a:pt x="24886" y="15783"/>
                </a:cubicBezTo>
                <a:cubicBezTo>
                  <a:pt x="27610" y="10946"/>
                  <a:pt x="29741" y="5540"/>
                  <a:pt x="30080"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2" name="Google Shape;342;p21"/>
          <p:cNvSpPr/>
          <p:nvPr/>
        </p:nvSpPr>
        <p:spPr>
          <a:xfrm rot="10800000">
            <a:off x="1978678" y="6237242"/>
            <a:ext cx="645025" cy="41548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3" name="Google Shape;343;p21"/>
          <p:cNvSpPr/>
          <p:nvPr/>
        </p:nvSpPr>
        <p:spPr>
          <a:xfrm rot="2700000">
            <a:off x="241636" y="2169739"/>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4" name="Google Shape;344;p21"/>
          <p:cNvSpPr/>
          <p:nvPr/>
        </p:nvSpPr>
        <p:spPr>
          <a:xfrm rot="7149403">
            <a:off x="9953029" y="6237241"/>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5" name="Google Shape;345;p21"/>
          <p:cNvSpPr/>
          <p:nvPr/>
        </p:nvSpPr>
        <p:spPr>
          <a:xfrm>
            <a:off x="9502483" y="61776"/>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46" name="Google Shape;346;p21"/>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839852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p:nvPr/>
        </p:nvSpPr>
        <p:spPr>
          <a:xfrm rot="154983" flipH="1">
            <a:off x="2127515" y="6273349"/>
            <a:ext cx="645040" cy="4154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50" name="Google Shape;350;p22"/>
          <p:cNvSpPr/>
          <p:nvPr/>
        </p:nvSpPr>
        <p:spPr>
          <a:xfrm>
            <a:off x="9888483" y="166842"/>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51" name="Google Shape;351;p22"/>
          <p:cNvSpPr/>
          <p:nvPr/>
        </p:nvSpPr>
        <p:spPr>
          <a:xfrm rot="-1502330" flipH="1">
            <a:off x="10646824" y="6152374"/>
            <a:ext cx="468035" cy="657427"/>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52" name="Google Shape;352;p22"/>
          <p:cNvSpPr/>
          <p:nvPr/>
        </p:nvSpPr>
        <p:spPr>
          <a:xfrm rot="-2700000" flipH="1">
            <a:off x="44035" y="1611672"/>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53" name="Google Shape;353;p22"/>
          <p:cNvSpPr/>
          <p:nvPr/>
        </p:nvSpPr>
        <p:spPr>
          <a:xfrm>
            <a:off x="34" y="5156215"/>
            <a:ext cx="702312" cy="1664452"/>
          </a:xfrm>
          <a:custGeom>
            <a:avLst/>
            <a:gdLst/>
            <a:ahLst/>
            <a:cxnLst/>
            <a:rect l="l" t="t" r="r" b="b"/>
            <a:pathLst>
              <a:path w="7490" h="17751" extrusionOk="0">
                <a:moveTo>
                  <a:pt x="1" y="1"/>
                </a:moveTo>
                <a:lnTo>
                  <a:pt x="1" y="17751"/>
                </a:lnTo>
                <a:cubicBezTo>
                  <a:pt x="1969" y="17689"/>
                  <a:pt x="3936" y="17477"/>
                  <a:pt x="5879" y="17112"/>
                </a:cubicBezTo>
                <a:cubicBezTo>
                  <a:pt x="6358" y="17026"/>
                  <a:pt x="6884" y="16893"/>
                  <a:pt x="7158" y="16424"/>
                </a:cubicBezTo>
                <a:cubicBezTo>
                  <a:pt x="7353" y="16096"/>
                  <a:pt x="7375" y="15675"/>
                  <a:pt x="7389" y="15274"/>
                </a:cubicBezTo>
                <a:cubicBezTo>
                  <a:pt x="7490" y="12449"/>
                  <a:pt x="7446" y="9616"/>
                  <a:pt x="7266" y="6794"/>
                </a:cubicBezTo>
                <a:cubicBezTo>
                  <a:pt x="7241" y="6380"/>
                  <a:pt x="7209" y="5958"/>
                  <a:pt x="7057" y="5583"/>
                </a:cubicBezTo>
                <a:cubicBezTo>
                  <a:pt x="6690" y="4682"/>
                  <a:pt x="5699" y="4264"/>
                  <a:pt x="5418" y="3320"/>
                </a:cubicBezTo>
                <a:cubicBezTo>
                  <a:pt x="5270" y="2834"/>
                  <a:pt x="5342" y="2290"/>
                  <a:pt x="5209" y="1799"/>
                </a:cubicBezTo>
                <a:cubicBezTo>
                  <a:pt x="4884" y="613"/>
                  <a:pt x="3609" y="311"/>
                  <a:pt x="2556" y="202"/>
                </a:cubicBezTo>
                <a:cubicBezTo>
                  <a:pt x="1900" y="134"/>
                  <a:pt x="656" y="66"/>
                  <a:pt x="1"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54" name="Google Shape;354;p22"/>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318901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387"/>
        <p:cNvGrpSpPr/>
        <p:nvPr/>
      </p:nvGrpSpPr>
      <p:grpSpPr>
        <a:xfrm>
          <a:off x="0" y="0"/>
          <a:ext cx="0" cy="0"/>
          <a:chOff x="0" y="0"/>
          <a:chExt cx="0" cy="0"/>
        </a:xfrm>
      </p:grpSpPr>
      <p:sp>
        <p:nvSpPr>
          <p:cNvPr id="388" name="Google Shape;388;p24"/>
          <p:cNvSpPr txBox="1">
            <a:spLocks noGrp="1"/>
          </p:cNvSpPr>
          <p:nvPr>
            <p:ph type="title"/>
          </p:nvPr>
        </p:nvSpPr>
        <p:spPr>
          <a:xfrm>
            <a:off x="1603400" y="3421800"/>
            <a:ext cx="8985200" cy="148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132">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89" name="Google Shape;389;p24"/>
          <p:cNvSpPr txBox="1">
            <a:spLocks noGrp="1"/>
          </p:cNvSpPr>
          <p:nvPr>
            <p:ph type="title" idx="2" hasCustomPrompt="1"/>
          </p:nvPr>
        </p:nvSpPr>
        <p:spPr>
          <a:xfrm>
            <a:off x="4111601" y="953300"/>
            <a:ext cx="3968800" cy="22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464">
                <a:solidFill>
                  <a:schemeClr val="dk1"/>
                </a:solidFill>
              </a:defRPr>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t>xx%</a:t>
            </a:r>
          </a:p>
        </p:txBody>
      </p:sp>
      <p:sp>
        <p:nvSpPr>
          <p:cNvPr id="390" name="Google Shape;390;p24"/>
          <p:cNvSpPr txBox="1">
            <a:spLocks noGrp="1"/>
          </p:cNvSpPr>
          <p:nvPr>
            <p:ph type="subTitle" idx="1"/>
          </p:nvPr>
        </p:nvSpPr>
        <p:spPr>
          <a:xfrm>
            <a:off x="3035801" y="5165900"/>
            <a:ext cx="6120400" cy="7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1" name="Google Shape;391;p24"/>
          <p:cNvSpPr/>
          <p:nvPr/>
        </p:nvSpPr>
        <p:spPr>
          <a:xfrm>
            <a:off x="3721526" y="413128"/>
            <a:ext cx="4545748" cy="4453291"/>
          </a:xfrm>
          <a:custGeom>
            <a:avLst/>
            <a:gdLst/>
            <a:ahLst/>
            <a:cxnLst/>
            <a:rect l="l" t="t" r="r" b="b"/>
            <a:pathLst>
              <a:path w="32941" h="32271" extrusionOk="0">
                <a:moveTo>
                  <a:pt x="16299" y="1"/>
                </a:moveTo>
                <a:cubicBezTo>
                  <a:pt x="15888" y="1"/>
                  <a:pt x="15476" y="15"/>
                  <a:pt x="15065" y="47"/>
                </a:cubicBezTo>
                <a:cubicBezTo>
                  <a:pt x="14604" y="82"/>
                  <a:pt x="14114" y="108"/>
                  <a:pt x="13685" y="299"/>
                </a:cubicBezTo>
                <a:cubicBezTo>
                  <a:pt x="12579" y="792"/>
                  <a:pt x="11559" y="1459"/>
                  <a:pt x="10607" y="2206"/>
                </a:cubicBezTo>
                <a:cubicBezTo>
                  <a:pt x="7710" y="4476"/>
                  <a:pt x="4772" y="6844"/>
                  <a:pt x="2862" y="9986"/>
                </a:cubicBezTo>
                <a:cubicBezTo>
                  <a:pt x="649" y="13623"/>
                  <a:pt x="0" y="18200"/>
                  <a:pt x="1236" y="22273"/>
                </a:cubicBezTo>
                <a:cubicBezTo>
                  <a:pt x="2469" y="26345"/>
                  <a:pt x="5594" y="29827"/>
                  <a:pt x="9558" y="31372"/>
                </a:cubicBezTo>
                <a:cubicBezTo>
                  <a:pt x="11096" y="31972"/>
                  <a:pt x="12747" y="32270"/>
                  <a:pt x="14398" y="32270"/>
                </a:cubicBezTo>
                <a:cubicBezTo>
                  <a:pt x="17001" y="32270"/>
                  <a:pt x="19603" y="31529"/>
                  <a:pt x="21758" y="30065"/>
                </a:cubicBezTo>
                <a:cubicBezTo>
                  <a:pt x="22832" y="29336"/>
                  <a:pt x="23787" y="28450"/>
                  <a:pt x="24724" y="27553"/>
                </a:cubicBezTo>
                <a:cubicBezTo>
                  <a:pt x="26613" y="25743"/>
                  <a:pt x="28451" y="23877"/>
                  <a:pt x="30231" y="21962"/>
                </a:cubicBezTo>
                <a:cubicBezTo>
                  <a:pt x="30934" y="21202"/>
                  <a:pt x="31636" y="20424"/>
                  <a:pt x="32105" y="19501"/>
                </a:cubicBezTo>
                <a:cubicBezTo>
                  <a:pt x="32862" y="18013"/>
                  <a:pt x="32941" y="16261"/>
                  <a:pt x="32746" y="14603"/>
                </a:cubicBezTo>
                <a:cubicBezTo>
                  <a:pt x="32235" y="10145"/>
                  <a:pt x="29810" y="5939"/>
                  <a:pt x="26212" y="3258"/>
                </a:cubicBezTo>
                <a:cubicBezTo>
                  <a:pt x="24399" y="1910"/>
                  <a:pt x="22298" y="955"/>
                  <a:pt x="20100" y="443"/>
                </a:cubicBezTo>
                <a:cubicBezTo>
                  <a:pt x="19008" y="187"/>
                  <a:pt x="17890" y="39"/>
                  <a:pt x="16766" y="7"/>
                </a:cubicBezTo>
                <a:cubicBezTo>
                  <a:pt x="16611" y="3"/>
                  <a:pt x="16455" y="1"/>
                  <a:pt x="16299"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2" name="Google Shape;392;p24"/>
          <p:cNvSpPr/>
          <p:nvPr/>
        </p:nvSpPr>
        <p:spPr>
          <a:xfrm rot="2700000">
            <a:off x="1395600" y="5753120"/>
            <a:ext cx="239443" cy="295854"/>
          </a:xfrm>
          <a:custGeom>
            <a:avLst/>
            <a:gdLst/>
            <a:ahLst/>
            <a:cxnLst/>
            <a:rect l="l" t="t" r="r" b="b"/>
            <a:pathLst>
              <a:path w="4618" h="5706" extrusionOk="0">
                <a:moveTo>
                  <a:pt x="1210" y="1"/>
                </a:moveTo>
                <a:cubicBezTo>
                  <a:pt x="1107" y="1"/>
                  <a:pt x="1005" y="1"/>
                  <a:pt x="902" y="3"/>
                </a:cubicBezTo>
                <a:cubicBezTo>
                  <a:pt x="574" y="7"/>
                  <a:pt x="275" y="86"/>
                  <a:pt x="142" y="414"/>
                </a:cubicBezTo>
                <a:cubicBezTo>
                  <a:pt x="1" y="760"/>
                  <a:pt x="72" y="1174"/>
                  <a:pt x="120" y="1532"/>
                </a:cubicBezTo>
                <a:cubicBezTo>
                  <a:pt x="199" y="2097"/>
                  <a:pt x="285" y="2660"/>
                  <a:pt x="383" y="3222"/>
                </a:cubicBezTo>
                <a:cubicBezTo>
                  <a:pt x="491" y="3852"/>
                  <a:pt x="613" y="4483"/>
                  <a:pt x="751" y="5110"/>
                </a:cubicBezTo>
                <a:cubicBezTo>
                  <a:pt x="786" y="5276"/>
                  <a:pt x="829" y="5456"/>
                  <a:pt x="956" y="5568"/>
                </a:cubicBezTo>
                <a:cubicBezTo>
                  <a:pt x="1100" y="5694"/>
                  <a:pt x="1309" y="5705"/>
                  <a:pt x="1500" y="5705"/>
                </a:cubicBezTo>
                <a:cubicBezTo>
                  <a:pt x="1997" y="5702"/>
                  <a:pt x="2491" y="5662"/>
                  <a:pt x="2981" y="5594"/>
                </a:cubicBezTo>
                <a:cubicBezTo>
                  <a:pt x="3402" y="5532"/>
                  <a:pt x="3846" y="5434"/>
                  <a:pt x="4145" y="5135"/>
                </a:cubicBezTo>
                <a:cubicBezTo>
                  <a:pt x="4545" y="4736"/>
                  <a:pt x="4578" y="4112"/>
                  <a:pt x="4585" y="3546"/>
                </a:cubicBezTo>
                <a:lnTo>
                  <a:pt x="4618" y="1027"/>
                </a:lnTo>
                <a:cubicBezTo>
                  <a:pt x="4618" y="901"/>
                  <a:pt x="4618" y="767"/>
                  <a:pt x="4563" y="655"/>
                </a:cubicBezTo>
                <a:cubicBezTo>
                  <a:pt x="4510" y="534"/>
                  <a:pt x="4394" y="447"/>
                  <a:pt x="4279" y="378"/>
                </a:cubicBezTo>
                <a:cubicBezTo>
                  <a:pt x="3796" y="97"/>
                  <a:pt x="3212" y="58"/>
                  <a:pt x="2653" y="40"/>
                </a:cubicBezTo>
                <a:cubicBezTo>
                  <a:pt x="2175" y="19"/>
                  <a:pt x="1692" y="1"/>
                  <a:pt x="1210"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3" name="Google Shape;393;p24"/>
          <p:cNvSpPr/>
          <p:nvPr/>
        </p:nvSpPr>
        <p:spPr>
          <a:xfrm rot="-2845531">
            <a:off x="4144795" y="397435"/>
            <a:ext cx="188013" cy="321791"/>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4" name="Google Shape;394;p24"/>
          <p:cNvSpPr/>
          <p:nvPr/>
        </p:nvSpPr>
        <p:spPr>
          <a:xfrm rot="8345248">
            <a:off x="10606234" y="5418444"/>
            <a:ext cx="239442" cy="295855"/>
          </a:xfrm>
          <a:custGeom>
            <a:avLst/>
            <a:gdLst/>
            <a:ahLst/>
            <a:cxnLst/>
            <a:rect l="l" t="t" r="r" b="b"/>
            <a:pathLst>
              <a:path w="4618" h="5706" extrusionOk="0">
                <a:moveTo>
                  <a:pt x="1210" y="1"/>
                </a:moveTo>
                <a:cubicBezTo>
                  <a:pt x="1107" y="1"/>
                  <a:pt x="1005" y="1"/>
                  <a:pt x="902" y="3"/>
                </a:cubicBezTo>
                <a:cubicBezTo>
                  <a:pt x="574" y="7"/>
                  <a:pt x="275" y="86"/>
                  <a:pt x="142" y="414"/>
                </a:cubicBezTo>
                <a:cubicBezTo>
                  <a:pt x="1" y="760"/>
                  <a:pt x="72" y="1174"/>
                  <a:pt x="120" y="1532"/>
                </a:cubicBezTo>
                <a:cubicBezTo>
                  <a:pt x="199" y="2097"/>
                  <a:pt x="285" y="2660"/>
                  <a:pt x="383" y="3222"/>
                </a:cubicBezTo>
                <a:cubicBezTo>
                  <a:pt x="491" y="3852"/>
                  <a:pt x="613" y="4483"/>
                  <a:pt x="751" y="5110"/>
                </a:cubicBezTo>
                <a:cubicBezTo>
                  <a:pt x="786" y="5276"/>
                  <a:pt x="829" y="5456"/>
                  <a:pt x="956" y="5568"/>
                </a:cubicBezTo>
                <a:cubicBezTo>
                  <a:pt x="1100" y="5694"/>
                  <a:pt x="1309" y="5705"/>
                  <a:pt x="1500" y="5705"/>
                </a:cubicBezTo>
                <a:cubicBezTo>
                  <a:pt x="1997" y="5702"/>
                  <a:pt x="2491" y="5662"/>
                  <a:pt x="2981" y="5594"/>
                </a:cubicBezTo>
                <a:cubicBezTo>
                  <a:pt x="3402" y="5532"/>
                  <a:pt x="3846" y="5434"/>
                  <a:pt x="4145" y="5135"/>
                </a:cubicBezTo>
                <a:cubicBezTo>
                  <a:pt x="4545" y="4736"/>
                  <a:pt x="4578" y="4112"/>
                  <a:pt x="4585" y="3546"/>
                </a:cubicBezTo>
                <a:lnTo>
                  <a:pt x="4618" y="1027"/>
                </a:lnTo>
                <a:cubicBezTo>
                  <a:pt x="4618" y="901"/>
                  <a:pt x="4618" y="767"/>
                  <a:pt x="4563" y="655"/>
                </a:cubicBezTo>
                <a:cubicBezTo>
                  <a:pt x="4510" y="534"/>
                  <a:pt x="4394" y="447"/>
                  <a:pt x="4279" y="378"/>
                </a:cubicBezTo>
                <a:cubicBezTo>
                  <a:pt x="3796" y="97"/>
                  <a:pt x="3212" y="58"/>
                  <a:pt x="2653" y="40"/>
                </a:cubicBezTo>
                <a:cubicBezTo>
                  <a:pt x="2175" y="19"/>
                  <a:pt x="1692" y="1"/>
                  <a:pt x="1210"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5" name="Google Shape;395;p24"/>
          <p:cNvSpPr/>
          <p:nvPr/>
        </p:nvSpPr>
        <p:spPr>
          <a:xfrm>
            <a:off x="295185" y="232669"/>
            <a:ext cx="1311228" cy="2452665"/>
          </a:xfrm>
          <a:custGeom>
            <a:avLst/>
            <a:gdLst/>
            <a:ahLst/>
            <a:cxnLst/>
            <a:rect l="l" t="t" r="r" b="b"/>
            <a:pathLst>
              <a:path w="9607" h="17970" extrusionOk="0">
                <a:moveTo>
                  <a:pt x="980" y="0"/>
                </a:moveTo>
                <a:cubicBezTo>
                  <a:pt x="684" y="0"/>
                  <a:pt x="402" y="64"/>
                  <a:pt x="235" y="354"/>
                </a:cubicBezTo>
                <a:cubicBezTo>
                  <a:pt x="34" y="703"/>
                  <a:pt x="87" y="1189"/>
                  <a:pt x="95" y="1572"/>
                </a:cubicBezTo>
                <a:cubicBezTo>
                  <a:pt x="113" y="2206"/>
                  <a:pt x="99" y="2833"/>
                  <a:pt x="80" y="3468"/>
                </a:cubicBezTo>
                <a:cubicBezTo>
                  <a:pt x="1" y="6567"/>
                  <a:pt x="55" y="9674"/>
                  <a:pt x="246" y="12769"/>
                </a:cubicBezTo>
                <a:cubicBezTo>
                  <a:pt x="351" y="14506"/>
                  <a:pt x="503" y="16240"/>
                  <a:pt x="693" y="17970"/>
                </a:cubicBezTo>
                <a:cubicBezTo>
                  <a:pt x="3036" y="17905"/>
                  <a:pt x="5375" y="17688"/>
                  <a:pt x="7692" y="17325"/>
                </a:cubicBezTo>
                <a:cubicBezTo>
                  <a:pt x="8261" y="17234"/>
                  <a:pt x="8885" y="17101"/>
                  <a:pt x="9213" y="16629"/>
                </a:cubicBezTo>
                <a:cubicBezTo>
                  <a:pt x="9444" y="16298"/>
                  <a:pt x="9472" y="15869"/>
                  <a:pt x="9490" y="15465"/>
                </a:cubicBezTo>
                <a:cubicBezTo>
                  <a:pt x="9606" y="12611"/>
                  <a:pt x="9559" y="9745"/>
                  <a:pt x="9347" y="6895"/>
                </a:cubicBezTo>
                <a:cubicBezTo>
                  <a:pt x="9314" y="6477"/>
                  <a:pt x="9278" y="6048"/>
                  <a:pt x="9094" y="5673"/>
                </a:cubicBezTo>
                <a:cubicBezTo>
                  <a:pt x="8655" y="4757"/>
                  <a:pt x="7476" y="4339"/>
                  <a:pt x="7141" y="3381"/>
                </a:cubicBezTo>
                <a:cubicBezTo>
                  <a:pt x="6968" y="2891"/>
                  <a:pt x="7055" y="2340"/>
                  <a:pt x="6892" y="1846"/>
                </a:cubicBezTo>
                <a:cubicBezTo>
                  <a:pt x="6506" y="649"/>
                  <a:pt x="4986" y="339"/>
                  <a:pt x="3735" y="231"/>
                </a:cubicBezTo>
                <a:cubicBezTo>
                  <a:pt x="2953" y="163"/>
                  <a:pt x="2174" y="94"/>
                  <a:pt x="1396" y="26"/>
                </a:cubicBezTo>
                <a:cubicBezTo>
                  <a:pt x="1261" y="14"/>
                  <a:pt x="1119" y="0"/>
                  <a:pt x="980"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6" name="Google Shape;396;p24"/>
          <p:cNvSpPr/>
          <p:nvPr/>
        </p:nvSpPr>
        <p:spPr>
          <a:xfrm rot="-5400000">
            <a:off x="9114567" y="5388611"/>
            <a:ext cx="874807" cy="2073257"/>
          </a:xfrm>
          <a:custGeom>
            <a:avLst/>
            <a:gdLst/>
            <a:ahLst/>
            <a:cxnLst/>
            <a:rect l="l" t="t" r="r" b="b"/>
            <a:pathLst>
              <a:path w="7490" h="17751" extrusionOk="0">
                <a:moveTo>
                  <a:pt x="1" y="1"/>
                </a:moveTo>
                <a:lnTo>
                  <a:pt x="1" y="17751"/>
                </a:lnTo>
                <a:cubicBezTo>
                  <a:pt x="1969" y="17689"/>
                  <a:pt x="3936" y="17477"/>
                  <a:pt x="5879" y="17112"/>
                </a:cubicBezTo>
                <a:cubicBezTo>
                  <a:pt x="6358" y="17026"/>
                  <a:pt x="6884" y="16893"/>
                  <a:pt x="7158" y="16424"/>
                </a:cubicBezTo>
                <a:cubicBezTo>
                  <a:pt x="7353" y="16096"/>
                  <a:pt x="7375" y="15675"/>
                  <a:pt x="7389" y="15274"/>
                </a:cubicBezTo>
                <a:cubicBezTo>
                  <a:pt x="7490" y="12449"/>
                  <a:pt x="7446" y="9616"/>
                  <a:pt x="7266" y="6794"/>
                </a:cubicBezTo>
                <a:cubicBezTo>
                  <a:pt x="7241" y="6380"/>
                  <a:pt x="7209" y="5958"/>
                  <a:pt x="7057" y="5583"/>
                </a:cubicBezTo>
                <a:cubicBezTo>
                  <a:pt x="6690" y="4682"/>
                  <a:pt x="5699" y="4264"/>
                  <a:pt x="5418" y="3320"/>
                </a:cubicBezTo>
                <a:cubicBezTo>
                  <a:pt x="5270" y="2834"/>
                  <a:pt x="5342" y="2290"/>
                  <a:pt x="5209" y="1799"/>
                </a:cubicBezTo>
                <a:cubicBezTo>
                  <a:pt x="4884" y="613"/>
                  <a:pt x="3609" y="311"/>
                  <a:pt x="2556" y="202"/>
                </a:cubicBezTo>
                <a:cubicBezTo>
                  <a:pt x="1900" y="134"/>
                  <a:pt x="656" y="66"/>
                  <a:pt x="1"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397" name="Google Shape;397;p24"/>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3795202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3"/>
        </a:solidFill>
        <a:effectLst/>
      </p:bgPr>
    </p:bg>
    <p:spTree>
      <p:nvGrpSpPr>
        <p:cNvPr id="1" name="Shape 398"/>
        <p:cNvGrpSpPr/>
        <p:nvPr/>
      </p:nvGrpSpPr>
      <p:grpSpPr>
        <a:xfrm>
          <a:off x="0" y="0"/>
          <a:ext cx="0" cy="0"/>
          <a:chOff x="0" y="0"/>
          <a:chExt cx="0" cy="0"/>
        </a:xfrm>
      </p:grpSpPr>
      <p:sp>
        <p:nvSpPr>
          <p:cNvPr id="399" name="Google Shape;399;p25"/>
          <p:cNvSpPr/>
          <p:nvPr/>
        </p:nvSpPr>
        <p:spPr>
          <a:xfrm rot="6300016">
            <a:off x="6799131" y="-437129"/>
            <a:ext cx="3881053" cy="3692319"/>
          </a:xfrm>
          <a:custGeom>
            <a:avLst/>
            <a:gdLst/>
            <a:ahLst/>
            <a:cxnLst/>
            <a:rect l="l" t="t" r="r" b="b"/>
            <a:pathLst>
              <a:path w="18692" h="12154" extrusionOk="0">
                <a:moveTo>
                  <a:pt x="15848" y="0"/>
                </a:moveTo>
                <a:cubicBezTo>
                  <a:pt x="14782" y="0"/>
                  <a:pt x="13709" y="205"/>
                  <a:pt x="12643" y="205"/>
                </a:cubicBezTo>
                <a:cubicBezTo>
                  <a:pt x="12427" y="205"/>
                  <a:pt x="12211" y="197"/>
                  <a:pt x="11995" y="176"/>
                </a:cubicBezTo>
                <a:cubicBezTo>
                  <a:pt x="11626" y="143"/>
                  <a:pt x="11248" y="131"/>
                  <a:pt x="10867" y="131"/>
                </a:cubicBezTo>
                <a:cubicBezTo>
                  <a:pt x="9981" y="131"/>
                  <a:pt x="9074" y="195"/>
                  <a:pt x="8204" y="195"/>
                </a:cubicBezTo>
                <a:cubicBezTo>
                  <a:pt x="8093" y="195"/>
                  <a:pt x="7982" y="194"/>
                  <a:pt x="7872" y="191"/>
                </a:cubicBezTo>
                <a:cubicBezTo>
                  <a:pt x="7723" y="188"/>
                  <a:pt x="7572" y="186"/>
                  <a:pt x="7420" y="186"/>
                </a:cubicBezTo>
                <a:cubicBezTo>
                  <a:pt x="6208" y="186"/>
                  <a:pt x="4928" y="290"/>
                  <a:pt x="3807" y="310"/>
                </a:cubicBezTo>
                <a:cubicBezTo>
                  <a:pt x="2787" y="328"/>
                  <a:pt x="819" y="386"/>
                  <a:pt x="1" y="876"/>
                </a:cubicBezTo>
                <a:lnTo>
                  <a:pt x="1" y="11371"/>
                </a:lnTo>
                <a:cubicBezTo>
                  <a:pt x="220" y="11738"/>
                  <a:pt x="1266" y="11937"/>
                  <a:pt x="1579" y="11955"/>
                </a:cubicBezTo>
                <a:cubicBezTo>
                  <a:pt x="3949" y="12087"/>
                  <a:pt x="6320" y="12153"/>
                  <a:pt x="8690" y="12153"/>
                </a:cubicBezTo>
                <a:cubicBezTo>
                  <a:pt x="11750" y="12153"/>
                  <a:pt x="14810" y="12043"/>
                  <a:pt x="17866" y="11821"/>
                </a:cubicBezTo>
                <a:cubicBezTo>
                  <a:pt x="18007" y="11814"/>
                  <a:pt x="18158" y="11796"/>
                  <a:pt x="18263" y="11648"/>
                </a:cubicBezTo>
                <a:cubicBezTo>
                  <a:pt x="18371" y="11497"/>
                  <a:pt x="18396" y="11248"/>
                  <a:pt x="18414" y="11018"/>
                </a:cubicBezTo>
                <a:cubicBezTo>
                  <a:pt x="18692" y="7575"/>
                  <a:pt x="18309" y="4004"/>
                  <a:pt x="17329" y="908"/>
                </a:cubicBezTo>
                <a:cubicBezTo>
                  <a:pt x="17243" y="638"/>
                  <a:pt x="17145" y="357"/>
                  <a:pt x="16983" y="202"/>
                </a:cubicBezTo>
                <a:cubicBezTo>
                  <a:pt x="16835" y="61"/>
                  <a:pt x="16662" y="43"/>
                  <a:pt x="16493" y="29"/>
                </a:cubicBezTo>
                <a:cubicBezTo>
                  <a:pt x="16278" y="8"/>
                  <a:pt x="16063" y="0"/>
                  <a:pt x="15848" y="0"/>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0" name="Google Shape;400;p25"/>
          <p:cNvSpPr txBox="1">
            <a:spLocks noGrp="1"/>
          </p:cNvSpPr>
          <p:nvPr>
            <p:ph type="title"/>
          </p:nvPr>
        </p:nvSpPr>
        <p:spPr>
          <a:xfrm>
            <a:off x="4189466" y="3248584"/>
            <a:ext cx="6326000" cy="148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132"/>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1" name="Google Shape;401;p25"/>
          <p:cNvSpPr txBox="1">
            <a:spLocks noGrp="1"/>
          </p:cNvSpPr>
          <p:nvPr>
            <p:ph type="title" idx="2" hasCustomPrompt="1"/>
          </p:nvPr>
        </p:nvSpPr>
        <p:spPr>
          <a:xfrm>
            <a:off x="6748001" y="982917"/>
            <a:ext cx="3767600" cy="227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5998"/>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t>xx%</a:t>
            </a:r>
          </a:p>
        </p:txBody>
      </p:sp>
      <p:sp>
        <p:nvSpPr>
          <p:cNvPr id="402" name="Google Shape;402;p25"/>
          <p:cNvSpPr txBox="1">
            <a:spLocks noGrp="1"/>
          </p:cNvSpPr>
          <p:nvPr>
            <p:ph type="subTitle" idx="1"/>
          </p:nvPr>
        </p:nvSpPr>
        <p:spPr>
          <a:xfrm>
            <a:off x="6229600" y="4720667"/>
            <a:ext cx="42860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3" name="Google Shape;403;p25"/>
          <p:cNvSpPr/>
          <p:nvPr/>
        </p:nvSpPr>
        <p:spPr>
          <a:xfrm>
            <a:off x="1" y="1"/>
            <a:ext cx="4285999" cy="5796357"/>
          </a:xfrm>
          <a:custGeom>
            <a:avLst/>
            <a:gdLst/>
            <a:ahLst/>
            <a:cxnLst/>
            <a:rect l="l" t="t" r="r" b="b"/>
            <a:pathLst>
              <a:path w="30080" h="40680" extrusionOk="0">
                <a:moveTo>
                  <a:pt x="1" y="1"/>
                </a:moveTo>
                <a:lnTo>
                  <a:pt x="1" y="40679"/>
                </a:lnTo>
                <a:cubicBezTo>
                  <a:pt x="10347" y="34844"/>
                  <a:pt x="19055" y="26134"/>
                  <a:pt x="24886" y="15783"/>
                </a:cubicBezTo>
                <a:cubicBezTo>
                  <a:pt x="27610" y="10946"/>
                  <a:pt x="29741" y="5540"/>
                  <a:pt x="30080" y="1"/>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4" name="Google Shape;404;p25"/>
          <p:cNvSpPr/>
          <p:nvPr/>
        </p:nvSpPr>
        <p:spPr>
          <a:xfrm flipH="1">
            <a:off x="-9" y="2027334"/>
            <a:ext cx="4432343" cy="4830731"/>
          </a:xfrm>
          <a:custGeom>
            <a:avLst/>
            <a:gdLst/>
            <a:ahLst/>
            <a:cxnLst/>
            <a:rect l="l" t="t" r="r" b="b"/>
            <a:pathLst>
              <a:path w="36967" h="39817" extrusionOk="0">
                <a:moveTo>
                  <a:pt x="36944" y="0"/>
                </a:moveTo>
                <a:cubicBezTo>
                  <a:pt x="28014" y="12675"/>
                  <a:pt x="16643" y="27048"/>
                  <a:pt x="5759" y="35853"/>
                </a:cubicBezTo>
                <a:cubicBezTo>
                  <a:pt x="3943" y="37323"/>
                  <a:pt x="2101" y="38794"/>
                  <a:pt x="0" y="39817"/>
                </a:cubicBezTo>
                <a:lnTo>
                  <a:pt x="8166" y="39817"/>
                </a:lnTo>
                <a:cubicBezTo>
                  <a:pt x="17948" y="31863"/>
                  <a:pt x="28591" y="19995"/>
                  <a:pt x="36966" y="6967"/>
                </a:cubicBezTo>
                <a:lnTo>
                  <a:pt x="36944" y="0"/>
                </a:lnTo>
                <a:close/>
              </a:path>
            </a:pathLst>
          </a:custGeom>
          <a:solidFill>
            <a:schemeClr val="accen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5" name="Google Shape;405;p25"/>
          <p:cNvSpPr/>
          <p:nvPr/>
        </p:nvSpPr>
        <p:spPr>
          <a:xfrm>
            <a:off x="7859343" y="6426368"/>
            <a:ext cx="188008" cy="321781"/>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6" name="Google Shape;406;p25"/>
          <p:cNvSpPr/>
          <p:nvPr/>
        </p:nvSpPr>
        <p:spPr>
          <a:xfrm rot="-7126082">
            <a:off x="1176226" y="6031620"/>
            <a:ext cx="188007" cy="321779"/>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accent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7" name="Google Shape;407;p25"/>
          <p:cNvSpPr/>
          <p:nvPr/>
        </p:nvSpPr>
        <p:spPr>
          <a:xfrm rot="-2845531">
            <a:off x="4604762" y="1854518"/>
            <a:ext cx="188013" cy="321791"/>
          </a:xfrm>
          <a:custGeom>
            <a:avLst/>
            <a:gdLst/>
            <a:ahLst/>
            <a:cxnLst/>
            <a:rect l="l" t="t" r="r" b="b"/>
            <a:pathLst>
              <a:path w="3626" h="6206" extrusionOk="0">
                <a:moveTo>
                  <a:pt x="1931" y="0"/>
                </a:moveTo>
                <a:cubicBezTo>
                  <a:pt x="1661" y="0"/>
                  <a:pt x="1398" y="63"/>
                  <a:pt x="1190" y="213"/>
                </a:cubicBezTo>
                <a:cubicBezTo>
                  <a:pt x="776" y="516"/>
                  <a:pt x="635" y="1078"/>
                  <a:pt x="534" y="1551"/>
                </a:cubicBezTo>
                <a:cubicBezTo>
                  <a:pt x="387" y="2261"/>
                  <a:pt x="300" y="2989"/>
                  <a:pt x="196" y="3706"/>
                </a:cubicBezTo>
                <a:cubicBezTo>
                  <a:pt x="116" y="4243"/>
                  <a:pt x="1" y="4823"/>
                  <a:pt x="8" y="5371"/>
                </a:cubicBezTo>
                <a:cubicBezTo>
                  <a:pt x="15" y="5822"/>
                  <a:pt x="851" y="5937"/>
                  <a:pt x="1201" y="6067"/>
                </a:cubicBezTo>
                <a:cubicBezTo>
                  <a:pt x="1391" y="6137"/>
                  <a:pt x="1594" y="6205"/>
                  <a:pt x="1790" y="6205"/>
                </a:cubicBezTo>
                <a:cubicBezTo>
                  <a:pt x="1876" y="6205"/>
                  <a:pt x="1962" y="6192"/>
                  <a:pt x="2044" y="6160"/>
                </a:cubicBezTo>
                <a:cubicBezTo>
                  <a:pt x="2405" y="6023"/>
                  <a:pt x="2538" y="5591"/>
                  <a:pt x="2628" y="5216"/>
                </a:cubicBezTo>
                <a:cubicBezTo>
                  <a:pt x="2866" y="4228"/>
                  <a:pt x="3100" y="3241"/>
                  <a:pt x="3334" y="2254"/>
                </a:cubicBezTo>
                <a:cubicBezTo>
                  <a:pt x="3504" y="1544"/>
                  <a:pt x="3626" y="642"/>
                  <a:pt x="2862" y="235"/>
                </a:cubicBezTo>
                <a:cubicBezTo>
                  <a:pt x="2602" y="94"/>
                  <a:pt x="2262" y="0"/>
                  <a:pt x="1931"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8" name="Google Shape;408;p25"/>
          <p:cNvSpPr/>
          <p:nvPr/>
        </p:nvSpPr>
        <p:spPr>
          <a:xfrm rot="-5400000">
            <a:off x="4856776" y="6017664"/>
            <a:ext cx="556776" cy="756064"/>
          </a:xfrm>
          <a:custGeom>
            <a:avLst/>
            <a:gdLst/>
            <a:ahLst/>
            <a:cxnLst/>
            <a:rect l="l" t="t" r="r" b="b"/>
            <a:pathLst>
              <a:path w="16140" h="21917" extrusionOk="0">
                <a:moveTo>
                  <a:pt x="4932" y="1"/>
                </a:moveTo>
                <a:cubicBezTo>
                  <a:pt x="3699" y="1"/>
                  <a:pt x="2510" y="106"/>
                  <a:pt x="1370" y="237"/>
                </a:cubicBezTo>
                <a:cubicBezTo>
                  <a:pt x="1061" y="273"/>
                  <a:pt x="643" y="277"/>
                  <a:pt x="487" y="601"/>
                </a:cubicBezTo>
                <a:cubicBezTo>
                  <a:pt x="289" y="1008"/>
                  <a:pt x="415" y="1714"/>
                  <a:pt x="405" y="2158"/>
                </a:cubicBezTo>
                <a:cubicBezTo>
                  <a:pt x="379" y="3336"/>
                  <a:pt x="354" y="4515"/>
                  <a:pt x="329" y="5697"/>
                </a:cubicBezTo>
                <a:cubicBezTo>
                  <a:pt x="279" y="8054"/>
                  <a:pt x="228" y="10411"/>
                  <a:pt x="177" y="12768"/>
                </a:cubicBezTo>
                <a:cubicBezTo>
                  <a:pt x="127" y="15139"/>
                  <a:pt x="76" y="17507"/>
                  <a:pt x="26" y="19875"/>
                </a:cubicBezTo>
                <a:cubicBezTo>
                  <a:pt x="23" y="20171"/>
                  <a:pt x="16" y="20467"/>
                  <a:pt x="8" y="20761"/>
                </a:cubicBezTo>
                <a:cubicBezTo>
                  <a:pt x="4" y="20996"/>
                  <a:pt x="1" y="21248"/>
                  <a:pt x="116" y="21453"/>
                </a:cubicBezTo>
                <a:cubicBezTo>
                  <a:pt x="335" y="21849"/>
                  <a:pt x="852" y="21917"/>
                  <a:pt x="1315" y="21917"/>
                </a:cubicBezTo>
                <a:cubicBezTo>
                  <a:pt x="1355" y="21917"/>
                  <a:pt x="1393" y="21916"/>
                  <a:pt x="1432" y="21915"/>
                </a:cubicBezTo>
                <a:cubicBezTo>
                  <a:pt x="3504" y="21868"/>
                  <a:pt x="5577" y="21821"/>
                  <a:pt x="7645" y="21774"/>
                </a:cubicBezTo>
                <a:cubicBezTo>
                  <a:pt x="9198" y="21738"/>
                  <a:pt x="12283" y="21836"/>
                  <a:pt x="13678" y="21154"/>
                </a:cubicBezTo>
                <a:cubicBezTo>
                  <a:pt x="15966" y="20034"/>
                  <a:pt x="16021" y="15442"/>
                  <a:pt x="16064" y="12890"/>
                </a:cubicBezTo>
                <a:cubicBezTo>
                  <a:pt x="16139" y="8169"/>
                  <a:pt x="16010" y="5581"/>
                  <a:pt x="12979" y="2803"/>
                </a:cubicBezTo>
                <a:cubicBezTo>
                  <a:pt x="11591" y="1531"/>
                  <a:pt x="9245" y="395"/>
                  <a:pt x="7382" y="154"/>
                </a:cubicBezTo>
                <a:cubicBezTo>
                  <a:pt x="6548" y="45"/>
                  <a:pt x="5731" y="1"/>
                  <a:pt x="4932"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09" name="Google Shape;409;p25"/>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29143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421"/>
        <p:cNvGrpSpPr/>
        <p:nvPr/>
      </p:nvGrpSpPr>
      <p:grpSpPr>
        <a:xfrm>
          <a:off x="0" y="0"/>
          <a:ext cx="0" cy="0"/>
          <a:chOff x="0" y="0"/>
          <a:chExt cx="0" cy="0"/>
        </a:xfrm>
      </p:grpSpPr>
      <p:sp>
        <p:nvSpPr>
          <p:cNvPr id="422" name="Google Shape;422;p27"/>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24" lvl="0" indent="-406349" rtl="0">
              <a:lnSpc>
                <a:spcPct val="100000"/>
              </a:lnSpc>
              <a:spcBef>
                <a:spcPts val="0"/>
              </a:spcBef>
              <a:spcAft>
                <a:spcPts val="0"/>
              </a:spcAft>
              <a:buSzPts val="1200"/>
              <a:buAutoNum type="arabicPeriod"/>
              <a:defRPr sz="1667">
                <a:solidFill>
                  <a:srgbClr val="434343"/>
                </a:solidFill>
              </a:defRPr>
            </a:lvl1pPr>
            <a:lvl2pPr marL="1219048" lvl="1"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2pPr>
            <a:lvl3pPr marL="1828571" lvl="2" indent="-406349" rtl="0">
              <a:lnSpc>
                <a:spcPct val="115000"/>
              </a:lnSpc>
              <a:spcBef>
                <a:spcPts val="2133"/>
              </a:spcBef>
              <a:spcAft>
                <a:spcPts val="0"/>
              </a:spcAft>
              <a:buClr>
                <a:srgbClr val="434343"/>
              </a:buClr>
              <a:buSzPts val="1200"/>
              <a:buFont typeface="Roboto Condensed"/>
              <a:buAutoNum type="romanLcPeriod"/>
              <a:defRPr>
                <a:solidFill>
                  <a:srgbClr val="434343"/>
                </a:solidFill>
              </a:defRPr>
            </a:lvl3pPr>
            <a:lvl4pPr marL="2438095" lvl="3" indent="-406349" rtl="0">
              <a:lnSpc>
                <a:spcPct val="115000"/>
              </a:lnSpc>
              <a:spcBef>
                <a:spcPts val="2133"/>
              </a:spcBef>
              <a:spcAft>
                <a:spcPts val="0"/>
              </a:spcAft>
              <a:buClr>
                <a:srgbClr val="434343"/>
              </a:buClr>
              <a:buSzPts val="1200"/>
              <a:buFont typeface="Roboto Condensed"/>
              <a:buAutoNum type="arabicPeriod"/>
              <a:defRPr>
                <a:solidFill>
                  <a:srgbClr val="434343"/>
                </a:solidFill>
              </a:defRPr>
            </a:lvl4pPr>
            <a:lvl5pPr marL="3047619" lvl="4"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5pPr>
            <a:lvl6pPr marL="3657143" lvl="5" indent="-406349" rtl="0">
              <a:lnSpc>
                <a:spcPct val="115000"/>
              </a:lnSpc>
              <a:spcBef>
                <a:spcPts val="2133"/>
              </a:spcBef>
              <a:spcAft>
                <a:spcPts val="0"/>
              </a:spcAft>
              <a:buClr>
                <a:srgbClr val="434343"/>
              </a:buClr>
              <a:buSzPts val="1200"/>
              <a:buFont typeface="Roboto Condensed"/>
              <a:buAutoNum type="romanLcPeriod"/>
              <a:defRPr>
                <a:solidFill>
                  <a:srgbClr val="434343"/>
                </a:solidFill>
              </a:defRPr>
            </a:lvl6pPr>
            <a:lvl7pPr marL="4266666" lvl="6" indent="-406349" rtl="0">
              <a:lnSpc>
                <a:spcPct val="115000"/>
              </a:lnSpc>
              <a:spcBef>
                <a:spcPts val="2133"/>
              </a:spcBef>
              <a:spcAft>
                <a:spcPts val="0"/>
              </a:spcAft>
              <a:buClr>
                <a:srgbClr val="434343"/>
              </a:buClr>
              <a:buSzPts val="1200"/>
              <a:buFont typeface="Roboto Condensed"/>
              <a:buAutoNum type="arabicPeriod"/>
              <a:defRPr>
                <a:solidFill>
                  <a:srgbClr val="434343"/>
                </a:solidFill>
              </a:defRPr>
            </a:lvl7pPr>
            <a:lvl8pPr marL="4876190" lvl="7" indent="-406349" rtl="0">
              <a:lnSpc>
                <a:spcPct val="115000"/>
              </a:lnSpc>
              <a:spcBef>
                <a:spcPts val="2133"/>
              </a:spcBef>
              <a:spcAft>
                <a:spcPts val="0"/>
              </a:spcAft>
              <a:buClr>
                <a:srgbClr val="434343"/>
              </a:buClr>
              <a:buSzPts val="1200"/>
              <a:buFont typeface="Roboto Condensed"/>
              <a:buAutoNum type="alphaLcPeriod"/>
              <a:defRPr>
                <a:solidFill>
                  <a:srgbClr val="434343"/>
                </a:solidFill>
              </a:defRPr>
            </a:lvl8pPr>
            <a:lvl9pPr marL="5485714" lvl="8" indent="-406349" rtl="0">
              <a:lnSpc>
                <a:spcPct val="115000"/>
              </a:lnSpc>
              <a:spcBef>
                <a:spcPts val="2133"/>
              </a:spcBef>
              <a:spcAft>
                <a:spcPts val="2133"/>
              </a:spcAft>
              <a:buClr>
                <a:srgbClr val="434343"/>
              </a:buClr>
              <a:buSzPts val="1200"/>
              <a:buFont typeface="Roboto Condensed"/>
              <a:buAutoNum type="romanLcPeriod"/>
              <a:defRPr>
                <a:solidFill>
                  <a:srgbClr val="434343"/>
                </a:solidFill>
              </a:defRPr>
            </a:lvl9pPr>
          </a:lstStyle>
          <a:p>
            <a:endParaRPr/>
          </a:p>
        </p:txBody>
      </p:sp>
      <p:sp>
        <p:nvSpPr>
          <p:cNvPr id="423" name="Google Shape;423;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424" name="Google Shape;424;p27"/>
          <p:cNvSpPr/>
          <p:nvPr/>
        </p:nvSpPr>
        <p:spPr>
          <a:xfrm rot="7149403">
            <a:off x="208846" y="5859775"/>
            <a:ext cx="645023" cy="415480"/>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25" name="Google Shape;425;p27"/>
          <p:cNvSpPr/>
          <p:nvPr/>
        </p:nvSpPr>
        <p:spPr>
          <a:xfrm rot="2700000">
            <a:off x="260702" y="3254672"/>
            <a:ext cx="541293" cy="348664"/>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26" name="Google Shape;426;p27"/>
          <p:cNvSpPr/>
          <p:nvPr/>
        </p:nvSpPr>
        <p:spPr>
          <a:xfrm>
            <a:off x="297349" y="646458"/>
            <a:ext cx="468029" cy="657419"/>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27" name="Google Shape;427;p27"/>
          <p:cNvSpPr/>
          <p:nvPr/>
        </p:nvSpPr>
        <p:spPr>
          <a:xfrm rot="5400000">
            <a:off x="9789683" y="10024"/>
            <a:ext cx="878608" cy="1193162"/>
          </a:xfrm>
          <a:custGeom>
            <a:avLst/>
            <a:gdLst/>
            <a:ahLst/>
            <a:cxnLst/>
            <a:rect l="l" t="t" r="r" b="b"/>
            <a:pathLst>
              <a:path w="16140" h="21917" extrusionOk="0">
                <a:moveTo>
                  <a:pt x="4932" y="1"/>
                </a:moveTo>
                <a:cubicBezTo>
                  <a:pt x="3699" y="1"/>
                  <a:pt x="2510" y="106"/>
                  <a:pt x="1370" y="237"/>
                </a:cubicBezTo>
                <a:cubicBezTo>
                  <a:pt x="1061" y="273"/>
                  <a:pt x="643" y="277"/>
                  <a:pt x="487" y="601"/>
                </a:cubicBezTo>
                <a:cubicBezTo>
                  <a:pt x="289" y="1008"/>
                  <a:pt x="415" y="1714"/>
                  <a:pt x="405" y="2158"/>
                </a:cubicBezTo>
                <a:cubicBezTo>
                  <a:pt x="379" y="3336"/>
                  <a:pt x="354" y="4515"/>
                  <a:pt x="329" y="5697"/>
                </a:cubicBezTo>
                <a:cubicBezTo>
                  <a:pt x="279" y="8054"/>
                  <a:pt x="228" y="10411"/>
                  <a:pt x="177" y="12768"/>
                </a:cubicBezTo>
                <a:cubicBezTo>
                  <a:pt x="127" y="15139"/>
                  <a:pt x="76" y="17507"/>
                  <a:pt x="26" y="19875"/>
                </a:cubicBezTo>
                <a:cubicBezTo>
                  <a:pt x="23" y="20171"/>
                  <a:pt x="16" y="20467"/>
                  <a:pt x="8" y="20761"/>
                </a:cubicBezTo>
                <a:cubicBezTo>
                  <a:pt x="4" y="20996"/>
                  <a:pt x="1" y="21248"/>
                  <a:pt x="116" y="21453"/>
                </a:cubicBezTo>
                <a:cubicBezTo>
                  <a:pt x="335" y="21849"/>
                  <a:pt x="852" y="21917"/>
                  <a:pt x="1315" y="21917"/>
                </a:cubicBezTo>
                <a:cubicBezTo>
                  <a:pt x="1355" y="21917"/>
                  <a:pt x="1393" y="21916"/>
                  <a:pt x="1432" y="21915"/>
                </a:cubicBezTo>
                <a:cubicBezTo>
                  <a:pt x="3504" y="21868"/>
                  <a:pt x="5577" y="21821"/>
                  <a:pt x="7645" y="21774"/>
                </a:cubicBezTo>
                <a:cubicBezTo>
                  <a:pt x="9198" y="21738"/>
                  <a:pt x="12283" y="21836"/>
                  <a:pt x="13678" y="21154"/>
                </a:cubicBezTo>
                <a:cubicBezTo>
                  <a:pt x="15966" y="20034"/>
                  <a:pt x="16021" y="15442"/>
                  <a:pt x="16064" y="12890"/>
                </a:cubicBezTo>
                <a:cubicBezTo>
                  <a:pt x="16139" y="8169"/>
                  <a:pt x="16010" y="5581"/>
                  <a:pt x="12979" y="2803"/>
                </a:cubicBezTo>
                <a:cubicBezTo>
                  <a:pt x="11591" y="1531"/>
                  <a:pt x="9245" y="395"/>
                  <a:pt x="7382" y="154"/>
                </a:cubicBezTo>
                <a:cubicBezTo>
                  <a:pt x="6548" y="45"/>
                  <a:pt x="5731" y="1"/>
                  <a:pt x="4932"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28" name="Google Shape;428;p27"/>
          <p:cNvSpPr/>
          <p:nvPr/>
        </p:nvSpPr>
        <p:spPr>
          <a:xfrm rot="5400000" flipH="1">
            <a:off x="8529496" y="4292081"/>
            <a:ext cx="2280785" cy="2873352"/>
          </a:xfrm>
          <a:custGeom>
            <a:avLst/>
            <a:gdLst/>
            <a:ahLst/>
            <a:cxnLst/>
            <a:rect l="l" t="t" r="r" b="b"/>
            <a:pathLst>
              <a:path w="10935" h="13776" extrusionOk="0">
                <a:moveTo>
                  <a:pt x="1" y="1"/>
                </a:moveTo>
                <a:lnTo>
                  <a:pt x="1" y="10142"/>
                </a:lnTo>
                <a:cubicBezTo>
                  <a:pt x="2350" y="11685"/>
                  <a:pt x="4988" y="13213"/>
                  <a:pt x="7756" y="13684"/>
                </a:cubicBezTo>
                <a:cubicBezTo>
                  <a:pt x="8063" y="13737"/>
                  <a:pt x="8376" y="13775"/>
                  <a:pt x="8687" y="13775"/>
                </a:cubicBezTo>
                <a:cubicBezTo>
                  <a:pt x="8994" y="13775"/>
                  <a:pt x="9299" y="13738"/>
                  <a:pt x="9591" y="13641"/>
                </a:cubicBezTo>
                <a:cubicBezTo>
                  <a:pt x="10178" y="13447"/>
                  <a:pt x="10701" y="12967"/>
                  <a:pt x="10795" y="12358"/>
                </a:cubicBezTo>
                <a:cubicBezTo>
                  <a:pt x="10935" y="11400"/>
                  <a:pt x="10048" y="10629"/>
                  <a:pt x="9692" y="9727"/>
                </a:cubicBezTo>
                <a:cubicBezTo>
                  <a:pt x="9504" y="9248"/>
                  <a:pt x="9469" y="8726"/>
                  <a:pt x="9328" y="8228"/>
                </a:cubicBezTo>
                <a:cubicBezTo>
                  <a:pt x="9058" y="7266"/>
                  <a:pt x="8413" y="6459"/>
                  <a:pt x="7731" y="5731"/>
                </a:cubicBezTo>
                <a:cubicBezTo>
                  <a:pt x="5620" y="3486"/>
                  <a:pt x="3313" y="1849"/>
                  <a:pt x="1" y="1"/>
                </a:cubicBezTo>
                <a:close/>
              </a:path>
            </a:pathLst>
          </a:custGeom>
          <a:solidFill>
            <a:schemeClr val="accent5"/>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29" name="Google Shape;429;p27"/>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795545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0"/>
        <p:cNvGrpSpPr/>
        <p:nvPr/>
      </p:nvGrpSpPr>
      <p:grpSpPr>
        <a:xfrm>
          <a:off x="0" y="0"/>
          <a:ext cx="0" cy="0"/>
          <a:chOff x="0" y="0"/>
          <a:chExt cx="0" cy="0"/>
        </a:xfrm>
      </p:grpSpPr>
      <p:sp>
        <p:nvSpPr>
          <p:cNvPr id="431" name="Google Shape;431;p28"/>
          <p:cNvSpPr txBox="1">
            <a:spLocks noGrp="1"/>
          </p:cNvSpPr>
          <p:nvPr>
            <p:ph type="title"/>
          </p:nvPr>
        </p:nvSpPr>
        <p:spPr>
          <a:xfrm>
            <a:off x="3232800" y="676837"/>
            <a:ext cx="5726400" cy="12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799"/>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2" name="Google Shape;432;p28"/>
          <p:cNvSpPr txBox="1">
            <a:spLocks noGrp="1"/>
          </p:cNvSpPr>
          <p:nvPr>
            <p:ph type="subTitle" idx="1"/>
          </p:nvPr>
        </p:nvSpPr>
        <p:spPr>
          <a:xfrm>
            <a:off x="3806200" y="2923857"/>
            <a:ext cx="4579600" cy="17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3" name="Google Shape;433;p28"/>
          <p:cNvSpPr txBox="1"/>
          <p:nvPr/>
        </p:nvSpPr>
        <p:spPr>
          <a:xfrm>
            <a:off x="2927674" y="4520520"/>
            <a:ext cx="6426885" cy="1055200"/>
          </a:xfrm>
          <a:prstGeom prst="rect">
            <a:avLst/>
          </a:prstGeom>
          <a:noFill/>
          <a:ln>
            <a:noFill/>
          </a:ln>
        </p:spPr>
        <p:txBody>
          <a:bodyPr spcFirstLastPara="1" wrap="square" lIns="121884" tIns="121884" rIns="121884" bIns="121884" anchor="b" anchorCtr="0">
            <a:noAutofit/>
          </a:bodyPr>
          <a:lstStyle/>
          <a:p>
            <a:pPr marL="0" lvl="0" indent="0" algn="ctr" rtl="0">
              <a:lnSpc>
                <a:spcPct val="100000"/>
              </a:lnSpc>
              <a:spcBef>
                <a:spcPts val="400"/>
              </a:spcBef>
              <a:spcAft>
                <a:spcPts val="0"/>
              </a:spcAft>
              <a:buNone/>
            </a:pPr>
            <a:r>
              <a:rPr lang="vi-VN" sz="1600" b="1" i="0">
                <a:solidFill>
                  <a:schemeClr val="bg2">
                    <a:lumMod val="75000"/>
                  </a:schemeClr>
                </a:solidFill>
                <a:latin typeface="Calibri Light" panose="020F0302020204030204" pitchFamily="34" charset="0"/>
                <a:ea typeface="Nunito"/>
                <a:cs typeface="Calibri Light" panose="020F0302020204030204" pitchFamily="34" charset="0"/>
                <a:sym typeface="Nunito"/>
              </a:rPr>
              <a:t>TÀI LIỆU ĐƯỢC THỰC HIỆN BỞI:</a:t>
            </a:r>
          </a:p>
          <a:p>
            <a:pPr marL="0" lvl="0" indent="0" algn="ctr" rtl="0">
              <a:lnSpc>
                <a:spcPct val="100000"/>
              </a:lnSpc>
              <a:spcBef>
                <a:spcPts val="400"/>
              </a:spcBef>
              <a:spcAft>
                <a:spcPts val="0"/>
              </a:spcAft>
              <a:buNone/>
            </a:pPr>
            <a:r>
              <a:rPr lang="vi-VN" sz="1600" b="1" i="0">
                <a:solidFill>
                  <a:schemeClr val="bg2">
                    <a:lumMod val="75000"/>
                  </a:schemeClr>
                </a:solidFill>
                <a:latin typeface="Calibri Light" panose="020F0302020204030204" pitchFamily="34" charset="0"/>
                <a:ea typeface="Nunito"/>
                <a:cs typeface="Calibri Light" panose="020F0302020204030204" pitchFamily="34" charset="0"/>
                <a:sym typeface="Nunito"/>
              </a:rPr>
              <a:t> GV TRẦN THỊ MỸ LỆ - TRƯỜNG IEC QUẢNG NGÃI</a:t>
            </a:r>
          </a:p>
          <a:p>
            <a:pPr marL="0" lvl="0" indent="0" algn="ctr" rtl="0">
              <a:lnSpc>
                <a:spcPct val="100000"/>
              </a:lnSpc>
              <a:spcBef>
                <a:spcPts val="400"/>
              </a:spcBef>
              <a:spcAft>
                <a:spcPts val="0"/>
              </a:spcAft>
              <a:buNone/>
            </a:pPr>
            <a:r>
              <a:rPr lang="vi-VN" sz="1600" b="1" i="0">
                <a:solidFill>
                  <a:schemeClr val="bg2">
                    <a:lumMod val="75000"/>
                  </a:schemeClr>
                </a:solidFill>
                <a:latin typeface="Calibri Light" panose="020F0302020204030204" pitchFamily="34" charset="0"/>
                <a:ea typeface="Nunito"/>
                <a:cs typeface="Calibri Light" panose="020F0302020204030204" pitchFamily="34" charset="0"/>
                <a:sym typeface="Nunito"/>
              </a:rPr>
              <a:t>MỌI NHU CẦU THAM KHẢO VUI LÒNG LIÊN HỆ THÔNG TIN TRÊN</a:t>
            </a:r>
          </a:p>
          <a:p>
            <a:pPr marL="0" lvl="0" indent="0" algn="ctr" rtl="0">
              <a:lnSpc>
                <a:spcPct val="100000"/>
              </a:lnSpc>
              <a:spcBef>
                <a:spcPts val="400"/>
              </a:spcBef>
              <a:spcAft>
                <a:spcPts val="0"/>
              </a:spcAft>
              <a:buNone/>
            </a:pPr>
            <a:r>
              <a:rPr lang="vi-VN" sz="1600" b="1" i="0">
                <a:solidFill>
                  <a:schemeClr val="bg2">
                    <a:lumMod val="75000"/>
                  </a:schemeClr>
                </a:solidFill>
                <a:latin typeface="Calibri Light" panose="020F0302020204030204" pitchFamily="34" charset="0"/>
                <a:ea typeface="Nunito"/>
                <a:cs typeface="Calibri Light" panose="020F0302020204030204" pitchFamily="34" charset="0"/>
                <a:sym typeface="Nunito"/>
              </a:rPr>
              <a:t>*XIN VUI LÒNG KHÔNG SAO CHÉP DƯỚI MỌI HÌNH THỨC*</a:t>
            </a:r>
          </a:p>
        </p:txBody>
      </p:sp>
      <p:sp>
        <p:nvSpPr>
          <p:cNvPr id="434" name="Google Shape;434;p28"/>
          <p:cNvSpPr/>
          <p:nvPr/>
        </p:nvSpPr>
        <p:spPr>
          <a:xfrm rot="-5400000" flipH="1">
            <a:off x="-1786920" y="1766846"/>
            <a:ext cx="6896881" cy="3323024"/>
          </a:xfrm>
          <a:custGeom>
            <a:avLst/>
            <a:gdLst/>
            <a:ahLst/>
            <a:cxnLst/>
            <a:rect l="l" t="t" r="r" b="b"/>
            <a:pathLst>
              <a:path w="59199" h="28523" extrusionOk="0">
                <a:moveTo>
                  <a:pt x="0" y="1"/>
                </a:moveTo>
                <a:lnTo>
                  <a:pt x="0" y="13765"/>
                </a:lnTo>
                <a:cubicBezTo>
                  <a:pt x="20578" y="14972"/>
                  <a:pt x="40465" y="19931"/>
                  <a:pt x="59199" y="28523"/>
                </a:cubicBezTo>
                <a:lnTo>
                  <a:pt x="59199" y="1"/>
                </a:lnTo>
                <a:close/>
              </a:path>
            </a:pathLst>
          </a:custGeom>
          <a:solidFill>
            <a:schemeClr val="accen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35" name="Google Shape;435;p28"/>
          <p:cNvSpPr/>
          <p:nvPr/>
        </p:nvSpPr>
        <p:spPr>
          <a:xfrm>
            <a:off x="9424755" y="-18633"/>
            <a:ext cx="1287041" cy="1475647"/>
          </a:xfrm>
          <a:custGeom>
            <a:avLst/>
            <a:gdLst/>
            <a:ahLst/>
            <a:cxnLst/>
            <a:rect l="l" t="t" r="r" b="b"/>
            <a:pathLst>
              <a:path w="12481" h="14310" extrusionOk="0">
                <a:moveTo>
                  <a:pt x="22" y="1"/>
                </a:moveTo>
                <a:cubicBezTo>
                  <a:pt x="292" y="1057"/>
                  <a:pt x="468" y="2019"/>
                  <a:pt x="739" y="3072"/>
                </a:cubicBezTo>
                <a:cubicBezTo>
                  <a:pt x="912" y="3753"/>
                  <a:pt x="1089" y="4441"/>
                  <a:pt x="1103" y="5144"/>
                </a:cubicBezTo>
                <a:cubicBezTo>
                  <a:pt x="1114" y="5811"/>
                  <a:pt x="980" y="6473"/>
                  <a:pt x="847" y="7130"/>
                </a:cubicBezTo>
                <a:cubicBezTo>
                  <a:pt x="580" y="8427"/>
                  <a:pt x="314" y="9728"/>
                  <a:pt x="47" y="11029"/>
                </a:cubicBezTo>
                <a:cubicBezTo>
                  <a:pt x="0" y="11242"/>
                  <a:pt x="364" y="11332"/>
                  <a:pt x="555" y="11437"/>
                </a:cubicBezTo>
                <a:cubicBezTo>
                  <a:pt x="3763" y="13213"/>
                  <a:pt x="7403" y="14208"/>
                  <a:pt x="11068" y="14309"/>
                </a:cubicBezTo>
                <a:cubicBezTo>
                  <a:pt x="11691" y="9548"/>
                  <a:pt x="12163" y="4791"/>
                  <a:pt x="12481" y="1"/>
                </a:cubicBezTo>
                <a:close/>
              </a:path>
            </a:pathLst>
          </a:custGeom>
          <a:solidFill>
            <a:schemeClr val="accent3"/>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36" name="Google Shape;436;p28"/>
          <p:cNvSpPr/>
          <p:nvPr/>
        </p:nvSpPr>
        <p:spPr>
          <a:xfrm>
            <a:off x="1768662" y="6048253"/>
            <a:ext cx="674519" cy="367435"/>
          </a:xfrm>
          <a:custGeom>
            <a:avLst/>
            <a:gdLst/>
            <a:ahLst/>
            <a:cxnLst/>
            <a:rect l="l" t="t" r="r" b="b"/>
            <a:pathLst>
              <a:path w="8729" h="4755" extrusionOk="0">
                <a:moveTo>
                  <a:pt x="8571" y="0"/>
                </a:moveTo>
                <a:lnTo>
                  <a:pt x="8376" y="44"/>
                </a:lnTo>
                <a:cubicBezTo>
                  <a:pt x="8491" y="551"/>
                  <a:pt x="8491" y="940"/>
                  <a:pt x="8373" y="1261"/>
                </a:cubicBezTo>
                <a:cubicBezTo>
                  <a:pt x="8253" y="1597"/>
                  <a:pt x="7925" y="1932"/>
                  <a:pt x="7533" y="1932"/>
                </a:cubicBezTo>
                <a:lnTo>
                  <a:pt x="7511" y="1932"/>
                </a:lnTo>
                <a:cubicBezTo>
                  <a:pt x="7176" y="1921"/>
                  <a:pt x="6895" y="1690"/>
                  <a:pt x="6599" y="1446"/>
                </a:cubicBezTo>
                <a:cubicBezTo>
                  <a:pt x="6290" y="1189"/>
                  <a:pt x="5972" y="926"/>
                  <a:pt x="5585" y="926"/>
                </a:cubicBezTo>
                <a:cubicBezTo>
                  <a:pt x="5548" y="926"/>
                  <a:pt x="5510" y="928"/>
                  <a:pt x="5472" y="934"/>
                </a:cubicBezTo>
                <a:cubicBezTo>
                  <a:pt x="4805" y="1020"/>
                  <a:pt x="4549" y="1792"/>
                  <a:pt x="4415" y="2361"/>
                </a:cubicBezTo>
                <a:cubicBezTo>
                  <a:pt x="4286" y="2905"/>
                  <a:pt x="4023" y="3561"/>
                  <a:pt x="3493" y="3593"/>
                </a:cubicBezTo>
                <a:cubicBezTo>
                  <a:pt x="3480" y="3594"/>
                  <a:pt x="3467" y="3594"/>
                  <a:pt x="3455" y="3594"/>
                </a:cubicBezTo>
                <a:cubicBezTo>
                  <a:pt x="3077" y="3594"/>
                  <a:pt x="2780" y="3279"/>
                  <a:pt x="2476" y="2923"/>
                </a:cubicBezTo>
                <a:cubicBezTo>
                  <a:pt x="2331" y="2751"/>
                  <a:pt x="1913" y="2267"/>
                  <a:pt x="1412" y="2267"/>
                </a:cubicBezTo>
                <a:cubicBezTo>
                  <a:pt x="1357" y="2267"/>
                  <a:pt x="1301" y="2273"/>
                  <a:pt x="1244" y="2285"/>
                </a:cubicBezTo>
                <a:cubicBezTo>
                  <a:pt x="1060" y="2329"/>
                  <a:pt x="887" y="2437"/>
                  <a:pt x="714" y="2620"/>
                </a:cubicBezTo>
                <a:cubicBezTo>
                  <a:pt x="188" y="3176"/>
                  <a:pt x="1" y="4033"/>
                  <a:pt x="242" y="4754"/>
                </a:cubicBezTo>
                <a:lnTo>
                  <a:pt x="433" y="4693"/>
                </a:lnTo>
                <a:cubicBezTo>
                  <a:pt x="209" y="4037"/>
                  <a:pt x="382" y="3259"/>
                  <a:pt x="858" y="2757"/>
                </a:cubicBezTo>
                <a:cubicBezTo>
                  <a:pt x="1002" y="2602"/>
                  <a:pt x="1143" y="2512"/>
                  <a:pt x="1287" y="2480"/>
                </a:cubicBezTo>
                <a:cubicBezTo>
                  <a:pt x="1328" y="2471"/>
                  <a:pt x="1371" y="2466"/>
                  <a:pt x="1414" y="2466"/>
                </a:cubicBezTo>
                <a:cubicBezTo>
                  <a:pt x="1687" y="2466"/>
                  <a:pt x="1988" y="2657"/>
                  <a:pt x="2325" y="3053"/>
                </a:cubicBezTo>
                <a:cubicBezTo>
                  <a:pt x="2581" y="3351"/>
                  <a:pt x="2970" y="3792"/>
                  <a:pt x="3467" y="3792"/>
                </a:cubicBezTo>
                <a:cubicBezTo>
                  <a:pt x="3480" y="3792"/>
                  <a:pt x="3494" y="3792"/>
                  <a:pt x="3507" y="3791"/>
                </a:cubicBezTo>
                <a:cubicBezTo>
                  <a:pt x="4019" y="3763"/>
                  <a:pt x="4401" y="3284"/>
                  <a:pt x="4607" y="2407"/>
                </a:cubicBezTo>
                <a:cubicBezTo>
                  <a:pt x="4801" y="1594"/>
                  <a:pt x="5082" y="1186"/>
                  <a:pt x="5497" y="1132"/>
                </a:cubicBezTo>
                <a:cubicBezTo>
                  <a:pt x="5528" y="1127"/>
                  <a:pt x="5559" y="1125"/>
                  <a:pt x="5589" y="1125"/>
                </a:cubicBezTo>
                <a:cubicBezTo>
                  <a:pt x="5909" y="1125"/>
                  <a:pt x="6180" y="1357"/>
                  <a:pt x="6473" y="1597"/>
                </a:cubicBezTo>
                <a:cubicBezTo>
                  <a:pt x="6783" y="1853"/>
                  <a:pt x="7104" y="2119"/>
                  <a:pt x="7508" y="2130"/>
                </a:cubicBezTo>
                <a:cubicBezTo>
                  <a:pt x="7515" y="2130"/>
                  <a:pt x="7523" y="2130"/>
                  <a:pt x="7530" y="2130"/>
                </a:cubicBezTo>
                <a:cubicBezTo>
                  <a:pt x="7969" y="2130"/>
                  <a:pt x="8390" y="1808"/>
                  <a:pt x="8560" y="1330"/>
                </a:cubicBezTo>
                <a:cubicBezTo>
                  <a:pt x="8729" y="858"/>
                  <a:pt x="8647" y="343"/>
                  <a:pt x="8571"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37" name="Google Shape;437;p28"/>
          <p:cNvSpPr/>
          <p:nvPr/>
        </p:nvSpPr>
        <p:spPr>
          <a:xfrm rot="10800000">
            <a:off x="8456927" y="5627450"/>
            <a:ext cx="717606" cy="1007985"/>
          </a:xfrm>
          <a:custGeom>
            <a:avLst/>
            <a:gdLst/>
            <a:ahLst/>
            <a:cxnLst/>
            <a:rect l="l" t="t" r="r" b="b"/>
            <a:pathLst>
              <a:path w="7609" h="10688" extrusionOk="0">
                <a:moveTo>
                  <a:pt x="6448" y="1"/>
                </a:moveTo>
                <a:cubicBezTo>
                  <a:pt x="6242" y="1"/>
                  <a:pt x="6039" y="37"/>
                  <a:pt x="5850" y="110"/>
                </a:cubicBezTo>
                <a:cubicBezTo>
                  <a:pt x="5245" y="348"/>
                  <a:pt x="4844" y="1005"/>
                  <a:pt x="4942" y="1606"/>
                </a:cubicBezTo>
                <a:cubicBezTo>
                  <a:pt x="4981" y="1844"/>
                  <a:pt x="5086" y="2068"/>
                  <a:pt x="5187" y="2287"/>
                </a:cubicBezTo>
                <a:cubicBezTo>
                  <a:pt x="5342" y="2626"/>
                  <a:pt x="5490" y="2943"/>
                  <a:pt x="5370" y="3246"/>
                </a:cubicBezTo>
                <a:cubicBezTo>
                  <a:pt x="5205" y="3668"/>
                  <a:pt x="4635" y="3754"/>
                  <a:pt x="4466" y="3768"/>
                </a:cubicBezTo>
                <a:cubicBezTo>
                  <a:pt x="4329" y="3779"/>
                  <a:pt x="4196" y="3783"/>
                  <a:pt x="4059" y="3783"/>
                </a:cubicBezTo>
                <a:cubicBezTo>
                  <a:pt x="3788" y="3786"/>
                  <a:pt x="3511" y="3790"/>
                  <a:pt x="3241" y="3876"/>
                </a:cubicBezTo>
                <a:cubicBezTo>
                  <a:pt x="2827" y="4003"/>
                  <a:pt x="2484" y="4352"/>
                  <a:pt x="2321" y="4810"/>
                </a:cubicBezTo>
                <a:cubicBezTo>
                  <a:pt x="2160" y="5265"/>
                  <a:pt x="2206" y="5754"/>
                  <a:pt x="2444" y="6115"/>
                </a:cubicBezTo>
                <a:cubicBezTo>
                  <a:pt x="2509" y="6212"/>
                  <a:pt x="2585" y="6303"/>
                  <a:pt x="2657" y="6389"/>
                </a:cubicBezTo>
                <a:cubicBezTo>
                  <a:pt x="2819" y="6579"/>
                  <a:pt x="2970" y="6760"/>
                  <a:pt x="2985" y="6980"/>
                </a:cubicBezTo>
                <a:cubicBezTo>
                  <a:pt x="3018" y="7391"/>
                  <a:pt x="2552" y="7697"/>
                  <a:pt x="2098" y="7780"/>
                </a:cubicBezTo>
                <a:cubicBezTo>
                  <a:pt x="1965" y="7802"/>
                  <a:pt x="1824" y="7816"/>
                  <a:pt x="1687" y="7830"/>
                </a:cubicBezTo>
                <a:cubicBezTo>
                  <a:pt x="1331" y="7866"/>
                  <a:pt x="963" y="7906"/>
                  <a:pt x="653" y="8104"/>
                </a:cubicBezTo>
                <a:cubicBezTo>
                  <a:pt x="228" y="8382"/>
                  <a:pt x="1" y="8948"/>
                  <a:pt x="98" y="9481"/>
                </a:cubicBezTo>
                <a:cubicBezTo>
                  <a:pt x="185" y="9957"/>
                  <a:pt x="513" y="10411"/>
                  <a:pt x="977" y="10688"/>
                </a:cubicBezTo>
                <a:lnTo>
                  <a:pt x="1078" y="10519"/>
                </a:lnTo>
                <a:cubicBezTo>
                  <a:pt x="664" y="10267"/>
                  <a:pt x="368" y="9866"/>
                  <a:pt x="293" y="9445"/>
                </a:cubicBezTo>
                <a:cubicBezTo>
                  <a:pt x="210" y="8987"/>
                  <a:pt x="401" y="8504"/>
                  <a:pt x="761" y="8274"/>
                </a:cubicBezTo>
                <a:cubicBezTo>
                  <a:pt x="1032" y="8097"/>
                  <a:pt x="1360" y="8064"/>
                  <a:pt x="1709" y="8028"/>
                </a:cubicBezTo>
                <a:cubicBezTo>
                  <a:pt x="1850" y="8014"/>
                  <a:pt x="1994" y="8000"/>
                  <a:pt x="2135" y="7975"/>
                </a:cubicBezTo>
                <a:cubicBezTo>
                  <a:pt x="2686" y="7877"/>
                  <a:pt x="3226" y="7499"/>
                  <a:pt x="3183" y="6965"/>
                </a:cubicBezTo>
                <a:cubicBezTo>
                  <a:pt x="3161" y="6681"/>
                  <a:pt x="2985" y="6468"/>
                  <a:pt x="2812" y="6263"/>
                </a:cubicBezTo>
                <a:cubicBezTo>
                  <a:pt x="2737" y="6176"/>
                  <a:pt x="2667" y="6093"/>
                  <a:pt x="2610" y="6003"/>
                </a:cubicBezTo>
                <a:cubicBezTo>
                  <a:pt x="2404" y="5697"/>
                  <a:pt x="2369" y="5275"/>
                  <a:pt x="2509" y="4875"/>
                </a:cubicBezTo>
                <a:cubicBezTo>
                  <a:pt x="2650" y="4478"/>
                  <a:pt x="2945" y="4176"/>
                  <a:pt x="3299" y="4064"/>
                </a:cubicBezTo>
                <a:cubicBezTo>
                  <a:pt x="3540" y="3989"/>
                  <a:pt x="3796" y="3984"/>
                  <a:pt x="4063" y="3981"/>
                </a:cubicBezTo>
                <a:cubicBezTo>
                  <a:pt x="4203" y="3981"/>
                  <a:pt x="4344" y="3978"/>
                  <a:pt x="4484" y="3967"/>
                </a:cubicBezTo>
                <a:cubicBezTo>
                  <a:pt x="5014" y="3916"/>
                  <a:pt x="5418" y="3675"/>
                  <a:pt x="5555" y="3318"/>
                </a:cubicBezTo>
                <a:cubicBezTo>
                  <a:pt x="5706" y="2936"/>
                  <a:pt x="5533" y="2565"/>
                  <a:pt x="5367" y="2204"/>
                </a:cubicBezTo>
                <a:cubicBezTo>
                  <a:pt x="5270" y="1999"/>
                  <a:pt x="5172" y="1783"/>
                  <a:pt x="5140" y="1574"/>
                </a:cubicBezTo>
                <a:cubicBezTo>
                  <a:pt x="5057" y="1062"/>
                  <a:pt x="5400" y="500"/>
                  <a:pt x="5922" y="298"/>
                </a:cubicBezTo>
                <a:cubicBezTo>
                  <a:pt x="6086" y="234"/>
                  <a:pt x="6263" y="203"/>
                  <a:pt x="6445" y="203"/>
                </a:cubicBezTo>
                <a:cubicBezTo>
                  <a:pt x="6804" y="203"/>
                  <a:pt x="7179" y="324"/>
                  <a:pt x="7490" y="554"/>
                </a:cubicBezTo>
                <a:lnTo>
                  <a:pt x="7609" y="395"/>
                </a:lnTo>
                <a:cubicBezTo>
                  <a:pt x="7259" y="136"/>
                  <a:pt x="6847" y="1"/>
                  <a:pt x="6448" y="1"/>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38" name="Google Shape;438;p28"/>
          <p:cNvSpPr/>
          <p:nvPr/>
        </p:nvSpPr>
        <p:spPr>
          <a:xfrm rot="-3650660">
            <a:off x="9292156" y="2853208"/>
            <a:ext cx="926979" cy="597096"/>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39" name="Google Shape;439;p28"/>
          <p:cNvSpPr/>
          <p:nvPr/>
        </p:nvSpPr>
        <p:spPr>
          <a:xfrm>
            <a:off x="2070898" y="1740391"/>
            <a:ext cx="926970" cy="597091"/>
          </a:xfrm>
          <a:custGeom>
            <a:avLst/>
            <a:gdLst/>
            <a:ahLst/>
            <a:cxnLst/>
            <a:rect l="l" t="t" r="r" b="b"/>
            <a:pathLst>
              <a:path w="11996" h="7727" extrusionOk="0">
                <a:moveTo>
                  <a:pt x="2160" y="0"/>
                </a:moveTo>
                <a:cubicBezTo>
                  <a:pt x="1999" y="0"/>
                  <a:pt x="1840" y="22"/>
                  <a:pt x="1692" y="65"/>
                </a:cubicBezTo>
                <a:cubicBezTo>
                  <a:pt x="992" y="263"/>
                  <a:pt x="466" y="796"/>
                  <a:pt x="1" y="1341"/>
                </a:cubicBezTo>
                <a:lnTo>
                  <a:pt x="152" y="1471"/>
                </a:lnTo>
                <a:cubicBezTo>
                  <a:pt x="596" y="947"/>
                  <a:pt x="1097" y="440"/>
                  <a:pt x="1745" y="255"/>
                </a:cubicBezTo>
                <a:cubicBezTo>
                  <a:pt x="1879" y="217"/>
                  <a:pt x="2021" y="198"/>
                  <a:pt x="2164" y="198"/>
                </a:cubicBezTo>
                <a:cubicBezTo>
                  <a:pt x="2679" y="198"/>
                  <a:pt x="3205" y="444"/>
                  <a:pt x="3374" y="926"/>
                </a:cubicBezTo>
                <a:cubicBezTo>
                  <a:pt x="3494" y="1261"/>
                  <a:pt x="3425" y="1622"/>
                  <a:pt x="3349" y="2003"/>
                </a:cubicBezTo>
                <a:cubicBezTo>
                  <a:pt x="3327" y="2105"/>
                  <a:pt x="3306" y="2209"/>
                  <a:pt x="3292" y="2310"/>
                </a:cubicBezTo>
                <a:cubicBezTo>
                  <a:pt x="3209" y="2822"/>
                  <a:pt x="3292" y="3456"/>
                  <a:pt x="3763" y="3705"/>
                </a:cubicBezTo>
                <a:cubicBezTo>
                  <a:pt x="3892" y="3773"/>
                  <a:pt x="4026" y="3800"/>
                  <a:pt x="4157" y="3800"/>
                </a:cubicBezTo>
                <a:cubicBezTo>
                  <a:pt x="4528" y="3800"/>
                  <a:pt x="4877" y="3584"/>
                  <a:pt x="5039" y="3467"/>
                </a:cubicBezTo>
                <a:cubicBezTo>
                  <a:pt x="5130" y="3399"/>
                  <a:pt x="5223" y="3326"/>
                  <a:pt x="5313" y="3254"/>
                </a:cubicBezTo>
                <a:cubicBezTo>
                  <a:pt x="5551" y="3063"/>
                  <a:pt x="5782" y="2880"/>
                  <a:pt x="6056" y="2797"/>
                </a:cubicBezTo>
                <a:cubicBezTo>
                  <a:pt x="6147" y="2769"/>
                  <a:pt x="6242" y="2755"/>
                  <a:pt x="6340" y="2755"/>
                </a:cubicBezTo>
                <a:cubicBezTo>
                  <a:pt x="6524" y="2755"/>
                  <a:pt x="6713" y="2804"/>
                  <a:pt x="6885" y="2901"/>
                </a:cubicBezTo>
                <a:cubicBezTo>
                  <a:pt x="7151" y="3045"/>
                  <a:pt x="7346" y="3279"/>
                  <a:pt x="7422" y="3542"/>
                </a:cubicBezTo>
                <a:cubicBezTo>
                  <a:pt x="7491" y="3780"/>
                  <a:pt x="7479" y="4033"/>
                  <a:pt x="7461" y="4299"/>
                </a:cubicBezTo>
                <a:cubicBezTo>
                  <a:pt x="7454" y="4455"/>
                  <a:pt x="7447" y="4616"/>
                  <a:pt x="7454" y="4779"/>
                </a:cubicBezTo>
                <a:cubicBezTo>
                  <a:pt x="7483" y="5250"/>
                  <a:pt x="7764" y="5769"/>
                  <a:pt x="8236" y="5795"/>
                </a:cubicBezTo>
                <a:cubicBezTo>
                  <a:pt x="8250" y="5796"/>
                  <a:pt x="8264" y="5797"/>
                  <a:pt x="8277" y="5797"/>
                </a:cubicBezTo>
                <a:cubicBezTo>
                  <a:pt x="8560" y="5797"/>
                  <a:pt x="8780" y="5629"/>
                  <a:pt x="8996" y="5467"/>
                </a:cubicBezTo>
                <a:cubicBezTo>
                  <a:pt x="9066" y="5417"/>
                  <a:pt x="9130" y="5370"/>
                  <a:pt x="9199" y="5323"/>
                </a:cubicBezTo>
                <a:cubicBezTo>
                  <a:pt x="9448" y="5163"/>
                  <a:pt x="9743" y="5086"/>
                  <a:pt x="10041" y="5086"/>
                </a:cubicBezTo>
                <a:cubicBezTo>
                  <a:pt x="10480" y="5086"/>
                  <a:pt x="10922" y="5254"/>
                  <a:pt x="11220" y="5571"/>
                </a:cubicBezTo>
                <a:cubicBezTo>
                  <a:pt x="11721" y="6109"/>
                  <a:pt x="11772" y="7020"/>
                  <a:pt x="11332" y="7608"/>
                </a:cubicBezTo>
                <a:lnTo>
                  <a:pt x="11491" y="7727"/>
                </a:lnTo>
                <a:cubicBezTo>
                  <a:pt x="11995" y="7057"/>
                  <a:pt x="11937" y="6051"/>
                  <a:pt x="11368" y="5438"/>
                </a:cubicBezTo>
                <a:cubicBezTo>
                  <a:pt x="11028" y="5074"/>
                  <a:pt x="10536" y="4883"/>
                  <a:pt x="10046" y="4883"/>
                </a:cubicBezTo>
                <a:cubicBezTo>
                  <a:pt x="9711" y="4883"/>
                  <a:pt x="9376" y="4973"/>
                  <a:pt x="9091" y="5157"/>
                </a:cubicBezTo>
                <a:cubicBezTo>
                  <a:pt x="9022" y="5204"/>
                  <a:pt x="8950" y="5258"/>
                  <a:pt x="8881" y="5308"/>
                </a:cubicBezTo>
                <a:cubicBezTo>
                  <a:pt x="8684" y="5455"/>
                  <a:pt x="8503" y="5598"/>
                  <a:pt x="8286" y="5598"/>
                </a:cubicBezTo>
                <a:cubicBezTo>
                  <a:pt x="8273" y="5598"/>
                  <a:pt x="8260" y="5597"/>
                  <a:pt x="8247" y="5596"/>
                </a:cubicBezTo>
                <a:cubicBezTo>
                  <a:pt x="7890" y="5579"/>
                  <a:pt x="7674" y="5154"/>
                  <a:pt x="7652" y="4768"/>
                </a:cubicBezTo>
                <a:cubicBezTo>
                  <a:pt x="7645" y="4616"/>
                  <a:pt x="7652" y="4462"/>
                  <a:pt x="7660" y="4310"/>
                </a:cubicBezTo>
                <a:cubicBezTo>
                  <a:pt x="7677" y="4040"/>
                  <a:pt x="7692" y="3758"/>
                  <a:pt x="7612" y="3489"/>
                </a:cubicBezTo>
                <a:cubicBezTo>
                  <a:pt x="7523" y="3175"/>
                  <a:pt x="7292" y="2893"/>
                  <a:pt x="6982" y="2725"/>
                </a:cubicBezTo>
                <a:cubicBezTo>
                  <a:pt x="6777" y="2614"/>
                  <a:pt x="6554" y="2557"/>
                  <a:pt x="6336" y="2557"/>
                </a:cubicBezTo>
                <a:cubicBezTo>
                  <a:pt x="6221" y="2557"/>
                  <a:pt x="6107" y="2573"/>
                  <a:pt x="5998" y="2605"/>
                </a:cubicBezTo>
                <a:cubicBezTo>
                  <a:pt x="5684" y="2699"/>
                  <a:pt x="5433" y="2905"/>
                  <a:pt x="5187" y="3099"/>
                </a:cubicBezTo>
                <a:cubicBezTo>
                  <a:pt x="5101" y="3171"/>
                  <a:pt x="5011" y="3239"/>
                  <a:pt x="4921" y="3304"/>
                </a:cubicBezTo>
                <a:cubicBezTo>
                  <a:pt x="4779" y="3408"/>
                  <a:pt x="4473" y="3601"/>
                  <a:pt x="4159" y="3601"/>
                </a:cubicBezTo>
                <a:cubicBezTo>
                  <a:pt x="4057" y="3601"/>
                  <a:pt x="3953" y="3580"/>
                  <a:pt x="3854" y="3528"/>
                </a:cubicBezTo>
                <a:cubicBezTo>
                  <a:pt x="3475" y="3326"/>
                  <a:pt x="3417" y="2782"/>
                  <a:pt x="3487" y="2342"/>
                </a:cubicBezTo>
                <a:cubicBezTo>
                  <a:pt x="3504" y="2241"/>
                  <a:pt x="3522" y="2141"/>
                  <a:pt x="3544" y="2040"/>
                </a:cubicBezTo>
                <a:cubicBezTo>
                  <a:pt x="3620" y="1651"/>
                  <a:pt x="3699" y="1247"/>
                  <a:pt x="3562" y="861"/>
                </a:cubicBezTo>
                <a:cubicBezTo>
                  <a:pt x="3363" y="292"/>
                  <a:pt x="2751" y="0"/>
                  <a:pt x="2160" y="0"/>
                </a:cubicBezTo>
                <a:close/>
              </a:path>
            </a:pathLst>
          </a:custGeom>
          <a:solidFill>
            <a:schemeClr val="dk1"/>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40" name="Google Shape;440;p28"/>
          <p:cNvSpPr/>
          <p:nvPr/>
        </p:nvSpPr>
        <p:spPr>
          <a:xfrm flipH="1">
            <a:off x="82894" y="0"/>
            <a:ext cx="3072430" cy="6858085"/>
          </a:xfrm>
          <a:custGeom>
            <a:avLst/>
            <a:gdLst/>
            <a:ahLst/>
            <a:cxnLst/>
            <a:rect l="l" t="t" r="r" b="b"/>
            <a:pathLst>
              <a:path w="36250" h="80915" extrusionOk="0">
                <a:moveTo>
                  <a:pt x="1" y="1"/>
                </a:moveTo>
                <a:cubicBezTo>
                  <a:pt x="18864" y="22710"/>
                  <a:pt x="29957" y="51474"/>
                  <a:pt x="32112" y="80914"/>
                </a:cubicBezTo>
                <a:lnTo>
                  <a:pt x="36249" y="80914"/>
                </a:lnTo>
                <a:cubicBezTo>
                  <a:pt x="34094" y="51474"/>
                  <a:pt x="23578" y="22710"/>
                  <a:pt x="4715" y="1"/>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
        <p:nvSpPr>
          <p:cNvPr id="441" name="Google Shape;441;p28"/>
          <p:cNvSpPr/>
          <p:nvPr/>
        </p:nvSpPr>
        <p:spPr>
          <a:xfrm rot="-5400000" flipH="1">
            <a:off x="8923902" y="2978100"/>
            <a:ext cx="5634401" cy="901804"/>
          </a:xfrm>
          <a:custGeom>
            <a:avLst/>
            <a:gdLst/>
            <a:ahLst/>
            <a:cxnLst/>
            <a:rect l="l" t="t" r="r" b="b"/>
            <a:pathLst>
              <a:path w="53272" h="16119" extrusionOk="0">
                <a:moveTo>
                  <a:pt x="46183" y="0"/>
                </a:moveTo>
                <a:cubicBezTo>
                  <a:pt x="43803" y="0"/>
                  <a:pt x="41422" y="45"/>
                  <a:pt x="39043" y="88"/>
                </a:cubicBezTo>
                <a:cubicBezTo>
                  <a:pt x="27740" y="301"/>
                  <a:pt x="16442" y="512"/>
                  <a:pt x="5143" y="722"/>
                </a:cubicBezTo>
                <a:cubicBezTo>
                  <a:pt x="4451" y="736"/>
                  <a:pt x="3737" y="755"/>
                  <a:pt x="3110" y="1046"/>
                </a:cubicBezTo>
                <a:cubicBezTo>
                  <a:pt x="2483" y="1338"/>
                  <a:pt x="2004" y="1883"/>
                  <a:pt x="1630" y="2466"/>
                </a:cubicBezTo>
                <a:cubicBezTo>
                  <a:pt x="231" y="4632"/>
                  <a:pt x="69" y="7350"/>
                  <a:pt x="29" y="9927"/>
                </a:cubicBezTo>
                <a:cubicBezTo>
                  <a:pt x="1" y="11991"/>
                  <a:pt x="415" y="14053"/>
                  <a:pt x="490" y="16118"/>
                </a:cubicBezTo>
                <a:lnTo>
                  <a:pt x="53271" y="16118"/>
                </a:lnTo>
                <a:cubicBezTo>
                  <a:pt x="53040" y="11837"/>
                  <a:pt x="52752" y="7501"/>
                  <a:pt x="52525" y="3220"/>
                </a:cubicBezTo>
                <a:cubicBezTo>
                  <a:pt x="52489" y="2510"/>
                  <a:pt x="52435" y="1753"/>
                  <a:pt x="52032" y="1165"/>
                </a:cubicBezTo>
                <a:cubicBezTo>
                  <a:pt x="51340" y="166"/>
                  <a:pt x="49938" y="37"/>
                  <a:pt x="48723" y="19"/>
                </a:cubicBezTo>
                <a:cubicBezTo>
                  <a:pt x="47877" y="6"/>
                  <a:pt x="47030" y="0"/>
                  <a:pt x="46183" y="0"/>
                </a:cubicBezTo>
                <a:close/>
              </a:path>
            </a:pathLst>
          </a:custGeom>
          <a:solidFill>
            <a:schemeClr val="lt2"/>
          </a:solidFill>
          <a:ln>
            <a:noFill/>
          </a:ln>
        </p:spPr>
        <p:txBody>
          <a:bodyPr spcFirstLastPara="1" wrap="square" lIns="121884" tIns="121884" rIns="121884" bIns="121884"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57051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grpSp>
        <p:nvGrpSpPr>
          <p:cNvPr id="7" name="组合 35">
            <a:extLst>
              <a:ext uri="{FF2B5EF4-FFF2-40B4-BE49-F238E27FC236}">
                <a16:creationId xmlns:a16="http://schemas.microsoft.com/office/drawing/2014/main" id="{60CC2483-EFA4-79F8-8406-DD349C791CBE}"/>
              </a:ext>
            </a:extLst>
          </p:cNvPr>
          <p:cNvGrpSpPr/>
          <p:nvPr userDrawn="1"/>
        </p:nvGrpSpPr>
        <p:grpSpPr>
          <a:xfrm>
            <a:off x="0" y="0"/>
            <a:ext cx="12192000" cy="6858000"/>
            <a:chOff x="0" y="0"/>
            <a:chExt cx="12192000" cy="6858000"/>
          </a:xfrm>
        </p:grpSpPr>
        <p:pic>
          <p:nvPicPr>
            <p:cNvPr id="8" name="图片 36">
              <a:extLst>
                <a:ext uri="{FF2B5EF4-FFF2-40B4-BE49-F238E27FC236}">
                  <a16:creationId xmlns:a16="http://schemas.microsoft.com/office/drawing/2014/main" id="{14FE9DCF-95F3-6D86-DF62-45654833E64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47">
              <a:extLst>
                <a:ext uri="{FF2B5EF4-FFF2-40B4-BE49-F238E27FC236}">
                  <a16:creationId xmlns:a16="http://schemas.microsoft.com/office/drawing/2014/main" id="{582067D4-2B5E-B050-3E01-CD591A29BD1A}"/>
                </a:ext>
              </a:extLst>
            </p:cNvPr>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Elsie" panose="02000000000000000000" charset="0"/>
                <a:cs typeface="Elsie" panose="02000000000000000000"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Coiny"/>
              <a:buNone/>
              <a:defRPr sz="2800" b="1">
                <a:solidFill>
                  <a:schemeClr val="dk2"/>
                </a:solidFill>
                <a:latin typeface="Coiny"/>
                <a:ea typeface="Coiny"/>
                <a:cs typeface="Coiny"/>
                <a:sym typeface="Coiny"/>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da"/>
              <a:buChar char="●"/>
              <a:defRPr>
                <a:solidFill>
                  <a:schemeClr val="dk1"/>
                </a:solidFill>
                <a:latin typeface="Mada"/>
                <a:ea typeface="Mada"/>
                <a:cs typeface="Mada"/>
                <a:sym typeface="Mada"/>
              </a:defRPr>
            </a:lvl1pPr>
            <a:lvl2pPr marL="914400" lvl="1"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2pPr>
            <a:lvl3pPr marL="1371600" lvl="2"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3pPr>
            <a:lvl4pPr marL="1828800" lvl="3"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4pPr>
            <a:lvl5pPr marL="2286000" lvl="4"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5pPr>
            <a:lvl6pPr marL="2743200" lvl="5"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6pPr>
            <a:lvl7pPr marL="3200400" lvl="6"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7pPr>
            <a:lvl8pPr marL="3657600" lvl="7" indent="-317500">
              <a:lnSpc>
                <a:spcPct val="115000"/>
              </a:lnSpc>
              <a:spcBef>
                <a:spcPts val="1600"/>
              </a:spcBef>
              <a:spcAft>
                <a:spcPts val="0"/>
              </a:spcAft>
              <a:buClr>
                <a:schemeClr val="dk1"/>
              </a:buClr>
              <a:buSzPts val="1400"/>
              <a:buFont typeface="Mada"/>
              <a:buChar char="○"/>
              <a:defRPr>
                <a:solidFill>
                  <a:schemeClr val="dk1"/>
                </a:solidFill>
                <a:latin typeface="Mada"/>
                <a:ea typeface="Mada"/>
                <a:cs typeface="Mada"/>
                <a:sym typeface="Mada"/>
              </a:defRPr>
            </a:lvl8pPr>
            <a:lvl9pPr marL="4114800" lvl="8" indent="-317500">
              <a:lnSpc>
                <a:spcPct val="115000"/>
              </a:lnSpc>
              <a:spcBef>
                <a:spcPts val="1600"/>
              </a:spcBef>
              <a:spcAft>
                <a:spcPts val="1600"/>
              </a:spcAft>
              <a:buClr>
                <a:schemeClr val="dk1"/>
              </a:buClr>
              <a:buSzPts val="1400"/>
              <a:buFont typeface="Mada"/>
              <a:buChar char="■"/>
              <a:defRPr>
                <a:solidFill>
                  <a:schemeClr val="dk1"/>
                </a:solidFill>
                <a:latin typeface="Mada"/>
                <a:ea typeface="Mada"/>
                <a:cs typeface="Mada"/>
                <a:sym typeface="Mada"/>
              </a:defRPr>
            </a:lvl9pPr>
          </a:lstStyle>
          <a:p>
            <a:endParaRPr/>
          </a:p>
        </p:txBody>
      </p:sp>
    </p:spTree>
    <p:extLst>
      <p:ext uri="{BB962C8B-B14F-4D97-AF65-F5344CB8AC3E}">
        <p14:creationId xmlns:p14="http://schemas.microsoft.com/office/powerpoint/2010/main" val="20981120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3.xml"/><Relationship Id="rId7" Type="http://schemas.openxmlformats.org/officeDocument/2006/relationships/slide" Target="slide47.xml"/><Relationship Id="rId2" Type="http://schemas.openxmlformats.org/officeDocument/2006/relationships/slide" Target="slide42.xml"/><Relationship Id="rId1" Type="http://schemas.openxmlformats.org/officeDocument/2006/relationships/slideLayout" Target="../slideLayouts/slideLayout24.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7.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9.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hyperlink" Target="https://vi.wikipedia.org/wiki/Th%E1%BB%9Di_gian" TargetMode="External"/><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hyperlink" Target="https://vi.wikipedia.org/wiki/Ni%E1%BB%81m_vui" TargetMode="External"/><Relationship Id="rId11" Type="http://schemas.openxmlformats.org/officeDocument/2006/relationships/image" Target="../media/image42.gif"/><Relationship Id="rId5" Type="http://schemas.openxmlformats.org/officeDocument/2006/relationships/hyperlink" Target="https://vi.wikipedia.org/wiki/Lo%C3%A0i_ng%C6%B0%E1%BB%9Di" TargetMode="External"/><Relationship Id="rId10" Type="http://schemas.openxmlformats.org/officeDocument/2006/relationships/image" Target="../media/image41.png"/><Relationship Id="rId4" Type="http://schemas.openxmlformats.org/officeDocument/2006/relationships/hyperlink" Target="https://vi.wikipedia.org/w/index.php?title=Ho%E1%BA%A1t_%C4%91%E1%BB%99ng&amp;action=edit&amp;redlink=1" TargetMode="External"/><Relationship Id="rId9"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2.wav"/><Relationship Id="rId7" Type="http://schemas.openxmlformats.org/officeDocument/2006/relationships/image" Target="../media/image42.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802E-F99F-8C4E-8460-62E3E3B44AC3}"/>
              </a:ext>
            </a:extLst>
          </p:cNvPr>
          <p:cNvSpPr>
            <a:spLocks noGrp="1"/>
          </p:cNvSpPr>
          <p:nvPr>
            <p:ph type="title"/>
          </p:nvPr>
        </p:nvSpPr>
        <p:spPr>
          <a:xfrm>
            <a:off x="960669" y="2670926"/>
            <a:ext cx="10270663" cy="1122254"/>
          </a:xfrm>
        </p:spPr>
        <p:txBody>
          <a:bodyPr/>
          <a:lstStyle/>
          <a:p>
            <a:r>
              <a:rPr lang="en-VN" sz="11732">
                <a:solidFill>
                  <a:schemeClr val="accent5">
                    <a:lumMod val="25000"/>
                  </a:schemeClr>
                </a:solidFill>
              </a:rPr>
              <a:t>KHỞI ĐỘNG</a:t>
            </a:r>
          </a:p>
        </p:txBody>
      </p:sp>
    </p:spTree>
    <p:extLst>
      <p:ext uri="{BB962C8B-B14F-4D97-AF65-F5344CB8AC3E}">
        <p14:creationId xmlns:p14="http://schemas.microsoft.com/office/powerpoint/2010/main" val="210674043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4" name="Cloud Callout 3"/>
          <p:cNvSpPr/>
          <p:nvPr/>
        </p:nvSpPr>
        <p:spPr>
          <a:xfrm>
            <a:off x="0" y="117390"/>
            <a:ext cx="6746789" cy="3311610"/>
          </a:xfrm>
          <a:prstGeom prst="cloudCallout">
            <a:avLst>
              <a:gd name="adj1" fmla="val 19338"/>
              <a:gd name="adj2" fmla="val 101306"/>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dirty="0" smtClean="0">
                <a:solidFill>
                  <a:schemeClr val="tx1"/>
                </a:solidFill>
              </a:rPr>
              <a:t>Đề xuất những biện pháp phát huy điểm mạnh, hạn chế điểm yếu?</a:t>
            </a:r>
            <a:endParaRPr lang="vi-VN" sz="2500" dirty="0">
              <a:solidFill>
                <a:schemeClr val="tx1"/>
              </a:solidFill>
            </a:endParaRPr>
          </a:p>
        </p:txBody>
      </p:sp>
    </p:spTree>
    <p:extLst>
      <p:ext uri="{BB962C8B-B14F-4D97-AF65-F5344CB8AC3E}">
        <p14:creationId xmlns:p14="http://schemas.microsoft.com/office/powerpoint/2010/main" val="3065751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remove" display="0">
                  <p:stCondLst>
                    <p:cond delay="indefinite"/>
                  </p:stCondLst>
                  <p:endCondLst>
                    <p:cond evt="onStopAudio" delay="0">
                      <p:tgtEl>
                        <p:sldTgt/>
                      </p:tgtEl>
                    </p:cond>
                  </p:endCondLst>
                </p:cTn>
                <p:tgtEl>
                  <p:spTgt spid="18"/>
                </p:tgtEl>
              </p:cMediaNode>
            </p:audio>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538" y="962114"/>
            <a:ext cx="10750378" cy="3708708"/>
          </a:xfrm>
          <a:prstGeom prst="rect">
            <a:avLst/>
          </a:prstGeom>
        </p:spPr>
        <p:txBody>
          <a:bodyPr wrap="square">
            <a:spAutoFit/>
          </a:bodyPr>
          <a:lstStyle/>
          <a:p>
            <a:pPr marR="90170">
              <a:lnSpc>
                <a:spcPct val="150000"/>
              </a:lnSpc>
              <a:spcBef>
                <a:spcPts val="300"/>
              </a:spcBef>
              <a:spcAft>
                <a:spcPts val="30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giá</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500" b="1" dirty="0">
                <a:latin typeface="Times New Roman" panose="02020603050405020304" pitchFamily="18" charset="0"/>
                <a:ea typeface="Calibri" panose="020F0502020204030204" pitchFamily="34" charset="0"/>
                <a:cs typeface="Times New Roman" panose="02020603050405020304" pitchFamily="18" charset="0"/>
              </a:rPr>
              <a:t>;</a:t>
            </a:r>
            <a:endParaRPr lang="vi-VN" sz="2500" b="1" dirty="0">
              <a:latin typeface="Calibri" panose="020F0502020204030204" pitchFamily="34" charset="0"/>
              <a:ea typeface="Calibri" panose="020F0502020204030204" pitchFamily="34" charset="0"/>
              <a:cs typeface="Times New Roman" panose="02020603050405020304" pitchFamily="18" charset="0"/>
            </a:endParaRPr>
          </a:p>
          <a:p>
            <a:pPr marR="90170">
              <a:lnSpc>
                <a:spcPct val="150000"/>
              </a:lnSpc>
              <a:spcBef>
                <a:spcPts val="300"/>
              </a:spcBef>
              <a:spcAft>
                <a:spcPts val="30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500" b="1" dirty="0">
                <a:latin typeface="Times New Roman" panose="02020603050405020304" pitchFamily="18" charset="0"/>
                <a:ea typeface="Calibri" panose="020F0502020204030204" pitchFamily="34" charset="0"/>
                <a:cs typeface="Times New Roman" panose="02020603050405020304" pitchFamily="18" charset="0"/>
              </a:rPr>
              <a:t> ý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500" b="1" dirty="0">
                <a:latin typeface="Times New Roman" panose="02020603050405020304" pitchFamily="18" charset="0"/>
                <a:ea typeface="Calibri" panose="020F0502020204030204" pitchFamily="34" charset="0"/>
                <a:cs typeface="Times New Roman" panose="02020603050405020304" pitchFamily="18" charset="0"/>
              </a:rPr>
              <a:t>;</a:t>
            </a:r>
            <a:endParaRPr lang="vi-VN" sz="2500" b="1" dirty="0">
              <a:latin typeface="Calibri" panose="020F0502020204030204" pitchFamily="34" charset="0"/>
              <a:ea typeface="Calibri" panose="020F0502020204030204" pitchFamily="34" charset="0"/>
              <a:cs typeface="Times New Roman" panose="02020603050405020304" pitchFamily="18" charset="0"/>
            </a:endParaRPr>
          </a:p>
          <a:p>
            <a:pPr marR="90170">
              <a:lnSpc>
                <a:spcPct val="150000"/>
              </a:lnSpc>
              <a:spcBef>
                <a:spcPts val="300"/>
              </a:spcBef>
              <a:spcAft>
                <a:spcPts val="30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endParaRPr lang="vi-VN" sz="2500" b="1" dirty="0">
              <a:latin typeface="Calibri" panose="020F0502020204030204" pitchFamily="34" charset="0"/>
              <a:ea typeface="Calibri" panose="020F0502020204030204" pitchFamily="34" charset="0"/>
              <a:cs typeface="Times New Roman" panose="02020603050405020304" pitchFamily="18" charset="0"/>
            </a:endParaRPr>
          </a:p>
          <a:p>
            <a:pPr marR="90170">
              <a:lnSpc>
                <a:spcPct val="150000"/>
              </a:lnSpc>
              <a:spcBef>
                <a:spcPts val="300"/>
              </a:spcBef>
              <a:spcAft>
                <a:spcPts val="30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Duy</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trì</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quen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500" b="1" dirty="0">
                <a:latin typeface="Times New Roman" panose="02020603050405020304" pitchFamily="18" charset="0"/>
                <a:ea typeface="Calibri" panose="020F0502020204030204" pitchFamily="34" charset="0"/>
                <a:cs typeface="Times New Roman" panose="02020603050405020304" pitchFamily="18" charset="0"/>
              </a:rPr>
              <a:t>;</a:t>
            </a:r>
            <a:endParaRPr lang="vi-VN" sz="2500" b="1" dirty="0">
              <a:latin typeface="Calibri" panose="020F0502020204030204" pitchFamily="34" charset="0"/>
              <a:ea typeface="Calibri" panose="020F0502020204030204" pitchFamily="34" charset="0"/>
              <a:cs typeface="Times New Roman" panose="02020603050405020304" pitchFamily="18" charset="0"/>
            </a:endParaRPr>
          </a:p>
          <a:p>
            <a:pPr marR="90170">
              <a:lnSpc>
                <a:spcPct val="150000"/>
              </a:lnSpc>
              <a:spcBef>
                <a:spcPts val="300"/>
              </a:spcBef>
              <a:spcAft>
                <a:spcPts val="300"/>
              </a:spcAft>
            </a:pPr>
            <a:r>
              <a:rPr lang="vi-VN"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trì</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quen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tốt</a:t>
            </a:r>
            <a:endParaRPr lang="vi-VN" sz="2500" b="1" dirty="0">
              <a:latin typeface="Calibri" panose="020F0502020204030204" pitchFamily="34" charset="0"/>
              <a:ea typeface="Calibri" panose="020F0502020204030204" pitchFamily="34" charset="0"/>
              <a:cs typeface="Times New Roman" panose="02020603050405020304" pitchFamily="18" charset="0"/>
            </a:endParaRPr>
          </a:p>
          <a:p>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Suy</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nghĩ</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tích</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cực</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tự</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động</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viên</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khích</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lệ</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bản</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thân</a:t>
            </a:r>
            <a:r>
              <a:rPr lang="en-US" sz="2500" b="1" dirty="0">
                <a:latin typeface="Times New Roman" panose="02020603050405020304" pitchFamily="18" charset="0"/>
                <a:ea typeface="Calibri" panose="020F0502020204030204" pitchFamily="34" charset="0"/>
              </a:rPr>
              <a:t>;...</a:t>
            </a:r>
            <a:endParaRPr lang="vi-VN" sz="2500" b="1" dirty="0"/>
          </a:p>
        </p:txBody>
      </p:sp>
      <p:sp>
        <p:nvSpPr>
          <p:cNvPr id="3" name="TextBox 2"/>
          <p:cNvSpPr txBox="1"/>
          <p:nvPr/>
        </p:nvSpPr>
        <p:spPr>
          <a:xfrm>
            <a:off x="0" y="377339"/>
            <a:ext cx="12057454" cy="584775"/>
          </a:xfrm>
          <a:prstGeom prst="rect">
            <a:avLst/>
          </a:prstGeom>
          <a:noFill/>
        </p:spPr>
        <p:txBody>
          <a:bodyPr wrap="square" rtlCol="0">
            <a:spAutoFit/>
          </a:bodyPr>
          <a:lstStyle/>
          <a:p>
            <a:pPr algn="ctr"/>
            <a:r>
              <a:rPr lang="vi-VN" altLang="zh-CN" sz="3200" b="1" spc="600" dirty="0" smtClean="0">
                <a:solidFill>
                  <a:srgbClr val="539469"/>
                </a:solidFill>
                <a:latin typeface="Elsie" panose="02000000000000000000" charset="0"/>
                <a:ea typeface="Elsie" panose="02000000000000000000" charset="0"/>
              </a:rPr>
              <a:t>MỘT SỐ BIỆN PHÁP</a:t>
            </a:r>
            <a:endParaRPr lang="zh-CN" altLang="en-US" sz="3200" b="1" spc="600" dirty="0">
              <a:solidFill>
                <a:srgbClr val="539469"/>
              </a:solidFill>
              <a:latin typeface="Elsie" panose="02000000000000000000" charset="0"/>
              <a:ea typeface="Elsie" panose="02000000000000000000" charset="0"/>
            </a:endParaRPr>
          </a:p>
        </p:txBody>
      </p:sp>
      <p:cxnSp>
        <p:nvCxnSpPr>
          <p:cNvPr id="4" name="直接连接符 34"/>
          <p:cNvCxnSpPr/>
          <p:nvPr/>
        </p:nvCxnSpPr>
        <p:spPr>
          <a:xfrm>
            <a:off x="2796785" y="947993"/>
            <a:ext cx="6463884" cy="0"/>
          </a:xfrm>
          <a:prstGeom prst="line">
            <a:avLst/>
          </a:prstGeom>
          <a:ln w="38100">
            <a:solidFill>
              <a:srgbClr val="53946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l="9258" t="45550" b="6082"/>
          <a:stretch/>
        </p:blipFill>
        <p:spPr>
          <a:xfrm>
            <a:off x="1946921" y="4670822"/>
            <a:ext cx="8493186" cy="1951651"/>
          </a:xfrm>
          <a:prstGeom prst="rect">
            <a:avLst/>
          </a:prstGeom>
        </p:spPr>
      </p:pic>
    </p:spTree>
    <p:extLst>
      <p:ext uri="{BB962C8B-B14F-4D97-AF65-F5344CB8AC3E}">
        <p14:creationId xmlns:p14="http://schemas.microsoft.com/office/powerpoint/2010/main" val="2182871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4" name="Cloud Callout 3"/>
          <p:cNvSpPr/>
          <p:nvPr/>
        </p:nvSpPr>
        <p:spPr>
          <a:xfrm>
            <a:off x="0" y="117390"/>
            <a:ext cx="8365524" cy="3311610"/>
          </a:xfrm>
          <a:prstGeom prst="cloudCallout">
            <a:avLst>
              <a:gd name="adj1" fmla="val 15202"/>
              <a:gd name="adj2" fmla="val 69590"/>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t>+ Mỗi người đều có điểm mạnh và điểm yếu riêng </a:t>
            </a:r>
          </a:p>
          <a:p>
            <a:pPr algn="just"/>
            <a:r>
              <a:rPr lang="vi-VN" sz="2200" dirty="0"/>
              <a:t>+ Chúng ta cần có những cách thức cụ thể để phát huy điểm mạnh, hạn chế điểm yêu, ngày càng hoàn thiện bản thân mình.</a:t>
            </a:r>
            <a:endParaRPr lang="vi-VN" sz="2200" dirty="0">
              <a:solidFill>
                <a:schemeClr val="tx1"/>
              </a:solidFill>
            </a:endParaRPr>
          </a:p>
        </p:txBody>
      </p:sp>
    </p:spTree>
    <p:extLst>
      <p:ext uri="{BB962C8B-B14F-4D97-AF65-F5344CB8AC3E}">
        <p14:creationId xmlns:p14="http://schemas.microsoft.com/office/powerpoint/2010/main" val="179836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remove" display="0">
                  <p:stCondLst>
                    <p:cond delay="indefinite"/>
                  </p:stCondLst>
                  <p:endCondLst>
                    <p:cond evt="onStopAudio" delay="0">
                      <p:tgtEl>
                        <p:sldTgt/>
                      </p:tgtEl>
                    </p:cond>
                  </p:endCondLst>
                </p:cTn>
                <p:tgtEl>
                  <p:spTgt spid="18"/>
                </p:tgtEl>
              </p:cMediaNode>
            </p:audio>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363"/>
            <a:ext cx="12192000" cy="695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855" y="-70256"/>
            <a:ext cx="5320146" cy="254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401" y="4140475"/>
            <a:ext cx="5689600" cy="27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84046"/>
            <a:ext cx="4701309" cy="23815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7217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anim calcmode="lin" valueType="num">
                                      <p:cBhvr>
                                        <p:cTn id="14" dur="1000" fill="hold"/>
                                        <p:tgtEl>
                                          <p:spTgt spid="1028"/>
                                        </p:tgtEl>
                                        <p:attrNameLst>
                                          <p:attrName>ppt_x</p:attrName>
                                        </p:attrNameLst>
                                      </p:cBhvr>
                                      <p:tavLst>
                                        <p:tav tm="0">
                                          <p:val>
                                            <p:strVal val="#ppt_x"/>
                                          </p:val>
                                        </p:tav>
                                        <p:tav tm="100000">
                                          <p:val>
                                            <p:strVal val="#ppt_x"/>
                                          </p:val>
                                        </p:tav>
                                      </p:tavLst>
                                    </p:anim>
                                    <p:anim calcmode="lin" valueType="num">
                                      <p:cBhvr>
                                        <p:cTn id="15" dur="1000" fill="hold"/>
                                        <p:tgtEl>
                                          <p:spTgt spid="10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18"/>
          <p:cNvSpPr>
            <a:spLocks noChangeArrowheads="1"/>
          </p:cNvSpPr>
          <p:nvPr>
            <p:custDataLst>
              <p:tags r:id="rId1"/>
            </p:custDataLst>
          </p:nvPr>
        </p:nvSpPr>
        <p:spPr bwMode="auto">
          <a:xfrm>
            <a:off x="1136015" y="1105535"/>
            <a:ext cx="9920605" cy="246221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KHÁM PHÁ</a:t>
            </a:r>
          </a:p>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BẢN THÂN </a:t>
            </a:r>
            <a:r>
              <a:rPr lang="vi-VN" altLang="zh-CN" sz="8000" dirty="0" smtClean="0">
                <a:solidFill>
                  <a:srgbClr val="539469"/>
                </a:solidFill>
                <a:latin typeface="Elsie" panose="02000000000000000000" charset="0"/>
                <a:ea typeface="Elsie" panose="02000000000000000000" charset="0"/>
                <a:cs typeface="宋体" panose="02010600030101010101" pitchFamily="2" charset="-122"/>
              </a:rPr>
              <a:t>(T3)</a:t>
            </a:r>
            <a:endParaRPr lang="en-US" altLang="zh-CN" sz="8000" dirty="0">
              <a:solidFill>
                <a:srgbClr val="539469"/>
              </a:solidFill>
              <a:latin typeface="Elsie" panose="02000000000000000000" charset="0"/>
              <a:ea typeface="Elsie" panose="02000000000000000000" charset="0"/>
              <a:cs typeface="宋体" panose="02010600030101010101" pitchFamily="2" charset="-122"/>
            </a:endParaRPr>
          </a:p>
        </p:txBody>
      </p:sp>
      <p:pic>
        <p:nvPicPr>
          <p:cNvPr id="18" name="6-轻音乐-钢琴弦乐铃-欢快可爱配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2075" y="-1241425"/>
            <a:ext cx="609600" cy="609600"/>
          </a:xfrm>
          <a:prstGeom prst="rect">
            <a:avLst/>
          </a:prstGeom>
        </p:spPr>
      </p:pic>
    </p:spTree>
    <p:extLst>
      <p:ext uri="{BB962C8B-B14F-4D97-AF65-F5344CB8AC3E}">
        <p14:creationId xmlns:p14="http://schemas.microsoft.com/office/powerpoint/2010/main" val="105431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par>
                                <p:cTn id="10" presetID="41" presetClass="entr" presetSubtype="0" fill="hold" grpId="0" nodeType="with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3"/>
                                        </p:tgtEl>
                                        <p:attrNameLst>
                                          <p:attrName>ppt_y</p:attrName>
                                        </p:attrNameLst>
                                      </p:cBhvr>
                                      <p:tavLst>
                                        <p:tav tm="0">
                                          <p:val>
                                            <p:strVal val="#ppt_y"/>
                                          </p:val>
                                        </p:tav>
                                        <p:tav tm="100000">
                                          <p:val>
                                            <p:strVal val="#ppt_y"/>
                                          </p:val>
                                        </p:tav>
                                      </p:tavLst>
                                    </p:anim>
                                    <p:anim calcmode="lin" valueType="num">
                                      <p:cBhvr>
                                        <p:cTn id="14"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4">
            <a:extLst>
              <a:ext uri="{FF2B5EF4-FFF2-40B4-BE49-F238E27FC236}">
                <a16:creationId xmlns:a16="http://schemas.microsoft.com/office/drawing/2014/main" id="{A3E71304-CE03-5679-7067-2614C4580740}"/>
              </a:ext>
            </a:extLst>
          </p:cNvPr>
          <p:cNvSpPr/>
          <p:nvPr/>
        </p:nvSpPr>
        <p:spPr>
          <a:xfrm>
            <a:off x="4140756" y="1920975"/>
            <a:ext cx="4004956" cy="400495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9" name="Rectangle 26">
            <a:extLst>
              <a:ext uri="{FF2B5EF4-FFF2-40B4-BE49-F238E27FC236}">
                <a16:creationId xmlns:a16="http://schemas.microsoft.com/office/drawing/2014/main" id="{ED2E4087-0C33-0D96-2284-A3AB24512916}"/>
              </a:ext>
            </a:extLst>
          </p:cNvPr>
          <p:cNvSpPr/>
          <p:nvPr/>
        </p:nvSpPr>
        <p:spPr>
          <a:xfrm>
            <a:off x="4314666" y="2664307"/>
            <a:ext cx="3700951" cy="267765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altLang="zh-CN" sz="2400" dirty="0">
                <a:solidFill>
                  <a:prstClr val="white"/>
                </a:solidFill>
                <a:latin typeface="Montserrat" panose="00000500000000000000" charset="0"/>
                <a:ea typeface="Montserrat" panose="00000500000000000000" charset="0"/>
                <a:cs typeface="Montserrat" panose="00000500000000000000" charset="0"/>
              </a:rPr>
              <a:t>TRONG GIỜ KIỂM TRA A HỎI BÀI B THÌ B KHÔNG TRẢ LỜI, VÀ BÀI KTRA ĐÓ A BỊ ĐIỂM THẤP. NGUYÊN NHÂN CHÍNH LÀ DO BẠN B.</a:t>
            </a:r>
            <a:endParaRPr lang="zh-CN" altLang="en-US" sz="2400" dirty="0">
              <a:solidFill>
                <a:prstClr val="white"/>
              </a:solidFill>
              <a:latin typeface="Montserrat" panose="00000500000000000000" charset="0"/>
              <a:ea typeface="Montserrat" panose="00000500000000000000" charset="0"/>
              <a:cs typeface="Montserrat" panose="00000500000000000000" charset="0"/>
            </a:endParaRPr>
          </a:p>
        </p:txBody>
      </p:sp>
      <p:sp>
        <p:nvSpPr>
          <p:cNvPr id="10" name="Oval 9">
            <a:extLst>
              <a:ext uri="{FF2B5EF4-FFF2-40B4-BE49-F238E27FC236}">
                <a16:creationId xmlns:a16="http://schemas.microsoft.com/office/drawing/2014/main" id="{A4E7589D-5DA2-1246-40EF-6C790D3F9E00}"/>
              </a:ext>
            </a:extLst>
          </p:cNvPr>
          <p:cNvSpPr/>
          <p:nvPr/>
        </p:nvSpPr>
        <p:spPr>
          <a:xfrm>
            <a:off x="730190" y="2664307"/>
            <a:ext cx="2214716" cy="212260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prstClr val="white"/>
                </a:solidFill>
                <a:effectLst/>
                <a:uLnTx/>
                <a:uFillTx/>
                <a:latin typeface="Montserrat" pitchFamily="2" charset="77"/>
                <a:ea typeface="+mn-ea"/>
                <a:cs typeface="+mn-cs"/>
              </a:rPr>
              <a:t>ĐÚNG</a:t>
            </a:r>
            <a:r>
              <a:rPr kumimoji="0" lang="en-VN" sz="2800" b="0" i="0" u="none" strike="noStrike" kern="0" cap="none" spc="0" normalizeH="0" baseline="0" noProof="0">
                <a:ln>
                  <a:noFill/>
                </a:ln>
                <a:solidFill>
                  <a:prstClr val="white"/>
                </a:solidFill>
                <a:effectLst/>
                <a:uLnTx/>
                <a:uFillTx/>
                <a:latin typeface="Montserrat"/>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Montserrat"/>
                <a:ea typeface="+mn-ea"/>
                <a:cs typeface="+mn-cs"/>
              </a:rPr>
              <a:t>V</a:t>
            </a:r>
            <a:r>
              <a:rPr kumimoji="0" lang="en-VN" sz="2800" b="0" i="0" u="none" strike="noStrike" kern="0" cap="none" spc="0" normalizeH="0" baseline="0" noProof="0">
                <a:ln>
                  <a:noFill/>
                </a:ln>
                <a:solidFill>
                  <a:prstClr val="white"/>
                </a:solidFill>
                <a:effectLst/>
                <a:uLnTx/>
                <a:uFillTx/>
                <a:latin typeface="Montserrat"/>
                <a:ea typeface="+mn-ea"/>
                <a:cs typeface="+mn-cs"/>
              </a:rPr>
              <a:t>ì sao?</a:t>
            </a:r>
          </a:p>
        </p:txBody>
      </p:sp>
      <p:sp>
        <p:nvSpPr>
          <p:cNvPr id="11" name="Oval 10">
            <a:extLst>
              <a:ext uri="{FF2B5EF4-FFF2-40B4-BE49-F238E27FC236}">
                <a16:creationId xmlns:a16="http://schemas.microsoft.com/office/drawing/2014/main" id="{F4F1BACC-3F51-85F4-9C11-5C3F11700A3A}"/>
              </a:ext>
            </a:extLst>
          </p:cNvPr>
          <p:cNvSpPr/>
          <p:nvPr/>
        </p:nvSpPr>
        <p:spPr>
          <a:xfrm>
            <a:off x="9341560" y="2551679"/>
            <a:ext cx="2214716" cy="212260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Montserrat"/>
                <a:ea typeface="+mn-ea"/>
                <a:cs typeface="+mn-cs"/>
              </a:rPr>
              <a:t>SAI</a:t>
            </a:r>
            <a:r>
              <a:rPr kumimoji="0" lang="en-VN" sz="2800" b="0" i="0" u="none" strike="noStrike" kern="0" cap="none" spc="0" normalizeH="0" baseline="0" noProof="0">
                <a:ln>
                  <a:noFill/>
                </a:ln>
                <a:solidFill>
                  <a:prstClr val="white"/>
                </a:solidFill>
                <a:effectLst/>
                <a:uLnTx/>
                <a:uFillTx/>
                <a:latin typeface="Montserrat"/>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Montserrat"/>
                <a:ea typeface="+mn-ea"/>
                <a:cs typeface="+mn-cs"/>
              </a:rPr>
              <a:t>V</a:t>
            </a:r>
            <a:r>
              <a:rPr kumimoji="0" lang="en-VN" sz="2800" b="0" i="0" u="none" strike="noStrike" kern="0" cap="none" spc="0" normalizeH="0" baseline="0" noProof="0">
                <a:ln>
                  <a:noFill/>
                </a:ln>
                <a:solidFill>
                  <a:prstClr val="white"/>
                </a:solidFill>
                <a:effectLst/>
                <a:uLnTx/>
                <a:uFillTx/>
                <a:latin typeface="Montserrat"/>
                <a:ea typeface="+mn-ea"/>
                <a:cs typeface="+mn-cs"/>
              </a:rPr>
              <a:t>ì sao?</a:t>
            </a:r>
          </a:p>
        </p:txBody>
      </p:sp>
      <p:cxnSp>
        <p:nvCxnSpPr>
          <p:cNvPr id="12" name="Straight Connector 11">
            <a:extLst>
              <a:ext uri="{FF2B5EF4-FFF2-40B4-BE49-F238E27FC236}">
                <a16:creationId xmlns:a16="http://schemas.microsoft.com/office/drawing/2014/main" id="{EE6F707A-31A9-03D7-5E59-FB5632453B7B}"/>
              </a:ext>
            </a:extLst>
          </p:cNvPr>
          <p:cNvCxnSpPr>
            <a:cxnSpLocks/>
          </p:cNvCxnSpPr>
          <p:nvPr/>
        </p:nvCxnSpPr>
        <p:spPr>
          <a:xfrm>
            <a:off x="2944906" y="3725609"/>
            <a:ext cx="1192777" cy="0"/>
          </a:xfrm>
          <a:prstGeom prst="line">
            <a:avLst/>
          </a:prstGeom>
          <a:noFill/>
          <a:ln w="19050" cap="flat" cmpd="sng" algn="ctr">
            <a:solidFill>
              <a:srgbClr val="75A9B4"/>
            </a:solidFill>
            <a:prstDash val="sysDot"/>
            <a:miter lim="800000"/>
          </a:ln>
          <a:effectLst/>
        </p:spPr>
      </p:cxnSp>
      <p:cxnSp>
        <p:nvCxnSpPr>
          <p:cNvPr id="13" name="Straight Connector 12">
            <a:extLst>
              <a:ext uri="{FF2B5EF4-FFF2-40B4-BE49-F238E27FC236}">
                <a16:creationId xmlns:a16="http://schemas.microsoft.com/office/drawing/2014/main" id="{B0A5D660-CDF3-F303-0924-D420756D66BC}"/>
              </a:ext>
            </a:extLst>
          </p:cNvPr>
          <p:cNvCxnSpPr>
            <a:cxnSpLocks/>
          </p:cNvCxnSpPr>
          <p:nvPr/>
        </p:nvCxnSpPr>
        <p:spPr>
          <a:xfrm>
            <a:off x="8145711" y="3647894"/>
            <a:ext cx="1192777" cy="0"/>
          </a:xfrm>
          <a:prstGeom prst="line">
            <a:avLst/>
          </a:prstGeom>
          <a:noFill/>
          <a:ln w="19050" cap="flat" cmpd="sng" algn="ctr">
            <a:solidFill>
              <a:srgbClr val="75A9B4"/>
            </a:solidFill>
            <a:prstDash val="sysDot"/>
            <a:miter lim="800000"/>
          </a:ln>
          <a:effectLst/>
        </p:spPr>
      </p:cxnSp>
      <p:sp>
        <p:nvSpPr>
          <p:cNvPr id="14" name="TextBox 8">
            <a:extLst>
              <a:ext uri="{FF2B5EF4-FFF2-40B4-BE49-F238E27FC236}">
                <a16:creationId xmlns:a16="http://schemas.microsoft.com/office/drawing/2014/main" id="{839A8116-D122-66F4-7D41-A97EF4A79899}"/>
              </a:ext>
            </a:extLst>
          </p:cNvPr>
          <p:cNvSpPr txBox="1">
            <a:spLocks noChangeArrowheads="1"/>
          </p:cNvSpPr>
          <p:nvPr/>
        </p:nvSpPr>
        <p:spPr bwMode="auto">
          <a:xfrm>
            <a:off x="3860263" y="524598"/>
            <a:ext cx="4471475" cy="49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3200" b="1" u="sng" dirty="0">
                <a:solidFill>
                  <a:srgbClr val="16727D"/>
                </a:solidFill>
                <a:latin typeface="Montserrat SemiBold" panose="00000700000000000000" pitchFamily="2" charset="0"/>
              </a:rPr>
              <a:t>GÓC TRANH BIỆN</a:t>
            </a:r>
          </a:p>
        </p:txBody>
      </p:sp>
    </p:spTree>
    <p:extLst>
      <p:ext uri="{BB962C8B-B14F-4D97-AF65-F5344CB8AC3E}">
        <p14:creationId xmlns:p14="http://schemas.microsoft.com/office/powerpoint/2010/main" val="38111066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4083652" y="1429658"/>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iCiel Cadena" panose="02000503000000020004" pitchFamily="2" charset="77"/>
                <a:ea typeface="Elsie" panose="02000000000000000000" charset="0"/>
              </a:rPr>
              <a:t>Part </a:t>
            </a:r>
            <a:r>
              <a:rPr lang="en-US" altLang="zh-CN" sz="3600" spc="600" dirty="0" smtClean="0">
                <a:solidFill>
                  <a:schemeClr val="bg1"/>
                </a:solidFill>
                <a:latin typeface="iCiel Cadena" panose="02000503000000020004" pitchFamily="2" charset="77"/>
                <a:ea typeface="Elsie" panose="02000000000000000000" charset="0"/>
              </a:rPr>
              <a:t>two</a:t>
            </a:r>
            <a:endParaRPr lang="en-US" altLang="zh-CN" sz="3600" spc="600" dirty="0">
              <a:solidFill>
                <a:schemeClr val="bg1"/>
              </a:solidFill>
              <a:latin typeface="iCiel Cadena" panose="02000503000000020004" pitchFamily="2" charset="77"/>
              <a:ea typeface="Elsie" panose="02000000000000000000" charset="0"/>
            </a:endParaRPr>
          </a:p>
        </p:txBody>
      </p:sp>
      <p:sp>
        <p:nvSpPr>
          <p:cNvPr id="4" name="矩形 3"/>
          <p:cNvSpPr/>
          <p:nvPr/>
        </p:nvSpPr>
        <p:spPr>
          <a:xfrm>
            <a:off x="749172" y="2274264"/>
            <a:ext cx="10713308" cy="769441"/>
          </a:xfrm>
          <a:prstGeom prst="rect">
            <a:avLst/>
          </a:prstGeom>
        </p:spPr>
        <p:txBody>
          <a:bodyPr wrap="square">
            <a:spAutoFit/>
          </a:bodyPr>
          <a:lstStyle/>
          <a:p>
            <a:pPr algn="ctr"/>
            <a:r>
              <a:rPr kumimoji="1" lang="vi-VN" altLang="zh-CN" sz="4400" spc="600" dirty="0">
                <a:solidFill>
                  <a:srgbClr val="539469"/>
                </a:solidFill>
                <a:latin typeface="Elsie" panose="02000000000000000000" charset="0"/>
                <a:ea typeface="Elsie" panose="02000000000000000000" charset="0"/>
              </a:rPr>
              <a:t>TÌM HIỂU VỀ QUAN ĐIỂM SỐNG</a:t>
            </a:r>
            <a:endParaRPr kumimoji="1" lang="zh-CN" altLang="en-US" sz="4400" spc="600" dirty="0">
              <a:solidFill>
                <a:srgbClr val="539469"/>
              </a:solidFill>
              <a:latin typeface="Elsie" panose="02000000000000000000" charset="0"/>
              <a:ea typeface="Elsie" panose="02000000000000000000" charset="0"/>
            </a:endParaRPr>
          </a:p>
        </p:txBody>
      </p:sp>
    </p:spTree>
    <p:extLst>
      <p:ext uri="{BB962C8B-B14F-4D97-AF65-F5344CB8AC3E}">
        <p14:creationId xmlns:p14="http://schemas.microsoft.com/office/powerpoint/2010/main" val="541673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 name="Picture 4" descr="A child drawing a face on a white board&#10;&#10;Description automatically generated with low confidence">
            <a:extLst>
              <a:ext uri="{FF2B5EF4-FFF2-40B4-BE49-F238E27FC236}">
                <a16:creationId xmlns:a16="http://schemas.microsoft.com/office/drawing/2014/main" id="{D3FF8434-5F48-0446-439E-82D8BA3FDF8B}"/>
              </a:ext>
            </a:extLst>
          </p:cNvPr>
          <p:cNvPicPr>
            <a:picLocks noChangeAspect="1"/>
          </p:cNvPicPr>
          <p:nvPr/>
        </p:nvPicPr>
        <p:blipFill rotWithShape="1">
          <a:blip r:embed="rId2">
            <a:extLst>
              <a:ext uri="{28A0092B-C50C-407E-A947-70E740481C1C}">
                <a14:useLocalDpi xmlns:a14="http://schemas.microsoft.com/office/drawing/2010/main" val="0"/>
              </a:ext>
            </a:extLst>
          </a:blip>
          <a:srcRect t="23834" r="1" b="2385"/>
          <a:stretch/>
        </p:blipFill>
        <p:spPr>
          <a:xfrm>
            <a:off x="321564"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6520EBA-7EB8-BF6E-4ECD-D314B112C71B}"/>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QUAN ĐIỂM SỐNG LÀ GÌ? QUAN ĐIỂM SỐNG SẼ ẢNH HƯỞNG, CHI PHỐI LỐI SỐNG, CÁCH HÀNH ĐỘNG, ỨNG XỬ CỦA CÁ NHÂN NHƯ THẾ NÀO?  VD.</a:t>
            </a:r>
          </a:p>
        </p:txBody>
      </p:sp>
      <p:sp>
        <p:nvSpPr>
          <p:cNvPr id="6" name="Rectangle 5">
            <a:extLst>
              <a:ext uri="{FF2B5EF4-FFF2-40B4-BE49-F238E27FC236}">
                <a16:creationId xmlns:a16="http://schemas.microsoft.com/office/drawing/2014/main" id="{3F16D49A-54D8-027A-538F-32F06B309413}"/>
              </a:ext>
            </a:extLst>
          </p:cNvPr>
          <p:cNvSpPr/>
          <p:nvPr/>
        </p:nvSpPr>
        <p:spPr>
          <a:xfrm>
            <a:off x="629587" y="5237979"/>
            <a:ext cx="3117954" cy="914400"/>
          </a:xfrm>
          <a:prstGeom prst="rect">
            <a:avLst/>
          </a:prstGeom>
          <a:solidFill>
            <a:srgbClr val="EDEB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THẢO LUẬN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KHĂN TRẢI BÀN</a:t>
            </a:r>
          </a:p>
        </p:txBody>
      </p:sp>
    </p:spTree>
    <p:extLst>
      <p:ext uri="{BB962C8B-B14F-4D97-AF65-F5344CB8AC3E}">
        <p14:creationId xmlns:p14="http://schemas.microsoft.com/office/powerpoint/2010/main" val="258042146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9EC9718-4B2C-F8A5-0915-D32668228E77}"/>
              </a:ext>
            </a:extLst>
          </p:cNvPr>
          <p:cNvSpPr txBox="1"/>
          <p:nvPr/>
        </p:nvSpPr>
        <p:spPr>
          <a:xfrm>
            <a:off x="526073" y="489439"/>
            <a:ext cx="11139854" cy="93044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THẢO LUẬN VỀ QUAN ĐIỂM SỐNG</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AD2CE951-6E50-6D07-C4F3-D180F725D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377274"/>
            <a:ext cx="11496821" cy="2098170"/>
          </a:xfrm>
          <a:prstGeom prst="rect">
            <a:avLst/>
          </a:prstGeom>
        </p:spPr>
      </p:pic>
    </p:spTree>
    <p:extLst>
      <p:ext uri="{BB962C8B-B14F-4D97-AF65-F5344CB8AC3E}">
        <p14:creationId xmlns:p14="http://schemas.microsoft.com/office/powerpoint/2010/main" val="4810649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858000"/>
            <a:chOff x="0" y="0"/>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197963" y="151858"/>
              <a:ext cx="11796074" cy="6504026"/>
              <a:chOff x="197963" y="151858"/>
              <a:chExt cx="11796074" cy="6504026"/>
            </a:xfrm>
          </p:grpSpPr>
          <p:grpSp>
            <p:nvGrpSpPr>
              <p:cNvPr id="16" name="组合 15"/>
              <p:cNvGrpSpPr/>
              <p:nvPr/>
            </p:nvGrpSpPr>
            <p:grpSpPr>
              <a:xfrm>
                <a:off x="197963" y="151858"/>
                <a:ext cx="11796074" cy="6504026"/>
                <a:chOff x="197963" y="151858"/>
                <a:chExt cx="11796074" cy="6504026"/>
              </a:xfrm>
            </p:grpSpPr>
            <p:sp>
              <p:nvSpPr>
                <p:cNvPr id="19" name="矩形 18"/>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300799" y="462425"/>
                  <a:ext cx="5339528" cy="584775"/>
                </a:xfrm>
                <a:prstGeom prst="rect">
                  <a:avLst/>
                </a:prstGeom>
                <a:noFill/>
              </p:spPr>
              <p:txBody>
                <a:bodyPr wrap="square" rtlCol="0">
                  <a:spAutoFit/>
                </a:bodyPr>
                <a:lstStyle/>
                <a:p>
                  <a:pPr algn="ctr"/>
                  <a:r>
                    <a:rPr lang="vi-VN" altLang="zh-CN" sz="3200" spc="600" dirty="0">
                      <a:solidFill>
                        <a:srgbClr val="539469"/>
                      </a:solidFill>
                      <a:latin typeface="Elsie" panose="02000000000000000000" charset="0"/>
                      <a:ea typeface="Elsie" panose="02000000000000000000" charset="0"/>
                    </a:rPr>
                    <a:t>QUAN ĐIỂM SỐNG</a:t>
                  </a:r>
                  <a:endParaRPr lang="zh-CN" altLang="en-US" sz="3200" spc="600" dirty="0">
                    <a:solidFill>
                      <a:srgbClr val="539469"/>
                    </a:solidFill>
                    <a:latin typeface="Elsie" panose="02000000000000000000" charset="0"/>
                    <a:ea typeface="Elsie" panose="02000000000000000000" charset="0"/>
                  </a:endParaRPr>
                </a:p>
              </p:txBody>
            </p:sp>
          </p:grpSp>
          <p:cxnSp>
            <p:nvCxnSpPr>
              <p:cNvPr id="17" name="直接连接符 16"/>
              <p:cNvCxnSpPr/>
              <p:nvPr/>
            </p:nvCxnSpPr>
            <p:spPr>
              <a:xfrm>
                <a:off x="2738621" y="1110344"/>
                <a:ext cx="6463884" cy="0"/>
              </a:xfrm>
              <a:prstGeom prst="line">
                <a:avLst/>
              </a:prstGeom>
              <a:ln>
                <a:solidFill>
                  <a:srgbClr val="539469"/>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530601" y="1473500"/>
            <a:ext cx="5667136" cy="4566017"/>
            <a:chOff x="746497" y="1703278"/>
            <a:chExt cx="5667136" cy="4566017"/>
          </a:xfrm>
          <a:solidFill>
            <a:srgbClr val="539469"/>
          </a:solidFill>
        </p:grpSpPr>
        <p:sp>
          <p:nvSpPr>
            <p:cNvPr id="9" name="ïṧḷïḓê-Rectangle 4"/>
            <p:cNvSpPr/>
            <p:nvPr/>
          </p:nvSpPr>
          <p:spPr>
            <a:xfrm>
              <a:off x="746497" y="1703278"/>
              <a:ext cx="5667136" cy="2219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975473" y="1875835"/>
              <a:ext cx="2915099" cy="688620"/>
            </a:xfrm>
            <a:prstGeom prst="rect">
              <a:avLst/>
            </a:prstGeom>
            <a:grpFill/>
          </p:spPr>
          <p:txBody>
            <a:bodyPr wrap="none" lIns="0" tIns="0" rIns="0" bIns="0">
              <a:normAutofit fontScale="97500"/>
            </a:bodyPr>
            <a:lstStyle/>
            <a:p>
              <a:pPr algn="l" defTabSz="457200"/>
              <a:r>
                <a:rPr kumimoji="1" lang="vi-VN" altLang="zh-CN" sz="3600" dirty="0">
                  <a:solidFill>
                    <a:schemeClr val="bg1"/>
                  </a:solidFill>
                  <a:latin typeface="Calibri Light" panose="020F0302020204030204" pitchFamily="34" charset="0"/>
                  <a:ea typeface="Elsie" panose="02000000000000000000" charset="0"/>
                  <a:cs typeface="Calibri Light" panose="020F0302020204030204" pitchFamily="34" charset="0"/>
                  <a:sym typeface="+mn-ea"/>
                </a:rPr>
                <a:t>KHÁI NIỆM</a:t>
              </a:r>
              <a:endParaRPr kumimoji="1" lang="zh-CN" altLang="en-US" sz="3600" spc="600" dirty="0">
                <a:solidFill>
                  <a:schemeClr val="bg1"/>
                </a:solidFill>
                <a:latin typeface="Calibri Light" panose="020F0302020204030204" pitchFamily="34" charset="0"/>
                <a:ea typeface="Elsie" panose="02000000000000000000" charset="0"/>
                <a:cs typeface="Calibri Light" panose="020F0302020204030204" pitchFamily="34" charset="0"/>
                <a:sym typeface="+mn-ea"/>
              </a:endParaRPr>
            </a:p>
          </p:txBody>
        </p:sp>
        <p:sp>
          <p:nvSpPr>
            <p:cNvPr id="11" name="ïṧḷïḓê-Rectangle 8"/>
            <p:cNvSpPr/>
            <p:nvPr/>
          </p:nvSpPr>
          <p:spPr>
            <a:xfrm>
              <a:off x="746497" y="4049430"/>
              <a:ext cx="5667136" cy="2219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840750" y="2458419"/>
              <a:ext cx="5228234" cy="1399742"/>
            </a:xfrm>
            <a:prstGeom prst="rect">
              <a:avLst/>
            </a:prstGeom>
            <a:grpFill/>
          </p:spPr>
          <p:txBody>
            <a:bodyPr wrap="square">
              <a:spAutoFit/>
              <a:scene3d>
                <a:camera prst="orthographicFront"/>
                <a:lightRig rig="threePt" dir="t"/>
              </a:scene3d>
              <a:sp3d contourW="12700"/>
            </a:bodyPr>
            <a:lstStyle/>
            <a:p>
              <a:pPr algn="just">
                <a:lnSpc>
                  <a:spcPct val="120000"/>
                </a:lnSpc>
              </a:pPr>
              <a:r>
                <a:rPr lang="vi-VN" altLang="zh-CN" dirty="0">
                  <a:solidFill>
                    <a:schemeClr val="bg1"/>
                  </a:solidFill>
                  <a:latin typeface="Elsie" panose="02000000000000000000" charset="0"/>
                  <a:ea typeface="Elsie" panose="02000000000000000000" charset="0"/>
                </a:rPr>
                <a:t>QUAN ĐIỂM SỐNG LÀ CÁCH NHÌN NHẬN, CÁCH SUY NGHĨ, Ý KIẾN VỀ CUỘC SỐNG, MỤC ĐÍCH SỐNG, Ý NGHĨA, GIÁ TRỊ CỦA CỘC SỐNG, VỀ CÁCH SỐNG, LỐI SỐNG</a:t>
              </a:r>
              <a:endParaRPr lang="zh-CN" altLang="en-US" dirty="0">
                <a:solidFill>
                  <a:schemeClr val="bg1"/>
                </a:solidFill>
                <a:latin typeface="Elsie" panose="02000000000000000000" charset="0"/>
                <a:ea typeface="Elsie" panose="02000000000000000000" charset="0"/>
              </a:endParaRPr>
            </a:p>
          </p:txBody>
        </p:sp>
        <p:sp>
          <p:nvSpPr>
            <p:cNvPr id="13" name="矩形 12"/>
            <p:cNvSpPr/>
            <p:nvPr/>
          </p:nvSpPr>
          <p:spPr>
            <a:xfrm>
              <a:off x="840750" y="4405843"/>
              <a:ext cx="5228234" cy="1545038"/>
            </a:xfrm>
            <a:prstGeom prst="rect">
              <a:avLst/>
            </a:prstGeom>
            <a:grpFill/>
          </p:spPr>
          <p:txBody>
            <a:bodyPr wrap="square">
              <a:spAutoFit/>
              <a:scene3d>
                <a:camera prst="orthographicFront"/>
                <a:lightRig rig="threePt" dir="t"/>
              </a:scene3d>
              <a:sp3d contourW="12700"/>
            </a:bodyPr>
            <a:lstStyle/>
            <a:p>
              <a:pPr algn="just">
                <a:lnSpc>
                  <a:spcPct val="120000"/>
                </a:lnSpc>
              </a:pPr>
              <a:r>
                <a:rPr lang="vi-VN" altLang="zh-CN" sz="2000" dirty="0">
                  <a:solidFill>
                    <a:schemeClr val="bg1"/>
                  </a:solidFill>
                  <a:latin typeface="Elsie" panose="02000000000000000000" charset="0"/>
                  <a:ea typeface="Elsie" panose="02000000000000000000" charset="0"/>
                </a:rPr>
                <a:t>QUAN ĐIỂM SỐNG CỦA CÁ NHÂN RẤT QUAN TRỌNG, NÓ SẼ ĐỊNH HƯỚNG, CHI PHỐI LỐI SỐNG, CÁCH HÀNH ĐỘNG, ỨNG XỬ CỦA CÁ NHÂN ĐÓ.</a:t>
              </a:r>
              <a:endParaRPr lang="zh-CN" altLang="en-US" sz="2000" dirty="0">
                <a:solidFill>
                  <a:schemeClr val="bg1"/>
                </a:solidFill>
                <a:latin typeface="Elsie" panose="02000000000000000000" charset="0"/>
                <a:ea typeface="Elsie" panose="02000000000000000000" charset="0"/>
              </a:endParaRPr>
            </a:p>
          </p:txBody>
        </p:sp>
      </p:grpSp>
      <p:pic>
        <p:nvPicPr>
          <p:cNvPr id="5" name="Picture 4">
            <a:extLst>
              <a:ext uri="{FF2B5EF4-FFF2-40B4-BE49-F238E27FC236}">
                <a16:creationId xmlns:a16="http://schemas.microsoft.com/office/drawing/2014/main" id="{89321656-9C48-E8DD-A394-AA1C036D7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397" y="1929708"/>
            <a:ext cx="5355888" cy="3778759"/>
          </a:xfrm>
          <a:prstGeom prst="rect">
            <a:avLst/>
          </a:prstGeom>
        </p:spPr>
      </p:pic>
    </p:spTree>
    <p:extLst>
      <p:ext uri="{BB962C8B-B14F-4D97-AF65-F5344CB8AC3E}">
        <p14:creationId xmlns:p14="http://schemas.microsoft.com/office/powerpoint/2010/main" val="2417656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5A41B-F059-1B46-800F-59491560937E}"/>
              </a:ext>
            </a:extLst>
          </p:cNvPr>
          <p:cNvSpPr>
            <a:spLocks noGrp="1"/>
          </p:cNvSpPr>
          <p:nvPr>
            <p:ph type="title"/>
          </p:nvPr>
        </p:nvSpPr>
        <p:spPr>
          <a:xfrm>
            <a:off x="5089685" y="103530"/>
            <a:ext cx="4180868" cy="763501"/>
          </a:xfrm>
        </p:spPr>
        <p:txBody>
          <a:bodyPr/>
          <a:lstStyle/>
          <a:p>
            <a:r>
              <a:rPr lang="en-VN"/>
              <a:t>GIẢI Ô CHỮ</a:t>
            </a:r>
          </a:p>
        </p:txBody>
      </p:sp>
      <p:graphicFrame>
        <p:nvGraphicFramePr>
          <p:cNvPr id="66" name="Table 9">
            <a:extLst>
              <a:ext uri="{FF2B5EF4-FFF2-40B4-BE49-F238E27FC236}">
                <a16:creationId xmlns:a16="http://schemas.microsoft.com/office/drawing/2014/main" id="{28F16C30-421E-5448-A2FF-B51368FFAD06}"/>
              </a:ext>
            </a:extLst>
          </p:cNvPr>
          <p:cNvGraphicFramePr>
            <a:graphicFrameLocks noGrp="1"/>
          </p:cNvGraphicFramePr>
          <p:nvPr/>
        </p:nvGraphicFramePr>
        <p:xfrm>
          <a:off x="3901192" y="911017"/>
          <a:ext cx="4288181" cy="617440"/>
        </p:xfrm>
        <a:graphic>
          <a:graphicData uri="http://schemas.openxmlformats.org/drawingml/2006/table">
            <a:tbl>
              <a:tblPr firstRow="1" bandRow="1"/>
              <a:tblGrid>
                <a:gridCol w="857636">
                  <a:extLst>
                    <a:ext uri="{9D8B030D-6E8A-4147-A177-3AD203B41FA5}">
                      <a16:colId xmlns:a16="http://schemas.microsoft.com/office/drawing/2014/main" val="1886748079"/>
                    </a:ext>
                  </a:extLst>
                </a:gridCol>
                <a:gridCol w="839075">
                  <a:extLst>
                    <a:ext uri="{9D8B030D-6E8A-4147-A177-3AD203B41FA5}">
                      <a16:colId xmlns:a16="http://schemas.microsoft.com/office/drawing/2014/main" val="350743185"/>
                    </a:ext>
                  </a:extLst>
                </a:gridCol>
                <a:gridCol w="876198">
                  <a:extLst>
                    <a:ext uri="{9D8B030D-6E8A-4147-A177-3AD203B41FA5}">
                      <a16:colId xmlns:a16="http://schemas.microsoft.com/office/drawing/2014/main" val="1323318446"/>
                    </a:ext>
                  </a:extLst>
                </a:gridCol>
                <a:gridCol w="857636">
                  <a:extLst>
                    <a:ext uri="{9D8B030D-6E8A-4147-A177-3AD203B41FA5}">
                      <a16:colId xmlns:a16="http://schemas.microsoft.com/office/drawing/2014/main" val="2211226599"/>
                    </a:ext>
                  </a:extLst>
                </a:gridCol>
                <a:gridCol w="857636">
                  <a:extLst>
                    <a:ext uri="{9D8B030D-6E8A-4147-A177-3AD203B41FA5}">
                      <a16:colId xmlns:a16="http://schemas.microsoft.com/office/drawing/2014/main" val="552823526"/>
                    </a:ext>
                  </a:extLst>
                </a:gridCol>
              </a:tblGrid>
              <a:tr h="6174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rPr>
                        <a:t>B</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rPr>
                        <a:t>B</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rPr>
                        <a:t>E</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68" name="Table 9">
            <a:extLst>
              <a:ext uri="{FF2B5EF4-FFF2-40B4-BE49-F238E27FC236}">
                <a16:creationId xmlns:a16="http://schemas.microsoft.com/office/drawing/2014/main" id="{855CB8A2-6888-4344-B684-8F81ED5D11D4}"/>
              </a:ext>
            </a:extLst>
          </p:cNvPr>
          <p:cNvGraphicFramePr>
            <a:graphicFrameLocks noGrp="1"/>
          </p:cNvGraphicFramePr>
          <p:nvPr/>
        </p:nvGraphicFramePr>
        <p:xfrm>
          <a:off x="4796530" y="1702886"/>
          <a:ext cx="5951017" cy="631911"/>
        </p:xfrm>
        <a:graphic>
          <a:graphicData uri="http://schemas.openxmlformats.org/drawingml/2006/table">
            <a:tbl>
              <a:tblPr firstRow="1" bandRow="1"/>
              <a:tblGrid>
                <a:gridCol w="825800">
                  <a:extLst>
                    <a:ext uri="{9D8B030D-6E8A-4147-A177-3AD203B41FA5}">
                      <a16:colId xmlns:a16="http://schemas.microsoft.com/office/drawing/2014/main" val="1886748079"/>
                    </a:ext>
                  </a:extLst>
                </a:gridCol>
                <a:gridCol w="862369">
                  <a:extLst>
                    <a:ext uri="{9D8B030D-6E8A-4147-A177-3AD203B41FA5}">
                      <a16:colId xmlns:a16="http://schemas.microsoft.com/office/drawing/2014/main" val="350743185"/>
                    </a:ext>
                  </a:extLst>
                </a:gridCol>
                <a:gridCol w="855138">
                  <a:extLst>
                    <a:ext uri="{9D8B030D-6E8A-4147-A177-3AD203B41FA5}">
                      <a16:colId xmlns:a16="http://schemas.microsoft.com/office/drawing/2014/main" val="1323318446"/>
                    </a:ext>
                  </a:extLst>
                </a:gridCol>
                <a:gridCol w="906179">
                  <a:extLst>
                    <a:ext uri="{9D8B030D-6E8A-4147-A177-3AD203B41FA5}">
                      <a16:colId xmlns:a16="http://schemas.microsoft.com/office/drawing/2014/main" val="2211226599"/>
                    </a:ext>
                  </a:extLst>
                </a:gridCol>
                <a:gridCol w="862372">
                  <a:extLst>
                    <a:ext uri="{9D8B030D-6E8A-4147-A177-3AD203B41FA5}">
                      <a16:colId xmlns:a16="http://schemas.microsoft.com/office/drawing/2014/main" val="552823526"/>
                    </a:ext>
                  </a:extLst>
                </a:gridCol>
                <a:gridCol w="862372">
                  <a:extLst>
                    <a:ext uri="{9D8B030D-6E8A-4147-A177-3AD203B41FA5}">
                      <a16:colId xmlns:a16="http://schemas.microsoft.com/office/drawing/2014/main" val="2190648383"/>
                    </a:ext>
                  </a:extLst>
                </a:gridCol>
                <a:gridCol w="776787">
                  <a:extLst>
                    <a:ext uri="{9D8B030D-6E8A-4147-A177-3AD203B41FA5}">
                      <a16:colId xmlns:a16="http://schemas.microsoft.com/office/drawing/2014/main" val="1358024385"/>
                    </a:ext>
                  </a:extLst>
                </a:gridCol>
              </a:tblGrid>
              <a:tr h="631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G</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I</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D</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I</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70" name="Table 9">
            <a:extLst>
              <a:ext uri="{FF2B5EF4-FFF2-40B4-BE49-F238E27FC236}">
                <a16:creationId xmlns:a16="http://schemas.microsoft.com/office/drawing/2014/main" id="{C751EF01-2757-3047-9809-21898CDAFC31}"/>
              </a:ext>
            </a:extLst>
          </p:cNvPr>
          <p:cNvGraphicFramePr>
            <a:graphicFrameLocks noGrp="1"/>
          </p:cNvGraphicFramePr>
          <p:nvPr/>
        </p:nvGraphicFramePr>
        <p:xfrm>
          <a:off x="3915402" y="2509360"/>
          <a:ext cx="7713272" cy="629563"/>
        </p:xfrm>
        <a:graphic>
          <a:graphicData uri="http://schemas.openxmlformats.org/drawingml/2006/table">
            <a:tbl>
              <a:tblPr firstRow="1" bandRow="1"/>
              <a:tblGrid>
                <a:gridCol w="884017">
                  <a:extLst>
                    <a:ext uri="{9D8B030D-6E8A-4147-A177-3AD203B41FA5}">
                      <a16:colId xmlns:a16="http://schemas.microsoft.com/office/drawing/2014/main" val="1886748079"/>
                    </a:ext>
                  </a:extLst>
                </a:gridCol>
                <a:gridCol w="830044">
                  <a:extLst>
                    <a:ext uri="{9D8B030D-6E8A-4147-A177-3AD203B41FA5}">
                      <a16:colId xmlns:a16="http://schemas.microsoft.com/office/drawing/2014/main" val="350743185"/>
                    </a:ext>
                  </a:extLst>
                </a:gridCol>
                <a:gridCol w="834668">
                  <a:extLst>
                    <a:ext uri="{9D8B030D-6E8A-4147-A177-3AD203B41FA5}">
                      <a16:colId xmlns:a16="http://schemas.microsoft.com/office/drawing/2014/main" val="1323318446"/>
                    </a:ext>
                  </a:extLst>
                </a:gridCol>
                <a:gridCol w="864270">
                  <a:extLst>
                    <a:ext uri="{9D8B030D-6E8A-4147-A177-3AD203B41FA5}">
                      <a16:colId xmlns:a16="http://schemas.microsoft.com/office/drawing/2014/main" val="2211226599"/>
                    </a:ext>
                  </a:extLst>
                </a:gridCol>
                <a:gridCol w="883798">
                  <a:extLst>
                    <a:ext uri="{9D8B030D-6E8A-4147-A177-3AD203B41FA5}">
                      <a16:colId xmlns:a16="http://schemas.microsoft.com/office/drawing/2014/main" val="552823526"/>
                    </a:ext>
                  </a:extLst>
                </a:gridCol>
                <a:gridCol w="870607">
                  <a:extLst>
                    <a:ext uri="{9D8B030D-6E8A-4147-A177-3AD203B41FA5}">
                      <a16:colId xmlns:a16="http://schemas.microsoft.com/office/drawing/2014/main" val="2190648383"/>
                    </a:ext>
                  </a:extLst>
                </a:gridCol>
                <a:gridCol w="870607">
                  <a:extLst>
                    <a:ext uri="{9D8B030D-6E8A-4147-A177-3AD203B41FA5}">
                      <a16:colId xmlns:a16="http://schemas.microsoft.com/office/drawing/2014/main" val="2224664738"/>
                    </a:ext>
                  </a:extLst>
                </a:gridCol>
                <a:gridCol w="791461">
                  <a:extLst>
                    <a:ext uri="{9D8B030D-6E8A-4147-A177-3AD203B41FA5}">
                      <a16:colId xmlns:a16="http://schemas.microsoft.com/office/drawing/2014/main" val="1940756682"/>
                    </a:ext>
                  </a:extLst>
                </a:gridCol>
                <a:gridCol w="883800">
                  <a:extLst>
                    <a:ext uri="{9D8B030D-6E8A-4147-A177-3AD203B41FA5}">
                      <a16:colId xmlns:a16="http://schemas.microsoft.com/office/drawing/2014/main" val="2673538730"/>
                    </a:ext>
                  </a:extLst>
                </a:gridCol>
              </a:tblGrid>
              <a:tr h="6295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S</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I</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E</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G</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G</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72" name="Table 9">
            <a:extLst>
              <a:ext uri="{FF2B5EF4-FFF2-40B4-BE49-F238E27FC236}">
                <a16:creationId xmlns:a16="http://schemas.microsoft.com/office/drawing/2014/main" id="{924D17DC-6E52-3E42-A515-BF546D41905B}"/>
              </a:ext>
            </a:extLst>
          </p:cNvPr>
          <p:cNvGraphicFramePr>
            <a:graphicFrameLocks noGrp="1"/>
          </p:cNvGraphicFramePr>
          <p:nvPr/>
        </p:nvGraphicFramePr>
        <p:xfrm>
          <a:off x="4809638" y="3301512"/>
          <a:ext cx="5949975" cy="598815"/>
        </p:xfrm>
        <a:graphic>
          <a:graphicData uri="http://schemas.openxmlformats.org/drawingml/2006/table">
            <a:tbl>
              <a:tblPr firstRow="1" bandRow="1"/>
              <a:tblGrid>
                <a:gridCol w="804366">
                  <a:extLst>
                    <a:ext uri="{9D8B030D-6E8A-4147-A177-3AD203B41FA5}">
                      <a16:colId xmlns:a16="http://schemas.microsoft.com/office/drawing/2014/main" val="1886748079"/>
                    </a:ext>
                  </a:extLst>
                </a:gridCol>
                <a:gridCol w="852018">
                  <a:extLst>
                    <a:ext uri="{9D8B030D-6E8A-4147-A177-3AD203B41FA5}">
                      <a16:colId xmlns:a16="http://schemas.microsoft.com/office/drawing/2014/main" val="350743185"/>
                    </a:ext>
                  </a:extLst>
                </a:gridCol>
                <a:gridCol w="878234">
                  <a:extLst>
                    <a:ext uri="{9D8B030D-6E8A-4147-A177-3AD203B41FA5}">
                      <a16:colId xmlns:a16="http://schemas.microsoft.com/office/drawing/2014/main" val="1323318446"/>
                    </a:ext>
                  </a:extLst>
                </a:gridCol>
                <a:gridCol w="865126">
                  <a:extLst>
                    <a:ext uri="{9D8B030D-6E8A-4147-A177-3AD203B41FA5}">
                      <a16:colId xmlns:a16="http://schemas.microsoft.com/office/drawing/2014/main" val="2211226599"/>
                    </a:ext>
                  </a:extLst>
                </a:gridCol>
                <a:gridCol w="891341">
                  <a:extLst>
                    <a:ext uri="{9D8B030D-6E8A-4147-A177-3AD203B41FA5}">
                      <a16:colId xmlns:a16="http://schemas.microsoft.com/office/drawing/2014/main" val="552823526"/>
                    </a:ext>
                  </a:extLst>
                </a:gridCol>
                <a:gridCol w="852018">
                  <a:extLst>
                    <a:ext uri="{9D8B030D-6E8A-4147-A177-3AD203B41FA5}">
                      <a16:colId xmlns:a16="http://schemas.microsoft.com/office/drawing/2014/main" val="900903468"/>
                    </a:ext>
                  </a:extLst>
                </a:gridCol>
                <a:gridCol w="806872">
                  <a:extLst>
                    <a:ext uri="{9D8B030D-6E8A-4147-A177-3AD203B41FA5}">
                      <a16:colId xmlns:a16="http://schemas.microsoft.com/office/drawing/2014/main" val="219064838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S</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O</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T</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I</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C</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74" name="Table 9">
            <a:extLst>
              <a:ext uri="{FF2B5EF4-FFF2-40B4-BE49-F238E27FC236}">
                <a16:creationId xmlns:a16="http://schemas.microsoft.com/office/drawing/2014/main" id="{0F50B3D9-7DCD-6E46-A230-179367D59229}"/>
              </a:ext>
            </a:extLst>
          </p:cNvPr>
          <p:cNvGraphicFramePr>
            <a:graphicFrameLocks noGrp="1"/>
          </p:cNvGraphicFramePr>
          <p:nvPr/>
        </p:nvGraphicFramePr>
        <p:xfrm>
          <a:off x="3915401" y="4067567"/>
          <a:ext cx="6842320" cy="629562"/>
        </p:xfrm>
        <a:graphic>
          <a:graphicData uri="http://schemas.openxmlformats.org/drawingml/2006/table">
            <a:tbl>
              <a:tblPr firstRow="1" bandRow="1"/>
              <a:tblGrid>
                <a:gridCol w="908530">
                  <a:extLst>
                    <a:ext uri="{9D8B030D-6E8A-4147-A177-3AD203B41FA5}">
                      <a16:colId xmlns:a16="http://schemas.microsoft.com/office/drawing/2014/main" val="1886748079"/>
                    </a:ext>
                  </a:extLst>
                </a:gridCol>
                <a:gridCol w="788181">
                  <a:extLst>
                    <a:ext uri="{9D8B030D-6E8A-4147-A177-3AD203B41FA5}">
                      <a16:colId xmlns:a16="http://schemas.microsoft.com/office/drawing/2014/main" val="350743185"/>
                    </a:ext>
                  </a:extLst>
                </a:gridCol>
                <a:gridCol w="878234">
                  <a:extLst>
                    <a:ext uri="{9D8B030D-6E8A-4147-A177-3AD203B41FA5}">
                      <a16:colId xmlns:a16="http://schemas.microsoft.com/office/drawing/2014/main" val="1323318446"/>
                    </a:ext>
                  </a:extLst>
                </a:gridCol>
                <a:gridCol w="852018">
                  <a:extLst>
                    <a:ext uri="{9D8B030D-6E8A-4147-A177-3AD203B41FA5}">
                      <a16:colId xmlns:a16="http://schemas.microsoft.com/office/drawing/2014/main" val="2211226599"/>
                    </a:ext>
                  </a:extLst>
                </a:gridCol>
                <a:gridCol w="865126">
                  <a:extLst>
                    <a:ext uri="{9D8B030D-6E8A-4147-A177-3AD203B41FA5}">
                      <a16:colId xmlns:a16="http://schemas.microsoft.com/office/drawing/2014/main" val="552823526"/>
                    </a:ext>
                  </a:extLst>
                </a:gridCol>
                <a:gridCol w="904450">
                  <a:extLst>
                    <a:ext uri="{9D8B030D-6E8A-4147-A177-3AD203B41FA5}">
                      <a16:colId xmlns:a16="http://schemas.microsoft.com/office/drawing/2014/main" val="2190648383"/>
                    </a:ext>
                  </a:extLst>
                </a:gridCol>
                <a:gridCol w="838910">
                  <a:extLst>
                    <a:ext uri="{9D8B030D-6E8A-4147-A177-3AD203B41FA5}">
                      <a16:colId xmlns:a16="http://schemas.microsoft.com/office/drawing/2014/main" val="548168636"/>
                    </a:ext>
                  </a:extLst>
                </a:gridCol>
                <a:gridCol w="806871">
                  <a:extLst>
                    <a:ext uri="{9D8B030D-6E8A-4147-A177-3AD203B41FA5}">
                      <a16:colId xmlns:a16="http://schemas.microsoft.com/office/drawing/2014/main" val="3157549442"/>
                    </a:ext>
                  </a:extLst>
                </a:gridCol>
              </a:tblGrid>
              <a:tr h="629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P</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H</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U</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C</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pSp>
        <p:nvGrpSpPr>
          <p:cNvPr id="76" name="Google Shape;1119;p58">
            <a:extLst>
              <a:ext uri="{FF2B5EF4-FFF2-40B4-BE49-F238E27FC236}">
                <a16:creationId xmlns:a16="http://schemas.microsoft.com/office/drawing/2014/main" id="{1A423CC0-C788-1A44-A0EB-52A7187FBE77}"/>
              </a:ext>
            </a:extLst>
          </p:cNvPr>
          <p:cNvGrpSpPr/>
          <p:nvPr/>
        </p:nvGrpSpPr>
        <p:grpSpPr>
          <a:xfrm>
            <a:off x="11616478" y="5278580"/>
            <a:ext cx="574729" cy="754126"/>
            <a:chOff x="-46007225" y="3937825"/>
            <a:chExt cx="229225" cy="300775"/>
          </a:xfrm>
          <a:solidFill>
            <a:srgbClr val="0070C0"/>
          </a:solidFill>
        </p:grpSpPr>
        <p:sp>
          <p:nvSpPr>
            <p:cNvPr id="77" name="Google Shape;1120;p58">
              <a:extLst>
                <a:ext uri="{FF2B5EF4-FFF2-40B4-BE49-F238E27FC236}">
                  <a16:creationId xmlns:a16="http://schemas.microsoft.com/office/drawing/2014/main" id="{64979BDA-0F23-BA47-8C8A-C37CEA56E251}"/>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78" name="Google Shape;1121;p58">
              <a:extLst>
                <a:ext uri="{FF2B5EF4-FFF2-40B4-BE49-F238E27FC236}">
                  <a16:creationId xmlns:a16="http://schemas.microsoft.com/office/drawing/2014/main" id="{978CCF3C-49D4-7D40-A878-67E4921089F2}"/>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79" name="Google Shape;1122;p58">
              <a:extLst>
                <a:ext uri="{FF2B5EF4-FFF2-40B4-BE49-F238E27FC236}">
                  <a16:creationId xmlns:a16="http://schemas.microsoft.com/office/drawing/2014/main" id="{E12E1218-12B2-5145-9CF7-BB230BF16D97}"/>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0" name="Google Shape;1123;p58">
              <a:extLst>
                <a:ext uri="{FF2B5EF4-FFF2-40B4-BE49-F238E27FC236}">
                  <a16:creationId xmlns:a16="http://schemas.microsoft.com/office/drawing/2014/main" id="{6F7336C6-EA0B-6846-A757-C0D2B72A180E}"/>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1" name="Google Shape;1124;p58">
              <a:extLst>
                <a:ext uri="{FF2B5EF4-FFF2-40B4-BE49-F238E27FC236}">
                  <a16:creationId xmlns:a16="http://schemas.microsoft.com/office/drawing/2014/main" id="{E6762FD9-6782-244A-A8BF-0C9515BEBFF6}"/>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2" name="Google Shape;1125;p58">
              <a:extLst>
                <a:ext uri="{FF2B5EF4-FFF2-40B4-BE49-F238E27FC236}">
                  <a16:creationId xmlns:a16="http://schemas.microsoft.com/office/drawing/2014/main" id="{27C2ED2B-38E5-3A47-A9C1-A94F0E64E13C}"/>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3" name="Google Shape;1126;p58">
              <a:extLst>
                <a:ext uri="{FF2B5EF4-FFF2-40B4-BE49-F238E27FC236}">
                  <a16:creationId xmlns:a16="http://schemas.microsoft.com/office/drawing/2014/main" id="{E0C28191-2F1C-EA4A-891F-3DB943A76994}"/>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4" name="Google Shape;1127;p58">
              <a:extLst>
                <a:ext uri="{FF2B5EF4-FFF2-40B4-BE49-F238E27FC236}">
                  <a16:creationId xmlns:a16="http://schemas.microsoft.com/office/drawing/2014/main" id="{A687D229-8E06-CB44-B7A7-D60B2882CAD9}"/>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5" name="Google Shape;1128;p58">
              <a:extLst>
                <a:ext uri="{FF2B5EF4-FFF2-40B4-BE49-F238E27FC236}">
                  <a16:creationId xmlns:a16="http://schemas.microsoft.com/office/drawing/2014/main" id="{74B51FDA-B82D-BD46-A487-DAAC3213DB74}"/>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sp>
          <p:nvSpPr>
            <p:cNvPr id="86" name="Google Shape;1129;p58">
              <a:extLst>
                <a:ext uri="{FF2B5EF4-FFF2-40B4-BE49-F238E27FC236}">
                  <a16:creationId xmlns:a16="http://schemas.microsoft.com/office/drawing/2014/main" id="{829F9C34-DAB5-464D-B4E8-09C7CFB779C3}"/>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grpFill/>
            <a:ln>
              <a:noFill/>
            </a:ln>
          </p:spPr>
          <p:txBody>
            <a:bodyPr spcFirstLastPara="1" wrap="square" lIns="121884" tIns="121884" rIns="121884" bIns="121884" anchor="ctr" anchorCtr="0">
              <a:noAutofit/>
            </a:bodyPr>
            <a:lstStyle/>
            <a:p>
              <a:pPr defTabSz="1219048">
                <a:defRPr/>
              </a:pPr>
              <a:endParaRPr sz="2400" kern="0">
                <a:solidFill>
                  <a:sysClr val="windowText" lastClr="000000"/>
                </a:solidFill>
                <a:latin typeface="Arial"/>
                <a:cs typeface="Arial"/>
                <a:sym typeface="Arial"/>
              </a:endParaRPr>
            </a:p>
          </p:txBody>
        </p:sp>
      </p:grpSp>
      <p:graphicFrame>
        <p:nvGraphicFramePr>
          <p:cNvPr id="97" name="Table 96">
            <a:extLst>
              <a:ext uri="{FF2B5EF4-FFF2-40B4-BE49-F238E27FC236}">
                <a16:creationId xmlns:a16="http://schemas.microsoft.com/office/drawing/2014/main" id="{C87D6DAE-614E-064E-97E5-BFB30EA90454}"/>
              </a:ext>
            </a:extLst>
          </p:cNvPr>
          <p:cNvGraphicFramePr>
            <a:graphicFrameLocks noGrp="1"/>
          </p:cNvGraphicFramePr>
          <p:nvPr/>
        </p:nvGraphicFramePr>
        <p:xfrm>
          <a:off x="4805321" y="4866749"/>
          <a:ext cx="5938195" cy="598815"/>
        </p:xfrm>
        <a:graphic>
          <a:graphicData uri="http://schemas.openxmlformats.org/drawingml/2006/table">
            <a:tbl>
              <a:tblPr firstRow="1" bandRow="1"/>
              <a:tblGrid>
                <a:gridCol w="830583">
                  <a:extLst>
                    <a:ext uri="{9D8B030D-6E8A-4147-A177-3AD203B41FA5}">
                      <a16:colId xmlns:a16="http://schemas.microsoft.com/office/drawing/2014/main" val="2371168891"/>
                    </a:ext>
                  </a:extLst>
                </a:gridCol>
                <a:gridCol w="865126">
                  <a:extLst>
                    <a:ext uri="{9D8B030D-6E8A-4147-A177-3AD203B41FA5}">
                      <a16:colId xmlns:a16="http://schemas.microsoft.com/office/drawing/2014/main" val="3886513108"/>
                    </a:ext>
                  </a:extLst>
                </a:gridCol>
                <a:gridCol w="838911">
                  <a:extLst>
                    <a:ext uri="{9D8B030D-6E8A-4147-A177-3AD203B41FA5}">
                      <a16:colId xmlns:a16="http://schemas.microsoft.com/office/drawing/2014/main" val="3668083769"/>
                    </a:ext>
                  </a:extLst>
                </a:gridCol>
                <a:gridCol w="878234">
                  <a:extLst>
                    <a:ext uri="{9D8B030D-6E8A-4147-A177-3AD203B41FA5}">
                      <a16:colId xmlns:a16="http://schemas.microsoft.com/office/drawing/2014/main" val="3436537741"/>
                    </a:ext>
                  </a:extLst>
                </a:gridCol>
                <a:gridCol w="891343">
                  <a:extLst>
                    <a:ext uri="{9D8B030D-6E8A-4147-A177-3AD203B41FA5}">
                      <a16:colId xmlns:a16="http://schemas.microsoft.com/office/drawing/2014/main" val="3879257517"/>
                    </a:ext>
                  </a:extLst>
                </a:gridCol>
                <a:gridCol w="838910">
                  <a:extLst>
                    <a:ext uri="{9D8B030D-6E8A-4147-A177-3AD203B41FA5}">
                      <a16:colId xmlns:a16="http://schemas.microsoft.com/office/drawing/2014/main" val="2042501234"/>
                    </a:ext>
                  </a:extLst>
                </a:gridCol>
                <a:gridCol w="795088">
                  <a:extLst>
                    <a:ext uri="{9D8B030D-6E8A-4147-A177-3AD203B41FA5}">
                      <a16:colId xmlns:a16="http://schemas.microsoft.com/office/drawing/2014/main" val="417974353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D</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O</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K</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E</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T</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246924413"/>
                  </a:ext>
                </a:extLst>
              </a:tr>
            </a:tbl>
          </a:graphicData>
        </a:graphic>
      </p:graphicFrame>
      <p:sp>
        <p:nvSpPr>
          <p:cNvPr id="87" name="Google Shape;771;p43">
            <a:hlinkClick r:id="rId2" action="ppaction://hlinksldjump"/>
            <a:extLst>
              <a:ext uri="{FF2B5EF4-FFF2-40B4-BE49-F238E27FC236}">
                <a16:creationId xmlns:a16="http://schemas.microsoft.com/office/drawing/2014/main" id="{233912D7-5444-5843-8E6B-04005611F1F0}"/>
              </a:ext>
            </a:extLst>
          </p:cNvPr>
          <p:cNvSpPr/>
          <p:nvPr/>
        </p:nvSpPr>
        <p:spPr>
          <a:xfrm>
            <a:off x="528966" y="944720"/>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99" name="Title 2">
            <a:extLst>
              <a:ext uri="{FF2B5EF4-FFF2-40B4-BE49-F238E27FC236}">
                <a16:creationId xmlns:a16="http://schemas.microsoft.com/office/drawing/2014/main" id="{AC880C79-E4D3-2344-8B87-E4843DBEAD34}"/>
              </a:ext>
            </a:extLst>
          </p:cNvPr>
          <p:cNvSpPr txBox="1">
            <a:spLocks/>
          </p:cNvSpPr>
          <p:nvPr/>
        </p:nvSpPr>
        <p:spPr>
          <a:xfrm>
            <a:off x="726904" y="862988"/>
            <a:ext cx="485837" cy="662011"/>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dirty="0">
                <a:solidFill>
                  <a:srgbClr val="DFFCD8"/>
                </a:solidFill>
              </a:rPr>
              <a:t>1</a:t>
            </a:r>
          </a:p>
        </p:txBody>
      </p:sp>
      <p:graphicFrame>
        <p:nvGraphicFramePr>
          <p:cNvPr id="100" name="Table 99">
            <a:extLst>
              <a:ext uri="{FF2B5EF4-FFF2-40B4-BE49-F238E27FC236}">
                <a16:creationId xmlns:a16="http://schemas.microsoft.com/office/drawing/2014/main" id="{76FCFA4A-CB3F-B540-93E7-D0678DE295DF}"/>
              </a:ext>
            </a:extLst>
          </p:cNvPr>
          <p:cNvGraphicFramePr>
            <a:graphicFrameLocks noGrp="1"/>
          </p:cNvGraphicFramePr>
          <p:nvPr/>
        </p:nvGraphicFramePr>
        <p:xfrm>
          <a:off x="2193540" y="5625772"/>
          <a:ext cx="5982725" cy="598815"/>
        </p:xfrm>
        <a:graphic>
          <a:graphicData uri="http://schemas.openxmlformats.org/drawingml/2006/table">
            <a:tbl>
              <a:tblPr firstRow="1" bandRow="1"/>
              <a:tblGrid>
                <a:gridCol w="902282">
                  <a:extLst>
                    <a:ext uri="{9D8B030D-6E8A-4147-A177-3AD203B41FA5}">
                      <a16:colId xmlns:a16="http://schemas.microsoft.com/office/drawing/2014/main" val="2371168891"/>
                    </a:ext>
                  </a:extLst>
                </a:gridCol>
                <a:gridCol w="818589">
                  <a:extLst>
                    <a:ext uri="{9D8B030D-6E8A-4147-A177-3AD203B41FA5}">
                      <a16:colId xmlns:a16="http://schemas.microsoft.com/office/drawing/2014/main" val="3886513108"/>
                    </a:ext>
                  </a:extLst>
                </a:gridCol>
                <a:gridCol w="844574">
                  <a:extLst>
                    <a:ext uri="{9D8B030D-6E8A-4147-A177-3AD203B41FA5}">
                      <a16:colId xmlns:a16="http://schemas.microsoft.com/office/drawing/2014/main" val="3668083769"/>
                    </a:ext>
                  </a:extLst>
                </a:gridCol>
                <a:gridCol w="835160">
                  <a:extLst>
                    <a:ext uri="{9D8B030D-6E8A-4147-A177-3AD203B41FA5}">
                      <a16:colId xmlns:a16="http://schemas.microsoft.com/office/drawing/2014/main" val="3436537741"/>
                    </a:ext>
                  </a:extLst>
                </a:gridCol>
                <a:gridCol w="908202">
                  <a:extLst>
                    <a:ext uri="{9D8B030D-6E8A-4147-A177-3AD203B41FA5}">
                      <a16:colId xmlns:a16="http://schemas.microsoft.com/office/drawing/2014/main" val="3879257517"/>
                    </a:ext>
                  </a:extLst>
                </a:gridCol>
                <a:gridCol w="852018">
                  <a:extLst>
                    <a:ext uri="{9D8B030D-6E8A-4147-A177-3AD203B41FA5}">
                      <a16:colId xmlns:a16="http://schemas.microsoft.com/office/drawing/2014/main" val="2042501234"/>
                    </a:ext>
                  </a:extLst>
                </a:gridCol>
                <a:gridCol w="821900">
                  <a:extLst>
                    <a:ext uri="{9D8B030D-6E8A-4147-A177-3AD203B41FA5}">
                      <a16:colId xmlns:a16="http://schemas.microsoft.com/office/drawing/2014/main" val="417974353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L</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A</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O</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D</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O</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N</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rPr>
                        <a:t>G</a:t>
                      </a: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246924413"/>
                  </a:ext>
                </a:extLst>
              </a:tr>
            </a:tbl>
          </a:graphicData>
        </a:graphic>
      </p:graphicFrame>
      <p:sp>
        <p:nvSpPr>
          <p:cNvPr id="101" name="Google Shape;771;p43">
            <a:hlinkClick r:id="rId3" action="ppaction://hlinksldjump"/>
            <a:extLst>
              <a:ext uri="{FF2B5EF4-FFF2-40B4-BE49-F238E27FC236}">
                <a16:creationId xmlns:a16="http://schemas.microsoft.com/office/drawing/2014/main" id="{DBE31A27-CF10-E54B-BCEA-5A4D6FB639BF}"/>
              </a:ext>
            </a:extLst>
          </p:cNvPr>
          <p:cNvSpPr/>
          <p:nvPr/>
        </p:nvSpPr>
        <p:spPr>
          <a:xfrm>
            <a:off x="528966" y="1741922"/>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2" name="Google Shape;771;p43">
            <a:hlinkClick r:id="rId4" action="ppaction://hlinksldjump"/>
            <a:extLst>
              <a:ext uri="{FF2B5EF4-FFF2-40B4-BE49-F238E27FC236}">
                <a16:creationId xmlns:a16="http://schemas.microsoft.com/office/drawing/2014/main" id="{0CF0BE8B-93BD-0C45-B318-7949F0D5A0C9}"/>
              </a:ext>
            </a:extLst>
          </p:cNvPr>
          <p:cNvSpPr/>
          <p:nvPr/>
        </p:nvSpPr>
        <p:spPr>
          <a:xfrm>
            <a:off x="540082" y="2539125"/>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3" name="Google Shape;771;p43">
            <a:hlinkClick r:id="rId5" action="ppaction://hlinksldjump"/>
            <a:extLst>
              <a:ext uri="{FF2B5EF4-FFF2-40B4-BE49-F238E27FC236}">
                <a16:creationId xmlns:a16="http://schemas.microsoft.com/office/drawing/2014/main" id="{5259C825-1EED-9544-A863-27CB2DA7C256}"/>
              </a:ext>
            </a:extLst>
          </p:cNvPr>
          <p:cNvSpPr/>
          <p:nvPr/>
        </p:nvSpPr>
        <p:spPr>
          <a:xfrm>
            <a:off x="540082" y="3301513"/>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4" name="Google Shape;771;p43">
            <a:hlinkClick r:id="rId6" action="ppaction://hlinksldjump"/>
            <a:extLst>
              <a:ext uri="{FF2B5EF4-FFF2-40B4-BE49-F238E27FC236}">
                <a16:creationId xmlns:a16="http://schemas.microsoft.com/office/drawing/2014/main" id="{70F6EF96-896F-3645-BEA0-DDD45134DCE6}"/>
              </a:ext>
            </a:extLst>
          </p:cNvPr>
          <p:cNvSpPr/>
          <p:nvPr/>
        </p:nvSpPr>
        <p:spPr>
          <a:xfrm>
            <a:off x="560867" y="4079689"/>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5" name="Google Shape;771;p43">
            <a:hlinkClick r:id="rId7" action="ppaction://hlinksldjump"/>
            <a:extLst>
              <a:ext uri="{FF2B5EF4-FFF2-40B4-BE49-F238E27FC236}">
                <a16:creationId xmlns:a16="http://schemas.microsoft.com/office/drawing/2014/main" id="{237EB289-6D6F-2248-A1F8-72732B445326}"/>
              </a:ext>
            </a:extLst>
          </p:cNvPr>
          <p:cNvSpPr/>
          <p:nvPr/>
        </p:nvSpPr>
        <p:spPr>
          <a:xfrm>
            <a:off x="560867" y="4895645"/>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6" name="Google Shape;771;p43">
            <a:hlinkClick r:id="rId8" action="ppaction://hlinksldjump"/>
            <a:extLst>
              <a:ext uri="{FF2B5EF4-FFF2-40B4-BE49-F238E27FC236}">
                <a16:creationId xmlns:a16="http://schemas.microsoft.com/office/drawing/2014/main" id="{21C6E402-D176-7E44-954C-611ED9D5CFDE}"/>
              </a:ext>
            </a:extLst>
          </p:cNvPr>
          <p:cNvSpPr/>
          <p:nvPr/>
        </p:nvSpPr>
        <p:spPr>
          <a:xfrm>
            <a:off x="560867" y="5655644"/>
            <a:ext cx="886500" cy="61744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rgbClr val="D7EAEA">
              <a:lumMod val="50000"/>
            </a:srgbClr>
          </a:solidFill>
          <a:ln>
            <a:noFill/>
          </a:ln>
        </p:spPr>
        <p:txBody>
          <a:bodyPr spcFirstLastPara="1" wrap="square" lIns="121884" tIns="121884" rIns="121884" bIns="121884" anchor="ctr" anchorCtr="0">
            <a:noAutofit/>
          </a:bodyPr>
          <a:lstStyle/>
          <a:p>
            <a:pPr defTabSz="1219048">
              <a:defRPr/>
            </a:pPr>
            <a:endParaRPr lang="en" sz="2400" kern="0">
              <a:solidFill>
                <a:sysClr val="windowText" lastClr="000000"/>
              </a:solidFill>
              <a:latin typeface="Arial"/>
              <a:cs typeface="Arial"/>
              <a:sym typeface="Arial"/>
            </a:endParaRPr>
          </a:p>
        </p:txBody>
      </p:sp>
      <p:sp>
        <p:nvSpPr>
          <p:cNvPr id="107" name="Title 2">
            <a:extLst>
              <a:ext uri="{FF2B5EF4-FFF2-40B4-BE49-F238E27FC236}">
                <a16:creationId xmlns:a16="http://schemas.microsoft.com/office/drawing/2014/main" id="{1C452A0D-604F-7C41-B75F-E67DE9281FD7}"/>
              </a:ext>
            </a:extLst>
          </p:cNvPr>
          <p:cNvSpPr txBox="1">
            <a:spLocks/>
          </p:cNvSpPr>
          <p:nvPr/>
        </p:nvSpPr>
        <p:spPr>
          <a:xfrm>
            <a:off x="759979" y="1667004"/>
            <a:ext cx="499180" cy="729561"/>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2</a:t>
            </a:r>
          </a:p>
        </p:txBody>
      </p:sp>
      <p:sp>
        <p:nvSpPr>
          <p:cNvPr id="108" name="Title 2">
            <a:extLst>
              <a:ext uri="{FF2B5EF4-FFF2-40B4-BE49-F238E27FC236}">
                <a16:creationId xmlns:a16="http://schemas.microsoft.com/office/drawing/2014/main" id="{4EFF5202-F205-9745-BA0D-B1765681342A}"/>
              </a:ext>
            </a:extLst>
          </p:cNvPr>
          <p:cNvSpPr txBox="1">
            <a:spLocks/>
          </p:cNvSpPr>
          <p:nvPr/>
        </p:nvSpPr>
        <p:spPr>
          <a:xfrm>
            <a:off x="758551" y="2439364"/>
            <a:ext cx="499180" cy="729561"/>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3</a:t>
            </a:r>
          </a:p>
        </p:txBody>
      </p:sp>
      <p:sp>
        <p:nvSpPr>
          <p:cNvPr id="109" name="Title 2">
            <a:extLst>
              <a:ext uri="{FF2B5EF4-FFF2-40B4-BE49-F238E27FC236}">
                <a16:creationId xmlns:a16="http://schemas.microsoft.com/office/drawing/2014/main" id="{AE258D63-EAA5-0E42-9741-A57FBF59A85D}"/>
              </a:ext>
            </a:extLst>
          </p:cNvPr>
          <p:cNvSpPr txBox="1">
            <a:spLocks/>
          </p:cNvSpPr>
          <p:nvPr/>
        </p:nvSpPr>
        <p:spPr>
          <a:xfrm>
            <a:off x="726904" y="3202865"/>
            <a:ext cx="530827" cy="716088"/>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4</a:t>
            </a:r>
          </a:p>
        </p:txBody>
      </p:sp>
      <p:sp>
        <p:nvSpPr>
          <p:cNvPr id="110" name="Title 2">
            <a:extLst>
              <a:ext uri="{FF2B5EF4-FFF2-40B4-BE49-F238E27FC236}">
                <a16:creationId xmlns:a16="http://schemas.microsoft.com/office/drawing/2014/main" id="{1E66B979-8B60-4E42-BA00-236A007A5A3A}"/>
              </a:ext>
            </a:extLst>
          </p:cNvPr>
          <p:cNvSpPr txBox="1">
            <a:spLocks/>
          </p:cNvSpPr>
          <p:nvPr/>
        </p:nvSpPr>
        <p:spPr>
          <a:xfrm>
            <a:off x="759115" y="3980848"/>
            <a:ext cx="530827" cy="697458"/>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5</a:t>
            </a:r>
          </a:p>
        </p:txBody>
      </p:sp>
      <p:sp>
        <p:nvSpPr>
          <p:cNvPr id="111" name="Title 2">
            <a:extLst>
              <a:ext uri="{FF2B5EF4-FFF2-40B4-BE49-F238E27FC236}">
                <a16:creationId xmlns:a16="http://schemas.microsoft.com/office/drawing/2014/main" id="{7F566617-3A53-3C4D-8A5A-9C391F602327}"/>
              </a:ext>
            </a:extLst>
          </p:cNvPr>
          <p:cNvSpPr txBox="1">
            <a:spLocks/>
          </p:cNvSpPr>
          <p:nvPr/>
        </p:nvSpPr>
        <p:spPr>
          <a:xfrm>
            <a:off x="773324" y="4820865"/>
            <a:ext cx="642141" cy="633226"/>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6</a:t>
            </a:r>
          </a:p>
        </p:txBody>
      </p:sp>
      <p:sp>
        <p:nvSpPr>
          <p:cNvPr id="112" name="Title 2">
            <a:extLst>
              <a:ext uri="{FF2B5EF4-FFF2-40B4-BE49-F238E27FC236}">
                <a16:creationId xmlns:a16="http://schemas.microsoft.com/office/drawing/2014/main" id="{55985A6E-099F-EF44-93E9-7F8553742E66}"/>
              </a:ext>
            </a:extLst>
          </p:cNvPr>
          <p:cNvSpPr txBox="1">
            <a:spLocks/>
          </p:cNvSpPr>
          <p:nvPr/>
        </p:nvSpPr>
        <p:spPr>
          <a:xfrm>
            <a:off x="794039" y="5559385"/>
            <a:ext cx="495903" cy="665202"/>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en-VN" sz="3733" kern="0">
                <a:solidFill>
                  <a:srgbClr val="DFFCD8"/>
                </a:solidFill>
              </a:rPr>
              <a:t>7</a:t>
            </a:r>
          </a:p>
        </p:txBody>
      </p:sp>
      <p:graphicFrame>
        <p:nvGraphicFramePr>
          <p:cNvPr id="113" name="Table 9">
            <a:extLst>
              <a:ext uri="{FF2B5EF4-FFF2-40B4-BE49-F238E27FC236}">
                <a16:creationId xmlns:a16="http://schemas.microsoft.com/office/drawing/2014/main" id="{DBCFB657-7CE6-CD45-9128-0798AA900EE7}"/>
              </a:ext>
            </a:extLst>
          </p:cNvPr>
          <p:cNvGraphicFramePr>
            <a:graphicFrameLocks noGrp="1"/>
          </p:cNvGraphicFramePr>
          <p:nvPr/>
        </p:nvGraphicFramePr>
        <p:xfrm>
          <a:off x="3901192" y="911017"/>
          <a:ext cx="4288181" cy="617440"/>
        </p:xfrm>
        <a:graphic>
          <a:graphicData uri="http://schemas.openxmlformats.org/drawingml/2006/table">
            <a:tbl>
              <a:tblPr firstRow="1" bandRow="1"/>
              <a:tblGrid>
                <a:gridCol w="857636">
                  <a:extLst>
                    <a:ext uri="{9D8B030D-6E8A-4147-A177-3AD203B41FA5}">
                      <a16:colId xmlns:a16="http://schemas.microsoft.com/office/drawing/2014/main" val="1886748079"/>
                    </a:ext>
                  </a:extLst>
                </a:gridCol>
                <a:gridCol w="839075">
                  <a:extLst>
                    <a:ext uri="{9D8B030D-6E8A-4147-A177-3AD203B41FA5}">
                      <a16:colId xmlns:a16="http://schemas.microsoft.com/office/drawing/2014/main" val="350743185"/>
                    </a:ext>
                  </a:extLst>
                </a:gridCol>
                <a:gridCol w="876198">
                  <a:extLst>
                    <a:ext uri="{9D8B030D-6E8A-4147-A177-3AD203B41FA5}">
                      <a16:colId xmlns:a16="http://schemas.microsoft.com/office/drawing/2014/main" val="1323318446"/>
                    </a:ext>
                  </a:extLst>
                </a:gridCol>
                <a:gridCol w="857636">
                  <a:extLst>
                    <a:ext uri="{9D8B030D-6E8A-4147-A177-3AD203B41FA5}">
                      <a16:colId xmlns:a16="http://schemas.microsoft.com/office/drawing/2014/main" val="2211226599"/>
                    </a:ext>
                  </a:extLst>
                </a:gridCol>
                <a:gridCol w="857636">
                  <a:extLst>
                    <a:ext uri="{9D8B030D-6E8A-4147-A177-3AD203B41FA5}">
                      <a16:colId xmlns:a16="http://schemas.microsoft.com/office/drawing/2014/main" val="552823526"/>
                    </a:ext>
                  </a:extLst>
                </a:gridCol>
              </a:tblGrid>
              <a:tr h="6174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bg2">
                            <a:lumMod val="7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114" name="Table 9">
            <a:extLst>
              <a:ext uri="{FF2B5EF4-FFF2-40B4-BE49-F238E27FC236}">
                <a16:creationId xmlns:a16="http://schemas.microsoft.com/office/drawing/2014/main" id="{8089F2E7-A855-8A45-AA68-DE6E1927C7EB}"/>
              </a:ext>
            </a:extLst>
          </p:cNvPr>
          <p:cNvGraphicFramePr>
            <a:graphicFrameLocks noGrp="1"/>
          </p:cNvGraphicFramePr>
          <p:nvPr/>
        </p:nvGraphicFramePr>
        <p:xfrm>
          <a:off x="4792497" y="1702886"/>
          <a:ext cx="5951017" cy="631911"/>
        </p:xfrm>
        <a:graphic>
          <a:graphicData uri="http://schemas.openxmlformats.org/drawingml/2006/table">
            <a:tbl>
              <a:tblPr firstRow="1" bandRow="1"/>
              <a:tblGrid>
                <a:gridCol w="825800">
                  <a:extLst>
                    <a:ext uri="{9D8B030D-6E8A-4147-A177-3AD203B41FA5}">
                      <a16:colId xmlns:a16="http://schemas.microsoft.com/office/drawing/2014/main" val="1886748079"/>
                    </a:ext>
                  </a:extLst>
                </a:gridCol>
                <a:gridCol w="862369">
                  <a:extLst>
                    <a:ext uri="{9D8B030D-6E8A-4147-A177-3AD203B41FA5}">
                      <a16:colId xmlns:a16="http://schemas.microsoft.com/office/drawing/2014/main" val="350743185"/>
                    </a:ext>
                  </a:extLst>
                </a:gridCol>
                <a:gridCol w="855138">
                  <a:extLst>
                    <a:ext uri="{9D8B030D-6E8A-4147-A177-3AD203B41FA5}">
                      <a16:colId xmlns:a16="http://schemas.microsoft.com/office/drawing/2014/main" val="1323318446"/>
                    </a:ext>
                  </a:extLst>
                </a:gridCol>
                <a:gridCol w="906179">
                  <a:extLst>
                    <a:ext uri="{9D8B030D-6E8A-4147-A177-3AD203B41FA5}">
                      <a16:colId xmlns:a16="http://schemas.microsoft.com/office/drawing/2014/main" val="2211226599"/>
                    </a:ext>
                  </a:extLst>
                </a:gridCol>
                <a:gridCol w="862372">
                  <a:extLst>
                    <a:ext uri="{9D8B030D-6E8A-4147-A177-3AD203B41FA5}">
                      <a16:colId xmlns:a16="http://schemas.microsoft.com/office/drawing/2014/main" val="552823526"/>
                    </a:ext>
                  </a:extLst>
                </a:gridCol>
                <a:gridCol w="862372">
                  <a:extLst>
                    <a:ext uri="{9D8B030D-6E8A-4147-A177-3AD203B41FA5}">
                      <a16:colId xmlns:a16="http://schemas.microsoft.com/office/drawing/2014/main" val="2190648383"/>
                    </a:ext>
                  </a:extLst>
                </a:gridCol>
                <a:gridCol w="776787">
                  <a:extLst>
                    <a:ext uri="{9D8B030D-6E8A-4147-A177-3AD203B41FA5}">
                      <a16:colId xmlns:a16="http://schemas.microsoft.com/office/drawing/2014/main" val="1358024385"/>
                    </a:ext>
                  </a:extLst>
                </a:gridCol>
              </a:tblGrid>
              <a:tr h="631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115" name="Table 9">
            <a:extLst>
              <a:ext uri="{FF2B5EF4-FFF2-40B4-BE49-F238E27FC236}">
                <a16:creationId xmlns:a16="http://schemas.microsoft.com/office/drawing/2014/main" id="{3F7BF3D2-E91E-F948-923F-4682BF4066E5}"/>
              </a:ext>
            </a:extLst>
          </p:cNvPr>
          <p:cNvGraphicFramePr>
            <a:graphicFrameLocks noGrp="1"/>
          </p:cNvGraphicFramePr>
          <p:nvPr/>
        </p:nvGraphicFramePr>
        <p:xfrm>
          <a:off x="3915402" y="2511742"/>
          <a:ext cx="7713272" cy="629563"/>
        </p:xfrm>
        <a:graphic>
          <a:graphicData uri="http://schemas.openxmlformats.org/drawingml/2006/table">
            <a:tbl>
              <a:tblPr firstRow="1" bandRow="1"/>
              <a:tblGrid>
                <a:gridCol w="884017">
                  <a:extLst>
                    <a:ext uri="{9D8B030D-6E8A-4147-A177-3AD203B41FA5}">
                      <a16:colId xmlns:a16="http://schemas.microsoft.com/office/drawing/2014/main" val="1886748079"/>
                    </a:ext>
                  </a:extLst>
                </a:gridCol>
                <a:gridCol w="830044">
                  <a:extLst>
                    <a:ext uri="{9D8B030D-6E8A-4147-A177-3AD203B41FA5}">
                      <a16:colId xmlns:a16="http://schemas.microsoft.com/office/drawing/2014/main" val="350743185"/>
                    </a:ext>
                  </a:extLst>
                </a:gridCol>
                <a:gridCol w="834668">
                  <a:extLst>
                    <a:ext uri="{9D8B030D-6E8A-4147-A177-3AD203B41FA5}">
                      <a16:colId xmlns:a16="http://schemas.microsoft.com/office/drawing/2014/main" val="1323318446"/>
                    </a:ext>
                  </a:extLst>
                </a:gridCol>
                <a:gridCol w="864270">
                  <a:extLst>
                    <a:ext uri="{9D8B030D-6E8A-4147-A177-3AD203B41FA5}">
                      <a16:colId xmlns:a16="http://schemas.microsoft.com/office/drawing/2014/main" val="2211226599"/>
                    </a:ext>
                  </a:extLst>
                </a:gridCol>
                <a:gridCol w="883798">
                  <a:extLst>
                    <a:ext uri="{9D8B030D-6E8A-4147-A177-3AD203B41FA5}">
                      <a16:colId xmlns:a16="http://schemas.microsoft.com/office/drawing/2014/main" val="552823526"/>
                    </a:ext>
                  </a:extLst>
                </a:gridCol>
                <a:gridCol w="870607">
                  <a:extLst>
                    <a:ext uri="{9D8B030D-6E8A-4147-A177-3AD203B41FA5}">
                      <a16:colId xmlns:a16="http://schemas.microsoft.com/office/drawing/2014/main" val="2190648383"/>
                    </a:ext>
                  </a:extLst>
                </a:gridCol>
                <a:gridCol w="870607">
                  <a:extLst>
                    <a:ext uri="{9D8B030D-6E8A-4147-A177-3AD203B41FA5}">
                      <a16:colId xmlns:a16="http://schemas.microsoft.com/office/drawing/2014/main" val="2224664738"/>
                    </a:ext>
                  </a:extLst>
                </a:gridCol>
                <a:gridCol w="791461">
                  <a:extLst>
                    <a:ext uri="{9D8B030D-6E8A-4147-A177-3AD203B41FA5}">
                      <a16:colId xmlns:a16="http://schemas.microsoft.com/office/drawing/2014/main" val="1940756682"/>
                    </a:ext>
                  </a:extLst>
                </a:gridCol>
                <a:gridCol w="883800">
                  <a:extLst>
                    <a:ext uri="{9D8B030D-6E8A-4147-A177-3AD203B41FA5}">
                      <a16:colId xmlns:a16="http://schemas.microsoft.com/office/drawing/2014/main" val="2673538730"/>
                    </a:ext>
                  </a:extLst>
                </a:gridCol>
              </a:tblGrid>
              <a:tr h="6295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116" name="Table 9">
            <a:extLst>
              <a:ext uri="{FF2B5EF4-FFF2-40B4-BE49-F238E27FC236}">
                <a16:creationId xmlns:a16="http://schemas.microsoft.com/office/drawing/2014/main" id="{3ED4D552-8E74-EA4F-B940-F48B20FF8DD5}"/>
              </a:ext>
            </a:extLst>
          </p:cNvPr>
          <p:cNvGraphicFramePr>
            <a:graphicFrameLocks noGrp="1"/>
          </p:cNvGraphicFramePr>
          <p:nvPr/>
        </p:nvGraphicFramePr>
        <p:xfrm>
          <a:off x="4809638" y="3301512"/>
          <a:ext cx="5949975" cy="598815"/>
        </p:xfrm>
        <a:graphic>
          <a:graphicData uri="http://schemas.openxmlformats.org/drawingml/2006/table">
            <a:tbl>
              <a:tblPr firstRow="1" bandRow="1"/>
              <a:tblGrid>
                <a:gridCol w="804366">
                  <a:extLst>
                    <a:ext uri="{9D8B030D-6E8A-4147-A177-3AD203B41FA5}">
                      <a16:colId xmlns:a16="http://schemas.microsoft.com/office/drawing/2014/main" val="1886748079"/>
                    </a:ext>
                  </a:extLst>
                </a:gridCol>
                <a:gridCol w="852018">
                  <a:extLst>
                    <a:ext uri="{9D8B030D-6E8A-4147-A177-3AD203B41FA5}">
                      <a16:colId xmlns:a16="http://schemas.microsoft.com/office/drawing/2014/main" val="350743185"/>
                    </a:ext>
                  </a:extLst>
                </a:gridCol>
                <a:gridCol w="878234">
                  <a:extLst>
                    <a:ext uri="{9D8B030D-6E8A-4147-A177-3AD203B41FA5}">
                      <a16:colId xmlns:a16="http://schemas.microsoft.com/office/drawing/2014/main" val="1323318446"/>
                    </a:ext>
                  </a:extLst>
                </a:gridCol>
                <a:gridCol w="865126">
                  <a:extLst>
                    <a:ext uri="{9D8B030D-6E8A-4147-A177-3AD203B41FA5}">
                      <a16:colId xmlns:a16="http://schemas.microsoft.com/office/drawing/2014/main" val="2211226599"/>
                    </a:ext>
                  </a:extLst>
                </a:gridCol>
                <a:gridCol w="891341">
                  <a:extLst>
                    <a:ext uri="{9D8B030D-6E8A-4147-A177-3AD203B41FA5}">
                      <a16:colId xmlns:a16="http://schemas.microsoft.com/office/drawing/2014/main" val="552823526"/>
                    </a:ext>
                  </a:extLst>
                </a:gridCol>
                <a:gridCol w="852018">
                  <a:extLst>
                    <a:ext uri="{9D8B030D-6E8A-4147-A177-3AD203B41FA5}">
                      <a16:colId xmlns:a16="http://schemas.microsoft.com/office/drawing/2014/main" val="900903468"/>
                    </a:ext>
                  </a:extLst>
                </a:gridCol>
                <a:gridCol w="806872">
                  <a:extLst>
                    <a:ext uri="{9D8B030D-6E8A-4147-A177-3AD203B41FA5}">
                      <a16:colId xmlns:a16="http://schemas.microsoft.com/office/drawing/2014/main" val="219064838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117" name="Table 9">
            <a:extLst>
              <a:ext uri="{FF2B5EF4-FFF2-40B4-BE49-F238E27FC236}">
                <a16:creationId xmlns:a16="http://schemas.microsoft.com/office/drawing/2014/main" id="{BFFDBF6C-9B1E-4A47-AC97-550F7C2BAC81}"/>
              </a:ext>
            </a:extLst>
          </p:cNvPr>
          <p:cNvGraphicFramePr>
            <a:graphicFrameLocks noGrp="1"/>
          </p:cNvGraphicFramePr>
          <p:nvPr/>
        </p:nvGraphicFramePr>
        <p:xfrm>
          <a:off x="3915401" y="4067567"/>
          <a:ext cx="6842320" cy="629562"/>
        </p:xfrm>
        <a:graphic>
          <a:graphicData uri="http://schemas.openxmlformats.org/drawingml/2006/table">
            <a:tbl>
              <a:tblPr firstRow="1" bandRow="1"/>
              <a:tblGrid>
                <a:gridCol w="908530">
                  <a:extLst>
                    <a:ext uri="{9D8B030D-6E8A-4147-A177-3AD203B41FA5}">
                      <a16:colId xmlns:a16="http://schemas.microsoft.com/office/drawing/2014/main" val="1886748079"/>
                    </a:ext>
                  </a:extLst>
                </a:gridCol>
                <a:gridCol w="788181">
                  <a:extLst>
                    <a:ext uri="{9D8B030D-6E8A-4147-A177-3AD203B41FA5}">
                      <a16:colId xmlns:a16="http://schemas.microsoft.com/office/drawing/2014/main" val="350743185"/>
                    </a:ext>
                  </a:extLst>
                </a:gridCol>
                <a:gridCol w="878234">
                  <a:extLst>
                    <a:ext uri="{9D8B030D-6E8A-4147-A177-3AD203B41FA5}">
                      <a16:colId xmlns:a16="http://schemas.microsoft.com/office/drawing/2014/main" val="1323318446"/>
                    </a:ext>
                  </a:extLst>
                </a:gridCol>
                <a:gridCol w="852018">
                  <a:extLst>
                    <a:ext uri="{9D8B030D-6E8A-4147-A177-3AD203B41FA5}">
                      <a16:colId xmlns:a16="http://schemas.microsoft.com/office/drawing/2014/main" val="2211226599"/>
                    </a:ext>
                  </a:extLst>
                </a:gridCol>
                <a:gridCol w="865126">
                  <a:extLst>
                    <a:ext uri="{9D8B030D-6E8A-4147-A177-3AD203B41FA5}">
                      <a16:colId xmlns:a16="http://schemas.microsoft.com/office/drawing/2014/main" val="552823526"/>
                    </a:ext>
                  </a:extLst>
                </a:gridCol>
                <a:gridCol w="904450">
                  <a:extLst>
                    <a:ext uri="{9D8B030D-6E8A-4147-A177-3AD203B41FA5}">
                      <a16:colId xmlns:a16="http://schemas.microsoft.com/office/drawing/2014/main" val="2190648383"/>
                    </a:ext>
                  </a:extLst>
                </a:gridCol>
                <a:gridCol w="838910">
                  <a:extLst>
                    <a:ext uri="{9D8B030D-6E8A-4147-A177-3AD203B41FA5}">
                      <a16:colId xmlns:a16="http://schemas.microsoft.com/office/drawing/2014/main" val="548168636"/>
                    </a:ext>
                  </a:extLst>
                </a:gridCol>
                <a:gridCol w="806871">
                  <a:extLst>
                    <a:ext uri="{9D8B030D-6E8A-4147-A177-3AD203B41FA5}">
                      <a16:colId xmlns:a16="http://schemas.microsoft.com/office/drawing/2014/main" val="3157549442"/>
                    </a:ext>
                  </a:extLst>
                </a:gridCol>
              </a:tblGrid>
              <a:tr h="629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327992123"/>
                  </a:ext>
                </a:extLst>
              </a:tr>
            </a:tbl>
          </a:graphicData>
        </a:graphic>
      </p:graphicFrame>
      <p:graphicFrame>
        <p:nvGraphicFramePr>
          <p:cNvPr id="118" name="Table 117">
            <a:extLst>
              <a:ext uri="{FF2B5EF4-FFF2-40B4-BE49-F238E27FC236}">
                <a16:creationId xmlns:a16="http://schemas.microsoft.com/office/drawing/2014/main" id="{509870B2-8177-6A4D-BCB2-7CB37E7208B6}"/>
              </a:ext>
            </a:extLst>
          </p:cNvPr>
          <p:cNvGraphicFramePr>
            <a:graphicFrameLocks noGrp="1"/>
          </p:cNvGraphicFramePr>
          <p:nvPr/>
        </p:nvGraphicFramePr>
        <p:xfrm>
          <a:off x="4805321" y="4866749"/>
          <a:ext cx="5938195" cy="598815"/>
        </p:xfrm>
        <a:graphic>
          <a:graphicData uri="http://schemas.openxmlformats.org/drawingml/2006/table">
            <a:tbl>
              <a:tblPr firstRow="1" bandRow="1"/>
              <a:tblGrid>
                <a:gridCol w="830583">
                  <a:extLst>
                    <a:ext uri="{9D8B030D-6E8A-4147-A177-3AD203B41FA5}">
                      <a16:colId xmlns:a16="http://schemas.microsoft.com/office/drawing/2014/main" val="2371168891"/>
                    </a:ext>
                  </a:extLst>
                </a:gridCol>
                <a:gridCol w="865126">
                  <a:extLst>
                    <a:ext uri="{9D8B030D-6E8A-4147-A177-3AD203B41FA5}">
                      <a16:colId xmlns:a16="http://schemas.microsoft.com/office/drawing/2014/main" val="3886513108"/>
                    </a:ext>
                  </a:extLst>
                </a:gridCol>
                <a:gridCol w="838911">
                  <a:extLst>
                    <a:ext uri="{9D8B030D-6E8A-4147-A177-3AD203B41FA5}">
                      <a16:colId xmlns:a16="http://schemas.microsoft.com/office/drawing/2014/main" val="3668083769"/>
                    </a:ext>
                  </a:extLst>
                </a:gridCol>
                <a:gridCol w="878234">
                  <a:extLst>
                    <a:ext uri="{9D8B030D-6E8A-4147-A177-3AD203B41FA5}">
                      <a16:colId xmlns:a16="http://schemas.microsoft.com/office/drawing/2014/main" val="3436537741"/>
                    </a:ext>
                  </a:extLst>
                </a:gridCol>
                <a:gridCol w="891343">
                  <a:extLst>
                    <a:ext uri="{9D8B030D-6E8A-4147-A177-3AD203B41FA5}">
                      <a16:colId xmlns:a16="http://schemas.microsoft.com/office/drawing/2014/main" val="3879257517"/>
                    </a:ext>
                  </a:extLst>
                </a:gridCol>
                <a:gridCol w="838910">
                  <a:extLst>
                    <a:ext uri="{9D8B030D-6E8A-4147-A177-3AD203B41FA5}">
                      <a16:colId xmlns:a16="http://schemas.microsoft.com/office/drawing/2014/main" val="2042501234"/>
                    </a:ext>
                  </a:extLst>
                </a:gridCol>
                <a:gridCol w="795088">
                  <a:extLst>
                    <a:ext uri="{9D8B030D-6E8A-4147-A177-3AD203B41FA5}">
                      <a16:colId xmlns:a16="http://schemas.microsoft.com/office/drawing/2014/main" val="417974353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246924413"/>
                  </a:ext>
                </a:extLst>
              </a:tr>
            </a:tbl>
          </a:graphicData>
        </a:graphic>
      </p:graphicFrame>
      <p:graphicFrame>
        <p:nvGraphicFramePr>
          <p:cNvPr id="120" name="Table 119">
            <a:extLst>
              <a:ext uri="{FF2B5EF4-FFF2-40B4-BE49-F238E27FC236}">
                <a16:creationId xmlns:a16="http://schemas.microsoft.com/office/drawing/2014/main" id="{758F410C-D862-FC42-873C-3079E8E5A4EB}"/>
              </a:ext>
            </a:extLst>
          </p:cNvPr>
          <p:cNvGraphicFramePr>
            <a:graphicFrameLocks noGrp="1"/>
          </p:cNvGraphicFramePr>
          <p:nvPr/>
        </p:nvGraphicFramePr>
        <p:xfrm>
          <a:off x="2193540" y="5633945"/>
          <a:ext cx="5982725" cy="598815"/>
        </p:xfrm>
        <a:graphic>
          <a:graphicData uri="http://schemas.openxmlformats.org/drawingml/2006/table">
            <a:tbl>
              <a:tblPr firstRow="1" bandRow="1"/>
              <a:tblGrid>
                <a:gridCol w="902282">
                  <a:extLst>
                    <a:ext uri="{9D8B030D-6E8A-4147-A177-3AD203B41FA5}">
                      <a16:colId xmlns:a16="http://schemas.microsoft.com/office/drawing/2014/main" val="2371168891"/>
                    </a:ext>
                  </a:extLst>
                </a:gridCol>
                <a:gridCol w="818589">
                  <a:extLst>
                    <a:ext uri="{9D8B030D-6E8A-4147-A177-3AD203B41FA5}">
                      <a16:colId xmlns:a16="http://schemas.microsoft.com/office/drawing/2014/main" val="3886513108"/>
                    </a:ext>
                  </a:extLst>
                </a:gridCol>
                <a:gridCol w="844574">
                  <a:extLst>
                    <a:ext uri="{9D8B030D-6E8A-4147-A177-3AD203B41FA5}">
                      <a16:colId xmlns:a16="http://schemas.microsoft.com/office/drawing/2014/main" val="3668083769"/>
                    </a:ext>
                  </a:extLst>
                </a:gridCol>
                <a:gridCol w="835160">
                  <a:extLst>
                    <a:ext uri="{9D8B030D-6E8A-4147-A177-3AD203B41FA5}">
                      <a16:colId xmlns:a16="http://schemas.microsoft.com/office/drawing/2014/main" val="3436537741"/>
                    </a:ext>
                  </a:extLst>
                </a:gridCol>
                <a:gridCol w="908202">
                  <a:extLst>
                    <a:ext uri="{9D8B030D-6E8A-4147-A177-3AD203B41FA5}">
                      <a16:colId xmlns:a16="http://schemas.microsoft.com/office/drawing/2014/main" val="3879257517"/>
                    </a:ext>
                  </a:extLst>
                </a:gridCol>
                <a:gridCol w="852018">
                  <a:extLst>
                    <a:ext uri="{9D8B030D-6E8A-4147-A177-3AD203B41FA5}">
                      <a16:colId xmlns:a16="http://schemas.microsoft.com/office/drawing/2014/main" val="2042501234"/>
                    </a:ext>
                  </a:extLst>
                </a:gridCol>
                <a:gridCol w="821900">
                  <a:extLst>
                    <a:ext uri="{9D8B030D-6E8A-4147-A177-3AD203B41FA5}">
                      <a16:colId xmlns:a16="http://schemas.microsoft.com/office/drawing/2014/main" val="4179743533"/>
                    </a:ext>
                  </a:extLst>
                </a:gridCol>
              </a:tblGrid>
              <a:tr h="59881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tc>
                  <a:txBody>
                    <a:body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endParaRPr lang="en-VN" sz="2700">
                        <a:ln w="38100">
                          <a:solidFill>
                            <a:schemeClr val="accent5">
                              <a:lumMod val="50000"/>
                            </a:schemeClr>
                          </a:solidFill>
                        </a:ln>
                        <a:solidFill>
                          <a:schemeClr val="accent5">
                            <a:lumMod val="25000"/>
                          </a:schemeClr>
                        </a:solidFill>
                        <a:latin typeface="Calibri" panose="020F0502020204030204" pitchFamily="34" charset="0"/>
                        <a:cs typeface="Calibri" panose="020F0502020204030204" pitchFamily="34" charset="0"/>
                      </a:endParaRPr>
                    </a:p>
                  </a:txBody>
                  <a:tcPr marL="121904" marR="121904" marT="60952" marB="60952" anchor="ctr">
                    <a:lnL w="12700" cap="flat" cmpd="sng" algn="ctr">
                      <a:solidFill>
                        <a:srgbClr val="4C4B4B"/>
                      </a:solidFill>
                      <a:prstDash val="solid"/>
                      <a:round/>
                      <a:headEnd type="none" w="med" len="med"/>
                      <a:tailEnd type="none" w="med" len="med"/>
                    </a:lnL>
                    <a:lnR w="12700" cap="flat" cmpd="sng" algn="ctr">
                      <a:solidFill>
                        <a:srgbClr val="4C4B4B"/>
                      </a:solidFill>
                      <a:prstDash val="solid"/>
                      <a:round/>
                      <a:headEnd type="none" w="med" len="med"/>
                      <a:tailEnd type="none" w="med" len="med"/>
                    </a:lnR>
                    <a:lnT w="12700" cap="flat" cmpd="sng" algn="ctr">
                      <a:solidFill>
                        <a:srgbClr val="4C4B4B"/>
                      </a:solidFill>
                      <a:prstDash val="solid"/>
                      <a:round/>
                      <a:headEnd type="none" w="med" len="med"/>
                      <a:tailEnd type="none" w="med" len="med"/>
                    </a:lnT>
                    <a:lnB w="12700" cap="flat" cmpd="sng" algn="ctr">
                      <a:solidFill>
                        <a:srgbClr val="4C4B4B"/>
                      </a:solidFill>
                      <a:prstDash val="solid"/>
                      <a:round/>
                      <a:headEnd type="none" w="med" len="med"/>
                      <a:tailEnd type="none" w="med" len="med"/>
                    </a:lnB>
                    <a:lnTlToBr w="12700" cmpd="sng">
                      <a:noFill/>
                      <a:prstDash val="solid"/>
                    </a:lnTlToBr>
                    <a:lnBlToTr w="12700" cmpd="sng">
                      <a:noFill/>
                      <a:prstDash val="solid"/>
                    </a:lnBlToTr>
                    <a:solidFill>
                      <a:srgbClr val="DFFCD8"/>
                    </a:solidFill>
                  </a:tcPr>
                </a:tc>
                <a:extLst>
                  <a:ext uri="{0D108BD9-81ED-4DB2-BD59-A6C34878D82A}">
                    <a16:rowId xmlns:a16="http://schemas.microsoft.com/office/drawing/2014/main" val="2246924413"/>
                  </a:ext>
                </a:extLst>
              </a:tr>
            </a:tbl>
          </a:graphicData>
        </a:graphic>
      </p:graphicFrame>
    </p:spTree>
    <p:extLst>
      <p:ext uri="{BB962C8B-B14F-4D97-AF65-F5344CB8AC3E}">
        <p14:creationId xmlns:p14="http://schemas.microsoft.com/office/powerpoint/2010/main" val="1835784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 restart="whenNotActive" fill="hold" evtFilter="cancelBubble" nodeType="interactiveSeq">
                <p:stCondLst>
                  <p:cond evt="onClick" delay="0">
                    <p:tgtEl>
                      <p:spTgt spid="114"/>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14"/>
                                        </p:tgtEl>
                                      </p:cBhvr>
                                    </p:animEffect>
                                    <p:set>
                                      <p:cBhvr>
                                        <p:cTn id="1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4" restart="whenNotActive" fill="hold" evtFilter="cancelBubble" nodeType="interactiveSeq">
                <p:stCondLst>
                  <p:cond evt="onClick" delay="0">
                    <p:tgtEl>
                      <p:spTgt spid="115"/>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15"/>
                                        </p:tgtEl>
                                      </p:cBhvr>
                                    </p:animEffect>
                                    <p:set>
                                      <p:cBhvr>
                                        <p:cTn id="19"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0" restart="whenNotActive" fill="hold" evtFilter="cancelBubble" nodeType="interactiveSeq">
                <p:stCondLst>
                  <p:cond evt="onClick" delay="0">
                    <p:tgtEl>
                      <p:spTgt spid="116"/>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16"/>
                                        </p:tgtEl>
                                      </p:cBhvr>
                                    </p:animEffect>
                                    <p:set>
                                      <p:cBhvr>
                                        <p:cTn id="25"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6" restart="whenNotActive" fill="hold" evtFilter="cancelBubble" nodeType="interactiveSeq">
                <p:stCondLst>
                  <p:cond evt="onClick" delay="0">
                    <p:tgtEl>
                      <p:spTgt spid="117"/>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17"/>
                                        </p:tgtEl>
                                      </p:cBhvr>
                                    </p:animEffect>
                                    <p:set>
                                      <p:cBhvr>
                                        <p:cTn id="3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32" restart="whenNotActive" fill="hold" evtFilter="cancelBubble" nodeType="interactiveSeq">
                <p:stCondLst>
                  <p:cond evt="onClick" delay="0">
                    <p:tgtEl>
                      <p:spTgt spid="118"/>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118"/>
                                        </p:tgtEl>
                                      </p:cBhvr>
                                    </p:animEffect>
                                    <p:set>
                                      <p:cBhvr>
                                        <p:cTn id="37"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38" restart="whenNotActive" fill="hold" evtFilter="cancelBubble" nodeType="interactiveSeq">
                <p:stCondLst>
                  <p:cond evt="onClick" delay="0">
                    <p:tgtEl>
                      <p:spTgt spid="120"/>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20"/>
                                        </p:tgtEl>
                                      </p:cBhvr>
                                    </p:animEffect>
                                    <p:set>
                                      <p:cBhvr>
                                        <p:cTn id="43"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520EBA-7EB8-BF6E-4ECD-D314B112C71B}"/>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Aft>
                <a:spcPts val="600"/>
              </a:spcAft>
            </a:pPr>
            <a:r>
              <a:rPr lang="en-US" sz="2400" dirty="0">
                <a:latin typeface="Calibri" panose="020F0502020204030204" pitchFamily="34" charset="0"/>
                <a:cs typeface="Calibri" panose="020F0502020204030204" pitchFamily="34" charset="0"/>
              </a:rPr>
              <a:t>NÊU QUAN ĐIỂM SỐNG CỦA BẢN THÂN EM?</a:t>
            </a:r>
          </a:p>
        </p:txBody>
      </p:sp>
      <p:sp>
        <p:nvSpPr>
          <p:cNvPr id="6" name="Rectangle 5">
            <a:extLst>
              <a:ext uri="{FF2B5EF4-FFF2-40B4-BE49-F238E27FC236}">
                <a16:creationId xmlns:a16="http://schemas.microsoft.com/office/drawing/2014/main" id="{3F16D49A-54D8-027A-538F-32F06B309413}"/>
              </a:ext>
            </a:extLst>
          </p:cNvPr>
          <p:cNvSpPr/>
          <p:nvPr/>
        </p:nvSpPr>
        <p:spPr>
          <a:xfrm>
            <a:off x="629587" y="5237979"/>
            <a:ext cx="3117954" cy="914400"/>
          </a:xfrm>
          <a:prstGeom prst="rect">
            <a:avLst/>
          </a:prstGeom>
          <a:solidFill>
            <a:srgbClr val="C29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bg1"/>
                </a:solidFill>
                <a:latin typeface="Calibri Light" panose="020F0302020204030204" pitchFamily="34" charset="0"/>
                <a:cs typeface="Calibri Light" panose="020F0302020204030204" pitchFamily="34" charset="0"/>
              </a:rPr>
              <a:t>VIẾT RA NOTE VÀ DÁN LÊN BẢNG</a:t>
            </a:r>
          </a:p>
        </p:txBody>
      </p:sp>
      <p:pic>
        <p:nvPicPr>
          <p:cNvPr id="7" name="Picture 6" descr="A child drawing a face on a white board&#10;&#10;Description automatically generated with low confidence">
            <a:extLst>
              <a:ext uri="{FF2B5EF4-FFF2-40B4-BE49-F238E27FC236}">
                <a16:creationId xmlns:a16="http://schemas.microsoft.com/office/drawing/2014/main" id="{D3FF8434-5F48-0446-439E-82D8BA3FDF8B}"/>
              </a:ext>
            </a:extLst>
          </p:cNvPr>
          <p:cNvPicPr>
            <a:picLocks noChangeAspect="1"/>
          </p:cNvPicPr>
          <p:nvPr/>
        </p:nvPicPr>
        <p:blipFill rotWithShape="1">
          <a:blip r:embed="rId2">
            <a:extLst>
              <a:ext uri="{28A0092B-C50C-407E-A947-70E740481C1C}">
                <a14:useLocalDpi xmlns:a14="http://schemas.microsoft.com/office/drawing/2010/main" val="0"/>
              </a:ext>
            </a:extLst>
          </a:blip>
          <a:srcRect t="23834" r="1" b="2385"/>
          <a:stretch/>
        </p:blipFill>
        <p:spPr>
          <a:xfrm>
            <a:off x="321564" y="320040"/>
            <a:ext cx="11548872" cy="4303462"/>
          </a:xfrm>
          <a:prstGeom prst="rect">
            <a:avLst/>
          </a:prstGeom>
        </p:spPr>
      </p:pic>
    </p:spTree>
    <p:extLst>
      <p:ext uri="{BB962C8B-B14F-4D97-AF65-F5344CB8AC3E}">
        <p14:creationId xmlns:p14="http://schemas.microsoft.com/office/powerpoint/2010/main" val="298515121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4">
            <a:extLst>
              <a:ext uri="{FF2B5EF4-FFF2-40B4-BE49-F238E27FC236}">
                <a16:creationId xmlns:a16="http://schemas.microsoft.com/office/drawing/2014/main" id="{A3E71304-CE03-5679-7067-2614C4580740}"/>
              </a:ext>
            </a:extLst>
          </p:cNvPr>
          <p:cNvSpPr/>
          <p:nvPr/>
        </p:nvSpPr>
        <p:spPr>
          <a:xfrm>
            <a:off x="4140756" y="1920975"/>
            <a:ext cx="4004956" cy="400495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10" name="Oval 9">
            <a:extLst>
              <a:ext uri="{FF2B5EF4-FFF2-40B4-BE49-F238E27FC236}">
                <a16:creationId xmlns:a16="http://schemas.microsoft.com/office/drawing/2014/main" id="{A4E7589D-5DA2-1246-40EF-6C790D3F9E00}"/>
              </a:ext>
            </a:extLst>
          </p:cNvPr>
          <p:cNvSpPr/>
          <p:nvPr/>
        </p:nvSpPr>
        <p:spPr>
          <a:xfrm>
            <a:off x="730190" y="2664307"/>
            <a:ext cx="2214716" cy="212260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prstClr val="white"/>
                </a:solidFill>
                <a:effectLst/>
                <a:uLnTx/>
                <a:uFillTx/>
                <a:latin typeface="Montserrat" pitchFamily="2" charset="77"/>
                <a:ea typeface="+mn-ea"/>
                <a:cs typeface="+mn-cs"/>
              </a:rPr>
              <a:t>ĐỒNG Ý</a:t>
            </a:r>
            <a:r>
              <a:rPr kumimoji="0" lang="en-VN" sz="2400" b="0" i="0" u="none" strike="noStrike" kern="0" cap="none" spc="0" normalizeH="0" baseline="0" noProof="0">
                <a:ln>
                  <a:noFill/>
                </a:ln>
                <a:solidFill>
                  <a:prstClr val="white"/>
                </a:solidFill>
                <a:effectLst/>
                <a:uLnTx/>
                <a:uFillTx/>
                <a:latin typeface="Montserrat"/>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Montserrat"/>
                <a:ea typeface="+mn-ea"/>
                <a:cs typeface="+mn-cs"/>
              </a:rPr>
              <a:t>V</a:t>
            </a:r>
            <a:r>
              <a:rPr kumimoji="0" lang="en-VN" sz="2400" b="0" i="0" u="none" strike="noStrike" kern="0" cap="none" spc="0" normalizeH="0" baseline="0" noProof="0">
                <a:ln>
                  <a:noFill/>
                </a:ln>
                <a:solidFill>
                  <a:prstClr val="white"/>
                </a:solidFill>
                <a:effectLst/>
                <a:uLnTx/>
                <a:uFillTx/>
                <a:latin typeface="Montserrat"/>
                <a:ea typeface="+mn-ea"/>
                <a:cs typeface="+mn-cs"/>
              </a:rPr>
              <a:t>ì sao?</a:t>
            </a:r>
          </a:p>
        </p:txBody>
      </p:sp>
      <p:sp>
        <p:nvSpPr>
          <p:cNvPr id="11" name="Oval 10">
            <a:extLst>
              <a:ext uri="{FF2B5EF4-FFF2-40B4-BE49-F238E27FC236}">
                <a16:creationId xmlns:a16="http://schemas.microsoft.com/office/drawing/2014/main" id="{F4F1BACC-3F51-85F4-9C11-5C3F11700A3A}"/>
              </a:ext>
            </a:extLst>
          </p:cNvPr>
          <p:cNvSpPr/>
          <p:nvPr/>
        </p:nvSpPr>
        <p:spPr>
          <a:xfrm>
            <a:off x="9341560" y="2551679"/>
            <a:ext cx="2214716" cy="2122607"/>
          </a:xfrm>
          <a:prstGeom prst="ellipse">
            <a:avLst/>
          </a:prstGeom>
          <a:solidFill>
            <a:srgbClr val="3796A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Montserrat"/>
                <a:ea typeface="+mn-ea"/>
                <a:cs typeface="+mn-cs"/>
              </a:rPr>
              <a:t>KHÔNG ĐỒNG Ý</a:t>
            </a:r>
            <a:r>
              <a:rPr kumimoji="0" lang="en-VN" sz="2400" b="0" i="0" u="none" strike="noStrike" kern="0" cap="none" spc="0" normalizeH="0" baseline="0" noProof="0">
                <a:ln>
                  <a:noFill/>
                </a:ln>
                <a:solidFill>
                  <a:prstClr val="white"/>
                </a:solidFill>
                <a:effectLst/>
                <a:uLnTx/>
                <a:uFillTx/>
                <a:latin typeface="Montserrat"/>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Montserrat"/>
                <a:ea typeface="+mn-ea"/>
                <a:cs typeface="+mn-cs"/>
              </a:rPr>
              <a:t>V</a:t>
            </a:r>
            <a:r>
              <a:rPr kumimoji="0" lang="en-VN" sz="2400" b="0" i="0" u="none" strike="noStrike" kern="0" cap="none" spc="0" normalizeH="0" baseline="0" noProof="0">
                <a:ln>
                  <a:noFill/>
                </a:ln>
                <a:solidFill>
                  <a:prstClr val="white"/>
                </a:solidFill>
                <a:effectLst/>
                <a:uLnTx/>
                <a:uFillTx/>
                <a:latin typeface="Montserrat"/>
                <a:ea typeface="+mn-ea"/>
                <a:cs typeface="+mn-cs"/>
              </a:rPr>
              <a:t>ì sao?</a:t>
            </a:r>
          </a:p>
        </p:txBody>
      </p:sp>
      <p:cxnSp>
        <p:nvCxnSpPr>
          <p:cNvPr id="12" name="Straight Connector 11">
            <a:extLst>
              <a:ext uri="{FF2B5EF4-FFF2-40B4-BE49-F238E27FC236}">
                <a16:creationId xmlns:a16="http://schemas.microsoft.com/office/drawing/2014/main" id="{EE6F707A-31A9-03D7-5E59-FB5632453B7B}"/>
              </a:ext>
            </a:extLst>
          </p:cNvPr>
          <p:cNvCxnSpPr>
            <a:cxnSpLocks/>
          </p:cNvCxnSpPr>
          <p:nvPr/>
        </p:nvCxnSpPr>
        <p:spPr>
          <a:xfrm>
            <a:off x="2944906" y="3725609"/>
            <a:ext cx="1192777" cy="0"/>
          </a:xfrm>
          <a:prstGeom prst="line">
            <a:avLst/>
          </a:prstGeom>
          <a:noFill/>
          <a:ln w="19050" cap="flat" cmpd="sng" algn="ctr">
            <a:solidFill>
              <a:srgbClr val="75A9B4"/>
            </a:solidFill>
            <a:prstDash val="sysDot"/>
            <a:miter lim="800000"/>
          </a:ln>
          <a:effectLst/>
        </p:spPr>
      </p:cxnSp>
      <p:cxnSp>
        <p:nvCxnSpPr>
          <p:cNvPr id="13" name="Straight Connector 12">
            <a:extLst>
              <a:ext uri="{FF2B5EF4-FFF2-40B4-BE49-F238E27FC236}">
                <a16:creationId xmlns:a16="http://schemas.microsoft.com/office/drawing/2014/main" id="{B0A5D660-CDF3-F303-0924-D420756D66BC}"/>
              </a:ext>
            </a:extLst>
          </p:cNvPr>
          <p:cNvCxnSpPr>
            <a:cxnSpLocks/>
          </p:cNvCxnSpPr>
          <p:nvPr/>
        </p:nvCxnSpPr>
        <p:spPr>
          <a:xfrm>
            <a:off x="8145711" y="3647894"/>
            <a:ext cx="1192777" cy="0"/>
          </a:xfrm>
          <a:prstGeom prst="line">
            <a:avLst/>
          </a:prstGeom>
          <a:noFill/>
          <a:ln w="19050" cap="flat" cmpd="sng" algn="ctr">
            <a:solidFill>
              <a:srgbClr val="75A9B4"/>
            </a:solidFill>
            <a:prstDash val="sysDot"/>
            <a:miter lim="800000"/>
          </a:ln>
          <a:effectLst/>
        </p:spPr>
      </p:cxnSp>
      <p:sp>
        <p:nvSpPr>
          <p:cNvPr id="14" name="TextBox 8">
            <a:extLst>
              <a:ext uri="{FF2B5EF4-FFF2-40B4-BE49-F238E27FC236}">
                <a16:creationId xmlns:a16="http://schemas.microsoft.com/office/drawing/2014/main" id="{839A8116-D122-66F4-7D41-A97EF4A79899}"/>
              </a:ext>
            </a:extLst>
          </p:cNvPr>
          <p:cNvSpPr txBox="1">
            <a:spLocks noChangeArrowheads="1"/>
          </p:cNvSpPr>
          <p:nvPr/>
        </p:nvSpPr>
        <p:spPr bwMode="auto">
          <a:xfrm>
            <a:off x="3860263" y="524598"/>
            <a:ext cx="4471475" cy="49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3200" b="1" u="sng" dirty="0">
                <a:solidFill>
                  <a:srgbClr val="16727D"/>
                </a:solidFill>
                <a:latin typeface="Montserrat SemiBold" panose="00000700000000000000" pitchFamily="2" charset="0"/>
              </a:rPr>
              <a:t>GÓC TRANH BIỆN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233" y="1174926"/>
            <a:ext cx="5085403" cy="5281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523499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20193" y="1054965"/>
            <a:ext cx="10751614" cy="1938992"/>
          </a:xfrm>
          <a:prstGeom prst="rect">
            <a:avLst/>
          </a:prstGeom>
          <a:noFill/>
        </p:spPr>
        <p:txBody>
          <a:bodyPr wrap="square" rtlCol="0">
            <a:spAutoFit/>
          </a:bodyPr>
          <a:lstStyle/>
          <a:p>
            <a:pPr algn="just"/>
            <a:r>
              <a:rPr lang="vi-VN" sz="3000" b="1" i="1" dirty="0" smtClean="0"/>
              <a:t>- Mỗi </a:t>
            </a:r>
            <a:r>
              <a:rPr lang="vi-VN" sz="3000" b="1" i="1" dirty="0"/>
              <a:t>người có thể có những quan điểm sống khác nhau, có quan điểm sống tích cực, quan điểm sống tiêu cực </a:t>
            </a:r>
          </a:p>
          <a:p>
            <a:pPr algn="just"/>
            <a:r>
              <a:rPr lang="vi-VN" sz="3000" b="1" i="1" dirty="0"/>
              <a:t>- Quan điểm sống tích cực sẽ định hướng cho chúng ta lối sống và cách suy nghĩ tích cực.</a:t>
            </a:r>
          </a:p>
        </p:txBody>
      </p:sp>
    </p:spTree>
    <p:extLst>
      <p:ext uri="{BB962C8B-B14F-4D97-AF65-F5344CB8AC3E}">
        <p14:creationId xmlns:p14="http://schemas.microsoft.com/office/powerpoint/2010/main" val="304614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FF8434-5F48-0446-439E-82D8BA3FDF8B}"/>
              </a:ext>
            </a:extLst>
          </p:cNvPr>
          <p:cNvPicPr>
            <a:picLocks noChangeAspect="1"/>
          </p:cNvPicPr>
          <p:nvPr/>
        </p:nvPicPr>
        <p:blipFill>
          <a:blip r:embed="rId2">
            <a:extLst>
              <a:ext uri="{28A0092B-C50C-407E-A947-70E740481C1C}">
                <a14:useLocalDpi xmlns:a14="http://schemas.microsoft.com/office/drawing/2010/main" val="0"/>
              </a:ext>
            </a:extLst>
          </a:blip>
          <a:srcRect t="23592" b="23592"/>
          <a:stretch/>
        </p:blipFill>
        <p:spPr>
          <a:xfrm>
            <a:off x="320040" y="320040"/>
            <a:ext cx="11548872" cy="6217920"/>
          </a:xfrm>
          <a:prstGeom prst="rect">
            <a:avLst/>
          </a:prstGeom>
        </p:spPr>
      </p:pic>
    </p:spTree>
    <p:extLst>
      <p:ext uri="{BB962C8B-B14F-4D97-AF65-F5344CB8AC3E}">
        <p14:creationId xmlns:p14="http://schemas.microsoft.com/office/powerpoint/2010/main" val="254077152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18"/>
          <p:cNvSpPr>
            <a:spLocks noChangeArrowheads="1"/>
          </p:cNvSpPr>
          <p:nvPr>
            <p:custDataLst>
              <p:tags r:id="rId1"/>
            </p:custDataLst>
          </p:nvPr>
        </p:nvSpPr>
        <p:spPr bwMode="auto">
          <a:xfrm>
            <a:off x="1136015" y="1105535"/>
            <a:ext cx="9920605" cy="246221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KHÁM PHÁ</a:t>
            </a:r>
          </a:p>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BẢN THÂN </a:t>
            </a:r>
            <a:r>
              <a:rPr lang="vi-VN" altLang="zh-CN" sz="8000" dirty="0" smtClean="0">
                <a:solidFill>
                  <a:srgbClr val="539469"/>
                </a:solidFill>
                <a:latin typeface="Elsie" panose="02000000000000000000" charset="0"/>
                <a:ea typeface="Elsie" panose="02000000000000000000" charset="0"/>
                <a:cs typeface="宋体" panose="02010600030101010101" pitchFamily="2" charset="-122"/>
              </a:rPr>
              <a:t>(T4)</a:t>
            </a:r>
            <a:endParaRPr lang="en-US" altLang="zh-CN" sz="8000" dirty="0">
              <a:solidFill>
                <a:srgbClr val="539469"/>
              </a:solidFill>
              <a:latin typeface="Elsie" panose="02000000000000000000" charset="0"/>
              <a:ea typeface="Elsie" panose="02000000000000000000" charset="0"/>
              <a:cs typeface="宋体" panose="02010600030101010101" pitchFamily="2" charset="-122"/>
            </a:endParaRPr>
          </a:p>
        </p:txBody>
      </p:sp>
      <p:pic>
        <p:nvPicPr>
          <p:cNvPr id="18" name="6-轻音乐-钢琴弦乐铃-欢快可爱配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2075" y="-1241425"/>
            <a:ext cx="609600" cy="609600"/>
          </a:xfrm>
          <a:prstGeom prst="rect">
            <a:avLst/>
          </a:prstGeom>
        </p:spPr>
      </p:pic>
    </p:spTree>
    <p:extLst>
      <p:ext uri="{BB962C8B-B14F-4D97-AF65-F5344CB8AC3E}">
        <p14:creationId xmlns:p14="http://schemas.microsoft.com/office/powerpoint/2010/main" val="1000081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par>
                                <p:cTn id="10" presetID="41" presetClass="entr" presetSubtype="0" fill="hold" grpId="0" nodeType="with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3"/>
                                        </p:tgtEl>
                                        <p:attrNameLst>
                                          <p:attrName>ppt_y</p:attrName>
                                        </p:attrNameLst>
                                      </p:cBhvr>
                                      <p:tavLst>
                                        <p:tav tm="0">
                                          <p:val>
                                            <p:strVal val="#ppt_y"/>
                                          </p:val>
                                        </p:tav>
                                        <p:tav tm="100000">
                                          <p:val>
                                            <p:strVal val="#ppt_y"/>
                                          </p:val>
                                        </p:tav>
                                      </p:tavLst>
                                    </p:anim>
                                    <p:anim calcmode="lin" valueType="num">
                                      <p:cBhvr>
                                        <p:cTn id="14"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6D49A-54D8-027A-538F-32F06B309413}"/>
              </a:ext>
            </a:extLst>
          </p:cNvPr>
          <p:cNvSpPr/>
          <p:nvPr/>
        </p:nvSpPr>
        <p:spPr>
          <a:xfrm>
            <a:off x="629586" y="5237979"/>
            <a:ext cx="11109831" cy="914400"/>
          </a:xfrm>
          <a:prstGeom prst="rect">
            <a:avLst/>
          </a:prstGeom>
          <a:solidFill>
            <a:srgbClr val="C29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alibri Light" panose="020F0302020204030204" pitchFamily="34" charset="0"/>
                <a:cs typeface="Calibri Light" panose="020F0302020204030204" pitchFamily="34" charset="0"/>
              </a:rPr>
              <a:t>ĐÓNG KỊCH: “BẠN ĐẾN NHÀ CHƠI”</a:t>
            </a:r>
            <a:endParaRPr lang="en-VN" sz="2800" b="1" dirty="0">
              <a:solidFill>
                <a:schemeClr val="bg1"/>
              </a:solidFill>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57" y="159181"/>
            <a:ext cx="11803352" cy="4680673"/>
          </a:xfrm>
          <a:prstGeom prst="rect">
            <a:avLst/>
          </a:prstGeom>
        </p:spPr>
      </p:pic>
    </p:spTree>
    <p:extLst>
      <p:ext uri="{BB962C8B-B14F-4D97-AF65-F5344CB8AC3E}">
        <p14:creationId xmlns:p14="http://schemas.microsoft.com/office/powerpoint/2010/main" val="3567418196"/>
      </p:ext>
    </p:extLst>
  </p:cSld>
  <p:clrMapOvr>
    <a:masterClrMapping/>
  </p:clrMapOvr>
  <p:transition spd="slow" advClick="0" advTm="1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2" name="Cloud Callout 1"/>
          <p:cNvSpPr/>
          <p:nvPr/>
        </p:nvSpPr>
        <p:spPr>
          <a:xfrm>
            <a:off x="785091" y="785091"/>
            <a:ext cx="9716654" cy="2586182"/>
          </a:xfrm>
          <a:prstGeom prst="cloudCallout">
            <a:avLst>
              <a:gd name="adj1" fmla="val -6289"/>
              <a:gd name="adj2" fmla="val 925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0000"/>
                </a:solidFill>
              </a:rPr>
              <a:t>Thảo luận tình huống</a:t>
            </a:r>
            <a:endParaRPr lang="vi-VN" sz="3200" b="1" dirty="0">
              <a:solidFill>
                <a:srgbClr val="FF0000"/>
              </a:solidFill>
            </a:endParaRPr>
          </a:p>
        </p:txBody>
      </p:sp>
    </p:spTree>
    <p:extLst>
      <p:ext uri="{BB962C8B-B14F-4D97-AF65-F5344CB8AC3E}">
        <p14:creationId xmlns:p14="http://schemas.microsoft.com/office/powerpoint/2010/main" val="2594896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remove" display="0">
                  <p:stCondLst>
                    <p:cond delay="indefinite"/>
                  </p:stCondLst>
                  <p:endCondLst>
                    <p:cond evt="onStopAudio" delay="0">
                      <p:tgtEl>
                        <p:sldTgt/>
                      </p:tgtEl>
                    </p:cond>
                  </p:endCondLst>
                </p:cTn>
                <p:tgtEl>
                  <p:spTgt spid="1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3982052" y="1050967"/>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iCiel Cadena" panose="02000503000000020004" pitchFamily="2" charset="77"/>
                <a:ea typeface="Elsie" panose="02000000000000000000" charset="0"/>
              </a:rPr>
              <a:t>Part </a:t>
            </a:r>
            <a:r>
              <a:rPr lang="en-US" altLang="zh-CN" sz="3600" spc="600" dirty="0" smtClean="0">
                <a:solidFill>
                  <a:schemeClr val="bg1"/>
                </a:solidFill>
                <a:latin typeface="iCiel Cadena" panose="02000503000000020004" pitchFamily="2" charset="77"/>
                <a:ea typeface="Elsie" panose="02000000000000000000" charset="0"/>
              </a:rPr>
              <a:t>tree</a:t>
            </a:r>
            <a:endParaRPr lang="en-US" altLang="zh-CN" sz="3600" spc="600" dirty="0">
              <a:solidFill>
                <a:schemeClr val="bg1"/>
              </a:solidFill>
              <a:latin typeface="iCiel Cadena" panose="02000503000000020004" pitchFamily="2" charset="77"/>
              <a:ea typeface="Elsie" panose="02000000000000000000" charset="0"/>
            </a:endParaRPr>
          </a:p>
        </p:txBody>
      </p:sp>
      <p:sp>
        <p:nvSpPr>
          <p:cNvPr id="4" name="矩形 3"/>
          <p:cNvSpPr/>
          <p:nvPr/>
        </p:nvSpPr>
        <p:spPr>
          <a:xfrm>
            <a:off x="749172" y="2274264"/>
            <a:ext cx="10713308" cy="1446550"/>
          </a:xfrm>
          <a:prstGeom prst="rect">
            <a:avLst/>
          </a:prstGeom>
        </p:spPr>
        <p:txBody>
          <a:bodyPr wrap="square">
            <a:spAutoFit/>
          </a:bodyPr>
          <a:lstStyle/>
          <a:p>
            <a:pPr algn="ctr"/>
            <a:r>
              <a:rPr kumimoji="1" lang="vi-VN" altLang="zh-CN" sz="4400" spc="600" dirty="0">
                <a:solidFill>
                  <a:srgbClr val="539469"/>
                </a:solidFill>
                <a:latin typeface="Elsie" panose="02000000000000000000" charset="0"/>
                <a:ea typeface="Elsie" panose="02000000000000000000" charset="0"/>
              </a:rPr>
              <a:t>TÌM HIỂU </a:t>
            </a:r>
            <a:r>
              <a:rPr kumimoji="1" lang="vi-VN" altLang="zh-CN" sz="4400" spc="600" dirty="0" smtClean="0">
                <a:solidFill>
                  <a:srgbClr val="539469"/>
                </a:solidFill>
                <a:latin typeface="Elsie" panose="02000000000000000000" charset="0"/>
                <a:ea typeface="Elsie" panose="02000000000000000000" charset="0"/>
              </a:rPr>
              <a:t>VỀ SỰ CHỦ ĐỘNG TRONG HỌC TẬP VÀ GIAO ẾPÊP</a:t>
            </a:r>
            <a:endParaRPr kumimoji="1" lang="zh-CN" altLang="en-US" sz="4400" spc="600" dirty="0">
              <a:solidFill>
                <a:srgbClr val="539469"/>
              </a:solidFill>
              <a:latin typeface="Elsie" panose="02000000000000000000" charset="0"/>
              <a:ea typeface="Elsie" panose="02000000000000000000" charset="0"/>
            </a:endParaRPr>
          </a:p>
        </p:txBody>
      </p:sp>
    </p:spTree>
    <p:extLst>
      <p:ext uri="{BB962C8B-B14F-4D97-AF65-F5344CB8AC3E}">
        <p14:creationId xmlns:p14="http://schemas.microsoft.com/office/powerpoint/2010/main" val="93619087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806463" y="687300"/>
            <a:ext cx="6106957" cy="1099226"/>
            <a:chOff x="4784213" y="959787"/>
            <a:chExt cx="6106957" cy="1099226"/>
          </a:xfrm>
        </p:grpSpPr>
        <p:sp>
          <p:nvSpPr>
            <p:cNvPr id="8" name="Wave 7"/>
            <p:cNvSpPr/>
            <p:nvPr/>
          </p:nvSpPr>
          <p:spPr>
            <a:xfrm>
              <a:off x="4784213" y="959787"/>
              <a:ext cx="6106957" cy="1099226"/>
            </a:xfrm>
            <a:prstGeom prst="wave">
              <a:avLst>
                <a:gd name="adj1" fmla="val 12500"/>
                <a:gd name="adj2" fmla="val -223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文本框 16"/>
            <p:cNvSpPr txBox="1"/>
            <p:nvPr/>
          </p:nvSpPr>
          <p:spPr>
            <a:xfrm>
              <a:off x="6063288" y="1151293"/>
              <a:ext cx="2915342" cy="584775"/>
            </a:xfrm>
            <a:prstGeom prst="rect">
              <a:avLst/>
            </a:prstGeom>
            <a:noFill/>
          </p:spPr>
          <p:txBody>
            <a:bodyPr wrap="square" rtlCol="0">
              <a:spAutoFit/>
            </a:bodyPr>
            <a:lstStyle/>
            <a:p>
              <a:r>
                <a:rPr lang="en-US" altLang="zh-CN" sz="3200" dirty="0" smtClean="0">
                  <a:solidFill>
                    <a:schemeClr val="tx1">
                      <a:lumMod val="50000"/>
                      <a:lumOff val="50000"/>
                    </a:schemeClr>
                  </a:solidFill>
                  <a:ea typeface="Montserrat" panose="00000500000000000000" charset="0"/>
                  <a:cs typeface="Montserrat" panose="00000500000000000000" charset="0"/>
                </a:rPr>
                <a:t>Ở </a:t>
              </a:r>
              <a:r>
                <a:rPr lang="en-US" altLang="zh-CN" sz="3200" dirty="0" err="1" smtClean="0">
                  <a:solidFill>
                    <a:schemeClr val="tx1">
                      <a:lumMod val="50000"/>
                      <a:lumOff val="50000"/>
                    </a:schemeClr>
                  </a:solidFill>
                  <a:ea typeface="Montserrat" panose="00000500000000000000" charset="0"/>
                  <a:cs typeface="Montserrat" panose="00000500000000000000" charset="0"/>
                </a:rPr>
                <a:t>trường</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lớp</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grpSp>
      <p:grpSp>
        <p:nvGrpSpPr>
          <p:cNvPr id="26" name="Group 25"/>
          <p:cNvGrpSpPr/>
          <p:nvPr/>
        </p:nvGrpSpPr>
        <p:grpSpPr>
          <a:xfrm>
            <a:off x="4012485" y="2102747"/>
            <a:ext cx="6106957" cy="1099226"/>
            <a:chOff x="4784213" y="959787"/>
            <a:chExt cx="6106957" cy="1099226"/>
          </a:xfrm>
        </p:grpSpPr>
        <p:sp>
          <p:nvSpPr>
            <p:cNvPr id="29" name="Wave 28"/>
            <p:cNvSpPr/>
            <p:nvPr/>
          </p:nvSpPr>
          <p:spPr>
            <a:xfrm>
              <a:off x="4784213" y="959787"/>
              <a:ext cx="6106957" cy="1099226"/>
            </a:xfrm>
            <a:prstGeom prst="wave">
              <a:avLst>
                <a:gd name="adj1" fmla="val 12500"/>
                <a:gd name="adj2" fmla="val -223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文本框 16"/>
            <p:cNvSpPr txBox="1"/>
            <p:nvPr/>
          </p:nvSpPr>
          <p:spPr>
            <a:xfrm>
              <a:off x="6063288" y="1151293"/>
              <a:ext cx="2915342" cy="584775"/>
            </a:xfrm>
            <a:prstGeom prst="rect">
              <a:avLst/>
            </a:prstGeom>
            <a:noFill/>
          </p:spPr>
          <p:txBody>
            <a:bodyPr wrap="square" rtlCol="0">
              <a:spAutoFit/>
            </a:bodyPr>
            <a:lstStyle/>
            <a:p>
              <a:r>
                <a:rPr lang="en-US" altLang="zh-CN" sz="3200" dirty="0" smtClean="0">
                  <a:solidFill>
                    <a:schemeClr val="tx1">
                      <a:lumMod val="50000"/>
                      <a:lumOff val="50000"/>
                    </a:schemeClr>
                  </a:solidFill>
                  <a:ea typeface="Montserrat" panose="00000500000000000000" charset="0"/>
                  <a:cs typeface="Montserrat" panose="00000500000000000000" charset="0"/>
                </a:rPr>
                <a:t>Ở </a:t>
              </a:r>
              <a:r>
                <a:rPr lang="en-US" altLang="zh-CN" sz="3200" dirty="0" err="1" smtClean="0">
                  <a:solidFill>
                    <a:schemeClr val="tx1">
                      <a:lumMod val="50000"/>
                      <a:lumOff val="50000"/>
                    </a:schemeClr>
                  </a:solidFill>
                  <a:ea typeface="Montserrat" panose="00000500000000000000" charset="0"/>
                  <a:cs typeface="Montserrat" panose="00000500000000000000" charset="0"/>
                </a:rPr>
                <a:t>nhà</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grpSp>
      <p:grpSp>
        <p:nvGrpSpPr>
          <p:cNvPr id="31" name="Group 30"/>
          <p:cNvGrpSpPr/>
          <p:nvPr/>
        </p:nvGrpSpPr>
        <p:grpSpPr>
          <a:xfrm>
            <a:off x="3394608" y="1577181"/>
            <a:ext cx="1041470" cy="1255026"/>
            <a:chOff x="4231721" y="371074"/>
            <a:chExt cx="1041470" cy="1255026"/>
          </a:xfrm>
        </p:grpSpPr>
        <p:pic>
          <p:nvPicPr>
            <p:cNvPr id="32"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192" y="371074"/>
              <a:ext cx="912554" cy="1255026"/>
            </a:xfrm>
            <a:prstGeom prst="rect">
              <a:avLst/>
            </a:prstGeom>
          </p:spPr>
        </p:pic>
        <p:sp>
          <p:nvSpPr>
            <p:cNvPr id="33" name="文本框 1"/>
            <p:cNvSpPr txBox="1"/>
            <p:nvPr/>
          </p:nvSpPr>
          <p:spPr>
            <a:xfrm>
              <a:off x="4231721" y="546647"/>
              <a:ext cx="1041470" cy="461665"/>
            </a:xfrm>
            <a:prstGeom prst="rect">
              <a:avLst/>
            </a:prstGeom>
            <a:noFill/>
          </p:spPr>
          <p:txBody>
            <a:bodyPr wrap="square" rtlCol="0">
              <a:spAutoFit/>
            </a:bodyPr>
            <a:lstStyle/>
            <a:p>
              <a:pPr algn="ctr"/>
              <a:r>
                <a:rPr lang="en-US" altLang="zh-CN" sz="2400" dirty="0" smtClean="0">
                  <a:solidFill>
                    <a:schemeClr val="bg1"/>
                  </a:solidFill>
                  <a:latin typeface="Montserrat" panose="00000500000000000000" charset="0"/>
                  <a:ea typeface="Montserrat" panose="00000500000000000000" charset="0"/>
                  <a:cs typeface="Montserrat" panose="00000500000000000000" charset="0"/>
                </a:rPr>
                <a:t>02</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14" name="Group 13"/>
          <p:cNvGrpSpPr/>
          <p:nvPr/>
        </p:nvGrpSpPr>
        <p:grpSpPr>
          <a:xfrm>
            <a:off x="4231721" y="59787"/>
            <a:ext cx="1041470" cy="1255026"/>
            <a:chOff x="4231721" y="371074"/>
            <a:chExt cx="1041470" cy="1255026"/>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192" y="371074"/>
              <a:ext cx="912554" cy="1255026"/>
            </a:xfrm>
            <a:prstGeom prst="rect">
              <a:avLst/>
            </a:prstGeom>
          </p:spPr>
        </p:pic>
        <p:sp>
          <p:nvSpPr>
            <p:cNvPr id="2" name="文本框 1"/>
            <p:cNvSpPr txBox="1"/>
            <p:nvPr/>
          </p:nvSpPr>
          <p:spPr>
            <a:xfrm>
              <a:off x="4231721" y="546647"/>
              <a:ext cx="1041470" cy="461665"/>
            </a:xfrm>
            <a:prstGeom prst="rect">
              <a:avLst/>
            </a:prstGeom>
            <a:noFill/>
          </p:spPr>
          <p:txBody>
            <a:bodyPr wrap="square" rtlCol="0">
              <a:spAutoFit/>
            </a:bodyPr>
            <a:lstStyle/>
            <a:p>
              <a:pPr algn="ctr"/>
              <a:r>
                <a:rPr lang="en-US" altLang="zh-CN" sz="2400" dirty="0">
                  <a:solidFill>
                    <a:schemeClr val="bg1"/>
                  </a:solidFill>
                  <a:latin typeface="Montserrat" panose="00000500000000000000" charset="0"/>
                  <a:ea typeface="Montserrat" panose="00000500000000000000" charset="0"/>
                  <a:cs typeface="Montserrat" panose="00000500000000000000" charset="0"/>
                </a:rPr>
                <a:t>01</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40" name="Group 39"/>
          <p:cNvGrpSpPr/>
          <p:nvPr/>
        </p:nvGrpSpPr>
        <p:grpSpPr>
          <a:xfrm>
            <a:off x="4358966" y="3845269"/>
            <a:ext cx="6106957" cy="1099226"/>
            <a:chOff x="4784213" y="959787"/>
            <a:chExt cx="6106957" cy="1099226"/>
          </a:xfrm>
        </p:grpSpPr>
        <p:sp>
          <p:nvSpPr>
            <p:cNvPr id="41" name="Wave 40"/>
            <p:cNvSpPr/>
            <p:nvPr/>
          </p:nvSpPr>
          <p:spPr>
            <a:xfrm>
              <a:off x="4784213" y="959787"/>
              <a:ext cx="6106957" cy="1099226"/>
            </a:xfrm>
            <a:prstGeom prst="wave">
              <a:avLst>
                <a:gd name="adj1" fmla="val 12500"/>
                <a:gd name="adj2" fmla="val -223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文本框 16"/>
            <p:cNvSpPr txBox="1"/>
            <p:nvPr/>
          </p:nvSpPr>
          <p:spPr>
            <a:xfrm>
              <a:off x="6063288" y="1151293"/>
              <a:ext cx="3924248" cy="584775"/>
            </a:xfrm>
            <a:prstGeom prst="rect">
              <a:avLst/>
            </a:prstGeom>
            <a:noFill/>
          </p:spPr>
          <p:txBody>
            <a:bodyPr wrap="square" rtlCol="0">
              <a:spAutoFit/>
            </a:bodyPr>
            <a:lstStyle/>
            <a:p>
              <a:r>
                <a:rPr lang="en-US" altLang="zh-CN" sz="3200" dirty="0" err="1" smtClean="0">
                  <a:solidFill>
                    <a:schemeClr val="tx1">
                      <a:lumMod val="50000"/>
                      <a:lumOff val="50000"/>
                    </a:schemeClr>
                  </a:solidFill>
                  <a:ea typeface="Montserrat" panose="00000500000000000000" charset="0"/>
                  <a:cs typeface="Montserrat" panose="00000500000000000000" charset="0"/>
                </a:rPr>
                <a:t>Thực</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tiễn</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xã</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hội</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grpSp>
      <p:grpSp>
        <p:nvGrpSpPr>
          <p:cNvPr id="34" name="Group 33"/>
          <p:cNvGrpSpPr/>
          <p:nvPr/>
        </p:nvGrpSpPr>
        <p:grpSpPr>
          <a:xfrm>
            <a:off x="3781457" y="3270148"/>
            <a:ext cx="1041470" cy="1255026"/>
            <a:chOff x="4231721" y="371074"/>
            <a:chExt cx="1041470" cy="1255026"/>
          </a:xfrm>
        </p:grpSpPr>
        <p:pic>
          <p:nvPicPr>
            <p:cNvPr id="35"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192" y="371074"/>
              <a:ext cx="912554" cy="1255026"/>
            </a:xfrm>
            <a:prstGeom prst="rect">
              <a:avLst/>
            </a:prstGeom>
          </p:spPr>
        </p:pic>
        <p:sp>
          <p:nvSpPr>
            <p:cNvPr id="36" name="文本框 1"/>
            <p:cNvSpPr txBox="1"/>
            <p:nvPr/>
          </p:nvSpPr>
          <p:spPr>
            <a:xfrm>
              <a:off x="4231721" y="546647"/>
              <a:ext cx="1041470" cy="461665"/>
            </a:xfrm>
            <a:prstGeom prst="rect">
              <a:avLst/>
            </a:prstGeom>
            <a:noFill/>
          </p:spPr>
          <p:txBody>
            <a:bodyPr wrap="square" rtlCol="0">
              <a:spAutoFit/>
            </a:bodyPr>
            <a:lstStyle/>
            <a:p>
              <a:pPr algn="ctr"/>
              <a:r>
                <a:rPr lang="en-US" altLang="zh-CN" sz="2400" dirty="0" smtClean="0">
                  <a:solidFill>
                    <a:schemeClr val="bg1"/>
                  </a:solidFill>
                  <a:latin typeface="Montserrat" panose="00000500000000000000" charset="0"/>
                  <a:ea typeface="Montserrat" panose="00000500000000000000" charset="0"/>
                  <a:cs typeface="Montserrat" panose="00000500000000000000" charset="0"/>
                </a:rPr>
                <a:t>03</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43" name="Group 42"/>
          <p:cNvGrpSpPr/>
          <p:nvPr/>
        </p:nvGrpSpPr>
        <p:grpSpPr>
          <a:xfrm>
            <a:off x="4996446" y="5758774"/>
            <a:ext cx="6106957" cy="1099226"/>
            <a:chOff x="4784213" y="959787"/>
            <a:chExt cx="6106957" cy="1099226"/>
          </a:xfrm>
        </p:grpSpPr>
        <p:sp>
          <p:nvSpPr>
            <p:cNvPr id="44" name="Wave 43"/>
            <p:cNvSpPr/>
            <p:nvPr/>
          </p:nvSpPr>
          <p:spPr>
            <a:xfrm>
              <a:off x="4784213" y="959787"/>
              <a:ext cx="6106957" cy="1099226"/>
            </a:xfrm>
            <a:prstGeom prst="wave">
              <a:avLst>
                <a:gd name="adj1" fmla="val 12500"/>
                <a:gd name="adj2" fmla="val -223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文本框 16"/>
            <p:cNvSpPr txBox="1"/>
            <p:nvPr/>
          </p:nvSpPr>
          <p:spPr>
            <a:xfrm>
              <a:off x="5197863" y="1151293"/>
              <a:ext cx="5693307" cy="584775"/>
            </a:xfrm>
            <a:prstGeom prst="rect">
              <a:avLst/>
            </a:prstGeom>
            <a:noFill/>
          </p:spPr>
          <p:txBody>
            <a:bodyPr wrap="square" rtlCol="0">
              <a:spAutoFit/>
            </a:bodyPr>
            <a:lstStyle/>
            <a:p>
              <a:r>
                <a:rPr lang="en-US" altLang="zh-CN" sz="3200" dirty="0" smtClean="0">
                  <a:solidFill>
                    <a:schemeClr val="tx1">
                      <a:lumMod val="50000"/>
                      <a:lumOff val="50000"/>
                    </a:schemeClr>
                  </a:solidFill>
                  <a:ea typeface="Montserrat" panose="00000500000000000000" charset="0"/>
                  <a:cs typeface="Montserrat" panose="00000500000000000000" charset="0"/>
                </a:rPr>
                <a:t>Ở </a:t>
              </a:r>
              <a:r>
                <a:rPr lang="en-US" altLang="zh-CN" sz="3200" dirty="0" err="1" smtClean="0">
                  <a:solidFill>
                    <a:schemeClr val="tx1">
                      <a:lumMod val="50000"/>
                      <a:lumOff val="50000"/>
                    </a:schemeClr>
                  </a:solidFill>
                  <a:ea typeface="Montserrat" panose="00000500000000000000" charset="0"/>
                  <a:cs typeface="Montserrat" panose="00000500000000000000" charset="0"/>
                </a:rPr>
                <a:t>các</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trung</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tâm</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câu</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lạc</a:t>
              </a:r>
              <a:r>
                <a:rPr lang="en-US" altLang="zh-CN" sz="3200" dirty="0" smtClean="0">
                  <a:solidFill>
                    <a:schemeClr val="tx1">
                      <a:lumMod val="50000"/>
                      <a:lumOff val="50000"/>
                    </a:schemeClr>
                  </a:solidFill>
                  <a:ea typeface="Montserrat" panose="00000500000000000000" charset="0"/>
                  <a:cs typeface="Montserrat" panose="00000500000000000000" charset="0"/>
                </a:rPr>
                <a:t> </a:t>
              </a:r>
              <a:r>
                <a:rPr lang="en-US" altLang="zh-CN" sz="3200" dirty="0" err="1" smtClean="0">
                  <a:solidFill>
                    <a:schemeClr val="tx1">
                      <a:lumMod val="50000"/>
                      <a:lumOff val="50000"/>
                    </a:schemeClr>
                  </a:solidFill>
                  <a:ea typeface="Montserrat" panose="00000500000000000000" charset="0"/>
                  <a:cs typeface="Montserrat" panose="00000500000000000000" charset="0"/>
                </a:rPr>
                <a:t>bộ</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grpSp>
      <p:grpSp>
        <p:nvGrpSpPr>
          <p:cNvPr id="37" name="Group 36"/>
          <p:cNvGrpSpPr/>
          <p:nvPr/>
        </p:nvGrpSpPr>
        <p:grpSpPr>
          <a:xfrm>
            <a:off x="4427071" y="5138688"/>
            <a:ext cx="1041470" cy="1255026"/>
            <a:chOff x="4231721" y="371074"/>
            <a:chExt cx="1041470" cy="1255026"/>
          </a:xfrm>
        </p:grpSpPr>
        <p:pic>
          <p:nvPicPr>
            <p:cNvPr id="38"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192" y="371074"/>
              <a:ext cx="912554" cy="1255026"/>
            </a:xfrm>
            <a:prstGeom prst="rect">
              <a:avLst/>
            </a:prstGeom>
          </p:spPr>
        </p:pic>
        <p:sp>
          <p:nvSpPr>
            <p:cNvPr id="39" name="文本框 1"/>
            <p:cNvSpPr txBox="1"/>
            <p:nvPr/>
          </p:nvSpPr>
          <p:spPr>
            <a:xfrm>
              <a:off x="4231721" y="546647"/>
              <a:ext cx="1041470" cy="461665"/>
            </a:xfrm>
            <a:prstGeom prst="rect">
              <a:avLst/>
            </a:prstGeom>
            <a:noFill/>
          </p:spPr>
          <p:txBody>
            <a:bodyPr wrap="square" rtlCol="0">
              <a:spAutoFit/>
            </a:bodyPr>
            <a:lstStyle/>
            <a:p>
              <a:pPr algn="ctr"/>
              <a:r>
                <a:rPr lang="en-US" altLang="zh-CN" sz="2400" dirty="0" smtClean="0">
                  <a:solidFill>
                    <a:schemeClr val="bg1"/>
                  </a:solidFill>
                  <a:latin typeface="Montserrat" panose="00000500000000000000" charset="0"/>
                  <a:ea typeface="Montserrat" panose="00000500000000000000" charset="0"/>
                  <a:cs typeface="Montserrat" panose="00000500000000000000" charset="0"/>
                </a:rPr>
                <a:t>04</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46" name="组合 6"/>
          <p:cNvGrpSpPr/>
          <p:nvPr/>
        </p:nvGrpSpPr>
        <p:grpSpPr>
          <a:xfrm>
            <a:off x="-1" y="1314814"/>
            <a:ext cx="3238328" cy="3523120"/>
            <a:chOff x="257686" y="844500"/>
            <a:chExt cx="2457073" cy="2623390"/>
          </a:xfrm>
        </p:grpSpPr>
        <p:grpSp>
          <p:nvGrpSpPr>
            <p:cNvPr id="47" name="组合 12"/>
            <p:cNvGrpSpPr/>
            <p:nvPr/>
          </p:nvGrpSpPr>
          <p:grpSpPr>
            <a:xfrm>
              <a:off x="257686" y="844500"/>
              <a:ext cx="2428640" cy="2623390"/>
              <a:chOff x="1795522" y="1780059"/>
              <a:chExt cx="2428640" cy="2623390"/>
            </a:xfrm>
          </p:grpSpPr>
          <p:pic>
            <p:nvPicPr>
              <p:cNvPr id="4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285" y="1780059"/>
                <a:ext cx="1714877" cy="2558024"/>
              </a:xfrm>
              <a:prstGeom prst="rect">
                <a:avLst/>
              </a:prstGeom>
            </p:spPr>
          </p:pic>
          <p:pic>
            <p:nvPicPr>
              <p:cNvPr id="50"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51"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sp>
          <p:nvSpPr>
            <p:cNvPr id="48" name="文本框 14"/>
            <p:cNvSpPr txBox="1"/>
            <p:nvPr/>
          </p:nvSpPr>
          <p:spPr>
            <a:xfrm>
              <a:off x="941522" y="1406977"/>
              <a:ext cx="1773237" cy="1026537"/>
            </a:xfrm>
            <a:prstGeom prst="rect">
              <a:avLst/>
            </a:prstGeom>
            <a:noFill/>
          </p:spPr>
          <p:txBody>
            <a:bodyPr wrap="square" rtlCol="0">
              <a:spAutoFit/>
            </a:bodyPr>
            <a:lstStyle/>
            <a:p>
              <a:pPr algn="ctr"/>
              <a:r>
                <a:rPr lang="en-VN" sz="1500" b="1" dirty="0" smtClean="0"/>
                <a:t>CHIA SẺ </a:t>
              </a:r>
              <a:r>
                <a:rPr lang="en-VN" sz="1500" b="1" dirty="0"/>
                <a:t>VỚI CÁC BẠN VỀ SỰ CHỦ ĐỘNG TRONG HỌC TẬP, GIAO TIẾP</a:t>
              </a:r>
            </a:p>
            <a:p>
              <a:r>
                <a:rPr lang="en-US" altLang="zh-CN" sz="1500" b="1" dirty="0" err="1" smtClean="0">
                  <a:solidFill>
                    <a:schemeClr val="bg1"/>
                  </a:solidFill>
                  <a:latin typeface="Montserrat" panose="00000500000000000000" charset="0"/>
                  <a:ea typeface="Montserrat" panose="00000500000000000000" charset="0"/>
                  <a:cs typeface="Arial" panose="020B0604020202020204" pitchFamily="34" charset="0"/>
                </a:rPr>
                <a:t>nts</a:t>
              </a:r>
              <a:endParaRPr lang="zh-CN" altLang="en-US" sz="1500" b="1" dirty="0">
                <a:solidFill>
                  <a:schemeClr val="bg1"/>
                </a:solidFill>
                <a:latin typeface="Montserrat" panose="00000500000000000000" charset="0"/>
                <a:ea typeface="Montserrat" panose="00000500000000000000" charset="0"/>
                <a:cs typeface="Arial" panose="020B0604020202020204" pitchFamily="34" charset="0"/>
              </a:endParaRPr>
            </a:p>
          </p:txBody>
        </p:sp>
      </p:grpSp>
    </p:spTree>
    <p:extLst>
      <p:ext uri="{BB962C8B-B14F-4D97-AF65-F5344CB8AC3E}">
        <p14:creationId xmlns:p14="http://schemas.microsoft.com/office/powerpoint/2010/main" val="3176841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362">
                                          <p:stCondLst>
                                            <p:cond delay="0"/>
                                          </p:stCondLst>
                                        </p:cTn>
                                        <p:tgtEl>
                                          <p:spTgt spid="46"/>
                                        </p:tgtEl>
                                      </p:cBhvr>
                                    </p:animEffect>
                                    <p:anim calcmode="lin" valueType="num">
                                      <p:cBhvr>
                                        <p:cTn id="8" dur="1139"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6"/>
                                        </p:tgtEl>
                                        <p:attrNameLst>
                                          <p:attrName>ppt_y</p:attrName>
                                        </p:attrNameLst>
                                      </p:cBhvr>
                                      <p:tavLst>
                                        <p:tav tm="0" fmla="#ppt_y-sin(pi*$)/81">
                                          <p:val>
                                            <p:fltVal val="0"/>
                                          </p:val>
                                        </p:tav>
                                        <p:tav tm="100000">
                                          <p:val>
                                            <p:fltVal val="1"/>
                                          </p:val>
                                        </p:tav>
                                      </p:tavLst>
                                    </p:anim>
                                    <p:animScale>
                                      <p:cBhvr>
                                        <p:cTn id="13" dur="16">
                                          <p:stCondLst>
                                            <p:cond delay="406"/>
                                          </p:stCondLst>
                                        </p:cTn>
                                        <p:tgtEl>
                                          <p:spTgt spid="46"/>
                                        </p:tgtEl>
                                      </p:cBhvr>
                                      <p:to x="100000" y="60000"/>
                                    </p:animScale>
                                    <p:animScale>
                                      <p:cBhvr>
                                        <p:cTn id="14" dur="104" decel="50000">
                                          <p:stCondLst>
                                            <p:cond delay="423"/>
                                          </p:stCondLst>
                                        </p:cTn>
                                        <p:tgtEl>
                                          <p:spTgt spid="46"/>
                                        </p:tgtEl>
                                      </p:cBhvr>
                                      <p:to x="100000" y="100000"/>
                                    </p:animScale>
                                    <p:animScale>
                                      <p:cBhvr>
                                        <p:cTn id="15" dur="16">
                                          <p:stCondLst>
                                            <p:cond delay="820"/>
                                          </p:stCondLst>
                                        </p:cTn>
                                        <p:tgtEl>
                                          <p:spTgt spid="46"/>
                                        </p:tgtEl>
                                      </p:cBhvr>
                                      <p:to x="100000" y="80000"/>
                                    </p:animScale>
                                    <p:animScale>
                                      <p:cBhvr>
                                        <p:cTn id="16" dur="104" decel="50000">
                                          <p:stCondLst>
                                            <p:cond delay="836"/>
                                          </p:stCondLst>
                                        </p:cTn>
                                        <p:tgtEl>
                                          <p:spTgt spid="46"/>
                                        </p:tgtEl>
                                      </p:cBhvr>
                                      <p:to x="100000" y="100000"/>
                                    </p:animScale>
                                    <p:animScale>
                                      <p:cBhvr>
                                        <p:cTn id="17" dur="16">
                                          <p:stCondLst>
                                            <p:cond delay="1026"/>
                                          </p:stCondLst>
                                        </p:cTn>
                                        <p:tgtEl>
                                          <p:spTgt spid="46"/>
                                        </p:tgtEl>
                                      </p:cBhvr>
                                      <p:to x="100000" y="90000"/>
                                    </p:animScale>
                                    <p:animScale>
                                      <p:cBhvr>
                                        <p:cTn id="18" dur="104" decel="50000">
                                          <p:stCondLst>
                                            <p:cond delay="1042"/>
                                          </p:stCondLst>
                                        </p:cTn>
                                        <p:tgtEl>
                                          <p:spTgt spid="46"/>
                                        </p:tgtEl>
                                      </p:cBhvr>
                                      <p:to x="100000" y="100000"/>
                                    </p:animScale>
                                    <p:animScale>
                                      <p:cBhvr>
                                        <p:cTn id="19" dur="16">
                                          <p:stCondLst>
                                            <p:cond delay="1130"/>
                                          </p:stCondLst>
                                        </p:cTn>
                                        <p:tgtEl>
                                          <p:spTgt spid="46"/>
                                        </p:tgtEl>
                                      </p:cBhvr>
                                      <p:to x="100000" y="95000"/>
                                    </p:animScale>
                                    <p:animScale>
                                      <p:cBhvr>
                                        <p:cTn id="20" dur="104" decel="50000">
                                          <p:stCondLst>
                                            <p:cond delay="1146"/>
                                          </p:stCondLst>
                                        </p:cTn>
                                        <p:tgtEl>
                                          <p:spTgt spid="46"/>
                                        </p:tgtEl>
                                      </p:cBhvr>
                                      <p:to x="100000" y="100000"/>
                                    </p:animScale>
                                  </p:childTnLst>
                                </p:cTn>
                              </p:par>
                            </p:childTnLst>
                          </p:cTn>
                        </p:par>
                        <p:par>
                          <p:cTn id="21" fill="hold">
                            <p:stCondLst>
                              <p:cond delay="125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46"/>
                                        </p:tgtEl>
                                        <p:attrNameLst>
                                          <p:attrName>r</p:attrName>
                                        </p:attrNameLst>
                                      </p:cBhvr>
                                    </p:animRot>
                                    <p:animRot by="-240000">
                                      <p:cBhvr>
                                        <p:cTn id="24" dur="200" fill="hold">
                                          <p:stCondLst>
                                            <p:cond delay="200"/>
                                          </p:stCondLst>
                                        </p:cTn>
                                        <p:tgtEl>
                                          <p:spTgt spid="46"/>
                                        </p:tgtEl>
                                        <p:attrNameLst>
                                          <p:attrName>r</p:attrName>
                                        </p:attrNameLst>
                                      </p:cBhvr>
                                    </p:animRot>
                                    <p:animRot by="240000">
                                      <p:cBhvr>
                                        <p:cTn id="25" dur="200" fill="hold">
                                          <p:stCondLst>
                                            <p:cond delay="400"/>
                                          </p:stCondLst>
                                        </p:cTn>
                                        <p:tgtEl>
                                          <p:spTgt spid="46"/>
                                        </p:tgtEl>
                                        <p:attrNameLst>
                                          <p:attrName>r</p:attrName>
                                        </p:attrNameLst>
                                      </p:cBhvr>
                                    </p:animRot>
                                    <p:animRot by="-240000">
                                      <p:cBhvr>
                                        <p:cTn id="26" dur="200" fill="hold">
                                          <p:stCondLst>
                                            <p:cond delay="600"/>
                                          </p:stCondLst>
                                        </p:cTn>
                                        <p:tgtEl>
                                          <p:spTgt spid="46"/>
                                        </p:tgtEl>
                                        <p:attrNameLst>
                                          <p:attrName>r</p:attrName>
                                        </p:attrNameLst>
                                      </p:cBhvr>
                                    </p:animRot>
                                    <p:animRot by="120000">
                                      <p:cBhvr>
                                        <p:cTn id="27" dur="200" fill="hold">
                                          <p:stCondLst>
                                            <p:cond delay="800"/>
                                          </p:stCondLst>
                                        </p:cTn>
                                        <p:tgtEl>
                                          <p:spTgt spid="46"/>
                                        </p:tgtEl>
                                        <p:attrNameLst>
                                          <p:attrName>r</p:attrName>
                                        </p:attrNameLst>
                                      </p:cBhvr>
                                    </p:animRot>
                                  </p:childTnLst>
                                </p:cTn>
                              </p:par>
                            </p:childTnLst>
                          </p:cTn>
                        </p:par>
                        <p:par>
                          <p:cTn id="28" fill="hold">
                            <p:stCondLst>
                              <p:cond delay="2250"/>
                            </p:stCondLst>
                            <p:childTnLst>
                              <p:par>
                                <p:cTn id="29" presetID="3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par>
                          <p:cTn id="35" fill="hold">
                            <p:stCondLst>
                              <p:cond delay="325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750"/>
                            </p:stCondLst>
                            <p:childTnLst>
                              <p:par>
                                <p:cTn id="40" presetID="31"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fltVal val="0"/>
                                          </p:val>
                                        </p:tav>
                                        <p:tav tm="100000">
                                          <p:val>
                                            <p:strVal val="#ppt_w"/>
                                          </p:val>
                                        </p:tav>
                                      </p:tavLst>
                                    </p:anim>
                                    <p:anim calcmode="lin" valueType="num">
                                      <p:cBhvr>
                                        <p:cTn id="43" dur="1000" fill="hold"/>
                                        <p:tgtEl>
                                          <p:spTgt spid="31"/>
                                        </p:tgtEl>
                                        <p:attrNameLst>
                                          <p:attrName>ppt_h</p:attrName>
                                        </p:attrNameLst>
                                      </p:cBhvr>
                                      <p:tavLst>
                                        <p:tav tm="0">
                                          <p:val>
                                            <p:fltVal val="0"/>
                                          </p:val>
                                        </p:tav>
                                        <p:tav tm="100000">
                                          <p:val>
                                            <p:strVal val="#ppt_h"/>
                                          </p:val>
                                        </p:tav>
                                      </p:tavLst>
                                    </p:anim>
                                    <p:anim calcmode="lin" valueType="num">
                                      <p:cBhvr>
                                        <p:cTn id="44" dur="1000" fill="hold"/>
                                        <p:tgtEl>
                                          <p:spTgt spid="31"/>
                                        </p:tgtEl>
                                        <p:attrNameLst>
                                          <p:attrName>style.rotation</p:attrName>
                                        </p:attrNameLst>
                                      </p:cBhvr>
                                      <p:tavLst>
                                        <p:tav tm="0">
                                          <p:val>
                                            <p:fltVal val="90"/>
                                          </p:val>
                                        </p:tav>
                                        <p:tav tm="100000">
                                          <p:val>
                                            <p:fltVal val="0"/>
                                          </p:val>
                                        </p:tav>
                                      </p:tavLst>
                                    </p:anim>
                                    <p:animEffect transition="in" filter="fade">
                                      <p:cBhvr>
                                        <p:cTn id="45" dur="1000"/>
                                        <p:tgtEl>
                                          <p:spTgt spid="31"/>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5250"/>
                            </p:stCondLst>
                            <p:childTnLst>
                              <p:par>
                                <p:cTn id="51" presetID="31"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000" fill="hold"/>
                                        <p:tgtEl>
                                          <p:spTgt spid="34"/>
                                        </p:tgtEl>
                                        <p:attrNameLst>
                                          <p:attrName>ppt_w</p:attrName>
                                        </p:attrNameLst>
                                      </p:cBhvr>
                                      <p:tavLst>
                                        <p:tav tm="0">
                                          <p:val>
                                            <p:fltVal val="0"/>
                                          </p:val>
                                        </p:tav>
                                        <p:tav tm="100000">
                                          <p:val>
                                            <p:strVal val="#ppt_w"/>
                                          </p:val>
                                        </p:tav>
                                      </p:tavLst>
                                    </p:anim>
                                    <p:anim calcmode="lin" valueType="num">
                                      <p:cBhvr>
                                        <p:cTn id="54" dur="1000" fill="hold"/>
                                        <p:tgtEl>
                                          <p:spTgt spid="34"/>
                                        </p:tgtEl>
                                        <p:attrNameLst>
                                          <p:attrName>ppt_h</p:attrName>
                                        </p:attrNameLst>
                                      </p:cBhvr>
                                      <p:tavLst>
                                        <p:tav tm="0">
                                          <p:val>
                                            <p:fltVal val="0"/>
                                          </p:val>
                                        </p:tav>
                                        <p:tav tm="100000">
                                          <p:val>
                                            <p:strVal val="#ppt_h"/>
                                          </p:val>
                                        </p:tav>
                                      </p:tavLst>
                                    </p:anim>
                                    <p:anim calcmode="lin" valueType="num">
                                      <p:cBhvr>
                                        <p:cTn id="55" dur="1000" fill="hold"/>
                                        <p:tgtEl>
                                          <p:spTgt spid="34"/>
                                        </p:tgtEl>
                                        <p:attrNameLst>
                                          <p:attrName>style.rotation</p:attrName>
                                        </p:attrNameLst>
                                      </p:cBhvr>
                                      <p:tavLst>
                                        <p:tav tm="0">
                                          <p:val>
                                            <p:fltVal val="90"/>
                                          </p:val>
                                        </p:tav>
                                        <p:tav tm="100000">
                                          <p:val>
                                            <p:fltVal val="0"/>
                                          </p:val>
                                        </p:tav>
                                      </p:tavLst>
                                    </p:anim>
                                    <p:animEffect transition="in" filter="fade">
                                      <p:cBhvr>
                                        <p:cTn id="56" dur="1000"/>
                                        <p:tgtEl>
                                          <p:spTgt spid="34"/>
                                        </p:tgtEl>
                                      </p:cBhvr>
                                    </p:animEffect>
                                  </p:childTnLst>
                                </p:cTn>
                              </p:par>
                            </p:childTnLst>
                          </p:cTn>
                        </p:par>
                        <p:par>
                          <p:cTn id="57" fill="hold">
                            <p:stCondLst>
                              <p:cond delay="6250"/>
                            </p:stCondLst>
                            <p:childTnLst>
                              <p:par>
                                <p:cTn id="58" presetID="22" presetClass="entr" presetSubtype="8"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6750"/>
                            </p:stCondLst>
                            <p:childTnLst>
                              <p:par>
                                <p:cTn id="62" presetID="31"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1000" fill="hold"/>
                                        <p:tgtEl>
                                          <p:spTgt spid="37"/>
                                        </p:tgtEl>
                                        <p:attrNameLst>
                                          <p:attrName>ppt_w</p:attrName>
                                        </p:attrNameLst>
                                      </p:cBhvr>
                                      <p:tavLst>
                                        <p:tav tm="0">
                                          <p:val>
                                            <p:fltVal val="0"/>
                                          </p:val>
                                        </p:tav>
                                        <p:tav tm="100000">
                                          <p:val>
                                            <p:strVal val="#ppt_w"/>
                                          </p:val>
                                        </p:tav>
                                      </p:tavLst>
                                    </p:anim>
                                    <p:anim calcmode="lin" valueType="num">
                                      <p:cBhvr>
                                        <p:cTn id="65" dur="1000" fill="hold"/>
                                        <p:tgtEl>
                                          <p:spTgt spid="37"/>
                                        </p:tgtEl>
                                        <p:attrNameLst>
                                          <p:attrName>ppt_h</p:attrName>
                                        </p:attrNameLst>
                                      </p:cBhvr>
                                      <p:tavLst>
                                        <p:tav tm="0">
                                          <p:val>
                                            <p:fltVal val="0"/>
                                          </p:val>
                                        </p:tav>
                                        <p:tav tm="100000">
                                          <p:val>
                                            <p:strVal val="#ppt_h"/>
                                          </p:val>
                                        </p:tav>
                                      </p:tavLst>
                                    </p:anim>
                                    <p:anim calcmode="lin" valueType="num">
                                      <p:cBhvr>
                                        <p:cTn id="66" dur="1000" fill="hold"/>
                                        <p:tgtEl>
                                          <p:spTgt spid="37"/>
                                        </p:tgtEl>
                                        <p:attrNameLst>
                                          <p:attrName>style.rotation</p:attrName>
                                        </p:attrNameLst>
                                      </p:cBhvr>
                                      <p:tavLst>
                                        <p:tav tm="0">
                                          <p:val>
                                            <p:fltVal val="90"/>
                                          </p:val>
                                        </p:tav>
                                        <p:tav tm="100000">
                                          <p:val>
                                            <p:fltVal val="0"/>
                                          </p:val>
                                        </p:tav>
                                      </p:tavLst>
                                    </p:anim>
                                    <p:animEffect transition="in" filter="fade">
                                      <p:cBhvr>
                                        <p:cTn id="67" dur="1000"/>
                                        <p:tgtEl>
                                          <p:spTgt spid="37"/>
                                        </p:tgtEl>
                                      </p:cBhvr>
                                    </p:animEffect>
                                  </p:childTnLst>
                                </p:cTn>
                              </p:par>
                            </p:childTnLst>
                          </p:cTn>
                        </p:par>
                        <p:par>
                          <p:cTn id="68" fill="hold">
                            <p:stCondLst>
                              <p:cond delay="7750"/>
                            </p:stCondLst>
                            <p:childTnLst>
                              <p:par>
                                <p:cTn id="69" presetID="22" presetClass="entr" presetSubtype="8"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62CEEC0-C5B5-0209-F8F3-2468509FC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56572" cy="685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8820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18"/>
          <p:cNvSpPr>
            <a:spLocks noChangeArrowheads="1"/>
          </p:cNvSpPr>
          <p:nvPr>
            <p:custDataLst>
              <p:tags r:id="rId1"/>
            </p:custDataLst>
          </p:nvPr>
        </p:nvSpPr>
        <p:spPr bwMode="auto">
          <a:xfrm>
            <a:off x="1136015" y="1105535"/>
            <a:ext cx="9920605" cy="36933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KHÁM PHÁ</a:t>
            </a:r>
          </a:p>
          <a:p>
            <a:pPr algn="ctr" fontAlgn="base">
              <a:spcBef>
                <a:spcPct val="0"/>
              </a:spcBef>
              <a:spcAft>
                <a:spcPct val="0"/>
              </a:spcAft>
            </a:pPr>
            <a:r>
              <a:rPr lang="vi-VN" altLang="zh-CN" sz="8000" dirty="0">
                <a:solidFill>
                  <a:srgbClr val="539469"/>
                </a:solidFill>
                <a:latin typeface="Elsie" panose="02000000000000000000" charset="0"/>
                <a:ea typeface="Elsie" panose="02000000000000000000" charset="0"/>
                <a:cs typeface="宋体" panose="02010600030101010101" pitchFamily="2" charset="-122"/>
              </a:rPr>
              <a:t>BẢN </a:t>
            </a:r>
            <a:r>
              <a:rPr lang="vi-VN" altLang="zh-CN" sz="8000" dirty="0" smtClean="0">
                <a:solidFill>
                  <a:srgbClr val="539469"/>
                </a:solidFill>
                <a:latin typeface="Elsie" panose="02000000000000000000" charset="0"/>
                <a:ea typeface="Elsie" panose="02000000000000000000" charset="0"/>
                <a:cs typeface="宋体" panose="02010600030101010101" pitchFamily="2" charset="-122"/>
              </a:rPr>
              <a:t>THÂN </a:t>
            </a:r>
          </a:p>
          <a:p>
            <a:pPr algn="ctr" fontAlgn="base">
              <a:spcBef>
                <a:spcPct val="0"/>
              </a:spcBef>
              <a:spcAft>
                <a:spcPct val="0"/>
              </a:spcAft>
            </a:pPr>
            <a:r>
              <a:rPr lang="vi-VN" altLang="zh-CN" sz="8000" dirty="0" smtClean="0">
                <a:solidFill>
                  <a:srgbClr val="539469"/>
                </a:solidFill>
                <a:latin typeface="Elsie" panose="02000000000000000000" charset="0"/>
                <a:ea typeface="Elsie" panose="02000000000000000000" charset="0"/>
                <a:cs typeface="宋体" panose="02010600030101010101" pitchFamily="2" charset="-122"/>
              </a:rPr>
              <a:t>(tiết 1,2)</a:t>
            </a:r>
            <a:endParaRPr lang="en-US" altLang="zh-CN" sz="8000" dirty="0">
              <a:solidFill>
                <a:srgbClr val="539469"/>
              </a:solidFill>
              <a:latin typeface="Elsie" panose="02000000000000000000" charset="0"/>
              <a:ea typeface="Elsie" panose="02000000000000000000" charset="0"/>
              <a:cs typeface="宋体" panose="02010600030101010101" pitchFamily="2" charset="-122"/>
            </a:endParaRPr>
          </a:p>
        </p:txBody>
      </p:sp>
      <p:pic>
        <p:nvPicPr>
          <p:cNvPr id="18" name="6-轻音乐-钢琴弦乐铃-欢快可爱配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2075" y="-1241425"/>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par>
                                <p:cTn id="10" presetID="41" presetClass="entr" presetSubtype="0" fill="hold" grpId="0" nodeType="with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3"/>
                                        </p:tgtEl>
                                        <p:attrNameLst>
                                          <p:attrName>ppt_y</p:attrName>
                                        </p:attrNameLst>
                                      </p:cBhvr>
                                      <p:tavLst>
                                        <p:tav tm="0">
                                          <p:val>
                                            <p:strVal val="#ppt_y"/>
                                          </p:val>
                                        </p:tav>
                                        <p:tav tm="100000">
                                          <p:val>
                                            <p:strVal val="#ppt_y"/>
                                          </p:val>
                                        </p:tav>
                                      </p:tavLst>
                                    </p:anim>
                                    <p:anim calcmode="lin" valueType="num">
                                      <p:cBhvr>
                                        <p:cTn id="14"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aising their hands&#10;&#10;Description automatically generated">
            <a:extLst>
              <a:ext uri="{FF2B5EF4-FFF2-40B4-BE49-F238E27FC236}">
                <a16:creationId xmlns:a16="http://schemas.microsoft.com/office/drawing/2014/main" id="{CA3468B8-A05C-F42B-0B88-26E34CD57437}"/>
              </a:ext>
            </a:extLst>
          </p:cNvPr>
          <p:cNvPicPr>
            <a:picLocks noChangeAspect="1"/>
          </p:cNvPicPr>
          <p:nvPr/>
        </p:nvPicPr>
        <p:blipFill rotWithShape="1">
          <a:blip r:embed="rId2">
            <a:extLst>
              <a:ext uri="{28A0092B-C50C-407E-A947-70E740481C1C}">
                <a14:useLocalDpi xmlns:a14="http://schemas.microsoft.com/office/drawing/2010/main" val="0"/>
              </a:ext>
            </a:extLst>
          </a:blip>
          <a:srcRect r="-2" b="20342"/>
          <a:stretch/>
        </p:blipFill>
        <p:spPr>
          <a:xfrm>
            <a:off x="321730" y="321732"/>
            <a:ext cx="5674897" cy="3017405"/>
          </a:xfrm>
          <a:prstGeom prst="rect">
            <a:avLst/>
          </a:prstGeom>
        </p:spPr>
      </p:pic>
      <p:pic>
        <p:nvPicPr>
          <p:cNvPr id="5" name="Picture 4" descr="Two people sitting at a table&#10;&#10;Description automatically generated with low confidence">
            <a:extLst>
              <a:ext uri="{FF2B5EF4-FFF2-40B4-BE49-F238E27FC236}">
                <a16:creationId xmlns:a16="http://schemas.microsoft.com/office/drawing/2014/main" id="{D10C2C70-44AC-18FF-6536-C6419AB92866}"/>
              </a:ext>
            </a:extLst>
          </p:cNvPr>
          <p:cNvPicPr>
            <a:picLocks noChangeAspect="1"/>
          </p:cNvPicPr>
          <p:nvPr/>
        </p:nvPicPr>
        <p:blipFill rotWithShape="1">
          <a:blip r:embed="rId3">
            <a:extLst>
              <a:ext uri="{28A0092B-C50C-407E-A947-70E740481C1C}">
                <a14:useLocalDpi xmlns:a14="http://schemas.microsoft.com/office/drawing/2010/main" val="0"/>
              </a:ext>
            </a:extLst>
          </a:blip>
          <a:srcRect t="2311" r="-2" b="9897"/>
          <a:stretch/>
        </p:blipFill>
        <p:spPr>
          <a:xfrm>
            <a:off x="321730" y="3510853"/>
            <a:ext cx="5674897" cy="2789954"/>
          </a:xfrm>
          <a:prstGeom prst="rect">
            <a:avLst/>
          </a:prstGeom>
        </p:spPr>
      </p:pic>
      <p:pic>
        <p:nvPicPr>
          <p:cNvPr id="7" name="Picture 6" descr="A group of people sitting on a couch with their hands up&#10;&#10;Description automatically generated with medium confidence">
            <a:extLst>
              <a:ext uri="{FF2B5EF4-FFF2-40B4-BE49-F238E27FC236}">
                <a16:creationId xmlns:a16="http://schemas.microsoft.com/office/drawing/2014/main" id="{E67E4D52-0D03-684F-6EFC-E7799DEB991A}"/>
              </a:ext>
            </a:extLst>
          </p:cNvPr>
          <p:cNvPicPr>
            <a:picLocks noChangeAspect="1"/>
          </p:cNvPicPr>
          <p:nvPr/>
        </p:nvPicPr>
        <p:blipFill rotWithShape="1">
          <a:blip r:embed="rId4">
            <a:extLst>
              <a:ext uri="{28A0092B-C50C-407E-A947-70E740481C1C}">
                <a14:useLocalDpi xmlns:a14="http://schemas.microsoft.com/office/drawing/2010/main" val="0"/>
              </a:ext>
            </a:extLst>
          </a:blip>
          <a:srcRect l="9864" r="26783" b="2"/>
          <a:stretch/>
        </p:blipFill>
        <p:spPr>
          <a:xfrm>
            <a:off x="6195373" y="321733"/>
            <a:ext cx="5674897" cy="5979074"/>
          </a:xfrm>
          <a:prstGeom prst="rect">
            <a:avLst/>
          </a:prstGeom>
        </p:spPr>
      </p:pic>
    </p:spTree>
    <p:extLst>
      <p:ext uri="{BB962C8B-B14F-4D97-AF65-F5344CB8AC3E}">
        <p14:creationId xmlns:p14="http://schemas.microsoft.com/office/powerpoint/2010/main" val="3015021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227" y="182030"/>
            <a:ext cx="7736413"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CHỦ ĐỘNG TRONG HỌC TẬP</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pic>
        <p:nvPicPr>
          <p:cNvPr id="6" name="图片 5"/>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90528" y="2153557"/>
            <a:ext cx="1245496" cy="1164167"/>
          </a:xfrm>
          <a:prstGeom prst="rect">
            <a:avLst/>
          </a:prstGeom>
        </p:spPr>
      </p:pic>
      <p:pic>
        <p:nvPicPr>
          <p:cNvPr id="7" name="图片 6"/>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93687" y="3766456"/>
            <a:ext cx="1245496" cy="1164167"/>
          </a:xfrm>
          <a:prstGeom prst="rect">
            <a:avLst/>
          </a:prstGeom>
        </p:spPr>
      </p:pic>
      <p:pic>
        <p:nvPicPr>
          <p:cNvPr id="8" name="图片 7"/>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51504" y="3664856"/>
            <a:ext cx="1245496" cy="1164167"/>
          </a:xfrm>
          <a:prstGeom prst="rect">
            <a:avLst/>
          </a:prstGeom>
        </p:spPr>
      </p:pic>
      <p:pic>
        <p:nvPicPr>
          <p:cNvPr id="9" name="图片 8"/>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497841" y="2376711"/>
            <a:ext cx="1245496" cy="1164167"/>
          </a:xfrm>
          <a:prstGeom prst="rect">
            <a:avLst/>
          </a:prstGeom>
        </p:spPr>
      </p:pic>
      <p:cxnSp>
        <p:nvCxnSpPr>
          <p:cNvPr id="12" name="直接连接符 11"/>
          <p:cNvCxnSpPr/>
          <p:nvPr/>
        </p:nvCxnSpPr>
        <p:spPr>
          <a:xfrm>
            <a:off x="2832100" y="3317724"/>
            <a:ext cx="861587" cy="70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089917" y="3317724"/>
            <a:ext cx="861587" cy="70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421051" y="3513056"/>
            <a:ext cx="759437"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0257542" y="3721100"/>
            <a:ext cx="759437"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94080" y="3062212"/>
            <a:ext cx="759437"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04994" y="3840707"/>
            <a:ext cx="2526665"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Tích cực phát biểu, xây dựng bài.</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17" name="矩形 16"/>
          <p:cNvSpPr/>
          <p:nvPr/>
        </p:nvSpPr>
        <p:spPr>
          <a:xfrm>
            <a:off x="3348618" y="2260907"/>
            <a:ext cx="2618105"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Thường xuyên hoàn thành nhiệm vụ GVBM giao phó</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20" name="矩形 19"/>
          <p:cNvSpPr/>
          <p:nvPr/>
        </p:nvSpPr>
        <p:spPr>
          <a:xfrm>
            <a:off x="5945107" y="3812879"/>
            <a:ext cx="2602230" cy="163121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chia sẻ với thầy cô, bạn bè về những vấn đề cần góp ý, thảo luận</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21" name="矩形 20"/>
          <p:cNvSpPr/>
          <p:nvPr/>
        </p:nvSpPr>
        <p:spPr>
          <a:xfrm>
            <a:off x="8776611" y="1924203"/>
            <a:ext cx="2842955" cy="163121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Sáng tạo, chủ động đề xuất những những sáng kiến mới trong quá trình học tập,…</a:t>
            </a:r>
            <a:endParaRPr lang="zh-CN" altLang="en-US" sz="1600" dirty="0">
              <a:latin typeface="Montserrat" panose="00000500000000000000"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207628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anim calcmode="lin" valueType="num">
                                      <p:cBhvr>
                                        <p:cTn id="66" dur="500" fill="hold"/>
                                        <p:tgtEl>
                                          <p:spTgt spid="21"/>
                                        </p:tgtEl>
                                        <p:attrNameLst>
                                          <p:attrName>ppt_x</p:attrName>
                                        </p:attrNameLst>
                                      </p:cBhvr>
                                      <p:tavLst>
                                        <p:tav tm="0">
                                          <p:val>
                                            <p:strVal val="#ppt_x"/>
                                          </p:val>
                                        </p:tav>
                                        <p:tav tm="100000">
                                          <p:val>
                                            <p:strVal val="#ppt_x"/>
                                          </p:val>
                                        </p:tav>
                                      </p:tavLst>
                                    </p:anim>
                                    <p:anim calcmode="lin" valueType="num">
                                      <p:cBhvr>
                                        <p:cTn id="67" dur="50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wall, sitting&#10;&#10;Description automatically generated">
            <a:extLst>
              <a:ext uri="{FF2B5EF4-FFF2-40B4-BE49-F238E27FC236}">
                <a16:creationId xmlns:a16="http://schemas.microsoft.com/office/drawing/2014/main" id="{47105E58-EE51-DD39-EE1F-C6C6B7A4F571}"/>
              </a:ext>
            </a:extLst>
          </p:cNvPr>
          <p:cNvPicPr>
            <a:picLocks noChangeAspect="1"/>
          </p:cNvPicPr>
          <p:nvPr/>
        </p:nvPicPr>
        <p:blipFill rotWithShape="1">
          <a:blip r:embed="rId2">
            <a:extLst>
              <a:ext uri="{28A0092B-C50C-407E-A947-70E740481C1C}">
                <a14:useLocalDpi xmlns:a14="http://schemas.microsoft.com/office/drawing/2010/main" val="0"/>
              </a:ext>
            </a:extLst>
          </a:blip>
          <a:srcRect r="7275" b="3"/>
          <a:stretch/>
        </p:blipFill>
        <p:spPr>
          <a:xfrm>
            <a:off x="6887045" y="10"/>
            <a:ext cx="4661488" cy="3104198"/>
          </a:xfrm>
          <a:prstGeom prst="rect">
            <a:avLst/>
          </a:prstGeom>
        </p:spPr>
      </p:pic>
      <p:pic>
        <p:nvPicPr>
          <p:cNvPr id="7" name="Picture 6" descr="A child using a computer&#10;&#10;Description automatically generated with medium confidence">
            <a:extLst>
              <a:ext uri="{FF2B5EF4-FFF2-40B4-BE49-F238E27FC236}">
                <a16:creationId xmlns:a16="http://schemas.microsoft.com/office/drawing/2014/main" id="{A51BD563-662E-C50C-766A-AB4CF63E06E7}"/>
              </a:ext>
            </a:extLst>
          </p:cNvPr>
          <p:cNvPicPr>
            <a:picLocks noChangeAspect="1"/>
          </p:cNvPicPr>
          <p:nvPr/>
        </p:nvPicPr>
        <p:blipFill rotWithShape="1">
          <a:blip r:embed="rId3">
            <a:extLst>
              <a:ext uri="{28A0092B-C50C-407E-A947-70E740481C1C}">
                <a14:useLocalDpi xmlns:a14="http://schemas.microsoft.com/office/drawing/2010/main" val="0"/>
              </a:ext>
            </a:extLst>
          </a:blip>
          <a:srcRect t="13157" r="-1" b="-1"/>
          <a:stretch/>
        </p:blipFill>
        <p:spPr>
          <a:xfrm>
            <a:off x="5419264" y="3265080"/>
            <a:ext cx="6129269" cy="3592925"/>
          </a:xfrm>
          <a:prstGeom prst="rect">
            <a:avLst/>
          </a:prstGeom>
        </p:spPr>
      </p:pic>
      <p:pic>
        <p:nvPicPr>
          <p:cNvPr id="5" name="Picture 4" descr="A person working on a computer&#10;&#10;Description automatically generated with medium confidence">
            <a:extLst>
              <a:ext uri="{FF2B5EF4-FFF2-40B4-BE49-F238E27FC236}">
                <a16:creationId xmlns:a16="http://schemas.microsoft.com/office/drawing/2014/main" id="{2EF4B03F-C262-F9DB-32F8-C45E703F0A1F}"/>
              </a:ext>
            </a:extLst>
          </p:cNvPr>
          <p:cNvPicPr>
            <a:picLocks noChangeAspect="1"/>
          </p:cNvPicPr>
          <p:nvPr/>
        </p:nvPicPr>
        <p:blipFill rotWithShape="1">
          <a:blip r:embed="rId4">
            <a:extLst>
              <a:ext uri="{28A0092B-C50C-407E-A947-70E740481C1C}">
                <a14:useLocalDpi xmlns:a14="http://schemas.microsoft.com/office/drawing/2010/main" val="0"/>
              </a:ext>
            </a:extLst>
          </a:blip>
          <a:srcRect r="1" b="3091"/>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8" name="Rectangle 7">
            <a:extLst>
              <a:ext uri="{FF2B5EF4-FFF2-40B4-BE49-F238E27FC236}">
                <a16:creationId xmlns:a16="http://schemas.microsoft.com/office/drawing/2014/main" id="{4C8CE120-F41B-E597-D0FF-B5E2D96A79A7}"/>
              </a:ext>
            </a:extLst>
          </p:cNvPr>
          <p:cNvSpPr/>
          <p:nvPr/>
        </p:nvSpPr>
        <p:spPr>
          <a:xfrm>
            <a:off x="643467" y="4080063"/>
            <a:ext cx="4614930" cy="21561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2">
                    <a:lumMod val="10000"/>
                  </a:schemeClr>
                </a:solidFill>
              </a:rPr>
              <a:t>CHỦ ĐỘNG, TỰ GIÁC TRONG HỌC TẬP Ở NHÀ</a:t>
            </a:r>
          </a:p>
        </p:txBody>
      </p:sp>
    </p:spTree>
    <p:extLst>
      <p:ext uri="{BB962C8B-B14F-4D97-AF65-F5344CB8AC3E}">
        <p14:creationId xmlns:p14="http://schemas.microsoft.com/office/powerpoint/2010/main" val="1303682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260" y="2286538"/>
            <a:ext cx="481844" cy="40514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163" y="1832737"/>
            <a:ext cx="2843929" cy="3392100"/>
          </a:xfrm>
          <a:prstGeom prst="rect">
            <a:avLst/>
          </a:prstGeom>
        </p:spPr>
      </p:pic>
      <p:sp>
        <p:nvSpPr>
          <p:cNvPr id="9" name="文本框 8"/>
          <p:cNvSpPr txBox="1"/>
          <p:nvPr/>
        </p:nvSpPr>
        <p:spPr>
          <a:xfrm>
            <a:off x="3585350" y="2179641"/>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01</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156" y="2286538"/>
            <a:ext cx="481844" cy="405146"/>
          </a:xfrm>
          <a:prstGeom prst="rect">
            <a:avLst/>
          </a:prstGeom>
        </p:spPr>
      </p:pic>
      <p:sp>
        <p:nvSpPr>
          <p:cNvPr id="12" name="文本框 11"/>
          <p:cNvSpPr txBox="1"/>
          <p:nvPr/>
        </p:nvSpPr>
        <p:spPr>
          <a:xfrm>
            <a:off x="7483246" y="2179641"/>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02</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grpSp>
        <p:nvGrpSpPr>
          <p:cNvPr id="13" name="组合 12"/>
          <p:cNvGrpSpPr/>
          <p:nvPr/>
        </p:nvGrpSpPr>
        <p:grpSpPr>
          <a:xfrm>
            <a:off x="248830" y="172316"/>
            <a:ext cx="6860440" cy="762527"/>
            <a:chOff x="248830" y="172316"/>
            <a:chExt cx="6860440" cy="762527"/>
          </a:xfrm>
        </p:grpSpPr>
        <p:sp>
          <p:nvSpPr>
            <p:cNvPr id="14" name="文本框 13"/>
            <p:cNvSpPr txBox="1"/>
            <p:nvPr/>
          </p:nvSpPr>
          <p:spPr>
            <a:xfrm>
              <a:off x="958227" y="182030"/>
              <a:ext cx="6151043"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CHỦ ĐỘNG KHI Ở NHÀ</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170" y="4355203"/>
            <a:ext cx="481844" cy="405146"/>
          </a:xfrm>
          <a:prstGeom prst="rect">
            <a:avLst/>
          </a:prstGeom>
        </p:spPr>
      </p:pic>
      <p:sp>
        <p:nvSpPr>
          <p:cNvPr id="17" name="文本框 16"/>
          <p:cNvSpPr txBox="1"/>
          <p:nvPr/>
        </p:nvSpPr>
        <p:spPr>
          <a:xfrm>
            <a:off x="3597260" y="4248306"/>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03</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066" y="4355203"/>
            <a:ext cx="481844" cy="405146"/>
          </a:xfrm>
          <a:prstGeom prst="rect">
            <a:avLst/>
          </a:prstGeom>
        </p:spPr>
      </p:pic>
      <p:sp>
        <p:nvSpPr>
          <p:cNvPr id="19" name="文本框 18"/>
          <p:cNvSpPr txBox="1"/>
          <p:nvPr/>
        </p:nvSpPr>
        <p:spPr>
          <a:xfrm>
            <a:off x="7495156" y="4248306"/>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04</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0" name="矩形 19"/>
          <p:cNvSpPr/>
          <p:nvPr/>
        </p:nvSpPr>
        <p:spPr>
          <a:xfrm>
            <a:off x="248831" y="2179955"/>
            <a:ext cx="3336520"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Tự giác ôn bài, chuẩn bị bài cho buổi học tiếp theo</a:t>
            </a:r>
            <a:endParaRPr lang="zh-CN" altLang="en-US" sz="1600" dirty="0">
              <a:ea typeface="Montserrat" panose="00000500000000000000" charset="0"/>
              <a:cs typeface="Montserrat" panose="00000500000000000000" charset="0"/>
            </a:endParaRPr>
          </a:p>
        </p:txBody>
      </p:sp>
      <p:sp>
        <p:nvSpPr>
          <p:cNvPr id="21" name="矩形 20"/>
          <p:cNvSpPr/>
          <p:nvPr/>
        </p:nvSpPr>
        <p:spPr>
          <a:xfrm>
            <a:off x="248830" y="4300220"/>
            <a:ext cx="3385415"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Chủ động nhờ sự giúp đỡ, góp ý, hướng dẫn của người thân khi gặp khó khăn trong học tập</a:t>
            </a:r>
            <a:endParaRPr lang="zh-CN" altLang="en-US" sz="1600" dirty="0">
              <a:ea typeface="Montserrat" panose="00000500000000000000" charset="0"/>
              <a:cs typeface="Montserrat" panose="00000500000000000000" charset="0"/>
            </a:endParaRPr>
          </a:p>
        </p:txBody>
      </p:sp>
      <p:sp>
        <p:nvSpPr>
          <p:cNvPr id="22" name="矩形 21"/>
          <p:cNvSpPr/>
          <p:nvPr/>
        </p:nvSpPr>
        <p:spPr>
          <a:xfrm>
            <a:off x="8281568" y="4229100"/>
            <a:ext cx="3385414" cy="16312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Tự đề xuất ý kiến, sở thích, năng khiếu học tập, lựa chọn nghề nghiệp của bản thân cho gia đình</a:t>
            </a:r>
            <a:endParaRPr lang="zh-CN" altLang="en-US" sz="1600" dirty="0">
              <a:ea typeface="Montserrat" panose="00000500000000000000" charset="0"/>
              <a:cs typeface="Montserrat" panose="00000500000000000000" charset="0"/>
            </a:endParaRPr>
          </a:p>
        </p:txBody>
      </p:sp>
      <p:sp>
        <p:nvSpPr>
          <p:cNvPr id="23" name="矩形 22"/>
          <p:cNvSpPr/>
          <p:nvPr/>
        </p:nvSpPr>
        <p:spPr>
          <a:xfrm>
            <a:off x="8281568" y="2061742"/>
            <a:ext cx="3309070"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Chủ động chia sẻ với người thân về kết quả học tập</a:t>
            </a:r>
            <a:endParaRPr lang="zh-CN" altLang="en-US" sz="1600" dirty="0">
              <a:ea typeface="Montserrat" panose="00000500000000000000" charset="0"/>
              <a:cs typeface="Montserrat" panose="00000500000000000000" charset="0"/>
            </a:endParaRPr>
          </a:p>
        </p:txBody>
      </p:sp>
    </p:spTree>
    <p:extLst>
      <p:ext uri="{BB962C8B-B14F-4D97-AF65-F5344CB8AC3E}">
        <p14:creationId xmlns:p14="http://schemas.microsoft.com/office/powerpoint/2010/main" val="3443746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2000"/>
                            </p:stCondLst>
                            <p:childTnLst>
                              <p:par>
                                <p:cTn id="20" presetID="26" presetClass="emph" presetSubtype="0" fill="hold" nodeType="after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500"/>
                            </p:stCondLst>
                            <p:childTnLst>
                              <p:par>
                                <p:cTn id="43" presetID="26" presetClass="emph" presetSubtype="0" fill="hold" nodeType="afterEffect">
                                  <p:stCondLst>
                                    <p:cond delay="0"/>
                                  </p:stCondLst>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5500"/>
                            </p:stCondLst>
                            <p:childTnLst>
                              <p:par>
                                <p:cTn id="53" presetID="52"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Scale>
                                      <p:cBhvr>
                                        <p:cTn id="55"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3"/>
                                        </p:tgtEl>
                                        <p:attrNameLst>
                                          <p:attrName>ppt_x</p:attrName>
                                          <p:attrName>ppt_y</p:attrName>
                                        </p:attrNameLst>
                                      </p:cBhvr>
                                    </p:animMotion>
                                    <p:animEffect transition="in" filter="fade">
                                      <p:cBhvr>
                                        <p:cTn id="57" dur="1000"/>
                                        <p:tgtEl>
                                          <p:spTgt spid="23"/>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7000"/>
                            </p:stCondLst>
                            <p:childTnLst>
                              <p:par>
                                <p:cTn id="65" presetID="26" presetClass="emph" presetSubtype="0" fill="hold" nodeType="after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8000"/>
                            </p:stCondLst>
                            <p:childTnLst>
                              <p:par>
                                <p:cTn id="75" presetID="15"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 calcmode="lin" valueType="num">
                                      <p:cBhvr>
                                        <p:cTn id="7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par>
                          <p:cTn id="87" fill="hold">
                            <p:stCondLst>
                              <p:cond delay="9500"/>
                            </p:stCondLst>
                            <p:childTnLst>
                              <p:par>
                                <p:cTn id="88" presetID="26" presetClass="emph" presetSubtype="0" fill="hold" nodeType="afterEffect">
                                  <p:stCondLst>
                                    <p:cond delay="0"/>
                                  </p:stCondLst>
                                  <p:childTnLst>
                                    <p:animEffect transition="out" filter="fade">
                                      <p:cBhvr>
                                        <p:cTn id="89" dur="500" tmFilter="0, 0; .2, .5; .8, .5; 1, 0"/>
                                        <p:tgtEl>
                                          <p:spTgt spid="18"/>
                                        </p:tgtEl>
                                      </p:cBhvr>
                                    </p:animEffect>
                                    <p:animScale>
                                      <p:cBhvr>
                                        <p:cTn id="90" dur="250" autoRev="1" fill="hold"/>
                                        <p:tgtEl>
                                          <p:spTgt spid="18"/>
                                        </p:tgtEl>
                                      </p:cBhvr>
                                      <p:by x="105000" y="105000"/>
                                    </p:animScale>
                                  </p:childTnLst>
                                </p:cTn>
                              </p:par>
                            </p:childTnLst>
                          </p:cTn>
                        </p:par>
                        <p:par>
                          <p:cTn id="91" fill="hold">
                            <p:stCondLst>
                              <p:cond delay="10000"/>
                            </p:stCondLst>
                            <p:childTnLst>
                              <p:par>
                                <p:cTn id="92" presetID="53" presetClass="entr" presetSubtype="16"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childTnLst>
                          </p:cTn>
                        </p:par>
                        <p:par>
                          <p:cTn id="97" fill="hold">
                            <p:stCondLst>
                              <p:cond delay="10500"/>
                            </p:stCondLst>
                            <p:childTnLst>
                              <p:par>
                                <p:cTn id="98" presetID="52"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Scale>
                                      <p:cBhvr>
                                        <p:cTn id="10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1" dur="1000" decel="50000" fill="hold">
                                          <p:stCondLst>
                                            <p:cond delay="0"/>
                                          </p:stCondLst>
                                        </p:cTn>
                                        <p:tgtEl>
                                          <p:spTgt spid="22"/>
                                        </p:tgtEl>
                                        <p:attrNameLst>
                                          <p:attrName>ppt_x</p:attrName>
                                          <p:attrName>ppt_y</p:attrName>
                                        </p:attrNameLst>
                                      </p:cBhvr>
                                    </p:animMotion>
                                    <p:animEffect transition="in" filter="fade">
                                      <p:cBhvr>
                                        <p:cTn id="10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7" grpId="0"/>
      <p:bldP spid="19" grpId="0"/>
      <p:bldP spid="20" grpId="0"/>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person, outdoor&#10;&#10;Description automatically generated">
            <a:extLst>
              <a:ext uri="{FF2B5EF4-FFF2-40B4-BE49-F238E27FC236}">
                <a16:creationId xmlns:a16="http://schemas.microsoft.com/office/drawing/2014/main" id="{BAA88A5F-A199-6365-7A7E-6A80E9BCD2FD}"/>
              </a:ext>
            </a:extLst>
          </p:cNvPr>
          <p:cNvPicPr>
            <a:picLocks noChangeAspect="1"/>
          </p:cNvPicPr>
          <p:nvPr/>
        </p:nvPicPr>
        <p:blipFill rotWithShape="1">
          <a:blip r:embed="rId2">
            <a:extLst>
              <a:ext uri="{28A0092B-C50C-407E-A947-70E740481C1C}">
                <a14:useLocalDpi xmlns:a14="http://schemas.microsoft.com/office/drawing/2010/main" val="0"/>
              </a:ext>
            </a:extLst>
          </a:blip>
          <a:srcRect t="21700" r="-3" b="-3"/>
          <a:stretch/>
        </p:blipFill>
        <p:spPr>
          <a:xfrm>
            <a:off x="5162052" y="3272588"/>
            <a:ext cx="6105382" cy="3585411"/>
          </a:xfrm>
          <a:prstGeom prst="rect">
            <a:avLst/>
          </a:prstGeom>
        </p:spPr>
      </p:pic>
      <p:pic>
        <p:nvPicPr>
          <p:cNvPr id="7" name="Picture 6" descr="A group of people digging in the sand&#10;&#10;Description automatically generated with low confidence">
            <a:extLst>
              <a:ext uri="{FF2B5EF4-FFF2-40B4-BE49-F238E27FC236}">
                <a16:creationId xmlns:a16="http://schemas.microsoft.com/office/drawing/2014/main" id="{0D9CCE55-73F6-2DEA-DB36-19ADA5640616}"/>
              </a:ext>
            </a:extLst>
          </p:cNvPr>
          <p:cNvPicPr>
            <a:picLocks noChangeAspect="1"/>
          </p:cNvPicPr>
          <p:nvPr/>
        </p:nvPicPr>
        <p:blipFill rotWithShape="1">
          <a:blip r:embed="rId3">
            <a:extLst>
              <a:ext uri="{28A0092B-C50C-407E-A947-70E740481C1C}">
                <a14:useLocalDpi xmlns:a14="http://schemas.microsoft.com/office/drawing/2010/main" val="0"/>
              </a:ext>
            </a:extLst>
          </a:blip>
          <a:srcRect r="1" b="7746"/>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3" name="Picture 2" descr="A picture containing person, outdoor, tree, family&#10;&#10;Description automatically generated">
            <a:extLst>
              <a:ext uri="{FF2B5EF4-FFF2-40B4-BE49-F238E27FC236}">
                <a16:creationId xmlns:a16="http://schemas.microsoft.com/office/drawing/2014/main" id="{97CFE78F-D2EB-BBB5-41E1-5A81B470B942}"/>
              </a:ext>
            </a:extLst>
          </p:cNvPr>
          <p:cNvPicPr>
            <a:picLocks noChangeAspect="1"/>
          </p:cNvPicPr>
          <p:nvPr/>
        </p:nvPicPr>
        <p:blipFill rotWithShape="1">
          <a:blip r:embed="rId4">
            <a:extLst>
              <a:ext uri="{28A0092B-C50C-407E-A947-70E740481C1C}">
                <a14:useLocalDpi xmlns:a14="http://schemas.microsoft.com/office/drawing/2010/main" val="0"/>
              </a:ext>
            </a:extLst>
          </a:blip>
          <a:srcRect l="23650" r="3249" b="-1"/>
          <a:stretch/>
        </p:blipFill>
        <p:spPr>
          <a:xfrm>
            <a:off x="7458302" y="-22547"/>
            <a:ext cx="3809132" cy="3139531"/>
          </a:xfrm>
          <a:prstGeom prst="rect">
            <a:avLst/>
          </a:prstGeom>
        </p:spPr>
      </p:pic>
      <p:sp>
        <p:nvSpPr>
          <p:cNvPr id="8" name="Rectangle 7">
            <a:extLst>
              <a:ext uri="{FF2B5EF4-FFF2-40B4-BE49-F238E27FC236}">
                <a16:creationId xmlns:a16="http://schemas.microsoft.com/office/drawing/2014/main" id="{298C1D51-5CCF-954B-051F-673780BB469A}"/>
              </a:ext>
            </a:extLst>
          </p:cNvPr>
          <p:cNvSpPr/>
          <p:nvPr/>
        </p:nvSpPr>
        <p:spPr>
          <a:xfrm>
            <a:off x="0" y="4069422"/>
            <a:ext cx="5001186" cy="27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t>Vận dụng những kiến thức đã học vào thực tiễn cuộc sống</a:t>
            </a:r>
          </a:p>
        </p:txBody>
      </p:sp>
    </p:spTree>
    <p:extLst>
      <p:ext uri="{BB962C8B-B14F-4D97-AF65-F5344CB8AC3E}">
        <p14:creationId xmlns:p14="http://schemas.microsoft.com/office/powerpoint/2010/main" val="1035510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227" y="182030"/>
            <a:ext cx="7035900"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TRONG THỰC TIỄN XÃ HỘI</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pic>
        <p:nvPicPr>
          <p:cNvPr id="16" name="图片 15"/>
          <p:cNvPicPr>
            <a:picLocks noChangeAspect="1"/>
          </p:cNvPicPr>
          <p:nvPr/>
        </p:nvPicPr>
        <p:blipFill>
          <a:blip r:embed="rId7" cstate="print">
            <a:duotone>
              <a:prstClr val="black"/>
              <a:srgbClr val="FC8A5D">
                <a:tint val="45000"/>
                <a:satMod val="400000"/>
              </a:srgbClr>
            </a:duotone>
            <a:extLst>
              <a:ext uri="{28A0092B-C50C-407E-A947-70E740481C1C}">
                <a14:useLocalDpi xmlns:a14="http://schemas.microsoft.com/office/drawing/2010/main" val="0"/>
              </a:ext>
            </a:extLst>
          </a:blip>
          <a:stretch>
            <a:fillRect/>
          </a:stretch>
        </p:blipFill>
        <p:spPr>
          <a:xfrm>
            <a:off x="958228" y="2353914"/>
            <a:ext cx="2600180" cy="2704973"/>
          </a:xfrm>
          <a:prstGeom prst="rect">
            <a:avLst/>
          </a:prstGeom>
        </p:spPr>
      </p:pic>
      <p:sp>
        <p:nvSpPr>
          <p:cNvPr id="6" name="MH_Other_1"/>
          <p:cNvSpPr>
            <a:spLocks noEditPoints="1"/>
          </p:cNvSpPr>
          <p:nvPr>
            <p:custDataLst>
              <p:tags r:id="rId1"/>
            </p:custDataLst>
          </p:nvPr>
        </p:nvSpPr>
        <p:spPr bwMode="auto">
          <a:xfrm>
            <a:off x="4645889" y="192409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01</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7" name="MH_Other_1"/>
          <p:cNvSpPr>
            <a:spLocks noEditPoints="1"/>
          </p:cNvSpPr>
          <p:nvPr>
            <p:custDataLst>
              <p:tags r:id="rId2"/>
            </p:custDataLst>
          </p:nvPr>
        </p:nvSpPr>
        <p:spPr bwMode="auto">
          <a:xfrm>
            <a:off x="5384801" y="356674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02</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8" name="MH_Other_1"/>
          <p:cNvSpPr>
            <a:spLocks noEditPoints="1"/>
          </p:cNvSpPr>
          <p:nvPr>
            <p:custDataLst>
              <p:tags r:id="rId3"/>
            </p:custDataLst>
          </p:nvPr>
        </p:nvSpPr>
        <p:spPr bwMode="auto">
          <a:xfrm>
            <a:off x="4645889" y="523879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03</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2" name="矩形 1"/>
          <p:cNvSpPr/>
          <p:nvPr/>
        </p:nvSpPr>
        <p:spPr>
          <a:xfrm>
            <a:off x="5754257" y="1812416"/>
            <a:ext cx="4826657" cy="70788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Vận dụng những kiến thức, bài học vào thực tế</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
        <p:nvSpPr>
          <p:cNvPr id="9" name="矩形 8"/>
          <p:cNvSpPr/>
          <p:nvPr/>
        </p:nvSpPr>
        <p:spPr>
          <a:xfrm>
            <a:off x="6349343" y="3535475"/>
            <a:ext cx="4754086" cy="70788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chia sẻ, học hỏi kinh nghiệm từ mọi người</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
        <p:nvSpPr>
          <p:cNvPr id="10" name="矩形 9"/>
          <p:cNvSpPr/>
          <p:nvPr/>
        </p:nvSpPr>
        <p:spPr>
          <a:xfrm>
            <a:off x="5826828" y="5220191"/>
            <a:ext cx="4754086" cy="1015663"/>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Đề xuất ra những sáng kiến kinh nghiệm mới để áp dụng vào đời sống xã hội</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1945070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6"/>
                                        </p:tgtEl>
                                        <p:attrNameLst>
                                          <p:attrName>r</p:attrName>
                                        </p:attrNameLst>
                                      </p:cBhvr>
                                    </p:animRot>
                                    <p:animRot by="-240000">
                                      <p:cBhvr>
                                        <p:cTn id="14" dur="200" fill="hold">
                                          <p:stCondLst>
                                            <p:cond delay="200"/>
                                          </p:stCondLst>
                                        </p:cTn>
                                        <p:tgtEl>
                                          <p:spTgt spid="16"/>
                                        </p:tgtEl>
                                        <p:attrNameLst>
                                          <p:attrName>r</p:attrName>
                                        </p:attrNameLst>
                                      </p:cBhvr>
                                    </p:animRot>
                                    <p:animRot by="240000">
                                      <p:cBhvr>
                                        <p:cTn id="15" dur="200" fill="hold">
                                          <p:stCondLst>
                                            <p:cond delay="400"/>
                                          </p:stCondLst>
                                        </p:cTn>
                                        <p:tgtEl>
                                          <p:spTgt spid="16"/>
                                        </p:tgtEl>
                                        <p:attrNameLst>
                                          <p:attrName>r</p:attrName>
                                        </p:attrNameLst>
                                      </p:cBhvr>
                                    </p:animRot>
                                    <p:animRot by="-240000">
                                      <p:cBhvr>
                                        <p:cTn id="16" dur="200" fill="hold">
                                          <p:stCondLst>
                                            <p:cond delay="600"/>
                                          </p:stCondLst>
                                        </p:cTn>
                                        <p:tgtEl>
                                          <p:spTgt spid="16"/>
                                        </p:tgtEl>
                                        <p:attrNameLst>
                                          <p:attrName>r</p:attrName>
                                        </p:attrNameLst>
                                      </p:cBhvr>
                                    </p:animRot>
                                    <p:animRot by="120000">
                                      <p:cBhvr>
                                        <p:cTn id="17" dur="200" fill="hold">
                                          <p:stCondLst>
                                            <p:cond delay="800"/>
                                          </p:stCondLst>
                                        </p:cTn>
                                        <p:tgtEl>
                                          <p:spTgt spid="16"/>
                                        </p:tgtEl>
                                        <p:attrNameLst>
                                          <p:attrName>r</p:attrName>
                                        </p:attrNameLst>
                                      </p:cBhvr>
                                    </p:animRo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32" presetClass="emph" presetSubtype="0" fill="hold" nodeType="afterEffect">
                                  <p:stCondLst>
                                    <p:cond delay="0"/>
                                  </p:stCondLst>
                                  <p:childTnLst>
                                    <p:animRot by="120000">
                                      <p:cBhvr>
                                        <p:cTn id="30" dur="100" fill="hold">
                                          <p:stCondLst>
                                            <p:cond delay="0"/>
                                          </p:stCondLst>
                                        </p:cTn>
                                        <p:tgtEl>
                                          <p:spTgt spid="16"/>
                                        </p:tgtEl>
                                        <p:attrNameLst>
                                          <p:attrName>r</p:attrName>
                                        </p:attrNameLst>
                                      </p:cBhvr>
                                    </p:animRot>
                                    <p:animRot by="-240000">
                                      <p:cBhvr>
                                        <p:cTn id="31" dur="200" fill="hold">
                                          <p:stCondLst>
                                            <p:cond delay="200"/>
                                          </p:stCondLst>
                                        </p:cTn>
                                        <p:tgtEl>
                                          <p:spTgt spid="16"/>
                                        </p:tgtEl>
                                        <p:attrNameLst>
                                          <p:attrName>r</p:attrName>
                                        </p:attrNameLst>
                                      </p:cBhvr>
                                    </p:animRot>
                                    <p:animRot by="240000">
                                      <p:cBhvr>
                                        <p:cTn id="32" dur="200" fill="hold">
                                          <p:stCondLst>
                                            <p:cond delay="400"/>
                                          </p:stCondLst>
                                        </p:cTn>
                                        <p:tgtEl>
                                          <p:spTgt spid="16"/>
                                        </p:tgtEl>
                                        <p:attrNameLst>
                                          <p:attrName>r</p:attrName>
                                        </p:attrNameLst>
                                      </p:cBhvr>
                                    </p:animRot>
                                    <p:animRot by="-240000">
                                      <p:cBhvr>
                                        <p:cTn id="33" dur="200" fill="hold">
                                          <p:stCondLst>
                                            <p:cond delay="600"/>
                                          </p:stCondLst>
                                        </p:cTn>
                                        <p:tgtEl>
                                          <p:spTgt spid="16"/>
                                        </p:tgtEl>
                                        <p:attrNameLst>
                                          <p:attrName>r</p:attrName>
                                        </p:attrNameLst>
                                      </p:cBhvr>
                                    </p:animRot>
                                    <p:animRot by="120000">
                                      <p:cBhvr>
                                        <p:cTn id="34" dur="200" fill="hold">
                                          <p:stCondLst>
                                            <p:cond delay="800"/>
                                          </p:stCondLst>
                                        </p:cTn>
                                        <p:tgtEl>
                                          <p:spTgt spid="16"/>
                                        </p:tgtEl>
                                        <p:attrNameLst>
                                          <p:attrName>r</p:attrName>
                                        </p:attrNameLst>
                                      </p:cBhvr>
                                    </p:animRot>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32" presetClass="emph" presetSubtype="0" fill="hold" nodeType="afterEffect">
                                  <p:stCondLst>
                                    <p:cond delay="0"/>
                                  </p:stCondLst>
                                  <p:childTnLst>
                                    <p:animRot by="120000">
                                      <p:cBhvr>
                                        <p:cTn id="47" dur="75" fill="hold">
                                          <p:stCondLst>
                                            <p:cond delay="0"/>
                                          </p:stCondLst>
                                        </p:cTn>
                                        <p:tgtEl>
                                          <p:spTgt spid="16"/>
                                        </p:tgtEl>
                                        <p:attrNameLst>
                                          <p:attrName>r</p:attrName>
                                        </p:attrNameLst>
                                      </p:cBhvr>
                                    </p:animRot>
                                    <p:animRot by="-240000">
                                      <p:cBhvr>
                                        <p:cTn id="48" dur="150" fill="hold">
                                          <p:stCondLst>
                                            <p:cond delay="150"/>
                                          </p:stCondLst>
                                        </p:cTn>
                                        <p:tgtEl>
                                          <p:spTgt spid="16"/>
                                        </p:tgtEl>
                                        <p:attrNameLst>
                                          <p:attrName>r</p:attrName>
                                        </p:attrNameLst>
                                      </p:cBhvr>
                                    </p:animRot>
                                    <p:animRot by="240000">
                                      <p:cBhvr>
                                        <p:cTn id="49" dur="150" fill="hold">
                                          <p:stCondLst>
                                            <p:cond delay="300"/>
                                          </p:stCondLst>
                                        </p:cTn>
                                        <p:tgtEl>
                                          <p:spTgt spid="16"/>
                                        </p:tgtEl>
                                        <p:attrNameLst>
                                          <p:attrName>r</p:attrName>
                                        </p:attrNameLst>
                                      </p:cBhvr>
                                    </p:animRot>
                                    <p:animRot by="-240000">
                                      <p:cBhvr>
                                        <p:cTn id="50" dur="150" fill="hold">
                                          <p:stCondLst>
                                            <p:cond delay="450"/>
                                          </p:stCondLst>
                                        </p:cTn>
                                        <p:tgtEl>
                                          <p:spTgt spid="16"/>
                                        </p:tgtEl>
                                        <p:attrNameLst>
                                          <p:attrName>r</p:attrName>
                                        </p:attrNameLst>
                                      </p:cBhvr>
                                    </p:animRot>
                                    <p:animRot by="120000">
                                      <p:cBhvr>
                                        <p:cTn id="51" dur="150" fill="hold">
                                          <p:stCondLst>
                                            <p:cond delay="600"/>
                                          </p:stCondLst>
                                        </p:cTn>
                                        <p:tgtEl>
                                          <p:spTgt spid="16"/>
                                        </p:tgtEl>
                                        <p:attrNameLst>
                                          <p:attrName>r</p:attrName>
                                        </p:attrNameLst>
                                      </p:cBhvr>
                                    </p:animRot>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58B2124-9D01-7282-A496-E9357B578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805" y="806754"/>
            <a:ext cx="3500322" cy="5243929"/>
          </a:xfrm>
          <a:prstGeom prst="rect">
            <a:avLst/>
          </a:prstGeom>
        </p:spPr>
      </p:pic>
      <p:pic>
        <p:nvPicPr>
          <p:cNvPr id="3" name="Picture 2" descr="Text, letter&#10;&#10;Description automatically generated">
            <a:extLst>
              <a:ext uri="{FF2B5EF4-FFF2-40B4-BE49-F238E27FC236}">
                <a16:creationId xmlns:a16="http://schemas.microsoft.com/office/drawing/2014/main" id="{8C3C91D2-0554-A5E8-33EB-24798540A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862" y="798656"/>
            <a:ext cx="2031037" cy="2870724"/>
          </a:xfrm>
          <a:prstGeom prst="rect">
            <a:avLst/>
          </a:prstGeom>
        </p:spPr>
      </p:pic>
      <p:pic>
        <p:nvPicPr>
          <p:cNvPr id="5" name="Picture 4" descr="Logo, company name&#10;&#10;Description automatically generated">
            <a:extLst>
              <a:ext uri="{FF2B5EF4-FFF2-40B4-BE49-F238E27FC236}">
                <a16:creationId xmlns:a16="http://schemas.microsoft.com/office/drawing/2014/main" id="{A09C5760-9E0F-C094-0A38-B4890B151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873" y="4446259"/>
            <a:ext cx="2979014" cy="1608667"/>
          </a:xfrm>
          <a:prstGeom prst="rect">
            <a:avLst/>
          </a:prstGeom>
        </p:spPr>
      </p:pic>
    </p:spTree>
    <p:extLst>
      <p:ext uri="{BB962C8B-B14F-4D97-AF65-F5344CB8AC3E}">
        <p14:creationId xmlns:p14="http://schemas.microsoft.com/office/powerpoint/2010/main" val="434282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658257" y="1908679"/>
            <a:ext cx="3291950" cy="3215864"/>
          </a:xfrm>
          <a:prstGeom prst="rect">
            <a:avLst/>
          </a:prstGeom>
        </p:spPr>
      </p:pic>
      <p:grpSp>
        <p:nvGrpSpPr>
          <p:cNvPr id="15" name="组合 14"/>
          <p:cNvGrpSpPr/>
          <p:nvPr/>
        </p:nvGrpSpPr>
        <p:grpSpPr>
          <a:xfrm>
            <a:off x="248830" y="172316"/>
            <a:ext cx="7168216" cy="762527"/>
            <a:chOff x="248830" y="172316"/>
            <a:chExt cx="7168216" cy="762527"/>
          </a:xfrm>
        </p:grpSpPr>
        <p:sp>
          <p:nvSpPr>
            <p:cNvPr id="3" name="文本框 2"/>
            <p:cNvSpPr txBox="1"/>
            <p:nvPr/>
          </p:nvSpPr>
          <p:spPr>
            <a:xfrm>
              <a:off x="958227" y="182030"/>
              <a:ext cx="6458819"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Ở CÁC TRUNG TÂM, CLB</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grpSp>
        <p:nvGrpSpPr>
          <p:cNvPr id="8" name="组合 7"/>
          <p:cNvGrpSpPr/>
          <p:nvPr/>
        </p:nvGrpSpPr>
        <p:grpSpPr>
          <a:xfrm>
            <a:off x="5699425" y="1908680"/>
            <a:ext cx="1524799" cy="1222744"/>
            <a:chOff x="5699425" y="1908680"/>
            <a:chExt cx="1524799" cy="1222744"/>
          </a:xfrm>
        </p:grpSpPr>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850453" y="1757652"/>
              <a:ext cx="1222744" cy="1524799"/>
            </a:xfrm>
            <a:prstGeom prst="rect">
              <a:avLst/>
            </a:prstGeom>
          </p:spPr>
        </p:pic>
        <p:sp>
          <p:nvSpPr>
            <p:cNvPr id="2" name="文本框 1"/>
            <p:cNvSpPr txBox="1"/>
            <p:nvPr/>
          </p:nvSpPr>
          <p:spPr>
            <a:xfrm>
              <a:off x="5898475" y="2196885"/>
              <a:ext cx="943166" cy="707886"/>
            </a:xfrm>
            <a:prstGeom prst="rect">
              <a:avLst/>
            </a:prstGeom>
            <a:noFill/>
          </p:spPr>
          <p:txBody>
            <a:bodyPr wrap="square" rtlCol="0">
              <a:spAutoFit/>
            </a:bodyPr>
            <a:lstStyle/>
            <a:p>
              <a:r>
                <a:rPr lang="en-US" altLang="zh-CN" sz="4000" dirty="0">
                  <a:solidFill>
                    <a:schemeClr val="bg2">
                      <a:lumMod val="50000"/>
                    </a:schemeClr>
                  </a:solidFill>
                  <a:latin typeface="Montserrat" panose="00000500000000000000" charset="0"/>
                  <a:ea typeface="Montserrat" panose="00000500000000000000" charset="0"/>
                  <a:cs typeface="Montserrat" panose="00000500000000000000" charset="0"/>
                </a:rPr>
                <a:t>01</a:t>
              </a:r>
              <a:endParaRPr lang="zh-CN" altLang="en-US" sz="40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grpSp>
        <p:nvGrpSpPr>
          <p:cNvPr id="9" name="组合 8"/>
          <p:cNvGrpSpPr/>
          <p:nvPr/>
        </p:nvGrpSpPr>
        <p:grpSpPr>
          <a:xfrm>
            <a:off x="5136766" y="3475184"/>
            <a:ext cx="1125317" cy="902397"/>
            <a:chOff x="5136766" y="3475184"/>
            <a:chExt cx="1125317" cy="902397"/>
          </a:xfrm>
        </p:grpSpPr>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31147">
              <a:off x="5248226" y="3363724"/>
              <a:ext cx="902397" cy="1125317"/>
            </a:xfrm>
            <a:prstGeom prst="rect">
              <a:avLst/>
            </a:prstGeom>
          </p:spPr>
        </p:pic>
        <p:sp>
          <p:nvSpPr>
            <p:cNvPr id="10" name="文本框 9"/>
            <p:cNvSpPr txBox="1"/>
            <p:nvPr/>
          </p:nvSpPr>
          <p:spPr>
            <a:xfrm>
              <a:off x="5256065" y="3678479"/>
              <a:ext cx="814559" cy="584775"/>
            </a:xfrm>
            <a:prstGeom prst="rect">
              <a:avLst/>
            </a:prstGeom>
            <a:noFill/>
          </p:spPr>
          <p:txBody>
            <a:bodyPr wrap="square" rtlCol="0">
              <a:spAutoFit/>
            </a:bodyPr>
            <a:lstStyle/>
            <a:p>
              <a:r>
                <a:rPr lang="en-US" altLang="zh-CN" sz="3200" dirty="0">
                  <a:solidFill>
                    <a:schemeClr val="bg2">
                      <a:lumMod val="50000"/>
                    </a:schemeClr>
                  </a:solidFill>
                  <a:latin typeface="Montserrat" panose="00000500000000000000" charset="0"/>
                  <a:ea typeface="Montserrat" panose="00000500000000000000" charset="0"/>
                  <a:cs typeface="Montserrat" panose="00000500000000000000" charset="0"/>
                </a:rPr>
                <a:t>02</a:t>
              </a:r>
              <a:endParaRPr lang="zh-CN" altLang="en-US" sz="32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grpSp>
        <p:nvGrpSpPr>
          <p:cNvPr id="17" name="组合 16"/>
          <p:cNvGrpSpPr/>
          <p:nvPr/>
        </p:nvGrpSpPr>
        <p:grpSpPr>
          <a:xfrm>
            <a:off x="6254696" y="4399191"/>
            <a:ext cx="902397" cy="1125317"/>
            <a:chOff x="6254696" y="4399191"/>
            <a:chExt cx="902397" cy="1125317"/>
          </a:xfrm>
        </p:grpSpPr>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691606">
              <a:off x="6254696" y="4399191"/>
              <a:ext cx="902397" cy="1125317"/>
            </a:xfrm>
            <a:prstGeom prst="rect">
              <a:avLst/>
            </a:prstGeom>
          </p:spPr>
        </p:pic>
        <p:sp>
          <p:nvSpPr>
            <p:cNvPr id="11" name="文本框 10"/>
            <p:cNvSpPr txBox="1"/>
            <p:nvPr/>
          </p:nvSpPr>
          <p:spPr>
            <a:xfrm>
              <a:off x="6261916" y="4764883"/>
              <a:ext cx="814559" cy="584775"/>
            </a:xfrm>
            <a:prstGeom prst="rect">
              <a:avLst/>
            </a:prstGeom>
            <a:noFill/>
          </p:spPr>
          <p:txBody>
            <a:bodyPr wrap="square" rtlCol="0">
              <a:spAutoFit/>
            </a:bodyPr>
            <a:lstStyle/>
            <a:p>
              <a:r>
                <a:rPr lang="en-US" altLang="zh-CN" sz="3200" dirty="0">
                  <a:solidFill>
                    <a:schemeClr val="bg2">
                      <a:lumMod val="50000"/>
                    </a:schemeClr>
                  </a:solidFill>
                  <a:latin typeface="Montserrat" panose="00000500000000000000" charset="0"/>
                  <a:ea typeface="Montserrat" panose="00000500000000000000" charset="0"/>
                  <a:cs typeface="Montserrat" panose="00000500000000000000" charset="0"/>
                </a:rPr>
                <a:t>03</a:t>
              </a:r>
              <a:endParaRPr lang="zh-CN" altLang="en-US" sz="32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sp>
        <p:nvSpPr>
          <p:cNvPr id="12" name="矩形 11"/>
          <p:cNvSpPr/>
          <p:nvPr/>
        </p:nvSpPr>
        <p:spPr>
          <a:xfrm>
            <a:off x="1666170" y="2175377"/>
            <a:ext cx="3933730" cy="830997"/>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Tìm hiểu thêm những kiến thức mới</a:t>
            </a:r>
            <a:endParaRPr lang="zh-CN" altLang="en-US" sz="2400" dirty="0">
              <a:latin typeface="Montserrat" panose="00000500000000000000" charset="0"/>
              <a:ea typeface="Montserrat" panose="00000500000000000000" charset="0"/>
              <a:cs typeface="Montserrat" panose="00000500000000000000" charset="0"/>
            </a:endParaRPr>
          </a:p>
        </p:txBody>
      </p:sp>
      <p:sp>
        <p:nvSpPr>
          <p:cNvPr id="14" name="矩形 13"/>
          <p:cNvSpPr/>
          <p:nvPr/>
        </p:nvSpPr>
        <p:spPr>
          <a:xfrm>
            <a:off x="1029195" y="3647700"/>
            <a:ext cx="4057776" cy="830997"/>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làm quen với các bạn</a:t>
            </a:r>
            <a:endParaRPr lang="zh-CN" altLang="en-US" sz="2400" dirty="0">
              <a:latin typeface="Montserrat" panose="00000500000000000000" charset="0"/>
              <a:ea typeface="Montserrat" panose="00000500000000000000" charset="0"/>
              <a:cs typeface="Montserrat" panose="00000500000000000000" charset="0"/>
            </a:endParaRPr>
          </a:p>
        </p:txBody>
      </p:sp>
      <p:sp>
        <p:nvSpPr>
          <p:cNvPr id="16" name="矩形 15"/>
          <p:cNvSpPr/>
          <p:nvPr/>
        </p:nvSpPr>
        <p:spPr>
          <a:xfrm>
            <a:off x="2224848" y="4936238"/>
            <a:ext cx="4057776" cy="1200329"/>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Thực hiện tốt các nội quy, quy định riêng của CLB, TT,…</a:t>
            </a:r>
            <a:endParaRPr lang="zh-CN" altLang="en-US" sz="2400" dirty="0">
              <a:latin typeface="Montserrat" panose="00000500000000000000"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071257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750"/>
                                        <p:tgtEl>
                                          <p:spTgt spid="8"/>
                                        </p:tgtEl>
                                      </p:cBhvr>
                                    </p:animEffect>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6" presetClass="emph" presetSubtype="0" fill="hold" nodeType="afterEffect">
                                  <p:stCondLst>
                                    <p:cond delay="0"/>
                                  </p:stCondLs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childTnLst>
                          </p:cTn>
                        </p:par>
                        <p:par>
                          <p:cTn id="27" fill="hold">
                            <p:stCondLst>
                              <p:cond delay="4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750"/>
                                        <p:tgtEl>
                                          <p:spTgt spid="9"/>
                                        </p:tgtEl>
                                      </p:cBhvr>
                                    </p:animEffect>
                                  </p:childTnLst>
                                </p:cTn>
                              </p:par>
                            </p:childTnLst>
                          </p:cTn>
                        </p:par>
                        <p:par>
                          <p:cTn id="31" fill="hold">
                            <p:stCondLst>
                              <p:cond delay="5000"/>
                            </p:stCondLst>
                            <p:childTnLst>
                              <p:par>
                                <p:cTn id="32" presetID="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childTnLst>
                          </p:cTn>
                        </p:par>
                        <p:par>
                          <p:cTn id="40" fill="hold">
                            <p:stCondLst>
                              <p:cond delay="6500"/>
                            </p:stCondLst>
                            <p:childTnLst>
                              <p:par>
                                <p:cTn id="41" presetID="22" presetClass="entr" presetSubtype="2"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750"/>
                                        <p:tgtEl>
                                          <p:spTgt spid="17"/>
                                        </p:tgtEl>
                                      </p:cBhvr>
                                    </p:animEffect>
                                  </p:childTnLst>
                                </p:cTn>
                              </p:par>
                            </p:childTnLst>
                          </p:cTn>
                        </p:par>
                        <p:par>
                          <p:cTn id="44" fill="hold">
                            <p:stCondLst>
                              <p:cond delay="7500"/>
                            </p:stCondLst>
                            <p:childTnLst>
                              <p:par>
                                <p:cTn id="45" presetID="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7752774" y="381664"/>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smtClean="0">
                <a:solidFill>
                  <a:schemeClr val="bg1"/>
                </a:solidFill>
                <a:latin typeface="iCiel Cadena" panose="02000503000000020004" pitchFamily="2" charset="77"/>
                <a:ea typeface="Elsie" panose="02000000000000000000" charset="0"/>
              </a:rPr>
              <a:t>THẢO LUẬN</a:t>
            </a:r>
            <a:endParaRPr lang="en-US" altLang="zh-CN" sz="3600" spc="600" dirty="0">
              <a:solidFill>
                <a:schemeClr val="bg1"/>
              </a:solidFill>
              <a:latin typeface="iCiel Cadena" panose="02000503000000020004" pitchFamily="2" charset="77"/>
              <a:ea typeface="Elsie" panose="02000000000000000000" charset="0"/>
            </a:endParaRPr>
          </a:p>
        </p:txBody>
      </p:sp>
      <p:sp>
        <p:nvSpPr>
          <p:cNvPr id="2" name="Oval Callout 1"/>
          <p:cNvSpPr/>
          <p:nvPr/>
        </p:nvSpPr>
        <p:spPr>
          <a:xfrm>
            <a:off x="546754" y="1075441"/>
            <a:ext cx="5778631" cy="1847654"/>
          </a:xfrm>
          <a:prstGeom prst="wedgeEllipseCallout">
            <a:avLst>
              <a:gd name="adj1" fmla="val 22340"/>
              <a:gd name="adj2" fmla="val 15178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Em đã chủ động trong giao tiếp chưa? Chia sẻ những thuận </a:t>
            </a:r>
            <a:r>
              <a:rPr lang="en-US" dirty="0" err="1" smtClean="0"/>
              <a:t>lợi</a:t>
            </a:r>
            <a:r>
              <a:rPr lang="en-US" dirty="0" smtClean="0"/>
              <a:t> </a:t>
            </a:r>
            <a:r>
              <a:rPr lang="en-US" dirty="0" err="1" smtClean="0"/>
              <a:t>và</a:t>
            </a:r>
            <a:r>
              <a:rPr lang="en-US" dirty="0" smtClean="0"/>
              <a:t> </a:t>
            </a:r>
            <a:r>
              <a:rPr lang="en-US" dirty="0" err="1" smtClean="0"/>
              <a:t>khó</a:t>
            </a:r>
            <a:r>
              <a:rPr lang="en-US" dirty="0" smtClean="0"/>
              <a:t> </a:t>
            </a:r>
            <a:r>
              <a:rPr lang="en-US" dirty="0" err="1" smtClean="0"/>
              <a:t>khăn</a:t>
            </a:r>
            <a:r>
              <a:rPr lang="en-US" dirty="0" smtClean="0"/>
              <a:t> </a:t>
            </a:r>
            <a:r>
              <a:rPr lang="en-US" dirty="0" err="1" smtClean="0"/>
              <a:t>của</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khi</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sự</a:t>
            </a:r>
            <a:r>
              <a:rPr lang="en-US" dirty="0" smtClean="0"/>
              <a:t> </a:t>
            </a:r>
            <a:r>
              <a:rPr lang="en-US" dirty="0" err="1" smtClean="0"/>
              <a:t>chủ</a:t>
            </a:r>
            <a:r>
              <a:rPr lang="en-US" dirty="0" smtClean="0"/>
              <a:t> </a:t>
            </a:r>
            <a:r>
              <a:rPr lang="en-US" dirty="0" err="1" smtClean="0"/>
              <a:t>động</a:t>
            </a:r>
            <a:r>
              <a:rPr lang="en-US" dirty="0" smtClean="0"/>
              <a:t>?</a:t>
            </a:r>
            <a:endParaRPr lang="vi-VN" dirty="0"/>
          </a:p>
        </p:txBody>
      </p:sp>
    </p:spTree>
    <p:extLst>
      <p:ext uri="{BB962C8B-B14F-4D97-AF65-F5344CB8AC3E}">
        <p14:creationId xmlns:p14="http://schemas.microsoft.com/office/powerpoint/2010/main" val="382852342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7752774" y="381664"/>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smtClean="0">
                <a:solidFill>
                  <a:schemeClr val="bg1"/>
                </a:solidFill>
                <a:latin typeface="iCiel Cadena" panose="02000503000000020004" pitchFamily="2" charset="77"/>
                <a:ea typeface="Elsie" panose="02000000000000000000" charset="0"/>
              </a:rPr>
              <a:t>THẢO LUẬN</a:t>
            </a:r>
            <a:endParaRPr lang="en-US" altLang="zh-CN" sz="3600" spc="600" dirty="0">
              <a:solidFill>
                <a:schemeClr val="bg1"/>
              </a:solidFill>
              <a:latin typeface="iCiel Cadena" panose="02000503000000020004" pitchFamily="2" charset="77"/>
              <a:ea typeface="Elsie" panose="02000000000000000000" charset="0"/>
            </a:endParaRPr>
          </a:p>
        </p:txBody>
      </p:sp>
      <p:sp>
        <p:nvSpPr>
          <p:cNvPr id="2" name="Oval Callout 1"/>
          <p:cNvSpPr/>
          <p:nvPr/>
        </p:nvSpPr>
        <p:spPr>
          <a:xfrm>
            <a:off x="546754" y="1075441"/>
            <a:ext cx="5778631" cy="1847654"/>
          </a:xfrm>
          <a:prstGeom prst="wedgeEllipseCallout">
            <a:avLst>
              <a:gd name="adj1" fmla="val 22340"/>
              <a:gd name="adj2" fmla="val 151786"/>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Chủ</a:t>
            </a:r>
            <a:r>
              <a:rPr lang="en-US" dirty="0"/>
              <a:t> </a:t>
            </a:r>
            <a:r>
              <a:rPr lang="en-US" dirty="0" err="1"/>
              <a:t>động</a:t>
            </a:r>
            <a:r>
              <a:rPr lang="en-US" dirty="0"/>
              <a:t> </a:t>
            </a:r>
            <a:r>
              <a:rPr lang="en-US" dirty="0" err="1"/>
              <a:t>trong</a:t>
            </a:r>
            <a:r>
              <a:rPr lang="en-US" dirty="0"/>
              <a:t> </a:t>
            </a:r>
            <a:r>
              <a:rPr lang="en-US" dirty="0" err="1"/>
              <a:t>học</a:t>
            </a:r>
            <a:r>
              <a:rPr lang="en-US" dirty="0"/>
              <a:t> </a:t>
            </a:r>
            <a:r>
              <a:rPr lang="en-US" dirty="0" err="1"/>
              <a:t>tập</a:t>
            </a:r>
            <a:r>
              <a:rPr lang="en-US" dirty="0"/>
              <a:t> </a:t>
            </a:r>
            <a:r>
              <a:rPr lang="en-US" dirty="0" err="1"/>
              <a:t>và</a:t>
            </a:r>
            <a:r>
              <a:rPr lang="en-US" dirty="0"/>
              <a:t> </a:t>
            </a:r>
            <a:r>
              <a:rPr lang="en-US" dirty="0" err="1"/>
              <a:t>giao</a:t>
            </a:r>
            <a:r>
              <a:rPr lang="en-US" dirty="0"/>
              <a:t> </a:t>
            </a:r>
            <a:r>
              <a:rPr lang="en-US" dirty="0" err="1"/>
              <a:t>tiếp</a:t>
            </a:r>
            <a:r>
              <a:rPr lang="en-US" dirty="0"/>
              <a:t> </a:t>
            </a:r>
            <a:r>
              <a:rPr lang="en-US" dirty="0" err="1"/>
              <a:t>có</a:t>
            </a:r>
            <a:r>
              <a:rPr lang="en-US" dirty="0"/>
              <a:t> </a:t>
            </a:r>
            <a:r>
              <a:rPr lang="en-US" dirty="0" err="1"/>
              <a:t>lợi</a:t>
            </a:r>
            <a:r>
              <a:rPr lang="en-US" dirty="0"/>
              <a:t> </a:t>
            </a:r>
            <a:r>
              <a:rPr lang="en-US" dirty="0" err="1"/>
              <a:t>gì</a:t>
            </a:r>
            <a:r>
              <a:rPr lang="en-US" dirty="0"/>
              <a:t> </a:t>
            </a:r>
            <a:r>
              <a:rPr lang="en-US" dirty="0" err="1"/>
              <a:t>cho</a:t>
            </a:r>
            <a:r>
              <a:rPr lang="en-US" dirty="0"/>
              <a:t> </a:t>
            </a:r>
            <a:r>
              <a:rPr lang="en-US" dirty="0" err="1"/>
              <a:t>bản</a:t>
            </a:r>
            <a:r>
              <a:rPr lang="en-US" dirty="0"/>
              <a:t> </a:t>
            </a:r>
            <a:r>
              <a:rPr lang="en-US" dirty="0" err="1"/>
              <a:t>thân</a:t>
            </a:r>
            <a:r>
              <a:rPr lang="en-US" dirty="0"/>
              <a:t>?</a:t>
            </a:r>
            <a:endParaRPr lang="vi-VN" dirty="0"/>
          </a:p>
        </p:txBody>
      </p:sp>
    </p:spTree>
    <p:extLst>
      <p:ext uri="{BB962C8B-B14F-4D97-AF65-F5344CB8AC3E}">
        <p14:creationId xmlns:p14="http://schemas.microsoft.com/office/powerpoint/2010/main" val="120586714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4073826" y="947745"/>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iCiel Cadena" panose="02000503000000020004" pitchFamily="2" charset="77"/>
                <a:ea typeface="Elsie" panose="02000000000000000000" charset="0"/>
              </a:rPr>
              <a:t>Part one</a:t>
            </a:r>
          </a:p>
        </p:txBody>
      </p:sp>
      <p:sp>
        <p:nvSpPr>
          <p:cNvPr id="4" name="矩形 3"/>
          <p:cNvSpPr/>
          <p:nvPr/>
        </p:nvSpPr>
        <p:spPr>
          <a:xfrm>
            <a:off x="988541" y="2016821"/>
            <a:ext cx="10713308" cy="1446550"/>
          </a:xfrm>
          <a:prstGeom prst="rect">
            <a:avLst/>
          </a:prstGeom>
        </p:spPr>
        <p:txBody>
          <a:bodyPr wrap="square">
            <a:spAutoFit/>
          </a:bodyPr>
          <a:lstStyle/>
          <a:p>
            <a:pPr algn="ctr"/>
            <a:r>
              <a:rPr kumimoji="1" lang="vi-VN" altLang="zh-CN" sz="4400" spc="600" dirty="0">
                <a:solidFill>
                  <a:srgbClr val="539469"/>
                </a:solidFill>
                <a:latin typeface="Elsie" panose="02000000000000000000" charset="0"/>
                <a:ea typeface="Elsie" panose="02000000000000000000" charset="0"/>
              </a:rPr>
              <a:t>XÁC ĐỊNH TÍNH CÁCH </a:t>
            </a:r>
          </a:p>
          <a:p>
            <a:pPr algn="ctr"/>
            <a:r>
              <a:rPr kumimoji="1" lang="vi-VN" altLang="zh-CN" sz="4400" spc="600" dirty="0">
                <a:solidFill>
                  <a:srgbClr val="539469"/>
                </a:solidFill>
                <a:latin typeface="Elsie" panose="02000000000000000000" charset="0"/>
                <a:ea typeface="Elsie" panose="02000000000000000000" charset="0"/>
              </a:rPr>
              <a:t>CỦA BẢN THÂN</a:t>
            </a:r>
            <a:endParaRPr kumimoji="1" lang="zh-CN" altLang="en-US" sz="4400" spc="600" dirty="0">
              <a:solidFill>
                <a:srgbClr val="539469"/>
              </a:solidFill>
              <a:latin typeface="Elsie" panose="02000000000000000000" charset="0"/>
              <a:ea typeface="Elsie" panose="02000000000000000000"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750"/>
                                        <p:tgtEl>
                                          <p:spTgt spid="4">
                                            <p:txEl>
                                              <p:pRg st="1" end="1"/>
                                            </p:txEl>
                                          </p:spTgt>
                                        </p:tgtEl>
                                      </p:cBhvr>
                                    </p:animEffect>
                                    <p:anim calcmode="lin" valueType="num">
                                      <p:cBhvr>
                                        <p:cTn id="2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loud Callout 3"/>
          <p:cNvSpPr/>
          <p:nvPr/>
        </p:nvSpPr>
        <p:spPr>
          <a:xfrm>
            <a:off x="449345" y="509047"/>
            <a:ext cx="5646655" cy="2347275"/>
          </a:xfrm>
          <a:prstGeom prst="cloudCallout">
            <a:avLst>
              <a:gd name="adj1" fmla="val 23908"/>
              <a:gd name="adj2" fmla="val 14913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dirty="0" err="1"/>
              <a:t>Chủ</a:t>
            </a:r>
            <a:r>
              <a:rPr lang="en-US" dirty="0"/>
              <a:t> </a:t>
            </a:r>
            <a:r>
              <a:rPr lang="en-US" dirty="0" err="1"/>
              <a:t>động</a:t>
            </a:r>
            <a:r>
              <a:rPr lang="en-US" dirty="0"/>
              <a:t> </a:t>
            </a:r>
            <a:r>
              <a:rPr lang="en-US" dirty="0" err="1"/>
              <a:t>trong</a:t>
            </a:r>
            <a:r>
              <a:rPr lang="en-US" dirty="0"/>
              <a:t> </a:t>
            </a:r>
            <a:r>
              <a:rPr lang="en-US" dirty="0" err="1"/>
              <a:t>các</a:t>
            </a:r>
            <a:r>
              <a:rPr lang="en-US" dirty="0"/>
              <a:t> </a:t>
            </a: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a:t>
            </a:r>
            <a:r>
              <a:rPr lang="en-US" dirty="0" err="1"/>
              <a:t>và</a:t>
            </a:r>
            <a:r>
              <a:rPr lang="en-US" dirty="0"/>
              <a:t> </a:t>
            </a:r>
            <a:r>
              <a:rPr lang="en-US" dirty="0" err="1"/>
              <a:t>giao</a:t>
            </a:r>
            <a:r>
              <a:rPr lang="en-US" dirty="0"/>
              <a:t> </a:t>
            </a:r>
            <a:r>
              <a:rPr lang="en-US" dirty="0" err="1"/>
              <a:t>tiếp</a:t>
            </a:r>
            <a:r>
              <a:rPr lang="en-US" dirty="0"/>
              <a:t> </a:t>
            </a:r>
            <a:r>
              <a:rPr lang="en-US" dirty="0" err="1"/>
              <a:t>khác</a:t>
            </a:r>
            <a:r>
              <a:rPr lang="en-US" dirty="0"/>
              <a:t> </a:t>
            </a:r>
            <a:r>
              <a:rPr lang="en-US" dirty="0" err="1"/>
              <a:t>nhau</a:t>
            </a:r>
            <a:r>
              <a:rPr lang="en-US" dirty="0"/>
              <a:t> </a:t>
            </a:r>
            <a:r>
              <a:rPr lang="en-US" dirty="0" err="1"/>
              <a:t>tạo</a:t>
            </a:r>
            <a:r>
              <a:rPr lang="en-US" dirty="0"/>
              <a:t> </a:t>
            </a:r>
            <a:r>
              <a:rPr lang="en-US" dirty="0" err="1"/>
              <a:t>cho</a:t>
            </a:r>
            <a:r>
              <a:rPr lang="en-US" dirty="0"/>
              <a:t> ta </a:t>
            </a:r>
            <a:r>
              <a:rPr lang="en-US" dirty="0" err="1"/>
              <a:t>nhiều</a:t>
            </a:r>
            <a:r>
              <a:rPr lang="en-US" dirty="0"/>
              <a:t> </a:t>
            </a:r>
            <a:r>
              <a:rPr lang="en-US" dirty="0" err="1"/>
              <a:t>cơ</a:t>
            </a:r>
            <a:r>
              <a:rPr lang="en-US" dirty="0"/>
              <a:t> </a:t>
            </a:r>
            <a:r>
              <a:rPr lang="en-US" dirty="0" err="1"/>
              <a:t>hội</a:t>
            </a:r>
            <a:r>
              <a:rPr lang="en-US" dirty="0"/>
              <a:t> </a:t>
            </a:r>
            <a:r>
              <a:rPr lang="en-US" dirty="0" err="1"/>
              <a:t>tiếp</a:t>
            </a:r>
            <a:r>
              <a:rPr lang="en-US" dirty="0"/>
              <a:t> </a:t>
            </a:r>
            <a:r>
              <a:rPr lang="en-US" dirty="0" err="1"/>
              <a:t>nhận</a:t>
            </a:r>
            <a:r>
              <a:rPr lang="en-US" dirty="0"/>
              <a:t> tri </a:t>
            </a:r>
            <a:r>
              <a:rPr lang="en-US" dirty="0" err="1"/>
              <a:t>thức</a:t>
            </a:r>
            <a:r>
              <a:rPr lang="en-US" dirty="0"/>
              <a:t>, </a:t>
            </a:r>
            <a:r>
              <a:rPr lang="en-US" dirty="0" err="1"/>
              <a:t>có</a:t>
            </a:r>
            <a:r>
              <a:rPr lang="en-US" dirty="0"/>
              <a:t> </a:t>
            </a:r>
            <a:r>
              <a:rPr lang="en-US" dirty="0" err="1"/>
              <a:t>nhiều</a:t>
            </a:r>
            <a:r>
              <a:rPr lang="en-US" dirty="0"/>
              <a:t> </a:t>
            </a:r>
            <a:r>
              <a:rPr lang="en-US" dirty="0" err="1"/>
              <a:t>kĩ</a:t>
            </a:r>
            <a:r>
              <a:rPr lang="en-US" dirty="0"/>
              <a:t> </a:t>
            </a:r>
            <a:r>
              <a:rPr lang="en-US" dirty="0" err="1"/>
              <a:t>năng</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giúp</a:t>
            </a:r>
            <a:r>
              <a:rPr lang="en-US" dirty="0"/>
              <a:t> ta </a:t>
            </a:r>
            <a:r>
              <a:rPr lang="en-US" dirty="0" err="1"/>
              <a:t>thực</a:t>
            </a:r>
            <a:r>
              <a:rPr lang="en-US" dirty="0"/>
              <a:t> </a:t>
            </a:r>
            <a:r>
              <a:rPr lang="en-US" dirty="0" err="1"/>
              <a:t>hiện</a:t>
            </a:r>
            <a:r>
              <a:rPr lang="en-US" dirty="0"/>
              <a:t> </a:t>
            </a:r>
            <a:r>
              <a:rPr lang="en-US" dirty="0" err="1"/>
              <a:t>tốt</a:t>
            </a:r>
            <a:r>
              <a:rPr lang="en-US" dirty="0"/>
              <a:t> </a:t>
            </a:r>
            <a:r>
              <a:rPr lang="en-US" dirty="0" err="1"/>
              <a:t>mục</a:t>
            </a:r>
            <a:r>
              <a:rPr lang="en-US" dirty="0"/>
              <a:t> </a:t>
            </a:r>
            <a:r>
              <a:rPr lang="en-US" dirty="0" err="1"/>
              <a:t>tiêu</a:t>
            </a:r>
            <a:r>
              <a:rPr lang="en-US" dirty="0"/>
              <a:t> </a:t>
            </a:r>
            <a:r>
              <a:rPr lang="en-US" dirty="0" err="1"/>
              <a:t>đề</a:t>
            </a:r>
            <a:r>
              <a:rPr lang="en-US" dirty="0"/>
              <a:t> </a:t>
            </a:r>
            <a:r>
              <a:rPr lang="en-US" dirty="0" err="1"/>
              <a:t>ra</a:t>
            </a:r>
            <a:r>
              <a:rPr lang="en-US" dirty="0"/>
              <a:t>,...</a:t>
            </a:r>
            <a:endParaRPr lang="vi-VN" dirty="0"/>
          </a:p>
        </p:txBody>
      </p:sp>
    </p:spTree>
    <p:extLst>
      <p:ext uri="{BB962C8B-B14F-4D97-AF65-F5344CB8AC3E}">
        <p14:creationId xmlns:p14="http://schemas.microsoft.com/office/powerpoint/2010/main" val="106742716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18"/>
          <p:cNvSpPr>
            <a:spLocks noChangeArrowheads="1"/>
          </p:cNvSpPr>
          <p:nvPr>
            <p:custDataLst>
              <p:tags r:id="rId1"/>
            </p:custDataLst>
          </p:nvPr>
        </p:nvSpPr>
        <p:spPr bwMode="auto">
          <a:xfrm>
            <a:off x="2232724" y="1773830"/>
            <a:ext cx="7800276" cy="12306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sz="8000" dirty="0" smtClean="0">
                <a:solidFill>
                  <a:srgbClr val="539469"/>
                </a:solidFill>
                <a:latin typeface="Elsie" panose="02000000000000000000" charset="0"/>
                <a:ea typeface="Elsie" panose="02000000000000000000" charset="0"/>
                <a:cs typeface="宋体" panose="02010600030101010101" pitchFamily="2" charset="-122"/>
              </a:rPr>
              <a:t>SỰ TỰ CHỦ</a:t>
            </a:r>
            <a:endParaRPr lang="en-US" sz="8000" dirty="0">
              <a:solidFill>
                <a:srgbClr val="539469"/>
              </a:solidFill>
              <a:latin typeface="Elsie" panose="02000000000000000000" charset="0"/>
              <a:ea typeface="Elsie" panose="02000000000000000000" charset="0"/>
              <a:cs typeface="宋体" panose="02010600030101010101" pitchFamily="2"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750" fill="hold"/>
                                        <p:tgtEl>
                                          <p:spTgt spid="16"/>
                                        </p:tgtEl>
                                        <p:attrNameLst>
                                          <p:attrName>ppt_y</p:attrName>
                                        </p:attrNameLst>
                                      </p:cBhvr>
                                      <p:tavLst>
                                        <p:tav tm="0">
                                          <p:val>
                                            <p:strVal val="#ppt_y"/>
                                          </p:val>
                                        </p:tav>
                                        <p:tav tm="100000">
                                          <p:val>
                                            <p:strVal val="#ppt_y"/>
                                          </p:val>
                                        </p:tav>
                                      </p:tavLst>
                                    </p:anim>
                                    <p:anim calcmode="lin" valueType="num">
                                      <p:cBhvr>
                                        <p:cTn id="12"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5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4405073" y="1039406"/>
            <a:ext cx="6034723" cy="3168698"/>
          </a:xfrm>
        </p:spPr>
        <p:txBody>
          <a:bodyPr/>
          <a:lstStyle/>
          <a:p>
            <a:pPr algn="just"/>
            <a:r>
              <a:rPr lang="en-VN"/>
              <a:t>Những </a:t>
            </a:r>
            <a:r>
              <a:rPr lang="vi-VN" b="0"/>
              <a:t>người gắn kết với nhau bởi họ có chung một đặc điểm tính cách, có thể hoà hợp với nhau và sẵn sàng chia sẽ với nhau mọi vui buồn trong cuộc sống thì gọi là gì?</a:t>
            </a:r>
            <a:endParaRPr lang="en-VN"/>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pic>
        <p:nvPicPr>
          <p:cNvPr id="5" name="Picture 4">
            <a:extLst>
              <a:ext uri="{FF2B5EF4-FFF2-40B4-BE49-F238E27FC236}">
                <a16:creationId xmlns:a16="http://schemas.microsoft.com/office/drawing/2014/main" id="{ACF59343-9351-B84C-AADA-453CA1A86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97" y="3007114"/>
            <a:ext cx="2625230" cy="2324506"/>
          </a:xfrm>
          <a:prstGeom prst="rect">
            <a:avLst/>
          </a:prstGeom>
        </p:spPr>
      </p:pic>
      <p:pic>
        <p:nvPicPr>
          <p:cNvPr id="6" name="Picture 5">
            <a:extLst>
              <a:ext uri="{FF2B5EF4-FFF2-40B4-BE49-F238E27FC236}">
                <a16:creationId xmlns:a16="http://schemas.microsoft.com/office/drawing/2014/main" id="{F5A4291E-09F9-3D45-8536-8EF2D3EF8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39" y="2324389"/>
            <a:ext cx="2747145" cy="1844976"/>
          </a:xfrm>
          <a:prstGeom prst="rect">
            <a:avLst/>
          </a:prstGeom>
        </p:spPr>
      </p:pic>
      <p:sp>
        <p:nvSpPr>
          <p:cNvPr id="7" name="Rectangle: Folded Corner 8">
            <a:extLst>
              <a:ext uri="{FF2B5EF4-FFF2-40B4-BE49-F238E27FC236}">
                <a16:creationId xmlns:a16="http://schemas.microsoft.com/office/drawing/2014/main" id="{20C79446-6E98-7747-B0E1-60D4F8686CBB}"/>
              </a:ext>
            </a:extLst>
          </p:cNvPr>
          <p:cNvSpPr/>
          <p:nvPr/>
        </p:nvSpPr>
        <p:spPr>
          <a:xfrm>
            <a:off x="1004720" y="1753134"/>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nhận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một</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tràng</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vỗ</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tay</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Picture 7">
            <a:extLst>
              <a:ext uri="{FF2B5EF4-FFF2-40B4-BE49-F238E27FC236}">
                <a16:creationId xmlns:a16="http://schemas.microsoft.com/office/drawing/2014/main" id="{74187521-BEA5-9949-AF65-F2300051F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102" y="1751537"/>
            <a:ext cx="660314" cy="584124"/>
          </a:xfrm>
          <a:prstGeom prst="rect">
            <a:avLst/>
          </a:prstGeom>
        </p:spPr>
      </p:pic>
      <p:pic>
        <p:nvPicPr>
          <p:cNvPr id="9" name="Picture 8">
            <a:extLst>
              <a:ext uri="{FF2B5EF4-FFF2-40B4-BE49-F238E27FC236}">
                <a16:creationId xmlns:a16="http://schemas.microsoft.com/office/drawing/2014/main" id="{36FBA147-931F-6B48-BB54-52447CDAE3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3129" y="1622217"/>
            <a:ext cx="952376" cy="1587293"/>
          </a:xfrm>
          <a:prstGeom prst="rect">
            <a:avLst/>
          </a:prstGeom>
        </p:spPr>
      </p:pic>
      <p:sp>
        <p:nvSpPr>
          <p:cNvPr id="2" name="Heptagon 1"/>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vi-VN" dirty="0"/>
          </a:p>
        </p:txBody>
      </p:sp>
    </p:spTree>
    <p:extLst>
      <p:ext uri="{BB962C8B-B14F-4D97-AF65-F5344CB8AC3E}">
        <p14:creationId xmlns:p14="http://schemas.microsoft.com/office/powerpoint/2010/main" val="472141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3.7037E-7 L 2.91667E-6 -0.22477 " pathEditMode="relative" rAng="0" ptsTypes="AA">
                                      <p:cBhvr>
                                        <p:cTn id="6" dur="2000" fill="hold"/>
                                        <p:tgtEl>
                                          <p:spTgt spid="6"/>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4876959" y="1844652"/>
            <a:ext cx="5707025" cy="3168698"/>
          </a:xfrm>
        </p:spPr>
        <p:txBody>
          <a:bodyPr/>
          <a:lstStyle/>
          <a:p>
            <a:pPr algn="just"/>
            <a:r>
              <a:rPr lang="en-VN"/>
              <a:t>Nơi mà chúng ta sinh ra và được nuôi dưỡng đến tận hôm nay?</a:t>
            </a:r>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pic>
        <p:nvPicPr>
          <p:cNvPr id="5" name="Picture 4">
            <a:extLst>
              <a:ext uri="{FF2B5EF4-FFF2-40B4-BE49-F238E27FC236}">
                <a16:creationId xmlns:a16="http://schemas.microsoft.com/office/drawing/2014/main" id="{C958C835-0FD1-9042-AEA9-66C664926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97" y="3007114"/>
            <a:ext cx="2625230" cy="2324506"/>
          </a:xfrm>
          <a:prstGeom prst="rect">
            <a:avLst/>
          </a:prstGeom>
        </p:spPr>
      </p:pic>
      <p:pic>
        <p:nvPicPr>
          <p:cNvPr id="6" name="Picture 5">
            <a:extLst>
              <a:ext uri="{FF2B5EF4-FFF2-40B4-BE49-F238E27FC236}">
                <a16:creationId xmlns:a16="http://schemas.microsoft.com/office/drawing/2014/main" id="{34FD0624-AA45-404F-9B32-6DDC0AABAC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39" y="2324389"/>
            <a:ext cx="2747145" cy="1844976"/>
          </a:xfrm>
          <a:prstGeom prst="rect">
            <a:avLst/>
          </a:prstGeom>
        </p:spPr>
      </p:pic>
      <p:sp>
        <p:nvSpPr>
          <p:cNvPr id="7" name="Rectangle: Folded Corner 8">
            <a:extLst>
              <a:ext uri="{FF2B5EF4-FFF2-40B4-BE49-F238E27FC236}">
                <a16:creationId xmlns:a16="http://schemas.microsoft.com/office/drawing/2014/main" id="{D278D0E9-B806-AC46-A9E6-1D987E0AB5CB}"/>
              </a:ext>
            </a:extLst>
          </p:cNvPr>
          <p:cNvSpPr/>
          <p:nvPr/>
        </p:nvSpPr>
        <p:spPr>
          <a:xfrm>
            <a:off x="1004720" y="1753134"/>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 nhận được một điểm cộng</a:t>
            </a:r>
          </a:p>
        </p:txBody>
      </p:sp>
      <p:pic>
        <p:nvPicPr>
          <p:cNvPr id="8" name="Picture 7">
            <a:extLst>
              <a:ext uri="{FF2B5EF4-FFF2-40B4-BE49-F238E27FC236}">
                <a16:creationId xmlns:a16="http://schemas.microsoft.com/office/drawing/2014/main" id="{69A47069-4C06-724F-BFB4-FAE115D1B0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102" y="1751537"/>
            <a:ext cx="660314" cy="584124"/>
          </a:xfrm>
          <a:prstGeom prst="rect">
            <a:avLst/>
          </a:prstGeom>
        </p:spPr>
      </p:pic>
      <p:pic>
        <p:nvPicPr>
          <p:cNvPr id="9" name="Picture 8">
            <a:extLst>
              <a:ext uri="{FF2B5EF4-FFF2-40B4-BE49-F238E27FC236}">
                <a16:creationId xmlns:a16="http://schemas.microsoft.com/office/drawing/2014/main" id="{405E08C7-7963-E645-B553-8A2DE199F3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3129" y="1622217"/>
            <a:ext cx="952376" cy="1587293"/>
          </a:xfrm>
          <a:prstGeom prst="rect">
            <a:avLst/>
          </a:prstGeom>
        </p:spPr>
      </p:pic>
      <p:sp>
        <p:nvSpPr>
          <p:cNvPr id="10" name="Heptagon 9"/>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vi-VN" dirty="0"/>
          </a:p>
        </p:txBody>
      </p:sp>
    </p:spTree>
    <p:extLst>
      <p:ext uri="{BB962C8B-B14F-4D97-AF65-F5344CB8AC3E}">
        <p14:creationId xmlns:p14="http://schemas.microsoft.com/office/powerpoint/2010/main" val="1646248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6"/>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4863851" y="1844652"/>
            <a:ext cx="5589052" cy="3168698"/>
          </a:xfrm>
        </p:spPr>
        <p:txBody>
          <a:bodyPr/>
          <a:lstStyle/>
          <a:p>
            <a:pPr algn="just"/>
            <a:r>
              <a:rPr lang="en-VN"/>
              <a:t>Để gặt hái được những điểm 10 trong học tập thì chúng ta cần phải?</a:t>
            </a:r>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pic>
        <p:nvPicPr>
          <p:cNvPr id="5" name="Picture 4">
            <a:extLst>
              <a:ext uri="{FF2B5EF4-FFF2-40B4-BE49-F238E27FC236}">
                <a16:creationId xmlns:a16="http://schemas.microsoft.com/office/drawing/2014/main" id="{E04C0804-4A4A-D742-ADD5-EF56473F2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97" y="3007114"/>
            <a:ext cx="2625230" cy="2324506"/>
          </a:xfrm>
          <a:prstGeom prst="rect">
            <a:avLst/>
          </a:prstGeom>
        </p:spPr>
      </p:pic>
      <p:pic>
        <p:nvPicPr>
          <p:cNvPr id="6" name="Picture 5">
            <a:extLst>
              <a:ext uri="{FF2B5EF4-FFF2-40B4-BE49-F238E27FC236}">
                <a16:creationId xmlns:a16="http://schemas.microsoft.com/office/drawing/2014/main" id="{E7362469-BFDD-4B46-AAE2-7611B2078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39" y="2324389"/>
            <a:ext cx="2747145" cy="1844976"/>
          </a:xfrm>
          <a:prstGeom prst="rect">
            <a:avLst/>
          </a:prstGeom>
        </p:spPr>
      </p:pic>
      <p:sp>
        <p:nvSpPr>
          <p:cNvPr id="7" name="Rectangle: Folded Corner 8">
            <a:extLst>
              <a:ext uri="{FF2B5EF4-FFF2-40B4-BE49-F238E27FC236}">
                <a16:creationId xmlns:a16="http://schemas.microsoft.com/office/drawing/2014/main" id="{3875EAE8-0174-7A46-BA4E-3258B68B8277}"/>
              </a:ext>
            </a:extLst>
          </p:cNvPr>
          <p:cNvSpPr/>
          <p:nvPr/>
        </p:nvSpPr>
        <p:spPr>
          <a:xfrm>
            <a:off x="1004720" y="1753134"/>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nhận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một</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que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kẹo</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Picture 7">
            <a:extLst>
              <a:ext uri="{FF2B5EF4-FFF2-40B4-BE49-F238E27FC236}">
                <a16:creationId xmlns:a16="http://schemas.microsoft.com/office/drawing/2014/main" id="{8A50EE5D-64DA-6D42-9EC4-4843E4466A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102" y="1751537"/>
            <a:ext cx="660314" cy="584124"/>
          </a:xfrm>
          <a:prstGeom prst="rect">
            <a:avLst/>
          </a:prstGeom>
        </p:spPr>
      </p:pic>
      <p:pic>
        <p:nvPicPr>
          <p:cNvPr id="9" name="Picture 8">
            <a:extLst>
              <a:ext uri="{FF2B5EF4-FFF2-40B4-BE49-F238E27FC236}">
                <a16:creationId xmlns:a16="http://schemas.microsoft.com/office/drawing/2014/main" id="{32E4ADF1-33F4-6742-8D0A-4A011E9AB5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3129" y="1622217"/>
            <a:ext cx="952376" cy="1587293"/>
          </a:xfrm>
          <a:prstGeom prst="rect">
            <a:avLst/>
          </a:prstGeom>
        </p:spPr>
      </p:pic>
      <p:sp>
        <p:nvSpPr>
          <p:cNvPr id="10" name="Heptagon 9"/>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vi-VN" dirty="0"/>
          </a:p>
        </p:txBody>
      </p:sp>
    </p:spTree>
    <p:extLst>
      <p:ext uri="{BB962C8B-B14F-4D97-AF65-F5344CB8AC3E}">
        <p14:creationId xmlns:p14="http://schemas.microsoft.com/office/powerpoint/2010/main" val="3595198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6"/>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5322630" y="973866"/>
            <a:ext cx="5877428" cy="3168698"/>
          </a:xfrm>
        </p:spPr>
        <p:txBody>
          <a:bodyPr/>
          <a:lstStyle/>
          <a:p>
            <a:pPr algn="just"/>
            <a:r>
              <a:rPr lang="vi-VN" b="0">
                <a:solidFill>
                  <a:schemeClr val="bg2">
                    <a:lumMod val="75000"/>
                  </a:schemeClr>
                </a:solidFill>
              </a:rPr>
              <a:t>Những </a:t>
            </a:r>
            <a:r>
              <a:rPr lang="vi-VN" b="0">
                <a:solidFill>
                  <a:schemeClr val="bg2">
                    <a:lumMod val="75000"/>
                  </a:schemeClr>
                </a:solidFill>
                <a:hlinkClick r:id="rId4" tooltip="Hoạt động (trang chưa được viết)">
                  <a:extLst>
                    <a:ext uri="{A12FA001-AC4F-418D-AE19-62706E023703}">
                      <ahyp:hlinkClr xmlns:ahyp="http://schemas.microsoft.com/office/drawing/2018/hyperlinkcolor" xmlns="" val="tx"/>
                    </a:ext>
                  </a:extLst>
                </a:hlinkClick>
              </a:rPr>
              <a:t>hoạt động</a:t>
            </a:r>
            <a:r>
              <a:rPr lang="vi-VN" b="0">
                <a:solidFill>
                  <a:schemeClr val="bg2">
                    <a:lumMod val="75000"/>
                  </a:schemeClr>
                </a:solidFill>
              </a:rPr>
              <a:t> thường xuyên hoặc theo thói quen để đem lại cho </a:t>
            </a:r>
            <a:r>
              <a:rPr lang="vi-VN" b="0">
                <a:solidFill>
                  <a:schemeClr val="bg2">
                    <a:lumMod val="75000"/>
                  </a:schemeClr>
                </a:solidFill>
                <a:hlinkClick r:id="rId5" tooltip="Loài người">
                  <a:extLst>
                    <a:ext uri="{A12FA001-AC4F-418D-AE19-62706E023703}">
                      <ahyp:hlinkClr xmlns:ahyp="http://schemas.microsoft.com/office/drawing/2018/hyperlinkcolor" xmlns="" val="tx"/>
                    </a:ext>
                  </a:extLst>
                </a:hlinkClick>
              </a:rPr>
              <a:t>con người</a:t>
            </a:r>
            <a:r>
              <a:rPr lang="vi-VN" b="0">
                <a:solidFill>
                  <a:schemeClr val="bg2">
                    <a:lumMod val="75000"/>
                  </a:schemeClr>
                </a:solidFill>
              </a:rPr>
              <a:t> </a:t>
            </a:r>
            <a:r>
              <a:rPr lang="vi-VN" b="0">
                <a:solidFill>
                  <a:schemeClr val="bg2">
                    <a:lumMod val="75000"/>
                  </a:schemeClr>
                </a:solidFill>
                <a:hlinkClick r:id="rId6" tooltip="Niềm vui">
                  <a:extLst>
                    <a:ext uri="{A12FA001-AC4F-418D-AE19-62706E023703}">
                      <ahyp:hlinkClr xmlns:ahyp="http://schemas.microsoft.com/office/drawing/2018/hyperlinkcolor" xmlns="" val="tx"/>
                    </a:ext>
                  </a:extLst>
                </a:hlinkClick>
              </a:rPr>
              <a:t>niềm vui</a:t>
            </a:r>
            <a:r>
              <a:rPr lang="vi-VN" b="0">
                <a:solidFill>
                  <a:schemeClr val="bg2">
                    <a:lumMod val="75000"/>
                  </a:schemeClr>
                </a:solidFill>
              </a:rPr>
              <a:t>, sự phấn khởi trong khoảng </a:t>
            </a:r>
            <a:r>
              <a:rPr lang="vi-VN" b="0">
                <a:solidFill>
                  <a:schemeClr val="bg2">
                    <a:lumMod val="75000"/>
                  </a:schemeClr>
                </a:solidFill>
                <a:hlinkClick r:id="rId7" tooltip="Thời gian">
                  <a:extLst>
                    <a:ext uri="{A12FA001-AC4F-418D-AE19-62706E023703}">
                      <ahyp:hlinkClr xmlns:ahyp="http://schemas.microsoft.com/office/drawing/2018/hyperlinkcolor" xmlns="" val="tx"/>
                    </a:ext>
                  </a:extLst>
                </a:hlinkClick>
              </a:rPr>
              <a:t>thời gian</a:t>
            </a:r>
            <a:r>
              <a:rPr lang="vi-VN" b="0">
                <a:solidFill>
                  <a:schemeClr val="bg2">
                    <a:lumMod val="75000"/>
                  </a:schemeClr>
                </a:solidFill>
              </a:rPr>
              <a:t> thư giãn. Đó là…?</a:t>
            </a:r>
            <a:endParaRPr lang="en-VN">
              <a:solidFill>
                <a:schemeClr val="bg2">
                  <a:lumMod val="75000"/>
                </a:schemeClr>
              </a:solidFill>
            </a:endParaRPr>
          </a:p>
        </p:txBody>
      </p:sp>
      <p:sp>
        <p:nvSpPr>
          <p:cNvPr id="4" name="Pentagon 3">
            <a:hlinkClick r:id="rId8"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pic>
        <p:nvPicPr>
          <p:cNvPr id="5" name="Picture 4">
            <a:extLst>
              <a:ext uri="{FF2B5EF4-FFF2-40B4-BE49-F238E27FC236}">
                <a16:creationId xmlns:a16="http://schemas.microsoft.com/office/drawing/2014/main" id="{4D014DD0-8131-E242-B211-A7EA77A8BC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797" y="3007114"/>
            <a:ext cx="2625230" cy="2324506"/>
          </a:xfrm>
          <a:prstGeom prst="rect">
            <a:avLst/>
          </a:prstGeom>
        </p:spPr>
      </p:pic>
      <p:pic>
        <p:nvPicPr>
          <p:cNvPr id="6" name="Picture 5">
            <a:extLst>
              <a:ext uri="{FF2B5EF4-FFF2-40B4-BE49-F238E27FC236}">
                <a16:creationId xmlns:a16="http://schemas.microsoft.com/office/drawing/2014/main" id="{36592243-D668-6C47-8821-9238A254FA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839" y="2324389"/>
            <a:ext cx="2747145" cy="1844976"/>
          </a:xfrm>
          <a:prstGeom prst="rect">
            <a:avLst/>
          </a:prstGeom>
        </p:spPr>
      </p:pic>
      <p:sp>
        <p:nvSpPr>
          <p:cNvPr id="7" name="Rectangle: Folded Corner 8">
            <a:extLst>
              <a:ext uri="{FF2B5EF4-FFF2-40B4-BE49-F238E27FC236}">
                <a16:creationId xmlns:a16="http://schemas.microsoft.com/office/drawing/2014/main" id="{DE352CE9-BABF-A448-A139-62C445C1CCBB}"/>
              </a:ext>
            </a:extLst>
          </p:cNvPr>
          <p:cNvSpPr/>
          <p:nvPr/>
        </p:nvSpPr>
        <p:spPr>
          <a:xfrm>
            <a:off x="1004720" y="1753134"/>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nhận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điểm</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Đ</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Picture 7">
            <a:extLst>
              <a:ext uri="{FF2B5EF4-FFF2-40B4-BE49-F238E27FC236}">
                <a16:creationId xmlns:a16="http://schemas.microsoft.com/office/drawing/2014/main" id="{91285751-235B-064D-8174-1E78150FA9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7102" y="1751537"/>
            <a:ext cx="660314" cy="584124"/>
          </a:xfrm>
          <a:prstGeom prst="rect">
            <a:avLst/>
          </a:prstGeom>
        </p:spPr>
      </p:pic>
      <p:pic>
        <p:nvPicPr>
          <p:cNvPr id="9" name="Picture 8">
            <a:extLst>
              <a:ext uri="{FF2B5EF4-FFF2-40B4-BE49-F238E27FC236}">
                <a16:creationId xmlns:a16="http://schemas.microsoft.com/office/drawing/2014/main" id="{3A39E07C-F6B4-6A4C-8050-2A94BBD584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3129" y="1622217"/>
            <a:ext cx="952376" cy="1587293"/>
          </a:xfrm>
          <a:prstGeom prst="rect">
            <a:avLst/>
          </a:prstGeom>
        </p:spPr>
      </p:pic>
      <p:sp>
        <p:nvSpPr>
          <p:cNvPr id="10" name="Heptagon 9"/>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vi-VN" dirty="0"/>
          </a:p>
        </p:txBody>
      </p:sp>
    </p:spTree>
    <p:extLst>
      <p:ext uri="{BB962C8B-B14F-4D97-AF65-F5344CB8AC3E}">
        <p14:creationId xmlns:p14="http://schemas.microsoft.com/office/powerpoint/2010/main" val="3648092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6"/>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5553514" y="1844652"/>
            <a:ext cx="5195814" cy="3168698"/>
          </a:xfrm>
        </p:spPr>
        <p:txBody>
          <a:bodyPr/>
          <a:lstStyle/>
          <a:p>
            <a:pPr algn="just"/>
            <a:r>
              <a:rPr lang="vi-VN" b="0">
                <a:solidFill>
                  <a:schemeClr val="bg2">
                    <a:lumMod val="75000"/>
                  </a:schemeClr>
                </a:solidFill>
              </a:rPr>
              <a:t>Cảm giác khi chúng ta được ba mẹ thương yêu, quan tâm, thấu hiểu?</a:t>
            </a:r>
            <a:endParaRPr lang="en-VN">
              <a:solidFill>
                <a:schemeClr val="bg2">
                  <a:lumMod val="75000"/>
                </a:schemeClr>
              </a:solidFill>
            </a:endParaRPr>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pic>
        <p:nvPicPr>
          <p:cNvPr id="5" name="Picture 4">
            <a:extLst>
              <a:ext uri="{FF2B5EF4-FFF2-40B4-BE49-F238E27FC236}">
                <a16:creationId xmlns:a16="http://schemas.microsoft.com/office/drawing/2014/main" id="{6527DE30-C332-0A41-AC09-A49A0943A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97" y="3007114"/>
            <a:ext cx="2625230" cy="2324506"/>
          </a:xfrm>
          <a:prstGeom prst="rect">
            <a:avLst/>
          </a:prstGeom>
        </p:spPr>
      </p:pic>
      <p:pic>
        <p:nvPicPr>
          <p:cNvPr id="6" name="Picture 5">
            <a:extLst>
              <a:ext uri="{FF2B5EF4-FFF2-40B4-BE49-F238E27FC236}">
                <a16:creationId xmlns:a16="http://schemas.microsoft.com/office/drawing/2014/main" id="{55816F8F-D56B-AC42-8799-7B7D1F70D9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39" y="2324389"/>
            <a:ext cx="2747145" cy="1844976"/>
          </a:xfrm>
          <a:prstGeom prst="rect">
            <a:avLst/>
          </a:prstGeom>
        </p:spPr>
      </p:pic>
      <p:sp>
        <p:nvSpPr>
          <p:cNvPr id="7" name="Rectangle: Folded Corner 8">
            <a:extLst>
              <a:ext uri="{FF2B5EF4-FFF2-40B4-BE49-F238E27FC236}">
                <a16:creationId xmlns:a16="http://schemas.microsoft.com/office/drawing/2014/main" id="{F8C6F58A-8EB1-EE46-B974-E5F8A5E528B0}"/>
              </a:ext>
            </a:extLst>
          </p:cNvPr>
          <p:cNvSpPr/>
          <p:nvPr/>
        </p:nvSpPr>
        <p:spPr>
          <a:xfrm>
            <a:off x="1004721" y="1329179"/>
            <a:ext cx="1813893" cy="219440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nhận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một</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cái</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ôm</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từ</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các</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tổ</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1</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8" name="Picture 7">
            <a:extLst>
              <a:ext uri="{FF2B5EF4-FFF2-40B4-BE49-F238E27FC236}">
                <a16:creationId xmlns:a16="http://schemas.microsoft.com/office/drawing/2014/main" id="{EA8B3A36-9DFB-7146-97FB-D21C0E5112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102" y="1751537"/>
            <a:ext cx="660314" cy="584124"/>
          </a:xfrm>
          <a:prstGeom prst="rect">
            <a:avLst/>
          </a:prstGeom>
        </p:spPr>
      </p:pic>
      <p:pic>
        <p:nvPicPr>
          <p:cNvPr id="9" name="Picture 8">
            <a:extLst>
              <a:ext uri="{FF2B5EF4-FFF2-40B4-BE49-F238E27FC236}">
                <a16:creationId xmlns:a16="http://schemas.microsoft.com/office/drawing/2014/main" id="{C012B78D-703B-324B-9D25-7EC202C0CA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3129" y="1622217"/>
            <a:ext cx="952376" cy="1587293"/>
          </a:xfrm>
          <a:prstGeom prst="rect">
            <a:avLst/>
          </a:prstGeom>
        </p:spPr>
      </p:pic>
      <p:sp>
        <p:nvSpPr>
          <p:cNvPr id="10" name="Heptagon 9"/>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vi-VN" dirty="0"/>
          </a:p>
        </p:txBody>
      </p:sp>
    </p:spTree>
    <p:extLst>
      <p:ext uri="{BB962C8B-B14F-4D97-AF65-F5344CB8AC3E}">
        <p14:creationId xmlns:p14="http://schemas.microsoft.com/office/powerpoint/2010/main" val="4182847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3.7037E-7 L 0.00156 -0.36898 " pathEditMode="relative" rAng="0" ptsTypes="AA">
                                      <p:cBhvr>
                                        <p:cTn id="6" dur="2000" fill="hold"/>
                                        <p:tgtEl>
                                          <p:spTgt spid="6"/>
                                        </p:tgtEl>
                                        <p:attrNameLst>
                                          <p:attrName>ppt_x</p:attrName>
                                          <p:attrName>ppt_y</p:attrName>
                                        </p:attrNameLst>
                                      </p:cBhvr>
                                      <p:rCtr x="78" y="-18449"/>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1851553" y="945332"/>
            <a:ext cx="8897318" cy="1477772"/>
          </a:xfrm>
        </p:spPr>
        <p:txBody>
          <a:bodyPr/>
          <a:lstStyle/>
          <a:p>
            <a:pPr algn="ctr"/>
            <a:r>
              <a:rPr lang="vi-VN" b="0">
                <a:solidFill>
                  <a:schemeClr val="bg2">
                    <a:lumMod val="75000"/>
                  </a:schemeClr>
                </a:solidFill>
              </a:rPr>
              <a:t>Một cây làm chẳng nên non</a:t>
            </a:r>
            <a:br>
              <a:rPr lang="vi-VN" b="0">
                <a:solidFill>
                  <a:schemeClr val="bg2">
                    <a:lumMod val="75000"/>
                  </a:schemeClr>
                </a:solidFill>
              </a:rPr>
            </a:br>
            <a:r>
              <a:rPr lang="vi-VN" b="0">
                <a:solidFill>
                  <a:schemeClr val="bg2">
                    <a:lumMod val="75000"/>
                  </a:schemeClr>
                </a:solidFill>
              </a:rPr>
              <a:t>Ba cây chụm lại nên hòn núi cao.</a:t>
            </a:r>
            <a:endParaRPr lang="en-VN">
              <a:solidFill>
                <a:schemeClr val="bg2">
                  <a:lumMod val="75000"/>
                </a:schemeClr>
              </a:solidFill>
            </a:endParaRPr>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sp>
        <p:nvSpPr>
          <p:cNvPr id="5" name="Title 2">
            <a:extLst>
              <a:ext uri="{FF2B5EF4-FFF2-40B4-BE49-F238E27FC236}">
                <a16:creationId xmlns:a16="http://schemas.microsoft.com/office/drawing/2014/main" id="{D47E4768-5AE0-1542-A364-73C628ADE42D}"/>
              </a:ext>
            </a:extLst>
          </p:cNvPr>
          <p:cNvSpPr txBox="1">
            <a:spLocks/>
          </p:cNvSpPr>
          <p:nvPr/>
        </p:nvSpPr>
        <p:spPr>
          <a:xfrm>
            <a:off x="4774348" y="3731698"/>
            <a:ext cx="5774365" cy="1477772"/>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defTabSz="914309">
              <a:buClr>
                <a:srgbClr val="3739B2"/>
              </a:buClr>
            </a:pPr>
            <a:r>
              <a:rPr lang="vi-VN" sz="3733" b="0" kern="0">
                <a:solidFill>
                  <a:srgbClr val="3739B2">
                    <a:lumMod val="75000"/>
                  </a:srgbClr>
                </a:solidFill>
              </a:rPr>
              <a:t>Câu ca dao này nói lên sức mạnh của sự…?</a:t>
            </a:r>
            <a:endParaRPr lang="en-VN" sz="3733" kern="0">
              <a:solidFill>
                <a:srgbClr val="3739B2">
                  <a:lumMod val="75000"/>
                </a:srgbClr>
              </a:solidFill>
            </a:endParaRPr>
          </a:p>
        </p:txBody>
      </p:sp>
      <p:pic>
        <p:nvPicPr>
          <p:cNvPr id="6" name="Picture 5">
            <a:extLst>
              <a:ext uri="{FF2B5EF4-FFF2-40B4-BE49-F238E27FC236}">
                <a16:creationId xmlns:a16="http://schemas.microsoft.com/office/drawing/2014/main" id="{CC5F355B-3054-B644-9A70-E67A6B44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247" y="4100453"/>
            <a:ext cx="2625230" cy="2324506"/>
          </a:xfrm>
          <a:prstGeom prst="rect">
            <a:avLst/>
          </a:prstGeom>
        </p:spPr>
      </p:pic>
      <p:pic>
        <p:nvPicPr>
          <p:cNvPr id="7" name="Picture 6">
            <a:extLst>
              <a:ext uri="{FF2B5EF4-FFF2-40B4-BE49-F238E27FC236}">
                <a16:creationId xmlns:a16="http://schemas.microsoft.com/office/drawing/2014/main" id="{2386D9F5-9D25-F747-8C34-2631B2F34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289" y="3417728"/>
            <a:ext cx="2747145" cy="1844976"/>
          </a:xfrm>
          <a:prstGeom prst="rect">
            <a:avLst/>
          </a:prstGeom>
        </p:spPr>
      </p:pic>
      <p:sp>
        <p:nvSpPr>
          <p:cNvPr id="8" name="Rectangle: Folded Corner 8">
            <a:extLst>
              <a:ext uri="{FF2B5EF4-FFF2-40B4-BE49-F238E27FC236}">
                <a16:creationId xmlns:a16="http://schemas.microsoft.com/office/drawing/2014/main" id="{880C06F2-30B9-1649-9D48-DA8BBEAFE840}"/>
              </a:ext>
            </a:extLst>
          </p:cNvPr>
          <p:cNvSpPr/>
          <p:nvPr/>
        </p:nvSpPr>
        <p:spPr>
          <a:xfrm>
            <a:off x="1909170" y="2846473"/>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nhận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một</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cái</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bắt</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tay</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từ</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Chí</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Bảo</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9" name="Picture 8">
            <a:extLst>
              <a:ext uri="{FF2B5EF4-FFF2-40B4-BE49-F238E27FC236}">
                <a16:creationId xmlns:a16="http://schemas.microsoft.com/office/drawing/2014/main" id="{54A15E35-60F4-0C4D-9C05-BB042AE2D0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553" y="2844876"/>
            <a:ext cx="660314" cy="584124"/>
          </a:xfrm>
          <a:prstGeom prst="rect">
            <a:avLst/>
          </a:prstGeom>
        </p:spPr>
      </p:pic>
      <p:pic>
        <p:nvPicPr>
          <p:cNvPr id="10" name="Picture 9">
            <a:extLst>
              <a:ext uri="{FF2B5EF4-FFF2-40B4-BE49-F238E27FC236}">
                <a16:creationId xmlns:a16="http://schemas.microsoft.com/office/drawing/2014/main" id="{B7D547D1-5C4B-4A41-9919-D24BB0A994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7579" y="2715556"/>
            <a:ext cx="952376" cy="1587293"/>
          </a:xfrm>
          <a:prstGeom prst="rect">
            <a:avLst/>
          </a:prstGeom>
        </p:spPr>
      </p:pic>
      <p:sp>
        <p:nvSpPr>
          <p:cNvPr id="11" name="Heptagon 10"/>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vi-VN" dirty="0"/>
          </a:p>
        </p:txBody>
      </p:sp>
    </p:spTree>
    <p:extLst>
      <p:ext uri="{BB962C8B-B14F-4D97-AF65-F5344CB8AC3E}">
        <p14:creationId xmlns:p14="http://schemas.microsoft.com/office/powerpoint/2010/main" val="339857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7"/>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8" grpId="0" animBg="1"/>
      <p:bldP spid="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6F2D7-6CEA-B344-A20F-BC8FD7DA3580}"/>
              </a:ext>
            </a:extLst>
          </p:cNvPr>
          <p:cNvSpPr>
            <a:spLocks noGrp="1"/>
          </p:cNvSpPr>
          <p:nvPr>
            <p:ph type="title"/>
          </p:nvPr>
        </p:nvSpPr>
        <p:spPr>
          <a:xfrm>
            <a:off x="3293889" y="1651861"/>
            <a:ext cx="8897318" cy="1477772"/>
          </a:xfrm>
        </p:spPr>
        <p:txBody>
          <a:bodyPr/>
          <a:lstStyle/>
          <a:p>
            <a:pPr algn="ctr"/>
            <a:r>
              <a:rPr lang="vi-VN" b="0">
                <a:solidFill>
                  <a:schemeClr val="bg2">
                    <a:lumMod val="75000"/>
                  </a:schemeClr>
                </a:solidFill>
              </a:rPr>
              <a:t>… là vinh quang? </a:t>
            </a:r>
            <a:endParaRPr lang="en-VN">
              <a:solidFill>
                <a:schemeClr val="bg2">
                  <a:lumMod val="75000"/>
                </a:schemeClr>
              </a:solidFill>
            </a:endParaRPr>
          </a:p>
        </p:txBody>
      </p:sp>
      <p:sp>
        <p:nvSpPr>
          <p:cNvPr id="4" name="Pentagon 3">
            <a:hlinkClick r:id="rId4" action="ppaction://hlinksldjump"/>
            <a:extLst>
              <a:ext uri="{FF2B5EF4-FFF2-40B4-BE49-F238E27FC236}">
                <a16:creationId xmlns:a16="http://schemas.microsoft.com/office/drawing/2014/main" id="{074A7936-F3A6-1242-86F1-736EFA7B2AFA}"/>
              </a:ext>
            </a:extLst>
          </p:cNvPr>
          <p:cNvSpPr/>
          <p:nvPr/>
        </p:nvSpPr>
        <p:spPr>
          <a:xfrm>
            <a:off x="8861781" y="5960771"/>
            <a:ext cx="1887547" cy="6460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endParaRPr lang="en-VN" sz="2489" kern="0">
              <a:solidFill>
                <a:srgbClr val="FFFFFF"/>
              </a:solidFill>
              <a:latin typeface="Arial"/>
              <a:sym typeface="Arial"/>
            </a:endParaRPr>
          </a:p>
        </p:txBody>
      </p:sp>
      <p:sp>
        <p:nvSpPr>
          <p:cNvPr id="5" name="Title 2">
            <a:extLst>
              <a:ext uri="{FF2B5EF4-FFF2-40B4-BE49-F238E27FC236}">
                <a16:creationId xmlns:a16="http://schemas.microsoft.com/office/drawing/2014/main" id="{D47E4768-5AE0-1542-A364-73C628ADE42D}"/>
              </a:ext>
            </a:extLst>
          </p:cNvPr>
          <p:cNvSpPr txBox="1">
            <a:spLocks/>
          </p:cNvSpPr>
          <p:nvPr/>
        </p:nvSpPr>
        <p:spPr>
          <a:xfrm>
            <a:off x="5090932" y="2690114"/>
            <a:ext cx="6106120" cy="1477772"/>
          </a:xfrm>
          <a:prstGeom prst="rect">
            <a:avLst/>
          </a:prstGeom>
          <a:noFill/>
          <a:ln>
            <a:noFill/>
          </a:ln>
        </p:spPr>
        <p:txBody>
          <a:bodyPr spcFirstLastPara="1" wrap="square" lIns="121884" tIns="121884" rIns="121884" bIns="12188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Coiny"/>
              <a:buNone/>
              <a:defRPr sz="2800" b="1" i="0" u="none" strike="noStrike" cap="none">
                <a:solidFill>
                  <a:schemeClr val="dk2"/>
                </a:solidFill>
                <a:latin typeface="Coiny"/>
                <a:ea typeface="Coiny"/>
                <a:cs typeface="Coiny"/>
                <a:sym typeface="Coiny"/>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algn="ctr" defTabSz="914309">
              <a:buClr>
                <a:srgbClr val="3739B2"/>
              </a:buClr>
            </a:pPr>
            <a:r>
              <a:rPr lang="vi-VN" sz="3733" b="0" kern="0">
                <a:solidFill>
                  <a:srgbClr val="3739B2">
                    <a:lumMod val="75000"/>
                  </a:srgbClr>
                </a:solidFill>
              </a:rPr>
              <a:t>(Nằm 1 trong các điều Bác Hồ dạy)</a:t>
            </a:r>
            <a:endParaRPr lang="en-VN" sz="3733" kern="0">
              <a:solidFill>
                <a:srgbClr val="3739B2">
                  <a:lumMod val="75000"/>
                </a:srgbClr>
              </a:solidFill>
            </a:endParaRPr>
          </a:p>
        </p:txBody>
      </p:sp>
      <p:pic>
        <p:nvPicPr>
          <p:cNvPr id="6" name="Picture 5">
            <a:extLst>
              <a:ext uri="{FF2B5EF4-FFF2-40B4-BE49-F238E27FC236}">
                <a16:creationId xmlns:a16="http://schemas.microsoft.com/office/drawing/2014/main" id="{DBD2076C-6E8E-D74A-AF22-A01AE7FB8E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592" y="3178955"/>
            <a:ext cx="2625230" cy="2324506"/>
          </a:xfrm>
          <a:prstGeom prst="rect">
            <a:avLst/>
          </a:prstGeom>
        </p:spPr>
      </p:pic>
      <p:pic>
        <p:nvPicPr>
          <p:cNvPr id="7" name="Picture 6">
            <a:extLst>
              <a:ext uri="{FF2B5EF4-FFF2-40B4-BE49-F238E27FC236}">
                <a16:creationId xmlns:a16="http://schemas.microsoft.com/office/drawing/2014/main" id="{D6152376-01C0-F94A-A804-2154F505EE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9634" y="2496230"/>
            <a:ext cx="2747145" cy="1844976"/>
          </a:xfrm>
          <a:prstGeom prst="rect">
            <a:avLst/>
          </a:prstGeom>
        </p:spPr>
      </p:pic>
      <p:sp>
        <p:nvSpPr>
          <p:cNvPr id="8" name="Rectangle: Folded Corner 8">
            <a:extLst>
              <a:ext uri="{FF2B5EF4-FFF2-40B4-BE49-F238E27FC236}">
                <a16:creationId xmlns:a16="http://schemas.microsoft.com/office/drawing/2014/main" id="{7ECEDDC3-B360-A74F-8755-A587F2958536}"/>
              </a:ext>
            </a:extLst>
          </p:cNvPr>
          <p:cNvSpPr/>
          <p:nvPr/>
        </p:nvSpPr>
        <p:spPr>
          <a:xfrm>
            <a:off x="1615515" y="1924976"/>
            <a:ext cx="1960625" cy="17704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
                <a:srgbClr val="000000"/>
              </a:buClr>
            </a:pPr>
            <a:r>
              <a:rPr lang="en-US" sz="2489" b="1"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quyền</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chọn</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1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bạn</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hát</a:t>
            </a:r>
            <a:r>
              <a:rPr lang="en-US" sz="2489" b="1" kern="0" dirty="0"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1 </a:t>
            </a:r>
            <a:r>
              <a:rPr lang="en-US" sz="2489" b="1" kern="0" dirty="0" err="1" smtClean="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2489"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9" name="Picture 8">
            <a:extLst>
              <a:ext uri="{FF2B5EF4-FFF2-40B4-BE49-F238E27FC236}">
                <a16:creationId xmlns:a16="http://schemas.microsoft.com/office/drawing/2014/main" id="{30F643DA-B197-EF4A-87C9-6CF49D8F95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7898" y="1923379"/>
            <a:ext cx="660314" cy="584124"/>
          </a:xfrm>
          <a:prstGeom prst="rect">
            <a:avLst/>
          </a:prstGeom>
        </p:spPr>
      </p:pic>
      <p:pic>
        <p:nvPicPr>
          <p:cNvPr id="10" name="Picture 9">
            <a:extLst>
              <a:ext uri="{FF2B5EF4-FFF2-40B4-BE49-F238E27FC236}">
                <a16:creationId xmlns:a16="http://schemas.microsoft.com/office/drawing/2014/main" id="{8C7ABCE4-CBD8-B649-B2F5-54FEBA1005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3923" y="1794059"/>
            <a:ext cx="952376" cy="1587293"/>
          </a:xfrm>
          <a:prstGeom prst="rect">
            <a:avLst/>
          </a:prstGeom>
        </p:spPr>
      </p:pic>
      <p:sp>
        <p:nvSpPr>
          <p:cNvPr id="11" name="Heptagon 10"/>
          <p:cNvSpPr/>
          <p:nvPr/>
        </p:nvSpPr>
        <p:spPr>
          <a:xfrm>
            <a:off x="94268" y="0"/>
            <a:ext cx="644571" cy="6504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vi-VN" dirty="0"/>
          </a:p>
        </p:txBody>
      </p:sp>
    </p:spTree>
    <p:extLst>
      <p:ext uri="{BB962C8B-B14F-4D97-AF65-F5344CB8AC3E}">
        <p14:creationId xmlns:p14="http://schemas.microsoft.com/office/powerpoint/2010/main" val="523755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7"/>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框 21">
            <a:extLst>
              <a:ext uri="{FF2B5EF4-FFF2-40B4-BE49-F238E27FC236}">
                <a16:creationId xmlns:a16="http://schemas.microsoft.com/office/drawing/2014/main" id="{76523D6C-2A49-9C9D-8BC6-1ECDFF398B92}"/>
              </a:ext>
            </a:extLst>
          </p:cNvPr>
          <p:cNvSpPr txBox="1"/>
          <p:nvPr/>
        </p:nvSpPr>
        <p:spPr>
          <a:xfrm>
            <a:off x="345834" y="308261"/>
            <a:ext cx="11393915" cy="646331"/>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pPr algn="ctr"/>
            <a:r>
              <a:rPr lang="vi-VN" altLang="zh-CN" sz="3600" dirty="0">
                <a:solidFill>
                  <a:srgbClr val="539469"/>
                </a:solidFill>
                <a:latin typeface="Calibri" panose="020F0502020204030204" pitchFamily="34" charset="0"/>
                <a:cs typeface="Calibri" panose="020F0502020204030204" pitchFamily="34" charset="0"/>
              </a:rPr>
              <a:t>XÁC ĐỊNH MỘT SỐ NÉT TÍNH CÁCH CỦA EM</a:t>
            </a:r>
            <a:endParaRPr lang="zh-CN" altLang="en-US" sz="3600" dirty="0">
              <a:solidFill>
                <a:srgbClr val="539469"/>
              </a:solidFill>
              <a:latin typeface="Calibri" panose="020F0502020204030204" pitchFamily="34" charset="0"/>
              <a:cs typeface="Calibri" panose="020F0502020204030204" pitchFamily="34" charset="0"/>
            </a:endParaRPr>
          </a:p>
        </p:txBody>
      </p:sp>
      <p:grpSp>
        <p:nvGrpSpPr>
          <p:cNvPr id="80" name="组合 22">
            <a:extLst>
              <a:ext uri="{FF2B5EF4-FFF2-40B4-BE49-F238E27FC236}">
                <a16:creationId xmlns:a16="http://schemas.microsoft.com/office/drawing/2014/main" id="{859BE932-07D2-3F9A-804E-19FE1F4514B2}"/>
              </a:ext>
            </a:extLst>
          </p:cNvPr>
          <p:cNvGrpSpPr/>
          <p:nvPr/>
        </p:nvGrpSpPr>
        <p:grpSpPr>
          <a:xfrm>
            <a:off x="10589306" y="5684016"/>
            <a:ext cx="1430728" cy="914936"/>
            <a:chOff x="392658" y="3679279"/>
            <a:chExt cx="1466266" cy="937662"/>
          </a:xfrm>
        </p:grpSpPr>
        <p:grpSp>
          <p:nvGrpSpPr>
            <p:cNvPr id="81" name="组合 23">
              <a:extLst>
                <a:ext uri="{FF2B5EF4-FFF2-40B4-BE49-F238E27FC236}">
                  <a16:creationId xmlns:a16="http://schemas.microsoft.com/office/drawing/2014/main" id="{34185A6F-A7A9-629B-FA5A-A5DD4438C764}"/>
                </a:ext>
              </a:extLst>
            </p:cNvPr>
            <p:cNvGrpSpPr/>
            <p:nvPr/>
          </p:nvGrpSpPr>
          <p:grpSpPr>
            <a:xfrm>
              <a:off x="392658" y="3679279"/>
              <a:ext cx="1466266" cy="937662"/>
              <a:chOff x="1281153" y="5632171"/>
              <a:chExt cx="1466266" cy="937662"/>
            </a:xfrm>
          </p:grpSpPr>
          <p:sp>
            <p:nvSpPr>
              <p:cNvPr id="83" name="云形 25">
                <a:extLst>
                  <a:ext uri="{FF2B5EF4-FFF2-40B4-BE49-F238E27FC236}">
                    <a16:creationId xmlns:a16="http://schemas.microsoft.com/office/drawing/2014/main" id="{49B53599-C3F8-BAA2-8551-FD37BDAE59AA}"/>
                  </a:ext>
                </a:extLst>
              </p:cNvPr>
              <p:cNvSpPr/>
              <p:nvPr/>
            </p:nvSpPr>
            <p:spPr>
              <a:xfrm>
                <a:off x="1281153" y="5632171"/>
                <a:ext cx="1466266" cy="937662"/>
              </a:xfrm>
              <a:prstGeom prst="cloud">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84" name="云形 26">
                <a:extLst>
                  <a:ext uri="{FF2B5EF4-FFF2-40B4-BE49-F238E27FC236}">
                    <a16:creationId xmlns:a16="http://schemas.microsoft.com/office/drawing/2014/main" id="{42EC89AA-F620-4CB3-1BD5-B0021E687C97}"/>
                  </a:ext>
                </a:extLst>
              </p:cNvPr>
              <p:cNvSpPr/>
              <p:nvPr/>
            </p:nvSpPr>
            <p:spPr>
              <a:xfrm>
                <a:off x="1414367" y="5706781"/>
                <a:ext cx="1199837" cy="767283"/>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pic>
          <p:nvPicPr>
            <p:cNvPr id="82" name="图片 24">
              <a:extLst>
                <a:ext uri="{FF2B5EF4-FFF2-40B4-BE49-F238E27FC236}">
                  <a16:creationId xmlns:a16="http://schemas.microsoft.com/office/drawing/2014/main" id="{AADC0B1B-2194-B45B-C3CE-F5053D3EF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2" name="Group 1"/>
          <p:cNvGrpSpPr/>
          <p:nvPr/>
        </p:nvGrpSpPr>
        <p:grpSpPr>
          <a:xfrm>
            <a:off x="208704" y="2769012"/>
            <a:ext cx="2651956" cy="1590454"/>
            <a:chOff x="208704" y="2769012"/>
            <a:chExt cx="2651956" cy="1590454"/>
          </a:xfrm>
        </p:grpSpPr>
        <p:grpSp>
          <p:nvGrpSpPr>
            <p:cNvPr id="75" name="组合 38">
              <a:extLst>
                <a:ext uri="{FF2B5EF4-FFF2-40B4-BE49-F238E27FC236}">
                  <a16:creationId xmlns:a16="http://schemas.microsoft.com/office/drawing/2014/main" id="{5A1DA801-19AD-6BE9-48A4-AFC22DBF9A86}"/>
                </a:ext>
              </a:extLst>
            </p:cNvPr>
            <p:cNvGrpSpPr/>
            <p:nvPr/>
          </p:nvGrpSpPr>
          <p:grpSpPr>
            <a:xfrm>
              <a:off x="208704" y="2769012"/>
              <a:ext cx="2651956" cy="1590454"/>
              <a:chOff x="8985779" y="3960837"/>
              <a:chExt cx="2199915" cy="1406823"/>
            </a:xfrm>
            <a:solidFill>
              <a:schemeClr val="accent2">
                <a:lumMod val="40000"/>
                <a:lumOff val="60000"/>
              </a:schemeClr>
            </a:solidFill>
          </p:grpSpPr>
          <p:sp>
            <p:nvSpPr>
              <p:cNvPr id="76" name="云形 39">
                <a:extLst>
                  <a:ext uri="{FF2B5EF4-FFF2-40B4-BE49-F238E27FC236}">
                    <a16:creationId xmlns:a16="http://schemas.microsoft.com/office/drawing/2014/main" id="{4A142F50-FAD8-1798-C2A8-1BD128FA99E8}"/>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7" name="云形 40">
                <a:extLst>
                  <a:ext uri="{FF2B5EF4-FFF2-40B4-BE49-F238E27FC236}">
                    <a16:creationId xmlns:a16="http://schemas.microsoft.com/office/drawing/2014/main" id="{1AE58B76-15D8-6C69-55D3-039893650866}"/>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88" name="矩形 14">
              <a:extLst>
                <a:ext uri="{FF2B5EF4-FFF2-40B4-BE49-F238E27FC236}">
                  <a16:creationId xmlns:a16="http://schemas.microsoft.com/office/drawing/2014/main" id="{9812B740-55F5-2F5D-CD81-421EB70FA2AA}"/>
                </a:ext>
              </a:extLst>
            </p:cNvPr>
            <p:cNvSpPr/>
            <p:nvPr/>
          </p:nvSpPr>
          <p:spPr>
            <a:xfrm>
              <a:off x="679302" y="3336438"/>
              <a:ext cx="1764715"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Thông minh</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3" name="Group 2"/>
          <p:cNvGrpSpPr/>
          <p:nvPr/>
        </p:nvGrpSpPr>
        <p:grpSpPr>
          <a:xfrm>
            <a:off x="1493622" y="985873"/>
            <a:ext cx="2530398" cy="1585372"/>
            <a:chOff x="256227" y="997559"/>
            <a:chExt cx="2530398" cy="1585372"/>
          </a:xfrm>
        </p:grpSpPr>
        <p:grpSp>
          <p:nvGrpSpPr>
            <p:cNvPr id="60" name="组合 41">
              <a:extLst>
                <a:ext uri="{FF2B5EF4-FFF2-40B4-BE49-F238E27FC236}">
                  <a16:creationId xmlns:a16="http://schemas.microsoft.com/office/drawing/2014/main" id="{7C8D97B5-9141-DB2D-23F7-72E959A358C0}"/>
                </a:ext>
              </a:extLst>
            </p:cNvPr>
            <p:cNvGrpSpPr/>
            <p:nvPr/>
          </p:nvGrpSpPr>
          <p:grpSpPr>
            <a:xfrm>
              <a:off x="256227" y="997559"/>
              <a:ext cx="2530398" cy="1585372"/>
              <a:chOff x="8985779" y="3960837"/>
              <a:chExt cx="2199915" cy="1406823"/>
            </a:xfrm>
            <a:solidFill>
              <a:schemeClr val="accent1">
                <a:lumMod val="20000"/>
                <a:lumOff val="80000"/>
              </a:schemeClr>
            </a:solidFill>
          </p:grpSpPr>
          <p:sp>
            <p:nvSpPr>
              <p:cNvPr id="61" name="云形 42">
                <a:extLst>
                  <a:ext uri="{FF2B5EF4-FFF2-40B4-BE49-F238E27FC236}">
                    <a16:creationId xmlns:a16="http://schemas.microsoft.com/office/drawing/2014/main" id="{90F68F63-C5B1-BFE8-8EEE-9EC3B0AFE0B5}"/>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2" name="云形 43">
                <a:extLst>
                  <a:ext uri="{FF2B5EF4-FFF2-40B4-BE49-F238E27FC236}">
                    <a16:creationId xmlns:a16="http://schemas.microsoft.com/office/drawing/2014/main" id="{606DE7BE-9C4D-5798-7923-4D66C552E923}"/>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89" name="矩形 15">
              <a:extLst>
                <a:ext uri="{FF2B5EF4-FFF2-40B4-BE49-F238E27FC236}">
                  <a16:creationId xmlns:a16="http://schemas.microsoft.com/office/drawing/2014/main" id="{0FF654D9-D1B1-30D7-7EAA-0E5225E864C5}"/>
                </a:ext>
              </a:extLst>
            </p:cNvPr>
            <p:cNvSpPr/>
            <p:nvPr/>
          </p:nvSpPr>
          <p:spPr>
            <a:xfrm>
              <a:off x="668423" y="1538933"/>
              <a:ext cx="168881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Vui vẻ</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6" name="Group 5"/>
          <p:cNvGrpSpPr/>
          <p:nvPr/>
        </p:nvGrpSpPr>
        <p:grpSpPr>
          <a:xfrm>
            <a:off x="3051789" y="2727632"/>
            <a:ext cx="2468069" cy="1529176"/>
            <a:chOff x="3385790" y="3423431"/>
            <a:chExt cx="2468069" cy="1529176"/>
          </a:xfrm>
        </p:grpSpPr>
        <p:grpSp>
          <p:nvGrpSpPr>
            <p:cNvPr id="63" name="组合 44">
              <a:extLst>
                <a:ext uri="{FF2B5EF4-FFF2-40B4-BE49-F238E27FC236}">
                  <a16:creationId xmlns:a16="http://schemas.microsoft.com/office/drawing/2014/main" id="{C3E9D07E-B908-ABB9-6D62-16AAF66393FB}"/>
                </a:ext>
              </a:extLst>
            </p:cNvPr>
            <p:cNvGrpSpPr/>
            <p:nvPr/>
          </p:nvGrpSpPr>
          <p:grpSpPr>
            <a:xfrm>
              <a:off x="3385790" y="3423431"/>
              <a:ext cx="2468069" cy="1529176"/>
              <a:chOff x="8985779" y="3960837"/>
              <a:chExt cx="2199915" cy="1406823"/>
            </a:xfrm>
            <a:solidFill>
              <a:schemeClr val="accent3">
                <a:lumMod val="40000"/>
                <a:lumOff val="60000"/>
              </a:schemeClr>
            </a:solidFill>
          </p:grpSpPr>
          <p:sp>
            <p:nvSpPr>
              <p:cNvPr id="64" name="云形 45">
                <a:extLst>
                  <a:ext uri="{FF2B5EF4-FFF2-40B4-BE49-F238E27FC236}">
                    <a16:creationId xmlns:a16="http://schemas.microsoft.com/office/drawing/2014/main" id="{11F60E04-8E6A-8878-DEAA-2135820649E0}"/>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65" name="云形 46">
                <a:extLst>
                  <a:ext uri="{FF2B5EF4-FFF2-40B4-BE49-F238E27FC236}">
                    <a16:creationId xmlns:a16="http://schemas.microsoft.com/office/drawing/2014/main" id="{45606838-5644-FF33-517B-0918526471F4}"/>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0" name="矩形 16">
              <a:extLst>
                <a:ext uri="{FF2B5EF4-FFF2-40B4-BE49-F238E27FC236}">
                  <a16:creationId xmlns:a16="http://schemas.microsoft.com/office/drawing/2014/main" id="{D99686F9-E50E-CC88-DFF1-585B210A3DE7}"/>
                </a:ext>
              </a:extLst>
            </p:cNvPr>
            <p:cNvSpPr/>
            <p:nvPr/>
          </p:nvSpPr>
          <p:spPr>
            <a:xfrm>
              <a:off x="3865285" y="3973235"/>
              <a:ext cx="173303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solidFill>
                    <a:schemeClr val="accent6">
                      <a:lumMod val="50000"/>
                    </a:schemeClr>
                  </a:solidFill>
                  <a:latin typeface="Calibri" panose="020F0502020204030204" pitchFamily="34" charset="0"/>
                  <a:cs typeface="Calibri" panose="020F0502020204030204" pitchFamily="34" charset="0"/>
                </a:rPr>
                <a:t>Nhanh nhẹn</a:t>
              </a:r>
              <a:endParaRPr lang="en-VN" sz="24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5" name="Group 4"/>
          <p:cNvGrpSpPr/>
          <p:nvPr/>
        </p:nvGrpSpPr>
        <p:grpSpPr>
          <a:xfrm>
            <a:off x="4770815" y="975473"/>
            <a:ext cx="2181831" cy="1481301"/>
            <a:chOff x="3068763" y="954592"/>
            <a:chExt cx="2181831" cy="1481301"/>
          </a:xfrm>
        </p:grpSpPr>
        <p:grpSp>
          <p:nvGrpSpPr>
            <p:cNvPr id="66" name="组合 47">
              <a:extLst>
                <a:ext uri="{FF2B5EF4-FFF2-40B4-BE49-F238E27FC236}">
                  <a16:creationId xmlns:a16="http://schemas.microsoft.com/office/drawing/2014/main" id="{27C5766C-B23B-C94F-E94D-9E8FC4C3557E}"/>
                </a:ext>
              </a:extLst>
            </p:cNvPr>
            <p:cNvGrpSpPr/>
            <p:nvPr/>
          </p:nvGrpSpPr>
          <p:grpSpPr>
            <a:xfrm>
              <a:off x="3068763" y="954592"/>
              <a:ext cx="2181831" cy="1481301"/>
              <a:chOff x="8985779" y="3960837"/>
              <a:chExt cx="2199915" cy="1406823"/>
            </a:xfrm>
            <a:solidFill>
              <a:schemeClr val="accent2">
                <a:lumMod val="20000"/>
                <a:lumOff val="80000"/>
              </a:schemeClr>
            </a:solidFill>
          </p:grpSpPr>
          <p:sp>
            <p:nvSpPr>
              <p:cNvPr id="67" name="云形 48">
                <a:extLst>
                  <a:ext uri="{FF2B5EF4-FFF2-40B4-BE49-F238E27FC236}">
                    <a16:creationId xmlns:a16="http://schemas.microsoft.com/office/drawing/2014/main" id="{BD85BD8A-FB19-6532-1BB4-420344EB2375}"/>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68" name="云形 49">
                <a:extLst>
                  <a:ext uri="{FF2B5EF4-FFF2-40B4-BE49-F238E27FC236}">
                    <a16:creationId xmlns:a16="http://schemas.microsoft.com/office/drawing/2014/main" id="{8CEF75DA-7F8F-76BA-1E41-542DEEE0F096}"/>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1" name="矩形 17">
              <a:extLst>
                <a:ext uri="{FF2B5EF4-FFF2-40B4-BE49-F238E27FC236}">
                  <a16:creationId xmlns:a16="http://schemas.microsoft.com/office/drawing/2014/main" id="{DE165AEF-C59C-87B0-44D4-2E6C9537C894}"/>
                </a:ext>
              </a:extLst>
            </p:cNvPr>
            <p:cNvSpPr/>
            <p:nvPr/>
          </p:nvSpPr>
          <p:spPr>
            <a:xfrm>
              <a:off x="3321682" y="1436951"/>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Tự tin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8" name="Group 7"/>
          <p:cNvGrpSpPr/>
          <p:nvPr/>
        </p:nvGrpSpPr>
        <p:grpSpPr>
          <a:xfrm>
            <a:off x="6167930" y="2675723"/>
            <a:ext cx="2553378" cy="1468188"/>
            <a:chOff x="6240503" y="2754747"/>
            <a:chExt cx="2553378" cy="1468188"/>
          </a:xfrm>
        </p:grpSpPr>
        <p:grpSp>
          <p:nvGrpSpPr>
            <p:cNvPr id="69" name="组合 50">
              <a:extLst>
                <a:ext uri="{FF2B5EF4-FFF2-40B4-BE49-F238E27FC236}">
                  <a16:creationId xmlns:a16="http://schemas.microsoft.com/office/drawing/2014/main" id="{74017B91-31A5-7C29-AD72-E580744F284D}"/>
                </a:ext>
              </a:extLst>
            </p:cNvPr>
            <p:cNvGrpSpPr/>
            <p:nvPr/>
          </p:nvGrpSpPr>
          <p:grpSpPr>
            <a:xfrm>
              <a:off x="6240503" y="2754747"/>
              <a:ext cx="2553378" cy="1468188"/>
              <a:chOff x="8985779" y="3960837"/>
              <a:chExt cx="2199915" cy="1406823"/>
            </a:xfrm>
            <a:solidFill>
              <a:schemeClr val="accent4">
                <a:lumMod val="20000"/>
                <a:lumOff val="80000"/>
              </a:schemeClr>
            </a:solidFill>
          </p:grpSpPr>
          <p:sp>
            <p:nvSpPr>
              <p:cNvPr id="70" name="云形 51">
                <a:extLst>
                  <a:ext uri="{FF2B5EF4-FFF2-40B4-BE49-F238E27FC236}">
                    <a16:creationId xmlns:a16="http://schemas.microsoft.com/office/drawing/2014/main" id="{B8062C35-A943-F30C-3024-AD0D106E5DD4}"/>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1" name="云形 52">
                <a:extLst>
                  <a:ext uri="{FF2B5EF4-FFF2-40B4-BE49-F238E27FC236}">
                    <a16:creationId xmlns:a16="http://schemas.microsoft.com/office/drawing/2014/main" id="{AB6B9627-20AD-53E6-5CDC-376A497D0455}"/>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2" name="矩形 30">
              <a:extLst>
                <a:ext uri="{FF2B5EF4-FFF2-40B4-BE49-F238E27FC236}">
                  <a16:creationId xmlns:a16="http://schemas.microsoft.com/office/drawing/2014/main" id="{C15E6862-C565-61C4-6C04-E3882A51F490}"/>
                </a:ext>
              </a:extLst>
            </p:cNvPr>
            <p:cNvSpPr/>
            <p:nvPr/>
          </p:nvSpPr>
          <p:spPr>
            <a:xfrm>
              <a:off x="6871589" y="3263040"/>
              <a:ext cx="187116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Cẩn thận,...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9" name="Group 8"/>
          <p:cNvGrpSpPr/>
          <p:nvPr/>
        </p:nvGrpSpPr>
        <p:grpSpPr>
          <a:xfrm>
            <a:off x="7704329" y="812521"/>
            <a:ext cx="2327142" cy="1512283"/>
            <a:chOff x="7704329" y="812521"/>
            <a:chExt cx="2327142" cy="1512283"/>
          </a:xfrm>
        </p:grpSpPr>
        <p:grpSp>
          <p:nvGrpSpPr>
            <p:cNvPr id="72" name="组合 53">
              <a:extLst>
                <a:ext uri="{FF2B5EF4-FFF2-40B4-BE49-F238E27FC236}">
                  <a16:creationId xmlns:a16="http://schemas.microsoft.com/office/drawing/2014/main" id="{1C5B9E20-CD52-2153-AAFC-D34F0F4A8E88}"/>
                </a:ext>
              </a:extLst>
            </p:cNvPr>
            <p:cNvGrpSpPr/>
            <p:nvPr/>
          </p:nvGrpSpPr>
          <p:grpSpPr>
            <a:xfrm>
              <a:off x="7704329" y="812521"/>
              <a:ext cx="2327142" cy="1512283"/>
              <a:chOff x="8985779" y="3960837"/>
              <a:chExt cx="2199915" cy="1406823"/>
            </a:xfrm>
            <a:solidFill>
              <a:schemeClr val="accent6">
                <a:lumMod val="20000"/>
                <a:lumOff val="80000"/>
              </a:schemeClr>
            </a:solidFill>
          </p:grpSpPr>
          <p:sp>
            <p:nvSpPr>
              <p:cNvPr id="73" name="云形 54">
                <a:extLst>
                  <a:ext uri="{FF2B5EF4-FFF2-40B4-BE49-F238E27FC236}">
                    <a16:creationId xmlns:a16="http://schemas.microsoft.com/office/drawing/2014/main" id="{DE9E9A67-8355-D7FA-E1FF-9F7DF3426AFD}"/>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4" name="云形 55">
                <a:extLst>
                  <a:ext uri="{FF2B5EF4-FFF2-40B4-BE49-F238E27FC236}">
                    <a16:creationId xmlns:a16="http://schemas.microsoft.com/office/drawing/2014/main" id="{A3D540E4-AE22-3733-45B8-7274013C00BA}"/>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3" name="矩形 31">
              <a:extLst>
                <a:ext uri="{FF2B5EF4-FFF2-40B4-BE49-F238E27FC236}">
                  <a16:creationId xmlns:a16="http://schemas.microsoft.com/office/drawing/2014/main" id="{C754C9D9-103D-578B-5939-52A8188428CF}"/>
                </a:ext>
              </a:extLst>
            </p:cNvPr>
            <p:cNvSpPr/>
            <p:nvPr/>
          </p:nvSpPr>
          <p:spPr>
            <a:xfrm>
              <a:off x="8083801" y="1295994"/>
              <a:ext cx="1817241"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Thân thiện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94" name="六角星 33">
            <a:extLst>
              <a:ext uri="{FF2B5EF4-FFF2-40B4-BE49-F238E27FC236}">
                <a16:creationId xmlns:a16="http://schemas.microsoft.com/office/drawing/2014/main" id="{14853649-48EC-2ABF-9F2C-B1A67A581426}"/>
              </a:ext>
            </a:extLst>
          </p:cNvPr>
          <p:cNvSpPr/>
          <p:nvPr/>
        </p:nvSpPr>
        <p:spPr>
          <a:xfrm>
            <a:off x="1476324" y="853421"/>
            <a:ext cx="652233" cy="693781"/>
          </a:xfrm>
          <a:prstGeom prst="star6">
            <a:avLst>
              <a:gd name="adj" fmla="val 39979"/>
              <a:gd name="hf" fmla="val 115470"/>
            </a:avLst>
          </a:prstGeom>
          <a:solidFill>
            <a:srgbClr val="FFC52F"/>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02</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5" name="六角星 34">
            <a:extLst>
              <a:ext uri="{FF2B5EF4-FFF2-40B4-BE49-F238E27FC236}">
                <a16:creationId xmlns:a16="http://schemas.microsoft.com/office/drawing/2014/main" id="{A7EB2735-C40C-2251-BA29-28EFFF8F106D}"/>
              </a:ext>
            </a:extLst>
          </p:cNvPr>
          <p:cNvSpPr/>
          <p:nvPr/>
        </p:nvSpPr>
        <p:spPr>
          <a:xfrm>
            <a:off x="2950836" y="3475406"/>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03</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6" name="六角星 35">
            <a:extLst>
              <a:ext uri="{FF2B5EF4-FFF2-40B4-BE49-F238E27FC236}">
                <a16:creationId xmlns:a16="http://schemas.microsoft.com/office/drawing/2014/main" id="{AC6177E1-EA85-CC54-FB81-3AB7263DAEA1}"/>
              </a:ext>
            </a:extLst>
          </p:cNvPr>
          <p:cNvSpPr/>
          <p:nvPr/>
        </p:nvSpPr>
        <p:spPr>
          <a:xfrm>
            <a:off x="4533399" y="1768988"/>
            <a:ext cx="652233" cy="693781"/>
          </a:xfrm>
          <a:prstGeom prst="star6">
            <a:avLst>
              <a:gd name="adj" fmla="val 39979"/>
              <a:gd name="hf" fmla="val 115470"/>
            </a:avLst>
          </a:prstGeom>
          <a:solidFill>
            <a:srgbClr val="FF8203"/>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04</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7" name="六角星 36">
            <a:extLst>
              <a:ext uri="{FF2B5EF4-FFF2-40B4-BE49-F238E27FC236}">
                <a16:creationId xmlns:a16="http://schemas.microsoft.com/office/drawing/2014/main" id="{C7FF6F01-FD5B-CEE5-6AB6-959EC0C6FBAA}"/>
              </a:ext>
            </a:extLst>
          </p:cNvPr>
          <p:cNvSpPr/>
          <p:nvPr/>
        </p:nvSpPr>
        <p:spPr>
          <a:xfrm>
            <a:off x="5905420" y="3192708"/>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05</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8" name="六角星 37">
            <a:extLst>
              <a:ext uri="{FF2B5EF4-FFF2-40B4-BE49-F238E27FC236}">
                <a16:creationId xmlns:a16="http://schemas.microsoft.com/office/drawing/2014/main" id="{6102FE6B-54C5-E180-F664-A2FB774619C0}"/>
              </a:ext>
            </a:extLst>
          </p:cNvPr>
          <p:cNvSpPr/>
          <p:nvPr/>
        </p:nvSpPr>
        <p:spPr>
          <a:xfrm>
            <a:off x="7428195" y="921139"/>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06</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3" name="Group 12"/>
          <p:cNvGrpSpPr/>
          <p:nvPr/>
        </p:nvGrpSpPr>
        <p:grpSpPr>
          <a:xfrm>
            <a:off x="8624149" y="4078054"/>
            <a:ext cx="2742685" cy="1461059"/>
            <a:chOff x="7946867" y="4283959"/>
            <a:chExt cx="2742685" cy="1461059"/>
          </a:xfrm>
        </p:grpSpPr>
        <p:grpSp>
          <p:nvGrpSpPr>
            <p:cNvPr id="12" name="Group 11"/>
            <p:cNvGrpSpPr/>
            <p:nvPr/>
          </p:nvGrpSpPr>
          <p:grpSpPr>
            <a:xfrm>
              <a:off x="7946867" y="4283959"/>
              <a:ext cx="2742685" cy="1461059"/>
              <a:chOff x="7946867" y="4283959"/>
              <a:chExt cx="2729973" cy="1745790"/>
            </a:xfrm>
          </p:grpSpPr>
          <p:sp>
            <p:nvSpPr>
              <p:cNvPr id="100" name="云形 51">
                <a:extLst>
                  <a:ext uri="{FF2B5EF4-FFF2-40B4-BE49-F238E27FC236}">
                    <a16:creationId xmlns:a16="http://schemas.microsoft.com/office/drawing/2014/main" id="{05DA6742-79DC-7C4E-2DBF-CCCF577F3340}"/>
                  </a:ext>
                </a:extLst>
              </p:cNvPr>
              <p:cNvSpPr/>
              <p:nvPr/>
            </p:nvSpPr>
            <p:spPr>
              <a:xfrm>
                <a:off x="7946867" y="4283959"/>
                <a:ext cx="2729973" cy="1745790"/>
              </a:xfrm>
              <a:prstGeom prst="cloud">
                <a:avLst/>
              </a:prstGeom>
              <a:solidFill>
                <a:schemeClr val="accent6">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1" name="云形 52">
                <a:extLst>
                  <a:ext uri="{FF2B5EF4-FFF2-40B4-BE49-F238E27FC236}">
                    <a16:creationId xmlns:a16="http://schemas.microsoft.com/office/drawing/2014/main" id="{54EC0E26-1DF5-9640-FEB5-24D6B3ECF235}"/>
                  </a:ext>
                </a:extLst>
              </p:cNvPr>
              <p:cNvSpPr/>
              <p:nvPr/>
            </p:nvSpPr>
            <p:spPr>
              <a:xfrm>
                <a:off x="8234360" y="4437988"/>
                <a:ext cx="2179151" cy="1393545"/>
              </a:xfrm>
              <a:prstGeom prst="cloud">
                <a:avLst/>
              </a:prstGeom>
              <a:solidFill>
                <a:schemeClr val="accent6">
                  <a:lumMod val="40000"/>
                  <a:lumOff val="60000"/>
                </a:schemeClr>
              </a:solidFill>
              <a:ln w="127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05" name="矩形 30">
              <a:extLst>
                <a:ext uri="{FF2B5EF4-FFF2-40B4-BE49-F238E27FC236}">
                  <a16:creationId xmlns:a16="http://schemas.microsoft.com/office/drawing/2014/main" id="{AB52CBEE-7448-9954-4456-96A6D0DCD3F3}"/>
                </a:ext>
              </a:extLst>
            </p:cNvPr>
            <p:cNvSpPr/>
            <p:nvPr/>
          </p:nvSpPr>
          <p:spPr>
            <a:xfrm>
              <a:off x="8509299" y="4843453"/>
              <a:ext cx="1770509"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altLang="zh-CN" sz="2400" smtClean="0">
                  <a:solidFill>
                    <a:schemeClr val="accent6">
                      <a:lumMod val="50000"/>
                    </a:schemeClr>
                  </a:solidFill>
                  <a:latin typeface="Calibri" panose="020F0502020204030204" pitchFamily="34" charset="0"/>
                  <a:cs typeface="Calibri" panose="020F0502020204030204" pitchFamily="34" charset="0"/>
                </a:rPr>
                <a:t>Luộm thuộm</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11" name="Group 10"/>
          <p:cNvGrpSpPr/>
          <p:nvPr/>
        </p:nvGrpSpPr>
        <p:grpSpPr>
          <a:xfrm>
            <a:off x="6060894" y="4791029"/>
            <a:ext cx="2439977" cy="1686947"/>
            <a:chOff x="9299772" y="2482240"/>
            <a:chExt cx="2439977" cy="1686947"/>
          </a:xfrm>
        </p:grpSpPr>
        <p:grpSp>
          <p:nvGrpSpPr>
            <p:cNvPr id="10" name="Group 9"/>
            <p:cNvGrpSpPr/>
            <p:nvPr/>
          </p:nvGrpSpPr>
          <p:grpSpPr>
            <a:xfrm>
              <a:off x="9299772" y="2482240"/>
              <a:ext cx="2439977" cy="1686947"/>
              <a:chOff x="9299772" y="2482240"/>
              <a:chExt cx="2684422" cy="1686947"/>
            </a:xfrm>
          </p:grpSpPr>
          <p:sp>
            <p:nvSpPr>
              <p:cNvPr id="103" name="云形 54">
                <a:extLst>
                  <a:ext uri="{FF2B5EF4-FFF2-40B4-BE49-F238E27FC236}">
                    <a16:creationId xmlns:a16="http://schemas.microsoft.com/office/drawing/2014/main" id="{4B25DAD4-6ADE-8FFD-9356-92504FDDED4E}"/>
                  </a:ext>
                </a:extLst>
              </p:cNvPr>
              <p:cNvSpPr/>
              <p:nvPr/>
            </p:nvSpPr>
            <p:spPr>
              <a:xfrm>
                <a:off x="9299772" y="2482240"/>
                <a:ext cx="2684422" cy="1686947"/>
              </a:xfrm>
              <a:prstGeom prst="cloud">
                <a:avLst/>
              </a:prstGeom>
              <a:solidFill>
                <a:schemeClr val="accent1">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4" name="云形 55">
                <a:extLst>
                  <a:ext uri="{FF2B5EF4-FFF2-40B4-BE49-F238E27FC236}">
                    <a16:creationId xmlns:a16="http://schemas.microsoft.com/office/drawing/2014/main" id="{FE350B77-D32D-8C5B-2295-D83120339D61}"/>
                  </a:ext>
                </a:extLst>
              </p:cNvPr>
              <p:cNvSpPr/>
              <p:nvPr/>
            </p:nvSpPr>
            <p:spPr>
              <a:xfrm>
                <a:off x="9587265" y="2636269"/>
                <a:ext cx="2179151" cy="1393545"/>
              </a:xfrm>
              <a:prstGeom prst="cloud">
                <a:avLst/>
              </a:prstGeom>
              <a:solidFill>
                <a:schemeClr val="accent1">
                  <a:lumMod val="40000"/>
                  <a:lumOff val="60000"/>
                </a:schemeClr>
              </a:solidFill>
              <a:ln w="127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06" name="矩形 31">
              <a:extLst>
                <a:ext uri="{FF2B5EF4-FFF2-40B4-BE49-F238E27FC236}">
                  <a16:creationId xmlns:a16="http://schemas.microsoft.com/office/drawing/2014/main" id="{774B90C9-9E72-825D-2E54-4B0B29E20A48}"/>
                </a:ext>
              </a:extLst>
            </p:cNvPr>
            <p:cNvSpPr/>
            <p:nvPr/>
          </p:nvSpPr>
          <p:spPr>
            <a:xfrm>
              <a:off x="9932982" y="3080573"/>
              <a:ext cx="1487716"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Khó tính</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07" name="六角星 36">
            <a:extLst>
              <a:ext uri="{FF2B5EF4-FFF2-40B4-BE49-F238E27FC236}">
                <a16:creationId xmlns:a16="http://schemas.microsoft.com/office/drawing/2014/main" id="{7CEBFCD9-0733-1780-3C94-871CABEC0077}"/>
              </a:ext>
            </a:extLst>
          </p:cNvPr>
          <p:cNvSpPr/>
          <p:nvPr/>
        </p:nvSpPr>
        <p:spPr>
          <a:xfrm>
            <a:off x="10662399" y="3895065"/>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08</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8" name="六角星 37">
            <a:extLst>
              <a:ext uri="{FF2B5EF4-FFF2-40B4-BE49-F238E27FC236}">
                <a16:creationId xmlns:a16="http://schemas.microsoft.com/office/drawing/2014/main" id="{593D8B26-B5B6-DEC2-5B87-2DEB34B6ACC3}"/>
              </a:ext>
            </a:extLst>
          </p:cNvPr>
          <p:cNvSpPr/>
          <p:nvPr/>
        </p:nvSpPr>
        <p:spPr>
          <a:xfrm>
            <a:off x="7829793" y="4498823"/>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07</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7" name="Group 6"/>
          <p:cNvGrpSpPr/>
          <p:nvPr/>
        </p:nvGrpSpPr>
        <p:grpSpPr>
          <a:xfrm>
            <a:off x="3078343" y="4554169"/>
            <a:ext cx="2729973" cy="1745790"/>
            <a:chOff x="3078343" y="4554169"/>
            <a:chExt cx="2729973" cy="1745790"/>
          </a:xfrm>
        </p:grpSpPr>
        <p:grpSp>
          <p:nvGrpSpPr>
            <p:cNvPr id="109" name="组合 47">
              <a:extLst>
                <a:ext uri="{FF2B5EF4-FFF2-40B4-BE49-F238E27FC236}">
                  <a16:creationId xmlns:a16="http://schemas.microsoft.com/office/drawing/2014/main" id="{1BA392C7-C6DE-717F-99A2-0356A1329C42}"/>
                </a:ext>
              </a:extLst>
            </p:cNvPr>
            <p:cNvGrpSpPr/>
            <p:nvPr/>
          </p:nvGrpSpPr>
          <p:grpSpPr>
            <a:xfrm>
              <a:off x="3078343" y="4554169"/>
              <a:ext cx="2729973" cy="1745790"/>
              <a:chOff x="8985779" y="3960837"/>
              <a:chExt cx="2199915" cy="1406823"/>
            </a:xfrm>
            <a:solidFill>
              <a:schemeClr val="accent2">
                <a:lumMod val="40000"/>
                <a:lumOff val="60000"/>
              </a:schemeClr>
            </a:solidFill>
          </p:grpSpPr>
          <p:sp>
            <p:nvSpPr>
              <p:cNvPr id="110" name="云形 48">
                <a:extLst>
                  <a:ext uri="{FF2B5EF4-FFF2-40B4-BE49-F238E27FC236}">
                    <a16:creationId xmlns:a16="http://schemas.microsoft.com/office/drawing/2014/main" id="{B8E2EDF6-BD25-0946-D388-C3A2F21EB429}"/>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11" name="云形 49">
                <a:extLst>
                  <a:ext uri="{FF2B5EF4-FFF2-40B4-BE49-F238E27FC236}">
                    <a16:creationId xmlns:a16="http://schemas.microsoft.com/office/drawing/2014/main" id="{CF887937-081D-B979-1382-22F5329F588B}"/>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12" name="矩形 17">
              <a:extLst>
                <a:ext uri="{FF2B5EF4-FFF2-40B4-BE49-F238E27FC236}">
                  <a16:creationId xmlns:a16="http://schemas.microsoft.com/office/drawing/2014/main" id="{6DA651F7-C5D9-5221-B8DE-677E11B7DB43}"/>
                </a:ext>
              </a:extLst>
            </p:cNvPr>
            <p:cNvSpPr/>
            <p:nvPr/>
          </p:nvSpPr>
          <p:spPr>
            <a:xfrm>
              <a:off x="3700933" y="5192604"/>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Chậm chạp</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13" name="六角星 35">
            <a:extLst>
              <a:ext uri="{FF2B5EF4-FFF2-40B4-BE49-F238E27FC236}">
                <a16:creationId xmlns:a16="http://schemas.microsoft.com/office/drawing/2014/main" id="{C558533E-E039-4BAC-165D-8E6379BFD5AF}"/>
              </a:ext>
            </a:extLst>
          </p:cNvPr>
          <p:cNvSpPr/>
          <p:nvPr/>
        </p:nvSpPr>
        <p:spPr>
          <a:xfrm>
            <a:off x="2907830" y="5574826"/>
            <a:ext cx="652233" cy="693781"/>
          </a:xfrm>
          <a:prstGeom prst="star6">
            <a:avLst>
              <a:gd name="adj" fmla="val 39979"/>
              <a:gd name="hf" fmla="val 115470"/>
            </a:avLst>
          </a:prstGeom>
          <a:solidFill>
            <a:srgbClr val="FF8203"/>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09</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14" name="组合 50">
            <a:extLst>
              <a:ext uri="{FF2B5EF4-FFF2-40B4-BE49-F238E27FC236}">
                <a16:creationId xmlns:a16="http://schemas.microsoft.com/office/drawing/2014/main" id="{F3E2C9A1-FB0E-364B-0777-F06455810803}"/>
              </a:ext>
            </a:extLst>
          </p:cNvPr>
          <p:cNvGrpSpPr/>
          <p:nvPr/>
        </p:nvGrpSpPr>
        <p:grpSpPr>
          <a:xfrm>
            <a:off x="280728" y="4637548"/>
            <a:ext cx="2679678" cy="1547574"/>
            <a:chOff x="8985779" y="3960837"/>
            <a:chExt cx="2199915" cy="1406823"/>
          </a:xfrm>
        </p:grpSpPr>
        <p:sp>
          <p:nvSpPr>
            <p:cNvPr id="115" name="云形 51">
              <a:extLst>
                <a:ext uri="{FF2B5EF4-FFF2-40B4-BE49-F238E27FC236}">
                  <a16:creationId xmlns:a16="http://schemas.microsoft.com/office/drawing/2014/main" id="{4CB81416-1B76-76EE-3FC0-F088AA989D20}"/>
                </a:ext>
              </a:extLst>
            </p:cNvPr>
            <p:cNvSpPr/>
            <p:nvPr/>
          </p:nvSpPr>
          <p:spPr>
            <a:xfrm>
              <a:off x="8985779" y="3960837"/>
              <a:ext cx="2199915" cy="1406823"/>
            </a:xfrm>
            <a:prstGeom prst="cloud">
              <a:avLst/>
            </a:prstGeom>
            <a:solidFill>
              <a:schemeClr val="accent6">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400" b="0"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rPr>
                <a:t>Lầm </a:t>
              </a:r>
              <a:r>
                <a:rPr kumimoji="0" lang="vi-VN" altLang="zh-CN" sz="2400" b="0" i="0" u="none" strike="noStrike" kern="0" cap="none" spc="0" normalizeH="0" baseline="0" noProof="0" dirty="0" smtClean="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rPr>
                <a:t>lì, ít nói</a:t>
              </a:r>
              <a:endParaRPr kumimoji="0" lang="zh-CN" altLang="en-US" sz="2400" b="0"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16" name="云形 52">
              <a:extLst>
                <a:ext uri="{FF2B5EF4-FFF2-40B4-BE49-F238E27FC236}">
                  <a16:creationId xmlns:a16="http://schemas.microsoft.com/office/drawing/2014/main" id="{5A25827E-9113-1D08-E52E-A3E476CC9726}"/>
                </a:ext>
              </a:extLst>
            </p:cNvPr>
            <p:cNvSpPr/>
            <p:nvPr/>
          </p:nvSpPr>
          <p:spPr>
            <a:xfrm>
              <a:off x="9217452" y="4084959"/>
              <a:ext cx="1756042" cy="1122971"/>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17" name="六角星 33">
            <a:extLst>
              <a:ext uri="{FF2B5EF4-FFF2-40B4-BE49-F238E27FC236}">
                <a16:creationId xmlns:a16="http://schemas.microsoft.com/office/drawing/2014/main" id="{BCA4EC2F-02C7-AE5F-84C6-E7890A05898F}"/>
              </a:ext>
            </a:extLst>
          </p:cNvPr>
          <p:cNvSpPr/>
          <p:nvPr/>
        </p:nvSpPr>
        <p:spPr>
          <a:xfrm>
            <a:off x="80282" y="4977884"/>
            <a:ext cx="652233" cy="693781"/>
          </a:xfrm>
          <a:prstGeom prst="star6">
            <a:avLst>
              <a:gd name="adj" fmla="val 39979"/>
              <a:gd name="hf" fmla="val 115470"/>
            </a:avLst>
          </a:prstGeom>
          <a:solidFill>
            <a:srgbClr val="FFC52F"/>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10</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8" name="六角星 32">
            <a:extLst>
              <a:ext uri="{FF2B5EF4-FFF2-40B4-BE49-F238E27FC236}">
                <a16:creationId xmlns:a16="http://schemas.microsoft.com/office/drawing/2014/main" id="{6C815743-61E3-74C4-F75F-F61FE5896A8F}"/>
              </a:ext>
            </a:extLst>
          </p:cNvPr>
          <p:cNvSpPr/>
          <p:nvPr/>
        </p:nvSpPr>
        <p:spPr>
          <a:xfrm>
            <a:off x="256227" y="2618666"/>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01</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4" name="Group 13"/>
          <p:cNvGrpSpPr/>
          <p:nvPr/>
        </p:nvGrpSpPr>
        <p:grpSpPr>
          <a:xfrm>
            <a:off x="9301317" y="2128455"/>
            <a:ext cx="2553378" cy="1468188"/>
            <a:chOff x="8663230" y="2408639"/>
            <a:chExt cx="2553378" cy="1468188"/>
          </a:xfrm>
        </p:grpSpPr>
        <p:sp>
          <p:nvSpPr>
            <p:cNvPr id="121" name="云形 51">
              <a:extLst>
                <a:ext uri="{FF2B5EF4-FFF2-40B4-BE49-F238E27FC236}">
                  <a16:creationId xmlns:a16="http://schemas.microsoft.com/office/drawing/2014/main" id="{B8062C35-A943-F30C-3024-AD0D106E5DD4}"/>
                </a:ext>
              </a:extLst>
            </p:cNvPr>
            <p:cNvSpPr/>
            <p:nvPr/>
          </p:nvSpPr>
          <p:spPr>
            <a:xfrm>
              <a:off x="8663230" y="2408639"/>
              <a:ext cx="2553378" cy="1468188"/>
            </a:xfrm>
            <a:prstGeom prst="cloud">
              <a:avLst/>
            </a:prstGeom>
            <a:solidFill>
              <a:schemeClr val="accent6">
                <a:lumMod val="60000"/>
                <a:lumOff val="4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22" name="云形 52">
              <a:extLst>
                <a:ext uri="{FF2B5EF4-FFF2-40B4-BE49-F238E27FC236}">
                  <a16:creationId xmlns:a16="http://schemas.microsoft.com/office/drawing/2014/main" id="{AB6B9627-20AD-53E6-5CDC-376A497D0455}"/>
                </a:ext>
              </a:extLst>
            </p:cNvPr>
            <p:cNvSpPr/>
            <p:nvPr/>
          </p:nvSpPr>
          <p:spPr>
            <a:xfrm>
              <a:off x="8932126" y="2538175"/>
              <a:ext cx="2038187" cy="1171955"/>
            </a:xfrm>
            <a:prstGeom prst="cloud">
              <a:avLst/>
            </a:prstGeom>
            <a:solidFill>
              <a:schemeClr val="accent6">
                <a:lumMod val="60000"/>
                <a:lumOff val="40000"/>
              </a:schemeClr>
            </a:solidFill>
            <a:ln w="12700" cap="flat" cmpd="sng" algn="ctr">
              <a:solidFill>
                <a:schemeClr val="accent6">
                  <a:lumMod val="75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20" name="矩形 30">
              <a:extLst>
                <a:ext uri="{FF2B5EF4-FFF2-40B4-BE49-F238E27FC236}">
                  <a16:creationId xmlns:a16="http://schemas.microsoft.com/office/drawing/2014/main" id="{C15E6862-C565-61C4-6C04-E3882A51F490}"/>
                </a:ext>
              </a:extLst>
            </p:cNvPr>
            <p:cNvSpPr/>
            <p:nvPr/>
          </p:nvSpPr>
          <p:spPr>
            <a:xfrm>
              <a:off x="9291156" y="2903410"/>
              <a:ext cx="1260018" cy="424732"/>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altLang="zh-CN" sz="2400" dirty="0" smtClean="0">
                  <a:solidFill>
                    <a:schemeClr val="accent6">
                      <a:lumMod val="50000"/>
                    </a:schemeClr>
                  </a:solidFill>
                  <a:latin typeface="Calibri" panose="020F0502020204030204" pitchFamily="34" charset="0"/>
                  <a:cs typeface="Calibri" panose="020F0502020204030204" pitchFamily="34" charset="0"/>
                </a:rPr>
                <a:t>Hung dữ</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23" name="六角星 36">
            <a:extLst>
              <a:ext uri="{FF2B5EF4-FFF2-40B4-BE49-F238E27FC236}">
                <a16:creationId xmlns:a16="http://schemas.microsoft.com/office/drawing/2014/main" id="{C7FF6F01-FD5B-CEE5-6AB6-959EC0C6FBAA}"/>
              </a:ext>
            </a:extLst>
          </p:cNvPr>
          <p:cNvSpPr/>
          <p:nvPr/>
        </p:nvSpPr>
        <p:spPr>
          <a:xfrm>
            <a:off x="8994045" y="2257991"/>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chemeClr val="accent6">
                    <a:lumMod val="50000"/>
                  </a:schemeClr>
                </a:solidFill>
                <a:effectLst/>
                <a:uLnTx/>
                <a:uFillTx/>
                <a:latin typeface="等线" panose="020F0502020204030204"/>
                <a:ea typeface="等线" panose="02010600030101010101" pitchFamily="2" charset="-122"/>
                <a:cs typeface="+mn-cs"/>
              </a:rPr>
              <a:t>11</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887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2000"/>
                                        <p:tgtEl>
                                          <p:spTgt spid="78"/>
                                        </p:tgtEl>
                                      </p:cBhvr>
                                    </p:animEffect>
                                    <p:anim calcmode="lin" valueType="num">
                                      <p:cBhvr>
                                        <p:cTn id="13" dur="2000" fill="hold"/>
                                        <p:tgtEl>
                                          <p:spTgt spid="78"/>
                                        </p:tgtEl>
                                        <p:attrNameLst>
                                          <p:attrName>ppt_w</p:attrName>
                                        </p:attrNameLst>
                                      </p:cBhvr>
                                      <p:tavLst>
                                        <p:tav tm="0" fmla="#ppt_w*sin(2.5*pi*$)">
                                          <p:val>
                                            <p:fltVal val="0"/>
                                          </p:val>
                                        </p:tav>
                                        <p:tav tm="100000">
                                          <p:val>
                                            <p:fltVal val="1"/>
                                          </p:val>
                                        </p:tav>
                                      </p:tavLst>
                                    </p:anim>
                                    <p:anim calcmode="lin" valueType="num">
                                      <p:cBhvr>
                                        <p:cTn id="14" dur="2000" fill="hold"/>
                                        <p:tgtEl>
                                          <p:spTgt spid="7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2000"/>
                                        <p:tgtEl>
                                          <p:spTgt spid="94"/>
                                        </p:tgtEl>
                                      </p:cBhvr>
                                    </p:animEffect>
                                    <p:anim calcmode="lin" valueType="num">
                                      <p:cBhvr>
                                        <p:cTn id="18" dur="2000" fill="hold"/>
                                        <p:tgtEl>
                                          <p:spTgt spid="94"/>
                                        </p:tgtEl>
                                        <p:attrNameLst>
                                          <p:attrName>ppt_w</p:attrName>
                                        </p:attrNameLst>
                                      </p:cBhvr>
                                      <p:tavLst>
                                        <p:tav tm="0" fmla="#ppt_w*sin(2.5*pi*$)">
                                          <p:val>
                                            <p:fltVal val="0"/>
                                          </p:val>
                                        </p:tav>
                                        <p:tav tm="100000">
                                          <p:val>
                                            <p:fltVal val="1"/>
                                          </p:val>
                                        </p:tav>
                                      </p:tavLst>
                                    </p:anim>
                                    <p:anim calcmode="lin" valueType="num">
                                      <p:cBhvr>
                                        <p:cTn id="19" dur="2000" fill="hold"/>
                                        <p:tgtEl>
                                          <p:spTgt spid="9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2000"/>
                                        <p:tgtEl>
                                          <p:spTgt spid="95"/>
                                        </p:tgtEl>
                                      </p:cBhvr>
                                    </p:animEffect>
                                    <p:anim calcmode="lin" valueType="num">
                                      <p:cBhvr>
                                        <p:cTn id="23" dur="2000" fill="hold"/>
                                        <p:tgtEl>
                                          <p:spTgt spid="95"/>
                                        </p:tgtEl>
                                        <p:attrNameLst>
                                          <p:attrName>ppt_w</p:attrName>
                                        </p:attrNameLst>
                                      </p:cBhvr>
                                      <p:tavLst>
                                        <p:tav tm="0" fmla="#ppt_w*sin(2.5*pi*$)">
                                          <p:val>
                                            <p:fltVal val="0"/>
                                          </p:val>
                                        </p:tav>
                                        <p:tav tm="100000">
                                          <p:val>
                                            <p:fltVal val="1"/>
                                          </p:val>
                                        </p:tav>
                                      </p:tavLst>
                                    </p:anim>
                                    <p:anim calcmode="lin" valueType="num">
                                      <p:cBhvr>
                                        <p:cTn id="24" dur="2000" fill="hold"/>
                                        <p:tgtEl>
                                          <p:spTgt spid="9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2000"/>
                                        <p:tgtEl>
                                          <p:spTgt spid="96"/>
                                        </p:tgtEl>
                                      </p:cBhvr>
                                    </p:animEffect>
                                    <p:anim calcmode="lin" valueType="num">
                                      <p:cBhvr>
                                        <p:cTn id="28" dur="2000" fill="hold"/>
                                        <p:tgtEl>
                                          <p:spTgt spid="96"/>
                                        </p:tgtEl>
                                        <p:attrNameLst>
                                          <p:attrName>ppt_w</p:attrName>
                                        </p:attrNameLst>
                                      </p:cBhvr>
                                      <p:tavLst>
                                        <p:tav tm="0" fmla="#ppt_w*sin(2.5*pi*$)">
                                          <p:val>
                                            <p:fltVal val="0"/>
                                          </p:val>
                                        </p:tav>
                                        <p:tav tm="100000">
                                          <p:val>
                                            <p:fltVal val="1"/>
                                          </p:val>
                                        </p:tav>
                                      </p:tavLst>
                                    </p:anim>
                                    <p:anim calcmode="lin" valueType="num">
                                      <p:cBhvr>
                                        <p:cTn id="29" dur="2000" fill="hold"/>
                                        <p:tgtEl>
                                          <p:spTgt spid="96"/>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2000"/>
                                        <p:tgtEl>
                                          <p:spTgt spid="97"/>
                                        </p:tgtEl>
                                      </p:cBhvr>
                                    </p:animEffect>
                                    <p:anim calcmode="lin" valueType="num">
                                      <p:cBhvr>
                                        <p:cTn id="33" dur="2000" fill="hold"/>
                                        <p:tgtEl>
                                          <p:spTgt spid="97"/>
                                        </p:tgtEl>
                                        <p:attrNameLst>
                                          <p:attrName>ppt_w</p:attrName>
                                        </p:attrNameLst>
                                      </p:cBhvr>
                                      <p:tavLst>
                                        <p:tav tm="0" fmla="#ppt_w*sin(2.5*pi*$)">
                                          <p:val>
                                            <p:fltVal val="0"/>
                                          </p:val>
                                        </p:tav>
                                        <p:tav tm="100000">
                                          <p:val>
                                            <p:fltVal val="1"/>
                                          </p:val>
                                        </p:tav>
                                      </p:tavLst>
                                    </p:anim>
                                    <p:anim calcmode="lin" valueType="num">
                                      <p:cBhvr>
                                        <p:cTn id="34" dur="2000" fill="hold"/>
                                        <p:tgtEl>
                                          <p:spTgt spid="97"/>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2000"/>
                                        <p:tgtEl>
                                          <p:spTgt spid="98"/>
                                        </p:tgtEl>
                                      </p:cBhvr>
                                    </p:animEffect>
                                    <p:anim calcmode="lin" valueType="num">
                                      <p:cBhvr>
                                        <p:cTn id="38" dur="2000" fill="hold"/>
                                        <p:tgtEl>
                                          <p:spTgt spid="98"/>
                                        </p:tgtEl>
                                        <p:attrNameLst>
                                          <p:attrName>ppt_w</p:attrName>
                                        </p:attrNameLst>
                                      </p:cBhvr>
                                      <p:tavLst>
                                        <p:tav tm="0" fmla="#ppt_w*sin(2.5*pi*$)">
                                          <p:val>
                                            <p:fltVal val="0"/>
                                          </p:val>
                                        </p:tav>
                                        <p:tav tm="100000">
                                          <p:val>
                                            <p:fltVal val="1"/>
                                          </p:val>
                                        </p:tav>
                                      </p:tavLst>
                                    </p:anim>
                                    <p:anim calcmode="lin" valueType="num">
                                      <p:cBhvr>
                                        <p:cTn id="39" dur="2000" fill="hold"/>
                                        <p:tgtEl>
                                          <p:spTgt spid="98"/>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2000"/>
                                        <p:tgtEl>
                                          <p:spTgt spid="107"/>
                                        </p:tgtEl>
                                      </p:cBhvr>
                                    </p:animEffect>
                                    <p:anim calcmode="lin" valueType="num">
                                      <p:cBhvr>
                                        <p:cTn id="43" dur="2000" fill="hold"/>
                                        <p:tgtEl>
                                          <p:spTgt spid="107"/>
                                        </p:tgtEl>
                                        <p:attrNameLst>
                                          <p:attrName>ppt_w</p:attrName>
                                        </p:attrNameLst>
                                      </p:cBhvr>
                                      <p:tavLst>
                                        <p:tav tm="0" fmla="#ppt_w*sin(2.5*pi*$)">
                                          <p:val>
                                            <p:fltVal val="0"/>
                                          </p:val>
                                        </p:tav>
                                        <p:tav tm="100000">
                                          <p:val>
                                            <p:fltVal val="1"/>
                                          </p:val>
                                        </p:tav>
                                      </p:tavLst>
                                    </p:anim>
                                    <p:anim calcmode="lin" valueType="num">
                                      <p:cBhvr>
                                        <p:cTn id="44" dur="2000" fill="hold"/>
                                        <p:tgtEl>
                                          <p:spTgt spid="107"/>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2000"/>
                                        <p:tgtEl>
                                          <p:spTgt spid="108"/>
                                        </p:tgtEl>
                                      </p:cBhvr>
                                    </p:animEffect>
                                    <p:anim calcmode="lin" valueType="num">
                                      <p:cBhvr>
                                        <p:cTn id="48" dur="2000" fill="hold"/>
                                        <p:tgtEl>
                                          <p:spTgt spid="108"/>
                                        </p:tgtEl>
                                        <p:attrNameLst>
                                          <p:attrName>ppt_w</p:attrName>
                                        </p:attrNameLst>
                                      </p:cBhvr>
                                      <p:tavLst>
                                        <p:tav tm="0" fmla="#ppt_w*sin(2.5*pi*$)">
                                          <p:val>
                                            <p:fltVal val="0"/>
                                          </p:val>
                                        </p:tav>
                                        <p:tav tm="100000">
                                          <p:val>
                                            <p:fltVal val="1"/>
                                          </p:val>
                                        </p:tav>
                                      </p:tavLst>
                                    </p:anim>
                                    <p:anim calcmode="lin" valueType="num">
                                      <p:cBhvr>
                                        <p:cTn id="49" dur="2000" fill="hold"/>
                                        <p:tgtEl>
                                          <p:spTgt spid="108"/>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2000"/>
                                        <p:tgtEl>
                                          <p:spTgt spid="113"/>
                                        </p:tgtEl>
                                      </p:cBhvr>
                                    </p:animEffect>
                                    <p:anim calcmode="lin" valueType="num">
                                      <p:cBhvr>
                                        <p:cTn id="53" dur="2000" fill="hold"/>
                                        <p:tgtEl>
                                          <p:spTgt spid="113"/>
                                        </p:tgtEl>
                                        <p:attrNameLst>
                                          <p:attrName>ppt_w</p:attrName>
                                        </p:attrNameLst>
                                      </p:cBhvr>
                                      <p:tavLst>
                                        <p:tav tm="0" fmla="#ppt_w*sin(2.5*pi*$)">
                                          <p:val>
                                            <p:fltVal val="0"/>
                                          </p:val>
                                        </p:tav>
                                        <p:tav tm="100000">
                                          <p:val>
                                            <p:fltVal val="1"/>
                                          </p:val>
                                        </p:tav>
                                      </p:tavLst>
                                    </p:anim>
                                    <p:anim calcmode="lin" valueType="num">
                                      <p:cBhvr>
                                        <p:cTn id="54" dur="2000" fill="hold"/>
                                        <p:tgtEl>
                                          <p:spTgt spid="113"/>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2000"/>
                                        <p:tgtEl>
                                          <p:spTgt spid="117"/>
                                        </p:tgtEl>
                                      </p:cBhvr>
                                    </p:animEffect>
                                    <p:anim calcmode="lin" valueType="num">
                                      <p:cBhvr>
                                        <p:cTn id="58" dur="2000" fill="hold"/>
                                        <p:tgtEl>
                                          <p:spTgt spid="117"/>
                                        </p:tgtEl>
                                        <p:attrNameLst>
                                          <p:attrName>ppt_w</p:attrName>
                                        </p:attrNameLst>
                                      </p:cBhvr>
                                      <p:tavLst>
                                        <p:tav tm="0" fmla="#ppt_w*sin(2.5*pi*$)">
                                          <p:val>
                                            <p:fltVal val="0"/>
                                          </p:val>
                                        </p:tav>
                                        <p:tav tm="100000">
                                          <p:val>
                                            <p:fltVal val="1"/>
                                          </p:val>
                                        </p:tav>
                                      </p:tavLst>
                                    </p:anim>
                                    <p:anim calcmode="lin" valueType="num">
                                      <p:cBhvr>
                                        <p:cTn id="59" dur="2000" fill="hold"/>
                                        <p:tgtEl>
                                          <p:spTgt spid="117"/>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2000"/>
                                        <p:tgtEl>
                                          <p:spTgt spid="123"/>
                                        </p:tgtEl>
                                      </p:cBhvr>
                                    </p:animEffect>
                                    <p:anim calcmode="lin" valueType="num">
                                      <p:cBhvr>
                                        <p:cTn id="63" dur="2000" fill="hold"/>
                                        <p:tgtEl>
                                          <p:spTgt spid="123"/>
                                        </p:tgtEl>
                                        <p:attrNameLst>
                                          <p:attrName>ppt_w</p:attrName>
                                        </p:attrNameLst>
                                      </p:cBhvr>
                                      <p:tavLst>
                                        <p:tav tm="0" fmla="#ppt_w*sin(2.5*pi*$)">
                                          <p:val>
                                            <p:fltVal val="0"/>
                                          </p:val>
                                        </p:tav>
                                        <p:tav tm="100000">
                                          <p:val>
                                            <p:fltVal val="1"/>
                                          </p:val>
                                        </p:tav>
                                      </p:tavLst>
                                    </p:anim>
                                    <p:anim calcmode="lin" valueType="num">
                                      <p:cBhvr>
                                        <p:cTn id="64" dur="2000" fill="hold"/>
                                        <p:tgtEl>
                                          <p:spTgt spid="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4" grpId="0" animBg="1"/>
      <p:bldP spid="95" grpId="0" animBg="1"/>
      <p:bldP spid="96" grpId="0" animBg="1"/>
      <p:bldP spid="97" grpId="0" animBg="1"/>
      <p:bldP spid="98" grpId="0" animBg="1"/>
      <p:bldP spid="107" grpId="0" animBg="1"/>
      <p:bldP spid="108" grpId="0" animBg="1"/>
      <p:bldP spid="113" grpId="0" animBg="1"/>
      <p:bldP spid="117" grpId="0" animBg="1"/>
      <p:bldP spid="78"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22">
            <a:extLst>
              <a:ext uri="{FF2B5EF4-FFF2-40B4-BE49-F238E27FC236}">
                <a16:creationId xmlns:a16="http://schemas.microsoft.com/office/drawing/2014/main" id="{859BE932-07D2-3F9A-804E-19FE1F4514B2}"/>
              </a:ext>
            </a:extLst>
          </p:cNvPr>
          <p:cNvGrpSpPr/>
          <p:nvPr/>
        </p:nvGrpSpPr>
        <p:grpSpPr>
          <a:xfrm>
            <a:off x="10557433" y="5668021"/>
            <a:ext cx="1430728" cy="914936"/>
            <a:chOff x="392658" y="3679279"/>
            <a:chExt cx="1466266" cy="937662"/>
          </a:xfrm>
        </p:grpSpPr>
        <p:grpSp>
          <p:nvGrpSpPr>
            <p:cNvPr id="81" name="组合 23">
              <a:extLst>
                <a:ext uri="{FF2B5EF4-FFF2-40B4-BE49-F238E27FC236}">
                  <a16:creationId xmlns:a16="http://schemas.microsoft.com/office/drawing/2014/main" id="{34185A6F-A7A9-629B-FA5A-A5DD4438C764}"/>
                </a:ext>
              </a:extLst>
            </p:cNvPr>
            <p:cNvGrpSpPr/>
            <p:nvPr/>
          </p:nvGrpSpPr>
          <p:grpSpPr>
            <a:xfrm>
              <a:off x="392658" y="3679279"/>
              <a:ext cx="1466266" cy="937662"/>
              <a:chOff x="1281153" y="5632171"/>
              <a:chExt cx="1466266" cy="937662"/>
            </a:xfrm>
          </p:grpSpPr>
          <p:sp>
            <p:nvSpPr>
              <p:cNvPr id="83" name="云形 25">
                <a:extLst>
                  <a:ext uri="{FF2B5EF4-FFF2-40B4-BE49-F238E27FC236}">
                    <a16:creationId xmlns:a16="http://schemas.microsoft.com/office/drawing/2014/main" id="{49B53599-C3F8-BAA2-8551-FD37BDAE59AA}"/>
                  </a:ext>
                </a:extLst>
              </p:cNvPr>
              <p:cNvSpPr/>
              <p:nvPr/>
            </p:nvSpPr>
            <p:spPr>
              <a:xfrm>
                <a:off x="1281153" y="5632171"/>
                <a:ext cx="1466266" cy="937662"/>
              </a:xfrm>
              <a:prstGeom prst="cloud">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84" name="云形 26">
                <a:extLst>
                  <a:ext uri="{FF2B5EF4-FFF2-40B4-BE49-F238E27FC236}">
                    <a16:creationId xmlns:a16="http://schemas.microsoft.com/office/drawing/2014/main" id="{42EC89AA-F620-4CB3-1BD5-B0021E687C97}"/>
                  </a:ext>
                </a:extLst>
              </p:cNvPr>
              <p:cNvSpPr/>
              <p:nvPr/>
            </p:nvSpPr>
            <p:spPr>
              <a:xfrm>
                <a:off x="1414367" y="5706781"/>
                <a:ext cx="1199837" cy="767283"/>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pic>
          <p:nvPicPr>
            <p:cNvPr id="82" name="图片 24">
              <a:extLst>
                <a:ext uri="{FF2B5EF4-FFF2-40B4-BE49-F238E27FC236}">
                  <a16:creationId xmlns:a16="http://schemas.microsoft.com/office/drawing/2014/main" id="{AADC0B1B-2194-B45B-C3CE-F5053D3EF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2" name="Group 1"/>
          <p:cNvGrpSpPr/>
          <p:nvPr/>
        </p:nvGrpSpPr>
        <p:grpSpPr>
          <a:xfrm>
            <a:off x="208704" y="2769012"/>
            <a:ext cx="2651956" cy="1590454"/>
            <a:chOff x="208704" y="2769012"/>
            <a:chExt cx="2651956" cy="1590454"/>
          </a:xfrm>
        </p:grpSpPr>
        <p:grpSp>
          <p:nvGrpSpPr>
            <p:cNvPr id="75" name="组合 38">
              <a:extLst>
                <a:ext uri="{FF2B5EF4-FFF2-40B4-BE49-F238E27FC236}">
                  <a16:creationId xmlns:a16="http://schemas.microsoft.com/office/drawing/2014/main" id="{5A1DA801-19AD-6BE9-48A4-AFC22DBF9A86}"/>
                </a:ext>
              </a:extLst>
            </p:cNvPr>
            <p:cNvGrpSpPr/>
            <p:nvPr/>
          </p:nvGrpSpPr>
          <p:grpSpPr>
            <a:xfrm>
              <a:off x="208704" y="2769012"/>
              <a:ext cx="2651956" cy="1590454"/>
              <a:chOff x="8985779" y="3960837"/>
              <a:chExt cx="2199915" cy="1406823"/>
            </a:xfrm>
            <a:solidFill>
              <a:schemeClr val="accent2">
                <a:lumMod val="40000"/>
                <a:lumOff val="60000"/>
              </a:schemeClr>
            </a:solidFill>
          </p:grpSpPr>
          <p:sp>
            <p:nvSpPr>
              <p:cNvPr id="76" name="云形 39">
                <a:extLst>
                  <a:ext uri="{FF2B5EF4-FFF2-40B4-BE49-F238E27FC236}">
                    <a16:creationId xmlns:a16="http://schemas.microsoft.com/office/drawing/2014/main" id="{4A142F50-FAD8-1798-C2A8-1BD128FA99E8}"/>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7" name="云形 40">
                <a:extLst>
                  <a:ext uri="{FF2B5EF4-FFF2-40B4-BE49-F238E27FC236}">
                    <a16:creationId xmlns:a16="http://schemas.microsoft.com/office/drawing/2014/main" id="{1AE58B76-15D8-6C69-55D3-039893650866}"/>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88" name="矩形 14">
              <a:extLst>
                <a:ext uri="{FF2B5EF4-FFF2-40B4-BE49-F238E27FC236}">
                  <a16:creationId xmlns:a16="http://schemas.microsoft.com/office/drawing/2014/main" id="{9812B740-55F5-2F5D-CD81-421EB70FA2AA}"/>
                </a:ext>
              </a:extLst>
            </p:cNvPr>
            <p:cNvSpPr/>
            <p:nvPr/>
          </p:nvSpPr>
          <p:spPr>
            <a:xfrm>
              <a:off x="679302" y="3336438"/>
              <a:ext cx="1764715"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Thông minh</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3" name="Group 2"/>
          <p:cNvGrpSpPr/>
          <p:nvPr/>
        </p:nvGrpSpPr>
        <p:grpSpPr>
          <a:xfrm>
            <a:off x="1493622" y="985873"/>
            <a:ext cx="2530398" cy="1585372"/>
            <a:chOff x="256227" y="997559"/>
            <a:chExt cx="2530398" cy="1585372"/>
          </a:xfrm>
        </p:grpSpPr>
        <p:grpSp>
          <p:nvGrpSpPr>
            <p:cNvPr id="60" name="组合 41">
              <a:extLst>
                <a:ext uri="{FF2B5EF4-FFF2-40B4-BE49-F238E27FC236}">
                  <a16:creationId xmlns:a16="http://schemas.microsoft.com/office/drawing/2014/main" id="{7C8D97B5-9141-DB2D-23F7-72E959A358C0}"/>
                </a:ext>
              </a:extLst>
            </p:cNvPr>
            <p:cNvGrpSpPr/>
            <p:nvPr/>
          </p:nvGrpSpPr>
          <p:grpSpPr>
            <a:xfrm>
              <a:off x="256227" y="997559"/>
              <a:ext cx="2530398" cy="1585372"/>
              <a:chOff x="8985779" y="3960837"/>
              <a:chExt cx="2199915" cy="1406823"/>
            </a:xfrm>
            <a:solidFill>
              <a:schemeClr val="accent1">
                <a:lumMod val="20000"/>
                <a:lumOff val="80000"/>
              </a:schemeClr>
            </a:solidFill>
          </p:grpSpPr>
          <p:sp>
            <p:nvSpPr>
              <p:cNvPr id="61" name="云形 42">
                <a:extLst>
                  <a:ext uri="{FF2B5EF4-FFF2-40B4-BE49-F238E27FC236}">
                    <a16:creationId xmlns:a16="http://schemas.microsoft.com/office/drawing/2014/main" id="{90F68F63-C5B1-BFE8-8EEE-9EC3B0AFE0B5}"/>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2" name="云形 43">
                <a:extLst>
                  <a:ext uri="{FF2B5EF4-FFF2-40B4-BE49-F238E27FC236}">
                    <a16:creationId xmlns:a16="http://schemas.microsoft.com/office/drawing/2014/main" id="{606DE7BE-9C4D-5798-7923-4D66C552E923}"/>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89" name="矩形 15">
              <a:extLst>
                <a:ext uri="{FF2B5EF4-FFF2-40B4-BE49-F238E27FC236}">
                  <a16:creationId xmlns:a16="http://schemas.microsoft.com/office/drawing/2014/main" id="{0FF654D9-D1B1-30D7-7EAA-0E5225E864C5}"/>
                </a:ext>
              </a:extLst>
            </p:cNvPr>
            <p:cNvSpPr/>
            <p:nvPr/>
          </p:nvSpPr>
          <p:spPr>
            <a:xfrm>
              <a:off x="668423" y="1538933"/>
              <a:ext cx="168881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Vui vẻ</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6" name="Group 5"/>
          <p:cNvGrpSpPr/>
          <p:nvPr/>
        </p:nvGrpSpPr>
        <p:grpSpPr>
          <a:xfrm>
            <a:off x="3051789" y="2727632"/>
            <a:ext cx="2468069" cy="1529176"/>
            <a:chOff x="3385790" y="3423431"/>
            <a:chExt cx="2468069" cy="1529176"/>
          </a:xfrm>
        </p:grpSpPr>
        <p:grpSp>
          <p:nvGrpSpPr>
            <p:cNvPr id="63" name="组合 44">
              <a:extLst>
                <a:ext uri="{FF2B5EF4-FFF2-40B4-BE49-F238E27FC236}">
                  <a16:creationId xmlns:a16="http://schemas.microsoft.com/office/drawing/2014/main" id="{C3E9D07E-B908-ABB9-6D62-16AAF66393FB}"/>
                </a:ext>
              </a:extLst>
            </p:cNvPr>
            <p:cNvGrpSpPr/>
            <p:nvPr/>
          </p:nvGrpSpPr>
          <p:grpSpPr>
            <a:xfrm>
              <a:off x="3385790" y="3423431"/>
              <a:ext cx="2468069" cy="1529176"/>
              <a:chOff x="8985779" y="3960837"/>
              <a:chExt cx="2199915" cy="1406823"/>
            </a:xfrm>
            <a:solidFill>
              <a:schemeClr val="accent3">
                <a:lumMod val="40000"/>
                <a:lumOff val="60000"/>
              </a:schemeClr>
            </a:solidFill>
          </p:grpSpPr>
          <p:sp>
            <p:nvSpPr>
              <p:cNvPr id="64" name="云形 45">
                <a:extLst>
                  <a:ext uri="{FF2B5EF4-FFF2-40B4-BE49-F238E27FC236}">
                    <a16:creationId xmlns:a16="http://schemas.microsoft.com/office/drawing/2014/main" id="{11F60E04-8E6A-8878-DEAA-2135820649E0}"/>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65" name="云形 46">
                <a:extLst>
                  <a:ext uri="{FF2B5EF4-FFF2-40B4-BE49-F238E27FC236}">
                    <a16:creationId xmlns:a16="http://schemas.microsoft.com/office/drawing/2014/main" id="{45606838-5644-FF33-517B-0918526471F4}"/>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0" name="矩形 16">
              <a:extLst>
                <a:ext uri="{FF2B5EF4-FFF2-40B4-BE49-F238E27FC236}">
                  <a16:creationId xmlns:a16="http://schemas.microsoft.com/office/drawing/2014/main" id="{D99686F9-E50E-CC88-DFF1-585B210A3DE7}"/>
                </a:ext>
              </a:extLst>
            </p:cNvPr>
            <p:cNvSpPr/>
            <p:nvPr/>
          </p:nvSpPr>
          <p:spPr>
            <a:xfrm>
              <a:off x="3865285" y="3973235"/>
              <a:ext cx="173303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solidFill>
                    <a:schemeClr val="accent6">
                      <a:lumMod val="50000"/>
                    </a:schemeClr>
                  </a:solidFill>
                  <a:latin typeface="Calibri" panose="020F0502020204030204" pitchFamily="34" charset="0"/>
                  <a:cs typeface="Calibri" panose="020F0502020204030204" pitchFamily="34" charset="0"/>
                </a:rPr>
                <a:t>Nhanh nhẹn</a:t>
              </a:r>
              <a:endParaRPr lang="en-VN" sz="24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5" name="Group 4"/>
          <p:cNvGrpSpPr/>
          <p:nvPr/>
        </p:nvGrpSpPr>
        <p:grpSpPr>
          <a:xfrm>
            <a:off x="4770815" y="975473"/>
            <a:ext cx="2181831" cy="1481301"/>
            <a:chOff x="3068763" y="954592"/>
            <a:chExt cx="2181831" cy="1481301"/>
          </a:xfrm>
        </p:grpSpPr>
        <p:grpSp>
          <p:nvGrpSpPr>
            <p:cNvPr id="66" name="组合 47">
              <a:extLst>
                <a:ext uri="{FF2B5EF4-FFF2-40B4-BE49-F238E27FC236}">
                  <a16:creationId xmlns:a16="http://schemas.microsoft.com/office/drawing/2014/main" id="{27C5766C-B23B-C94F-E94D-9E8FC4C3557E}"/>
                </a:ext>
              </a:extLst>
            </p:cNvPr>
            <p:cNvGrpSpPr/>
            <p:nvPr/>
          </p:nvGrpSpPr>
          <p:grpSpPr>
            <a:xfrm>
              <a:off x="3068763" y="954592"/>
              <a:ext cx="2181831" cy="1481301"/>
              <a:chOff x="8985779" y="3960837"/>
              <a:chExt cx="2199915" cy="1406823"/>
            </a:xfrm>
            <a:solidFill>
              <a:schemeClr val="accent2">
                <a:lumMod val="20000"/>
                <a:lumOff val="80000"/>
              </a:schemeClr>
            </a:solidFill>
          </p:grpSpPr>
          <p:sp>
            <p:nvSpPr>
              <p:cNvPr id="67" name="云形 48">
                <a:extLst>
                  <a:ext uri="{FF2B5EF4-FFF2-40B4-BE49-F238E27FC236}">
                    <a16:creationId xmlns:a16="http://schemas.microsoft.com/office/drawing/2014/main" id="{BD85BD8A-FB19-6532-1BB4-420344EB2375}"/>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68" name="云形 49">
                <a:extLst>
                  <a:ext uri="{FF2B5EF4-FFF2-40B4-BE49-F238E27FC236}">
                    <a16:creationId xmlns:a16="http://schemas.microsoft.com/office/drawing/2014/main" id="{8CEF75DA-7F8F-76BA-1E41-542DEEE0F096}"/>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1" name="矩形 17">
              <a:extLst>
                <a:ext uri="{FF2B5EF4-FFF2-40B4-BE49-F238E27FC236}">
                  <a16:creationId xmlns:a16="http://schemas.microsoft.com/office/drawing/2014/main" id="{DE165AEF-C59C-87B0-44D4-2E6C9537C894}"/>
                </a:ext>
              </a:extLst>
            </p:cNvPr>
            <p:cNvSpPr/>
            <p:nvPr/>
          </p:nvSpPr>
          <p:spPr>
            <a:xfrm>
              <a:off x="3321682" y="1436951"/>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Tự tin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8" name="Group 7"/>
          <p:cNvGrpSpPr/>
          <p:nvPr/>
        </p:nvGrpSpPr>
        <p:grpSpPr>
          <a:xfrm>
            <a:off x="6167930" y="2675723"/>
            <a:ext cx="2553378" cy="1468188"/>
            <a:chOff x="6240503" y="2754747"/>
            <a:chExt cx="2553378" cy="1468188"/>
          </a:xfrm>
        </p:grpSpPr>
        <p:grpSp>
          <p:nvGrpSpPr>
            <p:cNvPr id="69" name="组合 50">
              <a:extLst>
                <a:ext uri="{FF2B5EF4-FFF2-40B4-BE49-F238E27FC236}">
                  <a16:creationId xmlns:a16="http://schemas.microsoft.com/office/drawing/2014/main" id="{74017B91-31A5-7C29-AD72-E580744F284D}"/>
                </a:ext>
              </a:extLst>
            </p:cNvPr>
            <p:cNvGrpSpPr/>
            <p:nvPr/>
          </p:nvGrpSpPr>
          <p:grpSpPr>
            <a:xfrm>
              <a:off x="6240503" y="2754747"/>
              <a:ext cx="2553378" cy="1468188"/>
              <a:chOff x="8985779" y="3960837"/>
              <a:chExt cx="2199915" cy="1406823"/>
            </a:xfrm>
            <a:solidFill>
              <a:schemeClr val="accent4">
                <a:lumMod val="20000"/>
                <a:lumOff val="80000"/>
              </a:schemeClr>
            </a:solidFill>
          </p:grpSpPr>
          <p:sp>
            <p:nvSpPr>
              <p:cNvPr id="70" name="云形 51">
                <a:extLst>
                  <a:ext uri="{FF2B5EF4-FFF2-40B4-BE49-F238E27FC236}">
                    <a16:creationId xmlns:a16="http://schemas.microsoft.com/office/drawing/2014/main" id="{B8062C35-A943-F30C-3024-AD0D106E5DD4}"/>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1" name="云形 52">
                <a:extLst>
                  <a:ext uri="{FF2B5EF4-FFF2-40B4-BE49-F238E27FC236}">
                    <a16:creationId xmlns:a16="http://schemas.microsoft.com/office/drawing/2014/main" id="{AB6B9627-20AD-53E6-5CDC-376A497D0455}"/>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2" name="矩形 30">
              <a:extLst>
                <a:ext uri="{FF2B5EF4-FFF2-40B4-BE49-F238E27FC236}">
                  <a16:creationId xmlns:a16="http://schemas.microsoft.com/office/drawing/2014/main" id="{C15E6862-C565-61C4-6C04-E3882A51F490}"/>
                </a:ext>
              </a:extLst>
            </p:cNvPr>
            <p:cNvSpPr/>
            <p:nvPr/>
          </p:nvSpPr>
          <p:spPr>
            <a:xfrm>
              <a:off x="6871589" y="3263040"/>
              <a:ext cx="187116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Cẩn thận,...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9" name="Group 8"/>
          <p:cNvGrpSpPr/>
          <p:nvPr/>
        </p:nvGrpSpPr>
        <p:grpSpPr>
          <a:xfrm>
            <a:off x="7704329" y="812521"/>
            <a:ext cx="2327142" cy="1512283"/>
            <a:chOff x="7704329" y="812521"/>
            <a:chExt cx="2327142" cy="1512283"/>
          </a:xfrm>
        </p:grpSpPr>
        <p:grpSp>
          <p:nvGrpSpPr>
            <p:cNvPr id="72" name="组合 53">
              <a:extLst>
                <a:ext uri="{FF2B5EF4-FFF2-40B4-BE49-F238E27FC236}">
                  <a16:creationId xmlns:a16="http://schemas.microsoft.com/office/drawing/2014/main" id="{1C5B9E20-CD52-2153-AAFC-D34F0F4A8E88}"/>
                </a:ext>
              </a:extLst>
            </p:cNvPr>
            <p:cNvGrpSpPr/>
            <p:nvPr/>
          </p:nvGrpSpPr>
          <p:grpSpPr>
            <a:xfrm>
              <a:off x="7704329" y="812521"/>
              <a:ext cx="2327142" cy="1512283"/>
              <a:chOff x="8985779" y="3960837"/>
              <a:chExt cx="2199915" cy="1406823"/>
            </a:xfrm>
            <a:solidFill>
              <a:schemeClr val="accent6">
                <a:lumMod val="20000"/>
                <a:lumOff val="80000"/>
              </a:schemeClr>
            </a:solidFill>
          </p:grpSpPr>
          <p:sp>
            <p:nvSpPr>
              <p:cNvPr id="73" name="云形 54">
                <a:extLst>
                  <a:ext uri="{FF2B5EF4-FFF2-40B4-BE49-F238E27FC236}">
                    <a16:creationId xmlns:a16="http://schemas.microsoft.com/office/drawing/2014/main" id="{DE9E9A67-8355-D7FA-E1FF-9F7DF3426AFD}"/>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4" name="云形 55">
                <a:extLst>
                  <a:ext uri="{FF2B5EF4-FFF2-40B4-BE49-F238E27FC236}">
                    <a16:creationId xmlns:a16="http://schemas.microsoft.com/office/drawing/2014/main" id="{A3D540E4-AE22-3733-45B8-7274013C00BA}"/>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93" name="矩形 31">
              <a:extLst>
                <a:ext uri="{FF2B5EF4-FFF2-40B4-BE49-F238E27FC236}">
                  <a16:creationId xmlns:a16="http://schemas.microsoft.com/office/drawing/2014/main" id="{C754C9D9-103D-578B-5939-52A8188428CF}"/>
                </a:ext>
              </a:extLst>
            </p:cNvPr>
            <p:cNvSpPr/>
            <p:nvPr/>
          </p:nvSpPr>
          <p:spPr>
            <a:xfrm>
              <a:off x="8083801" y="1295994"/>
              <a:ext cx="1817241"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Thân thiện</a:t>
              </a:r>
              <a:r>
                <a:rPr lang="en-VN" sz="2000" dirty="0">
                  <a:solidFill>
                    <a:schemeClr val="accent6">
                      <a:lumMod val="50000"/>
                    </a:schemeClr>
                  </a:solidFill>
                  <a:latin typeface="Calibri" panose="020F0502020204030204" pitchFamily="34" charset="0"/>
                  <a:cs typeface="Calibri" panose="020F0502020204030204" pitchFamily="34" charset="0"/>
                </a:rPr>
                <a:t> </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94" name="六角星 33">
            <a:extLst>
              <a:ext uri="{FF2B5EF4-FFF2-40B4-BE49-F238E27FC236}">
                <a16:creationId xmlns:a16="http://schemas.microsoft.com/office/drawing/2014/main" id="{14853649-48EC-2ABF-9F2C-B1A67A581426}"/>
              </a:ext>
            </a:extLst>
          </p:cNvPr>
          <p:cNvSpPr/>
          <p:nvPr/>
        </p:nvSpPr>
        <p:spPr>
          <a:xfrm>
            <a:off x="1476324" y="853421"/>
            <a:ext cx="652233" cy="693781"/>
          </a:xfrm>
          <a:prstGeom prst="star6">
            <a:avLst>
              <a:gd name="adj" fmla="val 39979"/>
              <a:gd name="hf" fmla="val 115470"/>
            </a:avLst>
          </a:prstGeom>
          <a:solidFill>
            <a:srgbClr val="FFC52F"/>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02</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5" name="六角星 34">
            <a:extLst>
              <a:ext uri="{FF2B5EF4-FFF2-40B4-BE49-F238E27FC236}">
                <a16:creationId xmlns:a16="http://schemas.microsoft.com/office/drawing/2014/main" id="{A7EB2735-C40C-2251-BA29-28EFFF8F106D}"/>
              </a:ext>
            </a:extLst>
          </p:cNvPr>
          <p:cNvSpPr/>
          <p:nvPr/>
        </p:nvSpPr>
        <p:spPr>
          <a:xfrm>
            <a:off x="2950836" y="3475406"/>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03</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6" name="六角星 35">
            <a:extLst>
              <a:ext uri="{FF2B5EF4-FFF2-40B4-BE49-F238E27FC236}">
                <a16:creationId xmlns:a16="http://schemas.microsoft.com/office/drawing/2014/main" id="{AC6177E1-EA85-CC54-FB81-3AB7263DAEA1}"/>
              </a:ext>
            </a:extLst>
          </p:cNvPr>
          <p:cNvSpPr/>
          <p:nvPr/>
        </p:nvSpPr>
        <p:spPr>
          <a:xfrm>
            <a:off x="4533399" y="1768988"/>
            <a:ext cx="652233" cy="693781"/>
          </a:xfrm>
          <a:prstGeom prst="star6">
            <a:avLst>
              <a:gd name="adj" fmla="val 39979"/>
              <a:gd name="hf" fmla="val 115470"/>
            </a:avLst>
          </a:prstGeom>
          <a:solidFill>
            <a:srgbClr val="FF8203"/>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04</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7" name="六角星 36">
            <a:extLst>
              <a:ext uri="{FF2B5EF4-FFF2-40B4-BE49-F238E27FC236}">
                <a16:creationId xmlns:a16="http://schemas.microsoft.com/office/drawing/2014/main" id="{C7FF6F01-FD5B-CEE5-6AB6-959EC0C6FBAA}"/>
              </a:ext>
            </a:extLst>
          </p:cNvPr>
          <p:cNvSpPr/>
          <p:nvPr/>
        </p:nvSpPr>
        <p:spPr>
          <a:xfrm>
            <a:off x="5905420" y="3192708"/>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05</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8" name="六角星 37">
            <a:extLst>
              <a:ext uri="{FF2B5EF4-FFF2-40B4-BE49-F238E27FC236}">
                <a16:creationId xmlns:a16="http://schemas.microsoft.com/office/drawing/2014/main" id="{6102FE6B-54C5-E180-F664-A2FB774619C0}"/>
              </a:ext>
            </a:extLst>
          </p:cNvPr>
          <p:cNvSpPr/>
          <p:nvPr/>
        </p:nvSpPr>
        <p:spPr>
          <a:xfrm>
            <a:off x="7428195" y="921139"/>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06</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3" name="Group 12"/>
          <p:cNvGrpSpPr/>
          <p:nvPr/>
        </p:nvGrpSpPr>
        <p:grpSpPr>
          <a:xfrm>
            <a:off x="8624149" y="4078054"/>
            <a:ext cx="2742685" cy="1461059"/>
            <a:chOff x="7946867" y="4283959"/>
            <a:chExt cx="2742685" cy="1461059"/>
          </a:xfrm>
        </p:grpSpPr>
        <p:grpSp>
          <p:nvGrpSpPr>
            <p:cNvPr id="12" name="Group 11"/>
            <p:cNvGrpSpPr/>
            <p:nvPr/>
          </p:nvGrpSpPr>
          <p:grpSpPr>
            <a:xfrm>
              <a:off x="7946867" y="4283959"/>
              <a:ext cx="2742685" cy="1461059"/>
              <a:chOff x="7946867" y="4283959"/>
              <a:chExt cx="2729973" cy="1745790"/>
            </a:xfrm>
          </p:grpSpPr>
          <p:sp>
            <p:nvSpPr>
              <p:cNvPr id="100" name="云形 51">
                <a:extLst>
                  <a:ext uri="{FF2B5EF4-FFF2-40B4-BE49-F238E27FC236}">
                    <a16:creationId xmlns:a16="http://schemas.microsoft.com/office/drawing/2014/main" id="{05DA6742-79DC-7C4E-2DBF-CCCF577F3340}"/>
                  </a:ext>
                </a:extLst>
              </p:cNvPr>
              <p:cNvSpPr/>
              <p:nvPr/>
            </p:nvSpPr>
            <p:spPr>
              <a:xfrm>
                <a:off x="7946867" y="4283959"/>
                <a:ext cx="2729973" cy="1745790"/>
              </a:xfrm>
              <a:prstGeom prst="cloud">
                <a:avLst/>
              </a:prstGeom>
              <a:solidFill>
                <a:schemeClr val="accent6">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1" name="云形 52">
                <a:extLst>
                  <a:ext uri="{FF2B5EF4-FFF2-40B4-BE49-F238E27FC236}">
                    <a16:creationId xmlns:a16="http://schemas.microsoft.com/office/drawing/2014/main" id="{54EC0E26-1DF5-9640-FEB5-24D6B3ECF235}"/>
                  </a:ext>
                </a:extLst>
              </p:cNvPr>
              <p:cNvSpPr/>
              <p:nvPr/>
            </p:nvSpPr>
            <p:spPr>
              <a:xfrm>
                <a:off x="8234360" y="4437988"/>
                <a:ext cx="2179151" cy="1393545"/>
              </a:xfrm>
              <a:prstGeom prst="cloud">
                <a:avLst/>
              </a:prstGeom>
              <a:solidFill>
                <a:schemeClr val="accent6">
                  <a:lumMod val="40000"/>
                  <a:lumOff val="60000"/>
                </a:schemeClr>
              </a:solidFill>
              <a:ln w="127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05" name="矩形 30">
              <a:extLst>
                <a:ext uri="{FF2B5EF4-FFF2-40B4-BE49-F238E27FC236}">
                  <a16:creationId xmlns:a16="http://schemas.microsoft.com/office/drawing/2014/main" id="{AB52CBEE-7448-9954-4456-96A6D0DCD3F3}"/>
                </a:ext>
              </a:extLst>
            </p:cNvPr>
            <p:cNvSpPr/>
            <p:nvPr/>
          </p:nvSpPr>
          <p:spPr>
            <a:xfrm>
              <a:off x="8509299" y="4843453"/>
              <a:ext cx="2002680"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200"/>
                </a:spcBef>
                <a:buClr>
                  <a:srgbClr val="D34817">
                    <a:lumMod val="75000"/>
                  </a:srgbClr>
                </a:buClr>
                <a:buSzPct val="85000"/>
              </a:pPr>
              <a:r>
                <a:rPr lang="vi-VN" altLang="zh-CN" sz="2400" smtClean="0">
                  <a:solidFill>
                    <a:schemeClr val="accent6">
                      <a:lumMod val="50000"/>
                    </a:schemeClr>
                  </a:solidFill>
                  <a:latin typeface="Calibri" panose="020F0502020204030204" pitchFamily="34" charset="0"/>
                  <a:cs typeface="Calibri" panose="020F0502020204030204" pitchFamily="34" charset="0"/>
                </a:rPr>
                <a:t>Luộm thuộm</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11" name="Group 10"/>
          <p:cNvGrpSpPr/>
          <p:nvPr/>
        </p:nvGrpSpPr>
        <p:grpSpPr>
          <a:xfrm>
            <a:off x="6060894" y="4791029"/>
            <a:ext cx="2439977" cy="1686947"/>
            <a:chOff x="9299772" y="2482240"/>
            <a:chExt cx="2439977" cy="1686947"/>
          </a:xfrm>
        </p:grpSpPr>
        <p:grpSp>
          <p:nvGrpSpPr>
            <p:cNvPr id="10" name="Group 9"/>
            <p:cNvGrpSpPr/>
            <p:nvPr/>
          </p:nvGrpSpPr>
          <p:grpSpPr>
            <a:xfrm>
              <a:off x="9299772" y="2482240"/>
              <a:ext cx="2439977" cy="1686947"/>
              <a:chOff x="9299772" y="2482240"/>
              <a:chExt cx="2684422" cy="1686947"/>
            </a:xfrm>
          </p:grpSpPr>
          <p:sp>
            <p:nvSpPr>
              <p:cNvPr id="103" name="云形 54">
                <a:extLst>
                  <a:ext uri="{FF2B5EF4-FFF2-40B4-BE49-F238E27FC236}">
                    <a16:creationId xmlns:a16="http://schemas.microsoft.com/office/drawing/2014/main" id="{4B25DAD4-6ADE-8FFD-9356-92504FDDED4E}"/>
                  </a:ext>
                </a:extLst>
              </p:cNvPr>
              <p:cNvSpPr/>
              <p:nvPr/>
            </p:nvSpPr>
            <p:spPr>
              <a:xfrm>
                <a:off x="9299772" y="2482240"/>
                <a:ext cx="2684422" cy="1686947"/>
              </a:xfrm>
              <a:prstGeom prst="cloud">
                <a:avLst/>
              </a:prstGeom>
              <a:solidFill>
                <a:schemeClr val="accent1">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4" name="云形 55">
                <a:extLst>
                  <a:ext uri="{FF2B5EF4-FFF2-40B4-BE49-F238E27FC236}">
                    <a16:creationId xmlns:a16="http://schemas.microsoft.com/office/drawing/2014/main" id="{FE350B77-D32D-8C5B-2295-D83120339D61}"/>
                  </a:ext>
                </a:extLst>
              </p:cNvPr>
              <p:cNvSpPr/>
              <p:nvPr/>
            </p:nvSpPr>
            <p:spPr>
              <a:xfrm>
                <a:off x="9587265" y="2636269"/>
                <a:ext cx="2179151" cy="1393545"/>
              </a:xfrm>
              <a:prstGeom prst="cloud">
                <a:avLst/>
              </a:prstGeom>
              <a:solidFill>
                <a:schemeClr val="accent1">
                  <a:lumMod val="40000"/>
                  <a:lumOff val="60000"/>
                </a:schemeClr>
              </a:solidFill>
              <a:ln w="127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06" name="矩形 31">
              <a:extLst>
                <a:ext uri="{FF2B5EF4-FFF2-40B4-BE49-F238E27FC236}">
                  <a16:creationId xmlns:a16="http://schemas.microsoft.com/office/drawing/2014/main" id="{774B90C9-9E72-825D-2E54-4B0B29E20A48}"/>
                </a:ext>
              </a:extLst>
            </p:cNvPr>
            <p:cNvSpPr/>
            <p:nvPr/>
          </p:nvSpPr>
          <p:spPr>
            <a:xfrm>
              <a:off x="9932982" y="3080573"/>
              <a:ext cx="1487716"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Khó tính</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07" name="六角星 36">
            <a:extLst>
              <a:ext uri="{FF2B5EF4-FFF2-40B4-BE49-F238E27FC236}">
                <a16:creationId xmlns:a16="http://schemas.microsoft.com/office/drawing/2014/main" id="{7CEBFCD9-0733-1780-3C94-871CABEC0077}"/>
              </a:ext>
            </a:extLst>
          </p:cNvPr>
          <p:cNvSpPr/>
          <p:nvPr/>
        </p:nvSpPr>
        <p:spPr>
          <a:xfrm>
            <a:off x="10662399" y="3895065"/>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08</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08" name="六角星 37">
            <a:extLst>
              <a:ext uri="{FF2B5EF4-FFF2-40B4-BE49-F238E27FC236}">
                <a16:creationId xmlns:a16="http://schemas.microsoft.com/office/drawing/2014/main" id="{593D8B26-B5B6-DEC2-5B87-2DEB34B6ACC3}"/>
              </a:ext>
            </a:extLst>
          </p:cNvPr>
          <p:cNvSpPr/>
          <p:nvPr/>
        </p:nvSpPr>
        <p:spPr>
          <a:xfrm>
            <a:off x="7829793" y="4498823"/>
            <a:ext cx="652233" cy="693781"/>
          </a:xfrm>
          <a:prstGeom prst="star6">
            <a:avLst>
              <a:gd name="adj" fmla="val 39979"/>
              <a:gd name="hf" fmla="val 115470"/>
            </a:avLst>
          </a:prstGeom>
          <a:solidFill>
            <a:srgbClr val="8ACFEA"/>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07</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7" name="Group 6"/>
          <p:cNvGrpSpPr/>
          <p:nvPr/>
        </p:nvGrpSpPr>
        <p:grpSpPr>
          <a:xfrm>
            <a:off x="3078343" y="4554169"/>
            <a:ext cx="2729973" cy="1745790"/>
            <a:chOff x="3078343" y="4554169"/>
            <a:chExt cx="2729973" cy="1745790"/>
          </a:xfrm>
        </p:grpSpPr>
        <p:grpSp>
          <p:nvGrpSpPr>
            <p:cNvPr id="109" name="组合 47">
              <a:extLst>
                <a:ext uri="{FF2B5EF4-FFF2-40B4-BE49-F238E27FC236}">
                  <a16:creationId xmlns:a16="http://schemas.microsoft.com/office/drawing/2014/main" id="{1BA392C7-C6DE-717F-99A2-0356A1329C42}"/>
                </a:ext>
              </a:extLst>
            </p:cNvPr>
            <p:cNvGrpSpPr/>
            <p:nvPr/>
          </p:nvGrpSpPr>
          <p:grpSpPr>
            <a:xfrm>
              <a:off x="3078343" y="4554169"/>
              <a:ext cx="2729973" cy="1745790"/>
              <a:chOff x="8985779" y="3960837"/>
              <a:chExt cx="2199915" cy="1406823"/>
            </a:xfrm>
            <a:solidFill>
              <a:schemeClr val="accent2">
                <a:lumMod val="40000"/>
                <a:lumOff val="60000"/>
              </a:schemeClr>
            </a:solidFill>
          </p:grpSpPr>
          <p:sp>
            <p:nvSpPr>
              <p:cNvPr id="110" name="云形 48">
                <a:extLst>
                  <a:ext uri="{FF2B5EF4-FFF2-40B4-BE49-F238E27FC236}">
                    <a16:creationId xmlns:a16="http://schemas.microsoft.com/office/drawing/2014/main" id="{B8E2EDF6-BD25-0946-D388-C3A2F21EB429}"/>
                  </a:ext>
                </a:extLst>
              </p:cNvPr>
              <p:cNvSpPr/>
              <p:nvPr/>
            </p:nvSpPr>
            <p:spPr>
              <a:xfrm>
                <a:off x="8985779" y="3960837"/>
                <a:ext cx="2199915" cy="1406823"/>
              </a:xfrm>
              <a:prstGeom prst="cloud">
                <a:avLst/>
              </a:prstGeom>
              <a:grp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11" name="云形 49">
                <a:extLst>
                  <a:ext uri="{FF2B5EF4-FFF2-40B4-BE49-F238E27FC236}">
                    <a16:creationId xmlns:a16="http://schemas.microsoft.com/office/drawing/2014/main" id="{CF887937-081D-B979-1382-22F5329F588B}"/>
                  </a:ext>
                </a:extLst>
              </p:cNvPr>
              <p:cNvSpPr/>
              <p:nvPr/>
            </p:nvSpPr>
            <p:spPr>
              <a:xfrm>
                <a:off x="9217452" y="4084959"/>
                <a:ext cx="1756042" cy="1122971"/>
              </a:xfrm>
              <a:prstGeom prst="cloud">
                <a:avLst/>
              </a:prstGeom>
              <a:grp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12" name="矩形 17">
              <a:extLst>
                <a:ext uri="{FF2B5EF4-FFF2-40B4-BE49-F238E27FC236}">
                  <a16:creationId xmlns:a16="http://schemas.microsoft.com/office/drawing/2014/main" id="{6DA651F7-C5D9-5221-B8DE-677E11B7DB43}"/>
                </a:ext>
              </a:extLst>
            </p:cNvPr>
            <p:cNvSpPr/>
            <p:nvPr/>
          </p:nvSpPr>
          <p:spPr>
            <a:xfrm>
              <a:off x="3700933" y="5192604"/>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sz="2400" dirty="0">
                  <a:solidFill>
                    <a:schemeClr val="accent6">
                      <a:lumMod val="50000"/>
                    </a:schemeClr>
                  </a:solidFill>
                  <a:latin typeface="Calibri" panose="020F0502020204030204" pitchFamily="34" charset="0"/>
                  <a:cs typeface="Calibri" panose="020F0502020204030204" pitchFamily="34" charset="0"/>
                </a:rPr>
                <a:t>Chậm chạp</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13" name="六角星 35">
            <a:extLst>
              <a:ext uri="{FF2B5EF4-FFF2-40B4-BE49-F238E27FC236}">
                <a16:creationId xmlns:a16="http://schemas.microsoft.com/office/drawing/2014/main" id="{C558533E-E039-4BAC-165D-8E6379BFD5AF}"/>
              </a:ext>
            </a:extLst>
          </p:cNvPr>
          <p:cNvSpPr/>
          <p:nvPr/>
        </p:nvSpPr>
        <p:spPr>
          <a:xfrm>
            <a:off x="2907830" y="5574826"/>
            <a:ext cx="652233" cy="693781"/>
          </a:xfrm>
          <a:prstGeom prst="star6">
            <a:avLst>
              <a:gd name="adj" fmla="val 39979"/>
              <a:gd name="hf" fmla="val 115470"/>
            </a:avLst>
          </a:prstGeom>
          <a:solidFill>
            <a:srgbClr val="FF8203"/>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09</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14" name="组合 50">
            <a:extLst>
              <a:ext uri="{FF2B5EF4-FFF2-40B4-BE49-F238E27FC236}">
                <a16:creationId xmlns:a16="http://schemas.microsoft.com/office/drawing/2014/main" id="{F3E2C9A1-FB0E-364B-0777-F06455810803}"/>
              </a:ext>
            </a:extLst>
          </p:cNvPr>
          <p:cNvGrpSpPr/>
          <p:nvPr/>
        </p:nvGrpSpPr>
        <p:grpSpPr>
          <a:xfrm>
            <a:off x="264673" y="4637548"/>
            <a:ext cx="2679678" cy="1547574"/>
            <a:chOff x="8985779" y="3960837"/>
            <a:chExt cx="2199915" cy="1406823"/>
          </a:xfrm>
        </p:grpSpPr>
        <p:sp>
          <p:nvSpPr>
            <p:cNvPr id="115" name="云形 51">
              <a:extLst>
                <a:ext uri="{FF2B5EF4-FFF2-40B4-BE49-F238E27FC236}">
                  <a16:creationId xmlns:a16="http://schemas.microsoft.com/office/drawing/2014/main" id="{4CB81416-1B76-76EE-3FC0-F088AA989D20}"/>
                </a:ext>
              </a:extLst>
            </p:cNvPr>
            <p:cNvSpPr/>
            <p:nvPr/>
          </p:nvSpPr>
          <p:spPr>
            <a:xfrm>
              <a:off x="8985779" y="3960837"/>
              <a:ext cx="2199915" cy="1406823"/>
            </a:xfrm>
            <a:prstGeom prst="cloud">
              <a:avLst/>
            </a:prstGeom>
            <a:solidFill>
              <a:schemeClr val="accent6">
                <a:lumMod val="40000"/>
                <a:lumOff val="6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400" b="0"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rPr>
                <a:t>Lầm </a:t>
              </a:r>
              <a:r>
                <a:rPr kumimoji="0" lang="vi-VN" altLang="zh-CN" sz="2400" b="0" i="0" u="none" strike="noStrike" kern="0" cap="none" spc="0" normalizeH="0" baseline="0" noProof="0" dirty="0" smtClean="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rPr>
                <a:t>lì, ít nói</a:t>
              </a:r>
              <a:endParaRPr kumimoji="0" lang="zh-CN" altLang="en-US" sz="2400" b="0"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16" name="云形 52">
              <a:extLst>
                <a:ext uri="{FF2B5EF4-FFF2-40B4-BE49-F238E27FC236}">
                  <a16:creationId xmlns:a16="http://schemas.microsoft.com/office/drawing/2014/main" id="{5A25827E-9113-1D08-E52E-A3E476CC9726}"/>
                </a:ext>
              </a:extLst>
            </p:cNvPr>
            <p:cNvSpPr/>
            <p:nvPr/>
          </p:nvSpPr>
          <p:spPr>
            <a:xfrm>
              <a:off x="9217452" y="4084959"/>
              <a:ext cx="1756042" cy="1122971"/>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sp>
        <p:nvSpPr>
          <p:cNvPr id="117" name="六角星 33">
            <a:extLst>
              <a:ext uri="{FF2B5EF4-FFF2-40B4-BE49-F238E27FC236}">
                <a16:creationId xmlns:a16="http://schemas.microsoft.com/office/drawing/2014/main" id="{BCA4EC2F-02C7-AE5F-84C6-E7890A05898F}"/>
              </a:ext>
            </a:extLst>
          </p:cNvPr>
          <p:cNvSpPr/>
          <p:nvPr/>
        </p:nvSpPr>
        <p:spPr>
          <a:xfrm>
            <a:off x="80282" y="4977884"/>
            <a:ext cx="652233" cy="693781"/>
          </a:xfrm>
          <a:prstGeom prst="star6">
            <a:avLst>
              <a:gd name="adj" fmla="val 39979"/>
              <a:gd name="hf" fmla="val 115470"/>
            </a:avLst>
          </a:prstGeom>
          <a:solidFill>
            <a:srgbClr val="FFC52F"/>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10</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78" name="六角星 32">
            <a:extLst>
              <a:ext uri="{FF2B5EF4-FFF2-40B4-BE49-F238E27FC236}">
                <a16:creationId xmlns:a16="http://schemas.microsoft.com/office/drawing/2014/main" id="{6C815743-61E3-74C4-F75F-F61FE5896A8F}"/>
              </a:ext>
            </a:extLst>
          </p:cNvPr>
          <p:cNvSpPr/>
          <p:nvPr/>
        </p:nvSpPr>
        <p:spPr>
          <a:xfrm>
            <a:off x="256227" y="2618666"/>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rPr>
              <a:t>01</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grpSp>
        <p:nvGrpSpPr>
          <p:cNvPr id="14" name="Group 13"/>
          <p:cNvGrpSpPr/>
          <p:nvPr/>
        </p:nvGrpSpPr>
        <p:grpSpPr>
          <a:xfrm>
            <a:off x="9301317" y="2128455"/>
            <a:ext cx="2553378" cy="1468188"/>
            <a:chOff x="8663230" y="2408639"/>
            <a:chExt cx="2553378" cy="1468188"/>
          </a:xfrm>
        </p:grpSpPr>
        <p:sp>
          <p:nvSpPr>
            <p:cNvPr id="121" name="云形 51">
              <a:extLst>
                <a:ext uri="{FF2B5EF4-FFF2-40B4-BE49-F238E27FC236}">
                  <a16:creationId xmlns:a16="http://schemas.microsoft.com/office/drawing/2014/main" id="{B8062C35-A943-F30C-3024-AD0D106E5DD4}"/>
                </a:ext>
              </a:extLst>
            </p:cNvPr>
            <p:cNvSpPr/>
            <p:nvPr/>
          </p:nvSpPr>
          <p:spPr>
            <a:xfrm>
              <a:off x="8663230" y="2408639"/>
              <a:ext cx="2553378" cy="1468188"/>
            </a:xfrm>
            <a:prstGeom prst="cloud">
              <a:avLst/>
            </a:prstGeom>
            <a:solidFill>
              <a:schemeClr val="accent6">
                <a:lumMod val="60000"/>
                <a:lumOff val="4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22" name="云形 52">
              <a:extLst>
                <a:ext uri="{FF2B5EF4-FFF2-40B4-BE49-F238E27FC236}">
                  <a16:creationId xmlns:a16="http://schemas.microsoft.com/office/drawing/2014/main" id="{AB6B9627-20AD-53E6-5CDC-376A497D0455}"/>
                </a:ext>
              </a:extLst>
            </p:cNvPr>
            <p:cNvSpPr/>
            <p:nvPr/>
          </p:nvSpPr>
          <p:spPr>
            <a:xfrm>
              <a:off x="8932126" y="2538175"/>
              <a:ext cx="2038187" cy="1171955"/>
            </a:xfrm>
            <a:prstGeom prst="cloud">
              <a:avLst/>
            </a:prstGeom>
            <a:solidFill>
              <a:schemeClr val="accent6">
                <a:lumMod val="60000"/>
                <a:lumOff val="40000"/>
              </a:schemeClr>
            </a:solidFill>
            <a:ln w="12700" cap="flat" cmpd="sng" algn="ctr">
              <a:solidFill>
                <a:schemeClr val="accent6">
                  <a:lumMod val="75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120" name="矩形 30">
              <a:extLst>
                <a:ext uri="{FF2B5EF4-FFF2-40B4-BE49-F238E27FC236}">
                  <a16:creationId xmlns:a16="http://schemas.microsoft.com/office/drawing/2014/main" id="{C15E6862-C565-61C4-6C04-E3882A51F490}"/>
                </a:ext>
              </a:extLst>
            </p:cNvPr>
            <p:cNvSpPr/>
            <p:nvPr/>
          </p:nvSpPr>
          <p:spPr>
            <a:xfrm>
              <a:off x="9291156" y="2903410"/>
              <a:ext cx="1260018" cy="424732"/>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altLang="zh-CN" sz="2400" dirty="0" smtClean="0">
                  <a:solidFill>
                    <a:schemeClr val="accent6">
                      <a:lumMod val="50000"/>
                    </a:schemeClr>
                  </a:solidFill>
                  <a:latin typeface="Calibri" panose="020F0502020204030204" pitchFamily="34" charset="0"/>
                  <a:cs typeface="Calibri" panose="020F0502020204030204" pitchFamily="34" charset="0"/>
                </a:rPr>
                <a:t>Hung dữ</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
        <p:nvSpPr>
          <p:cNvPr id="123" name="六角星 36">
            <a:extLst>
              <a:ext uri="{FF2B5EF4-FFF2-40B4-BE49-F238E27FC236}">
                <a16:creationId xmlns:a16="http://schemas.microsoft.com/office/drawing/2014/main" id="{C7FF6F01-FD5B-CEE5-6AB6-959EC0C6FBAA}"/>
              </a:ext>
            </a:extLst>
          </p:cNvPr>
          <p:cNvSpPr/>
          <p:nvPr/>
        </p:nvSpPr>
        <p:spPr>
          <a:xfrm>
            <a:off x="8994045" y="2257991"/>
            <a:ext cx="652233" cy="693781"/>
          </a:xfrm>
          <a:prstGeom prst="star6">
            <a:avLst>
              <a:gd name="adj" fmla="val 39979"/>
              <a:gd name="hf" fmla="val 115470"/>
            </a:avLst>
          </a:prstGeom>
          <a:solidFill>
            <a:srgbClr val="84AEF1"/>
          </a:solidFill>
          <a:ln w="28575"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schemeClr val="accent6">
                    <a:lumMod val="50000"/>
                  </a:schemeClr>
                </a:solidFill>
                <a:effectLst/>
                <a:uLnTx/>
                <a:uFillTx/>
                <a:latin typeface="等线" panose="020F0502020204030204"/>
                <a:ea typeface="等线" panose="02010600030101010101" pitchFamily="2" charset="-122"/>
                <a:cs typeface="+mn-cs"/>
              </a:rPr>
              <a:t>11</a:t>
            </a:r>
            <a:endParaRPr kumimoji="0" lang="zh-CN" altLang="en-US" sz="2000" b="1" i="0" u="none" strike="noStrike" kern="1200" cap="none" spc="0" normalizeH="0" baseline="0" noProof="0" dirty="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99" name="文本框 21">
            <a:extLst>
              <a:ext uri="{FF2B5EF4-FFF2-40B4-BE49-F238E27FC236}">
                <a16:creationId xmlns:a16="http://schemas.microsoft.com/office/drawing/2014/main" id="{76523D6C-2A49-9C9D-8BC6-1ECDFF398B92}"/>
              </a:ext>
            </a:extLst>
          </p:cNvPr>
          <p:cNvSpPr txBox="1"/>
          <p:nvPr/>
        </p:nvSpPr>
        <p:spPr>
          <a:xfrm>
            <a:off x="345834" y="308261"/>
            <a:ext cx="11393915" cy="523220"/>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pPr algn="ctr"/>
            <a:r>
              <a:rPr lang="vi-VN" altLang="zh-CN" sz="2800" dirty="0" smtClean="0">
                <a:solidFill>
                  <a:srgbClr val="539469"/>
                </a:solidFill>
                <a:latin typeface="Calibri" panose="020F0502020204030204" pitchFamily="34" charset="0"/>
                <a:cs typeface="Calibri" panose="020F0502020204030204" pitchFamily="34" charset="0"/>
              </a:rPr>
              <a:t>CHỈ RA NHỮNG ĐIỂM MẠNH, ĐIỂM YẾU TRONG NÉT TÍNH CÁCH CỦA EM</a:t>
            </a:r>
            <a:endParaRPr lang="zh-CN" altLang="en-US" sz="2800" dirty="0">
              <a:solidFill>
                <a:srgbClr val="53946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49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26">
            <a:extLst>
              <a:ext uri="{FF2B5EF4-FFF2-40B4-BE49-F238E27FC236}">
                <a16:creationId xmlns:a16="http://schemas.microsoft.com/office/drawing/2014/main" id="{38AE97F1-1ACB-652C-FD97-7B9C0CE4DE1C}"/>
              </a:ext>
            </a:extLst>
          </p:cNvPr>
          <p:cNvCxnSpPr>
            <a:cxnSpLocks/>
          </p:cNvCxnSpPr>
          <p:nvPr/>
        </p:nvCxnSpPr>
        <p:spPr>
          <a:xfrm flipH="1" flipV="1">
            <a:off x="6187774" y="631544"/>
            <a:ext cx="79594" cy="5956449"/>
          </a:xfrm>
          <a:prstGeom prst="line">
            <a:avLst/>
          </a:prstGeom>
          <a:ln w="38100">
            <a:solidFill>
              <a:srgbClr val="539469"/>
            </a:solidFill>
          </a:ln>
        </p:spPr>
        <p:style>
          <a:lnRef idx="1">
            <a:schemeClr val="accent1"/>
          </a:lnRef>
          <a:fillRef idx="0">
            <a:schemeClr val="accent1"/>
          </a:fillRef>
          <a:effectRef idx="0">
            <a:schemeClr val="accent1"/>
          </a:effectRef>
          <a:fontRef idx="minor">
            <a:schemeClr val="tx1"/>
          </a:fontRef>
        </p:style>
      </p:cxnSp>
      <p:sp>
        <p:nvSpPr>
          <p:cNvPr id="6" name="文本框 35">
            <a:extLst>
              <a:ext uri="{FF2B5EF4-FFF2-40B4-BE49-F238E27FC236}">
                <a16:creationId xmlns:a16="http://schemas.microsoft.com/office/drawing/2014/main" id="{E699EE00-65A8-FEF9-E79E-66F2A1EB7E18}"/>
              </a:ext>
            </a:extLst>
          </p:cNvPr>
          <p:cNvSpPr txBox="1"/>
          <p:nvPr/>
        </p:nvSpPr>
        <p:spPr>
          <a:xfrm>
            <a:off x="1735816" y="575362"/>
            <a:ext cx="3107460" cy="417195"/>
          </a:xfrm>
          <a:prstGeom prst="rect">
            <a:avLst/>
          </a:prstGeom>
          <a:noFill/>
        </p:spPr>
        <p:txBody>
          <a:bodyPr vert="horz" wrap="none" lIns="0" tIns="0" rIns="0" bIns="0" anchor="ctr">
            <a:noAutofit/>
          </a:bodyPr>
          <a:lstStyle/>
          <a:p>
            <a:pPr algn="ctr" defTabSz="508000" eaLnBrk="0"/>
            <a:r>
              <a:rPr lang="vi-VN" altLang="ko-KR" sz="2800" b="1" u="sng" dirty="0" smtClean="0">
                <a:solidFill>
                  <a:schemeClr val="tx1">
                    <a:lumMod val="95000"/>
                    <a:lumOff val="5000"/>
                  </a:schemeClr>
                </a:solidFill>
                <a:latin typeface="Elsie" panose="02000000000000000000" charset="0"/>
                <a:ea typeface="微软雅黑" panose="020B0503020204020204" charset="-122"/>
              </a:rPr>
              <a:t>ĐIỂM MẠNH</a:t>
            </a:r>
            <a:endParaRPr lang="ko-KR" altLang="en-US" sz="2800" b="1" u="sng" dirty="0">
              <a:solidFill>
                <a:schemeClr val="tx1">
                  <a:lumMod val="95000"/>
                  <a:lumOff val="5000"/>
                </a:schemeClr>
              </a:solidFill>
              <a:latin typeface="Elsie" panose="02000000000000000000" charset="0"/>
              <a:ea typeface="微软雅黑" panose="020B0503020204020204" charset="-122"/>
            </a:endParaRPr>
          </a:p>
        </p:txBody>
      </p:sp>
      <p:sp>
        <p:nvSpPr>
          <p:cNvPr id="7" name="文本框 39">
            <a:extLst>
              <a:ext uri="{FF2B5EF4-FFF2-40B4-BE49-F238E27FC236}">
                <a16:creationId xmlns:a16="http://schemas.microsoft.com/office/drawing/2014/main" id="{69A3A148-667B-34E5-8AA8-DA9B16915C50}"/>
              </a:ext>
            </a:extLst>
          </p:cNvPr>
          <p:cNvSpPr txBox="1"/>
          <p:nvPr/>
        </p:nvSpPr>
        <p:spPr>
          <a:xfrm>
            <a:off x="7795629" y="671200"/>
            <a:ext cx="3107460" cy="417195"/>
          </a:xfrm>
          <a:prstGeom prst="rect">
            <a:avLst/>
          </a:prstGeom>
          <a:noFill/>
        </p:spPr>
        <p:txBody>
          <a:bodyPr vert="horz" wrap="none" lIns="0" tIns="0" rIns="0" bIns="0" anchor="ctr">
            <a:noAutofit/>
          </a:bodyPr>
          <a:lstStyle/>
          <a:p>
            <a:pPr algn="ctr" defTabSz="508000" eaLnBrk="0"/>
            <a:r>
              <a:rPr lang="en-US" altLang="ko-KR" sz="2800" b="1" u="sng" dirty="0" smtClean="0">
                <a:solidFill>
                  <a:schemeClr val="tx1">
                    <a:lumMod val="95000"/>
                    <a:lumOff val="5000"/>
                  </a:schemeClr>
                </a:solidFill>
                <a:latin typeface="Elsie" panose="02000000000000000000" charset="0"/>
                <a:ea typeface="微软雅黑" panose="020B0503020204020204" charset="-122"/>
              </a:rPr>
              <a:t>ĐIỂM YẾU</a:t>
            </a:r>
            <a:endParaRPr lang="ko-KR" altLang="en-US" sz="2800" b="1" u="sng" dirty="0">
              <a:solidFill>
                <a:schemeClr val="tx1">
                  <a:lumMod val="95000"/>
                  <a:lumOff val="5000"/>
                </a:schemeClr>
              </a:solidFill>
              <a:latin typeface="Elsie" panose="02000000000000000000" charset="0"/>
              <a:ea typeface="微软雅黑" panose="020B0503020204020204" charset="-122"/>
            </a:endParaRPr>
          </a:p>
        </p:txBody>
      </p:sp>
      <p:grpSp>
        <p:nvGrpSpPr>
          <p:cNvPr id="8" name="组合 41">
            <a:extLst>
              <a:ext uri="{FF2B5EF4-FFF2-40B4-BE49-F238E27FC236}">
                <a16:creationId xmlns:a16="http://schemas.microsoft.com/office/drawing/2014/main" id="{92EE9F55-2439-BAC1-AA98-B78A267BF8E2}"/>
              </a:ext>
            </a:extLst>
          </p:cNvPr>
          <p:cNvGrpSpPr/>
          <p:nvPr/>
        </p:nvGrpSpPr>
        <p:grpSpPr>
          <a:xfrm>
            <a:off x="302347" y="1401422"/>
            <a:ext cx="2729973" cy="1745790"/>
            <a:chOff x="8985779" y="3960837"/>
            <a:chExt cx="2199915" cy="1406823"/>
          </a:xfrm>
          <a:solidFill>
            <a:schemeClr val="accent6">
              <a:lumMod val="40000"/>
              <a:lumOff val="60000"/>
            </a:schemeClr>
          </a:solidFill>
        </p:grpSpPr>
        <p:sp>
          <p:nvSpPr>
            <p:cNvPr id="9" name="云形 42">
              <a:extLst>
                <a:ext uri="{FF2B5EF4-FFF2-40B4-BE49-F238E27FC236}">
                  <a16:creationId xmlns:a16="http://schemas.microsoft.com/office/drawing/2014/main" id="{0FBE307B-575B-A061-33C8-4BDCCD757C07}"/>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lumMod val="50000"/>
                  </a:schemeClr>
                </a:solidFill>
                <a:latin typeface="Calibri" panose="020F0502020204030204" pitchFamily="34" charset="0"/>
                <a:cs typeface="Calibri" panose="020F0502020204030204" pitchFamily="34" charset="0"/>
              </a:endParaRPr>
            </a:p>
          </p:txBody>
        </p:sp>
        <p:sp>
          <p:nvSpPr>
            <p:cNvPr id="10" name="云形 43">
              <a:extLst>
                <a:ext uri="{FF2B5EF4-FFF2-40B4-BE49-F238E27FC236}">
                  <a16:creationId xmlns:a16="http://schemas.microsoft.com/office/drawing/2014/main" id="{507EB8EF-E851-5358-9343-C75AB00B41CB}"/>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lumMod val="50000"/>
                  </a:schemeClr>
                </a:solidFill>
                <a:latin typeface="Calibri" panose="020F0502020204030204" pitchFamily="34" charset="0"/>
                <a:cs typeface="Calibri" panose="020F0502020204030204" pitchFamily="34" charset="0"/>
              </a:endParaRPr>
            </a:p>
          </p:txBody>
        </p:sp>
      </p:grpSp>
      <p:grpSp>
        <p:nvGrpSpPr>
          <p:cNvPr id="11" name="组合 44">
            <a:extLst>
              <a:ext uri="{FF2B5EF4-FFF2-40B4-BE49-F238E27FC236}">
                <a16:creationId xmlns:a16="http://schemas.microsoft.com/office/drawing/2014/main" id="{02D619AD-CF34-AA07-E63F-FC796F2826DA}"/>
              </a:ext>
            </a:extLst>
          </p:cNvPr>
          <p:cNvGrpSpPr/>
          <p:nvPr/>
        </p:nvGrpSpPr>
        <p:grpSpPr>
          <a:xfrm>
            <a:off x="3226845" y="2985840"/>
            <a:ext cx="2729973" cy="1745790"/>
            <a:chOff x="8985779" y="3960837"/>
            <a:chExt cx="2199915" cy="1406823"/>
          </a:xfrm>
          <a:solidFill>
            <a:schemeClr val="accent2">
              <a:lumMod val="40000"/>
              <a:lumOff val="60000"/>
            </a:schemeClr>
          </a:solidFill>
        </p:grpSpPr>
        <p:sp>
          <p:nvSpPr>
            <p:cNvPr id="12" name="云形 45">
              <a:extLst>
                <a:ext uri="{FF2B5EF4-FFF2-40B4-BE49-F238E27FC236}">
                  <a16:creationId xmlns:a16="http://schemas.microsoft.com/office/drawing/2014/main" id="{314AE8D8-F8D2-2400-A261-8DDAE6F46DAE}"/>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46">
              <a:extLst>
                <a:ext uri="{FF2B5EF4-FFF2-40B4-BE49-F238E27FC236}">
                  <a16:creationId xmlns:a16="http://schemas.microsoft.com/office/drawing/2014/main" id="{F11F4B8C-C18E-E03A-F622-360095514BC8}"/>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47">
            <a:extLst>
              <a:ext uri="{FF2B5EF4-FFF2-40B4-BE49-F238E27FC236}">
                <a16:creationId xmlns:a16="http://schemas.microsoft.com/office/drawing/2014/main" id="{5A00A64F-5544-B910-465D-56B6CD078BE8}"/>
              </a:ext>
            </a:extLst>
          </p:cNvPr>
          <p:cNvGrpSpPr/>
          <p:nvPr/>
        </p:nvGrpSpPr>
        <p:grpSpPr>
          <a:xfrm>
            <a:off x="3239679" y="1116930"/>
            <a:ext cx="2729973" cy="1745790"/>
            <a:chOff x="8985779" y="3960837"/>
            <a:chExt cx="2199915" cy="1406823"/>
          </a:xfrm>
          <a:solidFill>
            <a:schemeClr val="accent1">
              <a:lumMod val="40000"/>
              <a:lumOff val="60000"/>
            </a:schemeClr>
          </a:solidFill>
        </p:grpSpPr>
        <p:sp>
          <p:nvSpPr>
            <p:cNvPr id="15" name="云形 48">
              <a:extLst>
                <a:ext uri="{FF2B5EF4-FFF2-40B4-BE49-F238E27FC236}">
                  <a16:creationId xmlns:a16="http://schemas.microsoft.com/office/drawing/2014/main" id="{D9FE8B10-4719-DA25-8D56-347E77381F16}"/>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49">
              <a:extLst>
                <a:ext uri="{FF2B5EF4-FFF2-40B4-BE49-F238E27FC236}">
                  <a16:creationId xmlns:a16="http://schemas.microsoft.com/office/drawing/2014/main" id="{0EFC1BCC-210A-7488-A67E-248626602D2D}"/>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50">
            <a:extLst>
              <a:ext uri="{FF2B5EF4-FFF2-40B4-BE49-F238E27FC236}">
                <a16:creationId xmlns:a16="http://schemas.microsoft.com/office/drawing/2014/main" id="{8D20F342-16F4-72F0-A023-CC9961E4CB5F}"/>
              </a:ext>
            </a:extLst>
          </p:cNvPr>
          <p:cNvGrpSpPr/>
          <p:nvPr/>
        </p:nvGrpSpPr>
        <p:grpSpPr>
          <a:xfrm>
            <a:off x="411478" y="4954055"/>
            <a:ext cx="2729973" cy="1745790"/>
            <a:chOff x="8985779" y="3960837"/>
            <a:chExt cx="2199915" cy="1406823"/>
          </a:xfrm>
          <a:solidFill>
            <a:schemeClr val="accent5">
              <a:lumMod val="20000"/>
              <a:lumOff val="80000"/>
            </a:schemeClr>
          </a:solidFill>
        </p:grpSpPr>
        <p:sp>
          <p:nvSpPr>
            <p:cNvPr id="18" name="云形 51">
              <a:extLst>
                <a:ext uri="{FF2B5EF4-FFF2-40B4-BE49-F238E27FC236}">
                  <a16:creationId xmlns:a16="http://schemas.microsoft.com/office/drawing/2014/main" id="{92A0C6B5-9B8D-2222-BEF2-F088E028AB9C}"/>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云形 52">
              <a:extLst>
                <a:ext uri="{FF2B5EF4-FFF2-40B4-BE49-F238E27FC236}">
                  <a16:creationId xmlns:a16="http://schemas.microsoft.com/office/drawing/2014/main" id="{93486486-DE93-3286-7F55-ED19CBC680D2}"/>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53">
            <a:extLst>
              <a:ext uri="{FF2B5EF4-FFF2-40B4-BE49-F238E27FC236}">
                <a16:creationId xmlns:a16="http://schemas.microsoft.com/office/drawing/2014/main" id="{D235E3AB-468F-39E0-A4E0-811D15D92B66}"/>
              </a:ext>
            </a:extLst>
          </p:cNvPr>
          <p:cNvGrpSpPr/>
          <p:nvPr/>
        </p:nvGrpSpPr>
        <p:grpSpPr>
          <a:xfrm>
            <a:off x="3359573" y="4842203"/>
            <a:ext cx="2729973" cy="1745790"/>
            <a:chOff x="8985779" y="3960837"/>
            <a:chExt cx="2199915" cy="1406823"/>
          </a:xfrm>
          <a:solidFill>
            <a:schemeClr val="tx2">
              <a:lumMod val="20000"/>
              <a:lumOff val="80000"/>
            </a:schemeClr>
          </a:solidFill>
        </p:grpSpPr>
        <p:sp>
          <p:nvSpPr>
            <p:cNvPr id="21" name="云形 54">
              <a:extLst>
                <a:ext uri="{FF2B5EF4-FFF2-40B4-BE49-F238E27FC236}">
                  <a16:creationId xmlns:a16="http://schemas.microsoft.com/office/drawing/2014/main" id="{682AC975-5960-7811-E785-660A197595A3}"/>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云形 55">
              <a:extLst>
                <a:ext uri="{FF2B5EF4-FFF2-40B4-BE49-F238E27FC236}">
                  <a16:creationId xmlns:a16="http://schemas.microsoft.com/office/drawing/2014/main" id="{20853760-0581-5EAF-42DD-70E185E73787}"/>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38">
            <a:extLst>
              <a:ext uri="{FF2B5EF4-FFF2-40B4-BE49-F238E27FC236}">
                <a16:creationId xmlns:a16="http://schemas.microsoft.com/office/drawing/2014/main" id="{3B61633A-0715-81CD-5F31-7DC0DC2CF43B}"/>
              </a:ext>
            </a:extLst>
          </p:cNvPr>
          <p:cNvGrpSpPr/>
          <p:nvPr/>
        </p:nvGrpSpPr>
        <p:grpSpPr>
          <a:xfrm>
            <a:off x="220336" y="3117556"/>
            <a:ext cx="2729973" cy="1745790"/>
            <a:chOff x="8985779" y="3960837"/>
            <a:chExt cx="2199915" cy="1406823"/>
          </a:xfrm>
          <a:solidFill>
            <a:schemeClr val="accent4">
              <a:lumMod val="40000"/>
              <a:lumOff val="60000"/>
            </a:schemeClr>
          </a:solidFill>
        </p:grpSpPr>
        <p:sp>
          <p:nvSpPr>
            <p:cNvPr id="24" name="云形 39">
              <a:extLst>
                <a:ext uri="{FF2B5EF4-FFF2-40B4-BE49-F238E27FC236}">
                  <a16:creationId xmlns:a16="http://schemas.microsoft.com/office/drawing/2014/main" id="{A50375F3-32E1-F052-4A1C-B98EBB9B5F14}"/>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云形 40">
              <a:extLst>
                <a:ext uri="{FF2B5EF4-FFF2-40B4-BE49-F238E27FC236}">
                  <a16:creationId xmlns:a16="http://schemas.microsoft.com/office/drawing/2014/main" id="{26975558-6E1A-6703-D2F9-F82B4638CA8B}"/>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2">
            <a:extLst>
              <a:ext uri="{FF2B5EF4-FFF2-40B4-BE49-F238E27FC236}">
                <a16:creationId xmlns:a16="http://schemas.microsoft.com/office/drawing/2014/main" id="{68C6A3A3-3F09-0B16-066E-B15E4C3B33F8}"/>
              </a:ext>
            </a:extLst>
          </p:cNvPr>
          <p:cNvGrpSpPr/>
          <p:nvPr/>
        </p:nvGrpSpPr>
        <p:grpSpPr>
          <a:xfrm>
            <a:off x="10491844" y="5660115"/>
            <a:ext cx="1430728" cy="914936"/>
            <a:chOff x="392658" y="3679279"/>
            <a:chExt cx="1466266" cy="937662"/>
          </a:xfrm>
        </p:grpSpPr>
        <p:grpSp>
          <p:nvGrpSpPr>
            <p:cNvPr id="27" name="组合 23">
              <a:extLst>
                <a:ext uri="{FF2B5EF4-FFF2-40B4-BE49-F238E27FC236}">
                  <a16:creationId xmlns:a16="http://schemas.microsoft.com/office/drawing/2014/main" id="{E6528284-ECC2-A8A3-EE9D-B1E45296768D}"/>
                </a:ext>
              </a:extLst>
            </p:cNvPr>
            <p:cNvGrpSpPr/>
            <p:nvPr/>
          </p:nvGrpSpPr>
          <p:grpSpPr>
            <a:xfrm>
              <a:off x="392658" y="3679279"/>
              <a:ext cx="1466266" cy="937662"/>
              <a:chOff x="1281153" y="5632171"/>
              <a:chExt cx="1466266" cy="937662"/>
            </a:xfrm>
          </p:grpSpPr>
          <p:sp>
            <p:nvSpPr>
              <p:cNvPr id="29" name="云形 25">
                <a:extLst>
                  <a:ext uri="{FF2B5EF4-FFF2-40B4-BE49-F238E27FC236}">
                    <a16:creationId xmlns:a16="http://schemas.microsoft.com/office/drawing/2014/main" id="{8842EC31-10F3-43A9-7E57-1362AEA1B17A}"/>
                  </a:ext>
                </a:extLst>
              </p:cNvPr>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云形 26">
                <a:extLst>
                  <a:ext uri="{FF2B5EF4-FFF2-40B4-BE49-F238E27FC236}">
                    <a16:creationId xmlns:a16="http://schemas.microsoft.com/office/drawing/2014/main" id="{FC063185-F2BC-AB6D-9595-C4EEC2B448C6}"/>
                  </a:ext>
                </a:extLst>
              </p:cNvPr>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4">
              <a:extLst>
                <a:ext uri="{FF2B5EF4-FFF2-40B4-BE49-F238E27FC236}">
                  <a16:creationId xmlns:a16="http://schemas.microsoft.com/office/drawing/2014/main" id="{1AFF8D16-CCF9-0156-9489-9213E986E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sp>
        <p:nvSpPr>
          <p:cNvPr id="31" name="矩形 14">
            <a:extLst>
              <a:ext uri="{FF2B5EF4-FFF2-40B4-BE49-F238E27FC236}">
                <a16:creationId xmlns:a16="http://schemas.microsoft.com/office/drawing/2014/main" id="{776D4826-E760-D0B4-D716-BD3E6F15CABD}"/>
              </a:ext>
            </a:extLst>
          </p:cNvPr>
          <p:cNvSpPr/>
          <p:nvPr/>
        </p:nvSpPr>
        <p:spPr>
          <a:xfrm>
            <a:off x="702964" y="3810214"/>
            <a:ext cx="1764715"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200"/>
              </a:spcBef>
              <a:buClr>
                <a:srgbClr val="D34817">
                  <a:lumMod val="75000"/>
                </a:srgbClr>
              </a:buClr>
              <a:buSzPct val="85000"/>
            </a:pPr>
            <a:r>
              <a:rPr lang="vi-VN" sz="2400">
                <a:solidFill>
                  <a:schemeClr val="accent1">
                    <a:lumMod val="50000"/>
                  </a:schemeClr>
                </a:solidFill>
                <a:latin typeface="Calibri" panose="020F0502020204030204" pitchFamily="34" charset="0"/>
                <a:cs typeface="Calibri" panose="020F0502020204030204" pitchFamily="34" charset="0"/>
              </a:rPr>
              <a:t>Thông minh</a:t>
            </a:r>
            <a:r>
              <a:rPr lang="en-VN" sz="2000">
                <a:solidFill>
                  <a:schemeClr val="accent1">
                    <a:lumMod val="50000"/>
                  </a:schemeClr>
                </a:solidFill>
                <a:effectLst/>
                <a:latin typeface="Calibri" panose="020F0502020204030204" pitchFamily="34" charset="0"/>
                <a:cs typeface="Calibri" panose="020F0502020204030204" pitchFamily="34" charset="0"/>
              </a:rPr>
              <a:t> </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32" name="矩形 15">
            <a:extLst>
              <a:ext uri="{FF2B5EF4-FFF2-40B4-BE49-F238E27FC236}">
                <a16:creationId xmlns:a16="http://schemas.microsoft.com/office/drawing/2014/main" id="{BA205505-6C13-1376-2CA9-29F52E1165DD}"/>
              </a:ext>
            </a:extLst>
          </p:cNvPr>
          <p:cNvSpPr/>
          <p:nvPr/>
        </p:nvSpPr>
        <p:spPr>
          <a:xfrm>
            <a:off x="711582" y="2089730"/>
            <a:ext cx="168881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Bef>
                <a:spcPts val="1200"/>
              </a:spcBef>
              <a:buClr>
                <a:srgbClr val="D34817">
                  <a:lumMod val="75000"/>
                </a:srgbClr>
              </a:buClr>
              <a:buSzPct val="85000"/>
            </a:pPr>
            <a:r>
              <a:rPr lang="vi-VN" sz="2400">
                <a:solidFill>
                  <a:schemeClr val="accent1">
                    <a:lumMod val="50000"/>
                  </a:schemeClr>
                </a:solidFill>
                <a:latin typeface="Calibri" panose="020F0502020204030204" pitchFamily="34" charset="0"/>
                <a:cs typeface="Calibri" panose="020F0502020204030204" pitchFamily="34" charset="0"/>
              </a:rPr>
              <a:t>Vui vẻ</a:t>
            </a:r>
            <a:r>
              <a:rPr lang="en-VN" sz="2000">
                <a:solidFill>
                  <a:schemeClr val="accent1">
                    <a:lumMod val="50000"/>
                  </a:schemeClr>
                </a:solidFill>
                <a:effectLst/>
                <a:latin typeface="Calibri" panose="020F0502020204030204" pitchFamily="34" charset="0"/>
                <a:cs typeface="Calibri" panose="020F0502020204030204" pitchFamily="34" charset="0"/>
              </a:rPr>
              <a:t> </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33" name="矩形 16">
            <a:extLst>
              <a:ext uri="{FF2B5EF4-FFF2-40B4-BE49-F238E27FC236}">
                <a16:creationId xmlns:a16="http://schemas.microsoft.com/office/drawing/2014/main" id="{B83E5DCD-98B6-26EC-7C2C-A57A4721921F}"/>
              </a:ext>
            </a:extLst>
          </p:cNvPr>
          <p:cNvSpPr/>
          <p:nvPr/>
        </p:nvSpPr>
        <p:spPr>
          <a:xfrm>
            <a:off x="3787670" y="3550745"/>
            <a:ext cx="208820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a:solidFill>
                  <a:schemeClr val="accent1">
                    <a:lumMod val="50000"/>
                  </a:schemeClr>
                </a:solidFill>
                <a:latin typeface="Calibri" panose="020F0502020204030204" pitchFamily="34" charset="0"/>
                <a:cs typeface="Calibri" panose="020F0502020204030204" pitchFamily="34" charset="0"/>
              </a:rPr>
              <a:t>Nhanh nhẹn</a:t>
            </a:r>
            <a:endParaRPr lang="en-VN" sz="2400">
              <a:solidFill>
                <a:schemeClr val="accent1">
                  <a:lumMod val="50000"/>
                </a:schemeClr>
              </a:solidFill>
              <a:latin typeface="Calibri" panose="020F0502020204030204" pitchFamily="34" charset="0"/>
              <a:cs typeface="Calibri" panose="020F0502020204030204" pitchFamily="34" charset="0"/>
            </a:endParaRPr>
          </a:p>
        </p:txBody>
      </p:sp>
      <p:sp>
        <p:nvSpPr>
          <p:cNvPr id="34" name="矩形 17">
            <a:extLst>
              <a:ext uri="{FF2B5EF4-FFF2-40B4-BE49-F238E27FC236}">
                <a16:creationId xmlns:a16="http://schemas.microsoft.com/office/drawing/2014/main" id="{336B09A6-452A-4573-962E-7FA05F6EDB67}"/>
              </a:ext>
            </a:extLst>
          </p:cNvPr>
          <p:cNvSpPr/>
          <p:nvPr/>
        </p:nvSpPr>
        <p:spPr>
          <a:xfrm>
            <a:off x="3671505" y="1839433"/>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Bef>
                <a:spcPts val="1200"/>
              </a:spcBef>
              <a:buClr>
                <a:srgbClr val="D34817">
                  <a:lumMod val="75000"/>
                </a:srgbClr>
              </a:buClr>
              <a:buSzPct val="85000"/>
            </a:pPr>
            <a:r>
              <a:rPr lang="vi-VN" sz="2400">
                <a:solidFill>
                  <a:schemeClr val="accent1">
                    <a:lumMod val="50000"/>
                  </a:schemeClr>
                </a:solidFill>
                <a:latin typeface="Calibri" panose="020F0502020204030204" pitchFamily="34" charset="0"/>
                <a:cs typeface="Calibri" panose="020F0502020204030204" pitchFamily="34" charset="0"/>
              </a:rPr>
              <a:t>Tự tin</a:t>
            </a:r>
            <a:r>
              <a:rPr lang="en-VN" sz="2000">
                <a:solidFill>
                  <a:schemeClr val="accent1">
                    <a:lumMod val="50000"/>
                  </a:schemeClr>
                </a:solidFill>
                <a:effectLst/>
                <a:latin typeface="Calibri" panose="020F0502020204030204" pitchFamily="34" charset="0"/>
                <a:cs typeface="Calibri" panose="020F0502020204030204" pitchFamily="34" charset="0"/>
              </a:rPr>
              <a:t> </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35" name="矩形 30">
            <a:extLst>
              <a:ext uri="{FF2B5EF4-FFF2-40B4-BE49-F238E27FC236}">
                <a16:creationId xmlns:a16="http://schemas.microsoft.com/office/drawing/2014/main" id="{4814FF03-4CDC-1166-9622-17DF11344FB6}"/>
              </a:ext>
            </a:extLst>
          </p:cNvPr>
          <p:cNvSpPr/>
          <p:nvPr/>
        </p:nvSpPr>
        <p:spPr>
          <a:xfrm>
            <a:off x="1093688" y="5463363"/>
            <a:ext cx="1871168"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200"/>
              </a:spcBef>
              <a:buClr>
                <a:srgbClr val="D34817">
                  <a:lumMod val="75000"/>
                </a:srgbClr>
              </a:buClr>
              <a:buSzPct val="85000"/>
            </a:pPr>
            <a:r>
              <a:rPr lang="vi-VN" sz="2400">
                <a:solidFill>
                  <a:schemeClr val="accent1">
                    <a:lumMod val="50000"/>
                  </a:schemeClr>
                </a:solidFill>
                <a:latin typeface="Calibri" panose="020F0502020204030204" pitchFamily="34" charset="0"/>
                <a:cs typeface="Calibri" panose="020F0502020204030204" pitchFamily="34" charset="0"/>
              </a:rPr>
              <a:t>Cẩn thận,...</a:t>
            </a:r>
            <a:r>
              <a:rPr lang="en-VN" sz="2000">
                <a:solidFill>
                  <a:schemeClr val="accent1">
                    <a:lumMod val="50000"/>
                  </a:schemeClr>
                </a:solidFill>
                <a:effectLst/>
                <a:latin typeface="Calibri" panose="020F0502020204030204" pitchFamily="34" charset="0"/>
                <a:cs typeface="Calibri" panose="020F0502020204030204" pitchFamily="34" charset="0"/>
              </a:rPr>
              <a:t> </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36" name="矩形 31">
            <a:extLst>
              <a:ext uri="{FF2B5EF4-FFF2-40B4-BE49-F238E27FC236}">
                <a16:creationId xmlns:a16="http://schemas.microsoft.com/office/drawing/2014/main" id="{D923A87A-AA57-E737-C8F4-2F0C0B79AD86}"/>
              </a:ext>
            </a:extLst>
          </p:cNvPr>
          <p:cNvSpPr/>
          <p:nvPr/>
        </p:nvSpPr>
        <p:spPr>
          <a:xfrm>
            <a:off x="4008976" y="5520508"/>
            <a:ext cx="1817241"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200"/>
              </a:spcBef>
              <a:buClr>
                <a:srgbClr val="D34817">
                  <a:lumMod val="75000"/>
                </a:srgbClr>
              </a:buClr>
              <a:buSzPct val="85000"/>
            </a:pPr>
            <a:r>
              <a:rPr lang="vi-VN" sz="2400">
                <a:solidFill>
                  <a:schemeClr val="accent1">
                    <a:lumMod val="50000"/>
                  </a:schemeClr>
                </a:solidFill>
                <a:latin typeface="Calibri" panose="020F0502020204030204" pitchFamily="34" charset="0"/>
                <a:cs typeface="Calibri" panose="020F0502020204030204" pitchFamily="34" charset="0"/>
              </a:rPr>
              <a:t>Thân thiện</a:t>
            </a:r>
            <a:r>
              <a:rPr lang="en-VN" sz="2000">
                <a:solidFill>
                  <a:schemeClr val="accent1">
                    <a:lumMod val="50000"/>
                  </a:schemeClr>
                </a:solidFill>
                <a:effectLst/>
                <a:latin typeface="Calibri" panose="020F0502020204030204" pitchFamily="34" charset="0"/>
                <a:cs typeface="Calibri" panose="020F0502020204030204" pitchFamily="34" charset="0"/>
              </a:rPr>
              <a:t> </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grpSp>
        <p:nvGrpSpPr>
          <p:cNvPr id="37" name="组合 50">
            <a:extLst>
              <a:ext uri="{FF2B5EF4-FFF2-40B4-BE49-F238E27FC236}">
                <a16:creationId xmlns:a16="http://schemas.microsoft.com/office/drawing/2014/main" id="{9063D146-F140-9162-036E-3C359415BB38}"/>
              </a:ext>
            </a:extLst>
          </p:cNvPr>
          <p:cNvGrpSpPr/>
          <p:nvPr/>
        </p:nvGrpSpPr>
        <p:grpSpPr>
          <a:xfrm>
            <a:off x="6543415" y="3296696"/>
            <a:ext cx="2729973" cy="1745790"/>
            <a:chOff x="8985779" y="3960837"/>
            <a:chExt cx="2199915" cy="1406823"/>
          </a:xfrm>
          <a:solidFill>
            <a:schemeClr val="accent4">
              <a:lumMod val="20000"/>
              <a:lumOff val="80000"/>
            </a:schemeClr>
          </a:solidFill>
        </p:grpSpPr>
        <p:sp>
          <p:nvSpPr>
            <p:cNvPr id="38" name="云形 51">
              <a:extLst>
                <a:ext uri="{FF2B5EF4-FFF2-40B4-BE49-F238E27FC236}">
                  <a16:creationId xmlns:a16="http://schemas.microsoft.com/office/drawing/2014/main" id="{65DA9F61-03A5-7C2F-973C-C44923EF1266}"/>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云形 52">
              <a:extLst>
                <a:ext uri="{FF2B5EF4-FFF2-40B4-BE49-F238E27FC236}">
                  <a16:creationId xmlns:a16="http://schemas.microsoft.com/office/drawing/2014/main" id="{18DC0A23-CFE2-77A1-0713-6B7CCB55C891}"/>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53">
            <a:extLst>
              <a:ext uri="{FF2B5EF4-FFF2-40B4-BE49-F238E27FC236}">
                <a16:creationId xmlns:a16="http://schemas.microsoft.com/office/drawing/2014/main" id="{5465A1E0-69BC-E814-37D7-68BE6E95BE41}"/>
              </a:ext>
            </a:extLst>
          </p:cNvPr>
          <p:cNvGrpSpPr/>
          <p:nvPr/>
        </p:nvGrpSpPr>
        <p:grpSpPr>
          <a:xfrm>
            <a:off x="9223727" y="1740427"/>
            <a:ext cx="2729973" cy="1745790"/>
            <a:chOff x="8985779" y="3960837"/>
            <a:chExt cx="2199915" cy="1406823"/>
          </a:xfrm>
          <a:solidFill>
            <a:schemeClr val="accent2">
              <a:lumMod val="40000"/>
              <a:lumOff val="60000"/>
            </a:schemeClr>
          </a:solidFill>
        </p:grpSpPr>
        <p:sp>
          <p:nvSpPr>
            <p:cNvPr id="41" name="云形 54">
              <a:extLst>
                <a:ext uri="{FF2B5EF4-FFF2-40B4-BE49-F238E27FC236}">
                  <a16:creationId xmlns:a16="http://schemas.microsoft.com/office/drawing/2014/main" id="{C572B7AA-49DF-60B7-E5BD-1FB80BB098DF}"/>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云形 55">
              <a:extLst>
                <a:ext uri="{FF2B5EF4-FFF2-40B4-BE49-F238E27FC236}">
                  <a16:creationId xmlns:a16="http://schemas.microsoft.com/office/drawing/2014/main" id="{FA3FBC70-5122-80F6-3194-092044046423}"/>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30">
            <a:extLst>
              <a:ext uri="{FF2B5EF4-FFF2-40B4-BE49-F238E27FC236}">
                <a16:creationId xmlns:a16="http://schemas.microsoft.com/office/drawing/2014/main" id="{2AE87306-6CBF-7645-42A6-0D4158A31AA7}"/>
              </a:ext>
            </a:extLst>
          </p:cNvPr>
          <p:cNvSpPr/>
          <p:nvPr/>
        </p:nvSpPr>
        <p:spPr>
          <a:xfrm>
            <a:off x="7159397" y="3983598"/>
            <a:ext cx="1871935"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Bef>
                <a:spcPts val="1200"/>
              </a:spcBef>
              <a:buClr>
                <a:srgbClr val="D34817">
                  <a:lumMod val="75000"/>
                </a:srgbClr>
              </a:buClr>
              <a:buSzPct val="85000"/>
            </a:pPr>
            <a:r>
              <a:rPr lang="vi-VN" altLang="zh-CN" sz="2400" smtClean="0">
                <a:solidFill>
                  <a:schemeClr val="accent1">
                    <a:lumMod val="50000"/>
                  </a:schemeClr>
                </a:solidFill>
                <a:latin typeface="Calibri" panose="020F0502020204030204" pitchFamily="34" charset="0"/>
                <a:cs typeface="Calibri" panose="020F0502020204030204" pitchFamily="34" charset="0"/>
              </a:rPr>
              <a:t>Luộm thuộm</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44" name="矩形 31">
            <a:extLst>
              <a:ext uri="{FF2B5EF4-FFF2-40B4-BE49-F238E27FC236}">
                <a16:creationId xmlns:a16="http://schemas.microsoft.com/office/drawing/2014/main" id="{351DF898-7892-6664-B6CD-0114F39F3ED7}"/>
              </a:ext>
            </a:extLst>
          </p:cNvPr>
          <p:cNvSpPr/>
          <p:nvPr/>
        </p:nvSpPr>
        <p:spPr>
          <a:xfrm>
            <a:off x="9975718" y="2378862"/>
            <a:ext cx="1487716"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200"/>
              </a:spcBef>
              <a:buClr>
                <a:srgbClr val="D34817">
                  <a:lumMod val="75000"/>
                </a:srgbClr>
              </a:buClr>
              <a:buSzPct val="85000"/>
            </a:pPr>
            <a:r>
              <a:rPr lang="vi-VN" sz="2400" dirty="0">
                <a:solidFill>
                  <a:schemeClr val="accent1">
                    <a:lumMod val="50000"/>
                  </a:schemeClr>
                </a:solidFill>
                <a:latin typeface="Calibri" panose="020F0502020204030204" pitchFamily="34" charset="0"/>
                <a:cs typeface="Calibri" panose="020F0502020204030204" pitchFamily="34" charset="0"/>
              </a:rPr>
              <a:t>Khó tính</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grpSp>
        <p:nvGrpSpPr>
          <p:cNvPr id="45" name="组合 47">
            <a:extLst>
              <a:ext uri="{FF2B5EF4-FFF2-40B4-BE49-F238E27FC236}">
                <a16:creationId xmlns:a16="http://schemas.microsoft.com/office/drawing/2014/main" id="{3880F881-7E51-AA93-934B-5634D0DB23F1}"/>
              </a:ext>
            </a:extLst>
          </p:cNvPr>
          <p:cNvGrpSpPr/>
          <p:nvPr/>
        </p:nvGrpSpPr>
        <p:grpSpPr>
          <a:xfrm>
            <a:off x="6365596" y="1333515"/>
            <a:ext cx="2729973" cy="1745790"/>
            <a:chOff x="8985779" y="3960837"/>
            <a:chExt cx="2199915" cy="1406823"/>
          </a:xfrm>
          <a:solidFill>
            <a:schemeClr val="accent6">
              <a:lumMod val="40000"/>
              <a:lumOff val="60000"/>
            </a:schemeClr>
          </a:solidFill>
        </p:grpSpPr>
        <p:sp>
          <p:nvSpPr>
            <p:cNvPr id="46" name="云形 48">
              <a:extLst>
                <a:ext uri="{FF2B5EF4-FFF2-40B4-BE49-F238E27FC236}">
                  <a16:creationId xmlns:a16="http://schemas.microsoft.com/office/drawing/2014/main" id="{26EE600C-B2B0-1251-516D-72D5D0105DE6}"/>
                </a:ext>
              </a:extLst>
            </p:cNvPr>
            <p:cNvSpPr/>
            <p:nvPr/>
          </p:nvSpPr>
          <p:spPr>
            <a:xfrm>
              <a:off x="8985779" y="3960837"/>
              <a:ext cx="2199915" cy="1406823"/>
            </a:xfrm>
            <a:prstGeom prst="cloud">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云形 49">
              <a:extLst>
                <a:ext uri="{FF2B5EF4-FFF2-40B4-BE49-F238E27FC236}">
                  <a16:creationId xmlns:a16="http://schemas.microsoft.com/office/drawing/2014/main" id="{B24B5F75-12FF-DE94-2D0E-56EB4CF7F29D}"/>
                </a:ext>
              </a:extLst>
            </p:cNvPr>
            <p:cNvSpPr/>
            <p:nvPr/>
          </p:nvSpPr>
          <p:spPr>
            <a:xfrm>
              <a:off x="9217452" y="4084959"/>
              <a:ext cx="1756042" cy="1122971"/>
            </a:xfrm>
            <a:prstGeom prst="cloud">
              <a:avLst/>
            </a:prstGeom>
            <a:grp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17">
            <a:extLst>
              <a:ext uri="{FF2B5EF4-FFF2-40B4-BE49-F238E27FC236}">
                <a16:creationId xmlns:a16="http://schemas.microsoft.com/office/drawing/2014/main" id="{EAC165E2-95EB-E623-B2A8-175F308B9C95}"/>
              </a:ext>
            </a:extLst>
          </p:cNvPr>
          <p:cNvSpPr/>
          <p:nvPr/>
        </p:nvSpPr>
        <p:spPr>
          <a:xfrm>
            <a:off x="6995651" y="1895104"/>
            <a:ext cx="1763122" cy="4247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200"/>
              </a:spcBef>
              <a:buClr>
                <a:srgbClr val="D34817">
                  <a:lumMod val="75000"/>
                </a:srgbClr>
              </a:buClr>
              <a:buSzPct val="85000"/>
            </a:pPr>
            <a:r>
              <a:rPr lang="vi-VN" sz="2400" dirty="0">
                <a:solidFill>
                  <a:schemeClr val="accent1">
                    <a:lumMod val="50000"/>
                  </a:schemeClr>
                </a:solidFill>
                <a:latin typeface="Calibri" panose="020F0502020204030204" pitchFamily="34" charset="0"/>
                <a:cs typeface="Calibri" panose="020F0502020204030204" pitchFamily="34" charset="0"/>
              </a:rPr>
              <a:t>Chậm chạp</a:t>
            </a:r>
            <a:endParaRPr lang="zh-CN" altLang="en-US" sz="2000" dirty="0">
              <a:solidFill>
                <a:schemeClr val="accent1">
                  <a:lumMod val="50000"/>
                </a:schemeClr>
              </a:solidFill>
              <a:latin typeface="Calibri" panose="020F0502020204030204" pitchFamily="34" charset="0"/>
              <a:cs typeface="Calibri" panose="020F0502020204030204" pitchFamily="34" charset="0"/>
            </a:endParaRPr>
          </a:p>
        </p:txBody>
      </p:sp>
      <p:grpSp>
        <p:nvGrpSpPr>
          <p:cNvPr id="49" name="组合 50">
            <a:extLst>
              <a:ext uri="{FF2B5EF4-FFF2-40B4-BE49-F238E27FC236}">
                <a16:creationId xmlns:a16="http://schemas.microsoft.com/office/drawing/2014/main" id="{A301B826-EEBB-24E3-874E-936DD9EDFA68}"/>
              </a:ext>
            </a:extLst>
          </p:cNvPr>
          <p:cNvGrpSpPr/>
          <p:nvPr/>
        </p:nvGrpSpPr>
        <p:grpSpPr>
          <a:xfrm>
            <a:off x="9256842" y="3575324"/>
            <a:ext cx="2729973" cy="1745790"/>
            <a:chOff x="8985779" y="3960837"/>
            <a:chExt cx="2199915" cy="1406823"/>
          </a:xfrm>
        </p:grpSpPr>
        <p:sp>
          <p:nvSpPr>
            <p:cNvPr id="50" name="云形 51">
              <a:extLst>
                <a:ext uri="{FF2B5EF4-FFF2-40B4-BE49-F238E27FC236}">
                  <a16:creationId xmlns:a16="http://schemas.microsoft.com/office/drawing/2014/main" id="{EE0735FD-80CE-FB0D-B6EC-E358A69A5436}"/>
                </a:ext>
              </a:extLst>
            </p:cNvPr>
            <p:cNvSpPr/>
            <p:nvPr/>
          </p:nvSpPr>
          <p:spPr>
            <a:xfrm>
              <a:off x="8985779" y="3960837"/>
              <a:ext cx="2199915" cy="1406823"/>
            </a:xfrm>
            <a:prstGeom prst="cloud">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dirty="0">
                  <a:solidFill>
                    <a:schemeClr val="accent1">
                      <a:lumMod val="50000"/>
                    </a:schemeClr>
                  </a:solidFill>
                  <a:latin typeface="Calibri" panose="020F0502020204030204" pitchFamily="34" charset="0"/>
                  <a:cs typeface="Calibri" panose="020F0502020204030204" pitchFamily="34" charset="0"/>
                </a:rPr>
                <a:t>Lầm </a:t>
              </a:r>
              <a:r>
                <a:rPr lang="vi-VN" altLang="zh-CN" sz="2400" dirty="0" smtClean="0">
                  <a:solidFill>
                    <a:schemeClr val="accent1">
                      <a:lumMod val="50000"/>
                    </a:schemeClr>
                  </a:solidFill>
                  <a:latin typeface="Calibri" panose="020F0502020204030204" pitchFamily="34" charset="0"/>
                  <a:cs typeface="Calibri" panose="020F0502020204030204" pitchFamily="34" charset="0"/>
                </a:rPr>
                <a:t>lì, ít nói</a:t>
              </a:r>
              <a:endParaRPr lang="zh-CN" alt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51" name="云形 52">
              <a:extLst>
                <a:ext uri="{FF2B5EF4-FFF2-40B4-BE49-F238E27FC236}">
                  <a16:creationId xmlns:a16="http://schemas.microsoft.com/office/drawing/2014/main" id="{48E2420C-DCD2-33BB-341B-9A81F9332A62}"/>
                </a:ext>
              </a:extLst>
            </p:cNvPr>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Pentagon 52">
            <a:extLst>
              <a:ext uri="{FF2B5EF4-FFF2-40B4-BE49-F238E27FC236}">
                <a16:creationId xmlns:a16="http://schemas.microsoft.com/office/drawing/2014/main" id="{BF7A07C3-F2E2-FE1C-4459-9A4AD6B57C10}"/>
              </a:ext>
            </a:extLst>
          </p:cNvPr>
          <p:cNvSpPr/>
          <p:nvPr/>
        </p:nvSpPr>
        <p:spPr>
          <a:xfrm>
            <a:off x="6203203" y="631544"/>
            <a:ext cx="978408" cy="484632"/>
          </a:xfrm>
          <a:prstGeom prst="homePlate">
            <a:avLst/>
          </a:prstGeom>
          <a:solidFill>
            <a:srgbClr val="539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4" name="Pentagon 53">
            <a:extLst>
              <a:ext uri="{FF2B5EF4-FFF2-40B4-BE49-F238E27FC236}">
                <a16:creationId xmlns:a16="http://schemas.microsoft.com/office/drawing/2014/main" id="{3E186F85-FD6C-6943-FD7D-045A5E5FE3F9}"/>
              </a:ext>
            </a:extLst>
          </p:cNvPr>
          <p:cNvSpPr/>
          <p:nvPr/>
        </p:nvSpPr>
        <p:spPr>
          <a:xfrm flipH="1">
            <a:off x="5195016" y="637187"/>
            <a:ext cx="978408" cy="484632"/>
          </a:xfrm>
          <a:prstGeom prst="homePlate">
            <a:avLst/>
          </a:prstGeom>
          <a:solidFill>
            <a:srgbClr val="5394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p:cNvGrpSpPr/>
          <p:nvPr/>
        </p:nvGrpSpPr>
        <p:grpSpPr>
          <a:xfrm>
            <a:off x="7311172" y="5259877"/>
            <a:ext cx="2038187" cy="1171955"/>
            <a:chOff x="7311172" y="5259877"/>
            <a:chExt cx="2038187" cy="1171955"/>
          </a:xfrm>
        </p:grpSpPr>
        <p:sp>
          <p:nvSpPr>
            <p:cNvPr id="52" name="云形 52">
              <a:extLst>
                <a:ext uri="{FF2B5EF4-FFF2-40B4-BE49-F238E27FC236}">
                  <a16:creationId xmlns:a16="http://schemas.microsoft.com/office/drawing/2014/main" id="{AB6B9627-20AD-53E6-5CDC-376A497D0455}"/>
                </a:ext>
              </a:extLst>
            </p:cNvPr>
            <p:cNvSpPr/>
            <p:nvPr/>
          </p:nvSpPr>
          <p:spPr>
            <a:xfrm>
              <a:off x="7311172" y="5259877"/>
              <a:ext cx="2038187" cy="1171955"/>
            </a:xfrm>
            <a:prstGeom prst="cloud">
              <a:avLst/>
            </a:prstGeom>
            <a:solidFill>
              <a:schemeClr val="accent6">
                <a:lumMod val="60000"/>
                <a:lumOff val="40000"/>
              </a:schemeClr>
            </a:solidFill>
            <a:ln w="12700" cap="flat" cmpd="sng" algn="ctr">
              <a:solidFill>
                <a:schemeClr val="accent6">
                  <a:lumMod val="75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6">
                    <a:lumMod val="50000"/>
                  </a:schemeClr>
                </a:solidFill>
                <a:effectLst/>
                <a:uLnTx/>
                <a:uFillTx/>
                <a:latin typeface="等线" panose="020F0502020204030204"/>
                <a:ea typeface="等线" panose="02010600030101010101" pitchFamily="2" charset="-122"/>
                <a:cs typeface="+mn-cs"/>
              </a:endParaRPr>
            </a:p>
          </p:txBody>
        </p:sp>
        <p:sp>
          <p:nvSpPr>
            <p:cNvPr id="55" name="矩形 30">
              <a:extLst>
                <a:ext uri="{FF2B5EF4-FFF2-40B4-BE49-F238E27FC236}">
                  <a16:creationId xmlns:a16="http://schemas.microsoft.com/office/drawing/2014/main" id="{C15E6862-C565-61C4-6C04-E3882A51F490}"/>
                </a:ext>
              </a:extLst>
            </p:cNvPr>
            <p:cNvSpPr/>
            <p:nvPr/>
          </p:nvSpPr>
          <p:spPr>
            <a:xfrm>
              <a:off x="7670202" y="5625112"/>
              <a:ext cx="1260018" cy="424732"/>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200"/>
                </a:spcBef>
                <a:buClr>
                  <a:srgbClr val="D34817">
                    <a:lumMod val="75000"/>
                  </a:srgbClr>
                </a:buClr>
                <a:buSzPct val="85000"/>
              </a:pPr>
              <a:r>
                <a:rPr lang="vi-VN" altLang="zh-CN" sz="2400" dirty="0" smtClean="0">
                  <a:solidFill>
                    <a:schemeClr val="accent6">
                      <a:lumMod val="50000"/>
                    </a:schemeClr>
                  </a:solidFill>
                  <a:latin typeface="Calibri" panose="020F0502020204030204" pitchFamily="34" charset="0"/>
                  <a:cs typeface="Calibri" panose="020F0502020204030204" pitchFamily="34" charset="0"/>
                </a:rPr>
                <a:t>Hung dữ</a:t>
              </a:r>
              <a:endParaRPr lang="zh-CN" altLang="en-US" sz="2000" dirty="0">
                <a:solidFill>
                  <a:schemeClr val="accent6">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28519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par>
                                <p:cTn id="97" presetID="53" presetClass="entr" presetSubtype="16"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p:cTn id="99" dur="500" fill="hold"/>
                                        <p:tgtEl>
                                          <p:spTgt spid="45"/>
                                        </p:tgtEl>
                                        <p:attrNameLst>
                                          <p:attrName>ppt_w</p:attrName>
                                        </p:attrNameLst>
                                      </p:cBhvr>
                                      <p:tavLst>
                                        <p:tav tm="0">
                                          <p:val>
                                            <p:fltVal val="0"/>
                                          </p:val>
                                        </p:tav>
                                        <p:tav tm="100000">
                                          <p:val>
                                            <p:strVal val="#ppt_w"/>
                                          </p:val>
                                        </p:tav>
                                      </p:tavLst>
                                    </p:anim>
                                    <p:anim calcmode="lin" valueType="num">
                                      <p:cBhvr>
                                        <p:cTn id="100" dur="500" fill="hold"/>
                                        <p:tgtEl>
                                          <p:spTgt spid="45"/>
                                        </p:tgtEl>
                                        <p:attrNameLst>
                                          <p:attrName>ppt_h</p:attrName>
                                        </p:attrNameLst>
                                      </p:cBhvr>
                                      <p:tavLst>
                                        <p:tav tm="0">
                                          <p:val>
                                            <p:fltVal val="0"/>
                                          </p:val>
                                        </p:tav>
                                        <p:tav tm="100000">
                                          <p:val>
                                            <p:strVal val="#ppt_h"/>
                                          </p:val>
                                        </p:tav>
                                      </p:tavLst>
                                    </p:anim>
                                    <p:animEffect transition="in" filter="fade">
                                      <p:cBhvr>
                                        <p:cTn id="101" dur="500"/>
                                        <p:tgtEl>
                                          <p:spTgt spid="4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par>
                                <p:cTn id="107" presetID="53" presetClass="entr" presetSubtype="16"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animEffect transition="in" filter="fade">
                                      <p:cBhvr>
                                        <p:cTn id="111" dur="500"/>
                                        <p:tgtEl>
                                          <p:spTgt spid="49"/>
                                        </p:tgtEl>
                                      </p:cBhvr>
                                    </p:animEffect>
                                  </p:childTnLst>
                                </p:cTn>
                              </p:par>
                              <p:par>
                                <p:cTn id="112" presetID="53" presetClass="entr" presetSubtype="16" fill="hold" nodeType="withEffect">
                                  <p:stCondLst>
                                    <p:cond delay="0"/>
                                  </p:stCondLst>
                                  <p:childTnLst>
                                    <p:set>
                                      <p:cBhvr>
                                        <p:cTn id="113" dur="1" fill="hold">
                                          <p:stCondLst>
                                            <p:cond delay="0"/>
                                          </p:stCondLst>
                                        </p:cTn>
                                        <p:tgtEl>
                                          <p:spTgt spid="3"/>
                                        </p:tgtEl>
                                        <p:attrNameLst>
                                          <p:attrName>style.visibility</p:attrName>
                                        </p:attrNameLst>
                                      </p:cBhvr>
                                      <p:to>
                                        <p:strVal val="visible"/>
                                      </p:to>
                                    </p:set>
                                    <p:anim calcmode="lin" valueType="num">
                                      <p:cBhvr>
                                        <p:cTn id="114" dur="500" fill="hold"/>
                                        <p:tgtEl>
                                          <p:spTgt spid="3"/>
                                        </p:tgtEl>
                                        <p:attrNameLst>
                                          <p:attrName>ppt_w</p:attrName>
                                        </p:attrNameLst>
                                      </p:cBhvr>
                                      <p:tavLst>
                                        <p:tav tm="0">
                                          <p:val>
                                            <p:fltVal val="0"/>
                                          </p:val>
                                        </p:tav>
                                        <p:tav tm="100000">
                                          <p:val>
                                            <p:strVal val="#ppt_w"/>
                                          </p:val>
                                        </p:tav>
                                      </p:tavLst>
                                    </p:anim>
                                    <p:anim calcmode="lin" valueType="num">
                                      <p:cBhvr>
                                        <p:cTn id="115" dur="500" fill="hold"/>
                                        <p:tgtEl>
                                          <p:spTgt spid="3"/>
                                        </p:tgtEl>
                                        <p:attrNameLst>
                                          <p:attrName>ppt_h</p:attrName>
                                        </p:attrNameLst>
                                      </p:cBhvr>
                                      <p:tavLst>
                                        <p:tav tm="0">
                                          <p:val>
                                            <p:fltVal val="0"/>
                                          </p:val>
                                        </p:tav>
                                        <p:tav tm="100000">
                                          <p:val>
                                            <p:strVal val="#ppt_h"/>
                                          </p:val>
                                        </p:tav>
                                      </p:tavLst>
                                    </p:anim>
                                    <p:animEffect transition="in" filter="fade">
                                      <p:cBhvr>
                                        <p:cTn id="1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1" grpId="0"/>
      <p:bldP spid="32" grpId="0"/>
      <p:bldP spid="33" grpId="0"/>
      <p:bldP spid="34" grpId="0"/>
      <p:bldP spid="35" grpId="0"/>
      <p:bldP spid="36" grpId="0"/>
      <p:bldP spid="43" grpId="0"/>
      <p:bldP spid="44"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0"/>
            <a:ext cx="12192000" cy="6858000"/>
            <a:chOff x="0" y="0"/>
            <a:chExt cx="12192000" cy="685800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组合 32"/>
            <p:cNvGrpSpPr/>
            <p:nvPr/>
          </p:nvGrpSpPr>
          <p:grpSpPr>
            <a:xfrm>
              <a:off x="0" y="151858"/>
              <a:ext cx="12057454" cy="6504026"/>
              <a:chOff x="0" y="151858"/>
              <a:chExt cx="12057454" cy="6504026"/>
            </a:xfrm>
          </p:grpSpPr>
          <p:grpSp>
            <p:nvGrpSpPr>
              <p:cNvPr id="34" name="组合 33"/>
              <p:cNvGrpSpPr/>
              <p:nvPr/>
            </p:nvGrpSpPr>
            <p:grpSpPr>
              <a:xfrm>
                <a:off x="0" y="151858"/>
                <a:ext cx="12057454" cy="6504026"/>
                <a:chOff x="0" y="151858"/>
                <a:chExt cx="12057454" cy="6504026"/>
              </a:xfrm>
            </p:grpSpPr>
            <p:sp>
              <p:nvSpPr>
                <p:cNvPr id="36" name="矩形 35"/>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TextBox 2"/>
                <p:cNvSpPr txBox="1"/>
                <p:nvPr/>
              </p:nvSpPr>
              <p:spPr>
                <a:xfrm>
                  <a:off x="0" y="377339"/>
                  <a:ext cx="12057454" cy="584775"/>
                </a:xfrm>
                <a:prstGeom prst="rect">
                  <a:avLst/>
                </a:prstGeom>
                <a:noFill/>
              </p:spPr>
              <p:txBody>
                <a:bodyPr wrap="square" rtlCol="0">
                  <a:spAutoFit/>
                </a:bodyPr>
                <a:lstStyle/>
                <a:p>
                  <a:pPr algn="ctr"/>
                  <a:r>
                    <a:rPr lang="vi-VN" altLang="zh-CN" sz="3200" b="1" spc="600" dirty="0">
                      <a:solidFill>
                        <a:srgbClr val="539469"/>
                      </a:solidFill>
                      <a:latin typeface="Elsie" panose="02000000000000000000" charset="0"/>
                      <a:ea typeface="Elsie" panose="02000000000000000000" charset="0"/>
                    </a:rPr>
                    <a:t>THẢO LUẬN VỀ CÁCH XĐ TÍNH CÁCH CỦA EM</a:t>
                  </a:r>
                  <a:endParaRPr lang="zh-CN" altLang="en-US" sz="3200" b="1" spc="600" dirty="0">
                    <a:solidFill>
                      <a:srgbClr val="539469"/>
                    </a:solidFill>
                    <a:latin typeface="Elsie" panose="02000000000000000000" charset="0"/>
                    <a:ea typeface="Elsie" panose="02000000000000000000" charset="0"/>
                  </a:endParaRPr>
                </a:p>
              </p:txBody>
            </p:sp>
          </p:grpSp>
          <p:cxnSp>
            <p:nvCxnSpPr>
              <p:cNvPr id="35" name="直接连接符 34"/>
              <p:cNvCxnSpPr/>
              <p:nvPr/>
            </p:nvCxnSpPr>
            <p:spPr>
              <a:xfrm>
                <a:off x="2738621" y="1110344"/>
                <a:ext cx="6463884" cy="0"/>
              </a:xfrm>
              <a:prstGeom prst="line">
                <a:avLst/>
              </a:prstGeom>
              <a:ln>
                <a:solidFill>
                  <a:srgbClr val="539469"/>
                </a:solidFill>
              </a:ln>
            </p:spPr>
            <p:style>
              <a:lnRef idx="1">
                <a:schemeClr val="accent1"/>
              </a:lnRef>
              <a:fillRef idx="0">
                <a:schemeClr val="accent1"/>
              </a:fillRef>
              <a:effectRef idx="0">
                <a:schemeClr val="accent1"/>
              </a:effectRef>
              <a:fontRef idx="minor">
                <a:schemeClr val="tx1"/>
              </a:fontRef>
            </p:style>
          </p:cxnSp>
        </p:grpSp>
      </p:grpSp>
      <p:grpSp>
        <p:nvGrpSpPr>
          <p:cNvPr id="3" name="淘宝网Chenying0907出品 37"/>
          <p:cNvGrpSpPr/>
          <p:nvPr/>
        </p:nvGrpSpPr>
        <p:grpSpPr>
          <a:xfrm>
            <a:off x="-535709" y="1918046"/>
            <a:ext cx="5689727" cy="3794321"/>
            <a:chOff x="1692164" y="883995"/>
            <a:chExt cx="5356460" cy="3570973"/>
          </a:xfrm>
        </p:grpSpPr>
        <p:graphicFrame>
          <p:nvGraphicFramePr>
            <p:cNvPr id="4" name="图表 3"/>
            <p:cNvGraphicFramePr/>
            <p:nvPr/>
          </p:nvGraphicFramePr>
          <p:xfrm>
            <a:off x="1692164" y="883995"/>
            <a:ext cx="5356460" cy="357097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a:grpSpLocks noChangeAspect="1"/>
            </p:cNvGrpSpPr>
            <p:nvPr/>
          </p:nvGrpSpPr>
          <p:grpSpPr bwMode="auto">
            <a:xfrm>
              <a:off x="4042504" y="2156618"/>
              <a:ext cx="822325" cy="830263"/>
              <a:chOff x="2621" y="1356"/>
              <a:chExt cx="518" cy="523"/>
            </a:xfrm>
            <a:solidFill>
              <a:schemeClr val="accent1"/>
            </a:solidFill>
          </p:grpSpPr>
          <p:sp>
            <p:nvSpPr>
              <p:cNvPr id="7" name="淘宝网Chenying0907出品 5"/>
              <p:cNvSpPr/>
              <p:nvPr/>
            </p:nvSpPr>
            <p:spPr bwMode="auto">
              <a:xfrm>
                <a:off x="2647" y="1359"/>
                <a:ext cx="226" cy="235"/>
              </a:xfrm>
              <a:custGeom>
                <a:avLst/>
                <a:gdLst>
                  <a:gd name="T0" fmla="*/ 64 w 94"/>
                  <a:gd name="T1" fmla="*/ 94 h 98"/>
                  <a:gd name="T2" fmla="*/ 69 w 94"/>
                  <a:gd name="T3" fmla="*/ 84 h 98"/>
                  <a:gd name="T4" fmla="*/ 69 w 94"/>
                  <a:gd name="T5" fmla="*/ 82 h 98"/>
                  <a:gd name="T6" fmla="*/ 68 w 94"/>
                  <a:gd name="T7" fmla="*/ 81 h 98"/>
                  <a:gd name="T8" fmla="*/ 59 w 94"/>
                  <a:gd name="T9" fmla="*/ 89 h 98"/>
                  <a:gd name="T10" fmla="*/ 64 w 94"/>
                  <a:gd name="T11" fmla="*/ 79 h 98"/>
                  <a:gd name="T12" fmla="*/ 65 w 94"/>
                  <a:gd name="T13" fmla="*/ 77 h 98"/>
                  <a:gd name="T14" fmla="*/ 63 w 94"/>
                  <a:gd name="T15" fmla="*/ 76 h 98"/>
                  <a:gd name="T16" fmla="*/ 55 w 94"/>
                  <a:gd name="T17" fmla="*/ 84 h 98"/>
                  <a:gd name="T18" fmla="*/ 60 w 94"/>
                  <a:gd name="T19" fmla="*/ 74 h 98"/>
                  <a:gd name="T20" fmla="*/ 60 w 94"/>
                  <a:gd name="T21" fmla="*/ 72 h 98"/>
                  <a:gd name="T22" fmla="*/ 59 w 94"/>
                  <a:gd name="T23" fmla="*/ 71 h 98"/>
                  <a:gd name="T24" fmla="*/ 50 w 94"/>
                  <a:gd name="T25" fmla="*/ 79 h 98"/>
                  <a:gd name="T26" fmla="*/ 55 w 94"/>
                  <a:gd name="T27" fmla="*/ 69 h 98"/>
                  <a:gd name="T28" fmla="*/ 54 w 94"/>
                  <a:gd name="T29" fmla="*/ 66 h 98"/>
                  <a:gd name="T30" fmla="*/ 46 w 94"/>
                  <a:gd name="T31" fmla="*/ 74 h 98"/>
                  <a:gd name="T32" fmla="*/ 58 w 94"/>
                  <a:gd name="T33" fmla="*/ 57 h 98"/>
                  <a:gd name="T34" fmla="*/ 58 w 94"/>
                  <a:gd name="T35" fmla="*/ 53 h 98"/>
                  <a:gd name="T36" fmla="*/ 39 w 94"/>
                  <a:gd name="T37" fmla="*/ 67 h 98"/>
                  <a:gd name="T38" fmla="*/ 44 w 94"/>
                  <a:gd name="T39" fmla="*/ 57 h 98"/>
                  <a:gd name="T40" fmla="*/ 44 w 94"/>
                  <a:gd name="T41" fmla="*/ 55 h 98"/>
                  <a:gd name="T42" fmla="*/ 43 w 94"/>
                  <a:gd name="T43" fmla="*/ 54 h 98"/>
                  <a:gd name="T44" fmla="*/ 34 w 94"/>
                  <a:gd name="T45" fmla="*/ 62 h 98"/>
                  <a:gd name="T46" fmla="*/ 40 w 94"/>
                  <a:gd name="T47" fmla="*/ 52 h 98"/>
                  <a:gd name="T48" fmla="*/ 39 w 94"/>
                  <a:gd name="T49" fmla="*/ 49 h 98"/>
                  <a:gd name="T50" fmla="*/ 30 w 94"/>
                  <a:gd name="T51" fmla="*/ 57 h 98"/>
                  <a:gd name="T52" fmla="*/ 35 w 94"/>
                  <a:gd name="T53" fmla="*/ 47 h 98"/>
                  <a:gd name="T54" fmla="*/ 34 w 94"/>
                  <a:gd name="T55" fmla="*/ 44 h 98"/>
                  <a:gd name="T56" fmla="*/ 25 w 94"/>
                  <a:gd name="T57" fmla="*/ 52 h 98"/>
                  <a:gd name="T58" fmla="*/ 31 w 94"/>
                  <a:gd name="T59" fmla="*/ 42 h 98"/>
                  <a:gd name="T60" fmla="*/ 31 w 94"/>
                  <a:gd name="T61" fmla="*/ 41 h 98"/>
                  <a:gd name="T62" fmla="*/ 31 w 94"/>
                  <a:gd name="T63" fmla="*/ 40 h 98"/>
                  <a:gd name="T64" fmla="*/ 29 w 94"/>
                  <a:gd name="T65" fmla="*/ 40 h 98"/>
                  <a:gd name="T66" fmla="*/ 18 w 94"/>
                  <a:gd name="T67" fmla="*/ 44 h 98"/>
                  <a:gd name="T68" fmla="*/ 34 w 94"/>
                  <a:gd name="T69" fmla="*/ 26 h 98"/>
                  <a:gd name="T70" fmla="*/ 14 w 94"/>
                  <a:gd name="T71" fmla="*/ 40 h 98"/>
                  <a:gd name="T72" fmla="*/ 34 w 94"/>
                  <a:gd name="T73" fmla="*/ 6 h 98"/>
                  <a:gd name="T74" fmla="*/ 94 w 94"/>
                  <a:gd name="T75" fmla="*/ 64 h 98"/>
                  <a:gd name="T76" fmla="*/ 32 w 94"/>
                  <a:gd name="T77" fmla="*/ 1 h 98"/>
                  <a:gd name="T78" fmla="*/ 0 w 94"/>
                  <a:gd name="T79" fmla="*/ 31 h 98"/>
                  <a:gd name="T80" fmla="*/ 61 w 94"/>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98">
                    <a:moveTo>
                      <a:pt x="61" y="98"/>
                    </a:moveTo>
                    <a:cubicBezTo>
                      <a:pt x="64" y="94"/>
                      <a:pt x="64" y="94"/>
                      <a:pt x="64" y="94"/>
                    </a:cubicBezTo>
                    <a:cubicBezTo>
                      <a:pt x="61" y="91"/>
                      <a:pt x="61" y="91"/>
                      <a:pt x="61" y="91"/>
                    </a:cubicBezTo>
                    <a:cubicBezTo>
                      <a:pt x="69" y="84"/>
                      <a:pt x="69" y="84"/>
                      <a:pt x="69" y="84"/>
                    </a:cubicBezTo>
                    <a:cubicBezTo>
                      <a:pt x="69" y="83"/>
                      <a:pt x="69" y="83"/>
                      <a:pt x="69" y="83"/>
                    </a:cubicBezTo>
                    <a:cubicBezTo>
                      <a:pt x="69" y="82"/>
                      <a:pt x="69" y="82"/>
                      <a:pt x="69" y="82"/>
                    </a:cubicBezTo>
                    <a:cubicBezTo>
                      <a:pt x="69" y="82"/>
                      <a:pt x="69" y="82"/>
                      <a:pt x="69" y="82"/>
                    </a:cubicBezTo>
                    <a:cubicBezTo>
                      <a:pt x="69" y="81"/>
                      <a:pt x="68" y="81"/>
                      <a:pt x="68" y="81"/>
                    </a:cubicBezTo>
                    <a:cubicBezTo>
                      <a:pt x="67" y="81"/>
                      <a:pt x="67" y="81"/>
                      <a:pt x="67" y="81"/>
                    </a:cubicBezTo>
                    <a:cubicBezTo>
                      <a:pt x="59" y="89"/>
                      <a:pt x="59" y="89"/>
                      <a:pt x="59" y="89"/>
                    </a:cubicBezTo>
                    <a:cubicBezTo>
                      <a:pt x="57" y="86"/>
                      <a:pt x="57" y="86"/>
                      <a:pt x="57" y="86"/>
                    </a:cubicBezTo>
                    <a:cubicBezTo>
                      <a:pt x="64" y="79"/>
                      <a:pt x="64" y="79"/>
                      <a:pt x="64" y="79"/>
                    </a:cubicBezTo>
                    <a:cubicBezTo>
                      <a:pt x="65" y="78"/>
                      <a:pt x="65" y="78"/>
                      <a:pt x="65" y="78"/>
                    </a:cubicBezTo>
                    <a:cubicBezTo>
                      <a:pt x="65" y="77"/>
                      <a:pt x="65" y="77"/>
                      <a:pt x="65" y="77"/>
                    </a:cubicBezTo>
                    <a:cubicBezTo>
                      <a:pt x="64" y="77"/>
                      <a:pt x="64" y="77"/>
                      <a:pt x="64" y="77"/>
                    </a:cubicBezTo>
                    <a:cubicBezTo>
                      <a:pt x="64" y="76"/>
                      <a:pt x="64" y="76"/>
                      <a:pt x="63" y="76"/>
                    </a:cubicBezTo>
                    <a:cubicBezTo>
                      <a:pt x="63" y="76"/>
                      <a:pt x="63" y="76"/>
                      <a:pt x="63" y="76"/>
                    </a:cubicBezTo>
                    <a:cubicBezTo>
                      <a:pt x="55" y="84"/>
                      <a:pt x="55" y="84"/>
                      <a:pt x="55" y="84"/>
                    </a:cubicBezTo>
                    <a:cubicBezTo>
                      <a:pt x="52" y="81"/>
                      <a:pt x="52" y="81"/>
                      <a:pt x="52" y="81"/>
                    </a:cubicBezTo>
                    <a:cubicBezTo>
                      <a:pt x="60" y="74"/>
                      <a:pt x="60" y="74"/>
                      <a:pt x="60" y="74"/>
                    </a:cubicBezTo>
                    <a:cubicBezTo>
                      <a:pt x="60" y="73"/>
                      <a:pt x="60" y="73"/>
                      <a:pt x="60" y="73"/>
                    </a:cubicBezTo>
                    <a:cubicBezTo>
                      <a:pt x="60" y="72"/>
                      <a:pt x="60" y="72"/>
                      <a:pt x="60" y="72"/>
                    </a:cubicBezTo>
                    <a:cubicBezTo>
                      <a:pt x="60" y="72"/>
                      <a:pt x="60" y="72"/>
                      <a:pt x="60" y="72"/>
                    </a:cubicBezTo>
                    <a:cubicBezTo>
                      <a:pt x="60" y="71"/>
                      <a:pt x="59" y="71"/>
                      <a:pt x="59" y="71"/>
                    </a:cubicBezTo>
                    <a:cubicBezTo>
                      <a:pt x="58" y="71"/>
                      <a:pt x="58" y="71"/>
                      <a:pt x="58" y="71"/>
                    </a:cubicBezTo>
                    <a:cubicBezTo>
                      <a:pt x="50" y="79"/>
                      <a:pt x="50" y="79"/>
                      <a:pt x="50" y="79"/>
                    </a:cubicBezTo>
                    <a:cubicBezTo>
                      <a:pt x="48" y="76"/>
                      <a:pt x="48" y="76"/>
                      <a:pt x="48" y="76"/>
                    </a:cubicBezTo>
                    <a:cubicBezTo>
                      <a:pt x="55" y="69"/>
                      <a:pt x="55" y="69"/>
                      <a:pt x="55" y="69"/>
                    </a:cubicBezTo>
                    <a:cubicBezTo>
                      <a:pt x="56" y="68"/>
                      <a:pt x="56" y="67"/>
                      <a:pt x="55" y="67"/>
                    </a:cubicBezTo>
                    <a:cubicBezTo>
                      <a:pt x="55" y="67"/>
                      <a:pt x="55" y="66"/>
                      <a:pt x="54" y="66"/>
                    </a:cubicBezTo>
                    <a:cubicBezTo>
                      <a:pt x="54" y="66"/>
                      <a:pt x="54" y="66"/>
                      <a:pt x="54" y="66"/>
                    </a:cubicBezTo>
                    <a:cubicBezTo>
                      <a:pt x="46" y="74"/>
                      <a:pt x="46" y="74"/>
                      <a:pt x="46" y="74"/>
                    </a:cubicBezTo>
                    <a:cubicBezTo>
                      <a:pt x="43" y="71"/>
                      <a:pt x="43" y="71"/>
                      <a:pt x="43" y="71"/>
                    </a:cubicBezTo>
                    <a:cubicBezTo>
                      <a:pt x="58" y="57"/>
                      <a:pt x="58" y="57"/>
                      <a:pt x="58" y="57"/>
                    </a:cubicBezTo>
                    <a:cubicBezTo>
                      <a:pt x="59" y="56"/>
                      <a:pt x="59" y="55"/>
                      <a:pt x="59" y="55"/>
                    </a:cubicBezTo>
                    <a:cubicBezTo>
                      <a:pt x="59" y="54"/>
                      <a:pt x="59" y="53"/>
                      <a:pt x="58" y="53"/>
                    </a:cubicBezTo>
                    <a:cubicBezTo>
                      <a:pt x="58" y="52"/>
                      <a:pt x="56" y="52"/>
                      <a:pt x="55" y="53"/>
                    </a:cubicBezTo>
                    <a:cubicBezTo>
                      <a:pt x="39" y="67"/>
                      <a:pt x="39" y="67"/>
                      <a:pt x="39" y="67"/>
                    </a:cubicBezTo>
                    <a:cubicBezTo>
                      <a:pt x="36" y="64"/>
                      <a:pt x="36" y="64"/>
                      <a:pt x="36" y="64"/>
                    </a:cubicBezTo>
                    <a:cubicBezTo>
                      <a:pt x="44" y="57"/>
                      <a:pt x="44" y="57"/>
                      <a:pt x="44" y="57"/>
                    </a:cubicBezTo>
                    <a:cubicBezTo>
                      <a:pt x="44" y="56"/>
                      <a:pt x="44" y="56"/>
                      <a:pt x="45" y="56"/>
                    </a:cubicBezTo>
                    <a:cubicBezTo>
                      <a:pt x="44" y="55"/>
                      <a:pt x="44" y="55"/>
                      <a:pt x="44" y="55"/>
                    </a:cubicBezTo>
                    <a:cubicBezTo>
                      <a:pt x="44" y="55"/>
                      <a:pt x="44" y="55"/>
                      <a:pt x="44" y="55"/>
                    </a:cubicBezTo>
                    <a:cubicBezTo>
                      <a:pt x="44" y="54"/>
                      <a:pt x="43" y="54"/>
                      <a:pt x="43" y="54"/>
                    </a:cubicBezTo>
                    <a:cubicBezTo>
                      <a:pt x="42" y="54"/>
                      <a:pt x="42" y="54"/>
                      <a:pt x="42" y="54"/>
                    </a:cubicBezTo>
                    <a:cubicBezTo>
                      <a:pt x="34" y="62"/>
                      <a:pt x="34" y="62"/>
                      <a:pt x="34" y="62"/>
                    </a:cubicBezTo>
                    <a:cubicBezTo>
                      <a:pt x="32" y="59"/>
                      <a:pt x="32" y="59"/>
                      <a:pt x="32" y="59"/>
                    </a:cubicBezTo>
                    <a:cubicBezTo>
                      <a:pt x="40" y="52"/>
                      <a:pt x="40" y="52"/>
                      <a:pt x="40" y="52"/>
                    </a:cubicBezTo>
                    <a:cubicBezTo>
                      <a:pt x="40" y="51"/>
                      <a:pt x="40" y="50"/>
                      <a:pt x="40" y="50"/>
                    </a:cubicBezTo>
                    <a:cubicBezTo>
                      <a:pt x="39" y="49"/>
                      <a:pt x="39" y="49"/>
                      <a:pt x="39" y="49"/>
                    </a:cubicBezTo>
                    <a:cubicBezTo>
                      <a:pt x="38" y="49"/>
                      <a:pt x="38" y="49"/>
                      <a:pt x="38" y="49"/>
                    </a:cubicBezTo>
                    <a:cubicBezTo>
                      <a:pt x="30" y="57"/>
                      <a:pt x="30" y="57"/>
                      <a:pt x="30" y="57"/>
                    </a:cubicBezTo>
                    <a:cubicBezTo>
                      <a:pt x="27" y="54"/>
                      <a:pt x="27" y="54"/>
                      <a:pt x="27" y="54"/>
                    </a:cubicBezTo>
                    <a:cubicBezTo>
                      <a:pt x="35" y="47"/>
                      <a:pt x="35" y="47"/>
                      <a:pt x="35" y="47"/>
                    </a:cubicBezTo>
                    <a:cubicBezTo>
                      <a:pt x="36" y="46"/>
                      <a:pt x="36" y="45"/>
                      <a:pt x="35" y="45"/>
                    </a:cubicBezTo>
                    <a:cubicBezTo>
                      <a:pt x="35" y="44"/>
                      <a:pt x="34" y="44"/>
                      <a:pt x="34" y="44"/>
                    </a:cubicBezTo>
                    <a:cubicBezTo>
                      <a:pt x="33" y="44"/>
                      <a:pt x="33" y="44"/>
                      <a:pt x="33" y="44"/>
                    </a:cubicBezTo>
                    <a:cubicBezTo>
                      <a:pt x="25" y="52"/>
                      <a:pt x="25" y="52"/>
                      <a:pt x="25" y="52"/>
                    </a:cubicBezTo>
                    <a:cubicBezTo>
                      <a:pt x="23" y="49"/>
                      <a:pt x="23" y="49"/>
                      <a:pt x="23" y="49"/>
                    </a:cubicBezTo>
                    <a:cubicBezTo>
                      <a:pt x="31" y="42"/>
                      <a:pt x="31" y="42"/>
                      <a:pt x="31" y="42"/>
                    </a:cubicBezTo>
                    <a:cubicBezTo>
                      <a:pt x="31" y="41"/>
                      <a:pt x="31" y="41"/>
                      <a:pt x="31" y="41"/>
                    </a:cubicBezTo>
                    <a:cubicBezTo>
                      <a:pt x="31" y="41"/>
                      <a:pt x="31" y="41"/>
                      <a:pt x="31" y="41"/>
                    </a:cubicBezTo>
                    <a:cubicBezTo>
                      <a:pt x="31" y="40"/>
                      <a:pt x="31" y="40"/>
                      <a:pt x="31" y="40"/>
                    </a:cubicBezTo>
                    <a:cubicBezTo>
                      <a:pt x="31" y="40"/>
                      <a:pt x="31" y="40"/>
                      <a:pt x="31" y="40"/>
                    </a:cubicBezTo>
                    <a:cubicBezTo>
                      <a:pt x="30" y="40"/>
                      <a:pt x="30" y="39"/>
                      <a:pt x="30" y="39"/>
                    </a:cubicBezTo>
                    <a:cubicBezTo>
                      <a:pt x="29" y="40"/>
                      <a:pt x="29" y="40"/>
                      <a:pt x="29" y="40"/>
                    </a:cubicBezTo>
                    <a:cubicBezTo>
                      <a:pt x="21" y="47"/>
                      <a:pt x="21" y="47"/>
                      <a:pt x="21" y="47"/>
                    </a:cubicBezTo>
                    <a:cubicBezTo>
                      <a:pt x="18" y="44"/>
                      <a:pt x="18" y="44"/>
                      <a:pt x="18" y="44"/>
                    </a:cubicBezTo>
                    <a:cubicBezTo>
                      <a:pt x="33" y="29"/>
                      <a:pt x="33" y="29"/>
                      <a:pt x="33" y="29"/>
                    </a:cubicBezTo>
                    <a:cubicBezTo>
                      <a:pt x="34" y="28"/>
                      <a:pt x="35" y="27"/>
                      <a:pt x="34" y="26"/>
                    </a:cubicBezTo>
                    <a:cubicBezTo>
                      <a:pt x="33" y="25"/>
                      <a:pt x="31" y="25"/>
                      <a:pt x="30" y="26"/>
                    </a:cubicBezTo>
                    <a:cubicBezTo>
                      <a:pt x="14" y="40"/>
                      <a:pt x="14" y="40"/>
                      <a:pt x="14" y="40"/>
                    </a:cubicBezTo>
                    <a:cubicBezTo>
                      <a:pt x="6" y="31"/>
                      <a:pt x="6" y="31"/>
                      <a:pt x="6" y="31"/>
                    </a:cubicBezTo>
                    <a:cubicBezTo>
                      <a:pt x="34" y="6"/>
                      <a:pt x="34" y="6"/>
                      <a:pt x="34" y="6"/>
                    </a:cubicBezTo>
                    <a:cubicBezTo>
                      <a:pt x="91" y="68"/>
                      <a:pt x="91" y="68"/>
                      <a:pt x="91" y="68"/>
                    </a:cubicBezTo>
                    <a:cubicBezTo>
                      <a:pt x="94" y="64"/>
                      <a:pt x="94" y="64"/>
                      <a:pt x="94" y="64"/>
                    </a:cubicBezTo>
                    <a:cubicBezTo>
                      <a:pt x="36" y="1"/>
                      <a:pt x="36" y="1"/>
                      <a:pt x="36" y="1"/>
                    </a:cubicBezTo>
                    <a:cubicBezTo>
                      <a:pt x="35" y="0"/>
                      <a:pt x="33" y="0"/>
                      <a:pt x="32" y="1"/>
                    </a:cubicBezTo>
                    <a:cubicBezTo>
                      <a:pt x="1" y="29"/>
                      <a:pt x="1" y="29"/>
                      <a:pt x="1" y="29"/>
                    </a:cubicBezTo>
                    <a:cubicBezTo>
                      <a:pt x="1" y="30"/>
                      <a:pt x="0" y="30"/>
                      <a:pt x="0" y="31"/>
                    </a:cubicBezTo>
                    <a:cubicBezTo>
                      <a:pt x="0" y="32"/>
                      <a:pt x="0" y="33"/>
                      <a:pt x="1" y="33"/>
                    </a:cubicBezTo>
                    <a:lnTo>
                      <a:pt x="61" y="98"/>
                    </a:lnTo>
                    <a:close/>
                  </a:path>
                </a:pathLst>
              </a:custGeom>
              <a:solidFill>
                <a:srgbClr val="539469"/>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4400" dirty="0">
                  <a:latin typeface="Elsie" panose="02000000000000000000" charset="0"/>
                  <a:ea typeface="Elsie" panose="02000000000000000000" charset="0"/>
                </a:endParaRPr>
              </a:p>
            </p:txBody>
          </p:sp>
          <p:sp>
            <p:nvSpPr>
              <p:cNvPr id="8" name="淘宝网Chenying0907出品 6"/>
              <p:cNvSpPr/>
              <p:nvPr/>
            </p:nvSpPr>
            <p:spPr bwMode="auto">
              <a:xfrm>
                <a:off x="2890" y="1618"/>
                <a:ext cx="249" cy="261"/>
              </a:xfrm>
              <a:custGeom>
                <a:avLst/>
                <a:gdLst>
                  <a:gd name="T0" fmla="*/ 34 w 104"/>
                  <a:gd name="T1" fmla="*/ 0 h 109"/>
                  <a:gd name="T2" fmla="*/ 98 w 104"/>
                  <a:gd name="T3" fmla="*/ 78 h 109"/>
                  <a:gd name="T4" fmla="*/ 64 w 104"/>
                  <a:gd name="T5" fmla="*/ 95 h 109"/>
                  <a:gd name="T6" fmla="*/ 72 w 104"/>
                  <a:gd name="T7" fmla="*/ 87 h 109"/>
                  <a:gd name="T8" fmla="*/ 72 w 104"/>
                  <a:gd name="T9" fmla="*/ 86 h 109"/>
                  <a:gd name="T10" fmla="*/ 70 w 104"/>
                  <a:gd name="T11" fmla="*/ 86 h 109"/>
                  <a:gd name="T12" fmla="*/ 60 w 104"/>
                  <a:gd name="T13" fmla="*/ 90 h 109"/>
                  <a:gd name="T14" fmla="*/ 68 w 104"/>
                  <a:gd name="T15" fmla="*/ 81 h 109"/>
                  <a:gd name="T16" fmla="*/ 66 w 104"/>
                  <a:gd name="T17" fmla="*/ 81 h 109"/>
                  <a:gd name="T18" fmla="*/ 55 w 104"/>
                  <a:gd name="T19" fmla="*/ 86 h 109"/>
                  <a:gd name="T20" fmla="*/ 63 w 104"/>
                  <a:gd name="T21" fmla="*/ 77 h 109"/>
                  <a:gd name="T22" fmla="*/ 63 w 104"/>
                  <a:gd name="T23" fmla="*/ 76 h 109"/>
                  <a:gd name="T24" fmla="*/ 61 w 104"/>
                  <a:gd name="T25" fmla="*/ 76 h 109"/>
                  <a:gd name="T26" fmla="*/ 51 w 104"/>
                  <a:gd name="T27" fmla="*/ 81 h 109"/>
                  <a:gd name="T28" fmla="*/ 59 w 104"/>
                  <a:gd name="T29" fmla="*/ 72 h 109"/>
                  <a:gd name="T30" fmla="*/ 59 w 104"/>
                  <a:gd name="T31" fmla="*/ 71 h 109"/>
                  <a:gd name="T32" fmla="*/ 57 w 104"/>
                  <a:gd name="T33" fmla="*/ 71 h 109"/>
                  <a:gd name="T34" fmla="*/ 46 w 104"/>
                  <a:gd name="T35" fmla="*/ 75 h 109"/>
                  <a:gd name="T36" fmla="*/ 62 w 104"/>
                  <a:gd name="T37" fmla="*/ 59 h 109"/>
                  <a:gd name="T38" fmla="*/ 58 w 104"/>
                  <a:gd name="T39" fmla="*/ 57 h 109"/>
                  <a:gd name="T40" fmla="*/ 39 w 104"/>
                  <a:gd name="T41" fmla="*/ 68 h 109"/>
                  <a:gd name="T42" fmla="*/ 47 w 104"/>
                  <a:gd name="T43" fmla="*/ 60 h 109"/>
                  <a:gd name="T44" fmla="*/ 47 w 104"/>
                  <a:gd name="T45" fmla="*/ 59 h 109"/>
                  <a:gd name="T46" fmla="*/ 45 w 104"/>
                  <a:gd name="T47" fmla="*/ 59 h 109"/>
                  <a:gd name="T48" fmla="*/ 35 w 104"/>
                  <a:gd name="T49" fmla="*/ 63 h 109"/>
                  <a:gd name="T50" fmla="*/ 43 w 104"/>
                  <a:gd name="T51" fmla="*/ 55 h 109"/>
                  <a:gd name="T52" fmla="*/ 43 w 104"/>
                  <a:gd name="T53" fmla="*/ 54 h 109"/>
                  <a:gd name="T54" fmla="*/ 41 w 104"/>
                  <a:gd name="T55" fmla="*/ 54 h 109"/>
                  <a:gd name="T56" fmla="*/ 30 w 104"/>
                  <a:gd name="T57" fmla="*/ 58 h 109"/>
                  <a:gd name="T58" fmla="*/ 38 w 104"/>
                  <a:gd name="T59" fmla="*/ 49 h 109"/>
                  <a:gd name="T60" fmla="*/ 36 w 104"/>
                  <a:gd name="T61" fmla="*/ 49 h 109"/>
                  <a:gd name="T62" fmla="*/ 26 w 104"/>
                  <a:gd name="T63" fmla="*/ 54 h 109"/>
                  <a:gd name="T64" fmla="*/ 34 w 104"/>
                  <a:gd name="T65" fmla="*/ 45 h 109"/>
                  <a:gd name="T66" fmla="*/ 33 w 104"/>
                  <a:gd name="T67" fmla="*/ 44 h 109"/>
                  <a:gd name="T68" fmla="*/ 32 w 104"/>
                  <a:gd name="T69" fmla="*/ 44 h 109"/>
                  <a:gd name="T70" fmla="*/ 21 w 104"/>
                  <a:gd name="T71" fmla="*/ 48 h 109"/>
                  <a:gd name="T72" fmla="*/ 37 w 104"/>
                  <a:gd name="T73" fmla="*/ 32 h 109"/>
                  <a:gd name="T74" fmla="*/ 33 w 104"/>
                  <a:gd name="T75" fmla="*/ 30 h 109"/>
                  <a:gd name="T76" fmla="*/ 14 w 104"/>
                  <a:gd name="T77" fmla="*/ 41 h 109"/>
                  <a:gd name="T78" fmla="*/ 22 w 104"/>
                  <a:gd name="T79" fmla="*/ 33 h 109"/>
                  <a:gd name="T80" fmla="*/ 22 w 104"/>
                  <a:gd name="T81" fmla="*/ 32 h 109"/>
                  <a:gd name="T82" fmla="*/ 21 w 104"/>
                  <a:gd name="T83" fmla="*/ 31 h 109"/>
                  <a:gd name="T84" fmla="*/ 12 w 104"/>
                  <a:gd name="T85" fmla="*/ 39 h 109"/>
                  <a:gd name="T86" fmla="*/ 17 w 104"/>
                  <a:gd name="T87" fmla="*/ 29 h 109"/>
                  <a:gd name="T88" fmla="*/ 18 w 104"/>
                  <a:gd name="T89" fmla="*/ 27 h 109"/>
                  <a:gd name="T90" fmla="*/ 17 w 104"/>
                  <a:gd name="T91" fmla="*/ 27 h 109"/>
                  <a:gd name="T92" fmla="*/ 8 w 104"/>
                  <a:gd name="T93" fmla="*/ 34 h 109"/>
                  <a:gd name="T94" fmla="*/ 0 w 104"/>
                  <a:gd name="T95" fmla="*/ 34 h 109"/>
                  <a:gd name="T96" fmla="*/ 70 w 104"/>
                  <a:gd name="T97" fmla="*/ 109 h 109"/>
                  <a:gd name="T98" fmla="*/ 72 w 104"/>
                  <a:gd name="T99" fmla="*/ 109 h 109"/>
                  <a:gd name="T100" fmla="*/ 104 w 104"/>
                  <a:gd name="T10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9">
                    <a:moveTo>
                      <a:pt x="103" y="76"/>
                    </a:moveTo>
                    <a:cubicBezTo>
                      <a:pt x="34" y="0"/>
                      <a:pt x="34" y="0"/>
                      <a:pt x="34" y="0"/>
                    </a:cubicBezTo>
                    <a:cubicBezTo>
                      <a:pt x="30" y="4"/>
                      <a:pt x="30" y="4"/>
                      <a:pt x="30" y="4"/>
                    </a:cubicBezTo>
                    <a:cubicBezTo>
                      <a:pt x="98" y="78"/>
                      <a:pt x="98" y="78"/>
                      <a:pt x="98" y="78"/>
                    </a:cubicBezTo>
                    <a:cubicBezTo>
                      <a:pt x="71" y="103"/>
                      <a:pt x="71" y="103"/>
                      <a:pt x="71" y="103"/>
                    </a:cubicBezTo>
                    <a:cubicBezTo>
                      <a:pt x="64" y="95"/>
                      <a:pt x="64" y="95"/>
                      <a:pt x="64" y="95"/>
                    </a:cubicBezTo>
                    <a:cubicBezTo>
                      <a:pt x="72" y="88"/>
                      <a:pt x="72" y="88"/>
                      <a:pt x="72" y="88"/>
                    </a:cubicBezTo>
                    <a:cubicBezTo>
                      <a:pt x="72" y="88"/>
                      <a:pt x="72" y="88"/>
                      <a:pt x="72" y="87"/>
                    </a:cubicBezTo>
                    <a:cubicBezTo>
                      <a:pt x="72" y="86"/>
                      <a:pt x="72" y="86"/>
                      <a:pt x="72" y="86"/>
                    </a:cubicBezTo>
                    <a:cubicBezTo>
                      <a:pt x="72" y="86"/>
                      <a:pt x="72" y="86"/>
                      <a:pt x="72" y="86"/>
                    </a:cubicBezTo>
                    <a:cubicBezTo>
                      <a:pt x="72" y="86"/>
                      <a:pt x="71" y="86"/>
                      <a:pt x="71" y="86"/>
                    </a:cubicBezTo>
                    <a:cubicBezTo>
                      <a:pt x="70" y="86"/>
                      <a:pt x="70" y="86"/>
                      <a:pt x="70" y="86"/>
                    </a:cubicBezTo>
                    <a:cubicBezTo>
                      <a:pt x="62" y="93"/>
                      <a:pt x="62" y="93"/>
                      <a:pt x="62" y="93"/>
                    </a:cubicBezTo>
                    <a:cubicBezTo>
                      <a:pt x="60" y="90"/>
                      <a:pt x="60" y="90"/>
                      <a:pt x="60" y="90"/>
                    </a:cubicBezTo>
                    <a:cubicBezTo>
                      <a:pt x="67" y="83"/>
                      <a:pt x="67" y="83"/>
                      <a:pt x="67" y="83"/>
                    </a:cubicBezTo>
                    <a:cubicBezTo>
                      <a:pt x="68" y="83"/>
                      <a:pt x="68" y="82"/>
                      <a:pt x="68" y="81"/>
                    </a:cubicBezTo>
                    <a:cubicBezTo>
                      <a:pt x="67" y="81"/>
                      <a:pt x="67" y="81"/>
                      <a:pt x="66" y="81"/>
                    </a:cubicBezTo>
                    <a:cubicBezTo>
                      <a:pt x="66" y="81"/>
                      <a:pt x="66" y="81"/>
                      <a:pt x="66" y="81"/>
                    </a:cubicBezTo>
                    <a:cubicBezTo>
                      <a:pt x="58" y="88"/>
                      <a:pt x="58" y="88"/>
                      <a:pt x="58" y="88"/>
                    </a:cubicBezTo>
                    <a:cubicBezTo>
                      <a:pt x="55" y="86"/>
                      <a:pt x="55" y="86"/>
                      <a:pt x="55" y="86"/>
                    </a:cubicBezTo>
                    <a:cubicBezTo>
                      <a:pt x="63" y="78"/>
                      <a:pt x="63" y="78"/>
                      <a:pt x="63" y="78"/>
                    </a:cubicBezTo>
                    <a:cubicBezTo>
                      <a:pt x="63" y="78"/>
                      <a:pt x="63" y="78"/>
                      <a:pt x="63" y="77"/>
                    </a:cubicBezTo>
                    <a:cubicBezTo>
                      <a:pt x="63" y="77"/>
                      <a:pt x="63" y="77"/>
                      <a:pt x="63" y="77"/>
                    </a:cubicBezTo>
                    <a:cubicBezTo>
                      <a:pt x="63" y="76"/>
                      <a:pt x="63" y="76"/>
                      <a:pt x="63" y="76"/>
                    </a:cubicBezTo>
                    <a:cubicBezTo>
                      <a:pt x="63" y="76"/>
                      <a:pt x="62" y="76"/>
                      <a:pt x="62" y="76"/>
                    </a:cubicBezTo>
                    <a:cubicBezTo>
                      <a:pt x="61" y="76"/>
                      <a:pt x="61" y="76"/>
                      <a:pt x="61" y="76"/>
                    </a:cubicBezTo>
                    <a:cubicBezTo>
                      <a:pt x="53" y="83"/>
                      <a:pt x="53" y="83"/>
                      <a:pt x="53" y="83"/>
                    </a:cubicBezTo>
                    <a:cubicBezTo>
                      <a:pt x="51" y="81"/>
                      <a:pt x="51" y="81"/>
                      <a:pt x="51" y="81"/>
                    </a:cubicBezTo>
                    <a:cubicBezTo>
                      <a:pt x="58" y="73"/>
                      <a:pt x="58" y="73"/>
                      <a:pt x="58" y="73"/>
                    </a:cubicBezTo>
                    <a:cubicBezTo>
                      <a:pt x="59" y="73"/>
                      <a:pt x="59" y="73"/>
                      <a:pt x="59" y="72"/>
                    </a:cubicBezTo>
                    <a:cubicBezTo>
                      <a:pt x="59" y="72"/>
                      <a:pt x="59" y="72"/>
                      <a:pt x="59" y="72"/>
                    </a:cubicBezTo>
                    <a:cubicBezTo>
                      <a:pt x="59" y="71"/>
                      <a:pt x="59" y="71"/>
                      <a:pt x="59" y="71"/>
                    </a:cubicBezTo>
                    <a:cubicBezTo>
                      <a:pt x="58" y="71"/>
                      <a:pt x="58" y="71"/>
                      <a:pt x="57" y="71"/>
                    </a:cubicBezTo>
                    <a:cubicBezTo>
                      <a:pt x="57" y="71"/>
                      <a:pt x="57" y="71"/>
                      <a:pt x="57" y="71"/>
                    </a:cubicBezTo>
                    <a:cubicBezTo>
                      <a:pt x="49" y="79"/>
                      <a:pt x="49" y="79"/>
                      <a:pt x="49" y="79"/>
                    </a:cubicBezTo>
                    <a:cubicBezTo>
                      <a:pt x="46" y="75"/>
                      <a:pt x="46" y="75"/>
                      <a:pt x="46" y="75"/>
                    </a:cubicBezTo>
                    <a:cubicBezTo>
                      <a:pt x="61" y="61"/>
                      <a:pt x="61" y="61"/>
                      <a:pt x="61" y="61"/>
                    </a:cubicBezTo>
                    <a:cubicBezTo>
                      <a:pt x="62" y="61"/>
                      <a:pt x="62" y="60"/>
                      <a:pt x="62" y="59"/>
                    </a:cubicBezTo>
                    <a:cubicBezTo>
                      <a:pt x="62" y="58"/>
                      <a:pt x="62" y="58"/>
                      <a:pt x="61" y="57"/>
                    </a:cubicBezTo>
                    <a:cubicBezTo>
                      <a:pt x="60" y="56"/>
                      <a:pt x="59" y="56"/>
                      <a:pt x="58" y="57"/>
                    </a:cubicBezTo>
                    <a:cubicBezTo>
                      <a:pt x="42" y="71"/>
                      <a:pt x="42" y="71"/>
                      <a:pt x="42" y="71"/>
                    </a:cubicBezTo>
                    <a:cubicBezTo>
                      <a:pt x="39" y="68"/>
                      <a:pt x="39" y="68"/>
                      <a:pt x="39" y="68"/>
                    </a:cubicBezTo>
                    <a:cubicBezTo>
                      <a:pt x="47" y="61"/>
                      <a:pt x="47" y="61"/>
                      <a:pt x="47" y="61"/>
                    </a:cubicBezTo>
                    <a:cubicBezTo>
                      <a:pt x="47" y="61"/>
                      <a:pt x="47" y="60"/>
                      <a:pt x="47" y="60"/>
                    </a:cubicBezTo>
                    <a:cubicBezTo>
                      <a:pt x="47" y="59"/>
                      <a:pt x="47" y="59"/>
                      <a:pt x="47" y="59"/>
                    </a:cubicBezTo>
                    <a:cubicBezTo>
                      <a:pt x="47" y="59"/>
                      <a:pt x="47" y="59"/>
                      <a:pt x="47" y="59"/>
                    </a:cubicBezTo>
                    <a:cubicBezTo>
                      <a:pt x="47" y="59"/>
                      <a:pt x="46" y="59"/>
                      <a:pt x="46" y="59"/>
                    </a:cubicBezTo>
                    <a:cubicBezTo>
                      <a:pt x="45" y="59"/>
                      <a:pt x="45" y="59"/>
                      <a:pt x="45" y="59"/>
                    </a:cubicBezTo>
                    <a:cubicBezTo>
                      <a:pt x="37" y="66"/>
                      <a:pt x="37" y="66"/>
                      <a:pt x="37" y="66"/>
                    </a:cubicBezTo>
                    <a:cubicBezTo>
                      <a:pt x="35" y="63"/>
                      <a:pt x="35" y="63"/>
                      <a:pt x="35" y="63"/>
                    </a:cubicBezTo>
                    <a:cubicBezTo>
                      <a:pt x="42" y="56"/>
                      <a:pt x="42" y="56"/>
                      <a:pt x="42" y="56"/>
                    </a:cubicBezTo>
                    <a:cubicBezTo>
                      <a:pt x="43" y="56"/>
                      <a:pt x="43" y="56"/>
                      <a:pt x="43" y="55"/>
                    </a:cubicBezTo>
                    <a:cubicBezTo>
                      <a:pt x="43" y="54"/>
                      <a:pt x="43" y="54"/>
                      <a:pt x="43" y="54"/>
                    </a:cubicBezTo>
                    <a:cubicBezTo>
                      <a:pt x="43" y="54"/>
                      <a:pt x="43" y="54"/>
                      <a:pt x="43" y="54"/>
                    </a:cubicBezTo>
                    <a:cubicBezTo>
                      <a:pt x="42" y="54"/>
                      <a:pt x="42" y="54"/>
                      <a:pt x="41" y="54"/>
                    </a:cubicBezTo>
                    <a:cubicBezTo>
                      <a:pt x="41" y="54"/>
                      <a:pt x="41" y="54"/>
                      <a:pt x="41" y="54"/>
                    </a:cubicBezTo>
                    <a:cubicBezTo>
                      <a:pt x="33" y="61"/>
                      <a:pt x="33" y="61"/>
                      <a:pt x="33" y="61"/>
                    </a:cubicBezTo>
                    <a:cubicBezTo>
                      <a:pt x="30" y="58"/>
                      <a:pt x="30" y="58"/>
                      <a:pt x="30" y="58"/>
                    </a:cubicBezTo>
                    <a:cubicBezTo>
                      <a:pt x="38" y="51"/>
                      <a:pt x="38" y="51"/>
                      <a:pt x="38" y="51"/>
                    </a:cubicBezTo>
                    <a:cubicBezTo>
                      <a:pt x="39" y="51"/>
                      <a:pt x="39" y="50"/>
                      <a:pt x="38" y="49"/>
                    </a:cubicBezTo>
                    <a:cubicBezTo>
                      <a:pt x="38" y="49"/>
                      <a:pt x="37" y="49"/>
                      <a:pt x="37" y="49"/>
                    </a:cubicBezTo>
                    <a:cubicBezTo>
                      <a:pt x="36" y="49"/>
                      <a:pt x="36" y="49"/>
                      <a:pt x="36" y="49"/>
                    </a:cubicBezTo>
                    <a:cubicBezTo>
                      <a:pt x="28" y="56"/>
                      <a:pt x="28" y="56"/>
                      <a:pt x="28" y="56"/>
                    </a:cubicBezTo>
                    <a:cubicBezTo>
                      <a:pt x="26" y="54"/>
                      <a:pt x="26" y="54"/>
                      <a:pt x="26" y="54"/>
                    </a:cubicBezTo>
                    <a:cubicBezTo>
                      <a:pt x="33" y="46"/>
                      <a:pt x="33" y="46"/>
                      <a:pt x="33" y="46"/>
                    </a:cubicBezTo>
                    <a:cubicBezTo>
                      <a:pt x="34" y="46"/>
                      <a:pt x="34" y="46"/>
                      <a:pt x="34" y="45"/>
                    </a:cubicBezTo>
                    <a:cubicBezTo>
                      <a:pt x="34" y="45"/>
                      <a:pt x="34" y="45"/>
                      <a:pt x="34" y="45"/>
                    </a:cubicBezTo>
                    <a:cubicBezTo>
                      <a:pt x="33" y="44"/>
                      <a:pt x="33" y="44"/>
                      <a:pt x="33" y="44"/>
                    </a:cubicBezTo>
                    <a:cubicBezTo>
                      <a:pt x="33" y="44"/>
                      <a:pt x="33" y="44"/>
                      <a:pt x="32" y="44"/>
                    </a:cubicBezTo>
                    <a:cubicBezTo>
                      <a:pt x="32" y="44"/>
                      <a:pt x="32" y="44"/>
                      <a:pt x="32" y="44"/>
                    </a:cubicBezTo>
                    <a:cubicBezTo>
                      <a:pt x="24" y="51"/>
                      <a:pt x="24" y="51"/>
                      <a:pt x="24" y="51"/>
                    </a:cubicBezTo>
                    <a:cubicBezTo>
                      <a:pt x="21" y="48"/>
                      <a:pt x="21" y="48"/>
                      <a:pt x="21" y="48"/>
                    </a:cubicBezTo>
                    <a:cubicBezTo>
                      <a:pt x="36" y="34"/>
                      <a:pt x="36" y="34"/>
                      <a:pt x="36" y="34"/>
                    </a:cubicBezTo>
                    <a:cubicBezTo>
                      <a:pt x="37" y="33"/>
                      <a:pt x="37" y="33"/>
                      <a:pt x="37" y="32"/>
                    </a:cubicBezTo>
                    <a:cubicBezTo>
                      <a:pt x="37" y="31"/>
                      <a:pt x="37" y="31"/>
                      <a:pt x="36" y="30"/>
                    </a:cubicBezTo>
                    <a:cubicBezTo>
                      <a:pt x="35" y="29"/>
                      <a:pt x="34" y="29"/>
                      <a:pt x="33" y="30"/>
                    </a:cubicBezTo>
                    <a:cubicBezTo>
                      <a:pt x="17" y="44"/>
                      <a:pt x="17" y="44"/>
                      <a:pt x="17" y="44"/>
                    </a:cubicBezTo>
                    <a:cubicBezTo>
                      <a:pt x="14" y="41"/>
                      <a:pt x="14" y="41"/>
                      <a:pt x="14" y="41"/>
                    </a:cubicBezTo>
                    <a:cubicBezTo>
                      <a:pt x="22" y="34"/>
                      <a:pt x="22" y="34"/>
                      <a:pt x="22" y="34"/>
                    </a:cubicBezTo>
                    <a:cubicBezTo>
                      <a:pt x="22" y="33"/>
                      <a:pt x="22" y="33"/>
                      <a:pt x="22" y="33"/>
                    </a:cubicBezTo>
                    <a:cubicBezTo>
                      <a:pt x="22" y="33"/>
                      <a:pt x="22" y="33"/>
                      <a:pt x="22" y="33"/>
                    </a:cubicBezTo>
                    <a:cubicBezTo>
                      <a:pt x="22" y="32"/>
                      <a:pt x="22" y="32"/>
                      <a:pt x="22" y="32"/>
                    </a:cubicBezTo>
                    <a:cubicBezTo>
                      <a:pt x="22" y="32"/>
                      <a:pt x="22" y="32"/>
                      <a:pt x="22" y="32"/>
                    </a:cubicBezTo>
                    <a:cubicBezTo>
                      <a:pt x="22" y="32"/>
                      <a:pt x="21" y="31"/>
                      <a:pt x="21" y="31"/>
                    </a:cubicBezTo>
                    <a:cubicBezTo>
                      <a:pt x="20" y="32"/>
                      <a:pt x="20" y="32"/>
                      <a:pt x="20" y="32"/>
                    </a:cubicBezTo>
                    <a:cubicBezTo>
                      <a:pt x="12" y="39"/>
                      <a:pt x="12" y="39"/>
                      <a:pt x="12" y="39"/>
                    </a:cubicBezTo>
                    <a:cubicBezTo>
                      <a:pt x="10" y="36"/>
                      <a:pt x="10" y="36"/>
                      <a:pt x="10" y="36"/>
                    </a:cubicBezTo>
                    <a:cubicBezTo>
                      <a:pt x="17" y="29"/>
                      <a:pt x="17" y="29"/>
                      <a:pt x="17" y="29"/>
                    </a:cubicBezTo>
                    <a:cubicBezTo>
                      <a:pt x="18" y="29"/>
                      <a:pt x="18" y="28"/>
                      <a:pt x="18" y="28"/>
                    </a:cubicBezTo>
                    <a:cubicBezTo>
                      <a:pt x="18" y="27"/>
                      <a:pt x="18" y="27"/>
                      <a:pt x="18" y="27"/>
                    </a:cubicBezTo>
                    <a:cubicBezTo>
                      <a:pt x="18" y="27"/>
                      <a:pt x="18" y="27"/>
                      <a:pt x="18" y="27"/>
                    </a:cubicBezTo>
                    <a:cubicBezTo>
                      <a:pt x="17" y="27"/>
                      <a:pt x="17" y="27"/>
                      <a:pt x="17" y="27"/>
                    </a:cubicBezTo>
                    <a:cubicBezTo>
                      <a:pt x="16" y="27"/>
                      <a:pt x="16" y="27"/>
                      <a:pt x="16" y="27"/>
                    </a:cubicBezTo>
                    <a:cubicBezTo>
                      <a:pt x="8" y="34"/>
                      <a:pt x="8" y="34"/>
                      <a:pt x="8" y="34"/>
                    </a:cubicBezTo>
                    <a:cubicBezTo>
                      <a:pt x="4" y="30"/>
                      <a:pt x="4" y="30"/>
                      <a:pt x="4" y="30"/>
                    </a:cubicBezTo>
                    <a:cubicBezTo>
                      <a:pt x="0" y="34"/>
                      <a:pt x="0" y="34"/>
                      <a:pt x="0" y="34"/>
                    </a:cubicBezTo>
                    <a:cubicBezTo>
                      <a:pt x="68" y="109"/>
                      <a:pt x="68" y="109"/>
                      <a:pt x="68" y="109"/>
                    </a:cubicBezTo>
                    <a:cubicBezTo>
                      <a:pt x="69" y="109"/>
                      <a:pt x="70" y="109"/>
                      <a:pt x="70" y="109"/>
                    </a:cubicBezTo>
                    <a:cubicBezTo>
                      <a:pt x="70" y="109"/>
                      <a:pt x="70" y="109"/>
                      <a:pt x="70" y="109"/>
                    </a:cubicBezTo>
                    <a:cubicBezTo>
                      <a:pt x="71" y="109"/>
                      <a:pt x="72" y="109"/>
                      <a:pt x="72" y="109"/>
                    </a:cubicBezTo>
                    <a:cubicBezTo>
                      <a:pt x="103" y="80"/>
                      <a:pt x="103" y="80"/>
                      <a:pt x="103" y="80"/>
                    </a:cubicBezTo>
                    <a:cubicBezTo>
                      <a:pt x="104" y="80"/>
                      <a:pt x="104" y="79"/>
                      <a:pt x="104" y="78"/>
                    </a:cubicBezTo>
                    <a:cubicBezTo>
                      <a:pt x="104" y="78"/>
                      <a:pt x="104" y="77"/>
                      <a:pt x="103" y="76"/>
                    </a:cubicBezTo>
                    <a:close/>
                  </a:path>
                </a:pathLst>
              </a:custGeom>
              <a:solidFill>
                <a:srgbClr val="539469"/>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4400" dirty="0">
                  <a:latin typeface="Elsie" panose="02000000000000000000" charset="0"/>
                  <a:ea typeface="Elsie" panose="02000000000000000000" charset="0"/>
                </a:endParaRPr>
              </a:p>
            </p:txBody>
          </p:sp>
          <p:sp>
            <p:nvSpPr>
              <p:cNvPr id="9" name="淘宝网Chenying0907出品 7"/>
              <p:cNvSpPr>
                <a:spLocks noEditPoints="1"/>
              </p:cNvSpPr>
              <p:nvPr/>
            </p:nvSpPr>
            <p:spPr bwMode="auto">
              <a:xfrm>
                <a:off x="2621" y="1356"/>
                <a:ext cx="508" cy="513"/>
              </a:xfrm>
              <a:custGeom>
                <a:avLst/>
                <a:gdLst>
                  <a:gd name="T0" fmla="*/ 211 w 212"/>
                  <a:gd name="T1" fmla="*/ 33 h 214"/>
                  <a:gd name="T2" fmla="*/ 181 w 212"/>
                  <a:gd name="T3" fmla="*/ 2 h 214"/>
                  <a:gd name="T4" fmla="*/ 175 w 212"/>
                  <a:gd name="T5" fmla="*/ 2 h 214"/>
                  <a:gd name="T6" fmla="*/ 36 w 212"/>
                  <a:gd name="T7" fmla="*/ 139 h 214"/>
                  <a:gd name="T8" fmla="*/ 1 w 212"/>
                  <a:gd name="T9" fmla="*/ 207 h 214"/>
                  <a:gd name="T10" fmla="*/ 2 w 212"/>
                  <a:gd name="T11" fmla="*/ 212 h 214"/>
                  <a:gd name="T12" fmla="*/ 5 w 212"/>
                  <a:gd name="T13" fmla="*/ 214 h 214"/>
                  <a:gd name="T14" fmla="*/ 7 w 212"/>
                  <a:gd name="T15" fmla="*/ 213 h 214"/>
                  <a:gd name="T16" fmla="*/ 73 w 212"/>
                  <a:gd name="T17" fmla="*/ 176 h 214"/>
                  <a:gd name="T18" fmla="*/ 74 w 212"/>
                  <a:gd name="T19" fmla="*/ 175 h 214"/>
                  <a:gd name="T20" fmla="*/ 211 w 212"/>
                  <a:gd name="T21" fmla="*/ 39 h 214"/>
                  <a:gd name="T22" fmla="*/ 211 w 212"/>
                  <a:gd name="T23" fmla="*/ 33 h 214"/>
                  <a:gd name="T24" fmla="*/ 178 w 212"/>
                  <a:gd name="T25" fmla="*/ 11 h 214"/>
                  <a:gd name="T26" fmla="*/ 191 w 212"/>
                  <a:gd name="T27" fmla="*/ 25 h 214"/>
                  <a:gd name="T28" fmla="*/ 67 w 212"/>
                  <a:gd name="T29" fmla="*/ 148 h 214"/>
                  <a:gd name="T30" fmla="*/ 53 w 212"/>
                  <a:gd name="T31" fmla="*/ 135 h 214"/>
                  <a:gd name="T32" fmla="*/ 178 w 212"/>
                  <a:gd name="T33" fmla="*/ 11 h 214"/>
                  <a:gd name="T34" fmla="*/ 68 w 212"/>
                  <a:gd name="T35" fmla="*/ 169 h 214"/>
                  <a:gd name="T36" fmla="*/ 39 w 212"/>
                  <a:gd name="T37" fmla="*/ 185 h 214"/>
                  <a:gd name="T38" fmla="*/ 28 w 212"/>
                  <a:gd name="T39" fmla="*/ 174 h 214"/>
                  <a:gd name="T40" fmla="*/ 43 w 212"/>
                  <a:gd name="T41" fmla="*/ 145 h 214"/>
                  <a:gd name="T42" fmla="*/ 51 w 212"/>
                  <a:gd name="T43" fmla="*/ 138 h 214"/>
                  <a:gd name="T44" fmla="*/ 75 w 212"/>
                  <a:gd name="T45" fmla="*/ 162 h 214"/>
                  <a:gd name="T46" fmla="*/ 68 w 212"/>
                  <a:gd name="T47" fmla="*/ 169 h 214"/>
                  <a:gd name="T48" fmla="*/ 78 w 212"/>
                  <a:gd name="T49" fmla="*/ 159 h 214"/>
                  <a:gd name="T50" fmla="*/ 69 w 212"/>
                  <a:gd name="T51" fmla="*/ 151 h 214"/>
                  <a:gd name="T52" fmla="*/ 194 w 212"/>
                  <a:gd name="T53" fmla="*/ 28 h 214"/>
                  <a:gd name="T54" fmla="*/ 201 w 212"/>
                  <a:gd name="T55" fmla="*/ 36 h 214"/>
                  <a:gd name="T56" fmla="*/ 78 w 212"/>
                  <a:gd name="T57" fmla="*/ 15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214">
                    <a:moveTo>
                      <a:pt x="211" y="33"/>
                    </a:moveTo>
                    <a:cubicBezTo>
                      <a:pt x="181" y="2"/>
                      <a:pt x="181" y="2"/>
                      <a:pt x="181" y="2"/>
                    </a:cubicBezTo>
                    <a:cubicBezTo>
                      <a:pt x="180" y="0"/>
                      <a:pt x="176" y="0"/>
                      <a:pt x="175" y="2"/>
                    </a:cubicBezTo>
                    <a:cubicBezTo>
                      <a:pt x="36" y="139"/>
                      <a:pt x="36" y="139"/>
                      <a:pt x="36" y="139"/>
                    </a:cubicBezTo>
                    <a:cubicBezTo>
                      <a:pt x="1" y="207"/>
                      <a:pt x="1" y="207"/>
                      <a:pt x="1" y="207"/>
                    </a:cubicBezTo>
                    <a:cubicBezTo>
                      <a:pt x="0" y="209"/>
                      <a:pt x="0" y="211"/>
                      <a:pt x="2" y="212"/>
                    </a:cubicBezTo>
                    <a:cubicBezTo>
                      <a:pt x="3" y="213"/>
                      <a:pt x="4" y="214"/>
                      <a:pt x="5" y="214"/>
                    </a:cubicBezTo>
                    <a:cubicBezTo>
                      <a:pt x="6" y="214"/>
                      <a:pt x="6" y="213"/>
                      <a:pt x="7" y="213"/>
                    </a:cubicBezTo>
                    <a:cubicBezTo>
                      <a:pt x="73" y="176"/>
                      <a:pt x="73" y="176"/>
                      <a:pt x="73" y="176"/>
                    </a:cubicBezTo>
                    <a:cubicBezTo>
                      <a:pt x="74" y="175"/>
                      <a:pt x="74" y="175"/>
                      <a:pt x="74" y="175"/>
                    </a:cubicBezTo>
                    <a:cubicBezTo>
                      <a:pt x="211" y="39"/>
                      <a:pt x="211" y="39"/>
                      <a:pt x="211" y="39"/>
                    </a:cubicBezTo>
                    <a:cubicBezTo>
                      <a:pt x="212" y="37"/>
                      <a:pt x="212" y="35"/>
                      <a:pt x="211" y="33"/>
                    </a:cubicBezTo>
                    <a:close/>
                    <a:moveTo>
                      <a:pt x="178" y="11"/>
                    </a:moveTo>
                    <a:cubicBezTo>
                      <a:pt x="191" y="25"/>
                      <a:pt x="191" y="25"/>
                      <a:pt x="191" y="25"/>
                    </a:cubicBezTo>
                    <a:cubicBezTo>
                      <a:pt x="67" y="148"/>
                      <a:pt x="67" y="148"/>
                      <a:pt x="67" y="148"/>
                    </a:cubicBezTo>
                    <a:cubicBezTo>
                      <a:pt x="53" y="135"/>
                      <a:pt x="53" y="135"/>
                      <a:pt x="53" y="135"/>
                    </a:cubicBezTo>
                    <a:lnTo>
                      <a:pt x="178" y="11"/>
                    </a:lnTo>
                    <a:close/>
                    <a:moveTo>
                      <a:pt x="68" y="169"/>
                    </a:moveTo>
                    <a:cubicBezTo>
                      <a:pt x="39" y="185"/>
                      <a:pt x="39" y="185"/>
                      <a:pt x="39" y="185"/>
                    </a:cubicBezTo>
                    <a:cubicBezTo>
                      <a:pt x="32" y="183"/>
                      <a:pt x="29" y="177"/>
                      <a:pt x="28" y="174"/>
                    </a:cubicBezTo>
                    <a:cubicBezTo>
                      <a:pt x="43" y="145"/>
                      <a:pt x="43" y="145"/>
                      <a:pt x="43" y="145"/>
                    </a:cubicBezTo>
                    <a:cubicBezTo>
                      <a:pt x="51" y="138"/>
                      <a:pt x="51" y="138"/>
                      <a:pt x="51" y="138"/>
                    </a:cubicBezTo>
                    <a:cubicBezTo>
                      <a:pt x="75" y="162"/>
                      <a:pt x="75" y="162"/>
                      <a:pt x="75" y="162"/>
                    </a:cubicBezTo>
                    <a:lnTo>
                      <a:pt x="68" y="169"/>
                    </a:lnTo>
                    <a:close/>
                    <a:moveTo>
                      <a:pt x="78" y="159"/>
                    </a:moveTo>
                    <a:cubicBezTo>
                      <a:pt x="69" y="151"/>
                      <a:pt x="69" y="151"/>
                      <a:pt x="69" y="151"/>
                    </a:cubicBezTo>
                    <a:cubicBezTo>
                      <a:pt x="194" y="28"/>
                      <a:pt x="194" y="28"/>
                      <a:pt x="194" y="28"/>
                    </a:cubicBezTo>
                    <a:cubicBezTo>
                      <a:pt x="201" y="36"/>
                      <a:pt x="201" y="36"/>
                      <a:pt x="201" y="36"/>
                    </a:cubicBezTo>
                    <a:lnTo>
                      <a:pt x="78" y="159"/>
                    </a:lnTo>
                    <a:close/>
                  </a:path>
                </a:pathLst>
              </a:custGeom>
              <a:solidFill>
                <a:srgbClr val="539469"/>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4400" dirty="0">
                  <a:latin typeface="Elsie" panose="02000000000000000000" charset="0"/>
                  <a:ea typeface="Elsie" panose="02000000000000000000" charset="0"/>
                </a:endParaRPr>
              </a:p>
            </p:txBody>
          </p:sp>
        </p:grpSp>
      </p:grpSp>
      <p:sp>
        <p:nvSpPr>
          <p:cNvPr id="10" name="淘宝网Chenying0907出品 36"/>
          <p:cNvSpPr/>
          <p:nvPr/>
        </p:nvSpPr>
        <p:spPr>
          <a:xfrm>
            <a:off x="4893983" y="2182452"/>
            <a:ext cx="5812214" cy="369332"/>
          </a:xfrm>
          <a:prstGeom prst="rect">
            <a:avLst/>
          </a:prstGeom>
        </p:spPr>
        <p:txBody>
          <a:bodyPr wrap="square">
            <a:spAutoFit/>
          </a:bodyPr>
          <a:lstStyle/>
          <a:p>
            <a:pPr>
              <a:defRPr/>
            </a:pPr>
            <a:r>
              <a:rPr lang="vi-VN" altLang="zh-CN" dirty="0">
                <a:solidFill>
                  <a:schemeClr val="bg1">
                    <a:lumMod val="50000"/>
                  </a:schemeClr>
                </a:solidFill>
                <a:latin typeface="Elsie" panose="02000000000000000000" charset="0"/>
                <a:ea typeface="Elsie" panose="02000000000000000000" charset="0"/>
              </a:rPr>
              <a:t>Bạn bè, người thân góp ý, nhận xét tính cách của em,…</a:t>
            </a:r>
            <a:endParaRPr lang="zh-CN" altLang="en-US" dirty="0">
              <a:solidFill>
                <a:schemeClr val="bg1">
                  <a:lumMod val="50000"/>
                </a:schemeClr>
              </a:solidFill>
              <a:latin typeface="Elsie" panose="02000000000000000000" charset="0"/>
              <a:ea typeface="Elsie" panose="02000000000000000000" charset="0"/>
            </a:endParaRPr>
          </a:p>
        </p:txBody>
      </p:sp>
      <p:sp>
        <p:nvSpPr>
          <p:cNvPr id="11" name="淘宝网Chenying0907出品 38"/>
          <p:cNvSpPr/>
          <p:nvPr/>
        </p:nvSpPr>
        <p:spPr>
          <a:xfrm>
            <a:off x="4893983" y="1397388"/>
            <a:ext cx="5771452" cy="830997"/>
          </a:xfrm>
          <a:prstGeom prst="rect">
            <a:avLst/>
          </a:prstGeom>
        </p:spPr>
        <p:txBody>
          <a:bodyPr wrap="none">
            <a:spAutoFit/>
          </a:bodyPr>
          <a:lstStyle/>
          <a:p>
            <a:pPr defTabSz="457200"/>
            <a:r>
              <a:rPr kumimoji="1" lang="vi-VN" altLang="zh-CN" sz="2400" dirty="0">
                <a:solidFill>
                  <a:schemeClr val="bg1">
                    <a:lumMod val="50000"/>
                  </a:schemeClr>
                </a:solidFill>
                <a:latin typeface="Elsie" panose="02000000000000000000" charset="0"/>
                <a:ea typeface="Elsie" panose="02000000000000000000" charset="0"/>
                <a:cs typeface="Impact" panose="020B0806030902050204"/>
              </a:rPr>
              <a:t>LẮNG NGHE NHẬN XÉT CỦA NHỮNG NGƯỜI </a:t>
            </a:r>
          </a:p>
          <a:p>
            <a:pPr defTabSz="457200"/>
            <a:r>
              <a:rPr kumimoji="1" lang="vi-VN" altLang="zh-CN" sz="2400" dirty="0">
                <a:solidFill>
                  <a:schemeClr val="bg1">
                    <a:lumMod val="50000"/>
                  </a:schemeClr>
                </a:solidFill>
                <a:latin typeface="Elsie" panose="02000000000000000000" charset="0"/>
                <a:ea typeface="Elsie" panose="02000000000000000000" charset="0"/>
                <a:cs typeface="Impact" panose="020B0806030902050204"/>
              </a:rPr>
              <a:t>XUNG QUANH</a:t>
            </a:r>
            <a:endParaRPr kumimoji="1" lang="en-US" altLang="zh-CN" sz="2400" dirty="0">
              <a:solidFill>
                <a:schemeClr val="bg1">
                  <a:lumMod val="50000"/>
                </a:schemeClr>
              </a:solidFill>
              <a:latin typeface="Elsie" panose="02000000000000000000" charset="0"/>
              <a:ea typeface="Elsie" panose="02000000000000000000" charset="0"/>
              <a:cs typeface="Impact" panose="020B0806030902050204"/>
            </a:endParaRPr>
          </a:p>
        </p:txBody>
      </p:sp>
      <p:sp>
        <p:nvSpPr>
          <p:cNvPr id="12" name="圆角淘宝网Chenying0907出品 39"/>
          <p:cNvSpPr/>
          <p:nvPr/>
        </p:nvSpPr>
        <p:spPr>
          <a:xfrm>
            <a:off x="4737505" y="1510926"/>
            <a:ext cx="60940" cy="911719"/>
          </a:xfrm>
          <a:prstGeom prst="roundRect">
            <a:avLst>
              <a:gd name="adj" fmla="val 50000"/>
            </a:avLst>
          </a:prstGeom>
          <a:solidFill>
            <a:srgbClr val="539469"/>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4400" dirty="0">
              <a:solidFill>
                <a:schemeClr val="bg1">
                  <a:lumMod val="50000"/>
                </a:schemeClr>
              </a:solidFill>
              <a:latin typeface="Elsie" panose="02000000000000000000" charset="0"/>
              <a:ea typeface="Elsie" panose="02000000000000000000" charset="0"/>
            </a:endParaRPr>
          </a:p>
        </p:txBody>
      </p:sp>
      <p:sp>
        <p:nvSpPr>
          <p:cNvPr id="13" name="淘宝网Chenying0907出品 40"/>
          <p:cNvSpPr/>
          <p:nvPr/>
        </p:nvSpPr>
        <p:spPr>
          <a:xfrm>
            <a:off x="4908390" y="4061718"/>
            <a:ext cx="5812214" cy="646331"/>
          </a:xfrm>
          <a:prstGeom prst="rect">
            <a:avLst/>
          </a:prstGeom>
        </p:spPr>
        <p:txBody>
          <a:bodyPr wrap="square">
            <a:spAutoFit/>
          </a:bodyPr>
          <a:lstStyle/>
          <a:p>
            <a:pPr>
              <a:defRPr/>
            </a:pPr>
            <a:r>
              <a:rPr lang="vi-VN" altLang="zh-CN" dirty="0">
                <a:solidFill>
                  <a:schemeClr val="bg1">
                    <a:lumMod val="50000"/>
                  </a:schemeClr>
                </a:solidFill>
                <a:latin typeface="Elsie" panose="02000000000000000000" charset="0"/>
                <a:ea typeface="Elsie" panose="02000000000000000000" charset="0"/>
              </a:rPr>
              <a:t>Dựa vào những hành vi của chính mình trong cuộc sống hàng ngày</a:t>
            </a:r>
            <a:endParaRPr lang="zh-CN" altLang="en-US" dirty="0">
              <a:solidFill>
                <a:schemeClr val="bg1">
                  <a:lumMod val="50000"/>
                </a:schemeClr>
              </a:solidFill>
              <a:latin typeface="Elsie" panose="02000000000000000000" charset="0"/>
              <a:ea typeface="Elsie" panose="02000000000000000000" charset="0"/>
            </a:endParaRPr>
          </a:p>
        </p:txBody>
      </p:sp>
      <p:sp>
        <p:nvSpPr>
          <p:cNvPr id="14" name="淘宝网Chenying0907出品 41"/>
          <p:cNvSpPr/>
          <p:nvPr/>
        </p:nvSpPr>
        <p:spPr>
          <a:xfrm>
            <a:off x="4893983" y="3247307"/>
            <a:ext cx="6152775" cy="830997"/>
          </a:xfrm>
          <a:prstGeom prst="rect">
            <a:avLst/>
          </a:prstGeom>
        </p:spPr>
        <p:txBody>
          <a:bodyPr wrap="none">
            <a:spAutoFit/>
          </a:bodyPr>
          <a:lstStyle/>
          <a:p>
            <a:pPr algn="l" defTabSz="457200"/>
            <a:r>
              <a:rPr kumimoji="1" lang="vi-VN" altLang="zh-CN" sz="2400" dirty="0">
                <a:solidFill>
                  <a:schemeClr val="bg1">
                    <a:lumMod val="50000"/>
                  </a:schemeClr>
                </a:solidFill>
                <a:latin typeface="Elsie" panose="02000000000000000000" charset="0"/>
                <a:ea typeface="Elsie" panose="02000000000000000000" charset="0"/>
                <a:cs typeface="Impact" panose="020B0806030902050204"/>
                <a:sym typeface="+mn-ea"/>
              </a:rPr>
              <a:t>DỰA VÀO HÀNH VI, THÓI QUEN, CÁCH ỨNG XỬ </a:t>
            </a:r>
          </a:p>
          <a:p>
            <a:pPr algn="l" defTabSz="457200"/>
            <a:r>
              <a:rPr kumimoji="1" lang="vi-VN" altLang="zh-CN" sz="2400" dirty="0">
                <a:solidFill>
                  <a:schemeClr val="bg1">
                    <a:lumMod val="50000"/>
                  </a:schemeClr>
                </a:solidFill>
                <a:latin typeface="Elsie" panose="02000000000000000000" charset="0"/>
                <a:ea typeface="Elsie" panose="02000000000000000000" charset="0"/>
                <a:cs typeface="Impact" panose="020B0806030902050204"/>
                <a:sym typeface="+mn-ea"/>
              </a:rPr>
              <a:t>CỦA BẢN THÂN TRONG CS HÀNG NGÀY</a:t>
            </a:r>
            <a:endParaRPr kumimoji="1" lang="en-US" altLang="zh-CN" sz="2400" dirty="0">
              <a:solidFill>
                <a:schemeClr val="bg1">
                  <a:lumMod val="50000"/>
                </a:schemeClr>
              </a:solidFill>
              <a:latin typeface="Elsie" panose="02000000000000000000" charset="0"/>
              <a:ea typeface="Elsie" panose="02000000000000000000" charset="0"/>
              <a:cs typeface="Impact" panose="020B0806030902050204"/>
              <a:sym typeface="+mn-ea"/>
            </a:endParaRPr>
          </a:p>
        </p:txBody>
      </p:sp>
      <p:sp>
        <p:nvSpPr>
          <p:cNvPr id="15" name="圆角淘宝网Chenying0907出品 42"/>
          <p:cNvSpPr/>
          <p:nvPr/>
        </p:nvSpPr>
        <p:spPr>
          <a:xfrm>
            <a:off x="4737505" y="3419132"/>
            <a:ext cx="60940" cy="911719"/>
          </a:xfrm>
          <a:prstGeom prst="roundRect">
            <a:avLst>
              <a:gd name="adj" fmla="val 50000"/>
            </a:avLst>
          </a:prstGeom>
          <a:solidFill>
            <a:srgbClr val="539469"/>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4400" dirty="0">
              <a:solidFill>
                <a:schemeClr val="bg1">
                  <a:lumMod val="50000"/>
                </a:schemeClr>
              </a:solidFill>
              <a:latin typeface="Elsie" panose="02000000000000000000" charset="0"/>
              <a:ea typeface="Elsie" panose="02000000000000000000" charset="0"/>
            </a:endParaRPr>
          </a:p>
        </p:txBody>
      </p:sp>
      <p:sp>
        <p:nvSpPr>
          <p:cNvPr id="16" name="淘宝网Chenying0907出品 43"/>
          <p:cNvSpPr/>
          <p:nvPr/>
        </p:nvSpPr>
        <p:spPr>
          <a:xfrm>
            <a:off x="4908390" y="5507608"/>
            <a:ext cx="5812214" cy="646331"/>
          </a:xfrm>
          <a:prstGeom prst="rect">
            <a:avLst/>
          </a:prstGeom>
        </p:spPr>
        <p:txBody>
          <a:bodyPr wrap="square">
            <a:spAutoFit/>
          </a:bodyPr>
          <a:lstStyle/>
          <a:p>
            <a:pPr>
              <a:defRPr/>
            </a:pPr>
            <a:r>
              <a:rPr lang="vi-VN" altLang="zh-CN" dirty="0">
                <a:solidFill>
                  <a:schemeClr val="bg1">
                    <a:lumMod val="50000"/>
                  </a:schemeClr>
                </a:solidFill>
                <a:latin typeface="Elsie" panose="02000000000000000000" charset="0"/>
                <a:ea typeface="Elsie" panose="02000000000000000000" charset="0"/>
              </a:rPr>
              <a:t>Thông qua những bài test nhanh, chúng ta có thể thấy được tính cách của chính mình</a:t>
            </a:r>
            <a:endParaRPr lang="zh-CN" altLang="en-US" dirty="0">
              <a:solidFill>
                <a:schemeClr val="bg1">
                  <a:lumMod val="50000"/>
                </a:schemeClr>
              </a:solidFill>
              <a:latin typeface="Elsie" panose="02000000000000000000" charset="0"/>
              <a:ea typeface="Elsie" panose="02000000000000000000" charset="0"/>
            </a:endParaRPr>
          </a:p>
        </p:txBody>
      </p:sp>
      <p:sp>
        <p:nvSpPr>
          <p:cNvPr id="17" name="淘宝网Chenying0907出品 44"/>
          <p:cNvSpPr/>
          <p:nvPr/>
        </p:nvSpPr>
        <p:spPr>
          <a:xfrm>
            <a:off x="4915288" y="5093001"/>
            <a:ext cx="3940631" cy="461665"/>
          </a:xfrm>
          <a:prstGeom prst="rect">
            <a:avLst/>
          </a:prstGeom>
        </p:spPr>
        <p:txBody>
          <a:bodyPr wrap="none">
            <a:spAutoFit/>
          </a:bodyPr>
          <a:lstStyle/>
          <a:p>
            <a:pPr algn="l" defTabSz="457200"/>
            <a:r>
              <a:rPr kumimoji="1" lang="vi-VN" altLang="zh-CN" sz="2400" dirty="0">
                <a:solidFill>
                  <a:schemeClr val="bg1">
                    <a:lumMod val="50000"/>
                  </a:schemeClr>
                </a:solidFill>
                <a:latin typeface="Elsie" panose="02000000000000000000" charset="0"/>
                <a:ea typeface="Elsie" panose="02000000000000000000" charset="0"/>
                <a:cs typeface="Impact" panose="020B0806030902050204"/>
                <a:sym typeface="+mn-ea"/>
              </a:rPr>
              <a:t>QUA NHỮNG BÀI TEST TÂM LÝ</a:t>
            </a:r>
            <a:endParaRPr kumimoji="1" lang="en-US" altLang="zh-CN" sz="2400" dirty="0">
              <a:solidFill>
                <a:schemeClr val="bg1">
                  <a:lumMod val="50000"/>
                </a:schemeClr>
              </a:solidFill>
              <a:latin typeface="Elsie" panose="02000000000000000000" charset="0"/>
              <a:ea typeface="Elsie" panose="02000000000000000000" charset="0"/>
              <a:cs typeface="Impact" panose="020B0806030902050204"/>
              <a:sym typeface="+mn-ea"/>
            </a:endParaRPr>
          </a:p>
        </p:txBody>
      </p:sp>
      <p:sp>
        <p:nvSpPr>
          <p:cNvPr id="18" name="圆角淘宝网Chenying0907出品 45"/>
          <p:cNvSpPr/>
          <p:nvPr/>
        </p:nvSpPr>
        <p:spPr>
          <a:xfrm>
            <a:off x="4737505" y="5138552"/>
            <a:ext cx="60940" cy="911719"/>
          </a:xfrm>
          <a:prstGeom prst="roundRect">
            <a:avLst>
              <a:gd name="adj" fmla="val 50000"/>
            </a:avLst>
          </a:prstGeom>
          <a:solidFill>
            <a:srgbClr val="539469"/>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4400" dirty="0">
              <a:solidFill>
                <a:schemeClr val="bg1">
                  <a:lumMod val="50000"/>
                </a:schemeClr>
              </a:solidFill>
              <a:latin typeface="Elsie" panose="02000000000000000000" charset="0"/>
              <a:ea typeface="Elsie" panose="02000000000000000000"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5" grpId="0" animBg="1"/>
      <p:bldP spid="16" grpId="0"/>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4" name="Cloud Callout 3"/>
          <p:cNvSpPr/>
          <p:nvPr/>
        </p:nvSpPr>
        <p:spPr>
          <a:xfrm>
            <a:off x="0" y="117390"/>
            <a:ext cx="10464800" cy="3311610"/>
          </a:xfrm>
          <a:prstGeom prst="cloudCallout">
            <a:avLst>
              <a:gd name="adj1" fmla="val -1933"/>
              <a:gd name="adj2" fmla="val 75368"/>
            </a:avLst>
          </a:prstGeom>
          <a:solidFill>
            <a:schemeClr val="accent2">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i="1" dirty="0" smtClean="0"/>
              <a:t>Để </a:t>
            </a:r>
            <a:r>
              <a:rPr lang="vi-VN" i="1" dirty="0"/>
              <a:t>xác định được tính cách của bản thân, chúng ta cần căn cứ vào những hành vi, thói quen, cách ứng xử,... của bản thân trong cuộc sống hằng ngày, căn cứ vào kết quả học tập, lao động, giao tiếp, hoạt động xã hội của bản thân; đồng thời lắng nghe nhận xét của những người thân thiết, gần gũi về mình.</a:t>
            </a:r>
            <a:r>
              <a:rPr lang="vi-VN" dirty="0"/>
              <a:t> </a:t>
            </a:r>
            <a:endParaRPr lang="vi-VN" dirty="0">
              <a:solidFill>
                <a:schemeClr val="bg1"/>
              </a:solidFill>
            </a:endParaRPr>
          </a:p>
        </p:txBody>
      </p:sp>
    </p:spTree>
    <p:extLst>
      <p:ext uri="{BB962C8B-B14F-4D97-AF65-F5344CB8AC3E}">
        <p14:creationId xmlns:p14="http://schemas.microsoft.com/office/powerpoint/2010/main" val="103777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remove" display="0">
                  <p:stCondLst>
                    <p:cond delay="indefinite"/>
                  </p:stCondLst>
                  <p:endCondLst>
                    <p:cond evt="onStopAudio" delay="0">
                      <p:tgtEl>
                        <p:sldTgt/>
                      </p:tgtEl>
                    </p:cond>
                  </p:endCondLst>
                </p:cTn>
                <p:tgtEl>
                  <p:spTgt spid="18"/>
                </p:tgtEl>
              </p:cMediaNode>
            </p:audio>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PA" val="v3.1.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tudent Education Pack by Slidesgo">
  <a:themeElements>
    <a:clrScheme name="Simple Light">
      <a:dk1>
        <a:srgbClr val="000000"/>
      </a:dk1>
      <a:lt1>
        <a:srgbClr val="FFFFFF"/>
      </a:lt1>
      <a:dk2>
        <a:srgbClr val="3739B2"/>
      </a:dk2>
      <a:lt2>
        <a:srgbClr val="FFBCB2"/>
      </a:lt2>
      <a:accent1>
        <a:srgbClr val="F06327"/>
      </a:accent1>
      <a:accent2>
        <a:srgbClr val="CAFDCA"/>
      </a:accent2>
      <a:accent3>
        <a:srgbClr val="FFE27B"/>
      </a:accent3>
      <a:accent4>
        <a:srgbClr val="FFF3E4"/>
      </a:accent4>
      <a:accent5>
        <a:srgbClr val="FFCCF5"/>
      </a:accent5>
      <a:accent6>
        <a:srgbClr val="EC26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1521</Words>
  <Application>Microsoft Office PowerPoint</Application>
  <PresentationFormat>Widescreen</PresentationFormat>
  <Paragraphs>274</Paragraphs>
  <Slides>48</Slides>
  <Notes>24</Notes>
  <HiddenSlides>0</HiddenSlides>
  <MMClips>7</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48</vt:i4>
      </vt:variant>
    </vt:vector>
  </HeadingPairs>
  <TitlesOfParts>
    <vt:vector size="70" baseType="lpstr">
      <vt:lpstr>微软雅黑</vt:lpstr>
      <vt:lpstr>宋体</vt:lpstr>
      <vt:lpstr>Arial</vt:lpstr>
      <vt:lpstr>Bebas Neue</vt:lpstr>
      <vt:lpstr>Calibri</vt:lpstr>
      <vt:lpstr>Calibri Light</vt:lpstr>
      <vt:lpstr>Coiny</vt:lpstr>
      <vt:lpstr>等线</vt:lpstr>
      <vt:lpstr>等线 Light</vt:lpstr>
      <vt:lpstr>Elsie</vt:lpstr>
      <vt:lpstr>iCiel Cadena</vt:lpstr>
      <vt:lpstr>Impact</vt:lpstr>
      <vt:lpstr>Mada</vt:lpstr>
      <vt:lpstr>Montserrat</vt:lpstr>
      <vt:lpstr>Montserrat SemiBold</vt:lpstr>
      <vt:lpstr>Nunito</vt:lpstr>
      <vt:lpstr>Roboto Condensed</vt:lpstr>
      <vt:lpstr>Tahoma</vt:lpstr>
      <vt:lpstr>Times New Roman</vt:lpstr>
      <vt:lpstr>方正汉真广标简体</vt:lpstr>
      <vt:lpstr>​​</vt:lpstr>
      <vt:lpstr>Doodle Student Education Pack by Slidesgo</vt:lpstr>
      <vt:lpstr>KHỞI ĐỘNG</vt:lpstr>
      <vt:lpstr>GIẢI Ô CHỮ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người gắn kết với nhau bởi họ có chung một đặc điểm tính cách, có thể hoà hợp với nhau và sẵn sàng chia sẽ với nhau mọi vui buồn trong cuộc sống thì gọi là gì?</vt:lpstr>
      <vt:lpstr>Nơi mà chúng ta sinh ra và được nuôi dưỡng đến tận hôm nay?</vt:lpstr>
      <vt:lpstr>Để gặt hái được những điểm 10 trong học tập thì chúng ta cần phải?</vt:lpstr>
      <vt:lpstr>Những hoạt động thường xuyên hoặc theo thói quen để đem lại cho con người niềm vui, sự phấn khởi trong khoảng thời gian thư giãn. Đó là…?</vt:lpstr>
      <vt:lpstr>Cảm giác khi chúng ta được ba mẹ thương yêu, quan tâm, thấu hiểu?</vt:lpstr>
      <vt:lpstr>Một cây làm chẳng nên non Ba cây chụm lại nên hòn núi cao.</vt:lpstr>
      <vt:lpstr>… là vinh quang?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ASUS</cp:lastModifiedBy>
  <cp:revision>336</cp:revision>
  <dcterms:created xsi:type="dcterms:W3CDTF">2018-02-23T07:21:00Z</dcterms:created>
  <dcterms:modified xsi:type="dcterms:W3CDTF">2023-10-06T03:55:39Z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C10D297985EA43C9A6DDDA245C0E326E</vt:lpwstr>
  </property>
</Properties>
</file>