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99" r:id="rId2"/>
    <p:sldId id="280" r:id="rId3"/>
    <p:sldId id="283" r:id="rId4"/>
    <p:sldId id="257" r:id="rId5"/>
    <p:sldId id="301" r:id="rId6"/>
    <p:sldId id="300" r:id="rId7"/>
    <p:sldId id="303" r:id="rId8"/>
    <p:sldId id="264" r:id="rId9"/>
    <p:sldId id="30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CC"/>
    <a:srgbClr val="FFFFCC"/>
    <a:srgbClr val="FFFF66"/>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228" y="56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B653E56-9574-417E-B9AD-8175149AB9BB}"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en-US"/>
        </a:p>
      </dgm:t>
    </dgm:pt>
    <dgm:pt modelId="{36B7CF90-FC05-407F-B38C-C4C9E67178F9}">
      <dgm:prSet phldrT="[Text]">
        <dgm:style>
          <a:lnRef idx="3">
            <a:schemeClr val="lt1"/>
          </a:lnRef>
          <a:fillRef idx="1">
            <a:schemeClr val="accent2"/>
          </a:fillRef>
          <a:effectRef idx="1">
            <a:schemeClr val="accent2"/>
          </a:effectRef>
          <a:fontRef idx="minor">
            <a:schemeClr val="lt1"/>
          </a:fontRef>
        </dgm:style>
      </dgm:prSet>
      <dgm:spPr/>
      <dgm:t>
        <a:bodyPr/>
        <a:lstStyle/>
        <a:p>
          <a:r>
            <a:rPr lang="en-US" b="1" dirty="0" smtClean="0">
              <a:latin typeface="Times New Roman" pitchFamily="18" charset="0"/>
              <a:cs typeface="Times New Roman" pitchFamily="18" charset="0"/>
            </a:rPr>
            <a:t>Chia </a:t>
          </a:r>
          <a:r>
            <a:rPr lang="en-US" b="1" dirty="0" err="1" smtClean="0">
              <a:latin typeface="Times New Roman" pitchFamily="18" charset="0"/>
              <a:cs typeface="Times New Roman" pitchFamily="18" charset="0"/>
            </a:rPr>
            <a:t>sẻ</a:t>
          </a:r>
          <a:endParaRPr lang="en-US" b="1" dirty="0">
            <a:latin typeface="Times New Roman" pitchFamily="18" charset="0"/>
            <a:cs typeface="Times New Roman" pitchFamily="18" charset="0"/>
          </a:endParaRPr>
        </a:p>
      </dgm:t>
    </dgm:pt>
    <dgm:pt modelId="{3F2C6B5F-D9FE-4981-8A23-71ECA523FC1B}" type="parTrans" cxnId="{2784BA67-7D40-4EEA-B420-480C3C63CDDF}">
      <dgm:prSet/>
      <dgm:spPr/>
      <dgm:t>
        <a:bodyPr/>
        <a:lstStyle/>
        <a:p>
          <a:endParaRPr lang="en-US"/>
        </a:p>
      </dgm:t>
    </dgm:pt>
    <dgm:pt modelId="{FDB32601-AB29-4D42-AC09-9BF6DFAC2AD0}" type="sibTrans" cxnId="{2784BA67-7D40-4EEA-B420-480C3C63CDDF}">
      <dgm:prSet/>
      <dgm:spPr/>
      <dgm:t>
        <a:bodyPr/>
        <a:lstStyle/>
        <a:p>
          <a:endParaRPr lang="en-US"/>
        </a:p>
      </dgm:t>
    </dgm:pt>
    <dgm:pt modelId="{45D09371-BE46-4770-9BA6-37D60884FE10}">
      <dgm:prSet phldrT="[Text]" custT="1"/>
      <dgm:spPr/>
      <dgm:t>
        <a:bodyPr/>
        <a:lstStyle/>
        <a:p>
          <a:r>
            <a:rPr lang="en-US" sz="1900" b="1" dirty="0" err="1" smtClean="0">
              <a:latin typeface="Times New Roman" pitchFamily="18" charset="0"/>
              <a:cs typeface="Times New Roman" pitchFamily="18" charset="0"/>
            </a:rPr>
            <a:t>Giải</a:t>
          </a:r>
          <a:r>
            <a:rPr lang="en-US" sz="1900" b="1" dirty="0" smtClean="0">
              <a:latin typeface="Times New Roman" pitchFamily="18" charset="0"/>
              <a:cs typeface="Times New Roman" pitchFamily="18" charset="0"/>
            </a:rPr>
            <a:t> </a:t>
          </a:r>
          <a:r>
            <a:rPr lang="en-US" sz="1900" b="1" dirty="0" err="1" smtClean="0">
              <a:latin typeface="Times New Roman" pitchFamily="18" charset="0"/>
              <a:cs typeface="Times New Roman" pitchFamily="18" charset="0"/>
            </a:rPr>
            <a:t>tỏa</a:t>
          </a:r>
          <a:r>
            <a:rPr lang="en-US" sz="1900" b="1" dirty="0" smtClean="0">
              <a:latin typeface="Times New Roman" pitchFamily="18" charset="0"/>
              <a:cs typeface="Times New Roman" pitchFamily="18" charset="0"/>
            </a:rPr>
            <a:t> </a:t>
          </a:r>
          <a:r>
            <a:rPr lang="en-US" sz="1900" b="1" dirty="0" err="1" smtClean="0">
              <a:latin typeface="Times New Roman" pitchFamily="18" charset="0"/>
              <a:cs typeface="Times New Roman" pitchFamily="18" charset="0"/>
            </a:rPr>
            <a:t>cảm</a:t>
          </a:r>
          <a:r>
            <a:rPr lang="en-US" sz="1900" b="1" dirty="0" smtClean="0">
              <a:latin typeface="Times New Roman" pitchFamily="18" charset="0"/>
              <a:cs typeface="Times New Roman" pitchFamily="18" charset="0"/>
            </a:rPr>
            <a:t> </a:t>
          </a:r>
          <a:r>
            <a:rPr lang="en-US" sz="1900" b="1" dirty="0" err="1" smtClean="0">
              <a:latin typeface="Times New Roman" pitchFamily="18" charset="0"/>
              <a:cs typeface="Times New Roman" pitchFamily="18" charset="0"/>
            </a:rPr>
            <a:t>xúc</a:t>
          </a:r>
          <a:r>
            <a:rPr lang="en-US" sz="1900" b="1" dirty="0" smtClean="0">
              <a:latin typeface="Times New Roman" pitchFamily="18" charset="0"/>
              <a:cs typeface="Times New Roman" pitchFamily="18" charset="0"/>
            </a:rPr>
            <a:t> </a:t>
          </a:r>
          <a:r>
            <a:rPr lang="en-US" sz="1900" b="1" dirty="0" err="1" smtClean="0">
              <a:latin typeface="Times New Roman" pitchFamily="18" charset="0"/>
              <a:cs typeface="Times New Roman" pitchFamily="18" charset="0"/>
            </a:rPr>
            <a:t>khi</a:t>
          </a:r>
          <a:r>
            <a:rPr lang="en-US" sz="1900" b="1" dirty="0" smtClean="0">
              <a:latin typeface="Times New Roman" pitchFamily="18" charset="0"/>
              <a:cs typeface="Times New Roman" pitchFamily="18" charset="0"/>
            </a:rPr>
            <a:t> </a:t>
          </a:r>
          <a:r>
            <a:rPr lang="en-US" sz="1900" b="1" dirty="0" err="1" smtClean="0">
              <a:latin typeface="Times New Roman" pitchFamily="18" charset="0"/>
              <a:cs typeface="Times New Roman" pitchFamily="18" charset="0"/>
            </a:rPr>
            <a:t>bị</a:t>
          </a:r>
          <a:r>
            <a:rPr lang="en-US" sz="1900" b="1" dirty="0" smtClean="0">
              <a:latin typeface="Times New Roman" pitchFamily="18" charset="0"/>
              <a:cs typeface="Times New Roman" pitchFamily="18" charset="0"/>
            </a:rPr>
            <a:t> </a:t>
          </a:r>
          <a:r>
            <a:rPr lang="en-US" sz="1900" b="1" dirty="0" err="1" smtClean="0">
              <a:latin typeface="Times New Roman" pitchFamily="18" charset="0"/>
              <a:cs typeface="Times New Roman" pitchFamily="18" charset="0"/>
            </a:rPr>
            <a:t>bạn</a:t>
          </a:r>
          <a:r>
            <a:rPr lang="en-US" sz="1900" b="1" dirty="0" smtClean="0">
              <a:latin typeface="Times New Roman" pitchFamily="18" charset="0"/>
              <a:cs typeface="Times New Roman" pitchFamily="18" charset="0"/>
            </a:rPr>
            <a:t> </a:t>
          </a:r>
          <a:r>
            <a:rPr lang="en-US" sz="1900" b="1" dirty="0" err="1" smtClean="0">
              <a:latin typeface="Times New Roman" pitchFamily="18" charset="0"/>
              <a:cs typeface="Times New Roman" pitchFamily="18" charset="0"/>
            </a:rPr>
            <a:t>hiểu</a:t>
          </a:r>
          <a:r>
            <a:rPr lang="en-US" sz="1900" b="1" dirty="0" smtClean="0">
              <a:latin typeface="Times New Roman" pitchFamily="18" charset="0"/>
              <a:cs typeface="Times New Roman" pitchFamily="18" charset="0"/>
            </a:rPr>
            <a:t> </a:t>
          </a:r>
          <a:r>
            <a:rPr lang="en-US" sz="1900" b="1" dirty="0" err="1" smtClean="0">
              <a:latin typeface="Times New Roman" pitchFamily="18" charset="0"/>
              <a:cs typeface="Times New Roman" pitchFamily="18" charset="0"/>
            </a:rPr>
            <a:t>lầm</a:t>
          </a:r>
          <a:endParaRPr lang="en-US" sz="1900" b="1" dirty="0">
            <a:latin typeface="Times New Roman" pitchFamily="18" charset="0"/>
            <a:cs typeface="Times New Roman" pitchFamily="18" charset="0"/>
          </a:endParaRPr>
        </a:p>
      </dgm:t>
    </dgm:pt>
    <dgm:pt modelId="{895FA1D7-6A80-4770-9C86-F0F6433DB2D8}" type="parTrans" cxnId="{BEE6B364-E885-4B81-9EE5-8D7DE8A482BA}">
      <dgm:prSet/>
      <dgm:spPr/>
      <dgm:t>
        <a:bodyPr/>
        <a:lstStyle/>
        <a:p>
          <a:endParaRPr lang="en-US"/>
        </a:p>
      </dgm:t>
    </dgm:pt>
    <dgm:pt modelId="{593B95AC-0AA7-4002-916B-7250DB4C39CE}" type="sibTrans" cxnId="{BEE6B364-E885-4B81-9EE5-8D7DE8A482BA}">
      <dgm:prSet/>
      <dgm:spPr/>
      <dgm:t>
        <a:bodyPr/>
        <a:lstStyle/>
        <a:p>
          <a:endParaRPr lang="en-US"/>
        </a:p>
      </dgm:t>
    </dgm:pt>
    <dgm:pt modelId="{6936C3D2-0A2E-4B81-81EC-BB3B229C42CE}">
      <dgm:prSet phldrT="[Text]" custT="1"/>
      <dgm:spPr/>
      <dgm:t>
        <a:bodyPr/>
        <a:lstStyle/>
        <a:p>
          <a:r>
            <a:rPr lang="en-US" sz="1800" b="1" dirty="0" err="1" smtClean="0">
              <a:latin typeface="Times New Roman" pitchFamily="18" charset="0"/>
              <a:cs typeface="Times New Roman" pitchFamily="18" charset="0"/>
            </a:rPr>
            <a:t>Giải</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tỏa</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cảm</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xúc</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khi</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bị</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bố</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mẹ</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mắng</a:t>
          </a:r>
          <a:endParaRPr lang="en-US" sz="1800" b="1" dirty="0">
            <a:latin typeface="Times New Roman" pitchFamily="18" charset="0"/>
            <a:cs typeface="Times New Roman" pitchFamily="18" charset="0"/>
          </a:endParaRPr>
        </a:p>
      </dgm:t>
    </dgm:pt>
    <dgm:pt modelId="{669C5004-9BF7-4E01-8D21-3C6AF6702CA9}" type="parTrans" cxnId="{501C8EF2-69E0-483E-BED4-E67ECECDFA6A}">
      <dgm:prSet/>
      <dgm:spPr/>
      <dgm:t>
        <a:bodyPr/>
        <a:lstStyle/>
        <a:p>
          <a:endParaRPr lang="en-US"/>
        </a:p>
      </dgm:t>
    </dgm:pt>
    <dgm:pt modelId="{3FF12F91-EDFA-4911-A983-00F7037A1BD1}" type="sibTrans" cxnId="{501C8EF2-69E0-483E-BED4-E67ECECDFA6A}">
      <dgm:prSet/>
      <dgm:spPr/>
      <dgm:t>
        <a:bodyPr/>
        <a:lstStyle/>
        <a:p>
          <a:endParaRPr lang="en-US"/>
        </a:p>
      </dgm:t>
    </dgm:pt>
    <dgm:pt modelId="{C1B5386B-0120-45B2-8FAE-EC27A5D1D520}">
      <dgm:prSet phldrT="[Text]" custT="1"/>
      <dgm:spPr/>
      <dgm:t>
        <a:bodyPr/>
        <a:lstStyle/>
        <a:p>
          <a:r>
            <a:rPr lang="en-US" sz="1800" b="1" dirty="0" err="1" smtClean="0">
              <a:latin typeface="Times New Roman" pitchFamily="18" charset="0"/>
              <a:cs typeface="Times New Roman" pitchFamily="18" charset="0"/>
            </a:rPr>
            <a:t>Giải</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tỏa</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cảm</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xúc</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khi</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bị</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thầy</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cô</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mắng</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khi</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mắc</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lỗi</a:t>
          </a:r>
          <a:r>
            <a:rPr lang="en-US" sz="1800" b="1" dirty="0" smtClean="0">
              <a:latin typeface="Times New Roman" pitchFamily="18" charset="0"/>
              <a:cs typeface="Times New Roman" pitchFamily="18" charset="0"/>
            </a:rPr>
            <a:t>.</a:t>
          </a:r>
          <a:endParaRPr lang="en-US" sz="1800" b="1" dirty="0">
            <a:latin typeface="Times New Roman" pitchFamily="18" charset="0"/>
            <a:cs typeface="Times New Roman" pitchFamily="18" charset="0"/>
          </a:endParaRPr>
        </a:p>
      </dgm:t>
    </dgm:pt>
    <dgm:pt modelId="{5696CD47-112F-4978-941A-8342B143CCAC}" type="parTrans" cxnId="{9FE68A86-6E16-4D0E-92B6-CE185E99BC4C}">
      <dgm:prSet/>
      <dgm:spPr/>
      <dgm:t>
        <a:bodyPr/>
        <a:lstStyle/>
        <a:p>
          <a:endParaRPr lang="en-US"/>
        </a:p>
      </dgm:t>
    </dgm:pt>
    <dgm:pt modelId="{2F324B49-6EF3-41AF-97B8-26E14BEB2A1B}" type="sibTrans" cxnId="{9FE68A86-6E16-4D0E-92B6-CE185E99BC4C}">
      <dgm:prSet/>
      <dgm:spPr/>
      <dgm:t>
        <a:bodyPr/>
        <a:lstStyle/>
        <a:p>
          <a:endParaRPr lang="en-US"/>
        </a:p>
      </dgm:t>
    </dgm:pt>
    <dgm:pt modelId="{963A2840-C81F-494F-9495-0C0299995646}">
      <dgm:prSet phldrT="[Text]" custT="1"/>
      <dgm:spPr/>
      <dgm:t>
        <a:bodyPr/>
        <a:lstStyle/>
        <a:p>
          <a:r>
            <a:rPr lang="en-US" sz="1800" b="1" dirty="0" err="1" smtClean="0">
              <a:latin typeface="Times New Roman" pitchFamily="18" charset="0"/>
              <a:cs typeface="Times New Roman" pitchFamily="18" charset="0"/>
            </a:rPr>
            <a:t>Giải</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tỏa</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cảm</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xúc</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khi</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bị</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bắt</a:t>
          </a:r>
          <a:r>
            <a:rPr lang="en-US" sz="1800" b="1" dirty="0" smtClean="0">
              <a:latin typeface="Times New Roman" pitchFamily="18" charset="0"/>
              <a:cs typeface="Times New Roman" pitchFamily="18" charset="0"/>
            </a:rPr>
            <a:t> </a:t>
          </a:r>
          <a:r>
            <a:rPr lang="en-US" sz="1800" b="1" dirty="0" err="1" smtClean="0">
              <a:latin typeface="Times New Roman" pitchFamily="18" charset="0"/>
              <a:cs typeface="Times New Roman" pitchFamily="18" charset="0"/>
            </a:rPr>
            <a:t>nạt</a:t>
          </a:r>
          <a:r>
            <a:rPr lang="en-US" sz="1800" b="1" dirty="0" smtClean="0">
              <a:latin typeface="Times New Roman" pitchFamily="18" charset="0"/>
              <a:cs typeface="Times New Roman" pitchFamily="18" charset="0"/>
            </a:rPr>
            <a:t> </a:t>
          </a:r>
          <a:endParaRPr lang="en-US" sz="1800" b="1" dirty="0">
            <a:latin typeface="Times New Roman" pitchFamily="18" charset="0"/>
            <a:cs typeface="Times New Roman" pitchFamily="18" charset="0"/>
          </a:endParaRPr>
        </a:p>
      </dgm:t>
    </dgm:pt>
    <dgm:pt modelId="{AE2FAFDB-33A3-4FE5-8627-9FE155A51121}" type="parTrans" cxnId="{82E43278-4794-49CE-97F0-6862A834B1EB}">
      <dgm:prSet/>
      <dgm:spPr/>
      <dgm:t>
        <a:bodyPr/>
        <a:lstStyle/>
        <a:p>
          <a:endParaRPr lang="en-US"/>
        </a:p>
      </dgm:t>
    </dgm:pt>
    <dgm:pt modelId="{945A2321-2CE9-45E9-B50D-33D1175DB576}" type="sibTrans" cxnId="{82E43278-4794-49CE-97F0-6862A834B1EB}">
      <dgm:prSet/>
      <dgm:spPr/>
      <dgm:t>
        <a:bodyPr/>
        <a:lstStyle/>
        <a:p>
          <a:endParaRPr lang="en-US"/>
        </a:p>
      </dgm:t>
    </dgm:pt>
    <dgm:pt modelId="{3C5FF9E7-4307-46D9-9549-75BBD7AC6329}" type="pres">
      <dgm:prSet presAssocID="{7B653E56-9574-417E-B9AD-8175149AB9BB}" presName="cycle" presStyleCnt="0">
        <dgm:presLayoutVars>
          <dgm:chMax val="1"/>
          <dgm:dir/>
          <dgm:animLvl val="ctr"/>
          <dgm:resizeHandles val="exact"/>
        </dgm:presLayoutVars>
      </dgm:prSet>
      <dgm:spPr/>
      <dgm:t>
        <a:bodyPr/>
        <a:lstStyle/>
        <a:p>
          <a:endParaRPr lang="en-US"/>
        </a:p>
      </dgm:t>
    </dgm:pt>
    <dgm:pt modelId="{27334DFE-ECAF-411F-87B7-F217FBAD4FAB}" type="pres">
      <dgm:prSet presAssocID="{36B7CF90-FC05-407F-B38C-C4C9E67178F9}" presName="centerShape" presStyleLbl="node0" presStyleIdx="0" presStyleCnt="1"/>
      <dgm:spPr/>
      <dgm:t>
        <a:bodyPr/>
        <a:lstStyle/>
        <a:p>
          <a:endParaRPr lang="en-US"/>
        </a:p>
      </dgm:t>
    </dgm:pt>
    <dgm:pt modelId="{7B3BB8A6-636C-4EA4-813F-7838DB4AF053}" type="pres">
      <dgm:prSet presAssocID="{895FA1D7-6A80-4770-9C86-F0F6433DB2D8}" presName="Name9" presStyleLbl="parChTrans1D2" presStyleIdx="0" presStyleCnt="4"/>
      <dgm:spPr/>
      <dgm:t>
        <a:bodyPr/>
        <a:lstStyle/>
        <a:p>
          <a:endParaRPr lang="en-US"/>
        </a:p>
      </dgm:t>
    </dgm:pt>
    <dgm:pt modelId="{A3DC9EBC-64CC-4C4C-BE37-226247ECEA79}" type="pres">
      <dgm:prSet presAssocID="{895FA1D7-6A80-4770-9C86-F0F6433DB2D8}" presName="connTx" presStyleLbl="parChTrans1D2" presStyleIdx="0" presStyleCnt="4"/>
      <dgm:spPr/>
      <dgm:t>
        <a:bodyPr/>
        <a:lstStyle/>
        <a:p>
          <a:endParaRPr lang="en-US"/>
        </a:p>
      </dgm:t>
    </dgm:pt>
    <dgm:pt modelId="{F7213422-BF9B-4970-863D-5359912352DF}" type="pres">
      <dgm:prSet presAssocID="{45D09371-BE46-4770-9BA6-37D60884FE10}" presName="node" presStyleLbl="node1" presStyleIdx="0" presStyleCnt="4" custScaleX="187385">
        <dgm:presLayoutVars>
          <dgm:bulletEnabled val="1"/>
        </dgm:presLayoutVars>
      </dgm:prSet>
      <dgm:spPr/>
      <dgm:t>
        <a:bodyPr/>
        <a:lstStyle/>
        <a:p>
          <a:endParaRPr lang="en-US"/>
        </a:p>
      </dgm:t>
    </dgm:pt>
    <dgm:pt modelId="{DF8915F2-C509-45A0-AE6E-38B6AB2C75FD}" type="pres">
      <dgm:prSet presAssocID="{669C5004-9BF7-4E01-8D21-3C6AF6702CA9}" presName="Name9" presStyleLbl="parChTrans1D2" presStyleIdx="1" presStyleCnt="4"/>
      <dgm:spPr/>
      <dgm:t>
        <a:bodyPr/>
        <a:lstStyle/>
        <a:p>
          <a:endParaRPr lang="en-US"/>
        </a:p>
      </dgm:t>
    </dgm:pt>
    <dgm:pt modelId="{6044CE5D-C6E9-4F56-AC63-7AD8EF5FE734}" type="pres">
      <dgm:prSet presAssocID="{669C5004-9BF7-4E01-8D21-3C6AF6702CA9}" presName="connTx" presStyleLbl="parChTrans1D2" presStyleIdx="1" presStyleCnt="4"/>
      <dgm:spPr/>
      <dgm:t>
        <a:bodyPr/>
        <a:lstStyle/>
        <a:p>
          <a:endParaRPr lang="en-US"/>
        </a:p>
      </dgm:t>
    </dgm:pt>
    <dgm:pt modelId="{41E63AFC-CBF1-4C78-AC1E-601F28F24132}" type="pres">
      <dgm:prSet presAssocID="{6936C3D2-0A2E-4B81-81EC-BB3B229C42CE}" presName="node" presStyleLbl="node1" presStyleIdx="1" presStyleCnt="4" custScaleX="125453" custScaleY="127249" custRadScaleRad="100904" custRadScaleInc="42">
        <dgm:presLayoutVars>
          <dgm:bulletEnabled val="1"/>
        </dgm:presLayoutVars>
      </dgm:prSet>
      <dgm:spPr/>
      <dgm:t>
        <a:bodyPr/>
        <a:lstStyle/>
        <a:p>
          <a:endParaRPr lang="en-US"/>
        </a:p>
      </dgm:t>
    </dgm:pt>
    <dgm:pt modelId="{3EA7A592-C1A5-4BEA-8996-98547DCE9D64}" type="pres">
      <dgm:prSet presAssocID="{5696CD47-112F-4978-941A-8342B143CCAC}" presName="Name9" presStyleLbl="parChTrans1D2" presStyleIdx="2" presStyleCnt="4"/>
      <dgm:spPr/>
      <dgm:t>
        <a:bodyPr/>
        <a:lstStyle/>
        <a:p>
          <a:endParaRPr lang="en-US"/>
        </a:p>
      </dgm:t>
    </dgm:pt>
    <dgm:pt modelId="{9DB58D82-FDD7-476A-B9A5-FE448703677C}" type="pres">
      <dgm:prSet presAssocID="{5696CD47-112F-4978-941A-8342B143CCAC}" presName="connTx" presStyleLbl="parChTrans1D2" presStyleIdx="2" presStyleCnt="4"/>
      <dgm:spPr/>
      <dgm:t>
        <a:bodyPr/>
        <a:lstStyle/>
        <a:p>
          <a:endParaRPr lang="en-US"/>
        </a:p>
      </dgm:t>
    </dgm:pt>
    <dgm:pt modelId="{62144E4B-33EA-498E-B1A8-E1759566D909}" type="pres">
      <dgm:prSet presAssocID="{C1B5386B-0120-45B2-8FAE-EC27A5D1D520}" presName="node" presStyleLbl="node1" presStyleIdx="2" presStyleCnt="4" custScaleX="173769">
        <dgm:presLayoutVars>
          <dgm:bulletEnabled val="1"/>
        </dgm:presLayoutVars>
      </dgm:prSet>
      <dgm:spPr/>
      <dgm:t>
        <a:bodyPr/>
        <a:lstStyle/>
        <a:p>
          <a:endParaRPr lang="en-US"/>
        </a:p>
      </dgm:t>
    </dgm:pt>
    <dgm:pt modelId="{5D27C0A9-3A7C-4E3D-87B3-15DD19DE7276}" type="pres">
      <dgm:prSet presAssocID="{AE2FAFDB-33A3-4FE5-8627-9FE155A51121}" presName="Name9" presStyleLbl="parChTrans1D2" presStyleIdx="3" presStyleCnt="4"/>
      <dgm:spPr/>
      <dgm:t>
        <a:bodyPr/>
        <a:lstStyle/>
        <a:p>
          <a:endParaRPr lang="en-US"/>
        </a:p>
      </dgm:t>
    </dgm:pt>
    <dgm:pt modelId="{C39DC532-2F80-4BD2-8140-1FFB21D36E5C}" type="pres">
      <dgm:prSet presAssocID="{AE2FAFDB-33A3-4FE5-8627-9FE155A51121}" presName="connTx" presStyleLbl="parChTrans1D2" presStyleIdx="3" presStyleCnt="4"/>
      <dgm:spPr/>
      <dgm:t>
        <a:bodyPr/>
        <a:lstStyle/>
        <a:p>
          <a:endParaRPr lang="en-US"/>
        </a:p>
      </dgm:t>
    </dgm:pt>
    <dgm:pt modelId="{7ADC148D-930D-4B0C-96B7-13E20B8CED93}" type="pres">
      <dgm:prSet presAssocID="{963A2840-C81F-494F-9495-0C0299995646}" presName="node" presStyleLbl="node1" presStyleIdx="3" presStyleCnt="4" custScaleX="131771" custScaleY="116782">
        <dgm:presLayoutVars>
          <dgm:bulletEnabled val="1"/>
        </dgm:presLayoutVars>
      </dgm:prSet>
      <dgm:spPr/>
      <dgm:t>
        <a:bodyPr/>
        <a:lstStyle/>
        <a:p>
          <a:endParaRPr lang="en-US"/>
        </a:p>
      </dgm:t>
    </dgm:pt>
  </dgm:ptLst>
  <dgm:cxnLst>
    <dgm:cxn modelId="{AB517CD9-14DD-43EB-A660-77099E5F79AD}" type="presOf" srcId="{895FA1D7-6A80-4770-9C86-F0F6433DB2D8}" destId="{A3DC9EBC-64CC-4C4C-BE37-226247ECEA79}" srcOrd="1" destOrd="0" presId="urn:microsoft.com/office/officeart/2005/8/layout/radial1"/>
    <dgm:cxn modelId="{BEE6B364-E885-4B81-9EE5-8D7DE8A482BA}" srcId="{36B7CF90-FC05-407F-B38C-C4C9E67178F9}" destId="{45D09371-BE46-4770-9BA6-37D60884FE10}" srcOrd="0" destOrd="0" parTransId="{895FA1D7-6A80-4770-9C86-F0F6433DB2D8}" sibTransId="{593B95AC-0AA7-4002-916B-7250DB4C39CE}"/>
    <dgm:cxn modelId="{377530C9-FB25-490E-B2DA-26DF025D9FD3}" type="presOf" srcId="{6936C3D2-0A2E-4B81-81EC-BB3B229C42CE}" destId="{41E63AFC-CBF1-4C78-AC1E-601F28F24132}" srcOrd="0" destOrd="0" presId="urn:microsoft.com/office/officeart/2005/8/layout/radial1"/>
    <dgm:cxn modelId="{20D8651C-6732-4FD8-A13D-1280F4039D12}" type="presOf" srcId="{963A2840-C81F-494F-9495-0C0299995646}" destId="{7ADC148D-930D-4B0C-96B7-13E20B8CED93}" srcOrd="0" destOrd="0" presId="urn:microsoft.com/office/officeart/2005/8/layout/radial1"/>
    <dgm:cxn modelId="{BDDC74E0-E55C-455A-98EE-0D8645095C4D}" type="presOf" srcId="{669C5004-9BF7-4E01-8D21-3C6AF6702CA9}" destId="{6044CE5D-C6E9-4F56-AC63-7AD8EF5FE734}" srcOrd="1" destOrd="0" presId="urn:microsoft.com/office/officeart/2005/8/layout/radial1"/>
    <dgm:cxn modelId="{0A3D41E6-AF92-4F43-A186-0B23DB81A4C1}" type="presOf" srcId="{AE2FAFDB-33A3-4FE5-8627-9FE155A51121}" destId="{5D27C0A9-3A7C-4E3D-87B3-15DD19DE7276}" srcOrd="0" destOrd="0" presId="urn:microsoft.com/office/officeart/2005/8/layout/radial1"/>
    <dgm:cxn modelId="{FD7D3B3B-23D1-490E-8F4D-70FA4FF9DBF3}" type="presOf" srcId="{5696CD47-112F-4978-941A-8342B143CCAC}" destId="{9DB58D82-FDD7-476A-B9A5-FE448703677C}" srcOrd="1" destOrd="0" presId="urn:microsoft.com/office/officeart/2005/8/layout/radial1"/>
    <dgm:cxn modelId="{0A7B2816-5CE1-4B9F-99C4-67A94DD059FB}" type="presOf" srcId="{C1B5386B-0120-45B2-8FAE-EC27A5D1D520}" destId="{62144E4B-33EA-498E-B1A8-E1759566D909}" srcOrd="0" destOrd="0" presId="urn:microsoft.com/office/officeart/2005/8/layout/radial1"/>
    <dgm:cxn modelId="{55E9DEA2-8F10-4F3E-AD0C-BB5BB9897FDF}" type="presOf" srcId="{669C5004-9BF7-4E01-8D21-3C6AF6702CA9}" destId="{DF8915F2-C509-45A0-AE6E-38B6AB2C75FD}" srcOrd="0" destOrd="0" presId="urn:microsoft.com/office/officeart/2005/8/layout/radial1"/>
    <dgm:cxn modelId="{F01A8527-055D-4A9B-9ACA-6D3141D2176A}" type="presOf" srcId="{7B653E56-9574-417E-B9AD-8175149AB9BB}" destId="{3C5FF9E7-4307-46D9-9549-75BBD7AC6329}" srcOrd="0" destOrd="0" presId="urn:microsoft.com/office/officeart/2005/8/layout/radial1"/>
    <dgm:cxn modelId="{82E43278-4794-49CE-97F0-6862A834B1EB}" srcId="{36B7CF90-FC05-407F-B38C-C4C9E67178F9}" destId="{963A2840-C81F-494F-9495-0C0299995646}" srcOrd="3" destOrd="0" parTransId="{AE2FAFDB-33A3-4FE5-8627-9FE155A51121}" sibTransId="{945A2321-2CE9-45E9-B50D-33D1175DB576}"/>
    <dgm:cxn modelId="{9FE68A86-6E16-4D0E-92B6-CE185E99BC4C}" srcId="{36B7CF90-FC05-407F-B38C-C4C9E67178F9}" destId="{C1B5386B-0120-45B2-8FAE-EC27A5D1D520}" srcOrd="2" destOrd="0" parTransId="{5696CD47-112F-4978-941A-8342B143CCAC}" sibTransId="{2F324B49-6EF3-41AF-97B8-26E14BEB2A1B}"/>
    <dgm:cxn modelId="{3C7FA23D-7C4C-479F-BF3C-6EBB49883F51}" type="presOf" srcId="{AE2FAFDB-33A3-4FE5-8627-9FE155A51121}" destId="{C39DC532-2F80-4BD2-8140-1FFB21D36E5C}" srcOrd="1" destOrd="0" presId="urn:microsoft.com/office/officeart/2005/8/layout/radial1"/>
    <dgm:cxn modelId="{501C8EF2-69E0-483E-BED4-E67ECECDFA6A}" srcId="{36B7CF90-FC05-407F-B38C-C4C9E67178F9}" destId="{6936C3D2-0A2E-4B81-81EC-BB3B229C42CE}" srcOrd="1" destOrd="0" parTransId="{669C5004-9BF7-4E01-8D21-3C6AF6702CA9}" sibTransId="{3FF12F91-EDFA-4911-A983-00F7037A1BD1}"/>
    <dgm:cxn modelId="{2784BA67-7D40-4EEA-B420-480C3C63CDDF}" srcId="{7B653E56-9574-417E-B9AD-8175149AB9BB}" destId="{36B7CF90-FC05-407F-B38C-C4C9E67178F9}" srcOrd="0" destOrd="0" parTransId="{3F2C6B5F-D9FE-4981-8A23-71ECA523FC1B}" sibTransId="{FDB32601-AB29-4D42-AC09-9BF6DFAC2AD0}"/>
    <dgm:cxn modelId="{085278B9-E350-4EA5-B71C-8555C557D2B2}" type="presOf" srcId="{36B7CF90-FC05-407F-B38C-C4C9E67178F9}" destId="{27334DFE-ECAF-411F-87B7-F217FBAD4FAB}" srcOrd="0" destOrd="0" presId="urn:microsoft.com/office/officeart/2005/8/layout/radial1"/>
    <dgm:cxn modelId="{FC3441AC-B990-4283-9B12-6961B1E42E89}" type="presOf" srcId="{45D09371-BE46-4770-9BA6-37D60884FE10}" destId="{F7213422-BF9B-4970-863D-5359912352DF}" srcOrd="0" destOrd="0" presId="urn:microsoft.com/office/officeart/2005/8/layout/radial1"/>
    <dgm:cxn modelId="{5728B9AE-723D-46BC-9915-ACF438D62926}" type="presOf" srcId="{895FA1D7-6A80-4770-9C86-F0F6433DB2D8}" destId="{7B3BB8A6-636C-4EA4-813F-7838DB4AF053}" srcOrd="0" destOrd="0" presId="urn:microsoft.com/office/officeart/2005/8/layout/radial1"/>
    <dgm:cxn modelId="{F931DEAF-5C3F-4953-8559-D3BC24D5D3A1}" type="presOf" srcId="{5696CD47-112F-4978-941A-8342B143CCAC}" destId="{3EA7A592-C1A5-4BEA-8996-98547DCE9D64}" srcOrd="0" destOrd="0" presId="urn:microsoft.com/office/officeart/2005/8/layout/radial1"/>
    <dgm:cxn modelId="{CD4D9082-3B7F-4004-A28A-5CD1F3003378}" type="presParOf" srcId="{3C5FF9E7-4307-46D9-9549-75BBD7AC6329}" destId="{27334DFE-ECAF-411F-87B7-F217FBAD4FAB}" srcOrd="0" destOrd="0" presId="urn:microsoft.com/office/officeart/2005/8/layout/radial1"/>
    <dgm:cxn modelId="{4392BBF5-F042-4825-9E4D-A3CECD056070}" type="presParOf" srcId="{3C5FF9E7-4307-46D9-9549-75BBD7AC6329}" destId="{7B3BB8A6-636C-4EA4-813F-7838DB4AF053}" srcOrd="1" destOrd="0" presId="urn:microsoft.com/office/officeart/2005/8/layout/radial1"/>
    <dgm:cxn modelId="{7D93232C-E81F-48C8-9F09-1A2CE5C336A2}" type="presParOf" srcId="{7B3BB8A6-636C-4EA4-813F-7838DB4AF053}" destId="{A3DC9EBC-64CC-4C4C-BE37-226247ECEA79}" srcOrd="0" destOrd="0" presId="urn:microsoft.com/office/officeart/2005/8/layout/radial1"/>
    <dgm:cxn modelId="{6F953ECB-440D-4E5B-89A8-D68B88C0C22C}" type="presParOf" srcId="{3C5FF9E7-4307-46D9-9549-75BBD7AC6329}" destId="{F7213422-BF9B-4970-863D-5359912352DF}" srcOrd="2" destOrd="0" presId="urn:microsoft.com/office/officeart/2005/8/layout/radial1"/>
    <dgm:cxn modelId="{ECDF33F5-AB66-4CB3-9662-EC7146DF4340}" type="presParOf" srcId="{3C5FF9E7-4307-46D9-9549-75BBD7AC6329}" destId="{DF8915F2-C509-45A0-AE6E-38B6AB2C75FD}" srcOrd="3" destOrd="0" presId="urn:microsoft.com/office/officeart/2005/8/layout/radial1"/>
    <dgm:cxn modelId="{28ACE9C4-502B-49BF-9DB4-3A91BE699925}" type="presParOf" srcId="{DF8915F2-C509-45A0-AE6E-38B6AB2C75FD}" destId="{6044CE5D-C6E9-4F56-AC63-7AD8EF5FE734}" srcOrd="0" destOrd="0" presId="urn:microsoft.com/office/officeart/2005/8/layout/radial1"/>
    <dgm:cxn modelId="{8B9D7395-5011-477A-9AD7-0E7EFD798888}" type="presParOf" srcId="{3C5FF9E7-4307-46D9-9549-75BBD7AC6329}" destId="{41E63AFC-CBF1-4C78-AC1E-601F28F24132}" srcOrd="4" destOrd="0" presId="urn:microsoft.com/office/officeart/2005/8/layout/radial1"/>
    <dgm:cxn modelId="{A7A138BE-D9EF-4A8A-8618-5FF1A4C5313F}" type="presParOf" srcId="{3C5FF9E7-4307-46D9-9549-75BBD7AC6329}" destId="{3EA7A592-C1A5-4BEA-8996-98547DCE9D64}" srcOrd="5" destOrd="0" presId="urn:microsoft.com/office/officeart/2005/8/layout/radial1"/>
    <dgm:cxn modelId="{883549B0-DD16-429D-9C95-670E877833A4}" type="presParOf" srcId="{3EA7A592-C1A5-4BEA-8996-98547DCE9D64}" destId="{9DB58D82-FDD7-476A-B9A5-FE448703677C}" srcOrd="0" destOrd="0" presId="urn:microsoft.com/office/officeart/2005/8/layout/radial1"/>
    <dgm:cxn modelId="{84F1E159-C563-4B41-8CB0-22E791CCDA5A}" type="presParOf" srcId="{3C5FF9E7-4307-46D9-9549-75BBD7AC6329}" destId="{62144E4B-33EA-498E-B1A8-E1759566D909}" srcOrd="6" destOrd="0" presId="urn:microsoft.com/office/officeart/2005/8/layout/radial1"/>
    <dgm:cxn modelId="{26A97A81-6F32-4549-8BFD-65E9EBEF224A}" type="presParOf" srcId="{3C5FF9E7-4307-46D9-9549-75BBD7AC6329}" destId="{5D27C0A9-3A7C-4E3D-87B3-15DD19DE7276}" srcOrd="7" destOrd="0" presId="urn:microsoft.com/office/officeart/2005/8/layout/radial1"/>
    <dgm:cxn modelId="{0273C88C-F698-4484-B836-7BCF22499E31}" type="presParOf" srcId="{5D27C0A9-3A7C-4E3D-87B3-15DD19DE7276}" destId="{C39DC532-2F80-4BD2-8140-1FFB21D36E5C}" srcOrd="0" destOrd="0" presId="urn:microsoft.com/office/officeart/2005/8/layout/radial1"/>
    <dgm:cxn modelId="{9E981269-2B35-4BC1-9B4C-208FC8C22A33}" type="presParOf" srcId="{3C5FF9E7-4307-46D9-9549-75BBD7AC6329}" destId="{7ADC148D-930D-4B0C-96B7-13E20B8CED93}" srcOrd="8" destOrd="0" presId="urn:microsoft.com/office/officeart/2005/8/layout/radial1"/>
  </dgm:cxnLst>
  <dgm:bg>
    <a:solidFill>
      <a:srgbClr val="92D050"/>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1DADF6F-A165-4878-A15F-61BB244EC85E}" type="doc">
      <dgm:prSet loTypeId="urn:microsoft.com/office/officeart/2005/8/layout/radial5" loCatId="cycle" qsTypeId="urn:microsoft.com/office/officeart/2005/8/quickstyle/simple1" qsCatId="simple" csTypeId="urn:microsoft.com/office/officeart/2005/8/colors/accent2_2" csCatId="accent2" phldr="1"/>
      <dgm:spPr/>
      <dgm:t>
        <a:bodyPr/>
        <a:lstStyle/>
        <a:p>
          <a:endParaRPr lang="en-US"/>
        </a:p>
      </dgm:t>
    </dgm:pt>
    <dgm:pt modelId="{7D3112F1-9CD4-4E3C-AB5F-A05C9A751037}">
      <dgm:prSet phldrT="[Text]" custT="1">
        <dgm:style>
          <a:lnRef idx="1">
            <a:schemeClr val="dk1"/>
          </a:lnRef>
          <a:fillRef idx="2">
            <a:schemeClr val="dk1"/>
          </a:fillRef>
          <a:effectRef idx="1">
            <a:schemeClr val="dk1"/>
          </a:effectRef>
          <a:fontRef idx="minor">
            <a:schemeClr val="dk1"/>
          </a:fontRef>
        </dgm:style>
      </dgm:prSet>
      <dgm:spPr/>
      <dgm:t>
        <a:bodyPr/>
        <a:lstStyle/>
        <a:p>
          <a:r>
            <a:rPr lang="en-US" sz="2200" b="1" dirty="0" err="1" smtClean="0">
              <a:latin typeface="Times New Roman" pitchFamily="18" charset="0"/>
              <a:cs typeface="Times New Roman" pitchFamily="18" charset="0"/>
            </a:rPr>
            <a:t>Giải</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tỏa</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cảm</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xúc</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tiêu</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cực</a:t>
          </a:r>
          <a:endParaRPr lang="en-US" sz="2200" b="1" dirty="0">
            <a:latin typeface="Times New Roman" pitchFamily="18" charset="0"/>
            <a:cs typeface="Times New Roman" pitchFamily="18" charset="0"/>
          </a:endParaRPr>
        </a:p>
      </dgm:t>
    </dgm:pt>
    <dgm:pt modelId="{9FF10C0A-6E3A-45DC-A74F-CD67311AC630}" type="parTrans" cxnId="{3D5B1049-5139-4A6B-B4AE-7BCE9691FA49}">
      <dgm:prSet/>
      <dgm:spPr/>
      <dgm:t>
        <a:bodyPr/>
        <a:lstStyle/>
        <a:p>
          <a:endParaRPr lang="en-US"/>
        </a:p>
      </dgm:t>
    </dgm:pt>
    <dgm:pt modelId="{3AE3AA98-8852-4537-AD90-4D8D2DE54970}" type="sibTrans" cxnId="{3D5B1049-5139-4A6B-B4AE-7BCE9691FA49}">
      <dgm:prSet/>
      <dgm:spPr/>
      <dgm:t>
        <a:bodyPr/>
        <a:lstStyle/>
        <a:p>
          <a:endParaRPr lang="en-US"/>
        </a:p>
      </dgm:t>
    </dgm:pt>
    <dgm:pt modelId="{8F159D17-E337-4D0E-B0D0-58CEB7AECECC}">
      <dgm:prSet phldrT="[Text]" custT="1"/>
      <dgm:spPr/>
      <dgm:t>
        <a:bodyPr/>
        <a:lstStyle/>
        <a:p>
          <a:endParaRPr lang="en-US" sz="1500" b="1" dirty="0" smtClean="0">
            <a:latin typeface="Times New Roman" pitchFamily="18" charset="0"/>
            <a:cs typeface="Times New Roman" pitchFamily="18" charset="0"/>
          </a:endParaRPr>
        </a:p>
      </dgm:t>
    </dgm:pt>
    <dgm:pt modelId="{AE58CC48-27D0-4E98-8306-CF0F0F25CE69}" type="parTrans" cxnId="{423C5233-C0AF-41A9-90E1-F5E84B6FF062}">
      <dgm:prSet/>
      <dgm:spPr/>
      <dgm:t>
        <a:bodyPr/>
        <a:lstStyle/>
        <a:p>
          <a:endParaRPr lang="en-US"/>
        </a:p>
      </dgm:t>
    </dgm:pt>
    <dgm:pt modelId="{A9393835-DA5F-4F8E-8860-DA11166ECF5F}" type="sibTrans" cxnId="{423C5233-C0AF-41A9-90E1-F5E84B6FF062}">
      <dgm:prSet/>
      <dgm:spPr/>
      <dgm:t>
        <a:bodyPr/>
        <a:lstStyle/>
        <a:p>
          <a:endParaRPr lang="en-US"/>
        </a:p>
      </dgm:t>
    </dgm:pt>
    <dgm:pt modelId="{BFA42B73-6792-4E3F-8628-4F3CE85414B7}">
      <dgm:prSet phldrT="[Text]"/>
      <dgm:spPr/>
      <dgm:t>
        <a:bodyPr/>
        <a:lstStyle/>
        <a:p>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endParaRPr lang="en-US" b="1" dirty="0" smtClean="0">
            <a:latin typeface="Times New Roman" pitchFamily="18" charset="0"/>
            <a:cs typeface="Times New Roman" pitchFamily="18" charset="0"/>
          </a:endParaRPr>
        </a:p>
      </dgm:t>
    </dgm:pt>
    <dgm:pt modelId="{7F6AE51B-0B19-471B-9DDE-73228F8459EB}" type="parTrans" cxnId="{3C2D38A2-9057-4052-A97A-A88EC7DF147C}">
      <dgm:prSet/>
      <dgm:spPr/>
      <dgm:t>
        <a:bodyPr/>
        <a:lstStyle/>
        <a:p>
          <a:endParaRPr lang="en-US"/>
        </a:p>
      </dgm:t>
    </dgm:pt>
    <dgm:pt modelId="{0C3DC7C5-F18C-4FAC-8CA9-88D551B687A5}" type="sibTrans" cxnId="{3C2D38A2-9057-4052-A97A-A88EC7DF147C}">
      <dgm:prSet/>
      <dgm:spPr/>
      <dgm:t>
        <a:bodyPr/>
        <a:lstStyle/>
        <a:p>
          <a:endParaRPr lang="en-US"/>
        </a:p>
      </dgm:t>
    </dgm:pt>
    <dgm:pt modelId="{0F935029-187F-44F2-AC3C-34592F03B8F8}">
      <dgm:prSet phldrT="[Text]"/>
      <dgm:spPr/>
      <dgm:t>
        <a:bodyPr/>
        <a:lstStyle/>
        <a:p>
          <a:endParaRPr lang="en-US" b="1" dirty="0" smtClean="0">
            <a:latin typeface="Times New Roman" pitchFamily="18" charset="0"/>
            <a:cs typeface="Times New Roman" pitchFamily="18" charset="0"/>
          </a:endParaRPr>
        </a:p>
      </dgm:t>
    </dgm:pt>
    <dgm:pt modelId="{A993E6C1-7FE2-4ECC-A3B0-F0DD6C243413}" type="parTrans" cxnId="{3D6D4173-29C2-4632-A353-F9D04FB1795B}">
      <dgm:prSet/>
      <dgm:spPr/>
      <dgm:t>
        <a:bodyPr/>
        <a:lstStyle/>
        <a:p>
          <a:endParaRPr lang="en-US"/>
        </a:p>
      </dgm:t>
    </dgm:pt>
    <dgm:pt modelId="{741EE9BC-FEAE-4B81-A745-3DD420E4BD8F}" type="sibTrans" cxnId="{3D6D4173-29C2-4632-A353-F9D04FB1795B}">
      <dgm:prSet/>
      <dgm:spPr/>
      <dgm:t>
        <a:bodyPr/>
        <a:lstStyle/>
        <a:p>
          <a:endParaRPr lang="en-US"/>
        </a:p>
      </dgm:t>
    </dgm:pt>
    <dgm:pt modelId="{453E0C90-D90A-450C-8CFD-EAE9DFA99178}">
      <dgm:prSet phldrT="[Text]"/>
      <dgm:spPr/>
      <dgm:t>
        <a:bodyPr/>
        <a:lstStyle/>
        <a:p>
          <a:endParaRPr lang="en-US" b="1" dirty="0" smtClean="0">
            <a:latin typeface="Times New Roman" pitchFamily="18" charset="0"/>
            <a:cs typeface="Times New Roman" pitchFamily="18" charset="0"/>
          </a:endParaRPr>
        </a:p>
      </dgm:t>
    </dgm:pt>
    <dgm:pt modelId="{94D82452-0169-4CBF-A9FD-4D122C2987C1}" type="parTrans" cxnId="{A1C4BB52-8D1A-480D-BE61-E6DF759EBA7A}">
      <dgm:prSet/>
      <dgm:spPr/>
      <dgm:t>
        <a:bodyPr/>
        <a:lstStyle/>
        <a:p>
          <a:endParaRPr lang="en-US"/>
        </a:p>
      </dgm:t>
    </dgm:pt>
    <dgm:pt modelId="{05114BF0-F539-42A6-A4D7-AFF9EACF6AD2}" type="sibTrans" cxnId="{A1C4BB52-8D1A-480D-BE61-E6DF759EBA7A}">
      <dgm:prSet/>
      <dgm:spPr/>
      <dgm:t>
        <a:bodyPr/>
        <a:lstStyle/>
        <a:p>
          <a:endParaRPr lang="en-US"/>
        </a:p>
      </dgm:t>
    </dgm:pt>
    <dgm:pt modelId="{7B622C74-355D-4209-B27A-8C86BAB22D1E}">
      <dgm:prSet phldrT="[Text]" custScaleX="183382"/>
      <dgm:spPr/>
      <dgm:t>
        <a:bodyPr/>
        <a:lstStyle/>
        <a:p>
          <a:endParaRPr lang="en-US" b="1" dirty="0" smtClean="0">
            <a:latin typeface="Times New Roman" pitchFamily="18" charset="0"/>
            <a:cs typeface="Times New Roman" pitchFamily="18" charset="0"/>
          </a:endParaRPr>
        </a:p>
      </dgm:t>
    </dgm:pt>
    <dgm:pt modelId="{83F2B749-E2A4-4EB3-A834-5441DC903A72}" type="parTrans" cxnId="{E354B867-8EEA-496F-9051-8AE75C2C0D1D}">
      <dgm:prSet/>
      <dgm:spPr/>
      <dgm:t>
        <a:bodyPr/>
        <a:lstStyle/>
        <a:p>
          <a:endParaRPr lang="en-US"/>
        </a:p>
      </dgm:t>
    </dgm:pt>
    <dgm:pt modelId="{457B8C29-0A2A-4176-8469-80DC3127C47A}" type="sibTrans" cxnId="{E354B867-8EEA-496F-9051-8AE75C2C0D1D}">
      <dgm:prSet custFlipHor="1" custScaleX="40980" custScaleY="45194" custLinFactNeighborX="-7201" custLinFactNeighborY="16470"/>
      <dgm:spPr/>
      <dgm:t>
        <a:bodyPr/>
        <a:lstStyle/>
        <a:p>
          <a:endParaRPr lang="en-US"/>
        </a:p>
      </dgm:t>
    </dgm:pt>
    <dgm:pt modelId="{07DAF309-C055-4787-A4ED-41427E2F6FF2}">
      <dgm:prSet phldrT="[Text]"/>
      <dgm:spPr/>
      <dgm:t>
        <a:bodyPr/>
        <a:lstStyle/>
        <a:p>
          <a:endParaRPr lang="en-US" b="1" dirty="0" smtClean="0">
            <a:latin typeface="Times New Roman" pitchFamily="18" charset="0"/>
            <a:cs typeface="Times New Roman" pitchFamily="18" charset="0"/>
          </a:endParaRPr>
        </a:p>
      </dgm:t>
    </dgm:pt>
    <dgm:pt modelId="{F6F77355-2E5B-414B-9545-1B309EB672ED}" type="parTrans" cxnId="{D14D17AB-A1FC-4A4E-8D7A-560BDED8958A}">
      <dgm:prSet/>
      <dgm:spPr/>
      <dgm:t>
        <a:bodyPr/>
        <a:lstStyle/>
        <a:p>
          <a:endParaRPr lang="en-US"/>
        </a:p>
      </dgm:t>
    </dgm:pt>
    <dgm:pt modelId="{3E33A9F0-E5ED-4B16-9934-10CBBA463974}" type="sibTrans" cxnId="{D14D17AB-A1FC-4A4E-8D7A-560BDED8958A}">
      <dgm:prSet/>
      <dgm:spPr/>
      <dgm:t>
        <a:bodyPr/>
        <a:lstStyle/>
        <a:p>
          <a:endParaRPr lang="en-US"/>
        </a:p>
      </dgm:t>
    </dgm:pt>
    <dgm:pt modelId="{A741EFB2-E249-44A2-8983-043C7CFA7A59}">
      <dgm:prSet phldrT="[Text]" custScaleX="183382" custRadScaleRad="94742" custRadScaleInc="21632"/>
      <dgm:spPr/>
      <dgm:t>
        <a:bodyPr/>
        <a:lstStyle/>
        <a:p>
          <a:endParaRPr lang="en-US" b="1" dirty="0" smtClean="0">
            <a:latin typeface="Times New Roman" pitchFamily="18" charset="0"/>
            <a:cs typeface="Times New Roman" pitchFamily="18" charset="0"/>
          </a:endParaRPr>
        </a:p>
      </dgm:t>
    </dgm:pt>
    <dgm:pt modelId="{88DF9222-6309-4E89-AF77-CF1F614C0521}" type="parTrans" cxnId="{AF94F47D-4E06-4E6C-BC70-501635179F36}">
      <dgm:prSet/>
      <dgm:spPr/>
      <dgm:t>
        <a:bodyPr/>
        <a:lstStyle/>
        <a:p>
          <a:endParaRPr lang="en-US"/>
        </a:p>
      </dgm:t>
    </dgm:pt>
    <dgm:pt modelId="{49095DCA-D42E-47C8-9F17-E2092549F010}" type="sibTrans" cxnId="{AF94F47D-4E06-4E6C-BC70-501635179F36}">
      <dgm:prSet custFlipHor="1" custScaleX="40980" custScaleY="45194" custLinFactNeighborX="-7201" custLinFactNeighborY="16470"/>
      <dgm:spPr/>
      <dgm:t>
        <a:bodyPr/>
        <a:lstStyle/>
        <a:p>
          <a:endParaRPr lang="en-US"/>
        </a:p>
      </dgm:t>
    </dgm:pt>
    <dgm:pt modelId="{F501A4F4-F127-487F-8AFD-F85A26D77D06}">
      <dgm:prSet phldrT="[Text]" custScaleX="183382" custRadScaleRad="94742" custRadScaleInc="21632"/>
      <dgm:spPr/>
      <dgm:t>
        <a:bodyPr/>
        <a:lstStyle/>
        <a:p>
          <a:endParaRPr lang="en-US"/>
        </a:p>
      </dgm:t>
    </dgm:pt>
    <dgm:pt modelId="{73BA9B74-E88B-4F9C-8943-99B04E060B2A}" type="parTrans" cxnId="{BE58A69E-97A3-4870-8D84-20C8807FA547}">
      <dgm:prSet/>
      <dgm:spPr/>
      <dgm:t>
        <a:bodyPr/>
        <a:lstStyle/>
        <a:p>
          <a:endParaRPr lang="en-US"/>
        </a:p>
      </dgm:t>
    </dgm:pt>
    <dgm:pt modelId="{1F1C82A0-7FA0-42EB-87FD-4AE6F2324034}" type="sibTrans" cxnId="{BE58A69E-97A3-4870-8D84-20C8807FA547}">
      <dgm:prSet custFlipHor="1" custScaleX="40980" custScaleY="45194" custLinFactNeighborX="-7201" custLinFactNeighborY="16470"/>
      <dgm:spPr/>
      <dgm:t>
        <a:bodyPr/>
        <a:lstStyle/>
        <a:p>
          <a:endParaRPr lang="en-US"/>
        </a:p>
      </dgm:t>
    </dgm:pt>
    <dgm:pt modelId="{9E4755FD-C491-486F-960D-40B4A6367ED7}">
      <dgm:prSet phldrT="[Text]" custScaleX="134856" custRadScaleRad="119780" custRadScaleInc="-174888"/>
      <dgm:spPr/>
      <dgm:t>
        <a:bodyPr/>
        <a:lstStyle/>
        <a:p>
          <a:endParaRPr lang="en-US" b="1" dirty="0" smtClean="0">
            <a:latin typeface="Times New Roman" pitchFamily="18" charset="0"/>
            <a:cs typeface="Times New Roman" pitchFamily="18" charset="0"/>
          </a:endParaRPr>
        </a:p>
      </dgm:t>
    </dgm:pt>
    <dgm:pt modelId="{8AC47DC1-808B-4197-9A64-8E162BA5FF58}" type="parTrans" cxnId="{0627562A-F8BC-4A7B-8F8F-A49CA6DDA030}">
      <dgm:prSet/>
      <dgm:spPr/>
      <dgm:t>
        <a:bodyPr/>
        <a:lstStyle/>
        <a:p>
          <a:endParaRPr lang="en-US"/>
        </a:p>
      </dgm:t>
    </dgm:pt>
    <dgm:pt modelId="{219E42D8-D9ED-4954-8C60-C8B7D92129CD}" type="sibTrans" cxnId="{0627562A-F8BC-4A7B-8F8F-A49CA6DDA030}">
      <dgm:prSet custFlipHor="1" custScaleX="40980" custScaleY="45194" custLinFactNeighborX="-7201" custLinFactNeighborY="16470"/>
      <dgm:spPr/>
      <dgm:t>
        <a:bodyPr/>
        <a:lstStyle/>
        <a:p>
          <a:endParaRPr lang="en-US"/>
        </a:p>
      </dgm:t>
    </dgm:pt>
    <dgm:pt modelId="{11018757-72E5-42BA-A0BE-DA87865FCBFE}">
      <dgm:prSet phldrT="[Text]" custScaleX="134856" custRadScaleRad="133580" custRadScaleInc="-209224"/>
      <dgm:spPr/>
      <dgm:t>
        <a:bodyPr/>
        <a:lstStyle/>
        <a:p>
          <a:endParaRPr lang="en-US" b="1" dirty="0" smtClean="0">
            <a:latin typeface="Times New Roman" pitchFamily="18" charset="0"/>
            <a:cs typeface="Times New Roman" pitchFamily="18" charset="0"/>
          </a:endParaRPr>
        </a:p>
      </dgm:t>
    </dgm:pt>
    <dgm:pt modelId="{F738AFAE-5C1E-4F00-868F-89461532CFC3}" type="parTrans" cxnId="{0F5DE172-C235-497B-8A37-8DFDE3C7E3F4}">
      <dgm:prSet/>
      <dgm:spPr/>
      <dgm:t>
        <a:bodyPr/>
        <a:lstStyle/>
        <a:p>
          <a:endParaRPr lang="en-US"/>
        </a:p>
      </dgm:t>
    </dgm:pt>
    <dgm:pt modelId="{F4C57F32-FBA6-4874-99DA-EDD3C88BEA06}" type="sibTrans" cxnId="{0F5DE172-C235-497B-8A37-8DFDE3C7E3F4}">
      <dgm:prSet custAng="5400000" custFlipHor="1" custScaleX="17961" custScaleY="2386" custLinFactNeighborX="70898" custLinFactNeighborY="-25067"/>
      <dgm:spPr/>
      <dgm:t>
        <a:bodyPr/>
        <a:lstStyle/>
        <a:p>
          <a:endParaRPr lang="en-US"/>
        </a:p>
      </dgm:t>
    </dgm:pt>
    <dgm:pt modelId="{074FBD91-4073-4573-AA91-BD23AA71884D}">
      <dgm:prSet phldrT="[Text]" custScaleX="134856" custRadScaleRad="133580" custRadScaleInc="-209224"/>
      <dgm:spPr/>
      <dgm:t>
        <a:bodyPr/>
        <a:lstStyle/>
        <a:p>
          <a:endParaRPr lang="en-US" b="1" dirty="0" smtClean="0">
            <a:latin typeface="Times New Roman" pitchFamily="18" charset="0"/>
            <a:cs typeface="Times New Roman" pitchFamily="18" charset="0"/>
          </a:endParaRPr>
        </a:p>
      </dgm:t>
    </dgm:pt>
    <dgm:pt modelId="{AF5A8297-8636-4DC9-9929-A16D115AA352}" type="parTrans" cxnId="{E40F427E-82B8-41F2-86ED-910341B519B0}">
      <dgm:prSet/>
      <dgm:spPr/>
      <dgm:t>
        <a:bodyPr/>
        <a:lstStyle/>
        <a:p>
          <a:endParaRPr lang="en-US"/>
        </a:p>
      </dgm:t>
    </dgm:pt>
    <dgm:pt modelId="{8FA4FB33-7CCF-427A-847B-B1DE3CD1EAEB}" type="sibTrans" cxnId="{E40F427E-82B8-41F2-86ED-910341B519B0}">
      <dgm:prSet custAng="5400000" custFlipHor="1" custScaleX="17961" custScaleY="2386" custLinFactNeighborX="70898" custLinFactNeighborY="-25067"/>
      <dgm:spPr/>
      <dgm:t>
        <a:bodyPr/>
        <a:lstStyle/>
        <a:p>
          <a:endParaRPr lang="en-US"/>
        </a:p>
      </dgm:t>
    </dgm:pt>
    <dgm:pt modelId="{3436EB5B-1389-404A-AC2A-16309AE9DCEB}">
      <dgm:prSet phldrT="[Text]" custScaleX="140931" custRadScaleRad="104878" custRadScaleInc="118801"/>
      <dgm:spPr/>
      <dgm:t>
        <a:bodyPr/>
        <a:lstStyle/>
        <a:p>
          <a:endParaRPr lang="en-US"/>
        </a:p>
      </dgm:t>
    </dgm:pt>
    <dgm:pt modelId="{8C01C52E-9830-434F-81EF-FE58CDF129C9}" type="parTrans" cxnId="{66FA4A64-1BA1-4DD2-BB5A-4C68E2EE656F}">
      <dgm:prSet/>
      <dgm:spPr/>
      <dgm:t>
        <a:bodyPr/>
        <a:lstStyle/>
        <a:p>
          <a:endParaRPr lang="en-US"/>
        </a:p>
      </dgm:t>
    </dgm:pt>
    <dgm:pt modelId="{CBBD4DAB-46ED-4C92-AEC6-94C029F99B3C}" type="sibTrans" cxnId="{66FA4A64-1BA1-4DD2-BB5A-4C68E2EE656F}">
      <dgm:prSet custFlipHor="1" custScaleX="68566" custScaleY="45194" custLinFactNeighborX="30177" custLinFactNeighborY="10857"/>
      <dgm:spPr/>
      <dgm:t>
        <a:bodyPr/>
        <a:lstStyle/>
        <a:p>
          <a:endParaRPr lang="en-US"/>
        </a:p>
      </dgm:t>
    </dgm:pt>
    <dgm:pt modelId="{F7BAE402-ADA3-42A4-B4D5-9087D9E2C1DA}">
      <dgm:prSet phldrT="[Text]" custLinFactNeighborX="41" custLinFactNeighborY="-630">
        <dgm:style>
          <a:lnRef idx="1">
            <a:schemeClr val="dk1"/>
          </a:lnRef>
          <a:fillRef idx="2">
            <a:schemeClr val="dk1"/>
          </a:fillRef>
          <a:effectRef idx="1">
            <a:schemeClr val="dk1"/>
          </a:effectRef>
          <a:fontRef idx="minor">
            <a:schemeClr val="dk1"/>
          </a:fontRef>
        </dgm:style>
      </dgm:prSet>
      <dgm:spPr/>
      <dgm:t>
        <a:bodyPr/>
        <a:lstStyle/>
        <a:p>
          <a:endParaRPr lang="en-US"/>
        </a:p>
      </dgm:t>
    </dgm:pt>
    <dgm:pt modelId="{03706425-A3CE-4C7E-9CFB-9FE35AA22D12}" type="parTrans" cxnId="{A23075B9-5C3A-4102-B91F-15677E0E2E64}">
      <dgm:prSet/>
      <dgm:spPr/>
      <dgm:t>
        <a:bodyPr/>
        <a:lstStyle/>
        <a:p>
          <a:endParaRPr lang="en-US"/>
        </a:p>
      </dgm:t>
    </dgm:pt>
    <dgm:pt modelId="{B6F91366-EE09-447A-A970-749170E8E57B}" type="sibTrans" cxnId="{A23075B9-5C3A-4102-B91F-15677E0E2E64}">
      <dgm:prSet/>
      <dgm:spPr/>
      <dgm:t>
        <a:bodyPr/>
        <a:lstStyle/>
        <a:p>
          <a:endParaRPr lang="en-US"/>
        </a:p>
      </dgm:t>
    </dgm:pt>
    <dgm:pt modelId="{9B4AD576-3571-48D5-AA8A-C4AD82360F52}">
      <dgm:prSet phldrT="[Text]" custScaleX="183382" custRadScaleRad="94742" custRadScaleInc="21632"/>
      <dgm:spPr/>
      <dgm:t>
        <a:bodyPr/>
        <a:lstStyle/>
        <a:p>
          <a:endParaRPr lang="en-US" b="1" dirty="0" smtClean="0">
            <a:latin typeface="Times New Roman" pitchFamily="18" charset="0"/>
            <a:cs typeface="Times New Roman" pitchFamily="18" charset="0"/>
          </a:endParaRPr>
        </a:p>
      </dgm:t>
    </dgm:pt>
    <dgm:pt modelId="{294363F0-371F-4411-BB09-E56013C148AA}" type="parTrans" cxnId="{31B9163A-A394-4D05-AD02-46B7C8C22249}">
      <dgm:prSet/>
      <dgm:spPr/>
      <dgm:t>
        <a:bodyPr/>
        <a:lstStyle/>
        <a:p>
          <a:endParaRPr lang="en-US"/>
        </a:p>
      </dgm:t>
    </dgm:pt>
    <dgm:pt modelId="{BC3E4E8D-FA50-4747-87EE-0C77F37EE2D1}" type="sibTrans" cxnId="{31B9163A-A394-4D05-AD02-46B7C8C22249}">
      <dgm:prSet/>
      <dgm:spPr/>
      <dgm:t>
        <a:bodyPr/>
        <a:lstStyle/>
        <a:p>
          <a:endParaRPr lang="en-US"/>
        </a:p>
      </dgm:t>
    </dgm:pt>
    <dgm:pt modelId="{0D18C540-25C5-4381-BA68-76213D3FDD95}" type="pres">
      <dgm:prSet presAssocID="{41DADF6F-A165-4878-A15F-61BB244EC85E}" presName="Name0" presStyleCnt="0">
        <dgm:presLayoutVars>
          <dgm:chMax val="1"/>
          <dgm:dir/>
          <dgm:animLvl val="ctr"/>
          <dgm:resizeHandles val="exact"/>
        </dgm:presLayoutVars>
      </dgm:prSet>
      <dgm:spPr/>
      <dgm:t>
        <a:bodyPr/>
        <a:lstStyle/>
        <a:p>
          <a:endParaRPr lang="en-US"/>
        </a:p>
      </dgm:t>
    </dgm:pt>
    <dgm:pt modelId="{C23CB6AB-C251-4575-B3DC-39EBF1D8C96D}" type="pres">
      <dgm:prSet presAssocID="{7D3112F1-9CD4-4E3C-AB5F-A05C9A751037}" presName="centerShape" presStyleLbl="node0" presStyleIdx="0" presStyleCnt="1" custScaleX="171995"/>
      <dgm:spPr/>
      <dgm:t>
        <a:bodyPr/>
        <a:lstStyle/>
        <a:p>
          <a:endParaRPr lang="en-US"/>
        </a:p>
      </dgm:t>
    </dgm:pt>
    <dgm:pt modelId="{4E6E0BB3-3389-4912-8C30-D9EF125DD747}" type="pres">
      <dgm:prSet presAssocID="{AE58CC48-27D0-4E98-8306-CF0F0F25CE69}" presName="parTrans" presStyleLbl="sibTrans2D1" presStyleIdx="0" presStyleCnt="5"/>
      <dgm:spPr/>
      <dgm:t>
        <a:bodyPr/>
        <a:lstStyle/>
        <a:p>
          <a:endParaRPr lang="en-US"/>
        </a:p>
      </dgm:t>
    </dgm:pt>
    <dgm:pt modelId="{1BE6550F-0869-4B49-B10B-7D5D2461BD67}" type="pres">
      <dgm:prSet presAssocID="{AE58CC48-27D0-4E98-8306-CF0F0F25CE69}" presName="connectorText" presStyleLbl="sibTrans2D1" presStyleIdx="0" presStyleCnt="5"/>
      <dgm:spPr/>
      <dgm:t>
        <a:bodyPr/>
        <a:lstStyle/>
        <a:p>
          <a:endParaRPr lang="en-US"/>
        </a:p>
      </dgm:t>
    </dgm:pt>
    <dgm:pt modelId="{51AEDC0A-CA11-42DC-B706-199EAEF14242}" type="pres">
      <dgm:prSet presAssocID="{8F159D17-E337-4D0E-B0D0-58CEB7AECECC}" presName="node" presStyleLbl="node1" presStyleIdx="0" presStyleCnt="5">
        <dgm:presLayoutVars>
          <dgm:bulletEnabled val="1"/>
        </dgm:presLayoutVars>
      </dgm:prSet>
      <dgm:spPr/>
      <dgm:t>
        <a:bodyPr/>
        <a:lstStyle/>
        <a:p>
          <a:endParaRPr lang="en-US"/>
        </a:p>
      </dgm:t>
    </dgm:pt>
    <dgm:pt modelId="{78ED1DAA-940A-4FB2-9A24-F1168EB2A4BF}" type="pres">
      <dgm:prSet presAssocID="{7F6AE51B-0B19-471B-9DDE-73228F8459EB}" presName="parTrans" presStyleLbl="sibTrans2D1" presStyleIdx="1" presStyleCnt="5"/>
      <dgm:spPr/>
      <dgm:t>
        <a:bodyPr/>
        <a:lstStyle/>
        <a:p>
          <a:endParaRPr lang="en-US"/>
        </a:p>
      </dgm:t>
    </dgm:pt>
    <dgm:pt modelId="{6D56A8A5-BA66-437E-A542-1FC19D716CC5}" type="pres">
      <dgm:prSet presAssocID="{7F6AE51B-0B19-471B-9DDE-73228F8459EB}" presName="connectorText" presStyleLbl="sibTrans2D1" presStyleIdx="1" presStyleCnt="5"/>
      <dgm:spPr/>
      <dgm:t>
        <a:bodyPr/>
        <a:lstStyle/>
        <a:p>
          <a:endParaRPr lang="en-US"/>
        </a:p>
      </dgm:t>
    </dgm:pt>
    <dgm:pt modelId="{5F15D497-9793-4E83-8476-B82F91C10ABA}" type="pres">
      <dgm:prSet presAssocID="{BFA42B73-6792-4E3F-8628-4F3CE85414B7}" presName="node" presStyleLbl="node1" presStyleIdx="1" presStyleCnt="5">
        <dgm:presLayoutVars>
          <dgm:bulletEnabled val="1"/>
        </dgm:presLayoutVars>
      </dgm:prSet>
      <dgm:spPr/>
      <dgm:t>
        <a:bodyPr/>
        <a:lstStyle/>
        <a:p>
          <a:endParaRPr lang="en-US"/>
        </a:p>
      </dgm:t>
    </dgm:pt>
    <dgm:pt modelId="{556629E6-0390-46B1-80A3-D8525640B134}" type="pres">
      <dgm:prSet presAssocID="{A993E6C1-7FE2-4ECC-A3B0-F0DD6C243413}" presName="parTrans" presStyleLbl="sibTrans2D1" presStyleIdx="2" presStyleCnt="5"/>
      <dgm:spPr/>
      <dgm:t>
        <a:bodyPr/>
        <a:lstStyle/>
        <a:p>
          <a:endParaRPr lang="en-US"/>
        </a:p>
      </dgm:t>
    </dgm:pt>
    <dgm:pt modelId="{B718F64D-1DF6-4B6A-A5FE-74F38569A179}" type="pres">
      <dgm:prSet presAssocID="{A993E6C1-7FE2-4ECC-A3B0-F0DD6C243413}" presName="connectorText" presStyleLbl="sibTrans2D1" presStyleIdx="2" presStyleCnt="5"/>
      <dgm:spPr/>
      <dgm:t>
        <a:bodyPr/>
        <a:lstStyle/>
        <a:p>
          <a:endParaRPr lang="en-US"/>
        </a:p>
      </dgm:t>
    </dgm:pt>
    <dgm:pt modelId="{A6A77143-248F-402C-829D-A0AF156884ED}" type="pres">
      <dgm:prSet presAssocID="{0F935029-187F-44F2-AC3C-34592F03B8F8}" presName="node" presStyleLbl="node1" presStyleIdx="2" presStyleCnt="5">
        <dgm:presLayoutVars>
          <dgm:bulletEnabled val="1"/>
        </dgm:presLayoutVars>
      </dgm:prSet>
      <dgm:spPr/>
      <dgm:t>
        <a:bodyPr/>
        <a:lstStyle/>
        <a:p>
          <a:endParaRPr lang="en-US"/>
        </a:p>
      </dgm:t>
    </dgm:pt>
    <dgm:pt modelId="{004BAD09-2FC5-404F-BF62-B3AB9B3E8D2A}" type="pres">
      <dgm:prSet presAssocID="{F6F77355-2E5B-414B-9545-1B309EB672ED}" presName="parTrans" presStyleLbl="sibTrans2D1" presStyleIdx="3" presStyleCnt="5"/>
      <dgm:spPr/>
      <dgm:t>
        <a:bodyPr/>
        <a:lstStyle/>
        <a:p>
          <a:endParaRPr lang="en-US"/>
        </a:p>
      </dgm:t>
    </dgm:pt>
    <dgm:pt modelId="{00880482-AFAE-4D33-85F9-60469196E635}" type="pres">
      <dgm:prSet presAssocID="{F6F77355-2E5B-414B-9545-1B309EB672ED}" presName="connectorText" presStyleLbl="sibTrans2D1" presStyleIdx="3" presStyleCnt="5"/>
      <dgm:spPr/>
      <dgm:t>
        <a:bodyPr/>
        <a:lstStyle/>
        <a:p>
          <a:endParaRPr lang="en-US"/>
        </a:p>
      </dgm:t>
    </dgm:pt>
    <dgm:pt modelId="{C2E2A07F-5342-4D33-AA16-7695FDF298A0}" type="pres">
      <dgm:prSet presAssocID="{07DAF309-C055-4787-A4ED-41427E2F6FF2}" presName="node" presStyleLbl="node1" presStyleIdx="3" presStyleCnt="5">
        <dgm:presLayoutVars>
          <dgm:bulletEnabled val="1"/>
        </dgm:presLayoutVars>
      </dgm:prSet>
      <dgm:spPr/>
      <dgm:t>
        <a:bodyPr/>
        <a:lstStyle/>
        <a:p>
          <a:endParaRPr lang="en-US"/>
        </a:p>
      </dgm:t>
    </dgm:pt>
    <dgm:pt modelId="{172FED6B-9670-4FF4-A578-58E93AEAB28C}" type="pres">
      <dgm:prSet presAssocID="{94D82452-0169-4CBF-A9FD-4D122C2987C1}" presName="parTrans" presStyleLbl="sibTrans2D1" presStyleIdx="4" presStyleCnt="5"/>
      <dgm:spPr/>
      <dgm:t>
        <a:bodyPr/>
        <a:lstStyle/>
        <a:p>
          <a:endParaRPr lang="en-US"/>
        </a:p>
      </dgm:t>
    </dgm:pt>
    <dgm:pt modelId="{CBB1CAE1-B248-4912-9E25-E99E7C0E57BF}" type="pres">
      <dgm:prSet presAssocID="{94D82452-0169-4CBF-A9FD-4D122C2987C1}" presName="connectorText" presStyleLbl="sibTrans2D1" presStyleIdx="4" presStyleCnt="5"/>
      <dgm:spPr/>
      <dgm:t>
        <a:bodyPr/>
        <a:lstStyle/>
        <a:p>
          <a:endParaRPr lang="en-US"/>
        </a:p>
      </dgm:t>
    </dgm:pt>
    <dgm:pt modelId="{9FB5005C-B86C-4355-B815-FDC785D629DB}" type="pres">
      <dgm:prSet presAssocID="{453E0C90-D90A-450C-8CFD-EAE9DFA99178}" presName="node" presStyleLbl="node1" presStyleIdx="4" presStyleCnt="5">
        <dgm:presLayoutVars>
          <dgm:bulletEnabled val="1"/>
        </dgm:presLayoutVars>
      </dgm:prSet>
      <dgm:spPr/>
      <dgm:t>
        <a:bodyPr/>
        <a:lstStyle/>
        <a:p>
          <a:endParaRPr lang="en-US"/>
        </a:p>
      </dgm:t>
    </dgm:pt>
  </dgm:ptLst>
  <dgm:cxnLst>
    <dgm:cxn modelId="{6F1DC38E-5D5F-4996-91C5-C22A8F5E9EBB}" type="presOf" srcId="{F6F77355-2E5B-414B-9545-1B309EB672ED}" destId="{004BAD09-2FC5-404F-BF62-B3AB9B3E8D2A}" srcOrd="0" destOrd="0" presId="urn:microsoft.com/office/officeart/2005/8/layout/radial5"/>
    <dgm:cxn modelId="{77A9BE72-0A7F-460D-A5E8-74C451988110}" type="presOf" srcId="{7D3112F1-9CD4-4E3C-AB5F-A05C9A751037}" destId="{C23CB6AB-C251-4575-B3DC-39EBF1D8C96D}" srcOrd="0" destOrd="0" presId="urn:microsoft.com/office/officeart/2005/8/layout/radial5"/>
    <dgm:cxn modelId="{0F5DE172-C235-497B-8A37-8DFDE3C7E3F4}" srcId="{41DADF6F-A165-4878-A15F-61BB244EC85E}" destId="{11018757-72E5-42BA-A0BE-DA87865FCBFE}" srcOrd="6" destOrd="0" parTransId="{F738AFAE-5C1E-4F00-868F-89461532CFC3}" sibTransId="{F4C57F32-FBA6-4874-99DA-EDD3C88BEA06}"/>
    <dgm:cxn modelId="{4A19BCC1-AC7D-4946-9370-1CE250081457}" type="presOf" srcId="{AE58CC48-27D0-4E98-8306-CF0F0F25CE69}" destId="{4E6E0BB3-3389-4912-8C30-D9EF125DD747}" srcOrd="0" destOrd="0" presId="urn:microsoft.com/office/officeart/2005/8/layout/radial5"/>
    <dgm:cxn modelId="{66FA4A64-1BA1-4DD2-BB5A-4C68E2EE656F}" srcId="{41DADF6F-A165-4878-A15F-61BB244EC85E}" destId="{3436EB5B-1389-404A-AC2A-16309AE9DCEB}" srcOrd="8" destOrd="0" parTransId="{8C01C52E-9830-434F-81EF-FE58CDF129C9}" sibTransId="{CBBD4DAB-46ED-4C92-AEC6-94C029F99B3C}"/>
    <dgm:cxn modelId="{3C2D38A2-9057-4052-A97A-A88EC7DF147C}" srcId="{7D3112F1-9CD4-4E3C-AB5F-A05C9A751037}" destId="{BFA42B73-6792-4E3F-8628-4F3CE85414B7}" srcOrd="1" destOrd="0" parTransId="{7F6AE51B-0B19-471B-9DDE-73228F8459EB}" sibTransId="{0C3DC7C5-F18C-4FAC-8CA9-88D551B687A5}"/>
    <dgm:cxn modelId="{C1AC6D12-D522-4532-A4B2-1448C30D966A}" type="presOf" srcId="{07DAF309-C055-4787-A4ED-41427E2F6FF2}" destId="{C2E2A07F-5342-4D33-AA16-7695FDF298A0}" srcOrd="0" destOrd="0" presId="urn:microsoft.com/office/officeart/2005/8/layout/radial5"/>
    <dgm:cxn modelId="{A1C4BB52-8D1A-480D-BE61-E6DF759EBA7A}" srcId="{7D3112F1-9CD4-4E3C-AB5F-A05C9A751037}" destId="{453E0C90-D90A-450C-8CFD-EAE9DFA99178}" srcOrd="4" destOrd="0" parTransId="{94D82452-0169-4CBF-A9FD-4D122C2987C1}" sibTransId="{05114BF0-F539-42A6-A4D7-AFF9EACF6AD2}"/>
    <dgm:cxn modelId="{0627562A-F8BC-4A7B-8F8F-A49CA6DDA030}" srcId="{41DADF6F-A165-4878-A15F-61BB244EC85E}" destId="{9E4755FD-C491-486F-960D-40B4A6367ED7}" srcOrd="5" destOrd="0" parTransId="{8AC47DC1-808B-4197-9A64-8E162BA5FF58}" sibTransId="{219E42D8-D9ED-4954-8C60-C8B7D92129CD}"/>
    <dgm:cxn modelId="{D14D17AB-A1FC-4A4E-8D7A-560BDED8958A}" srcId="{7D3112F1-9CD4-4E3C-AB5F-A05C9A751037}" destId="{07DAF309-C055-4787-A4ED-41427E2F6FF2}" srcOrd="3" destOrd="0" parTransId="{F6F77355-2E5B-414B-9545-1B309EB672ED}" sibTransId="{3E33A9F0-E5ED-4B16-9934-10CBBA463974}"/>
    <dgm:cxn modelId="{BDAEF4C8-322A-4606-BF74-0304773C290E}" type="presOf" srcId="{41DADF6F-A165-4878-A15F-61BB244EC85E}" destId="{0D18C540-25C5-4381-BA68-76213D3FDD95}" srcOrd="0" destOrd="0" presId="urn:microsoft.com/office/officeart/2005/8/layout/radial5"/>
    <dgm:cxn modelId="{3D5B1049-5139-4A6B-B4AE-7BCE9691FA49}" srcId="{41DADF6F-A165-4878-A15F-61BB244EC85E}" destId="{7D3112F1-9CD4-4E3C-AB5F-A05C9A751037}" srcOrd="0" destOrd="0" parTransId="{9FF10C0A-6E3A-45DC-A74F-CD67311AC630}" sibTransId="{3AE3AA98-8852-4537-AD90-4D8D2DE54970}"/>
    <dgm:cxn modelId="{3D6D4173-29C2-4632-A353-F9D04FB1795B}" srcId="{7D3112F1-9CD4-4E3C-AB5F-A05C9A751037}" destId="{0F935029-187F-44F2-AC3C-34592F03B8F8}" srcOrd="2" destOrd="0" parTransId="{A993E6C1-7FE2-4ECC-A3B0-F0DD6C243413}" sibTransId="{741EE9BC-FEAE-4B81-A745-3DD420E4BD8F}"/>
    <dgm:cxn modelId="{5660743E-CE00-451B-A1FB-19357DCF4136}" type="presOf" srcId="{94D82452-0169-4CBF-A9FD-4D122C2987C1}" destId="{172FED6B-9670-4FF4-A578-58E93AEAB28C}" srcOrd="0" destOrd="0" presId="urn:microsoft.com/office/officeart/2005/8/layout/radial5"/>
    <dgm:cxn modelId="{FD0BC311-8772-4B4F-8E89-711F0EE3573C}" type="presOf" srcId="{7F6AE51B-0B19-471B-9DDE-73228F8459EB}" destId="{78ED1DAA-940A-4FB2-9A24-F1168EB2A4BF}" srcOrd="0" destOrd="0" presId="urn:microsoft.com/office/officeart/2005/8/layout/radial5"/>
    <dgm:cxn modelId="{7D2CA2AD-B94A-42EC-A314-77FD2975A1C6}" type="presOf" srcId="{8F159D17-E337-4D0E-B0D0-58CEB7AECECC}" destId="{51AEDC0A-CA11-42DC-B706-199EAEF14242}" srcOrd="0" destOrd="0" presId="urn:microsoft.com/office/officeart/2005/8/layout/radial5"/>
    <dgm:cxn modelId="{4FD54EC5-602A-4E2C-8C52-917A0BC64DA3}" type="presOf" srcId="{F6F77355-2E5B-414B-9545-1B309EB672ED}" destId="{00880482-AFAE-4D33-85F9-60469196E635}" srcOrd="1" destOrd="0" presId="urn:microsoft.com/office/officeart/2005/8/layout/radial5"/>
    <dgm:cxn modelId="{B4787F6D-575A-48E2-9762-D82901E48B7C}" type="presOf" srcId="{BFA42B73-6792-4E3F-8628-4F3CE85414B7}" destId="{5F15D497-9793-4E83-8476-B82F91C10ABA}" srcOrd="0" destOrd="0" presId="urn:microsoft.com/office/officeart/2005/8/layout/radial5"/>
    <dgm:cxn modelId="{4508CA28-22B1-4889-AEA8-9F9C1859F93B}" type="presOf" srcId="{7F6AE51B-0B19-471B-9DDE-73228F8459EB}" destId="{6D56A8A5-BA66-437E-A542-1FC19D716CC5}" srcOrd="1" destOrd="0" presId="urn:microsoft.com/office/officeart/2005/8/layout/radial5"/>
    <dgm:cxn modelId="{E40F427E-82B8-41F2-86ED-910341B519B0}" srcId="{41DADF6F-A165-4878-A15F-61BB244EC85E}" destId="{074FBD91-4073-4573-AA91-BD23AA71884D}" srcOrd="7" destOrd="0" parTransId="{AF5A8297-8636-4DC9-9929-A16D115AA352}" sibTransId="{8FA4FB33-7CCF-427A-847B-B1DE3CD1EAEB}"/>
    <dgm:cxn modelId="{8B5CEF24-DCC2-4C6D-A721-876161607519}" type="presOf" srcId="{A993E6C1-7FE2-4ECC-A3B0-F0DD6C243413}" destId="{556629E6-0390-46B1-80A3-D8525640B134}" srcOrd="0" destOrd="0" presId="urn:microsoft.com/office/officeart/2005/8/layout/radial5"/>
    <dgm:cxn modelId="{BE58A69E-97A3-4870-8D84-20C8807FA547}" srcId="{41DADF6F-A165-4878-A15F-61BB244EC85E}" destId="{F501A4F4-F127-487F-8AFD-F85A26D77D06}" srcOrd="3" destOrd="0" parTransId="{73BA9B74-E88B-4F9C-8943-99B04E060B2A}" sibTransId="{1F1C82A0-7FA0-42EB-87FD-4AE6F2324034}"/>
    <dgm:cxn modelId="{AF94F47D-4E06-4E6C-BC70-501635179F36}" srcId="{41DADF6F-A165-4878-A15F-61BB244EC85E}" destId="{A741EFB2-E249-44A2-8983-043C7CFA7A59}" srcOrd="2" destOrd="0" parTransId="{88DF9222-6309-4E89-AF77-CF1F614C0521}" sibTransId="{49095DCA-D42E-47C8-9F17-E2092549F010}"/>
    <dgm:cxn modelId="{1213F65B-AD32-4017-BCA1-3F83B2501536}" type="presOf" srcId="{94D82452-0169-4CBF-A9FD-4D122C2987C1}" destId="{CBB1CAE1-B248-4912-9E25-E99E7C0E57BF}" srcOrd="1" destOrd="0" presId="urn:microsoft.com/office/officeart/2005/8/layout/radial5"/>
    <dgm:cxn modelId="{6FD2DA11-609D-40C6-930B-9FAB075FC388}" type="presOf" srcId="{453E0C90-D90A-450C-8CFD-EAE9DFA99178}" destId="{9FB5005C-B86C-4355-B815-FDC785D629DB}" srcOrd="0" destOrd="0" presId="urn:microsoft.com/office/officeart/2005/8/layout/radial5"/>
    <dgm:cxn modelId="{A23075B9-5C3A-4102-B91F-15677E0E2E64}" srcId="{41DADF6F-A165-4878-A15F-61BB244EC85E}" destId="{F7BAE402-ADA3-42A4-B4D5-9087D9E2C1DA}" srcOrd="9" destOrd="0" parTransId="{03706425-A3CE-4C7E-9CFB-9FE35AA22D12}" sibTransId="{B6F91366-EE09-447A-A970-749170E8E57B}"/>
    <dgm:cxn modelId="{423C5233-C0AF-41A9-90E1-F5E84B6FF062}" srcId="{7D3112F1-9CD4-4E3C-AB5F-A05C9A751037}" destId="{8F159D17-E337-4D0E-B0D0-58CEB7AECECC}" srcOrd="0" destOrd="0" parTransId="{AE58CC48-27D0-4E98-8306-CF0F0F25CE69}" sibTransId="{A9393835-DA5F-4F8E-8860-DA11166ECF5F}"/>
    <dgm:cxn modelId="{E354B867-8EEA-496F-9051-8AE75C2C0D1D}" srcId="{41DADF6F-A165-4878-A15F-61BB244EC85E}" destId="{7B622C74-355D-4209-B27A-8C86BAB22D1E}" srcOrd="1" destOrd="0" parTransId="{83F2B749-E2A4-4EB3-A834-5441DC903A72}" sibTransId="{457B8C29-0A2A-4176-8469-80DC3127C47A}"/>
    <dgm:cxn modelId="{4D5769C1-F57C-4B21-9B77-843F525968B1}" type="presOf" srcId="{0F935029-187F-44F2-AC3C-34592F03B8F8}" destId="{A6A77143-248F-402C-829D-A0AF156884ED}" srcOrd="0" destOrd="0" presId="urn:microsoft.com/office/officeart/2005/8/layout/radial5"/>
    <dgm:cxn modelId="{0840B093-386B-4A01-BF06-6254FC6D77EB}" type="presOf" srcId="{AE58CC48-27D0-4E98-8306-CF0F0F25CE69}" destId="{1BE6550F-0869-4B49-B10B-7D5D2461BD67}" srcOrd="1" destOrd="0" presId="urn:microsoft.com/office/officeart/2005/8/layout/radial5"/>
    <dgm:cxn modelId="{19A73ECC-309F-4B93-923B-FFD8F47228BD}" type="presOf" srcId="{A993E6C1-7FE2-4ECC-A3B0-F0DD6C243413}" destId="{B718F64D-1DF6-4B6A-A5FE-74F38569A179}" srcOrd="1" destOrd="0" presId="urn:microsoft.com/office/officeart/2005/8/layout/radial5"/>
    <dgm:cxn modelId="{31B9163A-A394-4D05-AD02-46B7C8C22249}" srcId="{41DADF6F-A165-4878-A15F-61BB244EC85E}" destId="{9B4AD576-3571-48D5-AA8A-C4AD82360F52}" srcOrd="4" destOrd="0" parTransId="{294363F0-371F-4411-BB09-E56013C148AA}" sibTransId="{BC3E4E8D-FA50-4747-87EE-0C77F37EE2D1}"/>
    <dgm:cxn modelId="{81A66DA4-F338-4E0B-A5EB-C8540FB1B35C}" type="presParOf" srcId="{0D18C540-25C5-4381-BA68-76213D3FDD95}" destId="{C23CB6AB-C251-4575-B3DC-39EBF1D8C96D}" srcOrd="0" destOrd="0" presId="urn:microsoft.com/office/officeart/2005/8/layout/radial5"/>
    <dgm:cxn modelId="{F6EBD1DC-A788-4304-852D-D4212DE2E2DF}" type="presParOf" srcId="{0D18C540-25C5-4381-BA68-76213D3FDD95}" destId="{4E6E0BB3-3389-4912-8C30-D9EF125DD747}" srcOrd="1" destOrd="0" presId="urn:microsoft.com/office/officeart/2005/8/layout/radial5"/>
    <dgm:cxn modelId="{B54E0CC0-F60B-463F-B656-75DD4587B898}" type="presParOf" srcId="{4E6E0BB3-3389-4912-8C30-D9EF125DD747}" destId="{1BE6550F-0869-4B49-B10B-7D5D2461BD67}" srcOrd="0" destOrd="0" presId="urn:microsoft.com/office/officeart/2005/8/layout/radial5"/>
    <dgm:cxn modelId="{A79A29C4-1474-495B-A4F2-A26723650FD2}" type="presParOf" srcId="{0D18C540-25C5-4381-BA68-76213D3FDD95}" destId="{51AEDC0A-CA11-42DC-B706-199EAEF14242}" srcOrd="2" destOrd="0" presId="urn:microsoft.com/office/officeart/2005/8/layout/radial5"/>
    <dgm:cxn modelId="{405340DE-3CB2-4993-93B7-732B7C3C405B}" type="presParOf" srcId="{0D18C540-25C5-4381-BA68-76213D3FDD95}" destId="{78ED1DAA-940A-4FB2-9A24-F1168EB2A4BF}" srcOrd="3" destOrd="0" presId="urn:microsoft.com/office/officeart/2005/8/layout/radial5"/>
    <dgm:cxn modelId="{BC6BF774-46EA-40B2-98CC-7F32037F8248}" type="presParOf" srcId="{78ED1DAA-940A-4FB2-9A24-F1168EB2A4BF}" destId="{6D56A8A5-BA66-437E-A542-1FC19D716CC5}" srcOrd="0" destOrd="0" presId="urn:microsoft.com/office/officeart/2005/8/layout/radial5"/>
    <dgm:cxn modelId="{44DAD024-09EB-4E47-8C07-AEF2C9080093}" type="presParOf" srcId="{0D18C540-25C5-4381-BA68-76213D3FDD95}" destId="{5F15D497-9793-4E83-8476-B82F91C10ABA}" srcOrd="4" destOrd="0" presId="urn:microsoft.com/office/officeart/2005/8/layout/radial5"/>
    <dgm:cxn modelId="{2EC51ADF-BC29-4790-9282-D164DA4FA4CE}" type="presParOf" srcId="{0D18C540-25C5-4381-BA68-76213D3FDD95}" destId="{556629E6-0390-46B1-80A3-D8525640B134}" srcOrd="5" destOrd="0" presId="urn:microsoft.com/office/officeart/2005/8/layout/radial5"/>
    <dgm:cxn modelId="{A1D2D3E2-DFA3-4F0A-A574-E94EEDAA8262}" type="presParOf" srcId="{556629E6-0390-46B1-80A3-D8525640B134}" destId="{B718F64D-1DF6-4B6A-A5FE-74F38569A179}" srcOrd="0" destOrd="0" presId="urn:microsoft.com/office/officeart/2005/8/layout/radial5"/>
    <dgm:cxn modelId="{C13D5DE8-E01A-48D0-AD2C-B008F3714963}" type="presParOf" srcId="{0D18C540-25C5-4381-BA68-76213D3FDD95}" destId="{A6A77143-248F-402C-829D-A0AF156884ED}" srcOrd="6" destOrd="0" presId="urn:microsoft.com/office/officeart/2005/8/layout/radial5"/>
    <dgm:cxn modelId="{B8B6767A-70DF-4C31-8A98-09286FBCB93D}" type="presParOf" srcId="{0D18C540-25C5-4381-BA68-76213D3FDD95}" destId="{004BAD09-2FC5-404F-BF62-B3AB9B3E8D2A}" srcOrd="7" destOrd="0" presId="urn:microsoft.com/office/officeart/2005/8/layout/radial5"/>
    <dgm:cxn modelId="{05331A11-6316-4A08-A91F-62865B983A11}" type="presParOf" srcId="{004BAD09-2FC5-404F-BF62-B3AB9B3E8D2A}" destId="{00880482-AFAE-4D33-85F9-60469196E635}" srcOrd="0" destOrd="0" presId="urn:microsoft.com/office/officeart/2005/8/layout/radial5"/>
    <dgm:cxn modelId="{8EF2E188-E1F6-4D8B-B1D6-C2553A22A20B}" type="presParOf" srcId="{0D18C540-25C5-4381-BA68-76213D3FDD95}" destId="{C2E2A07F-5342-4D33-AA16-7695FDF298A0}" srcOrd="8" destOrd="0" presId="urn:microsoft.com/office/officeart/2005/8/layout/radial5"/>
    <dgm:cxn modelId="{CD5CB8C0-E03A-4316-B110-07159AC1F878}" type="presParOf" srcId="{0D18C540-25C5-4381-BA68-76213D3FDD95}" destId="{172FED6B-9670-4FF4-A578-58E93AEAB28C}" srcOrd="9" destOrd="0" presId="urn:microsoft.com/office/officeart/2005/8/layout/radial5"/>
    <dgm:cxn modelId="{01A1F4CD-C044-405C-BA09-B28B3C7FEE77}" type="presParOf" srcId="{172FED6B-9670-4FF4-A578-58E93AEAB28C}" destId="{CBB1CAE1-B248-4912-9E25-E99E7C0E57BF}" srcOrd="0" destOrd="0" presId="urn:microsoft.com/office/officeart/2005/8/layout/radial5"/>
    <dgm:cxn modelId="{A0323A41-F4B0-40A6-8C59-E69B5712D6C4}" type="presParOf" srcId="{0D18C540-25C5-4381-BA68-76213D3FDD95}" destId="{9FB5005C-B86C-4355-B815-FDC785D629DB}" srcOrd="10" destOrd="0" presId="urn:microsoft.com/office/officeart/2005/8/layout/radial5"/>
  </dgm:cxnLst>
  <dgm:bg>
    <a:solidFill>
      <a:srgbClr val="92D050"/>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1DADF6F-A165-4878-A15F-61BB244EC85E}" type="doc">
      <dgm:prSet loTypeId="urn:microsoft.com/office/officeart/2005/8/layout/radial5" loCatId="cycle" qsTypeId="urn:microsoft.com/office/officeart/2005/8/quickstyle/simple1" qsCatId="simple" csTypeId="urn:microsoft.com/office/officeart/2005/8/colors/accent2_2" csCatId="accent2" phldr="1"/>
      <dgm:spPr/>
      <dgm:t>
        <a:bodyPr/>
        <a:lstStyle/>
        <a:p>
          <a:endParaRPr lang="en-US"/>
        </a:p>
      </dgm:t>
    </dgm:pt>
    <dgm:pt modelId="{7D3112F1-9CD4-4E3C-AB5F-A05C9A751037}">
      <dgm:prSet phldrT="[Text]" custT="1">
        <dgm:style>
          <a:lnRef idx="1">
            <a:schemeClr val="dk1"/>
          </a:lnRef>
          <a:fillRef idx="2">
            <a:schemeClr val="dk1"/>
          </a:fillRef>
          <a:effectRef idx="1">
            <a:schemeClr val="dk1"/>
          </a:effectRef>
          <a:fontRef idx="minor">
            <a:schemeClr val="dk1"/>
          </a:fontRef>
        </dgm:style>
      </dgm:prSet>
      <dgm:spPr/>
      <dgm:t>
        <a:bodyPr/>
        <a:lstStyle/>
        <a:p>
          <a:r>
            <a:rPr lang="en-US" sz="2200" b="1" dirty="0" err="1" smtClean="0">
              <a:latin typeface="Times New Roman" pitchFamily="18" charset="0"/>
              <a:cs typeface="Times New Roman" pitchFamily="18" charset="0"/>
            </a:rPr>
            <a:t>Giải</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tỏa</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cảm</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xúc</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tiêu</a:t>
          </a:r>
          <a:r>
            <a:rPr lang="en-US" sz="2200" b="1" dirty="0" smtClean="0">
              <a:latin typeface="Times New Roman" pitchFamily="18" charset="0"/>
              <a:cs typeface="Times New Roman" pitchFamily="18" charset="0"/>
            </a:rPr>
            <a:t> </a:t>
          </a:r>
          <a:r>
            <a:rPr lang="en-US" sz="2200" b="1" dirty="0" err="1" smtClean="0">
              <a:latin typeface="Times New Roman" pitchFamily="18" charset="0"/>
              <a:cs typeface="Times New Roman" pitchFamily="18" charset="0"/>
            </a:rPr>
            <a:t>cực</a:t>
          </a:r>
          <a:endParaRPr lang="en-US" sz="2200" b="1" dirty="0">
            <a:latin typeface="Times New Roman" pitchFamily="18" charset="0"/>
            <a:cs typeface="Times New Roman" pitchFamily="18" charset="0"/>
          </a:endParaRPr>
        </a:p>
      </dgm:t>
    </dgm:pt>
    <dgm:pt modelId="{9FF10C0A-6E3A-45DC-A74F-CD67311AC630}" type="parTrans" cxnId="{3D5B1049-5139-4A6B-B4AE-7BCE9691FA49}">
      <dgm:prSet/>
      <dgm:spPr/>
      <dgm:t>
        <a:bodyPr/>
        <a:lstStyle/>
        <a:p>
          <a:endParaRPr lang="en-US"/>
        </a:p>
      </dgm:t>
    </dgm:pt>
    <dgm:pt modelId="{3AE3AA98-8852-4537-AD90-4D8D2DE54970}" type="sibTrans" cxnId="{3D5B1049-5139-4A6B-B4AE-7BCE9691FA49}">
      <dgm:prSet/>
      <dgm:spPr/>
      <dgm:t>
        <a:bodyPr/>
        <a:lstStyle/>
        <a:p>
          <a:endParaRPr lang="en-US"/>
        </a:p>
      </dgm:t>
    </dgm:pt>
    <dgm:pt modelId="{8F159D17-E337-4D0E-B0D0-58CEB7AECECC}">
      <dgm:prSet phldrT="[Text]" custT="1"/>
      <dgm:spPr/>
      <dgm:t>
        <a:bodyPr/>
        <a:lstStyle/>
        <a:p>
          <a:r>
            <a:rPr lang="en-US" sz="1500" b="1" dirty="0" err="1" smtClean="0">
              <a:latin typeface="Times New Roman" pitchFamily="18" charset="0"/>
              <a:cs typeface="Times New Roman" pitchFamily="18" charset="0"/>
            </a:rPr>
            <a:t>Đi</a:t>
          </a:r>
          <a:r>
            <a:rPr lang="en-US" sz="1500" b="1" dirty="0" smtClean="0">
              <a:latin typeface="Times New Roman" pitchFamily="18" charset="0"/>
              <a:cs typeface="Times New Roman" pitchFamily="18" charset="0"/>
            </a:rPr>
            <a:t> </a:t>
          </a:r>
          <a:r>
            <a:rPr lang="en-US" sz="1500" b="1" dirty="0" err="1" smtClean="0">
              <a:latin typeface="Times New Roman" pitchFamily="18" charset="0"/>
              <a:cs typeface="Times New Roman" pitchFamily="18" charset="0"/>
            </a:rPr>
            <a:t>dạo</a:t>
          </a:r>
          <a:endParaRPr lang="en-US" sz="1500" b="1" dirty="0" smtClean="0">
            <a:latin typeface="Times New Roman" pitchFamily="18" charset="0"/>
            <a:cs typeface="Times New Roman" pitchFamily="18" charset="0"/>
          </a:endParaRPr>
        </a:p>
      </dgm:t>
    </dgm:pt>
    <dgm:pt modelId="{AE58CC48-27D0-4E98-8306-CF0F0F25CE69}" type="parTrans" cxnId="{423C5233-C0AF-41A9-90E1-F5E84B6FF062}">
      <dgm:prSet/>
      <dgm:spPr/>
      <dgm:t>
        <a:bodyPr/>
        <a:lstStyle/>
        <a:p>
          <a:endParaRPr lang="en-US"/>
        </a:p>
      </dgm:t>
    </dgm:pt>
    <dgm:pt modelId="{A9393835-DA5F-4F8E-8860-DA11166ECF5F}" type="sibTrans" cxnId="{423C5233-C0AF-41A9-90E1-F5E84B6FF062}">
      <dgm:prSet/>
      <dgm:spPr/>
      <dgm:t>
        <a:bodyPr/>
        <a:lstStyle/>
        <a:p>
          <a:endParaRPr lang="en-US"/>
        </a:p>
      </dgm:t>
    </dgm:pt>
    <dgm:pt modelId="{BFA42B73-6792-4E3F-8628-4F3CE85414B7}">
      <dgm:prSet phldrT="[Text]"/>
      <dgm:spPr/>
      <dgm:t>
        <a:bodyPr/>
        <a:lstStyle/>
        <a:p>
          <a:r>
            <a:rPr lang="en-US" b="1" dirty="0" err="1" smtClean="0">
              <a:latin typeface="Times New Roman" pitchFamily="18" charset="0"/>
              <a:cs typeface="Times New Roman" pitchFamily="18" charset="0"/>
            </a:rPr>
            <a:t>Chơi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môn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thể</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thao</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yêu</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thích</a:t>
          </a: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endParaRPr lang="en-US" b="1" dirty="0" smtClean="0">
            <a:latin typeface="Times New Roman" pitchFamily="18" charset="0"/>
            <a:cs typeface="Times New Roman" pitchFamily="18" charset="0"/>
          </a:endParaRPr>
        </a:p>
      </dgm:t>
    </dgm:pt>
    <dgm:pt modelId="{7F6AE51B-0B19-471B-9DDE-73228F8459EB}" type="parTrans" cxnId="{3C2D38A2-9057-4052-A97A-A88EC7DF147C}">
      <dgm:prSet/>
      <dgm:spPr/>
      <dgm:t>
        <a:bodyPr/>
        <a:lstStyle/>
        <a:p>
          <a:endParaRPr lang="en-US"/>
        </a:p>
      </dgm:t>
    </dgm:pt>
    <dgm:pt modelId="{0C3DC7C5-F18C-4FAC-8CA9-88D551B687A5}" type="sibTrans" cxnId="{3C2D38A2-9057-4052-A97A-A88EC7DF147C}">
      <dgm:prSet/>
      <dgm:spPr/>
      <dgm:t>
        <a:bodyPr/>
        <a:lstStyle/>
        <a:p>
          <a:endParaRPr lang="en-US"/>
        </a:p>
      </dgm:t>
    </dgm:pt>
    <dgm:pt modelId="{0F935029-187F-44F2-AC3C-34592F03B8F8}">
      <dgm:prSet phldrT="[Text]"/>
      <dgm:spPr/>
      <dgm:t>
        <a:bodyPr/>
        <a:lstStyle/>
        <a:p>
          <a:r>
            <a:rPr lang="en-US" b="1" dirty="0" err="1" smtClean="0">
              <a:latin typeface="Times New Roman" pitchFamily="18" charset="0"/>
              <a:cs typeface="Times New Roman" pitchFamily="18" charset="0"/>
            </a:rPr>
            <a:t>Nhảy</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một</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điệu</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nhảy</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vui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nhộn</a:t>
          </a:r>
          <a:endParaRPr lang="en-US" b="1" dirty="0" smtClean="0">
            <a:latin typeface="Times New Roman" pitchFamily="18" charset="0"/>
            <a:cs typeface="Times New Roman" pitchFamily="18" charset="0"/>
          </a:endParaRPr>
        </a:p>
      </dgm:t>
    </dgm:pt>
    <dgm:pt modelId="{A993E6C1-7FE2-4ECC-A3B0-F0DD6C243413}" type="parTrans" cxnId="{3D6D4173-29C2-4632-A353-F9D04FB1795B}">
      <dgm:prSet/>
      <dgm:spPr/>
      <dgm:t>
        <a:bodyPr/>
        <a:lstStyle/>
        <a:p>
          <a:endParaRPr lang="en-US"/>
        </a:p>
      </dgm:t>
    </dgm:pt>
    <dgm:pt modelId="{741EE9BC-FEAE-4B81-A745-3DD420E4BD8F}" type="sibTrans" cxnId="{3D6D4173-29C2-4632-A353-F9D04FB1795B}">
      <dgm:prSet/>
      <dgm:spPr/>
      <dgm:t>
        <a:bodyPr/>
        <a:lstStyle/>
        <a:p>
          <a:endParaRPr lang="en-US"/>
        </a:p>
      </dgm:t>
    </dgm:pt>
    <dgm:pt modelId="{453E0C90-D90A-450C-8CFD-EAE9DFA99178}">
      <dgm:prSet phldrT="[Text]"/>
      <dgm:spPr/>
      <dgm:t>
        <a:bodyPr/>
        <a:lstStyle/>
        <a:p>
          <a:r>
            <a:rPr lang="en-US" b="1" dirty="0" err="1" smtClean="0">
              <a:latin typeface="Times New Roman" pitchFamily="18" charset="0"/>
              <a:cs typeface="Times New Roman" pitchFamily="18" charset="0"/>
            </a:rPr>
            <a:t>Tâm</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sự</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với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bạn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bè</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người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thân</a:t>
          </a:r>
          <a:r>
            <a:rPr lang="en-US" b="1" dirty="0" smtClean="0">
              <a:latin typeface="Times New Roman" pitchFamily="18" charset="0"/>
              <a:cs typeface="Times New Roman" pitchFamily="18" charset="0"/>
            </a:rPr>
            <a:t>.</a:t>
          </a:r>
        </a:p>
      </dgm:t>
    </dgm:pt>
    <dgm:pt modelId="{94D82452-0169-4CBF-A9FD-4D122C2987C1}" type="parTrans" cxnId="{A1C4BB52-8D1A-480D-BE61-E6DF759EBA7A}">
      <dgm:prSet/>
      <dgm:spPr/>
      <dgm:t>
        <a:bodyPr/>
        <a:lstStyle/>
        <a:p>
          <a:endParaRPr lang="en-US"/>
        </a:p>
      </dgm:t>
    </dgm:pt>
    <dgm:pt modelId="{05114BF0-F539-42A6-A4D7-AFF9EACF6AD2}" type="sibTrans" cxnId="{A1C4BB52-8D1A-480D-BE61-E6DF759EBA7A}">
      <dgm:prSet/>
      <dgm:spPr/>
      <dgm:t>
        <a:bodyPr/>
        <a:lstStyle/>
        <a:p>
          <a:endParaRPr lang="en-US"/>
        </a:p>
      </dgm:t>
    </dgm:pt>
    <dgm:pt modelId="{7B622C74-355D-4209-B27A-8C86BAB22D1E}">
      <dgm:prSet phldrT="[Text]" custScaleX="183382"/>
      <dgm:spPr/>
      <dgm:t>
        <a:bodyPr/>
        <a:lstStyle/>
        <a:p>
          <a:endParaRPr lang="en-US" b="1" dirty="0" smtClean="0">
            <a:latin typeface="Times New Roman" pitchFamily="18" charset="0"/>
            <a:cs typeface="Times New Roman" pitchFamily="18" charset="0"/>
          </a:endParaRPr>
        </a:p>
      </dgm:t>
    </dgm:pt>
    <dgm:pt modelId="{83F2B749-E2A4-4EB3-A834-5441DC903A72}" type="parTrans" cxnId="{E354B867-8EEA-496F-9051-8AE75C2C0D1D}">
      <dgm:prSet/>
      <dgm:spPr/>
      <dgm:t>
        <a:bodyPr/>
        <a:lstStyle/>
        <a:p>
          <a:endParaRPr lang="en-US"/>
        </a:p>
      </dgm:t>
    </dgm:pt>
    <dgm:pt modelId="{457B8C29-0A2A-4176-8469-80DC3127C47A}" type="sibTrans" cxnId="{E354B867-8EEA-496F-9051-8AE75C2C0D1D}">
      <dgm:prSet custFlipHor="1" custScaleX="40980" custScaleY="45194" custLinFactNeighborX="-7201" custLinFactNeighborY="16470"/>
      <dgm:spPr/>
      <dgm:t>
        <a:bodyPr/>
        <a:lstStyle/>
        <a:p>
          <a:endParaRPr lang="en-US"/>
        </a:p>
      </dgm:t>
    </dgm:pt>
    <dgm:pt modelId="{07DAF309-C055-4787-A4ED-41427E2F6FF2}">
      <dgm:prSet phldrT="[Text]"/>
      <dgm:spPr/>
      <dgm:t>
        <a:bodyPr/>
        <a:lstStyle/>
        <a:p>
          <a:r>
            <a:rPr lang="en-US" b="1" dirty="0" err="1" smtClean="0">
              <a:latin typeface="Times New Roman" pitchFamily="18" charset="0"/>
              <a:cs typeface="Times New Roman" pitchFamily="18" charset="0"/>
            </a:rPr>
            <a:t>Hít</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thở</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sâu</a:t>
          </a:r>
          <a:r>
            <a:rPr lang="en-US" b="1" dirty="0" smtClean="0">
              <a:latin typeface="Times New Roman" pitchFamily="18" charset="0"/>
              <a:cs typeface="Times New Roman" pitchFamily="18" charset="0"/>
            </a:rPr>
            <a:t>…..</a:t>
          </a:r>
        </a:p>
      </dgm:t>
    </dgm:pt>
    <dgm:pt modelId="{F6F77355-2E5B-414B-9545-1B309EB672ED}" type="parTrans" cxnId="{D14D17AB-A1FC-4A4E-8D7A-560BDED8958A}">
      <dgm:prSet/>
      <dgm:spPr/>
      <dgm:t>
        <a:bodyPr/>
        <a:lstStyle/>
        <a:p>
          <a:endParaRPr lang="en-US"/>
        </a:p>
      </dgm:t>
    </dgm:pt>
    <dgm:pt modelId="{3E33A9F0-E5ED-4B16-9934-10CBBA463974}" type="sibTrans" cxnId="{D14D17AB-A1FC-4A4E-8D7A-560BDED8958A}">
      <dgm:prSet/>
      <dgm:spPr/>
      <dgm:t>
        <a:bodyPr/>
        <a:lstStyle/>
        <a:p>
          <a:endParaRPr lang="en-US"/>
        </a:p>
      </dgm:t>
    </dgm:pt>
    <dgm:pt modelId="{A741EFB2-E249-44A2-8983-043C7CFA7A59}">
      <dgm:prSet phldrT="[Text]" custScaleX="183382" custRadScaleRad="94742" custRadScaleInc="21632"/>
      <dgm:spPr/>
      <dgm:t>
        <a:bodyPr/>
        <a:lstStyle/>
        <a:p>
          <a:endParaRPr lang="en-US" b="1" dirty="0" smtClean="0">
            <a:latin typeface="Times New Roman" pitchFamily="18" charset="0"/>
            <a:cs typeface="Times New Roman" pitchFamily="18" charset="0"/>
          </a:endParaRPr>
        </a:p>
      </dgm:t>
    </dgm:pt>
    <dgm:pt modelId="{88DF9222-6309-4E89-AF77-CF1F614C0521}" type="parTrans" cxnId="{AF94F47D-4E06-4E6C-BC70-501635179F36}">
      <dgm:prSet/>
      <dgm:spPr/>
      <dgm:t>
        <a:bodyPr/>
        <a:lstStyle/>
        <a:p>
          <a:endParaRPr lang="en-US"/>
        </a:p>
      </dgm:t>
    </dgm:pt>
    <dgm:pt modelId="{49095DCA-D42E-47C8-9F17-E2092549F010}" type="sibTrans" cxnId="{AF94F47D-4E06-4E6C-BC70-501635179F36}">
      <dgm:prSet custFlipHor="1" custScaleX="40980" custScaleY="45194" custLinFactNeighborX="-7201" custLinFactNeighborY="16470"/>
      <dgm:spPr/>
      <dgm:t>
        <a:bodyPr/>
        <a:lstStyle/>
        <a:p>
          <a:endParaRPr lang="en-US"/>
        </a:p>
      </dgm:t>
    </dgm:pt>
    <dgm:pt modelId="{F501A4F4-F127-487F-8AFD-F85A26D77D06}">
      <dgm:prSet phldrT="[Text]" custScaleX="183382" custRadScaleRad="94742" custRadScaleInc="21632"/>
      <dgm:spPr/>
      <dgm:t>
        <a:bodyPr/>
        <a:lstStyle/>
        <a:p>
          <a:endParaRPr lang="en-US"/>
        </a:p>
      </dgm:t>
    </dgm:pt>
    <dgm:pt modelId="{73BA9B74-E88B-4F9C-8943-99B04E060B2A}" type="parTrans" cxnId="{BE58A69E-97A3-4870-8D84-20C8807FA547}">
      <dgm:prSet/>
      <dgm:spPr/>
      <dgm:t>
        <a:bodyPr/>
        <a:lstStyle/>
        <a:p>
          <a:endParaRPr lang="en-US"/>
        </a:p>
      </dgm:t>
    </dgm:pt>
    <dgm:pt modelId="{1F1C82A0-7FA0-42EB-87FD-4AE6F2324034}" type="sibTrans" cxnId="{BE58A69E-97A3-4870-8D84-20C8807FA547}">
      <dgm:prSet custFlipHor="1" custScaleX="40980" custScaleY="45194" custLinFactNeighborX="-7201" custLinFactNeighborY="16470"/>
      <dgm:spPr/>
      <dgm:t>
        <a:bodyPr/>
        <a:lstStyle/>
        <a:p>
          <a:endParaRPr lang="en-US"/>
        </a:p>
      </dgm:t>
    </dgm:pt>
    <dgm:pt modelId="{9E4755FD-C491-486F-960D-40B4A6367ED7}">
      <dgm:prSet phldrT="[Text]" custScaleX="134856" custRadScaleRad="119780" custRadScaleInc="-174888"/>
      <dgm:spPr/>
      <dgm:t>
        <a:bodyPr/>
        <a:lstStyle/>
        <a:p>
          <a:endParaRPr lang="en-US" b="1" dirty="0" smtClean="0">
            <a:latin typeface="Times New Roman" pitchFamily="18" charset="0"/>
            <a:cs typeface="Times New Roman" pitchFamily="18" charset="0"/>
          </a:endParaRPr>
        </a:p>
      </dgm:t>
    </dgm:pt>
    <dgm:pt modelId="{8AC47DC1-808B-4197-9A64-8E162BA5FF58}" type="parTrans" cxnId="{0627562A-F8BC-4A7B-8F8F-A49CA6DDA030}">
      <dgm:prSet/>
      <dgm:spPr/>
      <dgm:t>
        <a:bodyPr/>
        <a:lstStyle/>
        <a:p>
          <a:endParaRPr lang="en-US"/>
        </a:p>
      </dgm:t>
    </dgm:pt>
    <dgm:pt modelId="{219E42D8-D9ED-4954-8C60-C8B7D92129CD}" type="sibTrans" cxnId="{0627562A-F8BC-4A7B-8F8F-A49CA6DDA030}">
      <dgm:prSet custFlipHor="1" custScaleX="40980" custScaleY="45194" custLinFactNeighborX="-7201" custLinFactNeighborY="16470"/>
      <dgm:spPr/>
      <dgm:t>
        <a:bodyPr/>
        <a:lstStyle/>
        <a:p>
          <a:endParaRPr lang="en-US"/>
        </a:p>
      </dgm:t>
    </dgm:pt>
    <dgm:pt modelId="{11018757-72E5-42BA-A0BE-DA87865FCBFE}">
      <dgm:prSet phldrT="[Text]" custScaleX="134856" custRadScaleRad="133580" custRadScaleInc="-209224"/>
      <dgm:spPr/>
      <dgm:t>
        <a:bodyPr/>
        <a:lstStyle/>
        <a:p>
          <a:endParaRPr lang="en-US" b="1" dirty="0" smtClean="0">
            <a:latin typeface="Times New Roman" pitchFamily="18" charset="0"/>
            <a:cs typeface="Times New Roman" pitchFamily="18" charset="0"/>
          </a:endParaRPr>
        </a:p>
      </dgm:t>
    </dgm:pt>
    <dgm:pt modelId="{F738AFAE-5C1E-4F00-868F-89461532CFC3}" type="parTrans" cxnId="{0F5DE172-C235-497B-8A37-8DFDE3C7E3F4}">
      <dgm:prSet/>
      <dgm:spPr/>
      <dgm:t>
        <a:bodyPr/>
        <a:lstStyle/>
        <a:p>
          <a:endParaRPr lang="en-US"/>
        </a:p>
      </dgm:t>
    </dgm:pt>
    <dgm:pt modelId="{F4C57F32-FBA6-4874-99DA-EDD3C88BEA06}" type="sibTrans" cxnId="{0F5DE172-C235-497B-8A37-8DFDE3C7E3F4}">
      <dgm:prSet custAng="5400000" custFlipHor="1" custScaleX="17961" custScaleY="2386" custLinFactNeighborX="70898" custLinFactNeighborY="-25067"/>
      <dgm:spPr/>
      <dgm:t>
        <a:bodyPr/>
        <a:lstStyle/>
        <a:p>
          <a:endParaRPr lang="en-US"/>
        </a:p>
      </dgm:t>
    </dgm:pt>
    <dgm:pt modelId="{074FBD91-4073-4573-AA91-BD23AA71884D}">
      <dgm:prSet phldrT="[Text]" custScaleX="134856" custRadScaleRad="133580" custRadScaleInc="-209224"/>
      <dgm:spPr/>
      <dgm:t>
        <a:bodyPr/>
        <a:lstStyle/>
        <a:p>
          <a:endParaRPr lang="en-US" b="1" dirty="0" smtClean="0">
            <a:latin typeface="Times New Roman" pitchFamily="18" charset="0"/>
            <a:cs typeface="Times New Roman" pitchFamily="18" charset="0"/>
          </a:endParaRPr>
        </a:p>
      </dgm:t>
    </dgm:pt>
    <dgm:pt modelId="{AF5A8297-8636-4DC9-9929-A16D115AA352}" type="parTrans" cxnId="{E40F427E-82B8-41F2-86ED-910341B519B0}">
      <dgm:prSet/>
      <dgm:spPr/>
      <dgm:t>
        <a:bodyPr/>
        <a:lstStyle/>
        <a:p>
          <a:endParaRPr lang="en-US"/>
        </a:p>
      </dgm:t>
    </dgm:pt>
    <dgm:pt modelId="{8FA4FB33-7CCF-427A-847B-B1DE3CD1EAEB}" type="sibTrans" cxnId="{E40F427E-82B8-41F2-86ED-910341B519B0}">
      <dgm:prSet custAng="5400000" custFlipHor="1" custScaleX="17961" custScaleY="2386" custLinFactNeighborX="70898" custLinFactNeighborY="-25067"/>
      <dgm:spPr/>
      <dgm:t>
        <a:bodyPr/>
        <a:lstStyle/>
        <a:p>
          <a:endParaRPr lang="en-US"/>
        </a:p>
      </dgm:t>
    </dgm:pt>
    <dgm:pt modelId="{3436EB5B-1389-404A-AC2A-16309AE9DCEB}">
      <dgm:prSet phldrT="[Text]" custScaleX="140931" custRadScaleRad="104878" custRadScaleInc="118801"/>
      <dgm:spPr/>
      <dgm:t>
        <a:bodyPr/>
        <a:lstStyle/>
        <a:p>
          <a:endParaRPr lang="en-US"/>
        </a:p>
      </dgm:t>
    </dgm:pt>
    <dgm:pt modelId="{8C01C52E-9830-434F-81EF-FE58CDF129C9}" type="parTrans" cxnId="{66FA4A64-1BA1-4DD2-BB5A-4C68E2EE656F}">
      <dgm:prSet/>
      <dgm:spPr/>
      <dgm:t>
        <a:bodyPr/>
        <a:lstStyle/>
        <a:p>
          <a:endParaRPr lang="en-US"/>
        </a:p>
      </dgm:t>
    </dgm:pt>
    <dgm:pt modelId="{CBBD4DAB-46ED-4C92-AEC6-94C029F99B3C}" type="sibTrans" cxnId="{66FA4A64-1BA1-4DD2-BB5A-4C68E2EE656F}">
      <dgm:prSet custFlipHor="1" custScaleX="68566" custScaleY="45194" custLinFactNeighborX="30177" custLinFactNeighborY="10857"/>
      <dgm:spPr/>
      <dgm:t>
        <a:bodyPr/>
        <a:lstStyle/>
        <a:p>
          <a:endParaRPr lang="en-US"/>
        </a:p>
      </dgm:t>
    </dgm:pt>
    <dgm:pt modelId="{F7BAE402-ADA3-42A4-B4D5-9087D9E2C1DA}">
      <dgm:prSet phldrT="[Text]" custLinFactNeighborX="41" custLinFactNeighborY="-630">
        <dgm:style>
          <a:lnRef idx="1">
            <a:schemeClr val="dk1"/>
          </a:lnRef>
          <a:fillRef idx="2">
            <a:schemeClr val="dk1"/>
          </a:fillRef>
          <a:effectRef idx="1">
            <a:schemeClr val="dk1"/>
          </a:effectRef>
          <a:fontRef idx="minor">
            <a:schemeClr val="dk1"/>
          </a:fontRef>
        </dgm:style>
      </dgm:prSet>
      <dgm:spPr/>
      <dgm:t>
        <a:bodyPr/>
        <a:lstStyle/>
        <a:p>
          <a:endParaRPr lang="en-US"/>
        </a:p>
      </dgm:t>
    </dgm:pt>
    <dgm:pt modelId="{03706425-A3CE-4C7E-9CFB-9FE35AA22D12}" type="parTrans" cxnId="{A23075B9-5C3A-4102-B91F-15677E0E2E64}">
      <dgm:prSet/>
      <dgm:spPr/>
      <dgm:t>
        <a:bodyPr/>
        <a:lstStyle/>
        <a:p>
          <a:endParaRPr lang="en-US"/>
        </a:p>
      </dgm:t>
    </dgm:pt>
    <dgm:pt modelId="{B6F91366-EE09-447A-A970-749170E8E57B}" type="sibTrans" cxnId="{A23075B9-5C3A-4102-B91F-15677E0E2E64}">
      <dgm:prSet/>
      <dgm:spPr/>
      <dgm:t>
        <a:bodyPr/>
        <a:lstStyle/>
        <a:p>
          <a:endParaRPr lang="en-US"/>
        </a:p>
      </dgm:t>
    </dgm:pt>
    <dgm:pt modelId="{9B4AD576-3571-48D5-AA8A-C4AD82360F52}">
      <dgm:prSet phldrT="[Text]" custScaleX="183382" custRadScaleRad="94742" custRadScaleInc="21632"/>
      <dgm:spPr/>
      <dgm:t>
        <a:bodyPr/>
        <a:lstStyle/>
        <a:p>
          <a:endParaRPr lang="en-US" b="1" dirty="0" smtClean="0">
            <a:latin typeface="Times New Roman" pitchFamily="18" charset="0"/>
            <a:cs typeface="Times New Roman" pitchFamily="18" charset="0"/>
          </a:endParaRPr>
        </a:p>
      </dgm:t>
    </dgm:pt>
    <dgm:pt modelId="{294363F0-371F-4411-BB09-E56013C148AA}" type="parTrans" cxnId="{31B9163A-A394-4D05-AD02-46B7C8C22249}">
      <dgm:prSet/>
      <dgm:spPr/>
      <dgm:t>
        <a:bodyPr/>
        <a:lstStyle/>
        <a:p>
          <a:endParaRPr lang="en-US"/>
        </a:p>
      </dgm:t>
    </dgm:pt>
    <dgm:pt modelId="{BC3E4E8D-FA50-4747-87EE-0C77F37EE2D1}" type="sibTrans" cxnId="{31B9163A-A394-4D05-AD02-46B7C8C22249}">
      <dgm:prSet/>
      <dgm:spPr/>
      <dgm:t>
        <a:bodyPr/>
        <a:lstStyle/>
        <a:p>
          <a:endParaRPr lang="en-US"/>
        </a:p>
      </dgm:t>
    </dgm:pt>
    <dgm:pt modelId="{0D18C540-25C5-4381-BA68-76213D3FDD95}" type="pres">
      <dgm:prSet presAssocID="{41DADF6F-A165-4878-A15F-61BB244EC85E}" presName="Name0" presStyleCnt="0">
        <dgm:presLayoutVars>
          <dgm:chMax val="1"/>
          <dgm:dir/>
          <dgm:animLvl val="ctr"/>
          <dgm:resizeHandles val="exact"/>
        </dgm:presLayoutVars>
      </dgm:prSet>
      <dgm:spPr/>
      <dgm:t>
        <a:bodyPr/>
        <a:lstStyle/>
        <a:p>
          <a:endParaRPr lang="en-US"/>
        </a:p>
      </dgm:t>
    </dgm:pt>
    <dgm:pt modelId="{C23CB6AB-C251-4575-B3DC-39EBF1D8C96D}" type="pres">
      <dgm:prSet presAssocID="{7D3112F1-9CD4-4E3C-AB5F-A05C9A751037}" presName="centerShape" presStyleLbl="node0" presStyleIdx="0" presStyleCnt="1" custScaleX="171995"/>
      <dgm:spPr/>
      <dgm:t>
        <a:bodyPr/>
        <a:lstStyle/>
        <a:p>
          <a:endParaRPr lang="en-US"/>
        </a:p>
      </dgm:t>
    </dgm:pt>
    <dgm:pt modelId="{4E6E0BB3-3389-4912-8C30-D9EF125DD747}" type="pres">
      <dgm:prSet presAssocID="{AE58CC48-27D0-4E98-8306-CF0F0F25CE69}" presName="parTrans" presStyleLbl="sibTrans2D1" presStyleIdx="0" presStyleCnt="5"/>
      <dgm:spPr/>
      <dgm:t>
        <a:bodyPr/>
        <a:lstStyle/>
        <a:p>
          <a:endParaRPr lang="en-US"/>
        </a:p>
      </dgm:t>
    </dgm:pt>
    <dgm:pt modelId="{1BE6550F-0869-4B49-B10B-7D5D2461BD67}" type="pres">
      <dgm:prSet presAssocID="{AE58CC48-27D0-4E98-8306-CF0F0F25CE69}" presName="connectorText" presStyleLbl="sibTrans2D1" presStyleIdx="0" presStyleCnt="5"/>
      <dgm:spPr/>
      <dgm:t>
        <a:bodyPr/>
        <a:lstStyle/>
        <a:p>
          <a:endParaRPr lang="en-US"/>
        </a:p>
      </dgm:t>
    </dgm:pt>
    <dgm:pt modelId="{51AEDC0A-CA11-42DC-B706-199EAEF14242}" type="pres">
      <dgm:prSet presAssocID="{8F159D17-E337-4D0E-B0D0-58CEB7AECECC}" presName="node" presStyleLbl="node1" presStyleIdx="0" presStyleCnt="5">
        <dgm:presLayoutVars>
          <dgm:bulletEnabled val="1"/>
        </dgm:presLayoutVars>
      </dgm:prSet>
      <dgm:spPr/>
      <dgm:t>
        <a:bodyPr/>
        <a:lstStyle/>
        <a:p>
          <a:endParaRPr lang="en-US"/>
        </a:p>
      </dgm:t>
    </dgm:pt>
    <dgm:pt modelId="{78ED1DAA-940A-4FB2-9A24-F1168EB2A4BF}" type="pres">
      <dgm:prSet presAssocID="{7F6AE51B-0B19-471B-9DDE-73228F8459EB}" presName="parTrans" presStyleLbl="sibTrans2D1" presStyleIdx="1" presStyleCnt="5"/>
      <dgm:spPr/>
      <dgm:t>
        <a:bodyPr/>
        <a:lstStyle/>
        <a:p>
          <a:endParaRPr lang="en-US"/>
        </a:p>
      </dgm:t>
    </dgm:pt>
    <dgm:pt modelId="{6D56A8A5-BA66-437E-A542-1FC19D716CC5}" type="pres">
      <dgm:prSet presAssocID="{7F6AE51B-0B19-471B-9DDE-73228F8459EB}" presName="connectorText" presStyleLbl="sibTrans2D1" presStyleIdx="1" presStyleCnt="5"/>
      <dgm:spPr/>
      <dgm:t>
        <a:bodyPr/>
        <a:lstStyle/>
        <a:p>
          <a:endParaRPr lang="en-US"/>
        </a:p>
      </dgm:t>
    </dgm:pt>
    <dgm:pt modelId="{5F15D497-9793-4E83-8476-B82F91C10ABA}" type="pres">
      <dgm:prSet presAssocID="{BFA42B73-6792-4E3F-8628-4F3CE85414B7}" presName="node" presStyleLbl="node1" presStyleIdx="1" presStyleCnt="5">
        <dgm:presLayoutVars>
          <dgm:bulletEnabled val="1"/>
        </dgm:presLayoutVars>
      </dgm:prSet>
      <dgm:spPr/>
      <dgm:t>
        <a:bodyPr/>
        <a:lstStyle/>
        <a:p>
          <a:endParaRPr lang="en-US"/>
        </a:p>
      </dgm:t>
    </dgm:pt>
    <dgm:pt modelId="{556629E6-0390-46B1-80A3-D8525640B134}" type="pres">
      <dgm:prSet presAssocID="{A993E6C1-7FE2-4ECC-A3B0-F0DD6C243413}" presName="parTrans" presStyleLbl="sibTrans2D1" presStyleIdx="2" presStyleCnt="5"/>
      <dgm:spPr/>
      <dgm:t>
        <a:bodyPr/>
        <a:lstStyle/>
        <a:p>
          <a:endParaRPr lang="en-US"/>
        </a:p>
      </dgm:t>
    </dgm:pt>
    <dgm:pt modelId="{B718F64D-1DF6-4B6A-A5FE-74F38569A179}" type="pres">
      <dgm:prSet presAssocID="{A993E6C1-7FE2-4ECC-A3B0-F0DD6C243413}" presName="connectorText" presStyleLbl="sibTrans2D1" presStyleIdx="2" presStyleCnt="5"/>
      <dgm:spPr/>
      <dgm:t>
        <a:bodyPr/>
        <a:lstStyle/>
        <a:p>
          <a:endParaRPr lang="en-US"/>
        </a:p>
      </dgm:t>
    </dgm:pt>
    <dgm:pt modelId="{A6A77143-248F-402C-829D-A0AF156884ED}" type="pres">
      <dgm:prSet presAssocID="{0F935029-187F-44F2-AC3C-34592F03B8F8}" presName="node" presStyleLbl="node1" presStyleIdx="2" presStyleCnt="5">
        <dgm:presLayoutVars>
          <dgm:bulletEnabled val="1"/>
        </dgm:presLayoutVars>
      </dgm:prSet>
      <dgm:spPr/>
      <dgm:t>
        <a:bodyPr/>
        <a:lstStyle/>
        <a:p>
          <a:endParaRPr lang="en-US"/>
        </a:p>
      </dgm:t>
    </dgm:pt>
    <dgm:pt modelId="{004BAD09-2FC5-404F-BF62-B3AB9B3E8D2A}" type="pres">
      <dgm:prSet presAssocID="{F6F77355-2E5B-414B-9545-1B309EB672ED}" presName="parTrans" presStyleLbl="sibTrans2D1" presStyleIdx="3" presStyleCnt="5"/>
      <dgm:spPr/>
      <dgm:t>
        <a:bodyPr/>
        <a:lstStyle/>
        <a:p>
          <a:endParaRPr lang="en-US"/>
        </a:p>
      </dgm:t>
    </dgm:pt>
    <dgm:pt modelId="{00880482-AFAE-4D33-85F9-60469196E635}" type="pres">
      <dgm:prSet presAssocID="{F6F77355-2E5B-414B-9545-1B309EB672ED}" presName="connectorText" presStyleLbl="sibTrans2D1" presStyleIdx="3" presStyleCnt="5"/>
      <dgm:spPr/>
      <dgm:t>
        <a:bodyPr/>
        <a:lstStyle/>
        <a:p>
          <a:endParaRPr lang="en-US"/>
        </a:p>
      </dgm:t>
    </dgm:pt>
    <dgm:pt modelId="{C2E2A07F-5342-4D33-AA16-7695FDF298A0}" type="pres">
      <dgm:prSet presAssocID="{07DAF309-C055-4787-A4ED-41427E2F6FF2}" presName="node" presStyleLbl="node1" presStyleIdx="3" presStyleCnt="5">
        <dgm:presLayoutVars>
          <dgm:bulletEnabled val="1"/>
        </dgm:presLayoutVars>
      </dgm:prSet>
      <dgm:spPr/>
      <dgm:t>
        <a:bodyPr/>
        <a:lstStyle/>
        <a:p>
          <a:endParaRPr lang="en-US"/>
        </a:p>
      </dgm:t>
    </dgm:pt>
    <dgm:pt modelId="{172FED6B-9670-4FF4-A578-58E93AEAB28C}" type="pres">
      <dgm:prSet presAssocID="{94D82452-0169-4CBF-A9FD-4D122C2987C1}" presName="parTrans" presStyleLbl="sibTrans2D1" presStyleIdx="4" presStyleCnt="5"/>
      <dgm:spPr/>
      <dgm:t>
        <a:bodyPr/>
        <a:lstStyle/>
        <a:p>
          <a:endParaRPr lang="en-US"/>
        </a:p>
      </dgm:t>
    </dgm:pt>
    <dgm:pt modelId="{CBB1CAE1-B248-4912-9E25-E99E7C0E57BF}" type="pres">
      <dgm:prSet presAssocID="{94D82452-0169-4CBF-A9FD-4D122C2987C1}" presName="connectorText" presStyleLbl="sibTrans2D1" presStyleIdx="4" presStyleCnt="5"/>
      <dgm:spPr/>
      <dgm:t>
        <a:bodyPr/>
        <a:lstStyle/>
        <a:p>
          <a:endParaRPr lang="en-US"/>
        </a:p>
      </dgm:t>
    </dgm:pt>
    <dgm:pt modelId="{9FB5005C-B86C-4355-B815-FDC785D629DB}" type="pres">
      <dgm:prSet presAssocID="{453E0C90-D90A-450C-8CFD-EAE9DFA99178}" presName="node" presStyleLbl="node1" presStyleIdx="4" presStyleCnt="5">
        <dgm:presLayoutVars>
          <dgm:bulletEnabled val="1"/>
        </dgm:presLayoutVars>
      </dgm:prSet>
      <dgm:spPr/>
      <dgm:t>
        <a:bodyPr/>
        <a:lstStyle/>
        <a:p>
          <a:endParaRPr lang="en-US"/>
        </a:p>
      </dgm:t>
    </dgm:pt>
  </dgm:ptLst>
  <dgm:cxnLst>
    <dgm:cxn modelId="{A7F2B037-6D30-4B00-BF0B-E3E424137D93}" type="presOf" srcId="{7F6AE51B-0B19-471B-9DDE-73228F8459EB}" destId="{6D56A8A5-BA66-437E-A542-1FC19D716CC5}" srcOrd="1" destOrd="0" presId="urn:microsoft.com/office/officeart/2005/8/layout/radial5"/>
    <dgm:cxn modelId="{A2CD5FB0-0397-42E4-9BE5-F67AD448EECD}" type="presOf" srcId="{AE58CC48-27D0-4E98-8306-CF0F0F25CE69}" destId="{1BE6550F-0869-4B49-B10B-7D5D2461BD67}" srcOrd="1" destOrd="0" presId="urn:microsoft.com/office/officeart/2005/8/layout/radial5"/>
    <dgm:cxn modelId="{0F5DE172-C235-497B-8A37-8DFDE3C7E3F4}" srcId="{41DADF6F-A165-4878-A15F-61BB244EC85E}" destId="{11018757-72E5-42BA-A0BE-DA87865FCBFE}" srcOrd="6" destOrd="0" parTransId="{F738AFAE-5C1E-4F00-868F-89461532CFC3}" sibTransId="{F4C57F32-FBA6-4874-99DA-EDD3C88BEA06}"/>
    <dgm:cxn modelId="{66FA4A64-1BA1-4DD2-BB5A-4C68E2EE656F}" srcId="{41DADF6F-A165-4878-A15F-61BB244EC85E}" destId="{3436EB5B-1389-404A-AC2A-16309AE9DCEB}" srcOrd="8" destOrd="0" parTransId="{8C01C52E-9830-434F-81EF-FE58CDF129C9}" sibTransId="{CBBD4DAB-46ED-4C92-AEC6-94C029F99B3C}"/>
    <dgm:cxn modelId="{3C2D38A2-9057-4052-A97A-A88EC7DF147C}" srcId="{7D3112F1-9CD4-4E3C-AB5F-A05C9A751037}" destId="{BFA42B73-6792-4E3F-8628-4F3CE85414B7}" srcOrd="1" destOrd="0" parTransId="{7F6AE51B-0B19-471B-9DDE-73228F8459EB}" sibTransId="{0C3DC7C5-F18C-4FAC-8CA9-88D551B687A5}"/>
    <dgm:cxn modelId="{5051CF00-30E0-4807-BFD8-B98DFD8606FF}" type="presOf" srcId="{A993E6C1-7FE2-4ECC-A3B0-F0DD6C243413}" destId="{556629E6-0390-46B1-80A3-D8525640B134}" srcOrd="0" destOrd="0" presId="urn:microsoft.com/office/officeart/2005/8/layout/radial5"/>
    <dgm:cxn modelId="{A1F4EFFE-19CC-4FFC-BB87-F0FC6B1ED654}" type="presOf" srcId="{AE58CC48-27D0-4E98-8306-CF0F0F25CE69}" destId="{4E6E0BB3-3389-4912-8C30-D9EF125DD747}" srcOrd="0" destOrd="0" presId="urn:microsoft.com/office/officeart/2005/8/layout/radial5"/>
    <dgm:cxn modelId="{A1C4BB52-8D1A-480D-BE61-E6DF759EBA7A}" srcId="{7D3112F1-9CD4-4E3C-AB5F-A05C9A751037}" destId="{453E0C90-D90A-450C-8CFD-EAE9DFA99178}" srcOrd="4" destOrd="0" parTransId="{94D82452-0169-4CBF-A9FD-4D122C2987C1}" sibTransId="{05114BF0-F539-42A6-A4D7-AFF9EACF6AD2}"/>
    <dgm:cxn modelId="{0627562A-F8BC-4A7B-8F8F-A49CA6DDA030}" srcId="{41DADF6F-A165-4878-A15F-61BB244EC85E}" destId="{9E4755FD-C491-486F-960D-40B4A6367ED7}" srcOrd="5" destOrd="0" parTransId="{8AC47DC1-808B-4197-9A64-8E162BA5FF58}" sibTransId="{219E42D8-D9ED-4954-8C60-C8B7D92129CD}"/>
    <dgm:cxn modelId="{2B27BA86-42C7-49D5-A045-B0776D747532}" type="presOf" srcId="{07DAF309-C055-4787-A4ED-41427E2F6FF2}" destId="{C2E2A07F-5342-4D33-AA16-7695FDF298A0}" srcOrd="0" destOrd="0" presId="urn:microsoft.com/office/officeart/2005/8/layout/radial5"/>
    <dgm:cxn modelId="{D14D17AB-A1FC-4A4E-8D7A-560BDED8958A}" srcId="{7D3112F1-9CD4-4E3C-AB5F-A05C9A751037}" destId="{07DAF309-C055-4787-A4ED-41427E2F6FF2}" srcOrd="3" destOrd="0" parTransId="{F6F77355-2E5B-414B-9545-1B309EB672ED}" sibTransId="{3E33A9F0-E5ED-4B16-9934-10CBBA463974}"/>
    <dgm:cxn modelId="{CA6C1168-91D6-4848-85D7-9E3C43846573}" type="presOf" srcId="{8F159D17-E337-4D0E-B0D0-58CEB7AECECC}" destId="{51AEDC0A-CA11-42DC-B706-199EAEF14242}" srcOrd="0" destOrd="0" presId="urn:microsoft.com/office/officeart/2005/8/layout/radial5"/>
    <dgm:cxn modelId="{DA4261C3-9679-4251-A858-E0DA63FB6D8D}" type="presOf" srcId="{7D3112F1-9CD4-4E3C-AB5F-A05C9A751037}" destId="{C23CB6AB-C251-4575-B3DC-39EBF1D8C96D}" srcOrd="0" destOrd="0" presId="urn:microsoft.com/office/officeart/2005/8/layout/radial5"/>
    <dgm:cxn modelId="{3D5B1049-5139-4A6B-B4AE-7BCE9691FA49}" srcId="{41DADF6F-A165-4878-A15F-61BB244EC85E}" destId="{7D3112F1-9CD4-4E3C-AB5F-A05C9A751037}" srcOrd="0" destOrd="0" parTransId="{9FF10C0A-6E3A-45DC-A74F-CD67311AC630}" sibTransId="{3AE3AA98-8852-4537-AD90-4D8D2DE54970}"/>
    <dgm:cxn modelId="{3D6D4173-29C2-4632-A353-F9D04FB1795B}" srcId="{7D3112F1-9CD4-4E3C-AB5F-A05C9A751037}" destId="{0F935029-187F-44F2-AC3C-34592F03B8F8}" srcOrd="2" destOrd="0" parTransId="{A993E6C1-7FE2-4ECC-A3B0-F0DD6C243413}" sibTransId="{741EE9BC-FEAE-4B81-A745-3DD420E4BD8F}"/>
    <dgm:cxn modelId="{0A7FC52C-15B5-449D-B9BD-32291653F10D}" type="presOf" srcId="{F6F77355-2E5B-414B-9545-1B309EB672ED}" destId="{00880482-AFAE-4D33-85F9-60469196E635}" srcOrd="1" destOrd="0" presId="urn:microsoft.com/office/officeart/2005/8/layout/radial5"/>
    <dgm:cxn modelId="{156B0464-98C5-4089-BFD8-990C0644DF7D}" type="presOf" srcId="{F6F77355-2E5B-414B-9545-1B309EB672ED}" destId="{004BAD09-2FC5-404F-BF62-B3AB9B3E8D2A}" srcOrd="0" destOrd="0" presId="urn:microsoft.com/office/officeart/2005/8/layout/radial5"/>
    <dgm:cxn modelId="{05098E07-8D4E-4C67-85B7-0F84DD6C3421}" type="presOf" srcId="{7F6AE51B-0B19-471B-9DDE-73228F8459EB}" destId="{78ED1DAA-940A-4FB2-9A24-F1168EB2A4BF}" srcOrd="0" destOrd="0" presId="urn:microsoft.com/office/officeart/2005/8/layout/radial5"/>
    <dgm:cxn modelId="{872AD44F-CDA0-4B3B-B920-289C13EDC5ED}" type="presOf" srcId="{94D82452-0169-4CBF-A9FD-4D122C2987C1}" destId="{CBB1CAE1-B248-4912-9E25-E99E7C0E57BF}" srcOrd="1" destOrd="0" presId="urn:microsoft.com/office/officeart/2005/8/layout/radial5"/>
    <dgm:cxn modelId="{ED5A55BE-939B-453F-84B3-CD5F892F9D62}" type="presOf" srcId="{0F935029-187F-44F2-AC3C-34592F03B8F8}" destId="{A6A77143-248F-402C-829D-A0AF156884ED}" srcOrd="0" destOrd="0" presId="urn:microsoft.com/office/officeart/2005/8/layout/radial5"/>
    <dgm:cxn modelId="{A49AADEC-0E57-4623-AAFF-5E3C74625586}" type="presOf" srcId="{41DADF6F-A165-4878-A15F-61BB244EC85E}" destId="{0D18C540-25C5-4381-BA68-76213D3FDD95}" srcOrd="0" destOrd="0" presId="urn:microsoft.com/office/officeart/2005/8/layout/radial5"/>
    <dgm:cxn modelId="{E40F427E-82B8-41F2-86ED-910341B519B0}" srcId="{41DADF6F-A165-4878-A15F-61BB244EC85E}" destId="{074FBD91-4073-4573-AA91-BD23AA71884D}" srcOrd="7" destOrd="0" parTransId="{AF5A8297-8636-4DC9-9929-A16D115AA352}" sibTransId="{8FA4FB33-7CCF-427A-847B-B1DE3CD1EAEB}"/>
    <dgm:cxn modelId="{BE58A69E-97A3-4870-8D84-20C8807FA547}" srcId="{41DADF6F-A165-4878-A15F-61BB244EC85E}" destId="{F501A4F4-F127-487F-8AFD-F85A26D77D06}" srcOrd="3" destOrd="0" parTransId="{73BA9B74-E88B-4F9C-8943-99B04E060B2A}" sibTransId="{1F1C82A0-7FA0-42EB-87FD-4AE6F2324034}"/>
    <dgm:cxn modelId="{AF94F47D-4E06-4E6C-BC70-501635179F36}" srcId="{41DADF6F-A165-4878-A15F-61BB244EC85E}" destId="{A741EFB2-E249-44A2-8983-043C7CFA7A59}" srcOrd="2" destOrd="0" parTransId="{88DF9222-6309-4E89-AF77-CF1F614C0521}" sibTransId="{49095DCA-D42E-47C8-9F17-E2092549F010}"/>
    <dgm:cxn modelId="{A23075B9-5C3A-4102-B91F-15677E0E2E64}" srcId="{41DADF6F-A165-4878-A15F-61BB244EC85E}" destId="{F7BAE402-ADA3-42A4-B4D5-9087D9E2C1DA}" srcOrd="9" destOrd="0" parTransId="{03706425-A3CE-4C7E-9CFB-9FE35AA22D12}" sibTransId="{B6F91366-EE09-447A-A970-749170E8E57B}"/>
    <dgm:cxn modelId="{423C5233-C0AF-41A9-90E1-F5E84B6FF062}" srcId="{7D3112F1-9CD4-4E3C-AB5F-A05C9A751037}" destId="{8F159D17-E337-4D0E-B0D0-58CEB7AECECC}" srcOrd="0" destOrd="0" parTransId="{AE58CC48-27D0-4E98-8306-CF0F0F25CE69}" sibTransId="{A9393835-DA5F-4F8E-8860-DA11166ECF5F}"/>
    <dgm:cxn modelId="{7AFAC487-E70F-4E27-865C-A5D32B1AA172}" type="presOf" srcId="{BFA42B73-6792-4E3F-8628-4F3CE85414B7}" destId="{5F15D497-9793-4E83-8476-B82F91C10ABA}" srcOrd="0" destOrd="0" presId="urn:microsoft.com/office/officeart/2005/8/layout/radial5"/>
    <dgm:cxn modelId="{F590CD69-1085-4F6A-9FC4-4769CA33D7EF}" type="presOf" srcId="{A993E6C1-7FE2-4ECC-A3B0-F0DD6C243413}" destId="{B718F64D-1DF6-4B6A-A5FE-74F38569A179}" srcOrd="1" destOrd="0" presId="urn:microsoft.com/office/officeart/2005/8/layout/radial5"/>
    <dgm:cxn modelId="{E354B867-8EEA-496F-9051-8AE75C2C0D1D}" srcId="{41DADF6F-A165-4878-A15F-61BB244EC85E}" destId="{7B622C74-355D-4209-B27A-8C86BAB22D1E}" srcOrd="1" destOrd="0" parTransId="{83F2B749-E2A4-4EB3-A834-5441DC903A72}" sibTransId="{457B8C29-0A2A-4176-8469-80DC3127C47A}"/>
    <dgm:cxn modelId="{54382904-6075-42DC-81C2-F290ED2B42FF}" type="presOf" srcId="{453E0C90-D90A-450C-8CFD-EAE9DFA99178}" destId="{9FB5005C-B86C-4355-B815-FDC785D629DB}" srcOrd="0" destOrd="0" presId="urn:microsoft.com/office/officeart/2005/8/layout/radial5"/>
    <dgm:cxn modelId="{CFA8F8B3-2630-42F9-A3F2-940F82A2B668}" type="presOf" srcId="{94D82452-0169-4CBF-A9FD-4D122C2987C1}" destId="{172FED6B-9670-4FF4-A578-58E93AEAB28C}" srcOrd="0" destOrd="0" presId="urn:microsoft.com/office/officeart/2005/8/layout/radial5"/>
    <dgm:cxn modelId="{31B9163A-A394-4D05-AD02-46B7C8C22249}" srcId="{41DADF6F-A165-4878-A15F-61BB244EC85E}" destId="{9B4AD576-3571-48D5-AA8A-C4AD82360F52}" srcOrd="4" destOrd="0" parTransId="{294363F0-371F-4411-BB09-E56013C148AA}" sibTransId="{BC3E4E8D-FA50-4747-87EE-0C77F37EE2D1}"/>
    <dgm:cxn modelId="{3BE091FF-9E3D-419B-BC58-FB5B68953AF6}" type="presParOf" srcId="{0D18C540-25C5-4381-BA68-76213D3FDD95}" destId="{C23CB6AB-C251-4575-B3DC-39EBF1D8C96D}" srcOrd="0" destOrd="0" presId="urn:microsoft.com/office/officeart/2005/8/layout/radial5"/>
    <dgm:cxn modelId="{3A962DFD-F0AF-419B-B833-3FA4809E448E}" type="presParOf" srcId="{0D18C540-25C5-4381-BA68-76213D3FDD95}" destId="{4E6E0BB3-3389-4912-8C30-D9EF125DD747}" srcOrd="1" destOrd="0" presId="urn:microsoft.com/office/officeart/2005/8/layout/radial5"/>
    <dgm:cxn modelId="{6D4F057F-502C-43D1-ACA2-20CDB2A8134D}" type="presParOf" srcId="{4E6E0BB3-3389-4912-8C30-D9EF125DD747}" destId="{1BE6550F-0869-4B49-B10B-7D5D2461BD67}" srcOrd="0" destOrd="0" presId="urn:microsoft.com/office/officeart/2005/8/layout/radial5"/>
    <dgm:cxn modelId="{007CE198-20E3-483A-926B-C14FA498FC52}" type="presParOf" srcId="{0D18C540-25C5-4381-BA68-76213D3FDD95}" destId="{51AEDC0A-CA11-42DC-B706-199EAEF14242}" srcOrd="2" destOrd="0" presId="urn:microsoft.com/office/officeart/2005/8/layout/radial5"/>
    <dgm:cxn modelId="{7ABD37BC-7969-4358-B06B-33DB42C42ED4}" type="presParOf" srcId="{0D18C540-25C5-4381-BA68-76213D3FDD95}" destId="{78ED1DAA-940A-4FB2-9A24-F1168EB2A4BF}" srcOrd="3" destOrd="0" presId="urn:microsoft.com/office/officeart/2005/8/layout/radial5"/>
    <dgm:cxn modelId="{CC47460C-D440-4D80-9C3D-0FD06175DD96}" type="presParOf" srcId="{78ED1DAA-940A-4FB2-9A24-F1168EB2A4BF}" destId="{6D56A8A5-BA66-437E-A542-1FC19D716CC5}" srcOrd="0" destOrd="0" presId="urn:microsoft.com/office/officeart/2005/8/layout/radial5"/>
    <dgm:cxn modelId="{F9BFFE7C-FE4D-4997-A0CF-82A5A1E7E85D}" type="presParOf" srcId="{0D18C540-25C5-4381-BA68-76213D3FDD95}" destId="{5F15D497-9793-4E83-8476-B82F91C10ABA}" srcOrd="4" destOrd="0" presId="urn:microsoft.com/office/officeart/2005/8/layout/radial5"/>
    <dgm:cxn modelId="{D469F02D-CF8C-4AE7-80CA-CD2B4EAC1182}" type="presParOf" srcId="{0D18C540-25C5-4381-BA68-76213D3FDD95}" destId="{556629E6-0390-46B1-80A3-D8525640B134}" srcOrd="5" destOrd="0" presId="urn:microsoft.com/office/officeart/2005/8/layout/radial5"/>
    <dgm:cxn modelId="{2673603F-DE52-4BE9-8122-42AE7C5F15F5}" type="presParOf" srcId="{556629E6-0390-46B1-80A3-D8525640B134}" destId="{B718F64D-1DF6-4B6A-A5FE-74F38569A179}" srcOrd="0" destOrd="0" presId="urn:microsoft.com/office/officeart/2005/8/layout/radial5"/>
    <dgm:cxn modelId="{82EE4A1E-3D1D-437C-9DA2-A18D5129BBD9}" type="presParOf" srcId="{0D18C540-25C5-4381-BA68-76213D3FDD95}" destId="{A6A77143-248F-402C-829D-A0AF156884ED}" srcOrd="6" destOrd="0" presId="urn:microsoft.com/office/officeart/2005/8/layout/radial5"/>
    <dgm:cxn modelId="{028F4522-9148-4C06-9A12-5758AE7F7293}" type="presParOf" srcId="{0D18C540-25C5-4381-BA68-76213D3FDD95}" destId="{004BAD09-2FC5-404F-BF62-B3AB9B3E8D2A}" srcOrd="7" destOrd="0" presId="urn:microsoft.com/office/officeart/2005/8/layout/radial5"/>
    <dgm:cxn modelId="{85D507F9-B86E-4BE8-9FB8-732332CCF60B}" type="presParOf" srcId="{004BAD09-2FC5-404F-BF62-B3AB9B3E8D2A}" destId="{00880482-AFAE-4D33-85F9-60469196E635}" srcOrd="0" destOrd="0" presId="urn:microsoft.com/office/officeart/2005/8/layout/radial5"/>
    <dgm:cxn modelId="{AD74C28E-1280-478D-B020-5B97730C508F}" type="presParOf" srcId="{0D18C540-25C5-4381-BA68-76213D3FDD95}" destId="{C2E2A07F-5342-4D33-AA16-7695FDF298A0}" srcOrd="8" destOrd="0" presId="urn:microsoft.com/office/officeart/2005/8/layout/radial5"/>
    <dgm:cxn modelId="{2BAA292C-F8E3-463A-9C5B-6CC8BDE20185}" type="presParOf" srcId="{0D18C540-25C5-4381-BA68-76213D3FDD95}" destId="{172FED6B-9670-4FF4-A578-58E93AEAB28C}" srcOrd="9" destOrd="0" presId="urn:microsoft.com/office/officeart/2005/8/layout/radial5"/>
    <dgm:cxn modelId="{22220610-B10E-4BA0-A8C7-1AB677E18727}" type="presParOf" srcId="{172FED6B-9670-4FF4-A578-58E93AEAB28C}" destId="{CBB1CAE1-B248-4912-9E25-E99E7C0E57BF}" srcOrd="0" destOrd="0" presId="urn:microsoft.com/office/officeart/2005/8/layout/radial5"/>
    <dgm:cxn modelId="{A0695BD4-2A26-4A3E-935F-F18481A92B37}" type="presParOf" srcId="{0D18C540-25C5-4381-BA68-76213D3FDD95}" destId="{9FB5005C-B86C-4355-B815-FDC785D629DB}" srcOrd="10" destOrd="0" presId="urn:microsoft.com/office/officeart/2005/8/layout/radial5"/>
  </dgm:cxnLst>
  <dgm:bg>
    <a:solidFill>
      <a:srgbClr val="92D050"/>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334DFE-ECAF-411F-87B7-F217FBAD4FAB}">
      <dsp:nvSpPr>
        <dsp:cNvPr id="0" name=""/>
        <dsp:cNvSpPr/>
      </dsp:nvSpPr>
      <dsp:spPr>
        <a:xfrm>
          <a:off x="3279404" y="1546353"/>
          <a:ext cx="1174493" cy="1174493"/>
        </a:xfrm>
        <a:prstGeom prst="ellipse">
          <a:avLst/>
        </a:prstGeom>
        <a:solidFill>
          <a:schemeClr val="accent2"/>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2"/>
        </a:fillRef>
        <a:effectRef idx="1">
          <a:schemeClr val="accent2"/>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en-US" sz="3000" b="1" kern="1200" dirty="0" smtClean="0">
              <a:latin typeface="Times New Roman" pitchFamily="18" charset="0"/>
              <a:cs typeface="Times New Roman" pitchFamily="18" charset="0"/>
            </a:rPr>
            <a:t>Chia </a:t>
          </a:r>
          <a:r>
            <a:rPr lang="en-US" sz="3000" b="1" kern="1200" dirty="0" err="1" smtClean="0">
              <a:latin typeface="Times New Roman" pitchFamily="18" charset="0"/>
              <a:cs typeface="Times New Roman" pitchFamily="18" charset="0"/>
            </a:rPr>
            <a:t>sẻ</a:t>
          </a:r>
          <a:endParaRPr lang="en-US" sz="3000" b="1" kern="1200" dirty="0">
            <a:latin typeface="Times New Roman" pitchFamily="18" charset="0"/>
            <a:cs typeface="Times New Roman" pitchFamily="18" charset="0"/>
          </a:endParaRPr>
        </a:p>
      </dsp:txBody>
      <dsp:txXfrm>
        <a:off x="3451405" y="1718354"/>
        <a:ext cx="830491" cy="830491"/>
      </dsp:txXfrm>
    </dsp:sp>
    <dsp:sp modelId="{7B3BB8A6-636C-4EA4-813F-7838DB4AF053}">
      <dsp:nvSpPr>
        <dsp:cNvPr id="0" name=""/>
        <dsp:cNvSpPr/>
      </dsp:nvSpPr>
      <dsp:spPr>
        <a:xfrm rot="16200000">
          <a:off x="3689060" y="1355027"/>
          <a:ext cx="355181" cy="27469"/>
        </a:xfrm>
        <a:custGeom>
          <a:avLst/>
          <a:gdLst/>
          <a:ahLst/>
          <a:cxnLst/>
          <a:rect l="0" t="0" r="0" b="0"/>
          <a:pathLst>
            <a:path>
              <a:moveTo>
                <a:pt x="0" y="13734"/>
              </a:moveTo>
              <a:lnTo>
                <a:pt x="355181" y="1373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857771" y="1359882"/>
        <a:ext cx="17759" cy="17759"/>
      </dsp:txXfrm>
    </dsp:sp>
    <dsp:sp modelId="{F7213422-BF9B-4970-863D-5359912352DF}">
      <dsp:nvSpPr>
        <dsp:cNvPr id="0" name=""/>
        <dsp:cNvSpPr/>
      </dsp:nvSpPr>
      <dsp:spPr>
        <a:xfrm>
          <a:off x="2766238" y="16677"/>
          <a:ext cx="2200825" cy="117449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b="1" kern="1200" dirty="0" err="1" smtClean="0">
              <a:latin typeface="Times New Roman" pitchFamily="18" charset="0"/>
              <a:cs typeface="Times New Roman" pitchFamily="18" charset="0"/>
            </a:rPr>
            <a:t>Giải</a:t>
          </a:r>
          <a:r>
            <a:rPr lang="en-US" sz="1900" b="1" kern="1200" dirty="0" smtClean="0">
              <a:latin typeface="Times New Roman" pitchFamily="18" charset="0"/>
              <a:cs typeface="Times New Roman" pitchFamily="18" charset="0"/>
            </a:rPr>
            <a:t> </a:t>
          </a:r>
          <a:r>
            <a:rPr lang="en-US" sz="1900" b="1" kern="1200" dirty="0" err="1" smtClean="0">
              <a:latin typeface="Times New Roman" pitchFamily="18" charset="0"/>
              <a:cs typeface="Times New Roman" pitchFamily="18" charset="0"/>
            </a:rPr>
            <a:t>tỏa</a:t>
          </a:r>
          <a:r>
            <a:rPr lang="en-US" sz="1900" b="1" kern="1200" dirty="0" smtClean="0">
              <a:latin typeface="Times New Roman" pitchFamily="18" charset="0"/>
              <a:cs typeface="Times New Roman" pitchFamily="18" charset="0"/>
            </a:rPr>
            <a:t> </a:t>
          </a:r>
          <a:r>
            <a:rPr lang="en-US" sz="1900" b="1" kern="1200" dirty="0" err="1" smtClean="0">
              <a:latin typeface="Times New Roman" pitchFamily="18" charset="0"/>
              <a:cs typeface="Times New Roman" pitchFamily="18" charset="0"/>
            </a:rPr>
            <a:t>cảm</a:t>
          </a:r>
          <a:r>
            <a:rPr lang="en-US" sz="1900" b="1" kern="1200" dirty="0" smtClean="0">
              <a:latin typeface="Times New Roman" pitchFamily="18" charset="0"/>
              <a:cs typeface="Times New Roman" pitchFamily="18" charset="0"/>
            </a:rPr>
            <a:t> </a:t>
          </a:r>
          <a:r>
            <a:rPr lang="en-US" sz="1900" b="1" kern="1200" dirty="0" err="1" smtClean="0">
              <a:latin typeface="Times New Roman" pitchFamily="18" charset="0"/>
              <a:cs typeface="Times New Roman" pitchFamily="18" charset="0"/>
            </a:rPr>
            <a:t>xúc</a:t>
          </a:r>
          <a:r>
            <a:rPr lang="en-US" sz="1900" b="1" kern="1200" dirty="0" smtClean="0">
              <a:latin typeface="Times New Roman" pitchFamily="18" charset="0"/>
              <a:cs typeface="Times New Roman" pitchFamily="18" charset="0"/>
            </a:rPr>
            <a:t> </a:t>
          </a:r>
          <a:r>
            <a:rPr lang="en-US" sz="1900" b="1" kern="1200" dirty="0" err="1" smtClean="0">
              <a:latin typeface="Times New Roman" pitchFamily="18" charset="0"/>
              <a:cs typeface="Times New Roman" pitchFamily="18" charset="0"/>
            </a:rPr>
            <a:t>khi</a:t>
          </a:r>
          <a:r>
            <a:rPr lang="en-US" sz="1900" b="1" kern="1200" dirty="0" smtClean="0">
              <a:latin typeface="Times New Roman" pitchFamily="18" charset="0"/>
              <a:cs typeface="Times New Roman" pitchFamily="18" charset="0"/>
            </a:rPr>
            <a:t> </a:t>
          </a:r>
          <a:r>
            <a:rPr lang="en-US" sz="1900" b="1" kern="1200" dirty="0" err="1" smtClean="0">
              <a:latin typeface="Times New Roman" pitchFamily="18" charset="0"/>
              <a:cs typeface="Times New Roman" pitchFamily="18" charset="0"/>
            </a:rPr>
            <a:t>bị</a:t>
          </a:r>
          <a:r>
            <a:rPr lang="en-US" sz="1900" b="1" kern="1200" dirty="0" smtClean="0">
              <a:latin typeface="Times New Roman" pitchFamily="18" charset="0"/>
              <a:cs typeface="Times New Roman" pitchFamily="18" charset="0"/>
            </a:rPr>
            <a:t> </a:t>
          </a:r>
          <a:r>
            <a:rPr lang="en-US" sz="1900" b="1" kern="1200" dirty="0" err="1" smtClean="0">
              <a:latin typeface="Times New Roman" pitchFamily="18" charset="0"/>
              <a:cs typeface="Times New Roman" pitchFamily="18" charset="0"/>
            </a:rPr>
            <a:t>bạn</a:t>
          </a:r>
          <a:r>
            <a:rPr lang="en-US" sz="1900" b="1" kern="1200" dirty="0" smtClean="0">
              <a:latin typeface="Times New Roman" pitchFamily="18" charset="0"/>
              <a:cs typeface="Times New Roman" pitchFamily="18" charset="0"/>
            </a:rPr>
            <a:t> </a:t>
          </a:r>
          <a:r>
            <a:rPr lang="en-US" sz="1900" b="1" kern="1200" dirty="0" err="1" smtClean="0">
              <a:latin typeface="Times New Roman" pitchFamily="18" charset="0"/>
              <a:cs typeface="Times New Roman" pitchFamily="18" charset="0"/>
            </a:rPr>
            <a:t>hiểu</a:t>
          </a:r>
          <a:r>
            <a:rPr lang="en-US" sz="1900" b="1" kern="1200" dirty="0" smtClean="0">
              <a:latin typeface="Times New Roman" pitchFamily="18" charset="0"/>
              <a:cs typeface="Times New Roman" pitchFamily="18" charset="0"/>
            </a:rPr>
            <a:t> </a:t>
          </a:r>
          <a:r>
            <a:rPr lang="en-US" sz="1900" b="1" kern="1200" dirty="0" err="1" smtClean="0">
              <a:latin typeface="Times New Roman" pitchFamily="18" charset="0"/>
              <a:cs typeface="Times New Roman" pitchFamily="18" charset="0"/>
            </a:rPr>
            <a:t>lầm</a:t>
          </a:r>
          <a:endParaRPr lang="en-US" sz="1900" b="1" kern="1200" dirty="0">
            <a:latin typeface="Times New Roman" pitchFamily="18" charset="0"/>
            <a:cs typeface="Times New Roman" pitchFamily="18" charset="0"/>
          </a:endParaRPr>
        </a:p>
      </dsp:txBody>
      <dsp:txXfrm>
        <a:off x="3088541" y="188678"/>
        <a:ext cx="1556219" cy="830491"/>
      </dsp:txXfrm>
    </dsp:sp>
    <dsp:sp modelId="{DF8915F2-C509-45A0-AE6E-38B6AB2C75FD}">
      <dsp:nvSpPr>
        <dsp:cNvPr id="0" name=""/>
        <dsp:cNvSpPr/>
      </dsp:nvSpPr>
      <dsp:spPr>
        <a:xfrm rot="1134">
          <a:off x="4453897" y="2120095"/>
          <a:ext cx="219538" cy="27469"/>
        </a:xfrm>
        <a:custGeom>
          <a:avLst/>
          <a:gdLst/>
          <a:ahLst/>
          <a:cxnLst/>
          <a:rect l="0" t="0" r="0" b="0"/>
          <a:pathLst>
            <a:path>
              <a:moveTo>
                <a:pt x="0" y="13734"/>
              </a:moveTo>
              <a:lnTo>
                <a:pt x="219538" y="1373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558178" y="2128341"/>
        <a:ext cx="10976" cy="10976"/>
      </dsp:txXfrm>
    </dsp:sp>
    <dsp:sp modelId="{41E63AFC-CBF1-4C78-AC1E-601F28F24132}">
      <dsp:nvSpPr>
        <dsp:cNvPr id="0" name=""/>
        <dsp:cNvSpPr/>
      </dsp:nvSpPr>
      <dsp:spPr>
        <a:xfrm>
          <a:off x="4673436" y="1386843"/>
          <a:ext cx="1473437" cy="149453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kern="1200" dirty="0" err="1" smtClean="0">
              <a:latin typeface="Times New Roman" pitchFamily="18" charset="0"/>
              <a:cs typeface="Times New Roman" pitchFamily="18" charset="0"/>
            </a:rPr>
            <a:t>Giải</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tỏa</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cảm</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xúc</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khi</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bị</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bố</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mẹ</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mắng</a:t>
          </a:r>
          <a:endParaRPr lang="en-US" sz="1800" b="1" kern="1200" dirty="0">
            <a:latin typeface="Times New Roman" pitchFamily="18" charset="0"/>
            <a:cs typeface="Times New Roman" pitchFamily="18" charset="0"/>
          </a:endParaRPr>
        </a:p>
      </dsp:txBody>
      <dsp:txXfrm>
        <a:off x="4889216" y="1605712"/>
        <a:ext cx="1041877" cy="1056793"/>
      </dsp:txXfrm>
    </dsp:sp>
    <dsp:sp modelId="{3EA7A592-C1A5-4BEA-8996-98547DCE9D64}">
      <dsp:nvSpPr>
        <dsp:cNvPr id="0" name=""/>
        <dsp:cNvSpPr/>
      </dsp:nvSpPr>
      <dsp:spPr>
        <a:xfrm rot="5400000">
          <a:off x="3689060" y="2884703"/>
          <a:ext cx="355181" cy="27469"/>
        </a:xfrm>
        <a:custGeom>
          <a:avLst/>
          <a:gdLst/>
          <a:ahLst/>
          <a:cxnLst/>
          <a:rect l="0" t="0" r="0" b="0"/>
          <a:pathLst>
            <a:path>
              <a:moveTo>
                <a:pt x="0" y="13734"/>
              </a:moveTo>
              <a:lnTo>
                <a:pt x="355181" y="1373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857771" y="2889558"/>
        <a:ext cx="17759" cy="17759"/>
      </dsp:txXfrm>
    </dsp:sp>
    <dsp:sp modelId="{62144E4B-33EA-498E-B1A8-E1759566D909}">
      <dsp:nvSpPr>
        <dsp:cNvPr id="0" name=""/>
        <dsp:cNvSpPr/>
      </dsp:nvSpPr>
      <dsp:spPr>
        <a:xfrm>
          <a:off x="2846198" y="3076028"/>
          <a:ext cx="2040905" cy="117449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kern="1200" dirty="0" err="1" smtClean="0">
              <a:latin typeface="Times New Roman" pitchFamily="18" charset="0"/>
              <a:cs typeface="Times New Roman" pitchFamily="18" charset="0"/>
            </a:rPr>
            <a:t>Giải</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tỏa</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cảm</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xúc</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khi</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bị</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thầy</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cô</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mắng</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khi</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mắc</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lỗi</a:t>
          </a:r>
          <a:r>
            <a:rPr lang="en-US" sz="1800" b="1" kern="1200" dirty="0" smtClean="0">
              <a:latin typeface="Times New Roman" pitchFamily="18" charset="0"/>
              <a:cs typeface="Times New Roman" pitchFamily="18" charset="0"/>
            </a:rPr>
            <a:t>.</a:t>
          </a:r>
          <a:endParaRPr lang="en-US" sz="1800" b="1" kern="1200" dirty="0">
            <a:latin typeface="Times New Roman" pitchFamily="18" charset="0"/>
            <a:cs typeface="Times New Roman" pitchFamily="18" charset="0"/>
          </a:endParaRPr>
        </a:p>
      </dsp:txBody>
      <dsp:txXfrm>
        <a:off x="3145082" y="3248029"/>
        <a:ext cx="1443137" cy="830491"/>
      </dsp:txXfrm>
    </dsp:sp>
    <dsp:sp modelId="{5D27C0A9-3A7C-4E3D-87B3-15DD19DE7276}">
      <dsp:nvSpPr>
        <dsp:cNvPr id="0" name=""/>
        <dsp:cNvSpPr/>
      </dsp:nvSpPr>
      <dsp:spPr>
        <a:xfrm rot="10800000">
          <a:off x="3110796" y="2119865"/>
          <a:ext cx="168607" cy="27469"/>
        </a:xfrm>
        <a:custGeom>
          <a:avLst/>
          <a:gdLst/>
          <a:ahLst/>
          <a:cxnLst/>
          <a:rect l="0" t="0" r="0" b="0"/>
          <a:pathLst>
            <a:path>
              <a:moveTo>
                <a:pt x="0" y="13734"/>
              </a:moveTo>
              <a:lnTo>
                <a:pt x="168607" y="1373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190885" y="2129384"/>
        <a:ext cx="8430" cy="8430"/>
      </dsp:txXfrm>
    </dsp:sp>
    <dsp:sp modelId="{7ADC148D-930D-4B0C-96B7-13E20B8CED93}">
      <dsp:nvSpPr>
        <dsp:cNvPr id="0" name=""/>
        <dsp:cNvSpPr/>
      </dsp:nvSpPr>
      <dsp:spPr>
        <a:xfrm>
          <a:off x="1563154" y="1447801"/>
          <a:ext cx="1547642" cy="137159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b="1" kern="1200" dirty="0" err="1" smtClean="0">
              <a:latin typeface="Times New Roman" pitchFamily="18" charset="0"/>
              <a:cs typeface="Times New Roman" pitchFamily="18" charset="0"/>
            </a:rPr>
            <a:t>Giải</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tỏa</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cảm</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xúc</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khi</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bị</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bắt</a:t>
          </a:r>
          <a:r>
            <a:rPr lang="en-US" sz="1800" b="1" kern="1200" dirty="0" smtClean="0">
              <a:latin typeface="Times New Roman" pitchFamily="18" charset="0"/>
              <a:cs typeface="Times New Roman" pitchFamily="18" charset="0"/>
            </a:rPr>
            <a:t> </a:t>
          </a:r>
          <a:r>
            <a:rPr lang="en-US" sz="1800" b="1" kern="1200" dirty="0" err="1" smtClean="0">
              <a:latin typeface="Times New Roman" pitchFamily="18" charset="0"/>
              <a:cs typeface="Times New Roman" pitchFamily="18" charset="0"/>
            </a:rPr>
            <a:t>nạt</a:t>
          </a:r>
          <a:r>
            <a:rPr lang="en-US" sz="1800" b="1" kern="1200" dirty="0" smtClean="0">
              <a:latin typeface="Times New Roman" pitchFamily="18" charset="0"/>
              <a:cs typeface="Times New Roman" pitchFamily="18" charset="0"/>
            </a:rPr>
            <a:t> </a:t>
          </a:r>
          <a:endParaRPr lang="en-US" sz="1800" b="1" kern="1200" dirty="0">
            <a:latin typeface="Times New Roman" pitchFamily="18" charset="0"/>
            <a:cs typeface="Times New Roman" pitchFamily="18" charset="0"/>
          </a:endParaRPr>
        </a:p>
      </dsp:txBody>
      <dsp:txXfrm>
        <a:off x="1789801" y="1648667"/>
        <a:ext cx="1094348" cy="96986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3CB6AB-C251-4575-B3DC-39EBF1D8C96D}">
      <dsp:nvSpPr>
        <dsp:cNvPr id="0" name=""/>
        <dsp:cNvSpPr/>
      </dsp:nvSpPr>
      <dsp:spPr>
        <a:xfrm>
          <a:off x="2895598" y="1862497"/>
          <a:ext cx="2286002" cy="1329109"/>
        </a:xfrm>
        <a:prstGeom prst="ellipse">
          <a:avLst/>
        </a:prstGeom>
        <a:gradFill rotWithShape="1">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w="9525" cap="flat" cmpd="sng" algn="ctr">
          <a:solidFill>
            <a:schemeClr val="dk1">
              <a:shade val="95000"/>
              <a:satMod val="105000"/>
            </a:schemeClr>
          </a:solidFill>
          <a:prstDash val="solid"/>
        </a:ln>
        <a:effectLst>
          <a:outerShdw blurRad="40000" dist="20000" dir="5400000" rotWithShape="0">
            <a:srgbClr val="000000">
              <a:alpha val="38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b="1" kern="1200" dirty="0" err="1" smtClean="0">
              <a:latin typeface="Times New Roman" pitchFamily="18" charset="0"/>
              <a:cs typeface="Times New Roman" pitchFamily="18" charset="0"/>
            </a:rPr>
            <a:t>Giải</a:t>
          </a:r>
          <a:r>
            <a:rPr lang="en-US" sz="2200" b="1" kern="1200" dirty="0" smtClean="0">
              <a:latin typeface="Times New Roman" pitchFamily="18" charset="0"/>
              <a:cs typeface="Times New Roman" pitchFamily="18" charset="0"/>
            </a:rPr>
            <a:t> </a:t>
          </a:r>
          <a:r>
            <a:rPr lang="en-US" sz="2200" b="1" kern="1200" dirty="0" err="1" smtClean="0">
              <a:latin typeface="Times New Roman" pitchFamily="18" charset="0"/>
              <a:cs typeface="Times New Roman" pitchFamily="18" charset="0"/>
            </a:rPr>
            <a:t>tỏa</a:t>
          </a:r>
          <a:r>
            <a:rPr lang="en-US" sz="2200" b="1" kern="1200" dirty="0" smtClean="0">
              <a:latin typeface="Times New Roman" pitchFamily="18" charset="0"/>
              <a:cs typeface="Times New Roman" pitchFamily="18" charset="0"/>
            </a:rPr>
            <a:t> </a:t>
          </a:r>
          <a:r>
            <a:rPr lang="en-US" sz="2200" b="1" kern="1200" dirty="0" err="1" smtClean="0">
              <a:latin typeface="Times New Roman" pitchFamily="18" charset="0"/>
              <a:cs typeface="Times New Roman" pitchFamily="18" charset="0"/>
            </a:rPr>
            <a:t>cảm</a:t>
          </a:r>
          <a:r>
            <a:rPr lang="en-US" sz="2200" b="1" kern="1200" dirty="0" smtClean="0">
              <a:latin typeface="Times New Roman" pitchFamily="18" charset="0"/>
              <a:cs typeface="Times New Roman" pitchFamily="18" charset="0"/>
            </a:rPr>
            <a:t> </a:t>
          </a:r>
          <a:r>
            <a:rPr lang="en-US" sz="2200" b="1" kern="1200" dirty="0" err="1" smtClean="0">
              <a:latin typeface="Times New Roman" pitchFamily="18" charset="0"/>
              <a:cs typeface="Times New Roman" pitchFamily="18" charset="0"/>
            </a:rPr>
            <a:t>xúc</a:t>
          </a:r>
          <a:r>
            <a:rPr lang="en-US" sz="2200" b="1" kern="1200" dirty="0" smtClean="0">
              <a:latin typeface="Times New Roman" pitchFamily="18" charset="0"/>
              <a:cs typeface="Times New Roman" pitchFamily="18" charset="0"/>
            </a:rPr>
            <a:t> </a:t>
          </a:r>
          <a:r>
            <a:rPr lang="en-US" sz="2200" b="1" kern="1200" dirty="0" err="1" smtClean="0">
              <a:latin typeface="Times New Roman" pitchFamily="18" charset="0"/>
              <a:cs typeface="Times New Roman" pitchFamily="18" charset="0"/>
            </a:rPr>
            <a:t>tiêu</a:t>
          </a:r>
          <a:r>
            <a:rPr lang="en-US" sz="2200" b="1" kern="1200" dirty="0" smtClean="0">
              <a:latin typeface="Times New Roman" pitchFamily="18" charset="0"/>
              <a:cs typeface="Times New Roman" pitchFamily="18" charset="0"/>
            </a:rPr>
            <a:t> </a:t>
          </a:r>
          <a:r>
            <a:rPr lang="en-US" sz="2200" b="1" kern="1200" dirty="0" err="1" smtClean="0">
              <a:latin typeface="Times New Roman" pitchFamily="18" charset="0"/>
              <a:cs typeface="Times New Roman" pitchFamily="18" charset="0"/>
            </a:rPr>
            <a:t>cực</a:t>
          </a:r>
          <a:endParaRPr lang="en-US" sz="2200" b="1" kern="1200" dirty="0">
            <a:latin typeface="Times New Roman" pitchFamily="18" charset="0"/>
            <a:cs typeface="Times New Roman" pitchFamily="18" charset="0"/>
          </a:endParaRPr>
        </a:p>
      </dsp:txBody>
      <dsp:txXfrm>
        <a:off x="3230375" y="2057141"/>
        <a:ext cx="1616448" cy="939821"/>
      </dsp:txXfrm>
    </dsp:sp>
    <dsp:sp modelId="{4E6E0BB3-3389-4912-8C30-D9EF125DD747}">
      <dsp:nvSpPr>
        <dsp:cNvPr id="0" name=""/>
        <dsp:cNvSpPr/>
      </dsp:nvSpPr>
      <dsp:spPr>
        <a:xfrm rot="16200000">
          <a:off x="3898085" y="1379381"/>
          <a:ext cx="281028" cy="451897"/>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US" sz="1900" kern="1200"/>
        </a:p>
      </dsp:txBody>
      <dsp:txXfrm>
        <a:off x="3940239" y="1511914"/>
        <a:ext cx="196720" cy="271139"/>
      </dsp:txXfrm>
    </dsp:sp>
    <dsp:sp modelId="{51AEDC0A-CA11-42DC-B706-199EAEF14242}">
      <dsp:nvSpPr>
        <dsp:cNvPr id="0" name=""/>
        <dsp:cNvSpPr/>
      </dsp:nvSpPr>
      <dsp:spPr>
        <a:xfrm>
          <a:off x="3374045" y="3145"/>
          <a:ext cx="1329109" cy="1329109"/>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endParaRPr lang="en-US" sz="1500" b="1" kern="1200" dirty="0" smtClean="0">
            <a:latin typeface="Times New Roman" pitchFamily="18" charset="0"/>
            <a:cs typeface="Times New Roman" pitchFamily="18" charset="0"/>
          </a:endParaRPr>
        </a:p>
      </dsp:txBody>
      <dsp:txXfrm>
        <a:off x="3568689" y="197789"/>
        <a:ext cx="939821" cy="939821"/>
      </dsp:txXfrm>
    </dsp:sp>
    <dsp:sp modelId="{78ED1DAA-940A-4FB2-9A24-F1168EB2A4BF}">
      <dsp:nvSpPr>
        <dsp:cNvPr id="0" name=""/>
        <dsp:cNvSpPr/>
      </dsp:nvSpPr>
      <dsp:spPr>
        <a:xfrm rot="20520000">
          <a:off x="5064958" y="1955075"/>
          <a:ext cx="77212" cy="451897"/>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US" sz="1900" kern="1200"/>
        </a:p>
      </dsp:txBody>
      <dsp:txXfrm>
        <a:off x="5065525" y="2049033"/>
        <a:ext cx="54048" cy="271139"/>
      </dsp:txXfrm>
    </dsp:sp>
    <dsp:sp modelId="{5F15D497-9793-4E83-8476-B82F91C10ABA}">
      <dsp:nvSpPr>
        <dsp:cNvPr id="0" name=""/>
        <dsp:cNvSpPr/>
      </dsp:nvSpPr>
      <dsp:spPr>
        <a:xfrm>
          <a:off x="5142393" y="1287926"/>
          <a:ext cx="1329109" cy="1329109"/>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n-US" sz="3200" b="1" kern="1200" dirty="0" smtClean="0">
              <a:latin typeface="Times New Roman" pitchFamily="18" charset="0"/>
              <a:cs typeface="Times New Roman" pitchFamily="18" charset="0"/>
            </a:rPr>
            <a:t/>
          </a:r>
          <a:br>
            <a:rPr lang="en-US" sz="3200" b="1" kern="1200" dirty="0" smtClean="0">
              <a:latin typeface="Times New Roman" pitchFamily="18" charset="0"/>
              <a:cs typeface="Times New Roman" pitchFamily="18" charset="0"/>
            </a:rPr>
          </a:br>
          <a:endParaRPr lang="en-US" sz="3200" b="1" kern="1200" dirty="0" smtClean="0">
            <a:latin typeface="Times New Roman" pitchFamily="18" charset="0"/>
            <a:cs typeface="Times New Roman" pitchFamily="18" charset="0"/>
          </a:endParaRPr>
        </a:p>
      </dsp:txBody>
      <dsp:txXfrm>
        <a:off x="5337037" y="1482570"/>
        <a:ext cx="939821" cy="939821"/>
      </dsp:txXfrm>
    </dsp:sp>
    <dsp:sp modelId="{556629E6-0390-46B1-80A3-D8525640B134}">
      <dsp:nvSpPr>
        <dsp:cNvPr id="0" name=""/>
        <dsp:cNvSpPr/>
      </dsp:nvSpPr>
      <dsp:spPr>
        <a:xfrm rot="3240000">
          <a:off x="4492168" y="3085181"/>
          <a:ext cx="232195" cy="451897"/>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US" sz="1900" kern="1200"/>
        </a:p>
      </dsp:txBody>
      <dsp:txXfrm>
        <a:off x="4506525" y="3147383"/>
        <a:ext cx="162537" cy="271139"/>
      </dsp:txXfrm>
    </dsp:sp>
    <dsp:sp modelId="{A6A77143-248F-402C-829D-A0AF156884ED}">
      <dsp:nvSpPr>
        <dsp:cNvPr id="0" name=""/>
        <dsp:cNvSpPr/>
      </dsp:nvSpPr>
      <dsp:spPr>
        <a:xfrm>
          <a:off x="4466944" y="3366744"/>
          <a:ext cx="1329109" cy="1329109"/>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en-US" sz="3200" b="1" kern="1200" dirty="0" smtClean="0">
            <a:latin typeface="Times New Roman" pitchFamily="18" charset="0"/>
            <a:cs typeface="Times New Roman" pitchFamily="18" charset="0"/>
          </a:endParaRPr>
        </a:p>
      </dsp:txBody>
      <dsp:txXfrm>
        <a:off x="4661588" y="3561388"/>
        <a:ext cx="939821" cy="939821"/>
      </dsp:txXfrm>
    </dsp:sp>
    <dsp:sp modelId="{004BAD09-2FC5-404F-BF62-B3AB9B3E8D2A}">
      <dsp:nvSpPr>
        <dsp:cNvPr id="0" name=""/>
        <dsp:cNvSpPr/>
      </dsp:nvSpPr>
      <dsp:spPr>
        <a:xfrm rot="7560000">
          <a:off x="3352836" y="3085181"/>
          <a:ext cx="232195" cy="451897"/>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US" sz="1900" kern="1200"/>
        </a:p>
      </dsp:txBody>
      <dsp:txXfrm rot="10800000">
        <a:off x="3408137" y="3147383"/>
        <a:ext cx="162537" cy="271139"/>
      </dsp:txXfrm>
    </dsp:sp>
    <dsp:sp modelId="{C2E2A07F-5342-4D33-AA16-7695FDF298A0}">
      <dsp:nvSpPr>
        <dsp:cNvPr id="0" name=""/>
        <dsp:cNvSpPr/>
      </dsp:nvSpPr>
      <dsp:spPr>
        <a:xfrm>
          <a:off x="2281145" y="3366744"/>
          <a:ext cx="1329109" cy="1329109"/>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en-US" sz="3200" b="1" kern="1200" dirty="0" smtClean="0">
            <a:latin typeface="Times New Roman" pitchFamily="18" charset="0"/>
            <a:cs typeface="Times New Roman" pitchFamily="18" charset="0"/>
          </a:endParaRPr>
        </a:p>
      </dsp:txBody>
      <dsp:txXfrm>
        <a:off x="2475789" y="3561388"/>
        <a:ext cx="939821" cy="939821"/>
      </dsp:txXfrm>
    </dsp:sp>
    <dsp:sp modelId="{172FED6B-9670-4FF4-A578-58E93AEAB28C}">
      <dsp:nvSpPr>
        <dsp:cNvPr id="0" name=""/>
        <dsp:cNvSpPr/>
      </dsp:nvSpPr>
      <dsp:spPr>
        <a:xfrm rot="11880000">
          <a:off x="2935029" y="1955075"/>
          <a:ext cx="77212" cy="451897"/>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US" sz="1900" kern="1200"/>
        </a:p>
      </dsp:txBody>
      <dsp:txXfrm rot="10800000">
        <a:off x="2957626" y="2049033"/>
        <a:ext cx="54048" cy="271139"/>
      </dsp:txXfrm>
    </dsp:sp>
    <dsp:sp modelId="{9FB5005C-B86C-4355-B815-FDC785D629DB}">
      <dsp:nvSpPr>
        <dsp:cNvPr id="0" name=""/>
        <dsp:cNvSpPr/>
      </dsp:nvSpPr>
      <dsp:spPr>
        <a:xfrm>
          <a:off x="1605696" y="1287926"/>
          <a:ext cx="1329109" cy="1329109"/>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en-US" sz="3200" b="1" kern="1200" dirty="0" smtClean="0">
            <a:latin typeface="Times New Roman" pitchFamily="18" charset="0"/>
            <a:cs typeface="Times New Roman" pitchFamily="18" charset="0"/>
          </a:endParaRPr>
        </a:p>
      </dsp:txBody>
      <dsp:txXfrm>
        <a:off x="1800340" y="1482570"/>
        <a:ext cx="939821" cy="93982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3CB6AB-C251-4575-B3DC-39EBF1D8C96D}">
      <dsp:nvSpPr>
        <dsp:cNvPr id="0" name=""/>
        <dsp:cNvSpPr/>
      </dsp:nvSpPr>
      <dsp:spPr>
        <a:xfrm>
          <a:off x="2895598" y="1862497"/>
          <a:ext cx="2286002" cy="1329109"/>
        </a:xfrm>
        <a:prstGeom prst="ellipse">
          <a:avLst/>
        </a:prstGeom>
        <a:gradFill rotWithShape="1">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w="9525" cap="flat" cmpd="sng" algn="ctr">
          <a:solidFill>
            <a:schemeClr val="dk1">
              <a:shade val="95000"/>
              <a:satMod val="105000"/>
            </a:schemeClr>
          </a:solidFill>
          <a:prstDash val="solid"/>
        </a:ln>
        <a:effectLst>
          <a:outerShdw blurRad="40000" dist="20000" dir="5400000" rotWithShape="0">
            <a:srgbClr val="000000">
              <a:alpha val="38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b="1" kern="1200" dirty="0" err="1" smtClean="0">
              <a:latin typeface="Times New Roman" pitchFamily="18" charset="0"/>
              <a:cs typeface="Times New Roman" pitchFamily="18" charset="0"/>
            </a:rPr>
            <a:t>Giải</a:t>
          </a:r>
          <a:r>
            <a:rPr lang="en-US" sz="2200" b="1" kern="1200" dirty="0" smtClean="0">
              <a:latin typeface="Times New Roman" pitchFamily="18" charset="0"/>
              <a:cs typeface="Times New Roman" pitchFamily="18" charset="0"/>
            </a:rPr>
            <a:t> </a:t>
          </a:r>
          <a:r>
            <a:rPr lang="en-US" sz="2200" b="1" kern="1200" dirty="0" err="1" smtClean="0">
              <a:latin typeface="Times New Roman" pitchFamily="18" charset="0"/>
              <a:cs typeface="Times New Roman" pitchFamily="18" charset="0"/>
            </a:rPr>
            <a:t>tỏa</a:t>
          </a:r>
          <a:r>
            <a:rPr lang="en-US" sz="2200" b="1" kern="1200" dirty="0" smtClean="0">
              <a:latin typeface="Times New Roman" pitchFamily="18" charset="0"/>
              <a:cs typeface="Times New Roman" pitchFamily="18" charset="0"/>
            </a:rPr>
            <a:t> </a:t>
          </a:r>
          <a:r>
            <a:rPr lang="en-US" sz="2200" b="1" kern="1200" dirty="0" err="1" smtClean="0">
              <a:latin typeface="Times New Roman" pitchFamily="18" charset="0"/>
              <a:cs typeface="Times New Roman" pitchFamily="18" charset="0"/>
            </a:rPr>
            <a:t>cảm</a:t>
          </a:r>
          <a:r>
            <a:rPr lang="en-US" sz="2200" b="1" kern="1200" dirty="0" smtClean="0">
              <a:latin typeface="Times New Roman" pitchFamily="18" charset="0"/>
              <a:cs typeface="Times New Roman" pitchFamily="18" charset="0"/>
            </a:rPr>
            <a:t> </a:t>
          </a:r>
          <a:r>
            <a:rPr lang="en-US" sz="2200" b="1" kern="1200" dirty="0" err="1" smtClean="0">
              <a:latin typeface="Times New Roman" pitchFamily="18" charset="0"/>
              <a:cs typeface="Times New Roman" pitchFamily="18" charset="0"/>
            </a:rPr>
            <a:t>xúc</a:t>
          </a:r>
          <a:r>
            <a:rPr lang="en-US" sz="2200" b="1" kern="1200" dirty="0" smtClean="0">
              <a:latin typeface="Times New Roman" pitchFamily="18" charset="0"/>
              <a:cs typeface="Times New Roman" pitchFamily="18" charset="0"/>
            </a:rPr>
            <a:t> </a:t>
          </a:r>
          <a:r>
            <a:rPr lang="en-US" sz="2200" b="1" kern="1200" dirty="0" err="1" smtClean="0">
              <a:latin typeface="Times New Roman" pitchFamily="18" charset="0"/>
              <a:cs typeface="Times New Roman" pitchFamily="18" charset="0"/>
            </a:rPr>
            <a:t>tiêu</a:t>
          </a:r>
          <a:r>
            <a:rPr lang="en-US" sz="2200" b="1" kern="1200" dirty="0" smtClean="0">
              <a:latin typeface="Times New Roman" pitchFamily="18" charset="0"/>
              <a:cs typeface="Times New Roman" pitchFamily="18" charset="0"/>
            </a:rPr>
            <a:t> </a:t>
          </a:r>
          <a:r>
            <a:rPr lang="en-US" sz="2200" b="1" kern="1200" dirty="0" err="1" smtClean="0">
              <a:latin typeface="Times New Roman" pitchFamily="18" charset="0"/>
              <a:cs typeface="Times New Roman" pitchFamily="18" charset="0"/>
            </a:rPr>
            <a:t>cực</a:t>
          </a:r>
          <a:endParaRPr lang="en-US" sz="2200" b="1" kern="1200" dirty="0">
            <a:latin typeface="Times New Roman" pitchFamily="18" charset="0"/>
            <a:cs typeface="Times New Roman" pitchFamily="18" charset="0"/>
          </a:endParaRPr>
        </a:p>
      </dsp:txBody>
      <dsp:txXfrm>
        <a:off x="3230375" y="2057141"/>
        <a:ext cx="1616448" cy="939821"/>
      </dsp:txXfrm>
    </dsp:sp>
    <dsp:sp modelId="{4E6E0BB3-3389-4912-8C30-D9EF125DD747}">
      <dsp:nvSpPr>
        <dsp:cNvPr id="0" name=""/>
        <dsp:cNvSpPr/>
      </dsp:nvSpPr>
      <dsp:spPr>
        <a:xfrm rot="16200000">
          <a:off x="3898085" y="1379381"/>
          <a:ext cx="281028" cy="451897"/>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p>
      </dsp:txBody>
      <dsp:txXfrm>
        <a:off x="3940239" y="1511914"/>
        <a:ext cx="196720" cy="271139"/>
      </dsp:txXfrm>
    </dsp:sp>
    <dsp:sp modelId="{51AEDC0A-CA11-42DC-B706-199EAEF14242}">
      <dsp:nvSpPr>
        <dsp:cNvPr id="0" name=""/>
        <dsp:cNvSpPr/>
      </dsp:nvSpPr>
      <dsp:spPr>
        <a:xfrm>
          <a:off x="3374045" y="3145"/>
          <a:ext cx="1329109" cy="1329109"/>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n-US" sz="1500" b="1" kern="1200" dirty="0" err="1" smtClean="0">
              <a:latin typeface="Times New Roman" pitchFamily="18" charset="0"/>
              <a:cs typeface="Times New Roman" pitchFamily="18" charset="0"/>
            </a:rPr>
            <a:t>Đi</a:t>
          </a:r>
          <a:r>
            <a:rPr lang="en-US" sz="1500" b="1" kern="1200" dirty="0" smtClean="0">
              <a:latin typeface="Times New Roman" pitchFamily="18" charset="0"/>
              <a:cs typeface="Times New Roman" pitchFamily="18" charset="0"/>
            </a:rPr>
            <a:t> </a:t>
          </a:r>
          <a:r>
            <a:rPr lang="en-US" sz="1500" b="1" kern="1200" dirty="0" err="1" smtClean="0">
              <a:latin typeface="Times New Roman" pitchFamily="18" charset="0"/>
              <a:cs typeface="Times New Roman" pitchFamily="18" charset="0"/>
            </a:rPr>
            <a:t>dạo</a:t>
          </a:r>
          <a:endParaRPr lang="en-US" sz="1500" b="1" kern="1200" dirty="0" smtClean="0">
            <a:latin typeface="Times New Roman" pitchFamily="18" charset="0"/>
            <a:cs typeface="Times New Roman" pitchFamily="18" charset="0"/>
          </a:endParaRPr>
        </a:p>
      </dsp:txBody>
      <dsp:txXfrm>
        <a:off x="3568689" y="197789"/>
        <a:ext cx="939821" cy="939821"/>
      </dsp:txXfrm>
    </dsp:sp>
    <dsp:sp modelId="{78ED1DAA-940A-4FB2-9A24-F1168EB2A4BF}">
      <dsp:nvSpPr>
        <dsp:cNvPr id="0" name=""/>
        <dsp:cNvSpPr/>
      </dsp:nvSpPr>
      <dsp:spPr>
        <a:xfrm rot="20520000">
          <a:off x="5064958" y="1955075"/>
          <a:ext cx="77212" cy="451897"/>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p>
      </dsp:txBody>
      <dsp:txXfrm>
        <a:off x="5065525" y="2049033"/>
        <a:ext cx="54048" cy="271139"/>
      </dsp:txXfrm>
    </dsp:sp>
    <dsp:sp modelId="{5F15D497-9793-4E83-8476-B82F91C10ABA}">
      <dsp:nvSpPr>
        <dsp:cNvPr id="0" name=""/>
        <dsp:cNvSpPr/>
      </dsp:nvSpPr>
      <dsp:spPr>
        <a:xfrm>
          <a:off x="5142393" y="1287926"/>
          <a:ext cx="1329109" cy="1329109"/>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err="1" smtClean="0">
              <a:latin typeface="Times New Roman" pitchFamily="18" charset="0"/>
              <a:cs typeface="Times New Roman" pitchFamily="18" charset="0"/>
            </a:rPr>
            <a:t>Chơi</a:t>
          </a:r>
          <a:r>
            <a:rPr lang="en-US" sz="1600" b="1" kern="1200" dirty="0" smtClean="0">
              <a:latin typeface="Times New Roman" pitchFamily="18" charset="0"/>
              <a:cs typeface="Times New Roman" pitchFamily="18" charset="0"/>
            </a:rPr>
            <a:t> </a:t>
          </a:r>
          <a:r>
            <a:rPr lang="en-US" sz="1600" b="1" kern="1200" dirty="0" err="1" smtClean="0">
              <a:latin typeface="Times New Roman" pitchFamily="18" charset="0"/>
              <a:cs typeface="Times New Roman" pitchFamily="18" charset="0"/>
            </a:rPr>
            <a:t>môn</a:t>
          </a:r>
          <a:r>
            <a:rPr lang="en-US" sz="1600" b="1" kern="1200" dirty="0" smtClean="0">
              <a:latin typeface="Times New Roman" pitchFamily="18" charset="0"/>
              <a:cs typeface="Times New Roman" pitchFamily="18" charset="0"/>
            </a:rPr>
            <a:t> </a:t>
          </a:r>
          <a:r>
            <a:rPr lang="en-US" sz="1600" b="1" kern="1200" dirty="0" err="1" smtClean="0">
              <a:latin typeface="Times New Roman" pitchFamily="18" charset="0"/>
              <a:cs typeface="Times New Roman" pitchFamily="18" charset="0"/>
            </a:rPr>
            <a:t>thể</a:t>
          </a:r>
          <a:r>
            <a:rPr lang="en-US" sz="1600" b="1" kern="1200" dirty="0" smtClean="0">
              <a:latin typeface="Times New Roman" pitchFamily="18" charset="0"/>
              <a:cs typeface="Times New Roman" pitchFamily="18" charset="0"/>
            </a:rPr>
            <a:t> </a:t>
          </a:r>
          <a:r>
            <a:rPr lang="en-US" sz="1600" b="1" kern="1200" dirty="0" err="1" smtClean="0">
              <a:latin typeface="Times New Roman" pitchFamily="18" charset="0"/>
              <a:cs typeface="Times New Roman" pitchFamily="18" charset="0"/>
            </a:rPr>
            <a:t>thao</a:t>
          </a:r>
          <a:r>
            <a:rPr lang="en-US" sz="1600" b="1" kern="1200" dirty="0" smtClean="0">
              <a:latin typeface="Times New Roman" pitchFamily="18" charset="0"/>
              <a:cs typeface="Times New Roman" pitchFamily="18" charset="0"/>
            </a:rPr>
            <a:t> </a:t>
          </a:r>
          <a:r>
            <a:rPr lang="en-US" sz="1600" b="1" kern="1200" dirty="0" err="1" smtClean="0">
              <a:latin typeface="Times New Roman" pitchFamily="18" charset="0"/>
              <a:cs typeface="Times New Roman" pitchFamily="18" charset="0"/>
            </a:rPr>
            <a:t>yêu</a:t>
          </a:r>
          <a:r>
            <a:rPr lang="en-US" sz="1600" b="1" kern="1200" dirty="0" smtClean="0">
              <a:latin typeface="Times New Roman" pitchFamily="18" charset="0"/>
              <a:cs typeface="Times New Roman" pitchFamily="18" charset="0"/>
            </a:rPr>
            <a:t> </a:t>
          </a:r>
          <a:r>
            <a:rPr lang="en-US" sz="1600" b="1" kern="1200" dirty="0" err="1" smtClean="0">
              <a:latin typeface="Times New Roman" pitchFamily="18" charset="0"/>
              <a:cs typeface="Times New Roman" pitchFamily="18" charset="0"/>
            </a:rPr>
            <a:t>thích</a:t>
          </a:r>
          <a:r>
            <a:rPr lang="en-US" sz="1600" b="1" kern="1200" dirty="0" smtClean="0">
              <a:latin typeface="Times New Roman" pitchFamily="18" charset="0"/>
              <a:cs typeface="Times New Roman" pitchFamily="18" charset="0"/>
            </a:rPr>
            <a:t/>
          </a:r>
          <a:br>
            <a:rPr lang="en-US" sz="1600" b="1" kern="1200" dirty="0" smtClean="0">
              <a:latin typeface="Times New Roman" pitchFamily="18" charset="0"/>
              <a:cs typeface="Times New Roman" pitchFamily="18" charset="0"/>
            </a:rPr>
          </a:br>
          <a:endParaRPr lang="en-US" sz="1600" b="1" kern="1200" dirty="0" smtClean="0">
            <a:latin typeface="Times New Roman" pitchFamily="18" charset="0"/>
            <a:cs typeface="Times New Roman" pitchFamily="18" charset="0"/>
          </a:endParaRPr>
        </a:p>
      </dsp:txBody>
      <dsp:txXfrm>
        <a:off x="5337037" y="1482570"/>
        <a:ext cx="939821" cy="939821"/>
      </dsp:txXfrm>
    </dsp:sp>
    <dsp:sp modelId="{556629E6-0390-46B1-80A3-D8525640B134}">
      <dsp:nvSpPr>
        <dsp:cNvPr id="0" name=""/>
        <dsp:cNvSpPr/>
      </dsp:nvSpPr>
      <dsp:spPr>
        <a:xfrm rot="3240000">
          <a:off x="4492168" y="3085181"/>
          <a:ext cx="232195" cy="451897"/>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p>
      </dsp:txBody>
      <dsp:txXfrm>
        <a:off x="4506525" y="3147383"/>
        <a:ext cx="162537" cy="271139"/>
      </dsp:txXfrm>
    </dsp:sp>
    <dsp:sp modelId="{A6A77143-248F-402C-829D-A0AF156884ED}">
      <dsp:nvSpPr>
        <dsp:cNvPr id="0" name=""/>
        <dsp:cNvSpPr/>
      </dsp:nvSpPr>
      <dsp:spPr>
        <a:xfrm>
          <a:off x="4466944" y="3366744"/>
          <a:ext cx="1329109" cy="1329109"/>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err="1" smtClean="0">
              <a:latin typeface="Times New Roman" pitchFamily="18" charset="0"/>
              <a:cs typeface="Times New Roman" pitchFamily="18" charset="0"/>
            </a:rPr>
            <a:t>Nhảy</a:t>
          </a:r>
          <a:r>
            <a:rPr lang="en-US" sz="1600" b="1" kern="1200" dirty="0" smtClean="0">
              <a:latin typeface="Times New Roman" pitchFamily="18" charset="0"/>
              <a:cs typeface="Times New Roman" pitchFamily="18" charset="0"/>
            </a:rPr>
            <a:t> </a:t>
          </a:r>
          <a:r>
            <a:rPr lang="en-US" sz="1600" b="1" kern="1200" dirty="0" err="1" smtClean="0">
              <a:latin typeface="Times New Roman" pitchFamily="18" charset="0"/>
              <a:cs typeface="Times New Roman" pitchFamily="18" charset="0"/>
            </a:rPr>
            <a:t>một</a:t>
          </a:r>
          <a:r>
            <a:rPr lang="en-US" sz="1600" b="1" kern="1200" dirty="0" smtClean="0">
              <a:latin typeface="Times New Roman" pitchFamily="18" charset="0"/>
              <a:cs typeface="Times New Roman" pitchFamily="18" charset="0"/>
            </a:rPr>
            <a:t> </a:t>
          </a:r>
          <a:r>
            <a:rPr lang="en-US" sz="1600" b="1" kern="1200" dirty="0" err="1" smtClean="0">
              <a:latin typeface="Times New Roman" pitchFamily="18" charset="0"/>
              <a:cs typeface="Times New Roman" pitchFamily="18" charset="0"/>
            </a:rPr>
            <a:t>điệu</a:t>
          </a:r>
          <a:r>
            <a:rPr lang="en-US" sz="1600" b="1" kern="1200" dirty="0" smtClean="0">
              <a:latin typeface="Times New Roman" pitchFamily="18" charset="0"/>
              <a:cs typeface="Times New Roman" pitchFamily="18" charset="0"/>
            </a:rPr>
            <a:t> </a:t>
          </a:r>
          <a:r>
            <a:rPr lang="en-US" sz="1600" b="1" kern="1200" dirty="0" err="1" smtClean="0">
              <a:latin typeface="Times New Roman" pitchFamily="18" charset="0"/>
              <a:cs typeface="Times New Roman" pitchFamily="18" charset="0"/>
            </a:rPr>
            <a:t>nhảy</a:t>
          </a:r>
          <a:r>
            <a:rPr lang="en-US" sz="1600" b="1" kern="1200" dirty="0" smtClean="0">
              <a:latin typeface="Times New Roman" pitchFamily="18" charset="0"/>
              <a:cs typeface="Times New Roman" pitchFamily="18" charset="0"/>
            </a:rPr>
            <a:t> </a:t>
          </a:r>
          <a:r>
            <a:rPr lang="en-US" sz="1600" b="1" kern="1200" dirty="0" err="1" smtClean="0">
              <a:latin typeface="Times New Roman" pitchFamily="18" charset="0"/>
              <a:cs typeface="Times New Roman" pitchFamily="18" charset="0"/>
            </a:rPr>
            <a:t>vui</a:t>
          </a:r>
          <a:r>
            <a:rPr lang="en-US" sz="1600" b="1" kern="1200" dirty="0" smtClean="0">
              <a:latin typeface="Times New Roman" pitchFamily="18" charset="0"/>
              <a:cs typeface="Times New Roman" pitchFamily="18" charset="0"/>
            </a:rPr>
            <a:t> </a:t>
          </a:r>
          <a:r>
            <a:rPr lang="en-US" sz="1600" b="1" kern="1200" dirty="0" err="1" smtClean="0">
              <a:latin typeface="Times New Roman" pitchFamily="18" charset="0"/>
              <a:cs typeface="Times New Roman" pitchFamily="18" charset="0"/>
            </a:rPr>
            <a:t>nhộn</a:t>
          </a:r>
          <a:endParaRPr lang="en-US" sz="1600" b="1" kern="1200" dirty="0" smtClean="0">
            <a:latin typeface="Times New Roman" pitchFamily="18" charset="0"/>
            <a:cs typeface="Times New Roman" pitchFamily="18" charset="0"/>
          </a:endParaRPr>
        </a:p>
      </dsp:txBody>
      <dsp:txXfrm>
        <a:off x="4661588" y="3561388"/>
        <a:ext cx="939821" cy="939821"/>
      </dsp:txXfrm>
    </dsp:sp>
    <dsp:sp modelId="{004BAD09-2FC5-404F-BF62-B3AB9B3E8D2A}">
      <dsp:nvSpPr>
        <dsp:cNvPr id="0" name=""/>
        <dsp:cNvSpPr/>
      </dsp:nvSpPr>
      <dsp:spPr>
        <a:xfrm rot="7560000">
          <a:off x="3352836" y="3085181"/>
          <a:ext cx="232195" cy="451897"/>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p>
      </dsp:txBody>
      <dsp:txXfrm rot="10800000">
        <a:off x="3408137" y="3147383"/>
        <a:ext cx="162537" cy="271139"/>
      </dsp:txXfrm>
    </dsp:sp>
    <dsp:sp modelId="{C2E2A07F-5342-4D33-AA16-7695FDF298A0}">
      <dsp:nvSpPr>
        <dsp:cNvPr id="0" name=""/>
        <dsp:cNvSpPr/>
      </dsp:nvSpPr>
      <dsp:spPr>
        <a:xfrm>
          <a:off x="2281145" y="3366744"/>
          <a:ext cx="1329109" cy="1329109"/>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err="1" smtClean="0">
              <a:latin typeface="Times New Roman" pitchFamily="18" charset="0"/>
              <a:cs typeface="Times New Roman" pitchFamily="18" charset="0"/>
            </a:rPr>
            <a:t>Hít</a:t>
          </a:r>
          <a:r>
            <a:rPr lang="en-US" sz="1600" b="1" kern="1200" dirty="0" smtClean="0">
              <a:latin typeface="Times New Roman" pitchFamily="18" charset="0"/>
              <a:cs typeface="Times New Roman" pitchFamily="18" charset="0"/>
            </a:rPr>
            <a:t> </a:t>
          </a:r>
          <a:r>
            <a:rPr lang="en-US" sz="1600" b="1" kern="1200" dirty="0" err="1" smtClean="0">
              <a:latin typeface="Times New Roman" pitchFamily="18" charset="0"/>
              <a:cs typeface="Times New Roman" pitchFamily="18" charset="0"/>
            </a:rPr>
            <a:t>thở</a:t>
          </a:r>
          <a:r>
            <a:rPr lang="en-US" sz="1600" b="1" kern="1200" dirty="0" smtClean="0">
              <a:latin typeface="Times New Roman" pitchFamily="18" charset="0"/>
              <a:cs typeface="Times New Roman" pitchFamily="18" charset="0"/>
            </a:rPr>
            <a:t> </a:t>
          </a:r>
          <a:r>
            <a:rPr lang="en-US" sz="1600" b="1" kern="1200" dirty="0" err="1" smtClean="0">
              <a:latin typeface="Times New Roman" pitchFamily="18" charset="0"/>
              <a:cs typeface="Times New Roman" pitchFamily="18" charset="0"/>
            </a:rPr>
            <a:t>sâu</a:t>
          </a:r>
          <a:r>
            <a:rPr lang="en-US" sz="1600" b="1" kern="1200" dirty="0" smtClean="0">
              <a:latin typeface="Times New Roman" pitchFamily="18" charset="0"/>
              <a:cs typeface="Times New Roman" pitchFamily="18" charset="0"/>
            </a:rPr>
            <a:t>…..</a:t>
          </a:r>
        </a:p>
      </dsp:txBody>
      <dsp:txXfrm>
        <a:off x="2475789" y="3561388"/>
        <a:ext cx="939821" cy="939821"/>
      </dsp:txXfrm>
    </dsp:sp>
    <dsp:sp modelId="{172FED6B-9670-4FF4-A578-58E93AEAB28C}">
      <dsp:nvSpPr>
        <dsp:cNvPr id="0" name=""/>
        <dsp:cNvSpPr/>
      </dsp:nvSpPr>
      <dsp:spPr>
        <a:xfrm rot="11880000">
          <a:off x="2935029" y="1955075"/>
          <a:ext cx="77212" cy="451897"/>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a:p>
      </dsp:txBody>
      <dsp:txXfrm rot="10800000">
        <a:off x="2957626" y="2049033"/>
        <a:ext cx="54048" cy="271139"/>
      </dsp:txXfrm>
    </dsp:sp>
    <dsp:sp modelId="{9FB5005C-B86C-4355-B815-FDC785D629DB}">
      <dsp:nvSpPr>
        <dsp:cNvPr id="0" name=""/>
        <dsp:cNvSpPr/>
      </dsp:nvSpPr>
      <dsp:spPr>
        <a:xfrm>
          <a:off x="1605696" y="1287926"/>
          <a:ext cx="1329109" cy="1329109"/>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err="1" smtClean="0">
              <a:latin typeface="Times New Roman" pitchFamily="18" charset="0"/>
              <a:cs typeface="Times New Roman" pitchFamily="18" charset="0"/>
            </a:rPr>
            <a:t>Tâm</a:t>
          </a:r>
          <a:r>
            <a:rPr lang="en-US" sz="1600" b="1" kern="1200" dirty="0" smtClean="0">
              <a:latin typeface="Times New Roman" pitchFamily="18" charset="0"/>
              <a:cs typeface="Times New Roman" pitchFamily="18" charset="0"/>
            </a:rPr>
            <a:t> </a:t>
          </a:r>
          <a:r>
            <a:rPr lang="en-US" sz="1600" b="1" kern="1200" dirty="0" err="1" smtClean="0">
              <a:latin typeface="Times New Roman" pitchFamily="18" charset="0"/>
              <a:cs typeface="Times New Roman" pitchFamily="18" charset="0"/>
            </a:rPr>
            <a:t>sự</a:t>
          </a:r>
          <a:r>
            <a:rPr lang="en-US" sz="1600" b="1" kern="1200" dirty="0" smtClean="0">
              <a:latin typeface="Times New Roman" pitchFamily="18" charset="0"/>
              <a:cs typeface="Times New Roman" pitchFamily="18" charset="0"/>
            </a:rPr>
            <a:t> </a:t>
          </a:r>
          <a:r>
            <a:rPr lang="en-US" sz="1600" b="1" kern="1200" dirty="0" err="1" smtClean="0">
              <a:latin typeface="Times New Roman" pitchFamily="18" charset="0"/>
              <a:cs typeface="Times New Roman" pitchFamily="18" charset="0"/>
            </a:rPr>
            <a:t>với</a:t>
          </a:r>
          <a:r>
            <a:rPr lang="en-US" sz="1600" b="1" kern="1200" dirty="0" smtClean="0">
              <a:latin typeface="Times New Roman" pitchFamily="18" charset="0"/>
              <a:cs typeface="Times New Roman" pitchFamily="18" charset="0"/>
            </a:rPr>
            <a:t> </a:t>
          </a:r>
          <a:r>
            <a:rPr lang="en-US" sz="1600" b="1" kern="1200" dirty="0" err="1" smtClean="0">
              <a:latin typeface="Times New Roman" pitchFamily="18" charset="0"/>
              <a:cs typeface="Times New Roman" pitchFamily="18" charset="0"/>
            </a:rPr>
            <a:t>bạn</a:t>
          </a:r>
          <a:r>
            <a:rPr lang="en-US" sz="1600" b="1" kern="1200" dirty="0" smtClean="0">
              <a:latin typeface="Times New Roman" pitchFamily="18" charset="0"/>
              <a:cs typeface="Times New Roman" pitchFamily="18" charset="0"/>
            </a:rPr>
            <a:t> </a:t>
          </a:r>
          <a:r>
            <a:rPr lang="en-US" sz="1600" b="1" kern="1200" dirty="0" err="1" smtClean="0">
              <a:latin typeface="Times New Roman" pitchFamily="18" charset="0"/>
              <a:cs typeface="Times New Roman" pitchFamily="18" charset="0"/>
            </a:rPr>
            <a:t>bè</a:t>
          </a:r>
          <a:r>
            <a:rPr lang="en-US" sz="1600" b="1" kern="1200" dirty="0" smtClean="0">
              <a:latin typeface="Times New Roman" pitchFamily="18" charset="0"/>
              <a:cs typeface="Times New Roman" pitchFamily="18" charset="0"/>
            </a:rPr>
            <a:t>, </a:t>
          </a:r>
          <a:r>
            <a:rPr lang="en-US" sz="1600" b="1" kern="1200" dirty="0" err="1" smtClean="0">
              <a:latin typeface="Times New Roman" pitchFamily="18" charset="0"/>
              <a:cs typeface="Times New Roman" pitchFamily="18" charset="0"/>
            </a:rPr>
            <a:t>người</a:t>
          </a:r>
          <a:r>
            <a:rPr lang="en-US" sz="1600" b="1" kern="1200" dirty="0" smtClean="0">
              <a:latin typeface="Times New Roman" pitchFamily="18" charset="0"/>
              <a:cs typeface="Times New Roman" pitchFamily="18" charset="0"/>
            </a:rPr>
            <a:t> </a:t>
          </a:r>
          <a:r>
            <a:rPr lang="en-US" sz="1600" b="1" kern="1200" dirty="0" err="1" smtClean="0">
              <a:latin typeface="Times New Roman" pitchFamily="18" charset="0"/>
              <a:cs typeface="Times New Roman" pitchFamily="18" charset="0"/>
            </a:rPr>
            <a:t>thân</a:t>
          </a:r>
          <a:r>
            <a:rPr lang="en-US" sz="1600" b="1" kern="1200" dirty="0" smtClean="0">
              <a:latin typeface="Times New Roman" pitchFamily="18" charset="0"/>
              <a:cs typeface="Times New Roman" pitchFamily="18" charset="0"/>
            </a:rPr>
            <a:t>.</a:t>
          </a:r>
        </a:p>
      </dsp:txBody>
      <dsp:txXfrm>
        <a:off x="1800340" y="1482570"/>
        <a:ext cx="939821" cy="939821"/>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886CCB-682B-4CBB-B616-7359C5A04245}" type="datetimeFigureOut">
              <a:rPr lang="en-US" smtClean="0"/>
              <a:t>10/12/2022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D37619-5BE7-4055-B4AF-3590FD315228}" type="slidenum">
              <a:rPr lang="en-US" smtClean="0"/>
              <a:t>‹#›</a:t>
            </a:fld>
            <a:endParaRPr lang="en-US"/>
          </a:p>
        </p:txBody>
      </p:sp>
    </p:spTree>
    <p:extLst>
      <p:ext uri="{BB962C8B-B14F-4D97-AF65-F5344CB8AC3E}">
        <p14:creationId xmlns:p14="http://schemas.microsoft.com/office/powerpoint/2010/main" val="1167984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D9C912-3CD0-4627-A459-BE611F68B8A7}" type="slidenum">
              <a:rPr lang="en-US" smtClean="0"/>
              <a:pPr/>
              <a:t>1</a:t>
            </a:fld>
            <a:endParaRPr lang="en-US"/>
          </a:p>
        </p:txBody>
      </p:sp>
    </p:spTree>
    <p:extLst>
      <p:ext uri="{BB962C8B-B14F-4D97-AF65-F5344CB8AC3E}">
        <p14:creationId xmlns:p14="http://schemas.microsoft.com/office/powerpoint/2010/main" val="3938022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EDD13B-FE21-48BD-904C-645A171DAFC7}" type="datetimeFigureOut">
              <a:rPr lang="en-US" smtClean="0"/>
              <a:t>10/12/2022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10E5A8-5CDB-4301-B5B3-2A8F5D2A279D}" type="slidenum">
              <a:rPr lang="en-US" smtClean="0"/>
              <a:t>‹#›</a:t>
            </a:fld>
            <a:endParaRPr lang="en-US"/>
          </a:p>
        </p:txBody>
      </p:sp>
    </p:spTree>
    <p:extLst>
      <p:ext uri="{BB962C8B-B14F-4D97-AF65-F5344CB8AC3E}">
        <p14:creationId xmlns:p14="http://schemas.microsoft.com/office/powerpoint/2010/main" val="682278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EDD13B-FE21-48BD-904C-645A171DAFC7}" type="datetimeFigureOut">
              <a:rPr lang="en-US" smtClean="0"/>
              <a:t>10/12/2022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10E5A8-5CDB-4301-B5B3-2A8F5D2A279D}" type="slidenum">
              <a:rPr lang="en-US" smtClean="0"/>
              <a:t>‹#›</a:t>
            </a:fld>
            <a:endParaRPr lang="en-US"/>
          </a:p>
        </p:txBody>
      </p:sp>
    </p:spTree>
    <p:extLst>
      <p:ext uri="{BB962C8B-B14F-4D97-AF65-F5344CB8AC3E}">
        <p14:creationId xmlns:p14="http://schemas.microsoft.com/office/powerpoint/2010/main" val="2545480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EDD13B-FE21-48BD-904C-645A171DAFC7}" type="datetimeFigureOut">
              <a:rPr lang="en-US" smtClean="0"/>
              <a:t>10/12/2022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10E5A8-5CDB-4301-B5B3-2A8F5D2A279D}" type="slidenum">
              <a:rPr lang="en-US" smtClean="0"/>
              <a:t>‹#›</a:t>
            </a:fld>
            <a:endParaRPr lang="en-US"/>
          </a:p>
        </p:txBody>
      </p:sp>
    </p:spTree>
    <p:extLst>
      <p:ext uri="{BB962C8B-B14F-4D97-AF65-F5344CB8AC3E}">
        <p14:creationId xmlns:p14="http://schemas.microsoft.com/office/powerpoint/2010/main" val="2333695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EDD13B-FE21-48BD-904C-645A171DAFC7}" type="datetimeFigureOut">
              <a:rPr lang="en-US" smtClean="0"/>
              <a:t>10/12/2022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10E5A8-5CDB-4301-B5B3-2A8F5D2A279D}" type="slidenum">
              <a:rPr lang="en-US" smtClean="0"/>
              <a:t>‹#›</a:t>
            </a:fld>
            <a:endParaRPr lang="en-US"/>
          </a:p>
        </p:txBody>
      </p:sp>
    </p:spTree>
    <p:extLst>
      <p:ext uri="{BB962C8B-B14F-4D97-AF65-F5344CB8AC3E}">
        <p14:creationId xmlns:p14="http://schemas.microsoft.com/office/powerpoint/2010/main" val="2656913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EDD13B-FE21-48BD-904C-645A171DAFC7}" type="datetimeFigureOut">
              <a:rPr lang="en-US" smtClean="0"/>
              <a:t>10/12/2022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10E5A8-5CDB-4301-B5B3-2A8F5D2A279D}" type="slidenum">
              <a:rPr lang="en-US" smtClean="0"/>
              <a:t>‹#›</a:t>
            </a:fld>
            <a:endParaRPr lang="en-US"/>
          </a:p>
        </p:txBody>
      </p:sp>
    </p:spTree>
    <p:extLst>
      <p:ext uri="{BB962C8B-B14F-4D97-AF65-F5344CB8AC3E}">
        <p14:creationId xmlns:p14="http://schemas.microsoft.com/office/powerpoint/2010/main" val="1837007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0EDD13B-FE21-48BD-904C-645A171DAFC7}" type="datetimeFigureOut">
              <a:rPr lang="en-US" smtClean="0"/>
              <a:t>10/12/2022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10E5A8-5CDB-4301-B5B3-2A8F5D2A279D}" type="slidenum">
              <a:rPr lang="en-US" smtClean="0"/>
              <a:t>‹#›</a:t>
            </a:fld>
            <a:endParaRPr lang="en-US"/>
          </a:p>
        </p:txBody>
      </p:sp>
    </p:spTree>
    <p:extLst>
      <p:ext uri="{BB962C8B-B14F-4D97-AF65-F5344CB8AC3E}">
        <p14:creationId xmlns:p14="http://schemas.microsoft.com/office/powerpoint/2010/main" val="2095562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EDD13B-FE21-48BD-904C-645A171DAFC7}" type="datetimeFigureOut">
              <a:rPr lang="en-US" smtClean="0"/>
              <a:t>10/12/2022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10E5A8-5CDB-4301-B5B3-2A8F5D2A279D}" type="slidenum">
              <a:rPr lang="en-US" smtClean="0"/>
              <a:t>‹#›</a:t>
            </a:fld>
            <a:endParaRPr lang="en-US"/>
          </a:p>
        </p:txBody>
      </p:sp>
    </p:spTree>
    <p:extLst>
      <p:ext uri="{BB962C8B-B14F-4D97-AF65-F5344CB8AC3E}">
        <p14:creationId xmlns:p14="http://schemas.microsoft.com/office/powerpoint/2010/main" val="4255844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EDD13B-FE21-48BD-904C-645A171DAFC7}" type="datetimeFigureOut">
              <a:rPr lang="en-US" smtClean="0"/>
              <a:t>10/12/2022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10E5A8-5CDB-4301-B5B3-2A8F5D2A279D}" type="slidenum">
              <a:rPr lang="en-US" smtClean="0"/>
              <a:t>‹#›</a:t>
            </a:fld>
            <a:endParaRPr lang="en-US"/>
          </a:p>
        </p:txBody>
      </p:sp>
    </p:spTree>
    <p:extLst>
      <p:ext uri="{BB962C8B-B14F-4D97-AF65-F5344CB8AC3E}">
        <p14:creationId xmlns:p14="http://schemas.microsoft.com/office/powerpoint/2010/main" val="1598109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EDD13B-FE21-48BD-904C-645A171DAFC7}" type="datetimeFigureOut">
              <a:rPr lang="en-US" smtClean="0"/>
              <a:t>10/12/2022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10E5A8-5CDB-4301-B5B3-2A8F5D2A279D}" type="slidenum">
              <a:rPr lang="en-US" smtClean="0"/>
              <a:t>‹#›</a:t>
            </a:fld>
            <a:endParaRPr lang="en-US"/>
          </a:p>
        </p:txBody>
      </p:sp>
    </p:spTree>
    <p:extLst>
      <p:ext uri="{BB962C8B-B14F-4D97-AF65-F5344CB8AC3E}">
        <p14:creationId xmlns:p14="http://schemas.microsoft.com/office/powerpoint/2010/main" val="2180344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EDD13B-FE21-48BD-904C-645A171DAFC7}" type="datetimeFigureOut">
              <a:rPr lang="en-US" smtClean="0"/>
              <a:t>10/12/2022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10E5A8-5CDB-4301-B5B3-2A8F5D2A279D}" type="slidenum">
              <a:rPr lang="en-US" smtClean="0"/>
              <a:t>‹#›</a:t>
            </a:fld>
            <a:endParaRPr lang="en-US"/>
          </a:p>
        </p:txBody>
      </p:sp>
    </p:spTree>
    <p:extLst>
      <p:ext uri="{BB962C8B-B14F-4D97-AF65-F5344CB8AC3E}">
        <p14:creationId xmlns:p14="http://schemas.microsoft.com/office/powerpoint/2010/main" val="2416435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EDD13B-FE21-48BD-904C-645A171DAFC7}" type="datetimeFigureOut">
              <a:rPr lang="en-US" smtClean="0"/>
              <a:t>10/12/2022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10E5A8-5CDB-4301-B5B3-2A8F5D2A279D}" type="slidenum">
              <a:rPr lang="en-US" smtClean="0"/>
              <a:t>‹#›</a:t>
            </a:fld>
            <a:endParaRPr lang="en-US"/>
          </a:p>
        </p:txBody>
      </p:sp>
    </p:spTree>
    <p:extLst>
      <p:ext uri="{BB962C8B-B14F-4D97-AF65-F5344CB8AC3E}">
        <p14:creationId xmlns:p14="http://schemas.microsoft.com/office/powerpoint/2010/main" val="3316760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EDD13B-FE21-48BD-904C-645A171DAFC7}" type="datetimeFigureOut">
              <a:rPr lang="en-US" smtClean="0"/>
              <a:t>10/12/2022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10E5A8-5CDB-4301-B5B3-2A8F5D2A279D}" type="slidenum">
              <a:rPr lang="en-US" smtClean="0"/>
              <a:t>‹#›</a:t>
            </a:fld>
            <a:endParaRPr lang="en-US"/>
          </a:p>
        </p:txBody>
      </p:sp>
    </p:spTree>
    <p:extLst>
      <p:ext uri="{BB962C8B-B14F-4D97-AF65-F5344CB8AC3E}">
        <p14:creationId xmlns:p14="http://schemas.microsoft.com/office/powerpoint/2010/main" val="19030579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gif"/><Relationship Id="rId13" Type="http://schemas.openxmlformats.org/officeDocument/2006/relationships/image" Target="../media/image11.gif"/><Relationship Id="rId3" Type="http://schemas.openxmlformats.org/officeDocument/2006/relationships/image" Target="../media/image1.gif"/><Relationship Id="rId7" Type="http://schemas.openxmlformats.org/officeDocument/2006/relationships/image" Target="../media/image5.png"/><Relationship Id="rId12" Type="http://schemas.openxmlformats.org/officeDocument/2006/relationships/image" Target="../media/image10.gif"/><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9.gif"/><Relationship Id="rId5" Type="http://schemas.openxmlformats.org/officeDocument/2006/relationships/image" Target="../media/image3.gif"/><Relationship Id="rId10" Type="http://schemas.openxmlformats.org/officeDocument/2006/relationships/image" Target="../media/image8.gif"/><Relationship Id="rId4" Type="http://schemas.openxmlformats.org/officeDocument/2006/relationships/image" Target="../media/image2.jpg"/><Relationship Id="rId9" Type="http://schemas.openxmlformats.org/officeDocument/2006/relationships/image" Target="../media/image7.png"/><Relationship Id="rId14" Type="http://schemas.openxmlformats.org/officeDocument/2006/relationships/image" Target="../media/image12.gif"/></Relationships>
</file>

<file path=ppt/slides/_rels/slide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05249" y="2115573"/>
            <a:ext cx="2794000" cy="1485409"/>
          </a:xfrm>
          <a:prstGeom prst="rect">
            <a:avLst/>
          </a:prstGeom>
        </p:spPr>
      </p:pic>
      <p:pic>
        <p:nvPicPr>
          <p:cNvPr id="15" name="Picture 1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639" y="837424"/>
            <a:ext cx="9107361" cy="6166488"/>
          </a:xfrm>
          <a:prstGeom prst="rect">
            <a:avLst/>
          </a:prstGeom>
        </p:spPr>
      </p:pic>
      <p:pic>
        <p:nvPicPr>
          <p:cNvPr id="14" name="Picture 1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63104" y="1512634"/>
            <a:ext cx="635000" cy="1622571"/>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44006" y="1615356"/>
            <a:ext cx="635000" cy="1583198"/>
          </a:xfrm>
          <a:prstGeom prst="rect">
            <a:avLst/>
          </a:prstGeom>
        </p:spPr>
      </p:pic>
      <p:pic>
        <p:nvPicPr>
          <p:cNvPr id="21" name="Google Shape;1843;p49"/>
          <p:cNvPicPr preferRelativeResize="0"/>
          <p:nvPr/>
        </p:nvPicPr>
        <p:blipFill>
          <a:blip r:embed="rId6">
            <a:alphaModFix/>
          </a:blip>
          <a:stretch>
            <a:fillRect/>
          </a:stretch>
        </p:blipFill>
        <p:spPr>
          <a:xfrm rot="8886865">
            <a:off x="1257872" y="1541039"/>
            <a:ext cx="1132267" cy="594532"/>
          </a:xfrm>
          <a:prstGeom prst="rect">
            <a:avLst/>
          </a:prstGeom>
          <a:noFill/>
          <a:ln>
            <a:noFill/>
          </a:ln>
        </p:spPr>
      </p:pic>
      <p:pic>
        <p:nvPicPr>
          <p:cNvPr id="27" name="Google Shape;1843;p49"/>
          <p:cNvPicPr preferRelativeResize="0"/>
          <p:nvPr/>
        </p:nvPicPr>
        <p:blipFill>
          <a:blip r:embed="rId6">
            <a:alphaModFix/>
          </a:blip>
          <a:stretch>
            <a:fillRect/>
          </a:stretch>
        </p:blipFill>
        <p:spPr>
          <a:xfrm rot="4974511">
            <a:off x="6920186" y="875414"/>
            <a:ext cx="1020682" cy="699931"/>
          </a:xfrm>
          <a:prstGeom prst="rect">
            <a:avLst/>
          </a:prstGeom>
          <a:noFill/>
          <a:ln>
            <a:noFill/>
          </a:ln>
        </p:spPr>
      </p:pic>
      <p:pic>
        <p:nvPicPr>
          <p:cNvPr id="28" name="Google Shape;1844;p49"/>
          <p:cNvPicPr preferRelativeResize="0"/>
          <p:nvPr/>
        </p:nvPicPr>
        <p:blipFill>
          <a:blip r:embed="rId7">
            <a:alphaModFix/>
          </a:blip>
          <a:stretch>
            <a:fillRect/>
          </a:stretch>
        </p:blipFill>
        <p:spPr>
          <a:xfrm rot="14438280">
            <a:off x="3025913" y="739246"/>
            <a:ext cx="457894" cy="953459"/>
          </a:xfrm>
          <a:prstGeom prst="rect">
            <a:avLst/>
          </a:prstGeom>
          <a:noFill/>
          <a:ln>
            <a:noFill/>
          </a:ln>
        </p:spPr>
      </p:pic>
      <p:pic>
        <p:nvPicPr>
          <p:cNvPr id="24" name="Picture 2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flipV="1">
            <a:off x="2133837" y="554121"/>
            <a:ext cx="5524499" cy="283302"/>
          </a:xfrm>
          <a:prstGeom prst="rect">
            <a:avLst/>
          </a:prstGeom>
        </p:spPr>
      </p:pic>
      <p:pic>
        <p:nvPicPr>
          <p:cNvPr id="30" name="Google Shape;826;p43"/>
          <p:cNvPicPr preferRelativeResize="0"/>
          <p:nvPr/>
        </p:nvPicPr>
        <p:blipFill>
          <a:blip r:embed="rId9">
            <a:alphaModFix/>
          </a:blip>
          <a:stretch>
            <a:fillRect/>
          </a:stretch>
        </p:blipFill>
        <p:spPr>
          <a:xfrm>
            <a:off x="7724325" y="2006361"/>
            <a:ext cx="657676" cy="603645"/>
          </a:xfrm>
          <a:prstGeom prst="rect">
            <a:avLst/>
          </a:prstGeom>
          <a:noFill/>
          <a:ln>
            <a:noFill/>
          </a:ln>
        </p:spPr>
      </p:pic>
      <p:pic>
        <p:nvPicPr>
          <p:cNvPr id="6" name="Picture 5"/>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rot="21432334">
            <a:off x="5600092" y="3750958"/>
            <a:ext cx="986832" cy="793750"/>
          </a:xfrm>
          <a:prstGeom prst="rect">
            <a:avLst/>
          </a:prstGeom>
        </p:spPr>
      </p:pic>
      <p:pic>
        <p:nvPicPr>
          <p:cNvPr id="7" name="Picture 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rot="18090180">
            <a:off x="6526116" y="678633"/>
            <a:ext cx="454196" cy="797666"/>
          </a:xfrm>
          <a:prstGeom prst="rect">
            <a:avLst/>
          </a:prstGeom>
        </p:spPr>
      </p:pic>
      <p:pic>
        <p:nvPicPr>
          <p:cNvPr id="8" name="Picture 7"/>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49076" y="1974669"/>
            <a:ext cx="579438" cy="1100881"/>
          </a:xfrm>
          <a:prstGeom prst="rect">
            <a:avLst/>
          </a:prstGeom>
        </p:spPr>
      </p:pic>
      <p:pic>
        <p:nvPicPr>
          <p:cNvPr id="9" name="Picture 8"/>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888154" y="3577030"/>
            <a:ext cx="525698" cy="1644113"/>
          </a:xfrm>
          <a:prstGeom prst="rect">
            <a:avLst/>
          </a:prstGeom>
        </p:spPr>
      </p:pic>
      <p:pic>
        <p:nvPicPr>
          <p:cNvPr id="11" name="Picture 1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99112" y="604240"/>
            <a:ext cx="789443" cy="774906"/>
          </a:xfrm>
          <a:prstGeom prst="rect">
            <a:avLst/>
          </a:prstGeom>
        </p:spPr>
      </p:pic>
      <p:pic>
        <p:nvPicPr>
          <p:cNvPr id="13" name="Picture 1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62000" y="4629993"/>
            <a:ext cx="579438" cy="896873"/>
          </a:xfrm>
          <a:prstGeom prst="rect">
            <a:avLst/>
          </a:prstGeom>
        </p:spPr>
      </p:pic>
      <p:sp>
        <p:nvSpPr>
          <p:cNvPr id="16" name="Rectangle 15"/>
          <p:cNvSpPr/>
          <p:nvPr/>
        </p:nvSpPr>
        <p:spPr>
          <a:xfrm>
            <a:off x="3254861" y="2300864"/>
            <a:ext cx="3746923" cy="1631024"/>
          </a:xfrm>
          <a:prstGeom prst="rect">
            <a:avLst/>
          </a:prstGeom>
        </p:spPr>
        <p:txBody>
          <a:bodyPr wrap="square">
            <a:spAutoFit/>
            <a:scene3d>
              <a:camera prst="perspectiveFront"/>
              <a:lightRig rig="freezing" dir="t">
                <a:rot lat="0" lon="0" rev="3600000"/>
              </a:lightRig>
            </a:scene3d>
            <a:sp3d extrusionH="152400" contourW="19050" prstMaterial="translucentPowder">
              <a:bevelT w="95250" h="120650" prst="angle"/>
              <a:bevelB w="88900" h="63500" prst="angle"/>
              <a:extrusionClr>
                <a:srgbClr val="0000FF"/>
              </a:extrusionClr>
              <a:contourClr>
                <a:srgbClr val="FF0000"/>
              </a:contourClr>
            </a:sp3d>
          </a:bodyPr>
          <a:lstStyle/>
          <a:p>
            <a:pPr algn="ctr"/>
            <a:r>
              <a:rPr lang="en-US" sz="3333" b="1" dirty="0" err="1">
                <a:gradFill flip="none" rotWithShape="1">
                  <a:gsLst>
                    <a:gs pos="34000">
                      <a:srgbClr val="004EB5">
                        <a:alpha val="92000"/>
                      </a:srgbClr>
                    </a:gs>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effectLst>
                  <a:glow rad="165100">
                    <a:srgbClr val="FFFF00">
                      <a:alpha val="40000"/>
                    </a:srgbClr>
                  </a:glow>
                  <a:innerShdw blurRad="63500" dist="50800" dir="2700000">
                    <a:srgbClr val="009900">
                      <a:alpha val="50000"/>
                    </a:srgbClr>
                  </a:innerShdw>
                  <a:reflection blurRad="6350" stA="55000" endA="300" endPos="45500" dir="5400000" sy="-100000" algn="bl" rotWithShape="0"/>
                </a:effectLst>
                <a:latin typeface="UNI Chu truyen thong" panose="03030302030807070C03" pitchFamily="66" charset="0"/>
                <a:cs typeface="Times New Roman" pitchFamily="18" charset="0"/>
              </a:rPr>
              <a:t>Chào</a:t>
            </a:r>
            <a:r>
              <a:rPr lang="en-US" sz="3333" b="1" dirty="0">
                <a:gradFill flip="none" rotWithShape="1">
                  <a:gsLst>
                    <a:gs pos="34000">
                      <a:srgbClr val="004EB5">
                        <a:alpha val="92000"/>
                      </a:srgbClr>
                    </a:gs>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effectLst>
                  <a:glow rad="165100">
                    <a:srgbClr val="FFFF00">
                      <a:alpha val="40000"/>
                    </a:srgbClr>
                  </a:glow>
                  <a:innerShdw blurRad="63500" dist="50800" dir="2700000">
                    <a:srgbClr val="009900">
                      <a:alpha val="50000"/>
                    </a:srgbClr>
                  </a:innerShdw>
                  <a:reflection blurRad="6350" stA="55000" endA="300" endPos="45500" dir="5400000" sy="-100000" algn="bl" rotWithShape="0"/>
                </a:effectLst>
                <a:latin typeface="UNI Chu truyen thong" panose="03030302030807070C03" pitchFamily="66" charset="0"/>
                <a:cs typeface="Times New Roman" pitchFamily="18" charset="0"/>
              </a:rPr>
              <a:t> </a:t>
            </a:r>
            <a:r>
              <a:rPr lang="en-US" sz="3333" b="1" dirty="0" err="1">
                <a:gradFill flip="none" rotWithShape="1">
                  <a:gsLst>
                    <a:gs pos="34000">
                      <a:srgbClr val="004EB5">
                        <a:alpha val="92000"/>
                      </a:srgbClr>
                    </a:gs>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effectLst>
                  <a:glow rad="165100">
                    <a:srgbClr val="FFFF00">
                      <a:alpha val="40000"/>
                    </a:srgbClr>
                  </a:glow>
                  <a:innerShdw blurRad="63500" dist="50800" dir="2700000">
                    <a:srgbClr val="009900">
                      <a:alpha val="50000"/>
                    </a:srgbClr>
                  </a:innerShdw>
                  <a:reflection blurRad="6350" stA="55000" endA="300" endPos="45500" dir="5400000" sy="-100000" algn="bl" rotWithShape="0"/>
                </a:effectLst>
                <a:latin typeface="UNI Chu truyen thong" panose="03030302030807070C03" pitchFamily="66" charset="0"/>
                <a:cs typeface="Times New Roman" pitchFamily="18" charset="0"/>
              </a:rPr>
              <a:t>mừng</a:t>
            </a:r>
            <a:r>
              <a:rPr lang="en-US" sz="3333" b="1" dirty="0">
                <a:gradFill flip="none" rotWithShape="1">
                  <a:gsLst>
                    <a:gs pos="34000">
                      <a:srgbClr val="004EB5">
                        <a:alpha val="92000"/>
                      </a:srgbClr>
                    </a:gs>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effectLst>
                  <a:glow rad="165100">
                    <a:srgbClr val="FFFF00">
                      <a:alpha val="40000"/>
                    </a:srgbClr>
                  </a:glow>
                  <a:innerShdw blurRad="63500" dist="50800" dir="2700000">
                    <a:srgbClr val="009900">
                      <a:alpha val="50000"/>
                    </a:srgbClr>
                  </a:innerShdw>
                  <a:reflection blurRad="6350" stA="55000" endA="300" endPos="45500" dir="5400000" sy="-100000" algn="bl" rotWithShape="0"/>
                </a:effectLst>
                <a:latin typeface="UNI Chu truyen thong" panose="03030302030807070C03" pitchFamily="66" charset="0"/>
                <a:cs typeface="Times New Roman" pitchFamily="18" charset="0"/>
              </a:rPr>
              <a:t> </a:t>
            </a:r>
          </a:p>
          <a:p>
            <a:pPr algn="ctr"/>
            <a:r>
              <a:rPr lang="en-US" sz="3333" b="1" dirty="0" err="1" smtClean="0">
                <a:gradFill flip="none" rotWithShape="1">
                  <a:gsLst>
                    <a:gs pos="34000">
                      <a:srgbClr val="004EB5">
                        <a:alpha val="92000"/>
                      </a:srgbClr>
                    </a:gs>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effectLst>
                  <a:glow rad="165100">
                    <a:srgbClr val="FFFF00">
                      <a:alpha val="40000"/>
                    </a:srgbClr>
                  </a:glow>
                  <a:innerShdw blurRad="63500" dist="50800" dir="2700000">
                    <a:srgbClr val="009900">
                      <a:alpha val="50000"/>
                    </a:srgbClr>
                  </a:innerShdw>
                  <a:reflection blurRad="6350" stA="55000" endA="300" endPos="45500" dir="5400000" sy="-100000" algn="bl" rotWithShape="0"/>
                </a:effectLst>
                <a:latin typeface="UNI Chu truyen thong" panose="03030302030807070C03" pitchFamily="66" charset="0"/>
                <a:cs typeface="Times New Roman" pitchFamily="18" charset="0"/>
              </a:rPr>
              <a:t>Các</a:t>
            </a:r>
            <a:r>
              <a:rPr lang="en-US" sz="3333" b="1" dirty="0" smtClean="0">
                <a:gradFill flip="none" rotWithShape="1">
                  <a:gsLst>
                    <a:gs pos="34000">
                      <a:srgbClr val="004EB5">
                        <a:alpha val="92000"/>
                      </a:srgbClr>
                    </a:gs>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effectLst>
                  <a:glow rad="165100">
                    <a:srgbClr val="FFFF00">
                      <a:alpha val="40000"/>
                    </a:srgbClr>
                  </a:glow>
                  <a:innerShdw blurRad="63500" dist="50800" dir="2700000">
                    <a:srgbClr val="009900">
                      <a:alpha val="50000"/>
                    </a:srgbClr>
                  </a:innerShdw>
                  <a:reflection blurRad="6350" stA="55000" endA="300" endPos="45500" dir="5400000" sy="-100000" algn="bl" rotWithShape="0"/>
                </a:effectLst>
                <a:latin typeface="UNI Chu truyen thong" panose="03030302030807070C03" pitchFamily="66" charset="0"/>
                <a:cs typeface="Times New Roman" pitchFamily="18" charset="0"/>
              </a:rPr>
              <a:t> </a:t>
            </a:r>
            <a:r>
              <a:rPr lang="en-US" sz="3333" b="1" dirty="0" err="1" smtClean="0">
                <a:gradFill flip="none" rotWithShape="1">
                  <a:gsLst>
                    <a:gs pos="34000">
                      <a:srgbClr val="004EB5">
                        <a:alpha val="92000"/>
                      </a:srgbClr>
                    </a:gs>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effectLst>
                  <a:glow rad="165100">
                    <a:srgbClr val="FFFF00">
                      <a:alpha val="40000"/>
                    </a:srgbClr>
                  </a:glow>
                  <a:innerShdw blurRad="63500" dist="50800" dir="2700000">
                    <a:srgbClr val="009900">
                      <a:alpha val="50000"/>
                    </a:srgbClr>
                  </a:innerShdw>
                  <a:reflection blurRad="6350" stA="55000" endA="300" endPos="45500" dir="5400000" sy="-100000" algn="bl" rotWithShape="0"/>
                </a:effectLst>
                <a:latin typeface="UNI Chu truyen thong" panose="03030302030807070C03" pitchFamily="66" charset="0"/>
                <a:cs typeface="Times New Roman" pitchFamily="18" charset="0"/>
              </a:rPr>
              <a:t>em</a:t>
            </a:r>
            <a:r>
              <a:rPr lang="en-US" sz="3333" b="1" dirty="0" smtClean="0">
                <a:gradFill flip="none" rotWithShape="1">
                  <a:gsLst>
                    <a:gs pos="34000">
                      <a:srgbClr val="004EB5">
                        <a:alpha val="92000"/>
                      </a:srgbClr>
                    </a:gs>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effectLst>
                  <a:glow rad="165100">
                    <a:srgbClr val="FFFF00">
                      <a:alpha val="40000"/>
                    </a:srgbClr>
                  </a:glow>
                  <a:innerShdw blurRad="63500" dist="50800" dir="2700000">
                    <a:srgbClr val="009900">
                      <a:alpha val="50000"/>
                    </a:srgbClr>
                  </a:innerShdw>
                  <a:reflection blurRad="6350" stA="55000" endA="300" endPos="45500" dir="5400000" sy="-100000" algn="bl" rotWithShape="0"/>
                </a:effectLst>
                <a:latin typeface="UNI Chu truyen thong" panose="03030302030807070C03" pitchFamily="66" charset="0"/>
                <a:cs typeface="Times New Roman" pitchFamily="18" charset="0"/>
              </a:rPr>
              <a:t> </a:t>
            </a:r>
            <a:r>
              <a:rPr lang="en-US" sz="3333" b="1" dirty="0" err="1" smtClean="0">
                <a:gradFill flip="none" rotWithShape="1">
                  <a:gsLst>
                    <a:gs pos="34000">
                      <a:srgbClr val="004EB5">
                        <a:alpha val="92000"/>
                      </a:srgbClr>
                    </a:gs>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effectLst>
                  <a:glow rad="165100">
                    <a:srgbClr val="FFFF00">
                      <a:alpha val="40000"/>
                    </a:srgbClr>
                  </a:glow>
                  <a:innerShdw blurRad="63500" dist="50800" dir="2700000">
                    <a:srgbClr val="009900">
                      <a:alpha val="50000"/>
                    </a:srgbClr>
                  </a:innerShdw>
                  <a:reflection blurRad="6350" stA="55000" endA="300" endPos="45500" dir="5400000" sy="-100000" algn="bl" rotWithShape="0"/>
                </a:effectLst>
                <a:latin typeface="UNI Chu truyen thong" panose="03030302030807070C03" pitchFamily="66" charset="0"/>
                <a:cs typeface="Times New Roman" pitchFamily="18" charset="0"/>
              </a:rPr>
              <a:t>đã</a:t>
            </a:r>
            <a:r>
              <a:rPr lang="en-US" sz="3333" b="1" dirty="0" smtClean="0">
                <a:gradFill flip="none" rotWithShape="1">
                  <a:gsLst>
                    <a:gs pos="34000">
                      <a:srgbClr val="004EB5">
                        <a:alpha val="92000"/>
                      </a:srgbClr>
                    </a:gs>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effectLst>
                  <a:glow rad="165100">
                    <a:srgbClr val="FFFF00">
                      <a:alpha val="40000"/>
                    </a:srgbClr>
                  </a:glow>
                  <a:innerShdw blurRad="63500" dist="50800" dir="2700000">
                    <a:srgbClr val="009900">
                      <a:alpha val="50000"/>
                    </a:srgbClr>
                  </a:innerShdw>
                  <a:reflection blurRad="6350" stA="55000" endA="300" endPos="45500" dir="5400000" sy="-100000" algn="bl" rotWithShape="0"/>
                </a:effectLst>
                <a:latin typeface="UNI Chu truyen thong" panose="03030302030807070C03" pitchFamily="66" charset="0"/>
                <a:cs typeface="Times New Roman" pitchFamily="18" charset="0"/>
              </a:rPr>
              <a:t> </a:t>
            </a:r>
            <a:r>
              <a:rPr lang="en-US" sz="3333" b="1" dirty="0" err="1" smtClean="0">
                <a:gradFill flip="none" rotWithShape="1">
                  <a:gsLst>
                    <a:gs pos="34000">
                      <a:srgbClr val="004EB5">
                        <a:alpha val="92000"/>
                      </a:srgbClr>
                    </a:gs>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effectLst>
                  <a:glow rad="165100">
                    <a:srgbClr val="FFFF00">
                      <a:alpha val="40000"/>
                    </a:srgbClr>
                  </a:glow>
                  <a:innerShdw blurRad="63500" dist="50800" dir="2700000">
                    <a:srgbClr val="009900">
                      <a:alpha val="50000"/>
                    </a:srgbClr>
                  </a:innerShdw>
                  <a:reflection blurRad="6350" stA="55000" endA="300" endPos="45500" dir="5400000" sy="-100000" algn="bl" rotWithShape="0"/>
                </a:effectLst>
                <a:latin typeface="UNI Chu truyen thong" panose="03030302030807070C03" pitchFamily="66" charset="0"/>
                <a:cs typeface="Times New Roman" pitchFamily="18" charset="0"/>
              </a:rPr>
              <a:t>đến</a:t>
            </a:r>
            <a:r>
              <a:rPr lang="en-US" sz="3333" b="1" dirty="0" smtClean="0">
                <a:gradFill flip="none" rotWithShape="1">
                  <a:gsLst>
                    <a:gs pos="34000">
                      <a:srgbClr val="004EB5">
                        <a:alpha val="92000"/>
                      </a:srgbClr>
                    </a:gs>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effectLst>
                  <a:glow rad="165100">
                    <a:srgbClr val="FFFF00">
                      <a:alpha val="40000"/>
                    </a:srgbClr>
                  </a:glow>
                  <a:innerShdw blurRad="63500" dist="50800" dir="2700000">
                    <a:srgbClr val="009900">
                      <a:alpha val="50000"/>
                    </a:srgbClr>
                  </a:innerShdw>
                  <a:reflection blurRad="6350" stA="55000" endA="300" endPos="45500" dir="5400000" sy="-100000" algn="bl" rotWithShape="0"/>
                </a:effectLst>
                <a:latin typeface="UNI Chu truyen thong" panose="03030302030807070C03" pitchFamily="66" charset="0"/>
                <a:cs typeface="Times New Roman" pitchFamily="18" charset="0"/>
              </a:rPr>
              <a:t> </a:t>
            </a:r>
            <a:r>
              <a:rPr lang="en-US" sz="3333" b="1" dirty="0" err="1" smtClean="0">
                <a:gradFill flip="none" rotWithShape="1">
                  <a:gsLst>
                    <a:gs pos="34000">
                      <a:srgbClr val="004EB5">
                        <a:alpha val="92000"/>
                      </a:srgbClr>
                    </a:gs>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effectLst>
                  <a:glow rad="165100">
                    <a:srgbClr val="FFFF00">
                      <a:alpha val="40000"/>
                    </a:srgbClr>
                  </a:glow>
                  <a:innerShdw blurRad="63500" dist="50800" dir="2700000">
                    <a:srgbClr val="009900">
                      <a:alpha val="50000"/>
                    </a:srgbClr>
                  </a:innerShdw>
                  <a:reflection blurRad="6350" stA="55000" endA="300" endPos="45500" dir="5400000" sy="-100000" algn="bl" rotWithShape="0"/>
                </a:effectLst>
                <a:latin typeface="UNI Chu truyen thong" panose="03030302030807070C03" pitchFamily="66" charset="0"/>
                <a:cs typeface="Times New Roman" pitchFamily="18" charset="0"/>
              </a:rPr>
              <a:t>với</a:t>
            </a:r>
            <a:r>
              <a:rPr lang="en-US" sz="3333" b="1" dirty="0" smtClean="0">
                <a:gradFill flip="none" rotWithShape="1">
                  <a:gsLst>
                    <a:gs pos="34000">
                      <a:srgbClr val="004EB5">
                        <a:alpha val="92000"/>
                      </a:srgbClr>
                    </a:gs>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effectLst>
                  <a:glow rad="165100">
                    <a:srgbClr val="FFFF00">
                      <a:alpha val="40000"/>
                    </a:srgbClr>
                  </a:glow>
                  <a:innerShdw blurRad="63500" dist="50800" dir="2700000">
                    <a:srgbClr val="009900">
                      <a:alpha val="50000"/>
                    </a:srgbClr>
                  </a:innerShdw>
                  <a:reflection blurRad="6350" stA="55000" endA="300" endPos="45500" dir="5400000" sy="-100000" algn="bl" rotWithShape="0"/>
                </a:effectLst>
                <a:latin typeface="UNI Chu truyen thong" panose="03030302030807070C03" pitchFamily="66" charset="0"/>
                <a:cs typeface="Times New Roman" pitchFamily="18" charset="0"/>
              </a:rPr>
              <a:t> </a:t>
            </a:r>
            <a:r>
              <a:rPr lang="en-US" sz="3333" b="1" dirty="0" err="1" smtClean="0">
                <a:gradFill flip="none" rotWithShape="1">
                  <a:gsLst>
                    <a:gs pos="34000">
                      <a:srgbClr val="004EB5">
                        <a:alpha val="92000"/>
                      </a:srgbClr>
                    </a:gs>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effectLst>
                  <a:glow rad="165100">
                    <a:srgbClr val="FFFF00">
                      <a:alpha val="40000"/>
                    </a:srgbClr>
                  </a:glow>
                  <a:innerShdw blurRad="63500" dist="50800" dir="2700000">
                    <a:srgbClr val="009900">
                      <a:alpha val="50000"/>
                    </a:srgbClr>
                  </a:innerShdw>
                  <a:reflection blurRad="6350" stA="55000" endA="300" endPos="45500" dir="5400000" sy="-100000" algn="bl" rotWithShape="0"/>
                </a:effectLst>
                <a:latin typeface="UNI Chu truyen thong" panose="03030302030807070C03" pitchFamily="66" charset="0"/>
                <a:cs typeface="Times New Roman" pitchFamily="18" charset="0"/>
              </a:rPr>
              <a:t>tiết</a:t>
            </a:r>
            <a:r>
              <a:rPr lang="en-US" sz="3333" b="1" dirty="0" smtClean="0">
                <a:gradFill flip="none" rotWithShape="1">
                  <a:gsLst>
                    <a:gs pos="34000">
                      <a:srgbClr val="004EB5">
                        <a:alpha val="92000"/>
                      </a:srgbClr>
                    </a:gs>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effectLst>
                  <a:glow rad="165100">
                    <a:srgbClr val="FFFF00">
                      <a:alpha val="40000"/>
                    </a:srgbClr>
                  </a:glow>
                  <a:innerShdw blurRad="63500" dist="50800" dir="2700000">
                    <a:srgbClr val="009900">
                      <a:alpha val="50000"/>
                    </a:srgbClr>
                  </a:innerShdw>
                  <a:reflection blurRad="6350" stA="55000" endA="300" endPos="45500" dir="5400000" sy="-100000" algn="bl" rotWithShape="0"/>
                </a:effectLst>
                <a:latin typeface="UNI Chu truyen thong" panose="03030302030807070C03" pitchFamily="66" charset="0"/>
                <a:cs typeface="Times New Roman" pitchFamily="18" charset="0"/>
              </a:rPr>
              <a:t> </a:t>
            </a:r>
            <a:r>
              <a:rPr lang="en-US" sz="3333" b="1" dirty="0" err="1" smtClean="0">
                <a:gradFill flip="none" rotWithShape="1">
                  <a:gsLst>
                    <a:gs pos="34000">
                      <a:srgbClr val="004EB5">
                        <a:alpha val="92000"/>
                      </a:srgbClr>
                    </a:gs>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effectLst>
                  <a:glow rad="165100">
                    <a:srgbClr val="FFFF00">
                      <a:alpha val="40000"/>
                    </a:srgbClr>
                  </a:glow>
                  <a:innerShdw blurRad="63500" dist="50800" dir="2700000">
                    <a:srgbClr val="009900">
                      <a:alpha val="50000"/>
                    </a:srgbClr>
                  </a:innerShdw>
                  <a:reflection blurRad="6350" stA="55000" endA="300" endPos="45500" dir="5400000" sy="-100000" algn="bl" rotWithShape="0"/>
                </a:effectLst>
                <a:latin typeface="UNI Chu truyen thong" panose="03030302030807070C03" pitchFamily="66" charset="0"/>
                <a:cs typeface="Times New Roman" pitchFamily="18" charset="0"/>
              </a:rPr>
              <a:t>học</a:t>
            </a:r>
            <a:r>
              <a:rPr lang="en-US" sz="3333" b="1" dirty="0" smtClean="0">
                <a:gradFill flip="none" rotWithShape="1">
                  <a:gsLst>
                    <a:gs pos="34000">
                      <a:srgbClr val="004EB5">
                        <a:alpha val="92000"/>
                      </a:srgbClr>
                    </a:gs>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effectLst>
                  <a:glow rad="165100">
                    <a:srgbClr val="FFFF00">
                      <a:alpha val="40000"/>
                    </a:srgbClr>
                  </a:glow>
                  <a:innerShdw blurRad="63500" dist="50800" dir="2700000">
                    <a:srgbClr val="009900">
                      <a:alpha val="50000"/>
                    </a:srgbClr>
                  </a:innerShdw>
                  <a:reflection blurRad="6350" stA="55000" endA="300" endPos="45500" dir="5400000" sy="-100000" algn="bl" rotWithShape="0"/>
                </a:effectLst>
                <a:latin typeface="UNI Chu truyen thong" panose="03030302030807070C03" pitchFamily="66" charset="0"/>
                <a:cs typeface="Times New Roman" pitchFamily="18" charset="0"/>
              </a:rPr>
              <a:t> </a:t>
            </a:r>
            <a:r>
              <a:rPr lang="en-US" sz="3333" b="1" dirty="0" err="1" smtClean="0">
                <a:gradFill flip="none" rotWithShape="1">
                  <a:gsLst>
                    <a:gs pos="34000">
                      <a:srgbClr val="004EB5">
                        <a:alpha val="92000"/>
                      </a:srgbClr>
                    </a:gs>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effectLst>
                  <a:glow rad="165100">
                    <a:srgbClr val="FFFF00">
                      <a:alpha val="40000"/>
                    </a:srgbClr>
                  </a:glow>
                  <a:innerShdw blurRad="63500" dist="50800" dir="2700000">
                    <a:srgbClr val="009900">
                      <a:alpha val="50000"/>
                    </a:srgbClr>
                  </a:innerShdw>
                  <a:reflection blurRad="6350" stA="55000" endA="300" endPos="45500" dir="5400000" sy="-100000" algn="bl" rotWithShape="0"/>
                </a:effectLst>
                <a:latin typeface="UNI Chu truyen thong" panose="03030302030807070C03" pitchFamily="66" charset="0"/>
                <a:cs typeface="Times New Roman" pitchFamily="18" charset="0"/>
              </a:rPr>
              <a:t>HĐTN</a:t>
            </a:r>
            <a:r>
              <a:rPr lang="en-US" sz="3333" b="1" dirty="0" smtClean="0">
                <a:gradFill flip="none" rotWithShape="1">
                  <a:gsLst>
                    <a:gs pos="34000">
                      <a:srgbClr val="004EB5">
                        <a:alpha val="92000"/>
                      </a:srgbClr>
                    </a:gs>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effectLst>
                  <a:glow rad="165100">
                    <a:srgbClr val="FFFF00">
                      <a:alpha val="40000"/>
                    </a:srgbClr>
                  </a:glow>
                  <a:innerShdw blurRad="63500" dist="50800" dir="2700000">
                    <a:srgbClr val="009900">
                      <a:alpha val="50000"/>
                    </a:srgbClr>
                  </a:innerShdw>
                  <a:reflection blurRad="6350" stA="55000" endA="300" endPos="45500" dir="5400000" sy="-100000" algn="bl" rotWithShape="0"/>
                </a:effectLst>
                <a:latin typeface="UNI Chu truyen thong" panose="03030302030807070C03" pitchFamily="66" charset="0"/>
                <a:cs typeface="Times New Roman" pitchFamily="18" charset="0"/>
              </a:rPr>
              <a:t>, </a:t>
            </a:r>
            <a:r>
              <a:rPr lang="en-US" sz="3333" b="1" dirty="0" err="1" smtClean="0">
                <a:gradFill flip="none" rotWithShape="1">
                  <a:gsLst>
                    <a:gs pos="34000">
                      <a:srgbClr val="004EB5">
                        <a:alpha val="92000"/>
                      </a:srgbClr>
                    </a:gs>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effectLst>
                  <a:glow rad="165100">
                    <a:srgbClr val="FFFF00">
                      <a:alpha val="40000"/>
                    </a:srgbClr>
                  </a:glow>
                  <a:innerShdw blurRad="63500" dist="50800" dir="2700000">
                    <a:srgbClr val="009900">
                      <a:alpha val="50000"/>
                    </a:srgbClr>
                  </a:innerShdw>
                  <a:reflection blurRad="6350" stA="55000" endA="300" endPos="45500" dir="5400000" sy="-100000" algn="bl" rotWithShape="0"/>
                </a:effectLst>
                <a:latin typeface="UNI Chu truyen thong" panose="03030302030807070C03" pitchFamily="66" charset="0"/>
                <a:cs typeface="Times New Roman" pitchFamily="18" charset="0"/>
              </a:rPr>
              <a:t>HN</a:t>
            </a:r>
            <a:endParaRPr lang="en-US" sz="3333" dirty="0">
              <a:effectLst>
                <a:glow rad="165100">
                  <a:srgbClr val="FFFF00">
                    <a:alpha val="40000"/>
                  </a:srgbClr>
                </a:glow>
                <a:innerShdw blurRad="63500" dist="50800" dir="2700000">
                  <a:srgbClr val="009900">
                    <a:alpha val="50000"/>
                  </a:srgbClr>
                </a:innerShdw>
                <a:reflection blurRad="6350" stA="55000" endA="300" endPos="45500" dir="5400000" sy="-100000" algn="bl" rotWithShape="0"/>
              </a:effectLst>
            </a:endParaRPr>
          </a:p>
        </p:txBody>
      </p:sp>
      <p:pic>
        <p:nvPicPr>
          <p:cNvPr id="31" name="Google Shape;826;p43"/>
          <p:cNvPicPr preferRelativeResize="0"/>
          <p:nvPr/>
        </p:nvPicPr>
        <p:blipFill>
          <a:blip r:embed="rId9">
            <a:alphaModFix/>
          </a:blip>
          <a:stretch>
            <a:fillRect/>
          </a:stretch>
        </p:blipFill>
        <p:spPr>
          <a:xfrm>
            <a:off x="848309" y="3469310"/>
            <a:ext cx="581829" cy="616086"/>
          </a:xfrm>
          <a:prstGeom prst="rect">
            <a:avLst/>
          </a:prstGeom>
          <a:noFill/>
          <a:ln>
            <a:noFill/>
          </a:ln>
        </p:spPr>
      </p:pic>
      <p:pic>
        <p:nvPicPr>
          <p:cNvPr id="29" name="Picture 9" descr="star022"/>
          <p:cNvPicPr>
            <a:picLocks noChangeAspect="1" noChangeArrowheads="1" noCrop="1"/>
          </p:cNvPicPr>
          <p:nvPr/>
        </p:nvPicPr>
        <p:blipFill>
          <a:blip r:embed="rId11">
            <a:extLst>
              <a:ext uri="{28A0092B-C50C-407E-A947-70E740481C1C}">
                <a14:useLocalDpi xmlns:a14="http://schemas.microsoft.com/office/drawing/2010/main" val="0"/>
              </a:ext>
            </a:extLst>
          </a:blip>
          <a:srcRect/>
          <a:stretch>
            <a:fillRect/>
          </a:stretch>
        </p:blipFill>
        <p:spPr bwMode="auto">
          <a:xfrm>
            <a:off x="1920502" y="800416"/>
            <a:ext cx="808428" cy="678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Picture 6" descr="star009"/>
          <p:cNvPicPr>
            <a:picLocks noChangeAspect="1" noChangeArrowheads="1" noCrop="1"/>
          </p:cNvPicPr>
          <p:nvPr/>
        </p:nvPicPr>
        <p:blipFill>
          <a:blip r:embed="rId12">
            <a:extLst>
              <a:ext uri="{28A0092B-C50C-407E-A947-70E740481C1C}">
                <a14:useLocalDpi xmlns:a14="http://schemas.microsoft.com/office/drawing/2010/main" val="0"/>
              </a:ext>
            </a:extLst>
          </a:blip>
          <a:srcRect/>
          <a:stretch>
            <a:fillRect/>
          </a:stretch>
        </p:blipFill>
        <p:spPr bwMode="auto">
          <a:xfrm rot="20686066" flipH="1">
            <a:off x="4770407" y="979158"/>
            <a:ext cx="1470863" cy="106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Picture 15" descr="FF1E1E57665942E3A74FF221CEBC4268"/>
          <p:cNvPicPr>
            <a:picLocks noChangeAspect="1" noChangeArrowheads="1" noCrop="1"/>
          </p:cNvPicPr>
          <p:nvPr/>
        </p:nvPicPr>
        <p:blipFill>
          <a:blip r:embed="rId13">
            <a:extLst>
              <a:ext uri="{28A0092B-C50C-407E-A947-70E740481C1C}">
                <a14:useLocalDpi xmlns:a14="http://schemas.microsoft.com/office/drawing/2010/main" val="0"/>
              </a:ext>
            </a:extLst>
          </a:blip>
          <a:srcRect/>
          <a:stretch>
            <a:fillRect/>
          </a:stretch>
        </p:blipFill>
        <p:spPr bwMode="auto">
          <a:xfrm>
            <a:off x="6279700" y="4160019"/>
            <a:ext cx="428625" cy="1357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Picture 15" descr="FF1E1E57665942E3A74FF221CEBC4268"/>
          <p:cNvPicPr>
            <a:picLocks noChangeAspect="1" noChangeArrowheads="1" noCrop="1"/>
          </p:cNvPicPr>
          <p:nvPr/>
        </p:nvPicPr>
        <p:blipFill>
          <a:blip r:embed="rId13">
            <a:extLst>
              <a:ext uri="{28A0092B-C50C-407E-A947-70E740481C1C}">
                <a14:useLocalDpi xmlns:a14="http://schemas.microsoft.com/office/drawing/2010/main" val="0"/>
              </a:ext>
            </a:extLst>
          </a:blip>
          <a:srcRect/>
          <a:stretch>
            <a:fillRect/>
          </a:stretch>
        </p:blipFill>
        <p:spPr bwMode="auto">
          <a:xfrm>
            <a:off x="4236939" y="463952"/>
            <a:ext cx="428625" cy="119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Picture 15" descr="FF1E1E57665942E3A74FF221CEBC4268"/>
          <p:cNvPicPr>
            <a:picLocks noChangeAspect="1" noChangeArrowheads="1" noCrop="1"/>
          </p:cNvPicPr>
          <p:nvPr/>
        </p:nvPicPr>
        <p:blipFill>
          <a:blip r:embed="rId13">
            <a:extLst>
              <a:ext uri="{28A0092B-C50C-407E-A947-70E740481C1C}">
                <a14:useLocalDpi xmlns:a14="http://schemas.microsoft.com/office/drawing/2010/main" val="0"/>
              </a:ext>
            </a:extLst>
          </a:blip>
          <a:srcRect/>
          <a:stretch>
            <a:fillRect/>
          </a:stretch>
        </p:blipFill>
        <p:spPr bwMode="auto">
          <a:xfrm>
            <a:off x="7640417" y="2308184"/>
            <a:ext cx="428625" cy="1357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 name="Picture 15" descr="FF1E1E57665942E3A74FF221CEBC4268"/>
          <p:cNvPicPr>
            <a:picLocks noChangeAspect="1" noChangeArrowheads="1" noCrop="1"/>
          </p:cNvPicPr>
          <p:nvPr/>
        </p:nvPicPr>
        <p:blipFill>
          <a:blip r:embed="rId13">
            <a:extLst>
              <a:ext uri="{28A0092B-C50C-407E-A947-70E740481C1C}">
                <a14:useLocalDpi xmlns:a14="http://schemas.microsoft.com/office/drawing/2010/main" val="0"/>
              </a:ext>
            </a:extLst>
          </a:blip>
          <a:srcRect/>
          <a:stretch>
            <a:fillRect/>
          </a:stretch>
        </p:blipFill>
        <p:spPr bwMode="auto">
          <a:xfrm>
            <a:off x="1451291" y="4220233"/>
            <a:ext cx="428625" cy="1357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 name="Picture 15" descr="FF1E1E57665942E3A74FF221CEBC4268"/>
          <p:cNvPicPr>
            <a:picLocks noChangeAspect="1" noChangeArrowheads="1" noCrop="1"/>
          </p:cNvPicPr>
          <p:nvPr/>
        </p:nvPicPr>
        <p:blipFill>
          <a:blip r:embed="rId13">
            <a:extLst>
              <a:ext uri="{28A0092B-C50C-407E-A947-70E740481C1C}">
                <a14:useLocalDpi xmlns:a14="http://schemas.microsoft.com/office/drawing/2010/main" val="0"/>
              </a:ext>
            </a:extLst>
          </a:blip>
          <a:srcRect/>
          <a:stretch>
            <a:fillRect/>
          </a:stretch>
        </p:blipFill>
        <p:spPr bwMode="auto">
          <a:xfrm>
            <a:off x="7888154" y="85776"/>
            <a:ext cx="428625" cy="1357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 name="Picture 13" descr="1148119w2gpblepe6"/>
          <p:cNvPicPr>
            <a:picLocks noChangeAspect="1" noChangeArrowheads="1" noCrop="1"/>
          </p:cNvPicPr>
          <p:nvPr/>
        </p:nvPicPr>
        <p:blipFill>
          <a:blip r:embed="rId14">
            <a:extLst>
              <a:ext uri="{28A0092B-C50C-407E-A947-70E740481C1C}">
                <a14:useLocalDpi xmlns:a14="http://schemas.microsoft.com/office/drawing/2010/main" val="0"/>
              </a:ext>
            </a:extLst>
          </a:blip>
          <a:srcRect/>
          <a:stretch>
            <a:fillRect/>
          </a:stretch>
        </p:blipFill>
        <p:spPr bwMode="auto">
          <a:xfrm>
            <a:off x="6888675" y="1571014"/>
            <a:ext cx="603487" cy="23253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240048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3" name="TextBox 2"/>
          <p:cNvSpPr txBox="1"/>
          <p:nvPr/>
        </p:nvSpPr>
        <p:spPr>
          <a:xfrm>
            <a:off x="457200" y="329384"/>
            <a:ext cx="8103326" cy="461665"/>
          </a:xfrm>
          <a:prstGeom prst="rect">
            <a:avLst/>
          </a:prstGeom>
          <a:noFill/>
          <a:ln>
            <a:no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defPPr>
              <a:defRPr lang="en-US"/>
            </a:defPPr>
            <a:lvl1pPr>
              <a:defRPr sz="2800" b="1">
                <a:solidFill>
                  <a:schemeClr val="tx1">
                    <a:lumMod val="95000"/>
                    <a:lumOff val="5000"/>
                  </a:schemeClr>
                </a:solidFill>
                <a:latin typeface="Arial" pitchFamily="34" charset="0"/>
                <a:cs typeface="Arial" pitchFamily="34" charset="0"/>
              </a:defRPr>
            </a:lvl1pPr>
          </a:lstStyle>
          <a:p>
            <a:r>
              <a:rPr lang="en-US" sz="2400" dirty="0" err="1" smtClean="0"/>
              <a:t>Khởi</a:t>
            </a:r>
            <a:r>
              <a:rPr lang="en-US" sz="2400" dirty="0" smtClean="0"/>
              <a:t> </a:t>
            </a:r>
            <a:r>
              <a:rPr lang="en-US" sz="2400" dirty="0" err="1" smtClean="0"/>
              <a:t>động</a:t>
            </a:r>
            <a:r>
              <a:rPr lang="en-US" sz="2400" dirty="0" smtClean="0"/>
              <a:t>: </a:t>
            </a:r>
            <a:r>
              <a:rPr lang="en-US" sz="2400" dirty="0" err="1" smtClean="0"/>
              <a:t>Mời</a:t>
            </a:r>
            <a:r>
              <a:rPr lang="en-US" sz="2400" dirty="0" smtClean="0"/>
              <a:t> </a:t>
            </a:r>
            <a:r>
              <a:rPr lang="en-US" sz="2400" dirty="0" err="1" smtClean="0"/>
              <a:t>các</a:t>
            </a:r>
            <a:r>
              <a:rPr lang="en-US" sz="2400" dirty="0" smtClean="0"/>
              <a:t> </a:t>
            </a:r>
            <a:r>
              <a:rPr lang="en-US" sz="2400" dirty="0"/>
              <a:t>e</a:t>
            </a:r>
            <a:r>
              <a:rPr lang="vi-VN" sz="2400" dirty="0" smtClean="0"/>
              <a:t>m hãy</a:t>
            </a:r>
            <a:r>
              <a:rPr lang="en-US" sz="2400" dirty="0" smtClean="0"/>
              <a:t> </a:t>
            </a:r>
            <a:r>
              <a:rPr lang="en-US" sz="2400" dirty="0" err="1" smtClean="0"/>
              <a:t>lắng</a:t>
            </a:r>
            <a:r>
              <a:rPr lang="en-US" sz="2400" dirty="0" smtClean="0"/>
              <a:t> </a:t>
            </a:r>
            <a:r>
              <a:rPr lang="en-US" sz="2400" dirty="0" err="1" smtClean="0"/>
              <a:t>nghe</a:t>
            </a:r>
            <a:r>
              <a:rPr lang="en-US" sz="2400" dirty="0" smtClean="0"/>
              <a:t> </a:t>
            </a:r>
            <a:r>
              <a:rPr lang="en-US" sz="2400" dirty="0" err="1" smtClean="0"/>
              <a:t>bài</a:t>
            </a:r>
            <a:r>
              <a:rPr lang="en-US" sz="2400" dirty="0" smtClean="0"/>
              <a:t> </a:t>
            </a:r>
            <a:r>
              <a:rPr lang="en-US" sz="2400" dirty="0" err="1" smtClean="0"/>
              <a:t>hát</a:t>
            </a:r>
            <a:r>
              <a:rPr lang="en-US" sz="2400" dirty="0" smtClean="0"/>
              <a:t> </a:t>
            </a:r>
            <a:r>
              <a:rPr lang="en-US" sz="2400" dirty="0" err="1" smtClean="0"/>
              <a:t>sau</a:t>
            </a:r>
            <a:r>
              <a:rPr lang="en-US" sz="2400" dirty="0" smtClean="0"/>
              <a:t> </a:t>
            </a:r>
            <a:r>
              <a:rPr lang="en-US" sz="2400" dirty="0" err="1" smtClean="0"/>
              <a:t>nhé</a:t>
            </a:r>
            <a:r>
              <a:rPr lang="vi-VN" sz="2400" dirty="0" smtClean="0"/>
              <a:t>. </a:t>
            </a:r>
            <a:endParaRPr lang="en-US" sz="2400" dirty="0"/>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r="21007"/>
          <a:stretch/>
        </p:blipFill>
        <p:spPr>
          <a:xfrm>
            <a:off x="1028700" y="990600"/>
            <a:ext cx="6819900" cy="5273832"/>
          </a:xfrm>
          <a:prstGeom prst="rect">
            <a:avLst/>
          </a:prstGeom>
        </p:spPr>
      </p:pic>
    </p:spTree>
    <p:extLst>
      <p:ext uri="{BB962C8B-B14F-4D97-AF65-F5344CB8AC3E}">
        <p14:creationId xmlns:p14="http://schemas.microsoft.com/office/powerpoint/2010/main" val="3190052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barn(inVertical)">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412512"/>
            <a:ext cx="8763000" cy="1077218"/>
          </a:xfrm>
          <a:prstGeom prst="rect">
            <a:avLst/>
          </a:prstGeom>
          <a:noFill/>
          <a:ln>
            <a:no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defPPr>
              <a:defRPr lang="en-US"/>
            </a:defPPr>
            <a:lvl1pPr>
              <a:defRPr sz="2800" b="1">
                <a:solidFill>
                  <a:schemeClr val="tx1">
                    <a:lumMod val="95000"/>
                    <a:lumOff val="5000"/>
                  </a:schemeClr>
                </a:solidFill>
                <a:latin typeface="Arial" pitchFamily="34" charset="0"/>
                <a:cs typeface="Arial" pitchFamily="34" charset="0"/>
              </a:defRPr>
            </a:lvl1pPr>
          </a:lstStyle>
          <a:p>
            <a:r>
              <a:rPr lang="en-US" sz="3200" dirty="0" err="1" smtClean="0">
                <a:solidFill>
                  <a:srgbClr val="FF0000"/>
                </a:solidFill>
                <a:latin typeface="Times New Roman" pitchFamily="18" charset="0"/>
                <a:cs typeface="Times New Roman" pitchFamily="18" charset="0"/>
              </a:rPr>
              <a:t>Hoạt</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động</a:t>
            </a:r>
            <a:r>
              <a:rPr lang="en-US" sz="3200" dirty="0" smtClean="0">
                <a:solidFill>
                  <a:srgbClr val="FF0000"/>
                </a:solidFill>
                <a:latin typeface="Times New Roman" pitchFamily="18" charset="0"/>
                <a:cs typeface="Times New Roman" pitchFamily="18" charset="0"/>
              </a:rPr>
              <a:t> 1: </a:t>
            </a:r>
            <a:r>
              <a:rPr lang="en-US" sz="3200" dirty="0" err="1" smtClean="0">
                <a:solidFill>
                  <a:srgbClr val="FF0000"/>
                </a:solidFill>
                <a:latin typeface="Times New Roman" pitchFamily="18" charset="0"/>
                <a:cs typeface="Times New Roman" pitchFamily="18" charset="0"/>
              </a:rPr>
              <a:t>Tìm</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hiểu</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biểu</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hiện</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cuả</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kiểm</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soát</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cảm</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xúc</a:t>
            </a:r>
            <a:r>
              <a:rPr lang="vi-VN" sz="3200" dirty="0" smtClean="0">
                <a:solidFill>
                  <a:srgbClr val="FF0000"/>
                </a:solidFill>
                <a:latin typeface="Times New Roman" pitchFamily="18" charset="0"/>
                <a:cs typeface="Times New Roman" pitchFamily="18" charset="0"/>
              </a:rPr>
              <a:t>. </a:t>
            </a:r>
            <a:endParaRPr lang="en-US" sz="3200" dirty="0">
              <a:solidFill>
                <a:srgbClr val="FF0000"/>
              </a:solidFill>
              <a:latin typeface="Times New Roman" pitchFamily="18" charset="0"/>
              <a:cs typeface="Times New Roman" pitchFamily="18" charset="0"/>
            </a:endParaRPr>
          </a:p>
        </p:txBody>
      </p:sp>
      <p:sp>
        <p:nvSpPr>
          <p:cNvPr id="16" name="Rectangle 15"/>
          <p:cNvSpPr/>
          <p:nvPr/>
        </p:nvSpPr>
        <p:spPr>
          <a:xfrm>
            <a:off x="381000" y="1371600"/>
            <a:ext cx="8458200" cy="5029200"/>
          </a:xfrm>
          <a:prstGeom prst="rect">
            <a:avLst/>
          </a:prstGeom>
          <a:solidFill>
            <a:srgbClr val="99FFCC"/>
          </a:solidFill>
          <a:ln>
            <a:solidFill>
              <a:schemeClr val="accent2"/>
            </a:solidFill>
          </a:ln>
        </p:spPr>
        <p:style>
          <a:lnRef idx="3">
            <a:schemeClr val="lt1"/>
          </a:lnRef>
          <a:fillRef idx="1">
            <a:schemeClr val="accent6"/>
          </a:fillRef>
          <a:effectRef idx="1">
            <a:schemeClr val="accent6"/>
          </a:effectRef>
          <a:fontRef idx="minor">
            <a:schemeClr val="lt1"/>
          </a:fontRef>
        </p:style>
        <p:txBody>
          <a:bodyPr rtlCol="0" anchor="ctr"/>
          <a:lstStyle/>
          <a:p>
            <a:pPr algn="just"/>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Tình</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huống</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Sáng</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nay, Long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và</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Kiên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đi</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học</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sớm</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để</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trực</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nhật</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Trong</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lúc</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hai</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bạn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đang</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vui</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vẻ</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đi</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dưới</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sân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trường</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bỗng</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có</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nước</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từ</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tầng</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hai</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rớt</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xuống</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khiến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cả</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hai</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bị</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ướt</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tóc</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và</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quần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áo</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Nhìn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lên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hành</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lang</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tầng</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hai</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Long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và</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Kiên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thấy</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bạn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Minh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học</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lớp</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bên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cạnh</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đang</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tưới</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nước</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cho</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mấy</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chậu</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hoa</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ở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lan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can.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Rất</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tức</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giận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Long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lập</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tức</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chạy</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lên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giằng</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lấy</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chiếc</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ca</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nhựa</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từ</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tay</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Minh,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vứt</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mạnh</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xuống</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đất</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Thấy</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vậy</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Kiên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vội</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ngăn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Long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lại</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và</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nén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giận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trách</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Minh:</a:t>
            </a:r>
          </a:p>
          <a:p>
            <a:pPr marL="342900" indent="-342900" algn="just">
              <a:buFontTx/>
              <a:buChar char="-"/>
            </a:pP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Sao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bạn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sơ</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ý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thế</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Bạn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làm</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ướt</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hết</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chúng</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tớ</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rồi</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đấy</a:t>
            </a:r>
            <a:r>
              <a:rPr lang="en-US" sz="2400" b="1" dirty="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p>
          <a:p>
            <a:pPr algn="just"/>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Minh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nhìn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hai</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bạn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vẻ</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rất</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ân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hận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và</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khẽ</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nói</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a:t>
            </a:r>
          </a:p>
          <a:p>
            <a:pPr algn="just"/>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Xin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lỗi</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các</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bạn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Mình</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sơ</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ý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quá</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Lần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sau</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mình</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sẽ</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cẩn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thận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hơn</a:t>
            </a:r>
            <a:r>
              <a:rPr lang="en-US" sz="2400" b="1" dirty="0" smtClean="0">
                <a:ln w="10541" cmpd="sng">
                  <a:solidFill>
                    <a:schemeClr val="accent1">
                      <a:shade val="88000"/>
                      <a:satMod val="110000"/>
                    </a:schemeClr>
                  </a:solidFill>
                  <a:prstDash val="solid"/>
                </a:ln>
                <a:solidFill>
                  <a:schemeClr val="tx2">
                    <a:lumMod val="75000"/>
                  </a:schemeClr>
                </a:solidFill>
                <a:latin typeface="Times New Roman" pitchFamily="18" charset="0"/>
                <a:cs typeface="Times New Roman" pitchFamily="18" charset="0"/>
              </a:rPr>
              <a:t>.</a:t>
            </a:r>
          </a:p>
          <a:p>
            <a:pPr algn="just"/>
            <a:endParaRPr lang="en-US" sz="2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spTree>
    <p:extLst>
      <p:ext uri="{BB962C8B-B14F-4D97-AF65-F5344CB8AC3E}">
        <p14:creationId xmlns:p14="http://schemas.microsoft.com/office/powerpoint/2010/main" val="2717086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wheel(1)">
                                      <p:cBhvr>
                                        <p:cTn id="12"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3" name="Rounded Rectangle 2"/>
          <p:cNvSpPr/>
          <p:nvPr/>
        </p:nvSpPr>
        <p:spPr>
          <a:xfrm>
            <a:off x="2171700" y="304800"/>
            <a:ext cx="5829300" cy="68580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en-US"/>
          </a:p>
        </p:txBody>
      </p:sp>
      <p:sp>
        <p:nvSpPr>
          <p:cNvPr id="4" name="TextBox 3"/>
          <p:cNvSpPr txBox="1"/>
          <p:nvPr/>
        </p:nvSpPr>
        <p:spPr>
          <a:xfrm>
            <a:off x="2514600" y="386090"/>
            <a:ext cx="4914900" cy="523220"/>
          </a:xfrm>
          <a:prstGeom prst="rect">
            <a:avLst/>
          </a:prstGeom>
          <a:noFill/>
        </p:spPr>
        <p:txBody>
          <a:bodyPr wrap="square" rtlCol="0">
            <a:spAutoFit/>
          </a:bodyPr>
          <a:lstStyle/>
          <a:p>
            <a:pPr algn="ctr"/>
            <a:r>
              <a:rPr lang="en-US" sz="2800" b="1" dirty="0" err="1" smtClean="0">
                <a:solidFill>
                  <a:srgbClr val="FFFF00"/>
                </a:solidFill>
                <a:latin typeface="Times New Roman" pitchFamily="18" charset="0"/>
                <a:cs typeface="Times New Roman" pitchFamily="18" charset="0"/>
              </a:rPr>
              <a:t>Thảo</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luận</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về</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tính</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huống</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trên</a:t>
            </a:r>
            <a:r>
              <a:rPr lang="en-US" sz="2800" b="1" dirty="0" smtClean="0">
                <a:solidFill>
                  <a:srgbClr val="FFFF00"/>
                </a:solidFill>
                <a:latin typeface="Times New Roman" pitchFamily="18" charset="0"/>
                <a:cs typeface="Times New Roman" pitchFamily="18" charset="0"/>
              </a:rPr>
              <a:t> </a:t>
            </a:r>
            <a:endParaRPr lang="en-US" sz="2800" b="1" dirty="0">
              <a:solidFill>
                <a:srgbClr val="FFFF00"/>
              </a:solidFill>
              <a:latin typeface="Times New Roman" pitchFamily="18" charset="0"/>
              <a:cs typeface="Times New Roman" pitchFamily="18" charset="0"/>
            </a:endParaRPr>
          </a:p>
        </p:txBody>
      </p:sp>
      <p:sp>
        <p:nvSpPr>
          <p:cNvPr id="5" name="Rounded Rectangle 4"/>
          <p:cNvSpPr/>
          <p:nvPr/>
        </p:nvSpPr>
        <p:spPr>
          <a:xfrm>
            <a:off x="457200" y="1371600"/>
            <a:ext cx="8153400" cy="1143000"/>
          </a:xfrm>
          <a:prstGeom prst="roundRect">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6" name="TextBox 5"/>
          <p:cNvSpPr txBox="1"/>
          <p:nvPr/>
        </p:nvSpPr>
        <p:spPr>
          <a:xfrm>
            <a:off x="762000" y="1452890"/>
            <a:ext cx="7239000" cy="954107"/>
          </a:xfrm>
          <a:prstGeom prst="rect">
            <a:avLst/>
          </a:prstGeom>
          <a:noFill/>
        </p:spPr>
        <p:txBody>
          <a:bodyPr wrap="square" rtlCol="0">
            <a:spAutoFit/>
          </a:bodyPr>
          <a:lstStyle/>
          <a:p>
            <a:r>
              <a:rPr lang="en-US" sz="2800" b="1" dirty="0" smtClean="0">
                <a:solidFill>
                  <a:srgbClr val="FFFF00"/>
                </a:solidFill>
                <a:latin typeface="Times New Roman" pitchFamily="18" charset="0"/>
                <a:cs typeface="Times New Roman" pitchFamily="18" charset="0"/>
              </a:rPr>
              <a:t>- Long </a:t>
            </a:r>
            <a:r>
              <a:rPr lang="en-US" sz="2800" b="1" dirty="0" err="1" smtClean="0">
                <a:solidFill>
                  <a:srgbClr val="FFFF00"/>
                </a:solidFill>
                <a:latin typeface="Times New Roman" pitchFamily="18" charset="0"/>
                <a:cs typeface="Times New Roman" pitchFamily="18" charset="0"/>
              </a:rPr>
              <a:t>và</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Kiên</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cảm</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thấy</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như</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thế</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nào</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khi</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bị</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ướt</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tóc</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và</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quần</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áo</a:t>
            </a:r>
            <a:r>
              <a:rPr lang="en-US" sz="2800" b="1" dirty="0" smtClean="0">
                <a:solidFill>
                  <a:srgbClr val="FFFF00"/>
                </a:solidFill>
                <a:latin typeface="Times New Roman" pitchFamily="18" charset="0"/>
                <a:cs typeface="Times New Roman" pitchFamily="18" charset="0"/>
              </a:rPr>
              <a:t>?</a:t>
            </a:r>
            <a:endParaRPr lang="en-US" sz="2800" b="1" dirty="0">
              <a:solidFill>
                <a:srgbClr val="FFFF00"/>
              </a:solidFill>
              <a:latin typeface="Times New Roman" pitchFamily="18" charset="0"/>
              <a:cs typeface="Times New Roman" pitchFamily="18" charset="0"/>
            </a:endParaRPr>
          </a:p>
        </p:txBody>
      </p:sp>
      <p:sp>
        <p:nvSpPr>
          <p:cNvPr id="7" name="Rounded Rectangle 6"/>
          <p:cNvSpPr/>
          <p:nvPr/>
        </p:nvSpPr>
        <p:spPr>
          <a:xfrm>
            <a:off x="609600" y="2976890"/>
            <a:ext cx="8001000" cy="914400"/>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8" name="TextBox 7"/>
          <p:cNvSpPr txBox="1"/>
          <p:nvPr/>
        </p:nvSpPr>
        <p:spPr>
          <a:xfrm>
            <a:off x="838200" y="2976890"/>
            <a:ext cx="7620000" cy="954107"/>
          </a:xfrm>
          <a:prstGeom prst="rect">
            <a:avLst/>
          </a:prstGeom>
          <a:noFill/>
        </p:spPr>
        <p:txBody>
          <a:bodyPr wrap="square" rtlCol="0">
            <a:spAutoFit/>
          </a:bodyPr>
          <a:lstStyle/>
          <a:p>
            <a:r>
              <a:rPr lang="en-US" sz="2800" b="1" dirty="0" err="1" smtClean="0">
                <a:solidFill>
                  <a:srgbClr val="FFFF00"/>
                </a:solidFill>
                <a:latin typeface="Times New Roman" pitchFamily="18" charset="0"/>
                <a:cs typeface="Times New Roman" pitchFamily="18" charset="0"/>
              </a:rPr>
              <a:t>Cách</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thể</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hiện</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cảm</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xúc</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của</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mỗi</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bạn</a:t>
            </a:r>
            <a:r>
              <a:rPr lang="en-US" sz="2800" b="1" dirty="0" smtClean="0">
                <a:solidFill>
                  <a:srgbClr val="FFFF00"/>
                </a:solidFill>
                <a:latin typeface="Times New Roman" pitchFamily="18" charset="0"/>
                <a:cs typeface="Times New Roman" pitchFamily="18" charset="0"/>
              </a:rPr>
              <a:t> Long, </a:t>
            </a:r>
            <a:r>
              <a:rPr lang="en-US" sz="2800" b="1" dirty="0" err="1" smtClean="0">
                <a:solidFill>
                  <a:srgbClr val="FFFF00"/>
                </a:solidFill>
                <a:latin typeface="Times New Roman" pitchFamily="18" charset="0"/>
                <a:cs typeface="Times New Roman" pitchFamily="18" charset="0"/>
              </a:rPr>
              <a:t>Kiên</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trong</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trường</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hợp</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này</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như</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thế</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nào</a:t>
            </a:r>
            <a:r>
              <a:rPr lang="en-US" sz="2800" b="1" dirty="0" smtClean="0">
                <a:solidFill>
                  <a:srgbClr val="FFFF00"/>
                </a:solidFill>
                <a:latin typeface="Times New Roman" pitchFamily="18" charset="0"/>
                <a:cs typeface="Times New Roman" pitchFamily="18" charset="0"/>
              </a:rPr>
              <a:t>?</a:t>
            </a:r>
            <a:endParaRPr lang="en-US" sz="2800" b="1" dirty="0">
              <a:solidFill>
                <a:srgbClr val="FFFF00"/>
              </a:solidFill>
              <a:latin typeface="Times New Roman" pitchFamily="18" charset="0"/>
              <a:cs typeface="Times New Roman" pitchFamily="18" charset="0"/>
            </a:endParaRPr>
          </a:p>
        </p:txBody>
      </p:sp>
      <p:sp>
        <p:nvSpPr>
          <p:cNvPr id="9" name="Rounded Rectangle 8"/>
          <p:cNvSpPr/>
          <p:nvPr/>
        </p:nvSpPr>
        <p:spPr>
          <a:xfrm>
            <a:off x="609600" y="4572000"/>
            <a:ext cx="7848600" cy="1219201"/>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10" name="TextBox 9"/>
          <p:cNvSpPr txBox="1"/>
          <p:nvPr/>
        </p:nvSpPr>
        <p:spPr>
          <a:xfrm>
            <a:off x="914400" y="4653291"/>
            <a:ext cx="7239000" cy="954107"/>
          </a:xfrm>
          <a:prstGeom prst="rect">
            <a:avLst/>
          </a:prstGeom>
          <a:noFill/>
        </p:spPr>
        <p:txBody>
          <a:bodyPr wrap="square" rtlCol="0">
            <a:spAutoFit/>
          </a:bodyPr>
          <a:lstStyle/>
          <a:p>
            <a:r>
              <a:rPr lang="en-US" sz="2800" b="1" dirty="0" err="1" smtClean="0">
                <a:solidFill>
                  <a:srgbClr val="FFFF00"/>
                </a:solidFill>
                <a:latin typeface="Times New Roman" pitchFamily="18" charset="0"/>
                <a:cs typeface="Times New Roman" pitchFamily="18" charset="0"/>
              </a:rPr>
              <a:t>Em</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đồng</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tình</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với</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cách</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thể</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hiện</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cảm</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xúc</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của</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bạn</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nào</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Vì</a:t>
            </a:r>
            <a:r>
              <a:rPr lang="en-US" sz="2800" b="1" dirty="0" smtClean="0">
                <a:solidFill>
                  <a:srgbClr val="FFFF00"/>
                </a:solidFill>
                <a:latin typeface="Times New Roman" pitchFamily="18" charset="0"/>
                <a:cs typeface="Times New Roman" pitchFamily="18" charset="0"/>
              </a:rPr>
              <a:t> </a:t>
            </a:r>
            <a:r>
              <a:rPr lang="en-US" sz="2800" b="1" dirty="0" err="1" smtClean="0">
                <a:solidFill>
                  <a:srgbClr val="FFFF00"/>
                </a:solidFill>
                <a:latin typeface="Times New Roman" pitchFamily="18" charset="0"/>
                <a:cs typeface="Times New Roman" pitchFamily="18" charset="0"/>
              </a:rPr>
              <a:t>sao</a:t>
            </a:r>
            <a:r>
              <a:rPr lang="en-US" sz="2800" b="1" dirty="0" smtClean="0">
                <a:solidFill>
                  <a:srgbClr val="FFFF00"/>
                </a:solidFill>
                <a:latin typeface="Times New Roman" pitchFamily="18" charset="0"/>
                <a:cs typeface="Times New Roman" pitchFamily="18" charset="0"/>
              </a:rPr>
              <a:t>?</a:t>
            </a:r>
            <a:endParaRPr lang="en-US" sz="2800" b="1"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1821217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heel(1)">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ircle(in)">
                                      <p:cBhvr>
                                        <p:cTn id="17" dur="2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1000"/>
                                        <p:tgtEl>
                                          <p:spTgt spid="10"/>
                                        </p:tgtEl>
                                      </p:cBhvr>
                                    </p:animEffect>
                                    <p:anim calcmode="lin" valueType="num">
                                      <p:cBhvr>
                                        <p:cTn id="23" dur="1000" fill="hold"/>
                                        <p:tgtEl>
                                          <p:spTgt spid="10"/>
                                        </p:tgtEl>
                                        <p:attrNameLst>
                                          <p:attrName>ppt_x</p:attrName>
                                        </p:attrNameLst>
                                      </p:cBhvr>
                                      <p:tavLst>
                                        <p:tav tm="0">
                                          <p:val>
                                            <p:strVal val="#ppt_x"/>
                                          </p:val>
                                        </p:tav>
                                        <p:tav tm="100000">
                                          <p:val>
                                            <p:strVal val="#ppt_x"/>
                                          </p:val>
                                        </p:tav>
                                      </p:tavLst>
                                    </p:anim>
                                    <p:anim calcmode="lin" valueType="num">
                                      <p:cBhvr>
                                        <p:cTn id="2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228600"/>
            <a:ext cx="8915400" cy="6629400"/>
          </a:xfrm>
          <a:prstGeom prst="roundRect">
            <a:avLst/>
          </a:prstGeom>
          <a:solidFill>
            <a:srgbClr val="FFFF66"/>
          </a:solidFill>
        </p:spPr>
        <p:style>
          <a:lnRef idx="1">
            <a:schemeClr val="accent3"/>
          </a:lnRef>
          <a:fillRef idx="2">
            <a:schemeClr val="accent3"/>
          </a:fillRef>
          <a:effectRef idx="1">
            <a:schemeClr val="accent3"/>
          </a:effectRef>
          <a:fontRef idx="minor">
            <a:schemeClr val="dk1"/>
          </a:fontRef>
        </p:style>
        <p:txBody>
          <a:bodyPr rtlCol="0" anchor="ctr"/>
          <a:lstStyle/>
          <a:p>
            <a:r>
              <a:rPr lang="en-US" sz="4000" b="1" dirty="0" err="1" smtClean="0">
                <a:solidFill>
                  <a:srgbClr val="FF0000"/>
                </a:solidFill>
                <a:latin typeface="Times New Roman" pitchFamily="18" charset="0"/>
                <a:cs typeface="Times New Roman" pitchFamily="18" charset="0"/>
              </a:rPr>
              <a:t>Kết</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luận</a:t>
            </a:r>
            <a:r>
              <a:rPr lang="en-US" sz="4000" b="1" dirty="0" smtClean="0">
                <a:solidFill>
                  <a:srgbClr val="FF0000"/>
                </a:solidFill>
                <a:latin typeface="Times New Roman" pitchFamily="18" charset="0"/>
                <a:cs typeface="Times New Roman" pitchFamily="18" charset="0"/>
              </a:rPr>
              <a:t>: </a:t>
            </a:r>
            <a:r>
              <a:rPr lang="vi-VN" sz="2800" b="1" i="1" dirty="0" smtClean="0"/>
              <a:t>Trong </a:t>
            </a:r>
            <a:r>
              <a:rPr lang="vi-VN" sz="2800" b="1" i="1" dirty="0"/>
              <a:t>cùng một tình huống, cùng chịu sự tác động như nhau nhưng cách thể hiện cảm xúc của hai bạn Long và Kiên lại rất khác nhau. Cách thể hiện thái độ cảm xúc của Kiên là biểu hiện của người có kỹ năng kiểm soát cảm xúc.</a:t>
            </a:r>
            <a:endParaRPr lang="en-US" sz="2800" b="1" dirty="0"/>
          </a:p>
          <a:p>
            <a:r>
              <a:rPr lang="vi-VN" sz="2800" b="1" i="1" dirty="0"/>
              <a:t>- Kỹ </a:t>
            </a:r>
            <a:r>
              <a:rPr lang="en-US" sz="2800" b="1" i="1" smtClean="0"/>
              <a:t>n</a:t>
            </a:r>
            <a:r>
              <a:rPr lang="vi-VN" sz="2800" b="1" i="1" smtClean="0"/>
              <a:t>ăng </a:t>
            </a:r>
            <a:r>
              <a:rPr lang="vi-VN" sz="2800" b="1" i="1" dirty="0"/>
              <a:t>kiểm soát cảm xúc là khả năng của cá nhân nhận biết được cảm xúc của bản thân tại một thời điểm nào đó, biết điều chỉnh cảm xúc và biết thể hiện cảm </a:t>
            </a:r>
            <a:r>
              <a:rPr lang="vi-VN" sz="2800" b="1" i="1" dirty="0" smtClean="0"/>
              <a:t>x</a:t>
            </a:r>
            <a:r>
              <a:rPr lang="en-US" sz="2800" b="1" i="1" dirty="0" err="1" smtClean="0"/>
              <a:t>úc</a:t>
            </a:r>
            <a:r>
              <a:rPr lang="vi-VN" sz="2800" b="1" i="1" dirty="0" smtClean="0"/>
              <a:t> </a:t>
            </a:r>
            <a:r>
              <a:rPr lang="vi-VN" sz="2800" b="1" i="1" dirty="0"/>
              <a:t>của bản thân một cách  phù hợp với tình huống, hoàn cảnh, đối tượng</a:t>
            </a:r>
            <a:endParaRPr lang="en-US" sz="28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135232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81000" y="228600"/>
            <a:ext cx="8534400" cy="1828800"/>
          </a:xfrm>
          <a:prstGeom prst="roundRect">
            <a:avLst/>
          </a:prstGeom>
          <a:solidFill>
            <a:srgbClr val="FFFF66"/>
          </a:solidFill>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800" b="1" dirty="0" err="1" smtClean="0">
                <a:latin typeface="Times New Roman" pitchFamily="18" charset="0"/>
                <a:cs typeface="Times New Roman" pitchFamily="18" charset="0"/>
              </a:rPr>
              <a:t>Hoạt</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động</a:t>
            </a:r>
            <a:r>
              <a:rPr lang="en-US" sz="2800" b="1" dirty="0" smtClean="0">
                <a:latin typeface="Times New Roman" pitchFamily="18" charset="0"/>
                <a:cs typeface="Times New Roman" pitchFamily="18" charset="0"/>
              </a:rPr>
              <a:t> 2: </a:t>
            </a:r>
            <a:r>
              <a:rPr lang="en-US" sz="2800" b="1" dirty="0" err="1" smtClean="0">
                <a:latin typeface="Times New Roman" pitchFamily="18" charset="0"/>
                <a:cs typeface="Times New Roman" pitchFamily="18" charset="0"/>
              </a:rPr>
              <a:t>Tìm</a:t>
            </a:r>
            <a:r>
              <a:rPr lang="en-US" sz="2800" b="1" dirty="0" smtClean="0">
                <a:latin typeface="Times New Roman" pitchFamily="18" charset="0"/>
                <a:cs typeface="Times New Roman" pitchFamily="18" charset="0"/>
              </a:rPr>
              <a:t> </a:t>
            </a:r>
            <a:r>
              <a:rPr lang="en-US" sz="2800" b="1" dirty="0" err="1">
                <a:latin typeface="Times New Roman" pitchFamily="18" charset="0"/>
                <a:cs typeface="Times New Roman" pitchFamily="18" charset="0"/>
              </a:rPr>
              <a:t>hiểu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cách</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giải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tỏa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cảm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xúc</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tiêu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cực</a:t>
            </a:r>
            <a:endParaRPr lang="en-US" sz="2800" b="1" dirty="0">
              <a:latin typeface="Times New Roman" pitchFamily="18" charset="0"/>
              <a:cs typeface="Times New Roman" pitchFamily="18" charset="0"/>
            </a:endParaRPr>
          </a:p>
          <a:p>
            <a:pPr algn="ctr"/>
            <a:r>
              <a:rPr lang="en-US" sz="4000" b="1" dirty="0" smtClean="0">
                <a:solidFill>
                  <a:srgbClr val="FF0000"/>
                </a:solidFill>
                <a:latin typeface="Times New Roman" pitchFamily="18" charset="0"/>
                <a:cs typeface="Times New Roman" pitchFamily="18" charset="0"/>
              </a:rPr>
              <a:t>1. Chia </a:t>
            </a:r>
            <a:r>
              <a:rPr lang="en-US" sz="4000" b="1" dirty="0" err="1" smtClean="0">
                <a:solidFill>
                  <a:srgbClr val="FF0000"/>
                </a:solidFill>
                <a:latin typeface="Times New Roman" pitchFamily="18" charset="0"/>
                <a:cs typeface="Times New Roman" pitchFamily="18" charset="0"/>
              </a:rPr>
              <a:t>sẻ</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về</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cách</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em</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thường</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dùng</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để</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giải</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tỏa</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cảm</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xúc</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tiêu</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cực</a:t>
            </a:r>
            <a:r>
              <a:rPr lang="en-US" sz="4000" b="1" dirty="0" smtClean="0">
                <a:solidFill>
                  <a:srgbClr val="FF0000"/>
                </a:solidFill>
                <a:latin typeface="Times New Roman" pitchFamily="18" charset="0"/>
                <a:cs typeface="Times New Roman" pitchFamily="18" charset="0"/>
              </a:rPr>
              <a:t>?</a:t>
            </a:r>
            <a:endParaRPr lang="en-US" sz="4000" b="1" dirty="0">
              <a:solidFill>
                <a:srgbClr val="FF0000"/>
              </a:solidFill>
              <a:latin typeface="Times New Roman" pitchFamily="18" charset="0"/>
              <a:cs typeface="Times New Roman" pitchFamily="18" charset="0"/>
            </a:endParaRPr>
          </a:p>
        </p:txBody>
      </p:sp>
      <p:graphicFrame>
        <p:nvGraphicFramePr>
          <p:cNvPr id="5" name="Diagram 4"/>
          <p:cNvGraphicFramePr/>
          <p:nvPr>
            <p:extLst>
              <p:ext uri="{D42A27DB-BD31-4B8C-83A1-F6EECF244321}">
                <p14:modId xmlns:p14="http://schemas.microsoft.com/office/powerpoint/2010/main" val="3451148363"/>
              </p:ext>
            </p:extLst>
          </p:nvPr>
        </p:nvGraphicFramePr>
        <p:xfrm>
          <a:off x="914400" y="2209800"/>
          <a:ext cx="7696200" cy="4267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88200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1000"/>
                                        <p:tgtEl>
                                          <p:spTgt spid="2"/>
                                        </p:tgtEl>
                                      </p:cBhvr>
                                    </p:animEffect>
                                    <p:anim calcmode="lin" valueType="num">
                                      <p:cBhvr>
                                        <p:cTn id="16" dur="1000" fill="hold"/>
                                        <p:tgtEl>
                                          <p:spTgt spid="2"/>
                                        </p:tgtEl>
                                        <p:attrNameLst>
                                          <p:attrName>ppt_x</p:attrName>
                                        </p:attrNameLst>
                                      </p:cBhvr>
                                      <p:tavLst>
                                        <p:tav tm="0">
                                          <p:val>
                                            <p:strVal val="#ppt_x"/>
                                          </p:val>
                                        </p:tav>
                                        <p:tav tm="100000">
                                          <p:val>
                                            <p:strVal val="#ppt_x"/>
                                          </p:val>
                                        </p:tav>
                                      </p:tavLst>
                                    </p:anim>
                                    <p:anim calcmode="lin" valueType="num">
                                      <p:cBhvr>
                                        <p:cTn id="17"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5"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p14="http://schemas.microsoft.com/office/powerpoint/2010/main" val="2029817479"/>
              </p:ext>
            </p:extLst>
          </p:nvPr>
        </p:nvGraphicFramePr>
        <p:xfrm>
          <a:off x="609600" y="1524000"/>
          <a:ext cx="8077200" cy="4699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6"/>
          <p:cNvSpPr/>
          <p:nvPr/>
        </p:nvSpPr>
        <p:spPr>
          <a:xfrm>
            <a:off x="304800" y="376106"/>
            <a:ext cx="8305800" cy="5334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8" name="TextBox 7"/>
          <p:cNvSpPr txBox="1"/>
          <p:nvPr/>
        </p:nvSpPr>
        <p:spPr>
          <a:xfrm>
            <a:off x="685800" y="376106"/>
            <a:ext cx="7924800" cy="584775"/>
          </a:xfrm>
          <a:prstGeom prst="rect">
            <a:avLst/>
          </a:prstGeom>
          <a:noFill/>
        </p:spPr>
        <p:txBody>
          <a:bodyPr wrap="square" rtlCol="0">
            <a:spAutoFit/>
          </a:bodyPr>
          <a:lstStyle/>
          <a:p>
            <a:r>
              <a:rPr lang="en-US" sz="3200" b="1" dirty="0" smtClean="0">
                <a:latin typeface="Times New Roman" pitchFamily="18" charset="0"/>
                <a:cs typeface="Times New Roman" pitchFamily="18" charset="0"/>
              </a:rPr>
              <a:t>T</a:t>
            </a:r>
            <a:endParaRPr lang="en-US" sz="3200" b="1" dirty="0">
              <a:latin typeface="Times New Roman" pitchFamily="18" charset="0"/>
              <a:cs typeface="Times New Roman" pitchFamily="18" charset="0"/>
            </a:endParaRPr>
          </a:p>
        </p:txBody>
      </p:sp>
      <p:sp>
        <p:nvSpPr>
          <p:cNvPr id="5" name="Rounded Rectangle 4"/>
          <p:cNvSpPr/>
          <p:nvPr/>
        </p:nvSpPr>
        <p:spPr>
          <a:xfrm>
            <a:off x="190500" y="-4894"/>
            <a:ext cx="8534400" cy="1605094"/>
          </a:xfrm>
          <a:prstGeom prst="roundRect">
            <a:avLst/>
          </a:prstGeom>
          <a:solidFill>
            <a:srgbClr val="FFFF66"/>
          </a:solidFill>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3600" b="1" dirty="0" err="1" smtClean="0">
                <a:latin typeface="Times New Roman" pitchFamily="18" charset="0"/>
                <a:cs typeface="Times New Roman" pitchFamily="18" charset="0"/>
              </a:rPr>
              <a:t>Tìm</a:t>
            </a:r>
            <a:r>
              <a:rPr lang="en-US" sz="3600" b="1" dirty="0" smtClean="0">
                <a:latin typeface="Times New Roman" pitchFamily="18" charset="0"/>
                <a:cs typeface="Times New Roman" pitchFamily="18" charset="0"/>
              </a:rPr>
              <a:t> </a:t>
            </a:r>
            <a:r>
              <a:rPr lang="en-US" sz="3600" b="1" dirty="0" err="1">
                <a:latin typeface="Times New Roman" pitchFamily="18" charset="0"/>
                <a:cs typeface="Times New Roman" pitchFamily="18" charset="0"/>
              </a:rPr>
              <a:t>hiểu</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cách</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giải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tỏa</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cảm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xúc</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tiêu</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cực</a:t>
            </a:r>
            <a:endParaRPr lang="en-US" sz="3600" b="1" dirty="0">
              <a:latin typeface="Times New Roman" pitchFamily="18" charset="0"/>
              <a:cs typeface="Times New Roman" pitchFamily="18" charset="0"/>
            </a:endParaRPr>
          </a:p>
          <a:p>
            <a:pPr algn="ctr"/>
            <a:r>
              <a:rPr lang="en-US" sz="3600" b="1" dirty="0">
                <a:solidFill>
                  <a:srgbClr val="FF0000"/>
                </a:solidFill>
                <a:latin typeface="Times New Roman" pitchFamily="18" charset="0"/>
                <a:cs typeface="Times New Roman" pitchFamily="18" charset="0"/>
              </a:rPr>
              <a:t>2</a:t>
            </a:r>
            <a:r>
              <a:rPr lang="en-US" sz="36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Thảo</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luận</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về</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cách</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giải</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tỏa</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cảm</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xúc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tiêu</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cực</a:t>
            </a:r>
            <a:endParaRPr lang="en-US" sz="32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6211655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66"/>
        </a:solidFill>
        <a:effectLst/>
      </p:bgPr>
    </p:bg>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p14="http://schemas.microsoft.com/office/powerpoint/2010/main" val="3941143544"/>
              </p:ext>
            </p:extLst>
          </p:nvPr>
        </p:nvGraphicFramePr>
        <p:xfrm>
          <a:off x="609600" y="1524000"/>
          <a:ext cx="8077200" cy="4699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6"/>
          <p:cNvSpPr/>
          <p:nvPr/>
        </p:nvSpPr>
        <p:spPr>
          <a:xfrm>
            <a:off x="304800" y="376106"/>
            <a:ext cx="8305800" cy="5334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8" name="TextBox 7"/>
          <p:cNvSpPr txBox="1"/>
          <p:nvPr/>
        </p:nvSpPr>
        <p:spPr>
          <a:xfrm>
            <a:off x="685800" y="376106"/>
            <a:ext cx="7924800" cy="584775"/>
          </a:xfrm>
          <a:prstGeom prst="rect">
            <a:avLst/>
          </a:prstGeom>
          <a:noFill/>
        </p:spPr>
        <p:txBody>
          <a:bodyPr wrap="square" rtlCol="0">
            <a:spAutoFit/>
          </a:bodyPr>
          <a:lstStyle/>
          <a:p>
            <a:r>
              <a:rPr lang="en-US" sz="3200" b="1" dirty="0" smtClean="0">
                <a:latin typeface="Times New Roman" pitchFamily="18" charset="0"/>
                <a:cs typeface="Times New Roman" pitchFamily="18" charset="0"/>
              </a:rPr>
              <a:t>T</a:t>
            </a:r>
            <a:endParaRPr lang="en-US" sz="3200" b="1" dirty="0">
              <a:latin typeface="Times New Roman" pitchFamily="18" charset="0"/>
              <a:cs typeface="Times New Roman" pitchFamily="18" charset="0"/>
            </a:endParaRPr>
          </a:p>
        </p:txBody>
      </p:sp>
      <p:sp>
        <p:nvSpPr>
          <p:cNvPr id="5" name="Rounded Rectangle 4"/>
          <p:cNvSpPr/>
          <p:nvPr/>
        </p:nvSpPr>
        <p:spPr>
          <a:xfrm>
            <a:off x="190500" y="-4894"/>
            <a:ext cx="8534400" cy="1605094"/>
          </a:xfrm>
          <a:prstGeom prst="roundRect">
            <a:avLst/>
          </a:prstGeom>
          <a:solidFill>
            <a:srgbClr val="FFFF66"/>
          </a:solidFill>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3600" b="1" dirty="0" err="1" smtClean="0">
                <a:latin typeface="Times New Roman" pitchFamily="18" charset="0"/>
                <a:cs typeface="Times New Roman" pitchFamily="18" charset="0"/>
              </a:rPr>
              <a:t>Tìm</a:t>
            </a:r>
            <a:r>
              <a:rPr lang="en-US" sz="3600" b="1" dirty="0" smtClean="0">
                <a:latin typeface="Times New Roman" pitchFamily="18" charset="0"/>
                <a:cs typeface="Times New Roman" pitchFamily="18" charset="0"/>
              </a:rPr>
              <a:t> </a:t>
            </a:r>
            <a:r>
              <a:rPr lang="en-US" sz="3600" b="1" dirty="0" err="1">
                <a:latin typeface="Times New Roman" pitchFamily="18" charset="0"/>
                <a:cs typeface="Times New Roman" pitchFamily="18" charset="0"/>
              </a:rPr>
              <a:t>hiểu</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cách</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giải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tỏa</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cảm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xúc</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tiêu</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cực</a:t>
            </a:r>
            <a:endParaRPr lang="en-US" sz="3600" b="1" dirty="0">
              <a:latin typeface="Times New Roman" pitchFamily="18" charset="0"/>
              <a:cs typeface="Times New Roman" pitchFamily="18" charset="0"/>
            </a:endParaRPr>
          </a:p>
          <a:p>
            <a:pPr algn="ctr"/>
            <a:r>
              <a:rPr lang="en-US" sz="3600" b="1" dirty="0">
                <a:solidFill>
                  <a:srgbClr val="FF0000"/>
                </a:solidFill>
                <a:latin typeface="Times New Roman" pitchFamily="18" charset="0"/>
                <a:cs typeface="Times New Roman" pitchFamily="18" charset="0"/>
              </a:rPr>
              <a:t>2</a:t>
            </a:r>
            <a:r>
              <a:rPr lang="en-US" sz="36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Thảo</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luận</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về</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cách</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giải</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tỏa</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cảm</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xúc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tiêu</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cực</a:t>
            </a:r>
            <a:endParaRPr lang="en-US" sz="32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6080130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04800" y="376106"/>
            <a:ext cx="8305800" cy="6481894"/>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r>
              <a:rPr lang="vi-VN" b="1" i="1" dirty="0"/>
              <a:t>- </a:t>
            </a:r>
            <a:r>
              <a:rPr lang="vi-VN" i="1" dirty="0"/>
              <a:t>Những cảm xúc tiêu cực như tức giận, đau khổ, lo lắng, tuyệt vọng…thường ảnh hưởng không tốt đến sức khỏe, học tập, công việc của chính mình, đồng thời thường dẫn đến những hành vi ứng xử không phù hợp, gây tổn thương cho đối tượng giao tiếp và những người xung quanh. Do vậy chúng ta nên biết cách giải tỏa những cảm xúc tiêu cực để cân bằng và làm hài hòa các mối quan hệ xung quanh.</a:t>
            </a:r>
            <a:endParaRPr lang="en-US" dirty="0"/>
          </a:p>
          <a:p>
            <a:r>
              <a:rPr lang="vi-VN" i="1" dirty="0"/>
              <a:t>- Có nhiều cách để giải tỏa cảm xúc tiêu cực. Tuy nhiên, tùy từng tình huống, </a:t>
            </a:r>
            <a:r>
              <a:rPr lang="en-US" sz="2200" i="1" dirty="0" err="1" smtClean="0"/>
              <a:t>cảm</a:t>
            </a:r>
            <a:r>
              <a:rPr lang="en-US" sz="2200" i="1" dirty="0" smtClean="0"/>
              <a:t> </a:t>
            </a:r>
            <a:r>
              <a:rPr lang="en-US" sz="2200" i="1" dirty="0" err="1" smtClean="0"/>
              <a:t>xúc</a:t>
            </a:r>
            <a:r>
              <a:rPr lang="vi-VN" sz="2200" i="1" dirty="0" smtClean="0"/>
              <a:t> </a:t>
            </a:r>
            <a:r>
              <a:rPr lang="vi-VN" i="1" dirty="0"/>
              <a:t>và hoàn cảnh, điều kiện cụ thể em hãy lựa chọn cho mình cách giải tỏa phù hợp trong số các cách sau:</a:t>
            </a:r>
            <a:endParaRPr lang="en-US" dirty="0"/>
          </a:p>
          <a:p>
            <a:r>
              <a:rPr lang="vi-VN" i="1" dirty="0"/>
              <a:t>+ Tâm sự với người thân trong gia đình, thầy cô, bạn bè thân thiết.</a:t>
            </a:r>
            <a:endParaRPr lang="en-US" dirty="0"/>
          </a:p>
          <a:p>
            <a:r>
              <a:rPr lang="vi-VN" i="1" dirty="0"/>
              <a:t>+ Hít thở sâu.</a:t>
            </a:r>
            <a:endParaRPr lang="en-US" dirty="0"/>
          </a:p>
          <a:p>
            <a:r>
              <a:rPr lang="vi-VN" i="1" dirty="0"/>
              <a:t>+ Đi dạo.</a:t>
            </a:r>
            <a:endParaRPr lang="en-US" dirty="0"/>
          </a:p>
          <a:p>
            <a:r>
              <a:rPr lang="vi-VN" i="1" dirty="0"/>
              <a:t>+ Ngồi thiền.</a:t>
            </a:r>
            <a:endParaRPr lang="en-US" dirty="0"/>
          </a:p>
          <a:p>
            <a:r>
              <a:rPr lang="vi-VN" i="1" dirty="0"/>
              <a:t>+ Chơi môn thể thao yêu thích.</a:t>
            </a:r>
            <a:endParaRPr lang="en-US" dirty="0"/>
          </a:p>
          <a:p>
            <a:r>
              <a:rPr lang="vi-VN" i="1" dirty="0"/>
              <a:t>+ Nghe bản nhạc yêu thích.</a:t>
            </a:r>
            <a:endParaRPr lang="en-US" dirty="0"/>
          </a:p>
          <a:p>
            <a:r>
              <a:rPr lang="vi-VN" i="1" dirty="0"/>
              <a:t>+ Chơi một nhạc cụ yêu thích.</a:t>
            </a:r>
            <a:endParaRPr lang="en-US" dirty="0"/>
          </a:p>
          <a:p>
            <a:r>
              <a:rPr lang="vi-VN" i="1" dirty="0"/>
              <a:t>+ Đi tắm.</a:t>
            </a:r>
            <a:endParaRPr lang="en-US" dirty="0"/>
          </a:p>
          <a:p>
            <a:r>
              <a:rPr lang="vi-VN" i="1" dirty="0"/>
              <a:t>+ Tìm đến một nơi vắng vẻ và hét thật to.</a:t>
            </a:r>
            <a:endParaRPr lang="en-US" dirty="0"/>
          </a:p>
          <a:p>
            <a:r>
              <a:rPr lang="vi-VN" i="1" dirty="0"/>
              <a:t>+ Nhờ sự hỗ trợ của chuyên gia tư vấn tâm lí.</a:t>
            </a:r>
            <a:endParaRPr lang="en-US" dirty="0"/>
          </a:p>
        </p:txBody>
      </p:sp>
      <p:sp>
        <p:nvSpPr>
          <p:cNvPr id="8" name="TextBox 7"/>
          <p:cNvSpPr txBox="1"/>
          <p:nvPr/>
        </p:nvSpPr>
        <p:spPr>
          <a:xfrm>
            <a:off x="685800" y="376106"/>
            <a:ext cx="7924800" cy="584775"/>
          </a:xfrm>
          <a:prstGeom prst="rect">
            <a:avLst/>
          </a:prstGeom>
          <a:noFill/>
        </p:spPr>
        <p:txBody>
          <a:bodyPr wrap="square" rtlCol="0">
            <a:spAutoFit/>
          </a:bodyPr>
          <a:lstStyle/>
          <a:p>
            <a:r>
              <a:rPr lang="en-US" sz="3200" b="1" dirty="0" err="1" smtClean="0">
                <a:latin typeface="Times New Roman" pitchFamily="18" charset="0"/>
                <a:cs typeface="Times New Roman" pitchFamily="18" charset="0"/>
              </a:rPr>
              <a:t>Kết</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luận</a:t>
            </a:r>
            <a:endParaRPr lang="en-US"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1577016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506</TotalTime>
  <Words>746</Words>
  <Application>Microsoft Office PowerPoint</Application>
  <PresentationFormat>On-screen Show (4:3)</PresentationFormat>
  <Paragraphs>49</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TQT PC</cp:lastModifiedBy>
  <cp:revision>75</cp:revision>
  <dcterms:created xsi:type="dcterms:W3CDTF">2019-10-23T21:50:47Z</dcterms:created>
  <dcterms:modified xsi:type="dcterms:W3CDTF">2022-10-12T08:13:29Z</dcterms:modified>
</cp:coreProperties>
</file>