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331" r:id="rId2"/>
    <p:sldId id="311" r:id="rId3"/>
    <p:sldId id="314" r:id="rId4"/>
    <p:sldId id="315" r:id="rId5"/>
    <p:sldId id="316" r:id="rId6"/>
    <p:sldId id="317" r:id="rId7"/>
    <p:sldId id="318" r:id="rId8"/>
    <p:sldId id="256" r:id="rId9"/>
    <p:sldId id="332" r:id="rId10"/>
    <p:sldId id="258" r:id="rId11"/>
    <p:sldId id="321" r:id="rId12"/>
    <p:sldId id="320" r:id="rId13"/>
    <p:sldId id="319" r:id="rId14"/>
    <p:sldId id="259" r:id="rId15"/>
    <p:sldId id="257" r:id="rId16"/>
    <p:sldId id="328" r:id="rId17"/>
    <p:sldId id="260" r:id="rId18"/>
    <p:sldId id="334" r:id="rId19"/>
    <p:sldId id="333" r:id="rId20"/>
    <p:sldId id="261" r:id="rId21"/>
    <p:sldId id="323" r:id="rId22"/>
    <p:sldId id="324" r:id="rId23"/>
    <p:sldId id="325" r:id="rId24"/>
    <p:sldId id="326" r:id="rId25"/>
    <p:sldId id="327" r:id="rId26"/>
    <p:sldId id="322" r:id="rId27"/>
    <p:sldId id="264" r:id="rId28"/>
    <p:sldId id="338" r:id="rId29"/>
    <p:sldId id="262" r:id="rId30"/>
    <p:sldId id="329" r:id="rId31"/>
    <p:sldId id="339" r:id="rId32"/>
    <p:sldId id="330" r:id="rId33"/>
    <p:sldId id="336" r:id="rId34"/>
    <p:sldId id="337" r:id="rId35"/>
  </p:sldIdLst>
  <p:sldSz cx="18288000" cy="10287000"/>
  <p:notesSz cx="6858000" cy="9144000"/>
  <p:embeddedFontLst>
    <p:embeddedFont>
      <p:font typeface="Aharoni" panose="02010803020104030203" pitchFamily="2" charset="-79"/>
      <p:bold r:id="rId37"/>
    </p:embeddedFont>
    <p:embeddedFont>
      <p:font typeface="Bernard MT Condensed" panose="02050806060905020404" pitchFamily="18" charset="0"/>
      <p:regular r:id="rId38"/>
    </p:embeddedFont>
    <p:embeddedFont>
      <p:font typeface="Now" panose="020B0604020202020204" charset="0"/>
      <p:regular r:id="rId39"/>
    </p:embeddedFont>
    <p:embeddedFont>
      <p:font typeface="Now Bold" panose="020B0604020202020204" charset="0"/>
      <p:regular r:id="rId40"/>
    </p:embeddedFont>
    <p:embeddedFont>
      <p:font typeface="Rubik One" panose="020B0604020202020204" charset="-79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BF8CFF-29E3-4569-AE1F-F622B6F9D2F3}" v="1052" dt="2023-06-24T04:10:40.00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38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1CBF8CFF-29E3-4569-AE1F-F622B6F9D2F3}"/>
    <pc:docChg chg="undo custSel addSld delSld modSld sldOrd">
      <pc:chgData name="Duyên Lương" userId="3a9e482f-ceb4-484a-8eab-f708ff3e9a36" providerId="ADAL" clId="{1CBF8CFF-29E3-4569-AE1F-F622B6F9D2F3}" dt="2023-06-24T04:10:40.003" v="3408"/>
      <pc:docMkLst>
        <pc:docMk/>
      </pc:docMkLst>
      <pc:sldChg chg="addSp delSp modSp mod modTransition">
        <pc:chgData name="Duyên Lương" userId="3a9e482f-ceb4-484a-8eab-f708ff3e9a36" providerId="ADAL" clId="{1CBF8CFF-29E3-4569-AE1F-F622B6F9D2F3}" dt="2023-06-24T04:08:51.098" v="3388"/>
        <pc:sldMkLst>
          <pc:docMk/>
          <pc:sldMk cId="0" sldId="256"/>
        </pc:sldMkLst>
        <pc:spChg chg="mod">
          <ac:chgData name="Duyên Lương" userId="3a9e482f-ceb4-484a-8eab-f708ff3e9a36" providerId="ADAL" clId="{1CBF8CFF-29E3-4569-AE1F-F622B6F9D2F3}" dt="2023-06-24T02:15:16.267" v="56" actId="1076"/>
          <ac:spMkLst>
            <pc:docMk/>
            <pc:sldMk cId="0" sldId="256"/>
            <ac:spMk id="13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15:03.706" v="49" actId="403"/>
          <ac:spMkLst>
            <pc:docMk/>
            <pc:sldMk cId="0" sldId="256"/>
            <ac:spMk id="14" creationId="{00000000-0000-0000-0000-000000000000}"/>
          </ac:spMkLst>
        </pc:spChg>
        <pc:spChg chg="add del mod">
          <ac:chgData name="Duyên Lương" userId="3a9e482f-ceb4-484a-8eab-f708ff3e9a36" providerId="ADAL" clId="{1CBF8CFF-29E3-4569-AE1F-F622B6F9D2F3}" dt="2023-06-24T02:14:55.116" v="40" actId="478"/>
          <ac:spMkLst>
            <pc:docMk/>
            <pc:sldMk cId="0" sldId="256"/>
            <ac:spMk id="15" creationId="{1D175B32-B322-DBD9-63BC-4A7F1D2DEFAE}"/>
          </ac:spMkLst>
        </pc:spChg>
      </pc:sldChg>
      <pc:sldChg chg="addSp delSp modSp mod modTransition modAnim">
        <pc:chgData name="Duyên Lương" userId="3a9e482f-ceb4-484a-8eab-f708ff3e9a36" providerId="ADAL" clId="{1CBF8CFF-29E3-4569-AE1F-F622B6F9D2F3}" dt="2023-06-24T04:09:11.380" v="3395"/>
        <pc:sldMkLst>
          <pc:docMk/>
          <pc:sldMk cId="0" sldId="257"/>
        </pc:sldMkLst>
        <pc:spChg chg="del">
          <ac:chgData name="Duyên Lương" userId="3a9e482f-ceb4-484a-8eab-f708ff3e9a36" providerId="ADAL" clId="{1CBF8CFF-29E3-4569-AE1F-F622B6F9D2F3}" dt="2023-06-24T02:27:46.443" v="337" actId="478"/>
          <ac:spMkLst>
            <pc:docMk/>
            <pc:sldMk cId="0" sldId="257"/>
            <ac:spMk id="2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7:45.915" v="336" actId="478"/>
          <ac:spMkLst>
            <pc:docMk/>
            <pc:sldMk cId="0" sldId="257"/>
            <ac:spMk id="3" creationId="{00000000-0000-0000-0000-000000000000}"/>
          </ac:spMkLst>
        </pc:spChg>
        <pc:spChg chg="mod ord">
          <ac:chgData name="Duyên Lương" userId="3a9e482f-ceb4-484a-8eab-f708ff3e9a36" providerId="ADAL" clId="{1CBF8CFF-29E3-4569-AE1F-F622B6F9D2F3}" dt="2023-06-24T02:28:42.425" v="361" actId="166"/>
          <ac:spMkLst>
            <pc:docMk/>
            <pc:sldMk cId="0" sldId="257"/>
            <ac:spMk id="4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2:28:34.125" v="358" actId="478"/>
          <ac:spMkLst>
            <pc:docMk/>
            <pc:sldMk cId="0" sldId="257"/>
            <ac:spMk id="5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7:31.223" v="333" actId="478"/>
          <ac:spMkLst>
            <pc:docMk/>
            <pc:sldMk cId="0" sldId="257"/>
            <ac:spMk id="1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7:30.570" v="332" actId="478"/>
          <ac:spMkLst>
            <pc:docMk/>
            <pc:sldMk cId="0" sldId="257"/>
            <ac:spMk id="11" creationId="{00000000-0000-0000-0000-000000000000}"/>
          </ac:spMkLst>
        </pc:spChg>
        <pc:spChg chg="add del mod">
          <ac:chgData name="Duyên Lương" userId="3a9e482f-ceb4-484a-8eab-f708ff3e9a36" providerId="ADAL" clId="{1CBF8CFF-29E3-4569-AE1F-F622B6F9D2F3}" dt="2023-06-24T02:53:43.791" v="1669" actId="207"/>
          <ac:spMkLst>
            <pc:docMk/>
            <pc:sldMk cId="0" sldId="257"/>
            <ac:spMk id="12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6:36.336" v="257" actId="478"/>
          <ac:spMkLst>
            <pc:docMk/>
            <pc:sldMk cId="0" sldId="257"/>
            <ac:spMk id="15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26:35.045" v="256" actId="1076"/>
          <ac:spMkLst>
            <pc:docMk/>
            <pc:sldMk cId="0" sldId="257"/>
            <ac:spMk id="16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6:41.764" v="259" actId="478"/>
          <ac:spMkLst>
            <pc:docMk/>
            <pc:sldMk cId="0" sldId="257"/>
            <ac:spMk id="17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30:41.657" v="370" actId="1076"/>
          <ac:spMkLst>
            <pc:docMk/>
            <pc:sldMk cId="0" sldId="257"/>
            <ac:spMk id="18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2:26:05.278" v="228" actId="478"/>
          <ac:spMkLst>
            <pc:docMk/>
            <pc:sldMk cId="0" sldId="257"/>
            <ac:spMk id="19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5:52.546" v="226" actId="478"/>
          <ac:spMkLst>
            <pc:docMk/>
            <pc:sldMk cId="0" sldId="257"/>
            <ac:spMk id="2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5:51.497" v="225" actId="478"/>
          <ac:spMkLst>
            <pc:docMk/>
            <pc:sldMk cId="0" sldId="257"/>
            <ac:spMk id="21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5:50.296" v="224" actId="478"/>
          <ac:spMkLst>
            <pc:docMk/>
            <pc:sldMk cId="0" sldId="257"/>
            <ac:spMk id="22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2:28:48.021" v="363" actId="1076"/>
          <ac:spMkLst>
            <pc:docMk/>
            <pc:sldMk cId="0" sldId="257"/>
            <ac:spMk id="26" creationId="{A262F7F3-BC36-7539-DDBA-AAA82D03EA6E}"/>
          </ac:spMkLst>
        </pc:spChg>
        <pc:spChg chg="add mod">
          <ac:chgData name="Duyên Lương" userId="3a9e482f-ceb4-484a-8eab-f708ff3e9a36" providerId="ADAL" clId="{1CBF8CFF-29E3-4569-AE1F-F622B6F9D2F3}" dt="2023-06-24T02:28:50.355" v="364" actId="1076"/>
          <ac:spMkLst>
            <pc:docMk/>
            <pc:sldMk cId="0" sldId="257"/>
            <ac:spMk id="27" creationId="{C6C94438-A47B-C6AE-D9BE-A7B058373CD1}"/>
          </ac:spMkLst>
        </pc:spChg>
        <pc:spChg chg="add mod">
          <ac:chgData name="Duyên Lương" userId="3a9e482f-ceb4-484a-8eab-f708ff3e9a36" providerId="ADAL" clId="{1CBF8CFF-29E3-4569-AE1F-F622B6F9D2F3}" dt="2023-06-24T02:28:52.807" v="365" actId="1076"/>
          <ac:spMkLst>
            <pc:docMk/>
            <pc:sldMk cId="0" sldId="257"/>
            <ac:spMk id="28" creationId="{E8AE2694-038D-1397-5E7B-55588F41026F}"/>
          </ac:spMkLst>
        </pc:spChg>
        <pc:spChg chg="add del mod">
          <ac:chgData name="Duyên Lương" userId="3a9e482f-ceb4-484a-8eab-f708ff3e9a36" providerId="ADAL" clId="{1CBF8CFF-29E3-4569-AE1F-F622B6F9D2F3}" dt="2023-06-24T02:31:26.500" v="383"/>
          <ac:spMkLst>
            <pc:docMk/>
            <pc:sldMk cId="0" sldId="257"/>
            <ac:spMk id="29" creationId="{1B94A0A6-F5CA-CBED-6637-AC9C2CB373BB}"/>
          </ac:spMkLst>
        </pc:spChg>
        <pc:spChg chg="add del mod">
          <ac:chgData name="Duyên Lương" userId="3a9e482f-ceb4-484a-8eab-f708ff3e9a36" providerId="ADAL" clId="{1CBF8CFF-29E3-4569-AE1F-F622B6F9D2F3}" dt="2023-06-24T02:31:26.500" v="383"/>
          <ac:spMkLst>
            <pc:docMk/>
            <pc:sldMk cId="0" sldId="257"/>
            <ac:spMk id="30" creationId="{5A2C1BC5-0547-2DB0-79A7-B0F218086819}"/>
          </ac:spMkLst>
        </pc:spChg>
        <pc:spChg chg="add del mod">
          <ac:chgData name="Duyên Lương" userId="3a9e482f-ceb4-484a-8eab-f708ff3e9a36" providerId="ADAL" clId="{1CBF8CFF-29E3-4569-AE1F-F622B6F9D2F3}" dt="2023-06-24T02:31:26.500" v="383"/>
          <ac:spMkLst>
            <pc:docMk/>
            <pc:sldMk cId="0" sldId="257"/>
            <ac:spMk id="31" creationId="{FA159AD4-D2DA-337E-3EEA-3EC35483D9EE}"/>
          </ac:spMkLst>
        </pc:spChg>
        <pc:spChg chg="add del mod">
          <ac:chgData name="Duyên Lương" userId="3a9e482f-ceb4-484a-8eab-f708ff3e9a36" providerId="ADAL" clId="{1CBF8CFF-29E3-4569-AE1F-F622B6F9D2F3}" dt="2023-06-24T02:31:37.021" v="385"/>
          <ac:spMkLst>
            <pc:docMk/>
            <pc:sldMk cId="0" sldId="257"/>
            <ac:spMk id="32" creationId="{73C40AFE-062B-268E-B505-A2B03DB79205}"/>
          </ac:spMkLst>
        </pc:spChg>
        <pc:spChg chg="add del mod">
          <ac:chgData name="Duyên Lương" userId="3a9e482f-ceb4-484a-8eab-f708ff3e9a36" providerId="ADAL" clId="{1CBF8CFF-29E3-4569-AE1F-F622B6F9D2F3}" dt="2023-06-24T02:31:43.475" v="388" actId="478"/>
          <ac:spMkLst>
            <pc:docMk/>
            <pc:sldMk cId="0" sldId="257"/>
            <ac:spMk id="33" creationId="{09CAEE31-8C87-CAF4-8183-93CA17085CA5}"/>
          </ac:spMkLst>
        </pc:spChg>
        <pc:grpChg chg="del">
          <ac:chgData name="Duyên Lương" userId="3a9e482f-ceb4-484a-8eab-f708ff3e9a36" providerId="ADAL" clId="{1CBF8CFF-29E3-4569-AE1F-F622B6F9D2F3}" dt="2023-06-24T02:27:29.569" v="331" actId="478"/>
          <ac:grpSpMkLst>
            <pc:docMk/>
            <pc:sldMk cId="0" sldId="257"/>
            <ac:grpSpMk id="6" creationId="{00000000-0000-0000-0000-000000000000}"/>
          </ac:grpSpMkLst>
        </pc:grpChg>
        <pc:grpChg chg="mod">
          <ac:chgData name="Duyên Lương" userId="3a9e482f-ceb4-484a-8eab-f708ff3e9a36" providerId="ADAL" clId="{1CBF8CFF-29E3-4569-AE1F-F622B6F9D2F3}" dt="2023-06-24T02:26:38.937" v="258" actId="1076"/>
          <ac:grpSpMkLst>
            <pc:docMk/>
            <pc:sldMk cId="0" sldId="257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26:41.764" v="259" actId="478"/>
          <ac:grpSpMkLst>
            <pc:docMk/>
            <pc:sldMk cId="0" sldId="257"/>
            <ac:grpSpMk id="14" creationId="{00000000-0000-0000-0000-000000000000}"/>
          </ac:grpSpMkLst>
        </pc:grpChg>
        <pc:picChg chg="add mod">
          <ac:chgData name="Duyên Lương" userId="3a9e482f-ceb4-484a-8eab-f708ff3e9a36" providerId="ADAL" clId="{1CBF8CFF-29E3-4569-AE1F-F622B6F9D2F3}" dt="2023-06-24T02:29:11.475" v="368" actId="1076"/>
          <ac:picMkLst>
            <pc:docMk/>
            <pc:sldMk cId="0" sldId="257"/>
            <ac:picMk id="23" creationId="{46CC9631-9023-DFF3-D080-7D9D1D6CE96E}"/>
          </ac:picMkLst>
        </pc:picChg>
        <pc:picChg chg="add mod">
          <ac:chgData name="Duyên Lương" userId="3a9e482f-ceb4-484a-8eab-f708ff3e9a36" providerId="ADAL" clId="{1CBF8CFF-29E3-4569-AE1F-F622B6F9D2F3}" dt="2023-06-24T02:29:13.374" v="369" actId="1076"/>
          <ac:picMkLst>
            <pc:docMk/>
            <pc:sldMk cId="0" sldId="257"/>
            <ac:picMk id="24" creationId="{0709AB0C-3A4A-2EA2-4C86-C6E31088E601}"/>
          </ac:picMkLst>
        </pc:picChg>
        <pc:picChg chg="add mod">
          <ac:chgData name="Duyên Lương" userId="3a9e482f-ceb4-484a-8eab-f708ff3e9a36" providerId="ADAL" clId="{1CBF8CFF-29E3-4569-AE1F-F622B6F9D2F3}" dt="2023-06-24T02:28:01.543" v="342" actId="14100"/>
          <ac:picMkLst>
            <pc:docMk/>
            <pc:sldMk cId="0" sldId="257"/>
            <ac:picMk id="25" creationId="{74D09D7B-21A5-259C-9231-3D2AAA822F9A}"/>
          </ac:picMkLst>
        </pc:picChg>
      </pc:sldChg>
      <pc:sldChg chg="addSp delSp modSp mod ord modTransition modAnim">
        <pc:chgData name="Duyên Lương" userId="3a9e482f-ceb4-484a-8eab-f708ff3e9a36" providerId="ADAL" clId="{1CBF8CFF-29E3-4569-AE1F-F622B6F9D2F3}" dt="2023-06-24T04:10:40.003" v="3408"/>
        <pc:sldMkLst>
          <pc:docMk/>
          <pc:sldMk cId="0" sldId="258"/>
        </pc:sldMkLst>
        <pc:spChg chg="mod">
          <ac:chgData name="Duyên Lương" userId="3a9e482f-ceb4-484a-8eab-f708ff3e9a36" providerId="ADAL" clId="{1CBF8CFF-29E3-4569-AE1F-F622B6F9D2F3}" dt="2023-06-24T02:34:25.726" v="440" actId="403"/>
          <ac:spMkLst>
            <pc:docMk/>
            <pc:sldMk cId="0" sldId="258"/>
            <ac:spMk id="2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2:58.740" v="410" actId="478"/>
          <ac:spMkLst>
            <pc:docMk/>
            <pc:sldMk cId="0" sldId="258"/>
            <ac:spMk id="3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2:59.795" v="411" actId="478"/>
          <ac:spMkLst>
            <pc:docMk/>
            <pc:sldMk cId="0" sldId="258"/>
            <ac:spMk id="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3:00.914" v="412" actId="478"/>
          <ac:spMkLst>
            <pc:docMk/>
            <pc:sldMk cId="0" sldId="258"/>
            <ac:spMk id="5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3:06.386" v="413" actId="478"/>
          <ac:spMkLst>
            <pc:docMk/>
            <pc:sldMk cId="0" sldId="258"/>
            <ac:spMk id="6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33:18.039" v="418" actId="1076"/>
          <ac:spMkLst>
            <pc:docMk/>
            <pc:sldMk cId="0" sldId="258"/>
            <ac:spMk id="7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33:15.426" v="417" actId="1076"/>
          <ac:spMkLst>
            <pc:docMk/>
            <pc:sldMk cId="0" sldId="258"/>
            <ac:spMk id="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3:09.166" v="415" actId="478"/>
          <ac:spMkLst>
            <pc:docMk/>
            <pc:sldMk cId="0" sldId="258"/>
            <ac:spMk id="9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3:08.610" v="414" actId="478"/>
          <ac:spMkLst>
            <pc:docMk/>
            <pc:sldMk cId="0" sldId="258"/>
            <ac:spMk id="10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2:34:34.747" v="441" actId="207"/>
          <ac:spMkLst>
            <pc:docMk/>
            <pc:sldMk cId="0" sldId="258"/>
            <ac:spMk id="11" creationId="{33480A47-F01D-65AC-6B93-8AC9A35FC413}"/>
          </ac:spMkLst>
        </pc:spChg>
        <pc:spChg chg="add mod">
          <ac:chgData name="Duyên Lương" userId="3a9e482f-ceb4-484a-8eab-f708ff3e9a36" providerId="ADAL" clId="{1CBF8CFF-29E3-4569-AE1F-F622B6F9D2F3}" dt="2023-06-24T02:34:14.138" v="435" actId="1076"/>
          <ac:spMkLst>
            <pc:docMk/>
            <pc:sldMk cId="0" sldId="258"/>
            <ac:spMk id="12" creationId="{5CBC6523-FFCC-11B2-0F21-085E26EDBC8E}"/>
          </ac:spMkLst>
        </pc:spChg>
        <pc:spChg chg="add mod">
          <ac:chgData name="Duyên Lương" userId="3a9e482f-ceb4-484a-8eab-f708ff3e9a36" providerId="ADAL" clId="{1CBF8CFF-29E3-4569-AE1F-F622B6F9D2F3}" dt="2023-06-24T02:34:01.438" v="429" actId="1076"/>
          <ac:spMkLst>
            <pc:docMk/>
            <pc:sldMk cId="0" sldId="258"/>
            <ac:spMk id="13" creationId="{0F3827F7-EEF6-4FFB-FAAF-1C5ECA886E8B}"/>
          </ac:spMkLst>
        </pc:spChg>
        <pc:picChg chg="add mod">
          <ac:chgData name="Duyên Lương" userId="3a9e482f-ceb4-484a-8eab-f708ff3e9a36" providerId="ADAL" clId="{1CBF8CFF-29E3-4569-AE1F-F622B6F9D2F3}" dt="2023-06-24T02:34:19.693" v="437" actId="14100"/>
          <ac:picMkLst>
            <pc:docMk/>
            <pc:sldMk cId="0" sldId="258"/>
            <ac:picMk id="14" creationId="{46660CB0-93B9-BDA3-D660-B60E385FD9F2}"/>
          </ac:picMkLst>
        </pc:picChg>
        <pc:picChg chg="add mod">
          <ac:chgData name="Duyên Lương" userId="3a9e482f-ceb4-484a-8eab-f708ff3e9a36" providerId="ADAL" clId="{1CBF8CFF-29E3-4569-AE1F-F622B6F9D2F3}" dt="2023-06-24T02:34:04.319" v="430" actId="1076"/>
          <ac:picMkLst>
            <pc:docMk/>
            <pc:sldMk cId="0" sldId="258"/>
            <ac:picMk id="15" creationId="{B924FA5F-63C4-E318-7D45-1E805D02D844}"/>
          </ac:picMkLst>
        </pc:picChg>
      </pc:sldChg>
      <pc:sldChg chg="addSp delSp modSp mod ord modTransition modAnim">
        <pc:chgData name="Duyên Lương" userId="3a9e482f-ceb4-484a-8eab-f708ff3e9a36" providerId="ADAL" clId="{1CBF8CFF-29E3-4569-AE1F-F622B6F9D2F3}" dt="2023-06-24T04:09:03.887" v="3393"/>
        <pc:sldMkLst>
          <pc:docMk/>
          <pc:sldMk cId="0" sldId="259"/>
        </pc:sldMkLst>
        <pc:spChg chg="mod">
          <ac:chgData name="Duyên Lương" userId="3a9e482f-ceb4-484a-8eab-f708ff3e9a36" providerId="ADAL" clId="{1CBF8CFF-29E3-4569-AE1F-F622B6F9D2F3}" dt="2023-06-24T02:38:31.976" v="528" actId="1076"/>
          <ac:spMkLst>
            <pc:docMk/>
            <pc:sldMk cId="0" sldId="259"/>
            <ac:spMk id="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8:28.108" v="526" actId="478"/>
          <ac:spMkLst>
            <pc:docMk/>
            <pc:sldMk cId="0" sldId="259"/>
            <ac:spMk id="5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38:32.628" v="529" actId="1076"/>
          <ac:spMkLst>
            <pc:docMk/>
            <pc:sldMk cId="0" sldId="259"/>
            <ac:spMk id="8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2:38:53.044" v="533"/>
          <ac:spMkLst>
            <pc:docMk/>
            <pc:sldMk cId="0" sldId="259"/>
            <ac:spMk id="23" creationId="{D45282E5-9D9D-7437-1F42-C25E3B0A0F03}"/>
          </ac:spMkLst>
        </pc:spChg>
        <pc:grpChg chg="del">
          <ac:chgData name="Duyên Lương" userId="3a9e482f-ceb4-484a-8eab-f708ff3e9a36" providerId="ADAL" clId="{1CBF8CFF-29E3-4569-AE1F-F622B6F9D2F3}" dt="2023-06-24T02:38:27.621" v="525" actId="478"/>
          <ac:grpSpMkLst>
            <pc:docMk/>
            <pc:sldMk cId="0" sldId="259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38:22.128" v="522" actId="478"/>
          <ac:grpSpMkLst>
            <pc:docMk/>
            <pc:sldMk cId="0" sldId="259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38:34.223" v="530" actId="478"/>
          <ac:grpSpMkLst>
            <pc:docMk/>
            <pc:sldMk cId="0" sldId="259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38:23.039" v="523" actId="478"/>
          <ac:grpSpMkLst>
            <pc:docMk/>
            <pc:sldMk cId="0" sldId="259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38:29.348" v="527" actId="478"/>
          <ac:grpSpMkLst>
            <pc:docMk/>
            <pc:sldMk cId="0" sldId="259"/>
            <ac:grpSpMk id="15" creationId="{00000000-0000-0000-0000-000000000000}"/>
          </ac:grpSpMkLst>
        </pc:grpChg>
        <pc:graphicFrameChg chg="add mod modGraphic">
          <ac:chgData name="Duyên Lương" userId="3a9e482f-ceb4-484a-8eab-f708ff3e9a36" providerId="ADAL" clId="{1CBF8CFF-29E3-4569-AE1F-F622B6F9D2F3}" dt="2023-06-24T02:39:45.434" v="564" actId="1076"/>
          <ac:graphicFrameMkLst>
            <pc:docMk/>
            <pc:sldMk cId="0" sldId="259"/>
            <ac:graphicFrameMk id="18" creationId="{174436FC-61F2-E50D-AD26-F9376847D042}"/>
          </ac:graphicFrameMkLst>
        </pc:graphicFrameChg>
        <pc:picChg chg="add mod">
          <ac:chgData name="Duyên Lương" userId="3a9e482f-ceb4-484a-8eab-f708ff3e9a36" providerId="ADAL" clId="{1CBF8CFF-29E3-4569-AE1F-F622B6F9D2F3}" dt="2023-06-24T02:39:55.514" v="568" actId="1076"/>
          <ac:picMkLst>
            <pc:docMk/>
            <pc:sldMk cId="0" sldId="259"/>
            <ac:picMk id="19" creationId="{E9E59409-F8E7-307D-44F3-A2A6D958EEF9}"/>
          </ac:picMkLst>
        </pc:picChg>
        <pc:picChg chg="add mod">
          <ac:chgData name="Duyên Lương" userId="3a9e482f-ceb4-484a-8eab-f708ff3e9a36" providerId="ADAL" clId="{1CBF8CFF-29E3-4569-AE1F-F622B6F9D2F3}" dt="2023-06-24T02:39:47.772" v="565" actId="1076"/>
          <ac:picMkLst>
            <pc:docMk/>
            <pc:sldMk cId="0" sldId="259"/>
            <ac:picMk id="20" creationId="{701FA0C3-80FC-3A48-116E-2D1CC9078B3D}"/>
          </ac:picMkLst>
        </pc:picChg>
        <pc:picChg chg="add mod">
          <ac:chgData name="Duyên Lương" userId="3a9e482f-ceb4-484a-8eab-f708ff3e9a36" providerId="ADAL" clId="{1CBF8CFF-29E3-4569-AE1F-F622B6F9D2F3}" dt="2023-06-24T02:39:52.404" v="567" actId="1076"/>
          <ac:picMkLst>
            <pc:docMk/>
            <pc:sldMk cId="0" sldId="259"/>
            <ac:picMk id="21" creationId="{E0D8CB58-DA4A-BCB8-B408-985D615DC490}"/>
          </ac:picMkLst>
        </pc:picChg>
        <pc:picChg chg="add mod">
          <ac:chgData name="Duyên Lương" userId="3a9e482f-ceb4-484a-8eab-f708ff3e9a36" providerId="ADAL" clId="{1CBF8CFF-29E3-4569-AE1F-F622B6F9D2F3}" dt="2023-06-24T02:39:57.954" v="569" actId="1076"/>
          <ac:picMkLst>
            <pc:docMk/>
            <pc:sldMk cId="0" sldId="259"/>
            <ac:picMk id="22" creationId="{08663A0A-F211-187F-377A-C4A70F525B7F}"/>
          </ac:picMkLst>
        </pc:picChg>
      </pc:sldChg>
      <pc:sldChg chg="addSp delSp modSp mod modTransition modAnim">
        <pc:chgData name="Duyên Lương" userId="3a9e482f-ceb4-484a-8eab-f708ff3e9a36" providerId="ADAL" clId="{1CBF8CFF-29E3-4569-AE1F-F622B6F9D2F3}" dt="2023-06-24T04:09:12.882" v="3396"/>
        <pc:sldMkLst>
          <pc:docMk/>
          <pc:sldMk cId="0" sldId="260"/>
        </pc:sldMkLst>
        <pc:spChg chg="del mod">
          <ac:chgData name="Duyên Lương" userId="3a9e482f-ceb4-484a-8eab-f708ff3e9a36" providerId="ADAL" clId="{1CBF8CFF-29E3-4569-AE1F-F622B6F9D2F3}" dt="2023-06-24T02:44:09.167" v="700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40:25.889" v="574" actId="478"/>
          <ac:spMkLst>
            <pc:docMk/>
            <pc:sldMk cId="0" sldId="260"/>
            <ac:spMk id="7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42:47.794" v="678" actId="1076"/>
          <ac:spMkLst>
            <pc:docMk/>
            <pc:sldMk cId="0" sldId="260"/>
            <ac:spMk id="14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2:40:34.388" v="579" actId="478"/>
          <ac:spMkLst>
            <pc:docMk/>
            <pc:sldMk cId="0" sldId="260"/>
            <ac:spMk id="15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4:11.370" v="1671" actId="2711"/>
          <ac:spMkLst>
            <pc:docMk/>
            <pc:sldMk cId="0" sldId="260"/>
            <ac:spMk id="16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2:52:25.483" v="1658" actId="1076"/>
          <ac:spMkLst>
            <pc:docMk/>
            <pc:sldMk cId="0" sldId="260"/>
            <ac:spMk id="17" creationId="{0AC6FFBB-8D59-745F-A164-51936631FEF7}"/>
          </ac:spMkLst>
        </pc:spChg>
        <pc:spChg chg="add mod">
          <ac:chgData name="Duyên Lương" userId="3a9e482f-ceb4-484a-8eab-f708ff3e9a36" providerId="ADAL" clId="{1CBF8CFF-29E3-4569-AE1F-F622B6F9D2F3}" dt="2023-06-24T02:51:46.034" v="1651" actId="207"/>
          <ac:spMkLst>
            <pc:docMk/>
            <pc:sldMk cId="0" sldId="260"/>
            <ac:spMk id="18" creationId="{14106784-0F7F-A08A-1972-4323F69C3060}"/>
          </ac:spMkLst>
        </pc:spChg>
        <pc:spChg chg="add mod">
          <ac:chgData name="Duyên Lương" userId="3a9e482f-ceb4-484a-8eab-f708ff3e9a36" providerId="ADAL" clId="{1CBF8CFF-29E3-4569-AE1F-F622B6F9D2F3}" dt="2023-06-24T02:51:41.501" v="1650" actId="207"/>
          <ac:spMkLst>
            <pc:docMk/>
            <pc:sldMk cId="0" sldId="260"/>
            <ac:spMk id="19" creationId="{EFC95A62-1549-697B-D1AE-DFBEF014E912}"/>
          </ac:spMkLst>
        </pc:spChg>
        <pc:spChg chg="add mod">
          <ac:chgData name="Duyên Lương" userId="3a9e482f-ceb4-484a-8eab-f708ff3e9a36" providerId="ADAL" clId="{1CBF8CFF-29E3-4569-AE1F-F622B6F9D2F3}" dt="2023-06-24T02:53:24.593" v="1667" actId="113"/>
          <ac:spMkLst>
            <pc:docMk/>
            <pc:sldMk cId="0" sldId="260"/>
            <ac:spMk id="20" creationId="{AB473AC8-D704-3929-7C15-2AA9315CA472}"/>
          </ac:spMkLst>
        </pc:spChg>
        <pc:spChg chg="add mod">
          <ac:chgData name="Duyên Lương" userId="3a9e482f-ceb4-484a-8eab-f708ff3e9a36" providerId="ADAL" clId="{1CBF8CFF-29E3-4569-AE1F-F622B6F9D2F3}" dt="2023-06-24T02:55:17.535" v="1676" actId="14100"/>
          <ac:spMkLst>
            <pc:docMk/>
            <pc:sldMk cId="0" sldId="260"/>
            <ac:spMk id="23" creationId="{ED332F83-0662-2E84-0A18-10DA7381CAF7}"/>
          </ac:spMkLst>
        </pc:spChg>
        <pc:spChg chg="add mod">
          <ac:chgData name="Duyên Lương" userId="3a9e482f-ceb4-484a-8eab-f708ff3e9a36" providerId="ADAL" clId="{1CBF8CFF-29E3-4569-AE1F-F622B6F9D2F3}" dt="2023-06-24T02:55:35.543" v="1677" actId="14100"/>
          <ac:spMkLst>
            <pc:docMk/>
            <pc:sldMk cId="0" sldId="260"/>
            <ac:spMk id="24" creationId="{A1CE5D6A-1147-EF5A-C64D-9C9087B89C12}"/>
          </ac:spMkLst>
        </pc:spChg>
        <pc:grpChg chg="del">
          <ac:chgData name="Duyên Lương" userId="3a9e482f-ceb4-484a-8eab-f708ff3e9a36" providerId="ADAL" clId="{1CBF8CFF-29E3-4569-AE1F-F622B6F9D2F3}" dt="2023-06-24T02:40:28.950" v="576" actId="478"/>
          <ac:grpSpMkLst>
            <pc:docMk/>
            <pc:sldMk cId="0" sldId="260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40:23.446" v="572" actId="478"/>
          <ac:grpSpMkLst>
            <pc:docMk/>
            <pc:sldMk cId="0" sldId="260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40:25.254" v="573" actId="478"/>
          <ac:grpSpMkLst>
            <pc:docMk/>
            <pc:sldMk cId="0" sldId="260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40:30.334" v="577" actId="478"/>
          <ac:grpSpMkLst>
            <pc:docMk/>
            <pc:sldMk cId="0" sldId="260"/>
            <ac:grpSpMk id="11" creationId="{00000000-0000-0000-0000-000000000000}"/>
          </ac:grpSpMkLst>
        </pc:grpChg>
        <pc:cxnChg chg="add mod">
          <ac:chgData name="Duyên Lương" userId="3a9e482f-ceb4-484a-8eab-f708ff3e9a36" providerId="ADAL" clId="{1CBF8CFF-29E3-4569-AE1F-F622B6F9D2F3}" dt="2023-06-24T02:52:59.902" v="1663" actId="208"/>
          <ac:cxnSpMkLst>
            <pc:docMk/>
            <pc:sldMk cId="0" sldId="260"/>
            <ac:cxnSpMk id="22" creationId="{BD5A8D02-FA51-F995-9F44-2327EF9AD49D}"/>
          </ac:cxnSpMkLst>
        </pc:cxnChg>
      </pc:sldChg>
      <pc:sldChg chg="addSp delSp modSp mod modTransition delAnim modAnim">
        <pc:chgData name="Duyên Lương" userId="3a9e482f-ceb4-484a-8eab-f708ff3e9a36" providerId="ADAL" clId="{1CBF8CFF-29E3-4569-AE1F-F622B6F9D2F3}" dt="2023-06-24T04:09:14.818" v="3397"/>
        <pc:sldMkLst>
          <pc:docMk/>
          <pc:sldMk cId="0" sldId="261"/>
        </pc:sldMkLst>
        <pc:spChg chg="del">
          <ac:chgData name="Duyên Lương" userId="3a9e482f-ceb4-484a-8eab-f708ff3e9a36" providerId="ADAL" clId="{1CBF8CFF-29E3-4569-AE1F-F622B6F9D2F3}" dt="2023-06-24T02:58:02.687" v="1793" actId="478"/>
          <ac:spMkLst>
            <pc:docMk/>
            <pc:sldMk cId="0" sldId="261"/>
            <ac:spMk id="2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2:57:11.731" v="1759" actId="478"/>
          <ac:spMkLst>
            <pc:docMk/>
            <pc:sldMk cId="0" sldId="261"/>
            <ac:spMk id="3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7:55.445" v="1791" actId="1036"/>
          <ac:spMkLst>
            <pc:docMk/>
            <pc:sldMk cId="0" sldId="261"/>
            <ac:spMk id="4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7:55.445" v="1791" actId="1036"/>
          <ac:spMkLst>
            <pc:docMk/>
            <pc:sldMk cId="0" sldId="261"/>
            <ac:spMk id="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57:12.610" v="1760" actId="478"/>
          <ac:spMkLst>
            <pc:docMk/>
            <pc:sldMk cId="0" sldId="261"/>
            <ac:spMk id="9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7:55.445" v="1791" actId="1036"/>
          <ac:spMkLst>
            <pc:docMk/>
            <pc:sldMk cId="0" sldId="261"/>
            <ac:spMk id="10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7:13.572" v="1761" actId="1076"/>
          <ac:spMkLst>
            <pc:docMk/>
            <pc:sldMk cId="0" sldId="261"/>
            <ac:spMk id="12" creationId="{00000000-0000-0000-0000-000000000000}"/>
          </ac:spMkLst>
        </pc:spChg>
        <pc:spChg chg="add del">
          <ac:chgData name="Duyên Lương" userId="3a9e482f-ceb4-484a-8eab-f708ff3e9a36" providerId="ADAL" clId="{1CBF8CFF-29E3-4569-AE1F-F622B6F9D2F3}" dt="2023-06-24T02:57:22.320" v="1769" actId="478"/>
          <ac:spMkLst>
            <pc:docMk/>
            <pc:sldMk cId="0" sldId="261"/>
            <ac:spMk id="1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57:14.806" v="1762" actId="478"/>
          <ac:spMkLst>
            <pc:docMk/>
            <pc:sldMk cId="0" sldId="261"/>
            <ac:spMk id="15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56:09.957" v="1680" actId="478"/>
          <ac:spMkLst>
            <pc:docMk/>
            <pc:sldMk cId="0" sldId="261"/>
            <ac:spMk id="16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6:48.221" v="1757" actId="14100"/>
          <ac:spMkLst>
            <pc:docMk/>
            <pc:sldMk cId="0" sldId="261"/>
            <ac:spMk id="17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57:15.946" v="1764" actId="478"/>
          <ac:spMkLst>
            <pc:docMk/>
            <pc:sldMk cId="0" sldId="261"/>
            <ac:spMk id="1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57:15.430" v="1763" actId="478"/>
          <ac:spMkLst>
            <pc:docMk/>
            <pc:sldMk cId="0" sldId="261"/>
            <ac:spMk id="19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7:59.108" v="1792" actId="1076"/>
          <ac:spMkLst>
            <pc:docMk/>
            <pc:sldMk cId="0" sldId="261"/>
            <ac:spMk id="21" creationId="{00000000-0000-0000-0000-000000000000}"/>
          </ac:spMkLst>
        </pc:spChg>
        <pc:spChg chg="add del mod">
          <ac:chgData name="Duyên Lương" userId="3a9e482f-ceb4-484a-8eab-f708ff3e9a36" providerId="ADAL" clId="{1CBF8CFF-29E3-4569-AE1F-F622B6F9D2F3}" dt="2023-06-24T03:30:29.215" v="1805" actId="1076"/>
          <ac:spMkLst>
            <pc:docMk/>
            <pc:sldMk cId="0" sldId="261"/>
            <ac:spMk id="23" creationId="{850CC0D1-2AC7-85E9-1EC1-3B1E42D31E4A}"/>
          </ac:spMkLst>
        </pc:spChg>
        <pc:spChg chg="add mod ord">
          <ac:chgData name="Duyên Lương" userId="3a9e482f-ceb4-484a-8eab-f708ff3e9a36" providerId="ADAL" clId="{1CBF8CFF-29E3-4569-AE1F-F622B6F9D2F3}" dt="2023-06-24T03:30:09.837" v="1802" actId="167"/>
          <ac:spMkLst>
            <pc:docMk/>
            <pc:sldMk cId="0" sldId="261"/>
            <ac:spMk id="24" creationId="{18C9B371-9EB2-C12E-36EB-202D66AA0E53}"/>
          </ac:spMkLst>
        </pc:spChg>
        <pc:spChg chg="add mod ord">
          <ac:chgData name="Duyên Lương" userId="3a9e482f-ceb4-484a-8eab-f708ff3e9a36" providerId="ADAL" clId="{1CBF8CFF-29E3-4569-AE1F-F622B6F9D2F3}" dt="2023-06-24T03:30:40.612" v="1809" actId="167"/>
          <ac:spMkLst>
            <pc:docMk/>
            <pc:sldMk cId="0" sldId="261"/>
            <ac:spMk id="25" creationId="{10818710-A956-8981-6514-F1E39F08E856}"/>
          </ac:spMkLst>
        </pc:spChg>
        <pc:spChg chg="add mod ord">
          <ac:chgData name="Duyên Lương" userId="3a9e482f-ceb4-484a-8eab-f708ff3e9a36" providerId="ADAL" clId="{1CBF8CFF-29E3-4569-AE1F-F622B6F9D2F3}" dt="2023-06-24T03:30:57.940" v="1816" actId="167"/>
          <ac:spMkLst>
            <pc:docMk/>
            <pc:sldMk cId="0" sldId="261"/>
            <ac:spMk id="26" creationId="{001A454C-155F-DC9D-F9BE-D8595FB60C2A}"/>
          </ac:spMkLst>
        </pc:spChg>
        <pc:spChg chg="add mod ord">
          <ac:chgData name="Duyên Lương" userId="3a9e482f-ceb4-484a-8eab-f708ff3e9a36" providerId="ADAL" clId="{1CBF8CFF-29E3-4569-AE1F-F622B6F9D2F3}" dt="2023-06-24T03:30:59.685" v="1817" actId="167"/>
          <ac:spMkLst>
            <pc:docMk/>
            <pc:sldMk cId="0" sldId="261"/>
            <ac:spMk id="27" creationId="{D36EDC10-515C-3D78-C0AB-AFB4B8D4EE7A}"/>
          </ac:spMkLst>
        </pc:spChg>
        <pc:spChg chg="add mod ord">
          <ac:chgData name="Duyên Lương" userId="3a9e482f-ceb4-484a-8eab-f708ff3e9a36" providerId="ADAL" clId="{1CBF8CFF-29E3-4569-AE1F-F622B6F9D2F3}" dt="2023-06-24T03:31:18.942" v="1825" actId="167"/>
          <ac:spMkLst>
            <pc:docMk/>
            <pc:sldMk cId="0" sldId="261"/>
            <ac:spMk id="28" creationId="{9FE8BE83-10AF-BF47-1553-B048C739A4D4}"/>
          </ac:spMkLst>
        </pc:spChg>
        <pc:spChg chg="add mod ord">
          <ac:chgData name="Duyên Lương" userId="3a9e482f-ceb4-484a-8eab-f708ff3e9a36" providerId="ADAL" clId="{1CBF8CFF-29E3-4569-AE1F-F622B6F9D2F3}" dt="2023-06-24T03:31:17.203" v="1824" actId="167"/>
          <ac:spMkLst>
            <pc:docMk/>
            <pc:sldMk cId="0" sldId="261"/>
            <ac:spMk id="29" creationId="{0D62110E-93ED-1F73-F6AD-22F1FD73BA05}"/>
          </ac:spMkLst>
        </pc:spChg>
        <pc:spChg chg="add mod ord">
          <ac:chgData name="Duyên Lương" userId="3a9e482f-ceb4-484a-8eab-f708ff3e9a36" providerId="ADAL" clId="{1CBF8CFF-29E3-4569-AE1F-F622B6F9D2F3}" dt="2023-06-24T03:31:36.560" v="1832" actId="167"/>
          <ac:spMkLst>
            <pc:docMk/>
            <pc:sldMk cId="0" sldId="261"/>
            <ac:spMk id="30" creationId="{35639E60-BA52-A527-5372-813254A29BCF}"/>
          </ac:spMkLst>
        </pc:spChg>
        <pc:spChg chg="add mod ord">
          <ac:chgData name="Duyên Lương" userId="3a9e482f-ceb4-484a-8eab-f708ff3e9a36" providerId="ADAL" clId="{1CBF8CFF-29E3-4569-AE1F-F622B6F9D2F3}" dt="2023-06-24T03:31:34.805" v="1831" actId="167"/>
          <ac:spMkLst>
            <pc:docMk/>
            <pc:sldMk cId="0" sldId="261"/>
            <ac:spMk id="31" creationId="{16FD73FF-C5BD-0D89-D3F7-55DC5E3C7348}"/>
          </ac:spMkLst>
        </pc:spChg>
        <pc:spChg chg="add mod ord">
          <ac:chgData name="Duyên Lương" userId="3a9e482f-ceb4-484a-8eab-f708ff3e9a36" providerId="ADAL" clId="{1CBF8CFF-29E3-4569-AE1F-F622B6F9D2F3}" dt="2023-06-24T03:31:47.724" v="1838" actId="167"/>
          <ac:spMkLst>
            <pc:docMk/>
            <pc:sldMk cId="0" sldId="261"/>
            <ac:spMk id="32" creationId="{A7E9A79E-43BE-96C0-983F-A5FDE673EA4A}"/>
          </ac:spMkLst>
        </pc:spChg>
        <pc:spChg chg="add mod ord">
          <ac:chgData name="Duyên Lương" userId="3a9e482f-ceb4-484a-8eab-f708ff3e9a36" providerId="ADAL" clId="{1CBF8CFF-29E3-4569-AE1F-F622B6F9D2F3}" dt="2023-06-24T03:31:45.782" v="1837" actId="167"/>
          <ac:spMkLst>
            <pc:docMk/>
            <pc:sldMk cId="0" sldId="261"/>
            <ac:spMk id="33" creationId="{0EACC452-2D55-0217-E227-1019F6C4C88D}"/>
          </ac:spMkLst>
        </pc:spChg>
        <pc:picChg chg="add del mod">
          <ac:chgData name="Duyên Lương" userId="3a9e482f-ceb4-484a-8eab-f708ff3e9a36" providerId="ADAL" clId="{1CBF8CFF-29E3-4569-AE1F-F622B6F9D2F3}" dt="2023-06-24T03:32:33.134" v="1842" actId="478"/>
          <ac:picMkLst>
            <pc:docMk/>
            <pc:sldMk cId="0" sldId="261"/>
            <ac:picMk id="34" creationId="{BBD5479D-93C2-A680-FEE3-5C95138CE556}"/>
          </ac:picMkLst>
        </pc:picChg>
      </pc:sldChg>
      <pc:sldChg chg="addSp delSp modSp mod ord modTransition">
        <pc:chgData name="Duyên Lương" userId="3a9e482f-ceb4-484a-8eab-f708ff3e9a36" providerId="ADAL" clId="{1CBF8CFF-29E3-4569-AE1F-F622B6F9D2F3}" dt="2023-06-24T04:09:30.632" v="3402"/>
        <pc:sldMkLst>
          <pc:docMk/>
          <pc:sldMk cId="0" sldId="262"/>
        </pc:sldMkLst>
        <pc:spChg chg="mod">
          <ac:chgData name="Duyên Lương" userId="3a9e482f-ceb4-484a-8eab-f708ff3e9a36" providerId="ADAL" clId="{1CBF8CFF-29E3-4569-AE1F-F622B6F9D2F3}" dt="2023-06-24T03:49:29.351" v="2245" actId="1076"/>
          <ac:spMkLst>
            <pc:docMk/>
            <pc:sldMk cId="0" sldId="262"/>
            <ac:spMk id="4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3:49:29.351" v="2245" actId="1076"/>
          <ac:spMkLst>
            <pc:docMk/>
            <pc:sldMk cId="0" sldId="262"/>
            <ac:spMk id="5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3:49:31.014" v="2247" actId="478"/>
          <ac:spMkLst>
            <pc:docMk/>
            <pc:sldMk cId="0" sldId="262"/>
            <ac:spMk id="11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3:49:52.095" v="2254" actId="20577"/>
          <ac:spMkLst>
            <pc:docMk/>
            <pc:sldMk cId="0" sldId="262"/>
            <ac:spMk id="18" creationId="{3DA73482-93D6-8EE2-9DE1-A9028A2AFE1F}"/>
          </ac:spMkLst>
        </pc:spChg>
        <pc:spChg chg="add mod">
          <ac:chgData name="Duyên Lương" userId="3a9e482f-ceb4-484a-8eab-f708ff3e9a36" providerId="ADAL" clId="{1CBF8CFF-29E3-4569-AE1F-F622B6F9D2F3}" dt="2023-06-24T04:02:05.034" v="3035" actId="1076"/>
          <ac:spMkLst>
            <pc:docMk/>
            <pc:sldMk cId="0" sldId="262"/>
            <ac:spMk id="19" creationId="{B6BFEC52-6DC4-32EF-959C-2B8ED6386236}"/>
          </ac:spMkLst>
        </pc:spChg>
        <pc:grpChg chg="del">
          <ac:chgData name="Duyên Lương" userId="3a9e482f-ceb4-484a-8eab-f708ff3e9a36" providerId="ADAL" clId="{1CBF8CFF-29E3-4569-AE1F-F622B6F9D2F3}" dt="2023-06-24T03:49:24.883" v="2244" actId="478"/>
          <ac:grpSpMkLst>
            <pc:docMk/>
            <pc:sldMk cId="0" sldId="262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3:49:20.195" v="2239" actId="478"/>
          <ac:grpSpMkLst>
            <pc:docMk/>
            <pc:sldMk cId="0" sldId="262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3:49:22.995" v="2242" actId="478"/>
          <ac:grpSpMkLst>
            <pc:docMk/>
            <pc:sldMk cId="0" sldId="262"/>
            <ac:grpSpMk id="9" creationId="{00000000-0000-0000-0000-000000000000}"/>
          </ac:grpSpMkLst>
        </pc:grpChg>
        <pc:grpChg chg="del mod">
          <ac:chgData name="Duyên Lương" userId="3a9e482f-ceb4-484a-8eab-f708ff3e9a36" providerId="ADAL" clId="{1CBF8CFF-29E3-4569-AE1F-F622B6F9D2F3}" dt="2023-06-24T03:49:21.462" v="2241" actId="478"/>
          <ac:grpSpMkLst>
            <pc:docMk/>
            <pc:sldMk cId="0" sldId="262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3:49:24.461" v="2243" actId="478"/>
          <ac:grpSpMkLst>
            <pc:docMk/>
            <pc:sldMk cId="0" sldId="262"/>
            <ac:grpSpMk id="15" creationId="{00000000-0000-0000-0000-000000000000}"/>
          </ac:grpSpMkLst>
        </pc:grpChg>
        <pc:graphicFrameChg chg="add mod modGraphic">
          <ac:chgData name="Duyên Lương" userId="3a9e482f-ceb4-484a-8eab-f708ff3e9a36" providerId="ADAL" clId="{1CBF8CFF-29E3-4569-AE1F-F622B6F9D2F3}" dt="2023-06-24T04:02:43.733" v="3050" actId="1076"/>
          <ac:graphicFrameMkLst>
            <pc:docMk/>
            <pc:sldMk cId="0" sldId="262"/>
            <ac:graphicFrameMk id="20" creationId="{E2CC0C82-C62E-A25A-A659-1E7DD830BC20}"/>
          </ac:graphicFrameMkLst>
        </pc:graphicFrameChg>
      </pc:sldChg>
      <pc:sldChg chg="addSp delSp modSp mod ord modTransition modAnim">
        <pc:chgData name="Duyên Lương" userId="3a9e482f-ceb4-484a-8eab-f708ff3e9a36" providerId="ADAL" clId="{1CBF8CFF-29E3-4569-AE1F-F622B6F9D2F3}" dt="2023-06-24T04:09:28.132" v="3401"/>
        <pc:sldMkLst>
          <pc:docMk/>
          <pc:sldMk cId="0" sldId="263"/>
        </pc:sldMkLst>
        <pc:spChg chg="del">
          <ac:chgData name="Duyên Lương" userId="3a9e482f-ceb4-484a-8eab-f708ff3e9a36" providerId="ADAL" clId="{1CBF8CFF-29E3-4569-AE1F-F622B6F9D2F3}" dt="2023-06-24T03:51:14.499" v="2298" actId="478"/>
          <ac:spMkLst>
            <pc:docMk/>
            <pc:sldMk cId="0" sldId="263"/>
            <ac:spMk id="2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2:23.549" v="2419" actId="478"/>
          <ac:spMkLst>
            <pc:docMk/>
            <pc:sldMk cId="0" sldId="263"/>
            <ac:spMk id="6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3:52:32.050" v="2422" actId="1076"/>
          <ac:spMkLst>
            <pc:docMk/>
            <pc:sldMk cId="0" sldId="263"/>
            <ac:spMk id="7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2:21.968" v="2418" actId="478"/>
          <ac:spMkLst>
            <pc:docMk/>
            <pc:sldMk cId="0" sldId="263"/>
            <ac:spMk id="8" creationId="{00000000-0000-0000-0000-000000000000}"/>
          </ac:spMkLst>
        </pc:spChg>
        <pc:spChg chg="add del mod">
          <ac:chgData name="Duyên Lương" userId="3a9e482f-ceb4-484a-8eab-f708ff3e9a36" providerId="ADAL" clId="{1CBF8CFF-29E3-4569-AE1F-F622B6F9D2F3}" dt="2023-06-24T03:51:57.245" v="2313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2:21.401" v="2417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1:12.191" v="2296" actId="478"/>
          <ac:spMkLst>
            <pc:docMk/>
            <pc:sldMk cId="0" sldId="263"/>
            <ac:spMk id="11" creationId="{00000000-0000-0000-0000-000000000000}"/>
          </ac:spMkLst>
        </pc:spChg>
        <pc:spChg chg="add del mod">
          <ac:chgData name="Duyên Lương" userId="3a9e482f-ceb4-484a-8eab-f708ff3e9a36" providerId="ADAL" clId="{1CBF8CFF-29E3-4569-AE1F-F622B6F9D2F3}" dt="2023-06-24T03:51:57.797" v="2315" actId="478"/>
          <ac:spMkLst>
            <pc:docMk/>
            <pc:sldMk cId="0" sldId="263"/>
            <ac:spMk id="12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3:59:54.799" v="2877" actId="1076"/>
          <ac:spMkLst>
            <pc:docMk/>
            <pc:sldMk cId="0" sldId="263"/>
            <ac:spMk id="13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3:51:11.593" v="2295" actId="478"/>
          <ac:spMkLst>
            <pc:docMk/>
            <pc:sldMk cId="0" sldId="263"/>
            <ac:spMk id="1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1:58.561" v="2316" actId="478"/>
          <ac:spMkLst>
            <pc:docMk/>
            <pc:sldMk cId="0" sldId="263"/>
            <ac:spMk id="15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1:44.393" v="2303" actId="478"/>
          <ac:spMkLst>
            <pc:docMk/>
            <pc:sldMk cId="0" sldId="263"/>
            <ac:spMk id="16" creationId="{00000000-0000-0000-0000-000000000000}"/>
          </ac:spMkLst>
        </pc:spChg>
        <pc:spChg chg="add del">
          <ac:chgData name="Duyên Lương" userId="3a9e482f-ceb4-484a-8eab-f708ff3e9a36" providerId="ADAL" clId="{1CBF8CFF-29E3-4569-AE1F-F622B6F9D2F3}" dt="2023-06-24T03:51:56.627" v="2312" actId="478"/>
          <ac:spMkLst>
            <pc:docMk/>
            <pc:sldMk cId="0" sldId="263"/>
            <ac:spMk id="17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4:01:12.838" v="3011" actId="14100"/>
          <ac:spMkLst>
            <pc:docMk/>
            <pc:sldMk cId="0" sldId="263"/>
            <ac:spMk id="25" creationId="{D08AEE38-6F17-904C-4A74-4A83F4D86DAE}"/>
          </ac:spMkLst>
        </pc:spChg>
        <pc:spChg chg="add mod">
          <ac:chgData name="Duyên Lương" userId="3a9e482f-ceb4-484a-8eab-f708ff3e9a36" providerId="ADAL" clId="{1CBF8CFF-29E3-4569-AE1F-F622B6F9D2F3}" dt="2023-06-24T03:54:40.522" v="2612" actId="1076"/>
          <ac:spMkLst>
            <pc:docMk/>
            <pc:sldMk cId="0" sldId="263"/>
            <ac:spMk id="26" creationId="{6157265D-398F-F933-B187-2AA54BE09641}"/>
          </ac:spMkLst>
        </pc:spChg>
        <pc:spChg chg="add mod">
          <ac:chgData name="Duyên Lương" userId="3a9e482f-ceb4-484a-8eab-f708ff3e9a36" providerId="ADAL" clId="{1CBF8CFF-29E3-4569-AE1F-F622B6F9D2F3}" dt="2023-06-24T04:01:16.465" v="3013" actId="14100"/>
          <ac:spMkLst>
            <pc:docMk/>
            <pc:sldMk cId="0" sldId="263"/>
            <ac:spMk id="27" creationId="{302FAD0F-1870-A60A-54A5-1B5F9C0A7FFD}"/>
          </ac:spMkLst>
        </pc:spChg>
        <pc:spChg chg="add mod">
          <ac:chgData name="Duyên Lương" userId="3a9e482f-ceb4-484a-8eab-f708ff3e9a36" providerId="ADAL" clId="{1CBF8CFF-29E3-4569-AE1F-F622B6F9D2F3}" dt="2023-06-24T04:01:18.550" v="3014" actId="1076"/>
          <ac:spMkLst>
            <pc:docMk/>
            <pc:sldMk cId="0" sldId="263"/>
            <ac:spMk id="28" creationId="{B45E6941-8D6C-19C5-6A11-3EA615E5695E}"/>
          </ac:spMkLst>
        </pc:spChg>
        <pc:spChg chg="add mod">
          <ac:chgData name="Duyên Lương" userId="3a9e482f-ceb4-484a-8eab-f708ff3e9a36" providerId="ADAL" clId="{1CBF8CFF-29E3-4569-AE1F-F622B6F9D2F3}" dt="2023-06-24T03:54:52.733" v="2615" actId="1076"/>
          <ac:spMkLst>
            <pc:docMk/>
            <pc:sldMk cId="0" sldId="263"/>
            <ac:spMk id="29" creationId="{8878A555-E48F-1EFA-1213-5B456C11405A}"/>
          </ac:spMkLst>
        </pc:spChg>
        <pc:spChg chg="add mod">
          <ac:chgData name="Duyên Lương" userId="3a9e482f-ceb4-484a-8eab-f708ff3e9a36" providerId="ADAL" clId="{1CBF8CFF-29E3-4569-AE1F-F622B6F9D2F3}" dt="2023-06-24T04:01:38.639" v="3022" actId="1076"/>
          <ac:spMkLst>
            <pc:docMk/>
            <pc:sldMk cId="0" sldId="263"/>
            <ac:spMk id="30" creationId="{93A31881-1E51-CE8F-0A83-FA884A9C6C3E}"/>
          </ac:spMkLst>
        </pc:spChg>
        <pc:grpChg chg="del">
          <ac:chgData name="Duyên Lương" userId="3a9e482f-ceb4-484a-8eab-f708ff3e9a36" providerId="ADAL" clId="{1CBF8CFF-29E3-4569-AE1F-F622B6F9D2F3}" dt="2023-06-24T03:51:16.641" v="2300" actId="478"/>
          <ac:grpSpMkLst>
            <pc:docMk/>
            <pc:sldMk cId="0" sldId="263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3:51:13.467" v="2297" actId="478"/>
          <ac:grpSpMkLst>
            <pc:docMk/>
            <pc:sldMk cId="0" sldId="263"/>
            <ac:grpSpMk id="18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3:51:15.568" v="2299" actId="478"/>
          <ac:grpSpMkLst>
            <pc:docMk/>
            <pc:sldMk cId="0" sldId="263"/>
            <ac:grpSpMk id="21" creationId="{00000000-0000-0000-0000-000000000000}"/>
          </ac:grpSpMkLst>
        </pc:grpChg>
        <pc:picChg chg="add mod">
          <ac:chgData name="Duyên Lương" userId="3a9e482f-ceb4-484a-8eab-f708ff3e9a36" providerId="ADAL" clId="{1CBF8CFF-29E3-4569-AE1F-F622B6F9D2F3}" dt="2023-06-24T03:52:17.767" v="2416" actId="1038"/>
          <ac:picMkLst>
            <pc:docMk/>
            <pc:sldMk cId="0" sldId="263"/>
            <ac:picMk id="24" creationId="{0DF97DB5-EA0D-0CD0-C6EA-6C5308317629}"/>
          </ac:picMkLst>
        </pc:picChg>
      </pc:sldChg>
      <pc:sldChg chg="delSp modSp mod ord modTransition">
        <pc:chgData name="Duyên Lương" userId="3a9e482f-ceb4-484a-8eab-f708ff3e9a36" providerId="ADAL" clId="{1CBF8CFF-29E3-4569-AE1F-F622B6F9D2F3}" dt="2023-06-24T04:09:26.877" v="3400"/>
        <pc:sldMkLst>
          <pc:docMk/>
          <pc:sldMk cId="0" sldId="264"/>
        </pc:sldMkLst>
        <pc:spChg chg="mod">
          <ac:chgData name="Duyên Lương" userId="3a9e482f-ceb4-484a-8eab-f708ff3e9a36" providerId="ADAL" clId="{1CBF8CFF-29E3-4569-AE1F-F622B6F9D2F3}" dt="2023-06-24T03:50:34.557" v="2284" actId="1076"/>
          <ac:spMkLst>
            <pc:docMk/>
            <pc:sldMk cId="0" sldId="264"/>
            <ac:spMk id="6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0:16.843" v="2268" actId="478"/>
          <ac:spMkLst>
            <pc:docMk/>
            <pc:sldMk cId="0" sldId="264"/>
            <ac:spMk id="7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0:18.001" v="2269" actId="478"/>
          <ac:spMkLst>
            <pc:docMk/>
            <pc:sldMk cId="0" sldId="264"/>
            <ac:spMk id="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0:19.436" v="2270" actId="478"/>
          <ac:spMkLst>
            <pc:docMk/>
            <pc:sldMk cId="0" sldId="264"/>
            <ac:spMk id="9" creationId="{00000000-0000-0000-0000-000000000000}"/>
          </ac:spMkLst>
        </pc:spChg>
        <pc:grpChg chg="mod">
          <ac:chgData name="Duyên Lương" userId="3a9e482f-ceb4-484a-8eab-f708ff3e9a36" providerId="ADAL" clId="{1CBF8CFF-29E3-4569-AE1F-F622B6F9D2F3}" dt="2023-06-24T03:50:25.545" v="2274" actId="1076"/>
          <ac:grpSpMkLst>
            <pc:docMk/>
            <pc:sldMk cId="0" sldId="264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3:50:20.846" v="2271" actId="478"/>
          <ac:grpSpMkLst>
            <pc:docMk/>
            <pc:sldMk cId="0" sldId="264"/>
            <ac:grpSpMk id="16" creationId="{00000000-0000-0000-0000-000000000000}"/>
          </ac:grpSpMkLst>
        </pc:grpChg>
      </pc:sldChg>
      <pc:sldChg chg="delSp modSp mod">
        <pc:chgData name="Duyên Lương" userId="3a9e482f-ceb4-484a-8eab-f708ff3e9a36" providerId="ADAL" clId="{1CBF8CFF-29E3-4569-AE1F-F622B6F9D2F3}" dt="2023-06-24T04:08:25.122" v="3387" actId="1076"/>
        <pc:sldMkLst>
          <pc:docMk/>
          <pc:sldMk cId="0" sldId="265"/>
        </pc:sldMkLst>
        <pc:spChg chg="mod">
          <ac:chgData name="Duyên Lương" userId="3a9e482f-ceb4-484a-8eab-f708ff3e9a36" providerId="ADAL" clId="{1CBF8CFF-29E3-4569-AE1F-F622B6F9D2F3}" dt="2023-06-24T04:08:25.122" v="3387" actId="1076"/>
          <ac:spMkLst>
            <pc:docMk/>
            <pc:sldMk cId="0" sldId="265"/>
            <ac:spMk id="2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4:08:10.082" v="3376" actId="478"/>
          <ac:spMkLst>
            <pc:docMk/>
            <pc:sldMk cId="0" sldId="265"/>
            <ac:spMk id="21" creationId="{00000000-0000-0000-0000-000000000000}"/>
          </ac:spMkLst>
        </pc:spChg>
      </pc:sldChg>
      <pc:sldChg chg="modSp add mod">
        <pc:chgData name="Duyên Lương" userId="3a9e482f-ceb4-484a-8eab-f708ff3e9a36" providerId="ADAL" clId="{1CBF8CFF-29E3-4569-AE1F-F622B6F9D2F3}" dt="2023-06-24T02:24:56.715" v="223" actId="14100"/>
        <pc:sldMkLst>
          <pc:docMk/>
          <pc:sldMk cId="3750650328" sldId="311"/>
        </pc:sldMkLst>
        <pc:spChg chg="mod">
          <ac:chgData name="Duyên Lương" userId="3a9e482f-ceb4-484a-8eab-f708ff3e9a36" providerId="ADAL" clId="{1CBF8CFF-29E3-4569-AE1F-F622B6F9D2F3}" dt="2023-06-24T02:24:56.715" v="223" actId="14100"/>
          <ac:spMkLst>
            <pc:docMk/>
            <pc:sldMk cId="3750650328" sldId="311"/>
            <ac:spMk id="115" creationId="{2BBED381-7F50-4EE2-9D66-A7F2400D83F9}"/>
          </ac:spMkLst>
        </pc:spChg>
      </pc:sldChg>
      <pc:sldChg chg="addSp delSp modSp add mod">
        <pc:chgData name="Duyên Lương" userId="3a9e482f-ceb4-484a-8eab-f708ff3e9a36" providerId="ADAL" clId="{1CBF8CFF-29E3-4569-AE1F-F622B6F9D2F3}" dt="2023-06-24T02:21:03.779" v="138" actId="1076"/>
        <pc:sldMkLst>
          <pc:docMk/>
          <pc:sldMk cId="605405833" sldId="314"/>
        </pc:sldMkLst>
        <pc:spChg chg="mod">
          <ac:chgData name="Duyên Lương" userId="3a9e482f-ceb4-484a-8eab-f708ff3e9a36" providerId="ADAL" clId="{1CBF8CFF-29E3-4569-AE1F-F622B6F9D2F3}" dt="2023-06-24T02:21:03.779" v="138" actId="1076"/>
          <ac:spMkLst>
            <pc:docMk/>
            <pc:sldMk cId="605405833" sldId="314"/>
            <ac:spMk id="3" creationId="{F8E91962-13B4-486F-6D67-ABE34971AD45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4" creationId="{DB5AEA07-5B1F-49EA-BDED-B2092EB0E314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5" creationId="{377C6DF0-1A74-4756-A22B-361D490BD9BB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6" creationId="{9B43637B-0D61-4D97-8BAE-D616599E1C1C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7" creationId="{7906F5D7-CCC8-425A-9C97-02531331B219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8" creationId="{0B5C984C-CE24-4D1D-BA8A-FDCB9861CF5F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9" creationId="{984F13C7-DB49-4AFB-87CF-DEA1B15DCE97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0" creationId="{A2CD92A5-B2AD-4CAD-B12C-6AE359F52D64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1" creationId="{ACCC2C50-FF47-46A4-A360-A304E4A5839C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2" creationId="{6D095C9D-DFCB-4AF3-BDE1-ED36852FF74A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3" creationId="{4E2185BE-A82E-4952-8A81-84660D759CA3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4" creationId="{6EA0704F-F629-4288-93C6-C79417CE6FCC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5" creationId="{467F4D4B-E0B7-433A-9F95-F25CD46AAFA4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6" creationId="{BABED30B-EB19-47F0-88AF-575EAF9C27EC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7" creationId="{B68351D9-5F51-4077-B63E-1A4CB4444085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8" creationId="{B4DAE015-7732-4202-BA4F-A536C304BD44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9" creationId="{A565BE01-F430-4C12-8FAD-328E8A195920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0" creationId="{B611B025-10AE-42C4-B674-17C8AC0C537D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1" creationId="{78CC7422-0190-4BD0-A01B-C3A6E6EF3D60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2" creationId="{02EE7881-91FB-4FFF-9384-3A70121E8A4A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3" creationId="{87FFD2E6-43DF-458D-8CB0-91ADE221EC37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4" creationId="{98BA913B-C838-431C-B74F-854638B56AA1}"/>
          </ac:spMkLst>
        </pc:spChg>
        <pc:spChg chg="mod">
          <ac:chgData name="Duyên Lương" userId="3a9e482f-ceb4-484a-8eab-f708ff3e9a36" providerId="ADAL" clId="{1CBF8CFF-29E3-4569-AE1F-F622B6F9D2F3}" dt="2023-06-24T02:19:25.678" v="67" actId="1076"/>
          <ac:spMkLst>
            <pc:docMk/>
            <pc:sldMk cId="605405833" sldId="314"/>
            <ac:spMk id="25" creationId="{106192AC-6424-4211-B8A5-AB6B365ADAAC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6" creationId="{6664280F-6C62-4EF7-ADDE-87B9F5F5D1BF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7" creationId="{7C4F3018-1A6C-4A8A-BD9D-0670F970AAD6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8" creationId="{94843D59-A7CB-4AEA-B699-B51578B94387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9" creationId="{14788083-D71E-44FD-89EA-06248260CD4F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0" creationId="{EA314BAE-C1C4-4F5B-9D6A-DB962E6E1C56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1" creationId="{962EA127-30D7-4FE6-B4A6-8A975234BDEA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2" creationId="{9212E21A-E99B-4B2D-868C-4FB11B7B79E9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3" creationId="{A23D5EB6-B482-48D9-85BB-5035ED3B4C21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4" creationId="{39F2D478-F6BE-4289-B53B-14C24B3230A0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8" creationId="{025FA23B-0AF8-407B-8E23-CD0B04980DE9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9" creationId="{60ED7973-646A-4D65-96EA-BB3690C9A2E5}"/>
          </ac:spMkLst>
        </pc:spChg>
        <pc:picChg chg="mod">
          <ac:chgData name="Duyên Lương" userId="3a9e482f-ceb4-484a-8eab-f708ff3e9a36" providerId="ADAL" clId="{1CBF8CFF-29E3-4569-AE1F-F622B6F9D2F3}" dt="2023-06-24T02:18:13.562" v="59" actId="14100"/>
          <ac:picMkLst>
            <pc:docMk/>
            <pc:sldMk cId="605405833" sldId="314"/>
            <ac:picMk id="41" creationId="{1CB1C8DF-553E-4801-BC09-2896C705359D}"/>
          </ac:picMkLst>
        </pc:picChg>
        <pc:picChg chg="add mod">
          <ac:chgData name="Duyên Lương" userId="3a9e482f-ceb4-484a-8eab-f708ff3e9a36" providerId="ADAL" clId="{1CBF8CFF-29E3-4569-AE1F-F622B6F9D2F3}" dt="2023-06-24T02:19:20.515" v="66" actId="167"/>
          <ac:picMkLst>
            <pc:docMk/>
            <pc:sldMk cId="605405833" sldId="314"/>
            <ac:picMk id="1026" creationId="{B6E79D93-C6C6-DEC2-A6E7-A111E4BBC317}"/>
          </ac:picMkLst>
        </pc:picChg>
        <pc:picChg chg="del mod">
          <ac:chgData name="Duyên Lương" userId="3a9e482f-ceb4-484a-8eab-f708ff3e9a36" providerId="ADAL" clId="{1CBF8CFF-29E3-4569-AE1F-F622B6F9D2F3}" dt="2023-06-24T02:18:26.355" v="61" actId="478"/>
          <ac:picMkLst>
            <pc:docMk/>
            <pc:sldMk cId="605405833" sldId="314"/>
            <ac:picMk id="7170" creationId="{42101D6D-2948-9412-561A-3509CFA4C551}"/>
          </ac:picMkLst>
        </pc:picChg>
        <pc:cxnChg chg="mod">
          <ac:chgData name="Duyên Lương" userId="3a9e482f-ceb4-484a-8eab-f708ff3e9a36" providerId="ADAL" clId="{1CBF8CFF-29E3-4569-AE1F-F622B6F9D2F3}" dt="2023-06-24T02:18:13.562" v="59" actId="14100"/>
          <ac:cxnSpMkLst>
            <pc:docMk/>
            <pc:sldMk cId="605405833" sldId="314"/>
            <ac:cxnSpMk id="36" creationId="{D7CD414E-E23F-49BF-B23C-D1B3E6B12853}"/>
          </ac:cxnSpMkLst>
        </pc:cxnChg>
      </pc:sldChg>
      <pc:sldChg chg="addSp delSp modSp add mod">
        <pc:chgData name="Duyên Lương" userId="3a9e482f-ceb4-484a-8eab-f708ff3e9a36" providerId="ADAL" clId="{1CBF8CFF-29E3-4569-AE1F-F622B6F9D2F3}" dt="2023-06-24T02:20:56.899" v="134" actId="20577"/>
        <pc:sldMkLst>
          <pc:docMk/>
          <pc:sldMk cId="3818522978" sldId="315"/>
        </pc:sldMkLst>
        <pc:spChg chg="mod">
          <ac:chgData name="Duyên Lương" userId="3a9e482f-ceb4-484a-8eab-f708ff3e9a36" providerId="ADAL" clId="{1CBF8CFF-29E3-4569-AE1F-F622B6F9D2F3}" dt="2023-06-24T02:20:56.899" v="134" actId="20577"/>
          <ac:spMkLst>
            <pc:docMk/>
            <pc:sldMk cId="3818522978" sldId="315"/>
            <ac:spMk id="3" creationId="{F8E91962-13B4-486F-6D67-ABE34971AD45}"/>
          </ac:spMkLst>
        </pc:spChg>
        <pc:spChg chg="mod">
          <ac:chgData name="Duyên Lương" userId="3a9e482f-ceb4-484a-8eab-f708ff3e9a36" providerId="ADAL" clId="{1CBF8CFF-29E3-4569-AE1F-F622B6F9D2F3}" dt="2023-06-24T02:20:29.533" v="107" actId="1076"/>
          <ac:spMkLst>
            <pc:docMk/>
            <pc:sldMk cId="3818522978" sldId="315"/>
            <ac:spMk id="25" creationId="{106192AC-6424-4211-B8A5-AB6B365ADAAC}"/>
          </ac:spMkLst>
        </pc:spChg>
        <pc:picChg chg="del">
          <ac:chgData name="Duyên Lương" userId="3a9e482f-ceb4-484a-8eab-f708ff3e9a36" providerId="ADAL" clId="{1CBF8CFF-29E3-4569-AE1F-F622B6F9D2F3}" dt="2023-06-24T02:20:15.576" v="101" actId="478"/>
          <ac:picMkLst>
            <pc:docMk/>
            <pc:sldMk cId="3818522978" sldId="315"/>
            <ac:picMk id="1026" creationId="{B6E79D93-C6C6-DEC2-A6E7-A111E4BBC317}"/>
          </ac:picMkLst>
        </pc:picChg>
        <pc:picChg chg="add mod">
          <ac:chgData name="Duyên Lương" userId="3a9e482f-ceb4-484a-8eab-f708ff3e9a36" providerId="ADAL" clId="{1CBF8CFF-29E3-4569-AE1F-F622B6F9D2F3}" dt="2023-06-24T02:20:26.245" v="106" actId="167"/>
          <ac:picMkLst>
            <pc:docMk/>
            <pc:sldMk cId="3818522978" sldId="315"/>
            <ac:picMk id="5122" creationId="{58B0111B-3EAE-B5ED-7512-58F688330987}"/>
          </ac:picMkLst>
        </pc:picChg>
      </pc:sldChg>
      <pc:sldChg chg="addSp delSp modSp add mod">
        <pc:chgData name="Duyên Lương" userId="3a9e482f-ceb4-484a-8eab-f708ff3e9a36" providerId="ADAL" clId="{1CBF8CFF-29E3-4569-AE1F-F622B6F9D2F3}" dt="2023-06-24T02:22:04.064" v="157" actId="20577"/>
        <pc:sldMkLst>
          <pc:docMk/>
          <pc:sldMk cId="524038988" sldId="316"/>
        </pc:sldMkLst>
        <pc:spChg chg="mod">
          <ac:chgData name="Duyên Lương" userId="3a9e482f-ceb4-484a-8eab-f708ff3e9a36" providerId="ADAL" clId="{1CBF8CFF-29E3-4569-AE1F-F622B6F9D2F3}" dt="2023-06-24T02:22:04.064" v="157" actId="20577"/>
          <ac:spMkLst>
            <pc:docMk/>
            <pc:sldMk cId="524038988" sldId="316"/>
            <ac:spMk id="3" creationId="{F8E91962-13B4-486F-6D67-ABE34971AD45}"/>
          </ac:spMkLst>
        </pc:spChg>
        <pc:spChg chg="mod">
          <ac:chgData name="Duyên Lương" userId="3a9e482f-ceb4-484a-8eab-f708ff3e9a36" providerId="ADAL" clId="{1CBF8CFF-29E3-4569-AE1F-F622B6F9D2F3}" dt="2023-06-24T02:22:00.491" v="149" actId="1076"/>
          <ac:spMkLst>
            <pc:docMk/>
            <pc:sldMk cId="524038988" sldId="316"/>
            <ac:spMk id="25" creationId="{106192AC-6424-4211-B8A5-AB6B365ADAAC}"/>
          </ac:spMkLst>
        </pc:spChg>
        <pc:picChg chg="del">
          <ac:chgData name="Duyên Lương" userId="3a9e482f-ceb4-484a-8eab-f708ff3e9a36" providerId="ADAL" clId="{1CBF8CFF-29E3-4569-AE1F-F622B6F9D2F3}" dt="2023-06-24T02:21:43.993" v="140" actId="478"/>
          <ac:picMkLst>
            <pc:docMk/>
            <pc:sldMk cId="524038988" sldId="316"/>
            <ac:picMk id="1026" creationId="{B6E79D93-C6C6-DEC2-A6E7-A111E4BBC317}"/>
          </ac:picMkLst>
        </pc:picChg>
        <pc:picChg chg="add mod">
          <ac:chgData name="Duyên Lương" userId="3a9e482f-ceb4-484a-8eab-f708ff3e9a36" providerId="ADAL" clId="{1CBF8CFF-29E3-4569-AE1F-F622B6F9D2F3}" dt="2023-06-24T02:21:56.827" v="148" actId="167"/>
          <ac:picMkLst>
            <pc:docMk/>
            <pc:sldMk cId="524038988" sldId="316"/>
            <ac:picMk id="4098" creationId="{79FC2D62-1169-BD67-75E3-58942C447D81}"/>
          </ac:picMkLst>
        </pc:picChg>
      </pc:sldChg>
      <pc:sldChg chg="addSp delSp modSp add mod">
        <pc:chgData name="Duyên Lương" userId="3a9e482f-ceb4-484a-8eab-f708ff3e9a36" providerId="ADAL" clId="{1CBF8CFF-29E3-4569-AE1F-F622B6F9D2F3}" dt="2023-06-24T02:23:52.327" v="186" actId="1076"/>
        <pc:sldMkLst>
          <pc:docMk/>
          <pc:sldMk cId="2223094612" sldId="317"/>
        </pc:sldMkLst>
        <pc:spChg chg="mod">
          <ac:chgData name="Duyên Lương" userId="3a9e482f-ceb4-484a-8eab-f708ff3e9a36" providerId="ADAL" clId="{1CBF8CFF-29E3-4569-AE1F-F622B6F9D2F3}" dt="2023-06-24T02:23:52.327" v="186" actId="1076"/>
          <ac:spMkLst>
            <pc:docMk/>
            <pc:sldMk cId="2223094612" sldId="317"/>
            <ac:spMk id="3" creationId="{F8E91962-13B4-486F-6D67-ABE34971AD45}"/>
          </ac:spMkLst>
        </pc:spChg>
        <pc:spChg chg="mod">
          <ac:chgData name="Duyên Lương" userId="3a9e482f-ceb4-484a-8eab-f708ff3e9a36" providerId="ADAL" clId="{1CBF8CFF-29E3-4569-AE1F-F622B6F9D2F3}" dt="2023-06-24T02:23:39.103" v="170" actId="1076"/>
          <ac:spMkLst>
            <pc:docMk/>
            <pc:sldMk cId="2223094612" sldId="317"/>
            <ac:spMk id="25" creationId="{106192AC-6424-4211-B8A5-AB6B365ADAAC}"/>
          </ac:spMkLst>
        </pc:spChg>
        <pc:spChg chg="mod">
          <ac:chgData name="Duyên Lương" userId="3a9e482f-ceb4-484a-8eab-f708ff3e9a36" providerId="ADAL" clId="{1CBF8CFF-29E3-4569-AE1F-F622B6F9D2F3}" dt="2023-06-24T02:23:33.781" v="169" actId="1038"/>
          <ac:spMkLst>
            <pc:docMk/>
            <pc:sldMk cId="2223094612" sldId="317"/>
            <ac:spMk id="26" creationId="{6664280F-6C62-4EF7-ADDE-87B9F5F5D1BF}"/>
          </ac:spMkLst>
        </pc:spChg>
        <pc:picChg chg="del">
          <ac:chgData name="Duyên Lương" userId="3a9e482f-ceb4-484a-8eab-f708ff3e9a36" providerId="ADAL" clId="{1CBF8CFF-29E3-4569-AE1F-F622B6F9D2F3}" dt="2023-06-24T02:23:17.512" v="160" actId="478"/>
          <ac:picMkLst>
            <pc:docMk/>
            <pc:sldMk cId="2223094612" sldId="317"/>
            <ac:picMk id="1026" creationId="{B6E79D93-C6C6-DEC2-A6E7-A111E4BBC317}"/>
          </ac:picMkLst>
        </pc:picChg>
        <pc:picChg chg="add mod">
          <ac:chgData name="Duyên Lương" userId="3a9e482f-ceb4-484a-8eab-f708ff3e9a36" providerId="ADAL" clId="{1CBF8CFF-29E3-4569-AE1F-F622B6F9D2F3}" dt="2023-06-24T02:23:31.352" v="167" actId="167"/>
          <ac:picMkLst>
            <pc:docMk/>
            <pc:sldMk cId="2223094612" sldId="317"/>
            <ac:picMk id="3074" creationId="{69D9F387-C676-6841-1896-1F3A1ADFD43A}"/>
          </ac:picMkLst>
        </pc:picChg>
      </pc:sldChg>
      <pc:sldChg chg="addSp delSp modSp add mod">
        <pc:chgData name="Duyên Lương" userId="3a9e482f-ceb4-484a-8eab-f708ff3e9a36" providerId="ADAL" clId="{1CBF8CFF-29E3-4569-AE1F-F622B6F9D2F3}" dt="2023-06-24T02:24:37.700" v="208" actId="20577"/>
        <pc:sldMkLst>
          <pc:docMk/>
          <pc:sldMk cId="3789708349" sldId="318"/>
        </pc:sldMkLst>
        <pc:spChg chg="mod">
          <ac:chgData name="Duyên Lương" userId="3a9e482f-ceb4-484a-8eab-f708ff3e9a36" providerId="ADAL" clId="{1CBF8CFF-29E3-4569-AE1F-F622B6F9D2F3}" dt="2023-06-24T02:24:37.700" v="208" actId="20577"/>
          <ac:spMkLst>
            <pc:docMk/>
            <pc:sldMk cId="3789708349" sldId="318"/>
            <ac:spMk id="3" creationId="{F8E91962-13B4-486F-6D67-ABE34971AD45}"/>
          </ac:spMkLst>
        </pc:spChg>
        <pc:spChg chg="mod">
          <ac:chgData name="Duyên Lương" userId="3a9e482f-ceb4-484a-8eab-f708ff3e9a36" providerId="ADAL" clId="{1CBF8CFF-29E3-4569-AE1F-F622B6F9D2F3}" dt="2023-06-24T02:24:31.547" v="195" actId="1076"/>
          <ac:spMkLst>
            <pc:docMk/>
            <pc:sldMk cId="3789708349" sldId="318"/>
            <ac:spMk id="25" creationId="{106192AC-6424-4211-B8A5-AB6B365ADAAC}"/>
          </ac:spMkLst>
        </pc:spChg>
        <pc:picChg chg="del">
          <ac:chgData name="Duyên Lương" userId="3a9e482f-ceb4-484a-8eab-f708ff3e9a36" providerId="ADAL" clId="{1CBF8CFF-29E3-4569-AE1F-F622B6F9D2F3}" dt="2023-06-24T02:24:19.485" v="189" actId="478"/>
          <ac:picMkLst>
            <pc:docMk/>
            <pc:sldMk cId="3789708349" sldId="318"/>
            <ac:picMk id="1026" creationId="{B6E79D93-C6C6-DEC2-A6E7-A111E4BBC317}"/>
          </ac:picMkLst>
        </pc:picChg>
        <pc:picChg chg="add mod">
          <ac:chgData name="Duyên Lương" userId="3a9e482f-ceb4-484a-8eab-f708ff3e9a36" providerId="ADAL" clId="{1CBF8CFF-29E3-4569-AE1F-F622B6F9D2F3}" dt="2023-06-24T02:24:28.280" v="194" actId="167"/>
          <ac:picMkLst>
            <pc:docMk/>
            <pc:sldMk cId="3789708349" sldId="318"/>
            <ac:picMk id="2050" creationId="{663F84AB-D199-BCD2-0F9D-E255F96D3C79}"/>
          </ac:picMkLst>
        </pc:picChg>
      </pc:sldChg>
      <pc:sldChg chg="addSp delSp modSp mod modTransition delAnim modAnim">
        <pc:chgData name="Duyên Lương" userId="3a9e482f-ceb4-484a-8eab-f708ff3e9a36" providerId="ADAL" clId="{1CBF8CFF-29E3-4569-AE1F-F622B6F9D2F3}" dt="2023-06-24T04:08:58.774" v="3392"/>
        <pc:sldMkLst>
          <pc:docMk/>
          <pc:sldMk cId="2081753971" sldId="319"/>
        </pc:sldMkLst>
        <pc:spChg chg="add mod">
          <ac:chgData name="Duyên Lương" userId="3a9e482f-ceb4-484a-8eab-f708ff3e9a36" providerId="ADAL" clId="{1CBF8CFF-29E3-4569-AE1F-F622B6F9D2F3}" dt="2023-06-24T02:37:40.222" v="513" actId="207"/>
          <ac:spMkLst>
            <pc:docMk/>
            <pc:sldMk cId="2081753971" sldId="319"/>
            <ac:spMk id="3" creationId="{43154233-64EB-D1C4-C4BF-95770C7E87BC}"/>
          </ac:spMkLst>
        </pc:spChg>
        <pc:spChg chg="add mod">
          <ac:chgData name="Duyên Lương" userId="3a9e482f-ceb4-484a-8eab-f708ff3e9a36" providerId="ADAL" clId="{1CBF8CFF-29E3-4569-AE1F-F622B6F9D2F3}" dt="2023-06-24T02:37:52.143" v="518" actId="404"/>
          <ac:spMkLst>
            <pc:docMk/>
            <pc:sldMk cId="2081753971" sldId="319"/>
            <ac:spMk id="4" creationId="{FDCBB5D8-D7D8-5F5A-F759-7D9D7478C715}"/>
          </ac:spMkLst>
        </pc:spChg>
        <pc:spChg chg="add mod">
          <ac:chgData name="Duyên Lương" userId="3a9e482f-ceb4-484a-8eab-f708ff3e9a36" providerId="ADAL" clId="{1CBF8CFF-29E3-4569-AE1F-F622B6F9D2F3}" dt="2023-06-24T02:37:56.453" v="519" actId="1076"/>
          <ac:spMkLst>
            <pc:docMk/>
            <pc:sldMk cId="2081753971" sldId="319"/>
            <ac:spMk id="5" creationId="{6D159D59-CA0D-D9CE-4BF9-347A7FDAA82B}"/>
          </ac:spMkLst>
        </pc:spChg>
        <pc:spChg chg="del">
          <ac:chgData name="Duyên Lương" userId="3a9e482f-ceb4-484a-8eab-f708ff3e9a36" providerId="ADAL" clId="{1CBF8CFF-29E3-4569-AE1F-F622B6F9D2F3}" dt="2023-06-24T02:37:01.675" v="494" actId="478"/>
          <ac:spMkLst>
            <pc:docMk/>
            <pc:sldMk cId="2081753971" sldId="319"/>
            <ac:spMk id="11" creationId="{33480A47-F01D-65AC-6B93-8AC9A35FC413}"/>
          </ac:spMkLst>
        </pc:spChg>
        <pc:spChg chg="del">
          <ac:chgData name="Duyên Lương" userId="3a9e482f-ceb4-484a-8eab-f708ff3e9a36" providerId="ADAL" clId="{1CBF8CFF-29E3-4569-AE1F-F622B6F9D2F3}" dt="2023-06-24T02:37:03.859" v="496" actId="478"/>
          <ac:spMkLst>
            <pc:docMk/>
            <pc:sldMk cId="2081753971" sldId="319"/>
            <ac:spMk id="12" creationId="{5CBC6523-FFCC-11B2-0F21-085E26EDBC8E}"/>
          </ac:spMkLst>
        </pc:spChg>
        <pc:spChg chg="del">
          <ac:chgData name="Duyên Lương" userId="3a9e482f-ceb4-484a-8eab-f708ff3e9a36" providerId="ADAL" clId="{1CBF8CFF-29E3-4569-AE1F-F622B6F9D2F3}" dt="2023-06-24T02:37:03.030" v="495" actId="478"/>
          <ac:spMkLst>
            <pc:docMk/>
            <pc:sldMk cId="2081753971" sldId="319"/>
            <ac:spMk id="13" creationId="{0F3827F7-EEF6-4FFB-FAAF-1C5ECA886E8B}"/>
          </ac:spMkLst>
        </pc:spChg>
        <pc:picChg chg="add mod">
          <ac:chgData name="Duyên Lương" userId="3a9e482f-ceb4-484a-8eab-f708ff3e9a36" providerId="ADAL" clId="{1CBF8CFF-29E3-4569-AE1F-F622B6F9D2F3}" dt="2023-06-24T02:37:12.280" v="501" actId="14100"/>
          <ac:picMkLst>
            <pc:docMk/>
            <pc:sldMk cId="2081753971" sldId="319"/>
            <ac:picMk id="6" creationId="{28B979CA-9ACB-F889-9847-389CF98DA647}"/>
          </ac:picMkLst>
        </pc:picChg>
        <pc:picChg chg="add mod">
          <ac:chgData name="Duyên Lương" userId="3a9e482f-ceb4-484a-8eab-f708ff3e9a36" providerId="ADAL" clId="{1CBF8CFF-29E3-4569-AE1F-F622B6F9D2F3}" dt="2023-06-24T02:37:36.680" v="511" actId="1076"/>
          <ac:picMkLst>
            <pc:docMk/>
            <pc:sldMk cId="2081753971" sldId="319"/>
            <ac:picMk id="9" creationId="{199DC304-01FA-7175-1B06-CA9A26A755F4}"/>
          </ac:picMkLst>
        </pc:picChg>
        <pc:picChg chg="del">
          <ac:chgData name="Duyên Lương" userId="3a9e482f-ceb4-484a-8eab-f708ff3e9a36" providerId="ADAL" clId="{1CBF8CFF-29E3-4569-AE1F-F622B6F9D2F3}" dt="2023-06-24T02:37:06.156" v="498" actId="478"/>
          <ac:picMkLst>
            <pc:docMk/>
            <pc:sldMk cId="2081753971" sldId="319"/>
            <ac:picMk id="14" creationId="{46660CB0-93B9-BDA3-D660-B60E385FD9F2}"/>
          </ac:picMkLst>
        </pc:picChg>
        <pc:picChg chg="del">
          <ac:chgData name="Duyên Lương" userId="3a9e482f-ceb4-484a-8eab-f708ff3e9a36" providerId="ADAL" clId="{1CBF8CFF-29E3-4569-AE1F-F622B6F9D2F3}" dt="2023-06-24T02:37:04.697" v="497" actId="478"/>
          <ac:picMkLst>
            <pc:docMk/>
            <pc:sldMk cId="2081753971" sldId="319"/>
            <ac:picMk id="15" creationId="{B924FA5F-63C4-E318-7D45-1E805D02D844}"/>
          </ac:picMkLst>
        </pc:picChg>
      </pc:sldChg>
      <pc:sldChg chg="add del setBg">
        <pc:chgData name="Duyên Lương" userId="3a9e482f-ceb4-484a-8eab-f708ff3e9a36" providerId="ADAL" clId="{1CBF8CFF-29E3-4569-AE1F-F622B6F9D2F3}" dt="2023-06-24T02:34:44.053" v="443"/>
        <pc:sldMkLst>
          <pc:docMk/>
          <pc:sldMk cId="2648388496" sldId="319"/>
        </pc:sldMkLst>
      </pc:sldChg>
      <pc:sldChg chg="addSp delSp modSp mod modTransition delAnim modAnim">
        <pc:chgData name="Duyên Lương" userId="3a9e482f-ceb4-484a-8eab-f708ff3e9a36" providerId="ADAL" clId="{1CBF8CFF-29E3-4569-AE1F-F622B6F9D2F3}" dt="2023-06-24T04:08:56.058" v="3391"/>
        <pc:sldMkLst>
          <pc:docMk/>
          <pc:sldMk cId="1177431457" sldId="320"/>
        </pc:sldMkLst>
        <pc:spChg chg="add mod">
          <ac:chgData name="Duyên Lương" userId="3a9e482f-ceb4-484a-8eab-f708ff3e9a36" providerId="ADAL" clId="{1CBF8CFF-29E3-4569-AE1F-F622B6F9D2F3}" dt="2023-06-24T02:36:30.175" v="485" actId="403"/>
          <ac:spMkLst>
            <pc:docMk/>
            <pc:sldMk cId="1177431457" sldId="320"/>
            <ac:spMk id="3" creationId="{3A2A3F11-E24B-1013-341C-86CDE4668EC4}"/>
          </ac:spMkLst>
        </pc:spChg>
        <pc:spChg chg="add mod">
          <ac:chgData name="Duyên Lương" userId="3a9e482f-ceb4-484a-8eab-f708ff3e9a36" providerId="ADAL" clId="{1CBF8CFF-29E3-4569-AE1F-F622B6F9D2F3}" dt="2023-06-24T02:36:38.860" v="490" actId="1076"/>
          <ac:spMkLst>
            <pc:docMk/>
            <pc:sldMk cId="1177431457" sldId="320"/>
            <ac:spMk id="4" creationId="{3BE201A8-4639-F342-53E9-C950B085DB3E}"/>
          </ac:spMkLst>
        </pc:spChg>
        <pc:spChg chg="add mod">
          <ac:chgData name="Duyên Lương" userId="3a9e482f-ceb4-484a-8eab-f708ff3e9a36" providerId="ADAL" clId="{1CBF8CFF-29E3-4569-AE1F-F622B6F9D2F3}" dt="2023-06-24T02:36:41.394" v="491" actId="1076"/>
          <ac:spMkLst>
            <pc:docMk/>
            <pc:sldMk cId="1177431457" sldId="320"/>
            <ac:spMk id="5" creationId="{8B702688-4B0F-AD6D-FD1F-CA16A30AE348}"/>
          </ac:spMkLst>
        </pc:spChg>
        <pc:spChg chg="del">
          <ac:chgData name="Duyên Lương" userId="3a9e482f-ceb4-484a-8eab-f708ff3e9a36" providerId="ADAL" clId="{1CBF8CFF-29E3-4569-AE1F-F622B6F9D2F3}" dt="2023-06-24T02:35:56.762" v="471" actId="478"/>
          <ac:spMkLst>
            <pc:docMk/>
            <pc:sldMk cId="1177431457" sldId="320"/>
            <ac:spMk id="11" creationId="{33480A47-F01D-65AC-6B93-8AC9A35FC413}"/>
          </ac:spMkLst>
        </pc:spChg>
        <pc:spChg chg="del">
          <ac:chgData name="Duyên Lương" userId="3a9e482f-ceb4-484a-8eab-f708ff3e9a36" providerId="ADAL" clId="{1CBF8CFF-29E3-4569-AE1F-F622B6F9D2F3}" dt="2023-06-24T02:35:58.776" v="473" actId="478"/>
          <ac:spMkLst>
            <pc:docMk/>
            <pc:sldMk cId="1177431457" sldId="320"/>
            <ac:spMk id="12" creationId="{5CBC6523-FFCC-11B2-0F21-085E26EDBC8E}"/>
          </ac:spMkLst>
        </pc:spChg>
        <pc:spChg chg="del">
          <ac:chgData name="Duyên Lương" userId="3a9e482f-ceb4-484a-8eab-f708ff3e9a36" providerId="ADAL" clId="{1CBF8CFF-29E3-4569-AE1F-F622B6F9D2F3}" dt="2023-06-24T02:35:57.902" v="472" actId="478"/>
          <ac:spMkLst>
            <pc:docMk/>
            <pc:sldMk cId="1177431457" sldId="320"/>
            <ac:spMk id="13" creationId="{0F3827F7-EEF6-4FFB-FAAF-1C5ECA886E8B}"/>
          </ac:spMkLst>
        </pc:spChg>
        <pc:picChg chg="add mod">
          <ac:chgData name="Duyên Lương" userId="3a9e482f-ceb4-484a-8eab-f708ff3e9a36" providerId="ADAL" clId="{1CBF8CFF-29E3-4569-AE1F-F622B6F9D2F3}" dt="2023-06-24T02:36:45.990" v="493" actId="14100"/>
          <ac:picMkLst>
            <pc:docMk/>
            <pc:sldMk cId="1177431457" sldId="320"/>
            <ac:picMk id="6" creationId="{48B8FA79-E85C-091F-1321-FF769D67C7E1}"/>
          </ac:picMkLst>
        </pc:picChg>
        <pc:picChg chg="add mod">
          <ac:chgData name="Duyên Lương" userId="3a9e482f-ceb4-484a-8eab-f708ff3e9a36" providerId="ADAL" clId="{1CBF8CFF-29E3-4569-AE1F-F622B6F9D2F3}" dt="2023-06-24T02:36:43.252" v="492" actId="1076"/>
          <ac:picMkLst>
            <pc:docMk/>
            <pc:sldMk cId="1177431457" sldId="320"/>
            <ac:picMk id="9" creationId="{C588A31D-BA4F-D767-F014-9637424E0C85}"/>
          </ac:picMkLst>
        </pc:picChg>
        <pc:picChg chg="del mod">
          <ac:chgData name="Duyên Lương" userId="3a9e482f-ceb4-484a-8eab-f708ff3e9a36" providerId="ADAL" clId="{1CBF8CFF-29E3-4569-AE1F-F622B6F9D2F3}" dt="2023-06-24T02:35:59.212" v="475" actId="478"/>
          <ac:picMkLst>
            <pc:docMk/>
            <pc:sldMk cId="1177431457" sldId="320"/>
            <ac:picMk id="14" creationId="{46660CB0-93B9-BDA3-D660-B60E385FD9F2}"/>
          </ac:picMkLst>
        </pc:picChg>
        <pc:picChg chg="del">
          <ac:chgData name="Duyên Lương" userId="3a9e482f-ceb4-484a-8eab-f708ff3e9a36" providerId="ADAL" clId="{1CBF8CFF-29E3-4569-AE1F-F622B6F9D2F3}" dt="2023-06-24T02:36:00.157" v="476" actId="478"/>
          <ac:picMkLst>
            <pc:docMk/>
            <pc:sldMk cId="1177431457" sldId="320"/>
            <ac:picMk id="15" creationId="{B924FA5F-63C4-E318-7D45-1E805D02D844}"/>
          </ac:picMkLst>
        </pc:picChg>
      </pc:sldChg>
      <pc:sldChg chg="addSp delSp modSp mod modTransition delAnim modAnim">
        <pc:chgData name="Duyên Lương" userId="3a9e482f-ceb4-484a-8eab-f708ff3e9a36" providerId="ADAL" clId="{1CBF8CFF-29E3-4569-AE1F-F622B6F9D2F3}" dt="2023-06-24T04:08:54.322" v="3390"/>
        <pc:sldMkLst>
          <pc:docMk/>
          <pc:sldMk cId="3225585523" sldId="321"/>
        </pc:sldMkLst>
        <pc:spChg chg="add mod">
          <ac:chgData name="Duyên Lương" userId="3a9e482f-ceb4-484a-8eab-f708ff3e9a36" providerId="ADAL" clId="{1CBF8CFF-29E3-4569-AE1F-F622B6F9D2F3}" dt="2023-06-24T02:35:52.350" v="470" actId="1076"/>
          <ac:spMkLst>
            <pc:docMk/>
            <pc:sldMk cId="3225585523" sldId="321"/>
            <ac:spMk id="3" creationId="{E1BA1870-D545-7228-02C6-A75C17CCC889}"/>
          </ac:spMkLst>
        </pc:spChg>
        <pc:spChg chg="add mod">
          <ac:chgData name="Duyên Lương" userId="3a9e482f-ceb4-484a-8eab-f708ff3e9a36" providerId="ADAL" clId="{1CBF8CFF-29E3-4569-AE1F-F622B6F9D2F3}" dt="2023-06-24T02:35:42.643" v="467" actId="1076"/>
          <ac:spMkLst>
            <pc:docMk/>
            <pc:sldMk cId="3225585523" sldId="321"/>
            <ac:spMk id="4" creationId="{44AEEA45-734D-E2A6-99CD-F655060AC673}"/>
          </ac:spMkLst>
        </pc:spChg>
        <pc:spChg chg="add mod">
          <ac:chgData name="Duyên Lương" userId="3a9e482f-ceb4-484a-8eab-f708ff3e9a36" providerId="ADAL" clId="{1CBF8CFF-29E3-4569-AE1F-F622B6F9D2F3}" dt="2023-06-24T02:35:45.628" v="468" actId="1076"/>
          <ac:spMkLst>
            <pc:docMk/>
            <pc:sldMk cId="3225585523" sldId="321"/>
            <ac:spMk id="5" creationId="{9D6601C8-F81A-22E5-FA61-2C5BA0F51CFD}"/>
          </ac:spMkLst>
        </pc:spChg>
        <pc:spChg chg="add mod">
          <ac:chgData name="Duyên Lương" userId="3a9e482f-ceb4-484a-8eab-f708ff3e9a36" providerId="ADAL" clId="{1CBF8CFF-29E3-4569-AE1F-F622B6F9D2F3}" dt="2023-06-24T02:35:18.039" v="454" actId="571"/>
          <ac:spMkLst>
            <pc:docMk/>
            <pc:sldMk cId="3225585523" sldId="321"/>
            <ac:spMk id="10" creationId="{2E1FD4EE-46B7-93B0-7F9A-4399EE309B24}"/>
          </ac:spMkLst>
        </pc:spChg>
        <pc:spChg chg="del">
          <ac:chgData name="Duyên Lương" userId="3a9e482f-ceb4-484a-8eab-f708ff3e9a36" providerId="ADAL" clId="{1CBF8CFF-29E3-4569-AE1F-F622B6F9D2F3}" dt="2023-06-24T02:35:02.311" v="444" actId="478"/>
          <ac:spMkLst>
            <pc:docMk/>
            <pc:sldMk cId="3225585523" sldId="321"/>
            <ac:spMk id="11" creationId="{33480A47-F01D-65AC-6B93-8AC9A35FC413}"/>
          </ac:spMkLst>
        </pc:spChg>
        <pc:spChg chg="del">
          <ac:chgData name="Duyên Lương" userId="3a9e482f-ceb4-484a-8eab-f708ff3e9a36" providerId="ADAL" clId="{1CBF8CFF-29E3-4569-AE1F-F622B6F9D2F3}" dt="2023-06-24T02:35:04.673" v="446" actId="478"/>
          <ac:spMkLst>
            <pc:docMk/>
            <pc:sldMk cId="3225585523" sldId="321"/>
            <ac:spMk id="12" creationId="{5CBC6523-FFCC-11B2-0F21-085E26EDBC8E}"/>
          </ac:spMkLst>
        </pc:spChg>
        <pc:spChg chg="del">
          <ac:chgData name="Duyên Lương" userId="3a9e482f-ceb4-484a-8eab-f708ff3e9a36" providerId="ADAL" clId="{1CBF8CFF-29E3-4569-AE1F-F622B6F9D2F3}" dt="2023-06-24T02:35:03.278" v="445" actId="478"/>
          <ac:spMkLst>
            <pc:docMk/>
            <pc:sldMk cId="3225585523" sldId="321"/>
            <ac:spMk id="13" creationId="{0F3827F7-EEF6-4FFB-FAAF-1C5ECA886E8B}"/>
          </ac:spMkLst>
        </pc:spChg>
        <pc:spChg chg="add mod">
          <ac:chgData name="Duyên Lương" userId="3a9e482f-ceb4-484a-8eab-f708ff3e9a36" providerId="ADAL" clId="{1CBF8CFF-29E3-4569-AE1F-F622B6F9D2F3}" dt="2023-06-24T02:35:18.039" v="454" actId="571"/>
          <ac:spMkLst>
            <pc:docMk/>
            <pc:sldMk cId="3225585523" sldId="321"/>
            <ac:spMk id="16" creationId="{11A8BB98-B05E-406D-7B15-E92537BD77A8}"/>
          </ac:spMkLst>
        </pc:spChg>
        <pc:spChg chg="add mod">
          <ac:chgData name="Duyên Lương" userId="3a9e482f-ceb4-484a-8eab-f708ff3e9a36" providerId="ADAL" clId="{1CBF8CFF-29E3-4569-AE1F-F622B6F9D2F3}" dt="2023-06-24T02:35:18.039" v="454" actId="571"/>
          <ac:spMkLst>
            <pc:docMk/>
            <pc:sldMk cId="3225585523" sldId="321"/>
            <ac:spMk id="17" creationId="{B049E403-C404-EA82-6B79-10EA14C1A856}"/>
          </ac:spMkLst>
        </pc:spChg>
        <pc:picChg chg="add mod">
          <ac:chgData name="Duyên Lương" userId="3a9e482f-ceb4-484a-8eab-f708ff3e9a36" providerId="ADAL" clId="{1CBF8CFF-29E3-4569-AE1F-F622B6F9D2F3}" dt="2023-06-24T02:35:12.809" v="452" actId="1076"/>
          <ac:picMkLst>
            <pc:docMk/>
            <pc:sldMk cId="3225585523" sldId="321"/>
            <ac:picMk id="6" creationId="{D5056179-97C7-CDC4-D068-266156C89F7F}"/>
          </ac:picMkLst>
        </pc:picChg>
        <pc:picChg chg="add mod">
          <ac:chgData name="Duyên Lương" userId="3a9e482f-ceb4-484a-8eab-f708ff3e9a36" providerId="ADAL" clId="{1CBF8CFF-29E3-4569-AE1F-F622B6F9D2F3}" dt="2023-06-24T02:35:49.312" v="469" actId="1076"/>
          <ac:picMkLst>
            <pc:docMk/>
            <pc:sldMk cId="3225585523" sldId="321"/>
            <ac:picMk id="9" creationId="{31D0D0E2-AFAE-77C5-4A1C-A7831A9C5502}"/>
          </ac:picMkLst>
        </pc:picChg>
        <pc:picChg chg="del">
          <ac:chgData name="Duyên Lương" userId="3a9e482f-ceb4-484a-8eab-f708ff3e9a36" providerId="ADAL" clId="{1CBF8CFF-29E3-4569-AE1F-F622B6F9D2F3}" dt="2023-06-24T02:35:05.231" v="447" actId="478"/>
          <ac:picMkLst>
            <pc:docMk/>
            <pc:sldMk cId="3225585523" sldId="321"/>
            <ac:picMk id="14" creationId="{46660CB0-93B9-BDA3-D660-B60E385FD9F2}"/>
          </ac:picMkLst>
        </pc:picChg>
        <pc:picChg chg="del">
          <ac:chgData name="Duyên Lương" userId="3a9e482f-ceb4-484a-8eab-f708ff3e9a36" providerId="ADAL" clId="{1CBF8CFF-29E3-4569-AE1F-F622B6F9D2F3}" dt="2023-06-24T02:35:06.472" v="448" actId="478"/>
          <ac:picMkLst>
            <pc:docMk/>
            <pc:sldMk cId="3225585523" sldId="321"/>
            <ac:picMk id="15" creationId="{B924FA5F-63C4-E318-7D45-1E805D02D844}"/>
          </ac:picMkLst>
        </pc:picChg>
      </pc:sldChg>
      <pc:sldChg chg="addSp delSp modSp mod modTransition">
        <pc:chgData name="Duyên Lương" userId="3a9e482f-ceb4-484a-8eab-f708ff3e9a36" providerId="ADAL" clId="{1CBF8CFF-29E3-4569-AE1F-F622B6F9D2F3}" dt="2023-06-24T04:09:25.598" v="3399"/>
        <pc:sldMkLst>
          <pc:docMk/>
          <pc:sldMk cId="3829585571" sldId="322"/>
        </pc:sldMkLst>
        <pc:spChg chg="del mod">
          <ac:chgData name="Duyên Lương" userId="3a9e482f-ceb4-484a-8eab-f708ff3e9a36" providerId="ADAL" clId="{1CBF8CFF-29E3-4569-AE1F-F622B6F9D2F3}" dt="2023-06-24T03:48:21.377" v="2106" actId="478"/>
          <ac:spMkLst>
            <pc:docMk/>
            <pc:sldMk cId="3829585571" sldId="322"/>
            <ac:spMk id="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47.178" v="2094" actId="478"/>
          <ac:spMkLst>
            <pc:docMk/>
            <pc:sldMk cId="3829585571" sldId="322"/>
            <ac:spMk id="5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3:48:23.662" v="2107" actId="1076"/>
          <ac:spMkLst>
            <pc:docMk/>
            <pc:sldMk cId="3829585571" sldId="322"/>
            <ac:spMk id="6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14.591" v="2078" actId="478"/>
          <ac:spMkLst>
            <pc:docMk/>
            <pc:sldMk cId="3829585571" sldId="322"/>
            <ac:spMk id="7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3:48:19.523" v="2105" actId="478"/>
          <ac:spMkLst>
            <pc:docMk/>
            <pc:sldMk cId="3829585571" sldId="322"/>
            <ac:spMk id="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06.931" v="2069" actId="478"/>
          <ac:spMkLst>
            <pc:docMk/>
            <pc:sldMk cId="3829585571" sldId="322"/>
            <ac:spMk id="1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10.243" v="2072" actId="478"/>
          <ac:spMkLst>
            <pc:docMk/>
            <pc:sldMk cId="3829585571" sldId="322"/>
            <ac:spMk id="11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12.828" v="2075" actId="478"/>
          <ac:spMkLst>
            <pc:docMk/>
            <pc:sldMk cId="3829585571" sldId="322"/>
            <ac:spMk id="1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10.959" v="2073" actId="478"/>
          <ac:spMkLst>
            <pc:docMk/>
            <pc:sldMk cId="3829585571" sldId="322"/>
            <ac:spMk id="15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3:46:59.186" v="2068" actId="20577"/>
          <ac:spMkLst>
            <pc:docMk/>
            <pc:sldMk cId="3829585571" sldId="322"/>
            <ac:spMk id="17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13.375" v="2076" actId="478"/>
          <ac:spMkLst>
            <pc:docMk/>
            <pc:sldMk cId="3829585571" sldId="322"/>
            <ac:spMk id="1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13.798" v="2077" actId="478"/>
          <ac:spMkLst>
            <pc:docMk/>
            <pc:sldMk cId="3829585571" sldId="322"/>
            <ac:spMk id="19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09.467" v="2071" actId="478"/>
          <ac:spMkLst>
            <pc:docMk/>
            <pc:sldMk cId="3829585571" sldId="322"/>
            <ac:spMk id="2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07.882" v="2070" actId="478"/>
          <ac:spMkLst>
            <pc:docMk/>
            <pc:sldMk cId="3829585571" sldId="322"/>
            <ac:spMk id="21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3:48:30.330" v="2108" actId="1076"/>
          <ac:spMkLst>
            <pc:docMk/>
            <pc:sldMk cId="3829585571" sldId="322"/>
            <ac:spMk id="22" creationId="{85C4D0EF-2ED6-C1B6-8407-C1B15C380712}"/>
          </ac:spMkLst>
        </pc:spChg>
        <pc:spChg chg="del">
          <ac:chgData name="Duyên Lương" userId="3a9e482f-ceb4-484a-8eab-f708ff3e9a36" providerId="ADAL" clId="{1CBF8CFF-29E3-4569-AE1F-F622B6F9D2F3}" dt="2023-06-24T03:47:11.526" v="2074" actId="478"/>
          <ac:spMkLst>
            <pc:docMk/>
            <pc:sldMk cId="3829585571" sldId="322"/>
            <ac:spMk id="23" creationId="{850CC0D1-2AC7-85E9-1EC1-3B1E42D31E4A}"/>
          </ac:spMkLst>
        </pc:spChg>
      </pc:sldChg>
      <pc:sldChg chg="addSp delSp modSp mod modTransition modAnim">
        <pc:chgData name="Duyên Lương" userId="3a9e482f-ceb4-484a-8eab-f708ff3e9a36" providerId="ADAL" clId="{1CBF8CFF-29E3-4569-AE1F-F622B6F9D2F3}" dt="2023-06-24T04:09:22.142" v="3398"/>
        <pc:sldMkLst>
          <pc:docMk/>
          <pc:sldMk cId="3041366134" sldId="323"/>
        </pc:sldMkLst>
        <pc:spChg chg="del">
          <ac:chgData name="Duyên Lương" userId="3a9e482f-ceb4-484a-8eab-f708ff3e9a36" providerId="ADAL" clId="{1CBF8CFF-29E3-4569-AE1F-F622B6F9D2F3}" dt="2023-06-24T03:33:18.986" v="1859" actId="478"/>
          <ac:spMkLst>
            <pc:docMk/>
            <pc:sldMk cId="3041366134" sldId="323"/>
            <ac:spMk id="2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3:33:16.334" v="1855" actId="478"/>
          <ac:spMkLst>
            <pc:docMk/>
            <pc:sldMk cId="3041366134" sldId="323"/>
            <ac:spMk id="3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4:19.280" v="1876" actId="478"/>
          <ac:spMkLst>
            <pc:docMk/>
            <pc:sldMk cId="3041366134" sldId="323"/>
            <ac:spMk id="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4:15.170" v="1874" actId="478"/>
          <ac:spMkLst>
            <pc:docMk/>
            <pc:sldMk cId="3041366134" sldId="323"/>
            <ac:spMk id="6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4:13.705" v="1873" actId="478"/>
          <ac:spMkLst>
            <pc:docMk/>
            <pc:sldMk cId="3041366134" sldId="323"/>
            <ac:spMk id="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3:16.947" v="1856" actId="478"/>
          <ac:spMkLst>
            <pc:docMk/>
            <pc:sldMk cId="3041366134" sldId="323"/>
            <ac:spMk id="9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3:35.889" v="1866" actId="478"/>
          <ac:spMkLst>
            <pc:docMk/>
            <pc:sldMk cId="3041366134" sldId="323"/>
            <ac:spMk id="1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3:15.479" v="1854" actId="478"/>
          <ac:spMkLst>
            <pc:docMk/>
            <pc:sldMk cId="3041366134" sldId="323"/>
            <ac:spMk id="12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3:33:18.248" v="1858" actId="478"/>
          <ac:spMkLst>
            <pc:docMk/>
            <pc:sldMk cId="3041366134" sldId="323"/>
            <ac:spMk id="13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3:33:32.538" v="1865" actId="478"/>
          <ac:spMkLst>
            <pc:docMk/>
            <pc:sldMk cId="3041366134" sldId="323"/>
            <ac:spMk id="1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3:25.970" v="1862" actId="478"/>
          <ac:spMkLst>
            <pc:docMk/>
            <pc:sldMk cId="3041366134" sldId="323"/>
            <ac:spMk id="15" creationId="{00000000-0000-0000-0000-000000000000}"/>
          </ac:spMkLst>
        </pc:spChg>
        <pc:spChg chg="add mod ord">
          <ac:chgData name="Duyên Lương" userId="3a9e482f-ceb4-484a-8eab-f708ff3e9a36" providerId="ADAL" clId="{1CBF8CFF-29E3-4569-AE1F-F622B6F9D2F3}" dt="2023-06-24T03:39:21.396" v="1931" actId="167"/>
          <ac:spMkLst>
            <pc:docMk/>
            <pc:sldMk cId="3041366134" sldId="323"/>
            <ac:spMk id="16" creationId="{11B4BD42-6C71-1750-9AAA-7388CE17A984}"/>
          </ac:spMkLst>
        </pc:spChg>
        <pc:spChg chg="del mod">
          <ac:chgData name="Duyên Lương" userId="3a9e482f-ceb4-484a-8eab-f708ff3e9a36" providerId="ADAL" clId="{1CBF8CFF-29E3-4569-AE1F-F622B6F9D2F3}" dt="2023-06-24T03:34:33.202" v="1881" actId="478"/>
          <ac:spMkLst>
            <pc:docMk/>
            <pc:sldMk cId="3041366134" sldId="323"/>
            <ac:spMk id="18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3:33:23.714" v="1861" actId="1076"/>
          <ac:spMkLst>
            <pc:docMk/>
            <pc:sldMk cId="3041366134" sldId="323"/>
            <ac:spMk id="19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3:21.891" v="1860" actId="478"/>
          <ac:spMkLst>
            <pc:docMk/>
            <pc:sldMk cId="3041366134" sldId="323"/>
            <ac:spMk id="2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3:36.614" v="1867" actId="478"/>
          <ac:spMkLst>
            <pc:docMk/>
            <pc:sldMk cId="3041366134" sldId="323"/>
            <ac:spMk id="21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3:39:33.812" v="1932" actId="1076"/>
          <ac:spMkLst>
            <pc:docMk/>
            <pc:sldMk cId="3041366134" sldId="323"/>
            <ac:spMk id="22" creationId="{2E485103-CD50-A4AE-9A0F-F3CD1E0DAC2F}"/>
          </ac:spMkLst>
        </pc:spChg>
        <pc:spChg chg="mod">
          <ac:chgData name="Duyên Lương" userId="3a9e482f-ceb4-484a-8eab-f708ff3e9a36" providerId="ADAL" clId="{1CBF8CFF-29E3-4569-AE1F-F622B6F9D2F3}" dt="2023-06-24T03:43:21.511" v="1979" actId="1076"/>
          <ac:spMkLst>
            <pc:docMk/>
            <pc:sldMk cId="3041366134" sldId="323"/>
            <ac:spMk id="23" creationId="{850CC0D1-2AC7-85E9-1EC1-3B1E42D31E4A}"/>
          </ac:spMkLst>
        </pc:spChg>
        <pc:spChg chg="add mod">
          <ac:chgData name="Duyên Lương" userId="3a9e482f-ceb4-484a-8eab-f708ff3e9a36" providerId="ADAL" clId="{1CBF8CFF-29E3-4569-AE1F-F622B6F9D2F3}" dt="2023-06-24T03:39:00.322" v="1929" actId="14100"/>
          <ac:spMkLst>
            <pc:docMk/>
            <pc:sldMk cId="3041366134" sldId="323"/>
            <ac:spMk id="27" creationId="{A4852589-7236-5CD7-61DB-CC9F500D5DE1}"/>
          </ac:spMkLst>
        </pc:spChg>
        <pc:spChg chg="add mod ord">
          <ac:chgData name="Duyên Lương" userId="3a9e482f-ceb4-484a-8eab-f708ff3e9a36" providerId="ADAL" clId="{1CBF8CFF-29E3-4569-AE1F-F622B6F9D2F3}" dt="2023-06-24T03:37:09.679" v="1911" actId="167"/>
          <ac:spMkLst>
            <pc:docMk/>
            <pc:sldMk cId="3041366134" sldId="323"/>
            <ac:spMk id="28" creationId="{235A391D-B0A0-A2BE-5D51-22D0FCFC0947}"/>
          </ac:spMkLst>
        </pc:spChg>
        <pc:spChg chg="add mod ord">
          <ac:chgData name="Duyên Lương" userId="3a9e482f-ceb4-484a-8eab-f708ff3e9a36" providerId="ADAL" clId="{1CBF8CFF-29E3-4569-AE1F-F622B6F9D2F3}" dt="2023-06-24T03:37:09.679" v="1911" actId="167"/>
          <ac:spMkLst>
            <pc:docMk/>
            <pc:sldMk cId="3041366134" sldId="323"/>
            <ac:spMk id="29" creationId="{948F1E3F-025E-1D97-02CC-FF676E8BD40B}"/>
          </ac:spMkLst>
        </pc:spChg>
        <pc:spChg chg="add mod ord">
          <ac:chgData name="Duyên Lương" userId="3a9e482f-ceb4-484a-8eab-f708ff3e9a36" providerId="ADAL" clId="{1CBF8CFF-29E3-4569-AE1F-F622B6F9D2F3}" dt="2023-06-24T03:37:09.679" v="1911" actId="167"/>
          <ac:spMkLst>
            <pc:docMk/>
            <pc:sldMk cId="3041366134" sldId="323"/>
            <ac:spMk id="30" creationId="{198ECCFB-C6AE-6B85-B06C-76B17D618C9E}"/>
          </ac:spMkLst>
        </pc:spChg>
        <pc:spChg chg="add mod ord">
          <ac:chgData name="Duyên Lương" userId="3a9e482f-ceb4-484a-8eab-f708ff3e9a36" providerId="ADAL" clId="{1CBF8CFF-29E3-4569-AE1F-F622B6F9D2F3}" dt="2023-06-24T03:37:09.679" v="1911" actId="167"/>
          <ac:spMkLst>
            <pc:docMk/>
            <pc:sldMk cId="3041366134" sldId="323"/>
            <ac:spMk id="31" creationId="{5EEE7A93-1BDF-D773-3789-BE889C3C6E84}"/>
          </ac:spMkLst>
        </pc:spChg>
        <pc:spChg chg="add mod ord">
          <ac:chgData name="Duyên Lương" userId="3a9e482f-ceb4-484a-8eab-f708ff3e9a36" providerId="ADAL" clId="{1CBF8CFF-29E3-4569-AE1F-F622B6F9D2F3}" dt="2023-06-24T03:37:09.679" v="1911" actId="167"/>
          <ac:spMkLst>
            <pc:docMk/>
            <pc:sldMk cId="3041366134" sldId="323"/>
            <ac:spMk id="32" creationId="{D9EFBEB7-051D-BD8B-11ED-637D24C7DF6F}"/>
          </ac:spMkLst>
        </pc:spChg>
        <pc:picChg chg="add mod">
          <ac:chgData name="Duyên Lương" userId="3a9e482f-ceb4-484a-8eab-f708ff3e9a36" providerId="ADAL" clId="{1CBF8CFF-29E3-4569-AE1F-F622B6F9D2F3}" dt="2023-06-24T03:38:44.945" v="1925" actId="207"/>
          <ac:picMkLst>
            <pc:docMk/>
            <pc:sldMk cId="3041366134" sldId="323"/>
            <ac:picMk id="34" creationId="{E4CB9724-C608-618D-157C-F8CA205FF99C}"/>
          </ac:picMkLst>
        </pc:picChg>
        <pc:cxnChg chg="add mod">
          <ac:chgData name="Duyên Lương" userId="3a9e482f-ceb4-484a-8eab-f708ff3e9a36" providerId="ADAL" clId="{1CBF8CFF-29E3-4569-AE1F-F622B6F9D2F3}" dt="2023-06-24T03:34:49.877" v="1888" actId="1035"/>
          <ac:cxnSpMkLst>
            <pc:docMk/>
            <pc:sldMk cId="3041366134" sldId="323"/>
            <ac:cxnSpMk id="24" creationId="{AF3D109D-3167-70F3-47EF-26667D8B644C}"/>
          </ac:cxnSpMkLst>
        </pc:cxnChg>
      </pc:sldChg>
      <pc:sldChg chg="delSp modSp mod modTransition delAnim modAnim">
        <pc:chgData name="Duyên Lương" userId="3a9e482f-ceb4-484a-8eab-f708ff3e9a36" providerId="ADAL" clId="{1CBF8CFF-29E3-4569-AE1F-F622B6F9D2F3}" dt="2023-06-24T04:09:22.142" v="3398"/>
        <pc:sldMkLst>
          <pc:docMk/>
          <pc:sldMk cId="2250666685" sldId="324"/>
        </pc:sldMkLst>
        <pc:spChg chg="ord">
          <ac:chgData name="Duyên Lương" userId="3a9e482f-ceb4-484a-8eab-f708ff3e9a36" providerId="ADAL" clId="{1CBF8CFF-29E3-4569-AE1F-F622B6F9D2F3}" dt="2023-06-24T03:43:10.490" v="1977" actId="167"/>
          <ac:spMkLst>
            <pc:docMk/>
            <pc:sldMk cId="2250666685" sldId="324"/>
            <ac:spMk id="16" creationId="{11B4BD42-6C71-1750-9AAA-7388CE17A984}"/>
          </ac:spMkLst>
        </pc:spChg>
        <pc:spChg chg="mod">
          <ac:chgData name="Duyên Lương" userId="3a9e482f-ceb4-484a-8eab-f708ff3e9a36" providerId="ADAL" clId="{1CBF8CFF-29E3-4569-AE1F-F622B6F9D2F3}" dt="2023-06-24T03:42:40.859" v="1969" actId="1076"/>
          <ac:spMkLst>
            <pc:docMk/>
            <pc:sldMk cId="2250666685" sldId="324"/>
            <ac:spMk id="22" creationId="{2E485103-CD50-A4AE-9A0F-F3CD1E0DAC2F}"/>
          </ac:spMkLst>
        </pc:spChg>
        <pc:spChg chg="mod">
          <ac:chgData name="Duyên Lương" userId="3a9e482f-ceb4-484a-8eab-f708ff3e9a36" providerId="ADAL" clId="{1CBF8CFF-29E3-4569-AE1F-F622B6F9D2F3}" dt="2023-06-24T03:40:12.821" v="1933"/>
          <ac:spMkLst>
            <pc:docMk/>
            <pc:sldMk cId="2250666685" sldId="324"/>
            <ac:spMk id="23" creationId="{850CC0D1-2AC7-85E9-1EC1-3B1E42D31E4A}"/>
          </ac:spMkLst>
        </pc:spChg>
        <pc:spChg chg="mod">
          <ac:chgData name="Duyên Lương" userId="3a9e482f-ceb4-484a-8eab-f708ff3e9a36" providerId="ADAL" clId="{1CBF8CFF-29E3-4569-AE1F-F622B6F9D2F3}" dt="2023-06-24T03:42:02.027" v="1961" actId="2711"/>
          <ac:spMkLst>
            <pc:docMk/>
            <pc:sldMk cId="2250666685" sldId="324"/>
            <ac:spMk id="27" creationId="{A4852589-7236-5CD7-61DB-CC9F500D5DE1}"/>
          </ac:spMkLst>
        </pc:spChg>
        <pc:spChg chg="mod ord">
          <ac:chgData name="Duyên Lương" userId="3a9e482f-ceb4-484a-8eab-f708ff3e9a36" providerId="ADAL" clId="{1CBF8CFF-29E3-4569-AE1F-F622B6F9D2F3}" dt="2023-06-24T03:43:02.986" v="1976" actId="167"/>
          <ac:spMkLst>
            <pc:docMk/>
            <pc:sldMk cId="2250666685" sldId="324"/>
            <ac:spMk id="28" creationId="{235A391D-B0A0-A2BE-5D51-22D0FCFC0947}"/>
          </ac:spMkLst>
        </pc:spChg>
        <pc:spChg chg="mod ord">
          <ac:chgData name="Duyên Lương" userId="3a9e482f-ceb4-484a-8eab-f708ff3e9a36" providerId="ADAL" clId="{1CBF8CFF-29E3-4569-AE1F-F622B6F9D2F3}" dt="2023-06-24T03:43:02.986" v="1976" actId="167"/>
          <ac:spMkLst>
            <pc:docMk/>
            <pc:sldMk cId="2250666685" sldId="324"/>
            <ac:spMk id="29" creationId="{948F1E3F-025E-1D97-02CC-FF676E8BD40B}"/>
          </ac:spMkLst>
        </pc:spChg>
        <pc:spChg chg="del">
          <ac:chgData name="Duyên Lương" userId="3a9e482f-ceb4-484a-8eab-f708ff3e9a36" providerId="ADAL" clId="{1CBF8CFF-29E3-4569-AE1F-F622B6F9D2F3}" dt="2023-06-24T03:42:21.402" v="1966" actId="478"/>
          <ac:spMkLst>
            <pc:docMk/>
            <pc:sldMk cId="2250666685" sldId="324"/>
            <ac:spMk id="30" creationId="{198ECCFB-C6AE-6B85-B06C-76B17D618C9E}"/>
          </ac:spMkLst>
        </pc:spChg>
        <pc:spChg chg="del">
          <ac:chgData name="Duyên Lương" userId="3a9e482f-ceb4-484a-8eab-f708ff3e9a36" providerId="ADAL" clId="{1CBF8CFF-29E3-4569-AE1F-F622B6F9D2F3}" dt="2023-06-24T03:42:17.067" v="1963" actId="478"/>
          <ac:spMkLst>
            <pc:docMk/>
            <pc:sldMk cId="2250666685" sldId="324"/>
            <ac:spMk id="31" creationId="{5EEE7A93-1BDF-D773-3789-BE889C3C6E84}"/>
          </ac:spMkLst>
        </pc:spChg>
        <pc:spChg chg="del">
          <ac:chgData name="Duyên Lương" userId="3a9e482f-ceb4-484a-8eab-f708ff3e9a36" providerId="ADAL" clId="{1CBF8CFF-29E3-4569-AE1F-F622B6F9D2F3}" dt="2023-06-24T03:42:20.169" v="1965" actId="478"/>
          <ac:spMkLst>
            <pc:docMk/>
            <pc:sldMk cId="2250666685" sldId="324"/>
            <ac:spMk id="32" creationId="{D9EFBEB7-051D-BD8B-11ED-637D24C7DF6F}"/>
          </ac:spMkLst>
        </pc:spChg>
      </pc:sldChg>
      <pc:sldChg chg="delSp modSp mod modTransition delAnim modAnim">
        <pc:chgData name="Duyên Lương" userId="3a9e482f-ceb4-484a-8eab-f708ff3e9a36" providerId="ADAL" clId="{1CBF8CFF-29E3-4569-AE1F-F622B6F9D2F3}" dt="2023-06-24T04:09:22.142" v="3398"/>
        <pc:sldMkLst>
          <pc:docMk/>
          <pc:sldMk cId="1158915687" sldId="325"/>
        </pc:sldMkLst>
        <pc:spChg chg="ord">
          <ac:chgData name="Duyên Lương" userId="3a9e482f-ceb4-484a-8eab-f708ff3e9a36" providerId="ADAL" clId="{1CBF8CFF-29E3-4569-AE1F-F622B6F9D2F3}" dt="2023-06-24T03:44:43.009" v="2001" actId="167"/>
          <ac:spMkLst>
            <pc:docMk/>
            <pc:sldMk cId="1158915687" sldId="325"/>
            <ac:spMk id="16" creationId="{11B4BD42-6C71-1750-9AAA-7388CE17A984}"/>
          </ac:spMkLst>
        </pc:spChg>
        <pc:spChg chg="mod ord">
          <ac:chgData name="Duyên Lương" userId="3a9e482f-ceb4-484a-8eab-f708ff3e9a36" providerId="ADAL" clId="{1CBF8CFF-29E3-4569-AE1F-F622B6F9D2F3}" dt="2023-06-24T03:44:29.472" v="1998" actId="167"/>
          <ac:spMkLst>
            <pc:docMk/>
            <pc:sldMk cId="1158915687" sldId="325"/>
            <ac:spMk id="22" creationId="{2E485103-CD50-A4AE-9A0F-F3CD1E0DAC2F}"/>
          </ac:spMkLst>
        </pc:spChg>
        <pc:spChg chg="mod">
          <ac:chgData name="Duyên Lương" userId="3a9e482f-ceb4-484a-8eab-f708ff3e9a36" providerId="ADAL" clId="{1CBF8CFF-29E3-4569-AE1F-F622B6F9D2F3}" dt="2023-06-24T03:40:19.272" v="1934"/>
          <ac:spMkLst>
            <pc:docMk/>
            <pc:sldMk cId="1158915687" sldId="325"/>
            <ac:spMk id="23" creationId="{850CC0D1-2AC7-85E9-1EC1-3B1E42D31E4A}"/>
          </ac:spMkLst>
        </pc:spChg>
        <pc:spChg chg="mod">
          <ac:chgData name="Duyên Lương" userId="3a9e482f-ceb4-484a-8eab-f708ff3e9a36" providerId="ADAL" clId="{1CBF8CFF-29E3-4569-AE1F-F622B6F9D2F3}" dt="2023-06-24T03:41:53.669" v="1956" actId="2711"/>
          <ac:spMkLst>
            <pc:docMk/>
            <pc:sldMk cId="1158915687" sldId="325"/>
            <ac:spMk id="27" creationId="{A4852589-7236-5CD7-61DB-CC9F500D5DE1}"/>
          </ac:spMkLst>
        </pc:spChg>
        <pc:spChg chg="mod ord">
          <ac:chgData name="Duyên Lương" userId="3a9e482f-ceb4-484a-8eab-f708ff3e9a36" providerId="ADAL" clId="{1CBF8CFF-29E3-4569-AE1F-F622B6F9D2F3}" dt="2023-06-24T03:44:39.999" v="2000" actId="167"/>
          <ac:spMkLst>
            <pc:docMk/>
            <pc:sldMk cId="1158915687" sldId="325"/>
            <ac:spMk id="28" creationId="{235A391D-B0A0-A2BE-5D51-22D0FCFC0947}"/>
          </ac:spMkLst>
        </pc:spChg>
        <pc:spChg chg="mod ord">
          <ac:chgData name="Duyên Lương" userId="3a9e482f-ceb4-484a-8eab-f708ff3e9a36" providerId="ADAL" clId="{1CBF8CFF-29E3-4569-AE1F-F622B6F9D2F3}" dt="2023-06-24T03:44:39.999" v="2000" actId="167"/>
          <ac:spMkLst>
            <pc:docMk/>
            <pc:sldMk cId="1158915687" sldId="325"/>
            <ac:spMk id="29" creationId="{948F1E3F-025E-1D97-02CC-FF676E8BD40B}"/>
          </ac:spMkLst>
        </pc:spChg>
        <pc:spChg chg="del">
          <ac:chgData name="Duyên Lương" userId="3a9e482f-ceb4-484a-8eab-f708ff3e9a36" providerId="ADAL" clId="{1CBF8CFF-29E3-4569-AE1F-F622B6F9D2F3}" dt="2023-06-24T03:43:48.594" v="1987" actId="478"/>
          <ac:spMkLst>
            <pc:docMk/>
            <pc:sldMk cId="1158915687" sldId="325"/>
            <ac:spMk id="30" creationId="{198ECCFB-C6AE-6B85-B06C-76B17D618C9E}"/>
          </ac:spMkLst>
        </pc:spChg>
        <pc:spChg chg="del">
          <ac:chgData name="Duyên Lương" userId="3a9e482f-ceb4-484a-8eab-f708ff3e9a36" providerId="ADAL" clId="{1CBF8CFF-29E3-4569-AE1F-F622B6F9D2F3}" dt="2023-06-24T03:43:47.680" v="1986" actId="478"/>
          <ac:spMkLst>
            <pc:docMk/>
            <pc:sldMk cId="1158915687" sldId="325"/>
            <ac:spMk id="31" creationId="{5EEE7A93-1BDF-D773-3789-BE889C3C6E84}"/>
          </ac:spMkLst>
        </pc:spChg>
        <pc:spChg chg="del">
          <ac:chgData name="Duyên Lương" userId="3a9e482f-ceb4-484a-8eab-f708ff3e9a36" providerId="ADAL" clId="{1CBF8CFF-29E3-4569-AE1F-F622B6F9D2F3}" dt="2023-06-24T03:43:45.713" v="1985" actId="478"/>
          <ac:spMkLst>
            <pc:docMk/>
            <pc:sldMk cId="1158915687" sldId="325"/>
            <ac:spMk id="32" creationId="{D9EFBEB7-051D-BD8B-11ED-637D24C7DF6F}"/>
          </ac:spMkLst>
        </pc:spChg>
      </pc:sldChg>
      <pc:sldChg chg="delSp modSp mod modTransition delAnim modAnim">
        <pc:chgData name="Duyên Lương" userId="3a9e482f-ceb4-484a-8eab-f708ff3e9a36" providerId="ADAL" clId="{1CBF8CFF-29E3-4569-AE1F-F622B6F9D2F3}" dt="2023-06-24T04:09:22.142" v="3398"/>
        <pc:sldMkLst>
          <pc:docMk/>
          <pc:sldMk cId="2382298204" sldId="326"/>
        </pc:sldMkLst>
        <pc:spChg chg="ord">
          <ac:chgData name="Duyên Lương" userId="3a9e482f-ceb4-484a-8eab-f708ff3e9a36" providerId="ADAL" clId="{1CBF8CFF-29E3-4569-AE1F-F622B6F9D2F3}" dt="2023-06-24T03:45:33.908" v="2018" actId="167"/>
          <ac:spMkLst>
            <pc:docMk/>
            <pc:sldMk cId="2382298204" sldId="326"/>
            <ac:spMk id="16" creationId="{11B4BD42-6C71-1750-9AAA-7388CE17A984}"/>
          </ac:spMkLst>
        </pc:spChg>
        <pc:spChg chg="ord">
          <ac:chgData name="Duyên Lương" userId="3a9e482f-ceb4-484a-8eab-f708ff3e9a36" providerId="ADAL" clId="{1CBF8CFF-29E3-4569-AE1F-F622B6F9D2F3}" dt="2023-06-24T03:44:51.319" v="2002" actId="167"/>
          <ac:spMkLst>
            <pc:docMk/>
            <pc:sldMk cId="2382298204" sldId="326"/>
            <ac:spMk id="22" creationId="{2E485103-CD50-A4AE-9A0F-F3CD1E0DAC2F}"/>
          </ac:spMkLst>
        </pc:spChg>
        <pc:spChg chg="mod">
          <ac:chgData name="Duyên Lương" userId="3a9e482f-ceb4-484a-8eab-f708ff3e9a36" providerId="ADAL" clId="{1CBF8CFF-29E3-4569-AE1F-F622B6F9D2F3}" dt="2023-06-24T03:40:24.988" v="1935"/>
          <ac:spMkLst>
            <pc:docMk/>
            <pc:sldMk cId="2382298204" sldId="326"/>
            <ac:spMk id="23" creationId="{850CC0D1-2AC7-85E9-1EC1-3B1E42D31E4A}"/>
          </ac:spMkLst>
        </pc:spChg>
        <pc:spChg chg="mod">
          <ac:chgData name="Duyên Lương" userId="3a9e482f-ceb4-484a-8eab-f708ff3e9a36" providerId="ADAL" clId="{1CBF8CFF-29E3-4569-AE1F-F622B6F9D2F3}" dt="2023-06-24T03:41:45.025" v="1951" actId="2711"/>
          <ac:spMkLst>
            <pc:docMk/>
            <pc:sldMk cId="2382298204" sldId="326"/>
            <ac:spMk id="27" creationId="{A4852589-7236-5CD7-61DB-CC9F500D5DE1}"/>
          </ac:spMkLst>
        </pc:spChg>
        <pc:spChg chg="mod ord">
          <ac:chgData name="Duyên Lương" userId="3a9e482f-ceb4-484a-8eab-f708ff3e9a36" providerId="ADAL" clId="{1CBF8CFF-29E3-4569-AE1F-F622B6F9D2F3}" dt="2023-06-24T03:45:31.107" v="2017" actId="167"/>
          <ac:spMkLst>
            <pc:docMk/>
            <pc:sldMk cId="2382298204" sldId="326"/>
            <ac:spMk id="28" creationId="{235A391D-B0A0-A2BE-5D51-22D0FCFC0947}"/>
          </ac:spMkLst>
        </pc:spChg>
        <pc:spChg chg="mod ord">
          <ac:chgData name="Duyên Lương" userId="3a9e482f-ceb4-484a-8eab-f708ff3e9a36" providerId="ADAL" clId="{1CBF8CFF-29E3-4569-AE1F-F622B6F9D2F3}" dt="2023-06-24T03:45:31.107" v="2017" actId="167"/>
          <ac:spMkLst>
            <pc:docMk/>
            <pc:sldMk cId="2382298204" sldId="326"/>
            <ac:spMk id="29" creationId="{948F1E3F-025E-1D97-02CC-FF676E8BD40B}"/>
          </ac:spMkLst>
        </pc:spChg>
        <pc:spChg chg="del">
          <ac:chgData name="Duyên Lương" userId="3a9e482f-ceb4-484a-8eab-f708ff3e9a36" providerId="ADAL" clId="{1CBF8CFF-29E3-4569-AE1F-F622B6F9D2F3}" dt="2023-06-24T03:45:02.668" v="2006" actId="478"/>
          <ac:spMkLst>
            <pc:docMk/>
            <pc:sldMk cId="2382298204" sldId="326"/>
            <ac:spMk id="30" creationId="{198ECCFB-C6AE-6B85-B06C-76B17D618C9E}"/>
          </ac:spMkLst>
        </pc:spChg>
        <pc:spChg chg="del">
          <ac:chgData name="Duyên Lương" userId="3a9e482f-ceb4-484a-8eab-f708ff3e9a36" providerId="ADAL" clId="{1CBF8CFF-29E3-4569-AE1F-F622B6F9D2F3}" dt="2023-06-24T03:45:01.907" v="2005" actId="478"/>
          <ac:spMkLst>
            <pc:docMk/>
            <pc:sldMk cId="2382298204" sldId="326"/>
            <ac:spMk id="31" creationId="{5EEE7A93-1BDF-D773-3789-BE889C3C6E84}"/>
          </ac:spMkLst>
        </pc:spChg>
        <pc:spChg chg="del">
          <ac:chgData name="Duyên Lương" userId="3a9e482f-ceb4-484a-8eab-f708ff3e9a36" providerId="ADAL" clId="{1CBF8CFF-29E3-4569-AE1F-F622B6F9D2F3}" dt="2023-06-24T03:45:00.853" v="2004" actId="478"/>
          <ac:spMkLst>
            <pc:docMk/>
            <pc:sldMk cId="2382298204" sldId="326"/>
            <ac:spMk id="32" creationId="{D9EFBEB7-051D-BD8B-11ED-637D24C7DF6F}"/>
          </ac:spMkLst>
        </pc:spChg>
      </pc:sldChg>
      <pc:sldChg chg="delSp modSp mod modTransition delAnim modAnim">
        <pc:chgData name="Duyên Lương" userId="3a9e482f-ceb4-484a-8eab-f708ff3e9a36" providerId="ADAL" clId="{1CBF8CFF-29E3-4569-AE1F-F622B6F9D2F3}" dt="2023-06-24T04:09:22.142" v="3398"/>
        <pc:sldMkLst>
          <pc:docMk/>
          <pc:sldMk cId="2742004614" sldId="327"/>
        </pc:sldMkLst>
        <pc:spChg chg="ord">
          <ac:chgData name="Duyên Lương" userId="3a9e482f-ceb4-484a-8eab-f708ff3e9a36" providerId="ADAL" clId="{1CBF8CFF-29E3-4569-AE1F-F622B6F9D2F3}" dt="2023-06-24T03:46:32.589" v="2031" actId="167"/>
          <ac:spMkLst>
            <pc:docMk/>
            <pc:sldMk cId="2742004614" sldId="327"/>
            <ac:spMk id="16" creationId="{11B4BD42-6C71-1750-9AAA-7388CE17A984}"/>
          </ac:spMkLst>
        </pc:spChg>
        <pc:spChg chg="ord">
          <ac:chgData name="Duyên Lương" userId="3a9e482f-ceb4-484a-8eab-f708ff3e9a36" providerId="ADAL" clId="{1CBF8CFF-29E3-4569-AE1F-F622B6F9D2F3}" dt="2023-06-24T03:46:04.872" v="2023" actId="167"/>
          <ac:spMkLst>
            <pc:docMk/>
            <pc:sldMk cId="2742004614" sldId="327"/>
            <ac:spMk id="22" creationId="{2E485103-CD50-A4AE-9A0F-F3CD1E0DAC2F}"/>
          </ac:spMkLst>
        </pc:spChg>
        <pc:spChg chg="mod">
          <ac:chgData name="Duyên Lương" userId="3a9e482f-ceb4-484a-8eab-f708ff3e9a36" providerId="ADAL" clId="{1CBF8CFF-29E3-4569-AE1F-F622B6F9D2F3}" dt="2023-06-24T03:40:31.494" v="1936"/>
          <ac:spMkLst>
            <pc:docMk/>
            <pc:sldMk cId="2742004614" sldId="327"/>
            <ac:spMk id="23" creationId="{850CC0D1-2AC7-85E9-1EC1-3B1E42D31E4A}"/>
          </ac:spMkLst>
        </pc:spChg>
        <pc:spChg chg="mod">
          <ac:chgData name="Duyên Lương" userId="3a9e482f-ceb4-484a-8eab-f708ff3e9a36" providerId="ADAL" clId="{1CBF8CFF-29E3-4569-AE1F-F622B6F9D2F3}" dt="2023-06-24T03:41:33.794" v="1946" actId="2711"/>
          <ac:spMkLst>
            <pc:docMk/>
            <pc:sldMk cId="2742004614" sldId="327"/>
            <ac:spMk id="27" creationId="{A4852589-7236-5CD7-61DB-CC9F500D5DE1}"/>
          </ac:spMkLst>
        </pc:spChg>
        <pc:spChg chg="del">
          <ac:chgData name="Duyên Lương" userId="3a9e482f-ceb4-484a-8eab-f708ff3e9a36" providerId="ADAL" clId="{1CBF8CFF-29E3-4569-AE1F-F622B6F9D2F3}" dt="2023-06-24T03:46:11.456" v="2026" actId="478"/>
          <ac:spMkLst>
            <pc:docMk/>
            <pc:sldMk cId="2742004614" sldId="327"/>
            <ac:spMk id="28" creationId="{235A391D-B0A0-A2BE-5D51-22D0FCFC0947}"/>
          </ac:spMkLst>
        </pc:spChg>
        <pc:spChg chg="mod ord">
          <ac:chgData name="Duyên Lương" userId="3a9e482f-ceb4-484a-8eab-f708ff3e9a36" providerId="ADAL" clId="{1CBF8CFF-29E3-4569-AE1F-F622B6F9D2F3}" dt="2023-06-24T03:46:32.589" v="2031" actId="167"/>
          <ac:spMkLst>
            <pc:docMk/>
            <pc:sldMk cId="2742004614" sldId="327"/>
            <ac:spMk id="29" creationId="{948F1E3F-025E-1D97-02CC-FF676E8BD40B}"/>
          </ac:spMkLst>
        </pc:spChg>
        <pc:spChg chg="mod ord">
          <ac:chgData name="Duyên Lương" userId="3a9e482f-ceb4-484a-8eab-f708ff3e9a36" providerId="ADAL" clId="{1CBF8CFF-29E3-4569-AE1F-F622B6F9D2F3}" dt="2023-06-24T03:46:32.589" v="2031" actId="167"/>
          <ac:spMkLst>
            <pc:docMk/>
            <pc:sldMk cId="2742004614" sldId="327"/>
            <ac:spMk id="30" creationId="{198ECCFB-C6AE-6B85-B06C-76B17D618C9E}"/>
          </ac:spMkLst>
        </pc:spChg>
        <pc:spChg chg="del">
          <ac:chgData name="Duyên Lương" userId="3a9e482f-ceb4-484a-8eab-f708ff3e9a36" providerId="ADAL" clId="{1CBF8CFF-29E3-4569-AE1F-F622B6F9D2F3}" dt="2023-06-24T03:46:09.253" v="2025" actId="478"/>
          <ac:spMkLst>
            <pc:docMk/>
            <pc:sldMk cId="2742004614" sldId="327"/>
            <ac:spMk id="31" creationId="{5EEE7A93-1BDF-D773-3789-BE889C3C6E84}"/>
          </ac:spMkLst>
        </pc:spChg>
        <pc:spChg chg="del">
          <ac:chgData name="Duyên Lương" userId="3a9e482f-ceb4-484a-8eab-f708ff3e9a36" providerId="ADAL" clId="{1CBF8CFF-29E3-4569-AE1F-F622B6F9D2F3}" dt="2023-06-24T03:46:07.453" v="2024" actId="478"/>
          <ac:spMkLst>
            <pc:docMk/>
            <pc:sldMk cId="2742004614" sldId="327"/>
            <ac:spMk id="32" creationId="{D9EFBEB7-051D-BD8B-11ED-637D24C7DF6F}"/>
          </ac:spMkLst>
        </pc:spChg>
      </pc:sldChg>
      <pc:sldChg chg="del">
        <pc:chgData name="Duyên Lương" userId="3a9e482f-ceb4-484a-8eab-f708ff3e9a36" providerId="ADAL" clId="{1CBF8CFF-29E3-4569-AE1F-F622B6F9D2F3}" dt="2023-06-24T03:50:46.900" v="2285" actId="47"/>
        <pc:sldMkLst>
          <pc:docMk/>
          <pc:sldMk cId="1128306806" sldId="328"/>
        </pc:sldMkLst>
      </pc:sldChg>
      <pc:sldChg chg="modSp mod modTransition">
        <pc:chgData name="Duyên Lương" userId="3a9e482f-ceb4-484a-8eab-f708ff3e9a36" providerId="ADAL" clId="{1CBF8CFF-29E3-4569-AE1F-F622B6F9D2F3}" dt="2023-06-24T04:09:06.798" v="3394"/>
        <pc:sldMkLst>
          <pc:docMk/>
          <pc:sldMk cId="3802543606" sldId="328"/>
        </pc:sldMkLst>
        <pc:spChg chg="mod">
          <ac:chgData name="Duyên Lương" userId="3a9e482f-ceb4-484a-8eab-f708ff3e9a36" providerId="ADAL" clId="{1CBF8CFF-29E3-4569-AE1F-F622B6F9D2F3}" dt="2023-06-24T03:50:55.602" v="2291" actId="20577"/>
          <ac:spMkLst>
            <pc:docMk/>
            <pc:sldMk cId="3802543606" sldId="328"/>
            <ac:spMk id="6" creationId="{00000000-0000-0000-0000-000000000000}"/>
          </ac:spMkLst>
        </pc:spChg>
      </pc:sldChg>
      <pc:sldChg chg="addSp delSp modSp mod modTransition">
        <pc:chgData name="Duyên Lương" userId="3a9e482f-ceb4-484a-8eab-f708ff3e9a36" providerId="ADAL" clId="{1CBF8CFF-29E3-4569-AE1F-F622B6F9D2F3}" dt="2023-06-24T04:09:32.892" v="3403"/>
        <pc:sldMkLst>
          <pc:docMk/>
          <pc:sldMk cId="1089395193" sldId="329"/>
        </pc:sldMkLst>
        <pc:spChg chg="del">
          <ac:chgData name="Duyên Lương" userId="3a9e482f-ceb4-484a-8eab-f708ff3e9a36" providerId="ADAL" clId="{1CBF8CFF-29E3-4569-AE1F-F622B6F9D2F3}" dt="2023-06-24T04:05:35.875" v="3280" actId="478"/>
          <ac:spMkLst>
            <pc:docMk/>
            <pc:sldMk cId="1089395193" sldId="329"/>
            <ac:spMk id="4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4:05:40.538" v="3284" actId="478"/>
          <ac:spMkLst>
            <pc:docMk/>
            <pc:sldMk cId="1089395193" sldId="329"/>
            <ac:spMk id="5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4:03:29.557" v="3161" actId="20577"/>
          <ac:spMkLst>
            <pc:docMk/>
            <pc:sldMk cId="1089395193" sldId="329"/>
            <ac:spMk id="18" creationId="{3DA73482-93D6-8EE2-9DE1-A9028A2AFE1F}"/>
          </ac:spMkLst>
        </pc:spChg>
        <pc:spChg chg="mod">
          <ac:chgData name="Duyên Lương" userId="3a9e482f-ceb4-484a-8eab-f708ff3e9a36" providerId="ADAL" clId="{1CBF8CFF-29E3-4569-AE1F-F622B6F9D2F3}" dt="2023-06-24T04:05:43.087" v="3285" actId="1076"/>
          <ac:spMkLst>
            <pc:docMk/>
            <pc:sldMk cId="1089395193" sldId="329"/>
            <ac:spMk id="19" creationId="{B6BFEC52-6DC4-32EF-959C-2B8ED6386236}"/>
          </ac:spMkLst>
        </pc:spChg>
        <pc:graphicFrameChg chg="del">
          <ac:chgData name="Duyên Lương" userId="3a9e482f-ceb4-484a-8eab-f708ff3e9a36" providerId="ADAL" clId="{1CBF8CFF-29E3-4569-AE1F-F622B6F9D2F3}" dt="2023-06-24T04:03:45.337" v="3209" actId="478"/>
          <ac:graphicFrameMkLst>
            <pc:docMk/>
            <pc:sldMk cId="1089395193" sldId="329"/>
            <ac:graphicFrameMk id="20" creationId="{E2CC0C82-C62E-A25A-A659-1E7DD830BC20}"/>
          </ac:graphicFrameMkLst>
        </pc:graphicFrameChg>
        <pc:picChg chg="add mod">
          <ac:chgData name="Duyên Lương" userId="3a9e482f-ceb4-484a-8eab-f708ff3e9a36" providerId="ADAL" clId="{1CBF8CFF-29E3-4569-AE1F-F622B6F9D2F3}" dt="2023-06-24T04:05:31.935" v="3279" actId="1076"/>
          <ac:picMkLst>
            <pc:docMk/>
            <pc:sldMk cId="1089395193" sldId="329"/>
            <ac:picMk id="2" creationId="{B71E04DA-0E5B-AA72-72D9-9CF105F9E9C2}"/>
          </ac:picMkLst>
        </pc:picChg>
      </pc:sldChg>
      <pc:sldChg chg="addSp delSp modSp mod modTransition">
        <pc:chgData name="Duyên Lương" userId="3a9e482f-ceb4-484a-8eab-f708ff3e9a36" providerId="ADAL" clId="{1CBF8CFF-29E3-4569-AE1F-F622B6F9D2F3}" dt="2023-06-24T04:09:34.805" v="3404"/>
        <pc:sldMkLst>
          <pc:docMk/>
          <pc:sldMk cId="3178296196" sldId="330"/>
        </pc:sldMkLst>
        <pc:spChg chg="add mod">
          <ac:chgData name="Duyên Lương" userId="3a9e482f-ceb4-484a-8eab-f708ff3e9a36" providerId="ADAL" clId="{1CBF8CFF-29E3-4569-AE1F-F622B6F9D2F3}" dt="2023-06-24T04:07:40.006" v="3362" actId="1076"/>
          <ac:spMkLst>
            <pc:docMk/>
            <pc:sldMk cId="3178296196" sldId="330"/>
            <ac:spMk id="3" creationId="{54B94F90-7435-7560-BDFD-478BA9CD88A7}"/>
          </ac:spMkLst>
        </pc:spChg>
        <pc:spChg chg="add mod">
          <ac:chgData name="Duyên Lương" userId="3a9e482f-ceb4-484a-8eab-f708ff3e9a36" providerId="ADAL" clId="{1CBF8CFF-29E3-4569-AE1F-F622B6F9D2F3}" dt="2023-06-24T04:07:37.044" v="3361" actId="1076"/>
          <ac:spMkLst>
            <pc:docMk/>
            <pc:sldMk cId="3178296196" sldId="330"/>
            <ac:spMk id="4" creationId="{91F9F36A-3F12-147F-1FDD-EC875DBEDEA6}"/>
          </ac:spMkLst>
        </pc:spChg>
        <pc:spChg chg="add mod">
          <ac:chgData name="Duyên Lương" userId="3a9e482f-ceb4-484a-8eab-f708ff3e9a36" providerId="ADAL" clId="{1CBF8CFF-29E3-4569-AE1F-F622B6F9D2F3}" dt="2023-06-24T04:07:35.164" v="3360" actId="1076"/>
          <ac:spMkLst>
            <pc:docMk/>
            <pc:sldMk cId="3178296196" sldId="330"/>
            <ac:spMk id="5" creationId="{E8975313-938D-B8F1-F583-43EA2D17DD36}"/>
          </ac:spMkLst>
        </pc:spChg>
        <pc:spChg chg="add mod">
          <ac:chgData name="Duyên Lương" userId="3a9e482f-ceb4-484a-8eab-f708ff3e9a36" providerId="ADAL" clId="{1CBF8CFF-29E3-4569-AE1F-F622B6F9D2F3}" dt="2023-06-24T04:07:11.409" v="3352"/>
          <ac:spMkLst>
            <pc:docMk/>
            <pc:sldMk cId="3178296196" sldId="330"/>
            <ac:spMk id="6" creationId="{69B6E8C9-30DC-DFBF-D921-157AC19489AA}"/>
          </ac:spMkLst>
        </pc:spChg>
        <pc:spChg chg="add mod">
          <ac:chgData name="Duyên Lương" userId="3a9e482f-ceb4-484a-8eab-f708ff3e9a36" providerId="ADAL" clId="{1CBF8CFF-29E3-4569-AE1F-F622B6F9D2F3}" dt="2023-06-24T04:07:17.043" v="3353" actId="1076"/>
          <ac:spMkLst>
            <pc:docMk/>
            <pc:sldMk cId="3178296196" sldId="330"/>
            <ac:spMk id="7" creationId="{C425E983-6D53-D3ED-ABED-179D77099F10}"/>
          </ac:spMkLst>
        </pc:spChg>
        <pc:spChg chg="add mod">
          <ac:chgData name="Duyên Lương" userId="3a9e482f-ceb4-484a-8eab-f708ff3e9a36" providerId="ADAL" clId="{1CBF8CFF-29E3-4569-AE1F-F622B6F9D2F3}" dt="2023-06-24T04:07:32.963" v="3359" actId="1076"/>
          <ac:spMkLst>
            <pc:docMk/>
            <pc:sldMk cId="3178296196" sldId="330"/>
            <ac:spMk id="8" creationId="{5176199C-EBAF-2009-1407-614671650D6C}"/>
          </ac:spMkLst>
        </pc:spChg>
        <pc:spChg chg="mod">
          <ac:chgData name="Duyên Lương" userId="3a9e482f-ceb4-484a-8eab-f708ff3e9a36" providerId="ADAL" clId="{1CBF8CFF-29E3-4569-AE1F-F622B6F9D2F3}" dt="2023-06-24T04:07:45.559" v="3364" actId="403"/>
          <ac:spMkLst>
            <pc:docMk/>
            <pc:sldMk cId="3178296196" sldId="330"/>
            <ac:spMk id="18" creationId="{3DA73482-93D6-8EE2-9DE1-A9028A2AFE1F}"/>
          </ac:spMkLst>
        </pc:spChg>
        <pc:spChg chg="mod">
          <ac:chgData name="Duyên Lương" userId="3a9e482f-ceb4-484a-8eab-f708ff3e9a36" providerId="ADAL" clId="{1CBF8CFF-29E3-4569-AE1F-F622B6F9D2F3}" dt="2023-06-24T04:06:43.808" v="3350" actId="403"/>
          <ac:spMkLst>
            <pc:docMk/>
            <pc:sldMk cId="3178296196" sldId="330"/>
            <ac:spMk id="19" creationId="{B6BFEC52-6DC4-32EF-959C-2B8ED6386236}"/>
          </ac:spMkLst>
        </pc:spChg>
        <pc:picChg chg="del">
          <ac:chgData name="Duyên Lương" userId="3a9e482f-ceb4-484a-8eab-f708ff3e9a36" providerId="ADAL" clId="{1CBF8CFF-29E3-4569-AE1F-F622B6F9D2F3}" dt="2023-06-24T04:06:00.621" v="3286" actId="478"/>
          <ac:picMkLst>
            <pc:docMk/>
            <pc:sldMk cId="3178296196" sldId="330"/>
            <ac:picMk id="2" creationId="{B71E04DA-0E5B-AA72-72D9-9CF105F9E9C2}"/>
          </ac:picMkLst>
        </pc:picChg>
      </pc:sldChg>
      <pc:sldChg chg="new del">
        <pc:chgData name="Duyên Lương" userId="3a9e482f-ceb4-484a-8eab-f708ff3e9a36" providerId="ADAL" clId="{1CBF8CFF-29E3-4569-AE1F-F622B6F9D2F3}" dt="2023-06-24T04:08:00.235" v="3366" actId="47"/>
        <pc:sldMkLst>
          <pc:docMk/>
          <pc:sldMk cId="2587414507" sldId="33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E1588-3C4A-4A31-924B-942AE7C0F8A6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A38AB-BFD0-4BD6-9A42-34AEFECB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A38AB-BFD0-4BD6-9A42-34AEFECB15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00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GROUP DISCUSSION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A38AB-BFD0-4BD6-9A42-34AEFECB15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46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-66000" y="-61800"/>
            <a:ext cx="18420000" cy="10410600"/>
          </a:xfrm>
          <a:prstGeom prst="rect">
            <a:avLst/>
          </a:prstGeom>
          <a:solidFill>
            <a:srgbClr val="FFFFFF">
              <a:alpha val="37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4627500" y="4243060"/>
            <a:ext cx="9033000" cy="16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5156700" y="5910954"/>
            <a:ext cx="79746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6951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3" Type="http://schemas.microsoft.com/office/2007/relationships/media" Target="../media/media1.mp3"/><Relationship Id="rId7" Type="http://schemas.microsoft.com/office/2007/relationships/media" Target="../media/media3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10.png"/><Relationship Id="rId5" Type="http://schemas.microsoft.com/office/2007/relationships/media" Target="../media/media2.mp3"/><Relationship Id="rId10" Type="http://schemas.openxmlformats.org/officeDocument/2006/relationships/image" Target="../media/image2.jp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3.png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5.png"/><Relationship Id="rId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2C2218-C970-B489-4E1C-C53A748FD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059799A6-42F7-5E99-9380-56D681D8A5B3}"/>
              </a:ext>
            </a:extLst>
          </p:cNvPr>
          <p:cNvSpPr txBox="1"/>
          <p:nvPr/>
        </p:nvSpPr>
        <p:spPr>
          <a:xfrm>
            <a:off x="762000" y="2019300"/>
            <a:ext cx="16385427" cy="5109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404040"/>
                </a:solidFill>
                <a:latin typeface="Rubik One"/>
              </a:rPr>
              <a:t>WELCOME TO 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Rubik On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Rubik One"/>
                <a:ea typeface="+mn-ea"/>
                <a:cs typeface="+mn-cs"/>
              </a:rPr>
              <a:t>OUR CLASS!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6BBD9EA1-3AAB-611F-F322-3253A9E19D1E}"/>
              </a:ext>
            </a:extLst>
          </p:cNvPr>
          <p:cNvSpPr txBox="1"/>
          <p:nvPr/>
        </p:nvSpPr>
        <p:spPr>
          <a:xfrm>
            <a:off x="3276600" y="8267700"/>
            <a:ext cx="16385427" cy="600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Presented by: 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134646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34000" y="826043"/>
            <a:ext cx="9357810" cy="931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240"/>
              </a:lnSpc>
              <a:spcBef>
                <a:spcPct val="0"/>
              </a:spcBef>
            </a:pPr>
            <a:r>
              <a:rPr lang="en-US" sz="8800" dirty="0">
                <a:solidFill>
                  <a:srgbClr val="C00000"/>
                </a:solidFill>
                <a:latin typeface="Rubik One"/>
              </a:rPr>
              <a:t>VOCABULARY</a:t>
            </a:r>
          </a:p>
        </p:txBody>
      </p:sp>
      <p:sp>
        <p:nvSpPr>
          <p:cNvPr id="11" name="Google Shape;1881;p31">
            <a:extLst>
              <a:ext uri="{FF2B5EF4-FFF2-40B4-BE49-F238E27FC236}">
                <a16:creationId xmlns:a16="http://schemas.microsoft.com/office/drawing/2014/main" id="{33480A47-F01D-65AC-6B93-8AC9A35FC413}"/>
              </a:ext>
            </a:extLst>
          </p:cNvPr>
          <p:cNvSpPr txBox="1">
            <a:spLocks/>
          </p:cNvSpPr>
          <p:nvPr/>
        </p:nvSpPr>
        <p:spPr>
          <a:xfrm>
            <a:off x="906488" y="2396204"/>
            <a:ext cx="7036766" cy="171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600" b="1" dirty="0">
                <a:solidFill>
                  <a:srgbClr val="00B050"/>
                </a:solidFill>
                <a:latin typeface="Now" panose="020B0604020202020204" charset="0"/>
              </a:rPr>
              <a:t>connect </a:t>
            </a:r>
            <a:r>
              <a:rPr lang="en-US" sz="7200" b="1" dirty="0">
                <a:solidFill>
                  <a:srgbClr val="00B050"/>
                </a:solidFill>
                <a:latin typeface="Now" panose="020B0604020202020204" charset="0"/>
                <a:cs typeface="Calibri" panose="020F0502020204030204" pitchFamily="34" charset="0"/>
              </a:rPr>
              <a:t>(v)</a:t>
            </a:r>
            <a:endParaRPr lang="en-US" sz="8000" b="1" dirty="0">
              <a:solidFill>
                <a:srgbClr val="00B050"/>
              </a:solidFill>
              <a:latin typeface="Now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BC6523-FFCC-11B2-0F21-085E26EDBC8E}"/>
              </a:ext>
            </a:extLst>
          </p:cNvPr>
          <p:cNvSpPr/>
          <p:nvPr/>
        </p:nvSpPr>
        <p:spPr>
          <a:xfrm>
            <a:off x="1619618" y="6328664"/>
            <a:ext cx="4050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err="1"/>
              <a:t>kết</a:t>
            </a:r>
            <a:r>
              <a:rPr lang="en-US" sz="9600" dirty="0"/>
              <a:t> </a:t>
            </a:r>
            <a:r>
              <a:rPr lang="en-US" sz="9600" dirty="0" err="1"/>
              <a:t>nối</a:t>
            </a:r>
            <a:endParaRPr lang="en-US" sz="16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3827F7-EEF6-4FFB-FAAF-1C5ECA886E8B}"/>
              </a:ext>
            </a:extLst>
          </p:cNvPr>
          <p:cNvSpPr/>
          <p:nvPr/>
        </p:nvSpPr>
        <p:spPr>
          <a:xfrm>
            <a:off x="1295544" y="4642082"/>
            <a:ext cx="4699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>
                <a:solidFill>
                  <a:srgbClr val="1D2A57"/>
                </a:solidFill>
                <a:effectLst/>
                <a:latin typeface="Now" panose="020B0604020202020204" charset="0"/>
              </a:rPr>
              <a:t>/</a:t>
            </a:r>
            <a:r>
              <a:rPr lang="en-US" sz="5400" b="1" i="0" dirty="0" err="1">
                <a:solidFill>
                  <a:srgbClr val="1D2A57"/>
                </a:solidFill>
                <a:effectLst/>
                <a:latin typeface="Now" panose="020B0604020202020204" charset="0"/>
              </a:rPr>
              <a:t>kəˈnekt</a:t>
            </a:r>
            <a:r>
              <a:rPr lang="en-US" sz="5400" b="1" i="0" dirty="0">
                <a:solidFill>
                  <a:srgbClr val="1D2A57"/>
                </a:solidFill>
                <a:effectLst/>
                <a:latin typeface="Now" panose="020B0604020202020204" charset="0"/>
              </a:rPr>
              <a:t>/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latin typeface="Now" panose="020B0604020202020204" charset="0"/>
            </a:endParaRPr>
          </a:p>
        </p:txBody>
      </p:sp>
      <p:pic>
        <p:nvPicPr>
          <p:cNvPr id="15" name="xconnect__gb_1">
            <a:hlinkClick r:id="" action="ppaction://media"/>
            <a:extLst>
              <a:ext uri="{FF2B5EF4-FFF2-40B4-BE49-F238E27FC236}">
                <a16:creationId xmlns:a16="http://schemas.microsoft.com/office/drawing/2014/main" id="{B924FA5F-63C4-E318-7D45-1E805D02D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636" y="4371709"/>
            <a:ext cx="1193703" cy="1193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950FCF-9CC3-63F3-4D25-E25BB8299F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0600" y="2618956"/>
            <a:ext cx="9478910" cy="6791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05400" y="624541"/>
            <a:ext cx="9357810" cy="961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ubik One"/>
                <a:ea typeface="+mn-ea"/>
                <a:cs typeface="+mn-cs"/>
              </a:rPr>
              <a:t>VOCABULARY</a:t>
            </a:r>
          </a:p>
        </p:txBody>
      </p:sp>
      <p:sp>
        <p:nvSpPr>
          <p:cNvPr id="3" name="Google Shape;1881;p31">
            <a:extLst>
              <a:ext uri="{FF2B5EF4-FFF2-40B4-BE49-F238E27FC236}">
                <a16:creationId xmlns:a16="http://schemas.microsoft.com/office/drawing/2014/main" id="{E1BA1870-D545-7228-02C6-A75C17CCC889}"/>
              </a:ext>
            </a:extLst>
          </p:cNvPr>
          <p:cNvSpPr txBox="1">
            <a:spLocks/>
          </p:cNvSpPr>
          <p:nvPr/>
        </p:nvSpPr>
        <p:spPr>
          <a:xfrm>
            <a:off x="1186344" y="1920605"/>
            <a:ext cx="758277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600" b="1" dirty="0">
                <a:solidFill>
                  <a:srgbClr val="00B050"/>
                </a:solidFill>
                <a:latin typeface="Now" panose="020B0604020202020204" charset="0"/>
              </a:rPr>
              <a:t>recipe</a:t>
            </a:r>
            <a:r>
              <a:rPr lang="en-US" sz="11500" b="1" dirty="0">
                <a:solidFill>
                  <a:srgbClr val="00B050"/>
                </a:solidFill>
                <a:latin typeface="Now" panose="020B0604020202020204" charset="0"/>
              </a:rPr>
              <a:t> </a:t>
            </a:r>
            <a:r>
              <a:rPr lang="en-US" sz="7200" b="1" dirty="0">
                <a:solidFill>
                  <a:srgbClr val="00B050"/>
                </a:solidFill>
                <a:latin typeface="Now" panose="020B0604020202020204" charset="0"/>
              </a:rPr>
              <a:t>(n)</a:t>
            </a:r>
            <a:endParaRPr lang="en-US" sz="8000" b="1" dirty="0">
              <a:solidFill>
                <a:srgbClr val="00B050"/>
              </a:solidFill>
              <a:latin typeface="Now" panose="020B060402020202020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AEEA45-734D-E2A6-99CD-F655060AC673}"/>
              </a:ext>
            </a:extLst>
          </p:cNvPr>
          <p:cNvSpPr/>
          <p:nvPr/>
        </p:nvSpPr>
        <p:spPr>
          <a:xfrm>
            <a:off x="2040989" y="6881745"/>
            <a:ext cx="490485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800" dirty="0" err="1"/>
              <a:t>công</a:t>
            </a:r>
            <a:r>
              <a:rPr lang="en-US" sz="8800" dirty="0"/>
              <a:t> </a:t>
            </a:r>
            <a:r>
              <a:rPr lang="en-US" sz="8800" dirty="0" err="1"/>
              <a:t>thức</a:t>
            </a:r>
            <a:endParaRPr lang="en-US" sz="13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6601C8-F81A-22E5-FA61-2C5BA0F51CFD}"/>
              </a:ext>
            </a:extLst>
          </p:cNvPr>
          <p:cNvSpPr/>
          <p:nvPr/>
        </p:nvSpPr>
        <p:spPr>
          <a:xfrm>
            <a:off x="1192464" y="4589773"/>
            <a:ext cx="660190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i="0" dirty="0">
                <a:solidFill>
                  <a:srgbClr val="1D2A57"/>
                </a:solidFill>
                <a:effectLst/>
                <a:latin typeface="Now" panose="020B0604020202020204" charset="0"/>
              </a:rPr>
              <a:t>/ˈ</a:t>
            </a:r>
            <a:r>
              <a:rPr lang="en-US" sz="8800" b="1" i="0" dirty="0" err="1">
                <a:solidFill>
                  <a:srgbClr val="1D2A57"/>
                </a:solidFill>
                <a:effectLst/>
                <a:latin typeface="Now" panose="020B0604020202020204" charset="0"/>
              </a:rPr>
              <a:t>resəpi</a:t>
            </a:r>
            <a:r>
              <a:rPr lang="en-US" sz="8800" b="1" i="0" dirty="0">
                <a:solidFill>
                  <a:srgbClr val="1D2A57"/>
                </a:solidFill>
                <a:effectLst/>
                <a:latin typeface="Now" panose="020B0604020202020204" charset="0"/>
              </a:rPr>
              <a:t>/</a:t>
            </a:r>
            <a:endParaRPr lang="en-US" sz="8800" b="1" dirty="0">
              <a:solidFill>
                <a:schemeClr val="accent5">
                  <a:lumMod val="50000"/>
                </a:schemeClr>
              </a:solidFill>
              <a:latin typeface="Now" panose="020B0604020202020204" charset="0"/>
            </a:endParaRPr>
          </a:p>
        </p:txBody>
      </p:sp>
      <p:pic>
        <p:nvPicPr>
          <p:cNvPr id="9" name="recipe__gb_1">
            <a:hlinkClick r:id="" action="ppaction://media"/>
            <a:extLst>
              <a:ext uri="{FF2B5EF4-FFF2-40B4-BE49-F238E27FC236}">
                <a16:creationId xmlns:a16="http://schemas.microsoft.com/office/drawing/2014/main" id="{31D0D0E2-AFAE-77C5-4A1C-A7831A9C5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68" y="4530476"/>
            <a:ext cx="1107996" cy="11079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8C80EF-BA30-3166-42EB-6E62709BD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0" y="1290572"/>
            <a:ext cx="6951785" cy="899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8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86400" y="823691"/>
            <a:ext cx="9357810" cy="961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ubik One"/>
                <a:ea typeface="+mn-ea"/>
                <a:cs typeface="+mn-cs"/>
              </a:rPr>
              <a:t>VOCABULARY</a:t>
            </a:r>
          </a:p>
        </p:txBody>
      </p:sp>
      <p:sp>
        <p:nvSpPr>
          <p:cNvPr id="3" name="Google Shape;1881;p31">
            <a:extLst>
              <a:ext uri="{FF2B5EF4-FFF2-40B4-BE49-F238E27FC236}">
                <a16:creationId xmlns:a16="http://schemas.microsoft.com/office/drawing/2014/main" id="{3A2A3F11-E24B-1013-341C-86CDE4668EC4}"/>
              </a:ext>
            </a:extLst>
          </p:cNvPr>
          <p:cNvSpPr txBox="1">
            <a:spLocks/>
          </p:cNvSpPr>
          <p:nvPr/>
        </p:nvSpPr>
        <p:spPr>
          <a:xfrm>
            <a:off x="487067" y="2655126"/>
            <a:ext cx="8213541" cy="152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00B050"/>
                </a:solidFill>
                <a:latin typeface="Now" panose="020B0604020202020204" charset="0"/>
              </a:rPr>
              <a:t>ingredient </a:t>
            </a:r>
            <a:r>
              <a:rPr lang="en-US" sz="6600" b="1" dirty="0">
                <a:solidFill>
                  <a:srgbClr val="00B050"/>
                </a:solidFill>
                <a:latin typeface="Now" panose="020B0604020202020204" charset="0"/>
              </a:rPr>
              <a:t>(n)</a:t>
            </a:r>
            <a:endParaRPr lang="en-US" sz="7200" b="1" dirty="0">
              <a:solidFill>
                <a:srgbClr val="00B050"/>
              </a:solidFill>
              <a:latin typeface="Now" panose="020B060402020202020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E201A8-4639-F342-53E9-C950B085DB3E}"/>
              </a:ext>
            </a:extLst>
          </p:cNvPr>
          <p:cNvSpPr/>
          <p:nvPr/>
        </p:nvSpPr>
        <p:spPr>
          <a:xfrm>
            <a:off x="32505" y="6904704"/>
            <a:ext cx="7528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600" dirty="0" err="1"/>
              <a:t>nguyên</a:t>
            </a:r>
            <a:r>
              <a:rPr lang="en-US" sz="9600" dirty="0"/>
              <a:t> </a:t>
            </a:r>
            <a:r>
              <a:rPr lang="en-US" sz="9600" dirty="0" err="1"/>
              <a:t>liệu</a:t>
            </a:r>
            <a:endParaRPr lang="en-US" sz="9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702688-4B0F-AD6D-FD1F-CA16A30AE348}"/>
              </a:ext>
            </a:extLst>
          </p:cNvPr>
          <p:cNvSpPr/>
          <p:nvPr/>
        </p:nvSpPr>
        <p:spPr>
          <a:xfrm>
            <a:off x="638466" y="5103080"/>
            <a:ext cx="71339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solidFill>
                  <a:srgbClr val="1D2A57"/>
                </a:solidFill>
                <a:effectLst/>
                <a:latin typeface="Now" panose="020B0604020202020204" charset="0"/>
              </a:rPr>
              <a:t>/</a:t>
            </a:r>
            <a:r>
              <a:rPr lang="en-US" sz="6600" b="1" i="0" dirty="0" err="1">
                <a:solidFill>
                  <a:srgbClr val="1D2A57"/>
                </a:solidFill>
                <a:effectLst/>
                <a:latin typeface="Now" panose="020B0604020202020204" charset="0"/>
              </a:rPr>
              <a:t>ɪnˈɡriːdiənt</a:t>
            </a:r>
            <a:r>
              <a:rPr lang="en-US" sz="6600" b="1" i="0" dirty="0">
                <a:solidFill>
                  <a:srgbClr val="1D2A57"/>
                </a:solidFill>
                <a:effectLst/>
                <a:latin typeface="Now" panose="020B0604020202020204" charset="0"/>
              </a:rPr>
              <a:t>/</a:t>
            </a:r>
            <a:endParaRPr lang="en-US" sz="6600" b="1" dirty="0">
              <a:solidFill>
                <a:schemeClr val="accent5">
                  <a:lumMod val="50000"/>
                </a:schemeClr>
              </a:solidFill>
              <a:latin typeface="Now" panose="020B0604020202020204" charset="0"/>
            </a:endParaRPr>
          </a:p>
        </p:txBody>
      </p:sp>
      <p:pic>
        <p:nvPicPr>
          <p:cNvPr id="9" name="ingredient__gb_1">
            <a:hlinkClick r:id="" action="ppaction://media"/>
            <a:extLst>
              <a:ext uri="{FF2B5EF4-FFF2-40B4-BE49-F238E27FC236}">
                <a16:creationId xmlns:a16="http://schemas.microsoft.com/office/drawing/2014/main" id="{C588A31D-BA4F-D767-F014-9637424E0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266" y="5103079"/>
            <a:ext cx="936185" cy="936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DEB85C-6969-7175-C4F1-775AF22B3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6131" y="2110883"/>
            <a:ext cx="9756949" cy="689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3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57800" y="665669"/>
            <a:ext cx="9357810" cy="961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ubik One"/>
                <a:ea typeface="+mn-ea"/>
                <a:cs typeface="+mn-cs"/>
              </a:rPr>
              <a:t>VOCABULARY</a:t>
            </a:r>
          </a:p>
        </p:txBody>
      </p:sp>
      <p:sp>
        <p:nvSpPr>
          <p:cNvPr id="3" name="Google Shape;1881;p31">
            <a:extLst>
              <a:ext uri="{FF2B5EF4-FFF2-40B4-BE49-F238E27FC236}">
                <a16:creationId xmlns:a16="http://schemas.microsoft.com/office/drawing/2014/main" id="{43154233-64EB-D1C4-C4BF-95770C7E87BC}"/>
              </a:ext>
            </a:extLst>
          </p:cNvPr>
          <p:cNvSpPr txBox="1">
            <a:spLocks/>
          </p:cNvSpPr>
          <p:nvPr/>
        </p:nvSpPr>
        <p:spPr>
          <a:xfrm>
            <a:off x="-35169" y="2675315"/>
            <a:ext cx="9357810" cy="847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600" b="1" dirty="0">
                <a:solidFill>
                  <a:srgbClr val="00B050"/>
                </a:solidFill>
                <a:latin typeface="Now" panose="020B0604020202020204" charset="0"/>
              </a:rPr>
              <a:t>costume </a:t>
            </a:r>
            <a:r>
              <a:rPr lang="en-US" sz="8000" b="1" dirty="0">
                <a:solidFill>
                  <a:srgbClr val="00B050"/>
                </a:solidFill>
                <a:latin typeface="Now" panose="020B0604020202020204" charset="0"/>
              </a:rPr>
              <a:t>(n)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CBB5D8-D7D8-5F5A-F759-7D9D7478C715}"/>
              </a:ext>
            </a:extLst>
          </p:cNvPr>
          <p:cNvSpPr/>
          <p:nvPr/>
        </p:nvSpPr>
        <p:spPr>
          <a:xfrm>
            <a:off x="1385018" y="6963366"/>
            <a:ext cx="565920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800" dirty="0" err="1"/>
              <a:t>trang</a:t>
            </a:r>
            <a:r>
              <a:rPr lang="en-US" sz="8800" dirty="0"/>
              <a:t> </a:t>
            </a:r>
            <a:r>
              <a:rPr lang="en-US" sz="8800" dirty="0" err="1"/>
              <a:t>phục</a:t>
            </a:r>
            <a:endParaRPr lang="en-US" sz="8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159D59-CA0D-D9CE-4BF9-347A7FDAA82B}"/>
              </a:ext>
            </a:extLst>
          </p:cNvPr>
          <p:cNvSpPr/>
          <p:nvPr/>
        </p:nvSpPr>
        <p:spPr>
          <a:xfrm>
            <a:off x="275087" y="5336376"/>
            <a:ext cx="75539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i="0" dirty="0">
                <a:solidFill>
                  <a:srgbClr val="1D2A57"/>
                </a:solidFill>
                <a:effectLst/>
                <a:latin typeface="Now" panose="020B0604020202020204" charset="0"/>
              </a:rPr>
              <a:t>/ˈ</a:t>
            </a:r>
            <a:r>
              <a:rPr lang="en-US" sz="7200" b="1" i="0" dirty="0" err="1">
                <a:solidFill>
                  <a:srgbClr val="1D2A57"/>
                </a:solidFill>
                <a:effectLst/>
                <a:latin typeface="Now" panose="020B0604020202020204" charset="0"/>
              </a:rPr>
              <a:t>kɒstʃuːm</a:t>
            </a:r>
            <a:r>
              <a:rPr lang="en-US" sz="7200" b="1" i="0" dirty="0">
                <a:solidFill>
                  <a:srgbClr val="1D2A57"/>
                </a:solidFill>
                <a:effectLst/>
                <a:latin typeface="Now" panose="020B0604020202020204" charset="0"/>
              </a:rPr>
              <a:t>/</a:t>
            </a:r>
            <a:endParaRPr lang="en-US" sz="7200" b="1" dirty="0">
              <a:solidFill>
                <a:schemeClr val="accent5">
                  <a:lumMod val="50000"/>
                </a:schemeClr>
              </a:solidFill>
              <a:latin typeface="Now" panose="020B0604020202020204" charset="0"/>
            </a:endParaRPr>
          </a:p>
        </p:txBody>
      </p:sp>
      <p:pic>
        <p:nvPicPr>
          <p:cNvPr id="6" name="Picture 4" descr="Halloween-costumes-clipart-1-600x326 - Louis T Graves Memorial Public  Library">
            <a:extLst>
              <a:ext uri="{FF2B5EF4-FFF2-40B4-BE49-F238E27FC236}">
                <a16:creationId xmlns:a16="http://schemas.microsoft.com/office/drawing/2014/main" id="{28B979CA-9ACB-F889-9847-389CF98DA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67" y="3009900"/>
            <a:ext cx="10723946" cy="58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stume__gb_1">
            <a:hlinkClick r:id="" action="ppaction://media"/>
            <a:extLst>
              <a:ext uri="{FF2B5EF4-FFF2-40B4-BE49-F238E27FC236}">
                <a16:creationId xmlns:a16="http://schemas.microsoft.com/office/drawing/2014/main" id="{199DC304-01FA-7175-1B06-CA9A26A75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5169" y="5107194"/>
            <a:ext cx="1175441" cy="11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5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74436FC-61F2-E50D-AD26-F9376847D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098077"/>
              </p:ext>
            </p:extLst>
          </p:nvPr>
        </p:nvGraphicFramePr>
        <p:xfrm>
          <a:off x="819152" y="2900932"/>
          <a:ext cx="15997239" cy="50619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8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3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24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240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200" b="1" dirty="0">
                          <a:solidFill>
                            <a:srgbClr val="0070C0"/>
                          </a:solidFill>
                          <a:effectLst/>
                        </a:rPr>
                        <a:t>- connect (v) </a:t>
                      </a:r>
                      <a:endParaRPr lang="en-US" sz="7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600" b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6600" b="0" dirty="0" err="1">
                          <a:solidFill>
                            <a:schemeClr val="tx1"/>
                          </a:solidFill>
                          <a:effectLst/>
                        </a:rPr>
                        <a:t>kəˈnekt</a:t>
                      </a:r>
                      <a:r>
                        <a:rPr lang="en-US" sz="6600" b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6600" b="0" dirty="0">
                        <a:solidFill>
                          <a:schemeClr val="tx1"/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200" dirty="0" err="1">
                          <a:effectLst/>
                        </a:rPr>
                        <a:t>kết</a:t>
                      </a:r>
                      <a:r>
                        <a:rPr lang="en-US" sz="7200" dirty="0">
                          <a:effectLst/>
                        </a:rPr>
                        <a:t> </a:t>
                      </a:r>
                      <a:r>
                        <a:rPr lang="en-US" sz="7200" dirty="0" err="1">
                          <a:effectLst/>
                        </a:rPr>
                        <a:t>nối</a:t>
                      </a:r>
                      <a:endParaRPr lang="en-US" sz="7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40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200" b="1" dirty="0">
                          <a:solidFill>
                            <a:srgbClr val="0070C0"/>
                          </a:solidFill>
                          <a:effectLst/>
                        </a:rPr>
                        <a:t>- recipe (n) </a:t>
                      </a:r>
                      <a:endParaRPr lang="en-US" sz="7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>
                          <a:solidFill>
                            <a:schemeClr val="tx1"/>
                          </a:solidFill>
                          <a:effectLst/>
                        </a:rPr>
                        <a:t>/ˈ</a:t>
                      </a:r>
                      <a:r>
                        <a:rPr lang="en-US" sz="6600" b="0" dirty="0" err="1">
                          <a:solidFill>
                            <a:schemeClr val="tx1"/>
                          </a:solidFill>
                          <a:effectLst/>
                        </a:rPr>
                        <a:t>resɪpi</a:t>
                      </a:r>
                      <a:r>
                        <a:rPr lang="en-US" sz="6600" b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6600" b="0" dirty="0">
                        <a:solidFill>
                          <a:schemeClr val="tx1"/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200" dirty="0" err="1">
                          <a:solidFill>
                            <a:srgbClr val="000000"/>
                          </a:solidFill>
                          <a:effectLst/>
                        </a:rPr>
                        <a:t>công</a:t>
                      </a:r>
                      <a:r>
                        <a:rPr lang="en-US" sz="7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7200" dirty="0" err="1">
                          <a:solidFill>
                            <a:srgbClr val="000000"/>
                          </a:solidFill>
                          <a:effectLst/>
                        </a:rPr>
                        <a:t>thức</a:t>
                      </a:r>
                      <a:endParaRPr lang="en-US" sz="7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12240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200" b="1" dirty="0">
                          <a:solidFill>
                            <a:srgbClr val="0070C0"/>
                          </a:solidFill>
                          <a:effectLst/>
                        </a:rPr>
                        <a:t>- ingredient (n)</a:t>
                      </a:r>
                      <a:endParaRPr lang="en-US" sz="7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600" b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6600" b="0" dirty="0" err="1">
                          <a:solidFill>
                            <a:schemeClr val="tx1"/>
                          </a:solidFill>
                          <a:effectLst/>
                        </a:rPr>
                        <a:t>ɪnˈɡriːdiənt</a:t>
                      </a:r>
                      <a:r>
                        <a:rPr lang="en-US" sz="6600" b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6600" b="0" dirty="0">
                        <a:solidFill>
                          <a:schemeClr val="tx1"/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200" dirty="0" err="1">
                          <a:effectLst/>
                        </a:rPr>
                        <a:t>nguyên</a:t>
                      </a:r>
                      <a:r>
                        <a:rPr lang="en-US" sz="7200" dirty="0">
                          <a:effectLst/>
                        </a:rPr>
                        <a:t> </a:t>
                      </a:r>
                      <a:r>
                        <a:rPr lang="en-US" sz="7200" dirty="0" err="1">
                          <a:effectLst/>
                        </a:rPr>
                        <a:t>liệu</a:t>
                      </a:r>
                      <a:endParaRPr lang="en-US" sz="7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098046939"/>
                  </a:ext>
                </a:extLst>
              </a:tr>
              <a:tr h="12240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200" b="1" dirty="0">
                          <a:solidFill>
                            <a:srgbClr val="0070C0"/>
                          </a:solidFill>
                          <a:effectLst/>
                        </a:rPr>
                        <a:t>- costume (n)</a:t>
                      </a:r>
                      <a:endParaRPr lang="en-US" sz="7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600" b="0" dirty="0">
                          <a:solidFill>
                            <a:schemeClr val="tx1"/>
                          </a:solidFill>
                          <a:effectLst/>
                        </a:rPr>
                        <a:t>/ˈ</a:t>
                      </a:r>
                      <a:r>
                        <a:rPr lang="en-US" sz="6600" b="0" dirty="0" err="1">
                          <a:solidFill>
                            <a:schemeClr val="tx1"/>
                          </a:solidFill>
                          <a:effectLst/>
                        </a:rPr>
                        <a:t>kɒstʃuːm</a:t>
                      </a:r>
                      <a:r>
                        <a:rPr lang="en-US" sz="6600" b="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US" sz="6600" b="0" dirty="0">
                        <a:solidFill>
                          <a:schemeClr val="tx1"/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200" dirty="0" err="1">
                          <a:effectLst/>
                        </a:rPr>
                        <a:t>trang</a:t>
                      </a:r>
                      <a:r>
                        <a:rPr lang="en-US" sz="7200" dirty="0">
                          <a:effectLst/>
                        </a:rPr>
                        <a:t> </a:t>
                      </a:r>
                      <a:r>
                        <a:rPr lang="en-US" sz="7200" dirty="0" err="1">
                          <a:effectLst/>
                        </a:rPr>
                        <a:t>phục</a:t>
                      </a:r>
                      <a:endParaRPr lang="en-US" sz="7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92602736"/>
                  </a:ext>
                </a:extLst>
              </a:tr>
            </a:tbl>
          </a:graphicData>
        </a:graphic>
      </p:graphicFrame>
      <p:pic>
        <p:nvPicPr>
          <p:cNvPr id="19" name="costume__gb_1">
            <a:hlinkClick r:id="" action="ppaction://media"/>
            <a:extLst>
              <a:ext uri="{FF2B5EF4-FFF2-40B4-BE49-F238E27FC236}">
                <a16:creationId xmlns:a16="http://schemas.microsoft.com/office/drawing/2014/main" id="{E9E59409-F8E7-307D-44F3-A2A6D958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247653" y="6913326"/>
            <a:ext cx="609600" cy="609600"/>
          </a:xfrm>
          <a:prstGeom prst="rect">
            <a:avLst/>
          </a:prstGeom>
        </p:spPr>
      </p:pic>
      <p:pic>
        <p:nvPicPr>
          <p:cNvPr id="20" name="xconnect__gb_1">
            <a:hlinkClick r:id="" action="ppaction://media"/>
            <a:extLst>
              <a:ext uri="{FF2B5EF4-FFF2-40B4-BE49-F238E27FC236}">
                <a16:creationId xmlns:a16="http://schemas.microsoft.com/office/drawing/2014/main" id="{701FA0C3-80FC-3A48-116E-2D1CC9078B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171452" y="3325218"/>
            <a:ext cx="609600" cy="609600"/>
          </a:xfrm>
          <a:prstGeom prst="rect">
            <a:avLst/>
          </a:prstGeom>
        </p:spPr>
      </p:pic>
      <p:pic>
        <p:nvPicPr>
          <p:cNvPr id="21" name="recipe__gb_1">
            <a:hlinkClick r:id="" action="ppaction://media"/>
            <a:extLst>
              <a:ext uri="{FF2B5EF4-FFF2-40B4-BE49-F238E27FC236}">
                <a16:creationId xmlns:a16="http://schemas.microsoft.com/office/drawing/2014/main" id="{E0D8CB58-DA4A-BCB8-B408-985D615DC49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152400" y="4502793"/>
            <a:ext cx="609600" cy="609600"/>
          </a:xfrm>
          <a:prstGeom prst="rect">
            <a:avLst/>
          </a:prstGeom>
        </p:spPr>
      </p:pic>
      <p:pic>
        <p:nvPicPr>
          <p:cNvPr id="22" name="ingredient__gb_1">
            <a:hlinkClick r:id="" action="ppaction://media"/>
            <a:extLst>
              <a:ext uri="{FF2B5EF4-FFF2-40B4-BE49-F238E27FC236}">
                <a16:creationId xmlns:a16="http://schemas.microsoft.com/office/drawing/2014/main" id="{08663A0A-F211-187F-377A-C4A70F525B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171452" y="5636215"/>
            <a:ext cx="609600" cy="609600"/>
          </a:xfrm>
          <a:prstGeom prst="rect">
            <a:avLst/>
          </a:prstGeom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D45282E5-9D9D-7437-1F42-C25E3B0A0F03}"/>
              </a:ext>
            </a:extLst>
          </p:cNvPr>
          <p:cNvSpPr txBox="1"/>
          <p:nvPr/>
        </p:nvSpPr>
        <p:spPr>
          <a:xfrm>
            <a:off x="4924675" y="647700"/>
            <a:ext cx="9357810" cy="961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240"/>
              </a:lnSpc>
              <a:spcBef>
                <a:spcPct val="0"/>
              </a:spcBef>
            </a:pPr>
            <a:r>
              <a:rPr lang="en-US" sz="9600" dirty="0">
                <a:solidFill>
                  <a:srgbClr val="C00000"/>
                </a:solidFill>
                <a:latin typeface="Rubik One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423600" y="590993"/>
            <a:ext cx="18398630" cy="428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55"/>
              </a:lnSpc>
            </a:pPr>
            <a:r>
              <a:rPr lang="en-US" sz="5400" dirty="0">
                <a:solidFill>
                  <a:srgbClr val="C00000"/>
                </a:solidFill>
                <a:latin typeface="Now Bold"/>
              </a:rPr>
              <a:t>1. Look at the pictures. What activities can you see?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87037" y="8678728"/>
            <a:ext cx="14615516" cy="979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  <a:spcBef>
                <a:spcPct val="0"/>
              </a:spcBef>
            </a:pPr>
            <a:r>
              <a:rPr lang="en-US" sz="8800" dirty="0">
                <a:solidFill>
                  <a:srgbClr val="0070C0"/>
                </a:solidFill>
                <a:latin typeface="Rubik One"/>
              </a:rPr>
              <a:t>LEISURE ACTIVITIES</a:t>
            </a:r>
          </a:p>
        </p:txBody>
      </p:sp>
      <p:pic>
        <p:nvPicPr>
          <p:cNvPr id="23" name="Picture 6" descr="Fashion trends. positive nice delighted girl looking at her dress and trying to fix it while learning clothes design">
            <a:extLst>
              <a:ext uri="{FF2B5EF4-FFF2-40B4-BE49-F238E27FC236}">
                <a16:creationId xmlns:a16="http://schemas.microsoft.com/office/drawing/2014/main" id="{46CC9631-9023-DFF3-D080-7D9D1D6CE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1"/>
          <a:stretch/>
        </p:blipFill>
        <p:spPr bwMode="auto">
          <a:xfrm>
            <a:off x="12858702" y="1405163"/>
            <a:ext cx="4667297" cy="3658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D09D7B-21A5-259C-9231-3D2AAA822F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51279"/>
            <a:ext cx="4667297" cy="3658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262F7F3-BC36-7539-DDBA-AAA82D03EA6E}"/>
              </a:ext>
            </a:extLst>
          </p:cNvPr>
          <p:cNvSpPr/>
          <p:nvPr/>
        </p:nvSpPr>
        <p:spPr>
          <a:xfrm>
            <a:off x="304583" y="5369246"/>
            <a:ext cx="55821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7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7200" dirty="0" err="1">
                <a:solidFill>
                  <a:srgbClr val="FF0000"/>
                </a:solidFill>
              </a:rPr>
              <a:t>iding</a:t>
            </a:r>
            <a:r>
              <a:rPr lang="en-US" sz="7200" dirty="0">
                <a:solidFill>
                  <a:srgbClr val="FF0000"/>
                </a:solidFill>
              </a:rPr>
              <a:t> a bike/ cycling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C94438-A47B-C6AE-D9BE-A7B058373CD1}"/>
              </a:ext>
            </a:extLst>
          </p:cNvPr>
          <p:cNvSpPr/>
          <p:nvPr/>
        </p:nvSpPr>
        <p:spPr>
          <a:xfrm>
            <a:off x="6810351" y="5468899"/>
            <a:ext cx="4050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7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7200" dirty="0" err="1">
                <a:solidFill>
                  <a:srgbClr val="FF0000"/>
                </a:solidFill>
              </a:rPr>
              <a:t>ooking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AE2694-038D-1397-5E7B-55588F41026F}"/>
              </a:ext>
            </a:extLst>
          </p:cNvPr>
          <p:cNvSpPr/>
          <p:nvPr/>
        </p:nvSpPr>
        <p:spPr>
          <a:xfrm>
            <a:off x="12858702" y="5515066"/>
            <a:ext cx="40508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7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7200" dirty="0" err="1">
                <a:solidFill>
                  <a:srgbClr val="FF0000"/>
                </a:solidFill>
              </a:rPr>
              <a:t>aking</a:t>
            </a:r>
            <a:r>
              <a:rPr lang="en-US" sz="7200" dirty="0">
                <a:solidFill>
                  <a:srgbClr val="FF0000"/>
                </a:solidFill>
              </a:rPr>
              <a:t> a dress</a:t>
            </a:r>
            <a:endParaRPr lang="en-US" sz="96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E81FB4-7772-B533-5837-C47D7785A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786" y="1451279"/>
            <a:ext cx="5662151" cy="37722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257300" y="1106725"/>
            <a:ext cx="17030700" cy="948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7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Rubik One"/>
                <a:ea typeface="+mn-ea"/>
                <a:cs typeface="+mn-cs"/>
              </a:rPr>
              <a:t>TRANG’S LEISURE ACTIVITIES</a:t>
            </a: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A88AD54F-FFC5-FFDF-2FCA-600A838276C2}"/>
              </a:ext>
            </a:extLst>
          </p:cNvPr>
          <p:cNvSpPr txBox="1"/>
          <p:nvPr/>
        </p:nvSpPr>
        <p:spPr>
          <a:xfrm>
            <a:off x="11839575" y="7157092"/>
            <a:ext cx="4343400" cy="979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  <a:spcBef>
                <a:spcPct val="0"/>
              </a:spcBef>
            </a:pPr>
            <a:r>
              <a:rPr lang="en-US" sz="8800" dirty="0">
                <a:solidFill>
                  <a:srgbClr val="0070C0"/>
                </a:solidFill>
                <a:latin typeface="Rubik One"/>
              </a:rPr>
              <a:t>TRANG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92EE6B-D3DF-6A94-F708-44CF14B87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89031"/>
            <a:ext cx="7543800" cy="907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54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17010608" y="168394"/>
            <a:ext cx="1277392" cy="2935980"/>
          </a:xfrm>
          <a:custGeom>
            <a:avLst/>
            <a:gdLst/>
            <a:ahLst/>
            <a:cxnLst/>
            <a:rect l="l" t="t" r="r" b="b"/>
            <a:pathLst>
              <a:path w="1277392" h="2935980">
                <a:moveTo>
                  <a:pt x="0" y="0"/>
                </a:moveTo>
                <a:lnTo>
                  <a:pt x="1277392" y="0"/>
                </a:lnTo>
                <a:lnTo>
                  <a:pt x="1277392" y="2935980"/>
                </a:lnTo>
                <a:lnTo>
                  <a:pt x="0" y="2935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3337" y="168394"/>
            <a:ext cx="1710209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4800" b="1" dirty="0">
                <a:solidFill>
                  <a:srgbClr val="C00000"/>
                </a:solidFill>
                <a:latin typeface="Now Bold" panose="020B0604020202020204" charset="0"/>
              </a:rPr>
              <a:t>2. Read about Trang’s leisure activities. Choose the correct answer. </a:t>
            </a:r>
            <a:endParaRPr lang="en-US" sz="4800" b="1" u="none" dirty="0">
              <a:solidFill>
                <a:srgbClr val="C00000"/>
              </a:solidFill>
              <a:latin typeface="Now Bold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C6FFBB-8D59-745F-A164-51936631FEF7}"/>
              </a:ext>
            </a:extLst>
          </p:cNvPr>
          <p:cNvSpPr txBox="1"/>
          <p:nvPr/>
        </p:nvSpPr>
        <p:spPr>
          <a:xfrm>
            <a:off x="66675" y="1603522"/>
            <a:ext cx="6943726" cy="86579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E0702A"/>
                </a:solidFill>
                <a:effectLst/>
                <a:latin typeface="Now" panose="020B0604020202020204" charset="0"/>
              </a:rPr>
              <a:t>1</a:t>
            </a:r>
            <a:r>
              <a:rPr lang="en-US" sz="3400" dirty="0">
                <a:solidFill>
                  <a:srgbClr val="E0702A"/>
                </a:solidFill>
                <a:effectLst/>
                <a:latin typeface="Now" panose="020B0604020202020204" charset="0"/>
              </a:rPr>
              <a:t>.</a:t>
            </a:r>
            <a:r>
              <a:rPr lang="en-US" sz="3400" dirty="0">
                <a:effectLst/>
                <a:latin typeface="Now" panose="020B0604020202020204" charset="0"/>
              </a:rPr>
              <a:t> </a:t>
            </a:r>
            <a:r>
              <a:rPr lang="en-US" sz="3400" b="1" dirty="0">
                <a:effectLst/>
                <a:latin typeface="Now" panose="020B0604020202020204" charset="0"/>
              </a:rPr>
              <a:t>The text is about Trang’s leisure activities ______. </a:t>
            </a:r>
            <a:endParaRPr lang="en-US" sz="3400" b="1" dirty="0">
              <a:latin typeface="Now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00B0F0"/>
                </a:solidFill>
                <a:effectLst/>
                <a:latin typeface="Now" panose="020B0604020202020204" charset="0"/>
              </a:rPr>
              <a:t>A.</a:t>
            </a:r>
            <a:r>
              <a:rPr lang="en-US" sz="3400" dirty="0">
                <a:effectLst/>
                <a:latin typeface="Now" panose="020B0604020202020204" charset="0"/>
              </a:rPr>
              <a:t> </a:t>
            </a:r>
            <a:r>
              <a:rPr lang="en-US" sz="3400" dirty="0">
                <a:latin typeface="Now" panose="020B0604020202020204" charset="0"/>
              </a:rPr>
              <a:t>in the past		</a:t>
            </a: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00B0F0"/>
                </a:solidFill>
                <a:effectLst/>
                <a:latin typeface="Now" panose="020B0604020202020204" charset="0"/>
              </a:rPr>
              <a:t>B. </a:t>
            </a:r>
            <a:r>
              <a:rPr lang="en-US" sz="3400" dirty="0">
                <a:effectLst/>
                <a:latin typeface="Now" panose="020B0604020202020204" charset="0"/>
              </a:rPr>
              <a:t>with her friends 	</a:t>
            </a: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00B0F0"/>
                </a:solidFill>
                <a:latin typeface="Now" panose="020B0604020202020204" charset="0"/>
              </a:rPr>
              <a:t>C.</a:t>
            </a:r>
            <a:r>
              <a:rPr lang="en-US" sz="3400" dirty="0">
                <a:latin typeface="Now" panose="020B0604020202020204" charset="0"/>
              </a:rPr>
              <a:t> with her family</a:t>
            </a:r>
            <a:endParaRPr lang="en-US" sz="3400" dirty="0">
              <a:effectLst/>
              <a:latin typeface="Now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E0702A"/>
                </a:solidFill>
                <a:effectLst/>
                <a:latin typeface="Now" panose="020B0604020202020204" charset="0"/>
              </a:rPr>
              <a:t>2</a:t>
            </a:r>
            <a:r>
              <a:rPr lang="en-US" sz="3400" dirty="0">
                <a:solidFill>
                  <a:srgbClr val="E0702A"/>
                </a:solidFill>
                <a:effectLst/>
                <a:latin typeface="Now" panose="020B0604020202020204" charset="0"/>
              </a:rPr>
              <a:t>.</a:t>
            </a:r>
            <a:r>
              <a:rPr lang="en-US" sz="3400" dirty="0">
                <a:effectLst/>
                <a:latin typeface="Now" panose="020B0604020202020204" charset="0"/>
              </a:rPr>
              <a:t> </a:t>
            </a:r>
            <a:r>
              <a:rPr lang="en-US" sz="3400" b="1" dirty="0">
                <a:effectLst/>
                <a:latin typeface="Now" panose="020B0604020202020204" charset="0"/>
              </a:rPr>
              <a:t>The word “</a:t>
            </a:r>
            <a:r>
              <a:rPr lang="en-US" sz="3400" b="1" dirty="0">
                <a:solidFill>
                  <a:srgbClr val="00B050"/>
                </a:solidFill>
                <a:effectLst/>
                <a:latin typeface="Now" panose="020B0604020202020204" charset="0"/>
              </a:rPr>
              <a:t>connect</a:t>
            </a:r>
            <a:r>
              <a:rPr lang="en-US" sz="3400" b="1" dirty="0">
                <a:effectLst/>
                <a:latin typeface="Now" panose="020B0604020202020204" charset="0"/>
              </a:rPr>
              <a:t>” is closest in meaning to ______.</a:t>
            </a:r>
            <a:br>
              <a:rPr lang="en-US" sz="3400" dirty="0">
                <a:effectLst/>
                <a:latin typeface="Now" panose="020B0604020202020204" charset="0"/>
              </a:rPr>
            </a:br>
            <a:r>
              <a:rPr lang="en-US" sz="3400" b="1" dirty="0">
                <a:solidFill>
                  <a:srgbClr val="00B0F0"/>
                </a:solidFill>
                <a:effectLst/>
                <a:latin typeface="Now" panose="020B0604020202020204" charset="0"/>
              </a:rPr>
              <a:t>A.</a:t>
            </a:r>
            <a:r>
              <a:rPr lang="en-US" sz="3400" dirty="0">
                <a:effectLst/>
                <a:latin typeface="Now" panose="020B0604020202020204" charset="0"/>
              </a:rPr>
              <a:t> join with something	</a:t>
            </a: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00B0F0"/>
                </a:solidFill>
                <a:effectLst/>
                <a:latin typeface="Now" panose="020B0604020202020204" charset="0"/>
              </a:rPr>
              <a:t>B.</a:t>
            </a:r>
            <a:r>
              <a:rPr lang="en-US" sz="3400" dirty="0">
                <a:effectLst/>
                <a:latin typeface="Now" panose="020B0604020202020204" charset="0"/>
              </a:rPr>
              <a:t> better understand someone </a:t>
            </a: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00B0F0"/>
                </a:solidFill>
                <a:effectLst/>
                <a:latin typeface="Now" panose="020B0604020202020204" charset="0"/>
              </a:rPr>
              <a:t>C.</a:t>
            </a:r>
            <a:r>
              <a:rPr lang="en-US" sz="3400" dirty="0">
                <a:effectLst/>
                <a:latin typeface="Now" panose="020B0604020202020204" charset="0"/>
              </a:rPr>
              <a:t> speak to someone by phone </a:t>
            </a:r>
            <a:endParaRPr lang="en-US" sz="3400" dirty="0">
              <a:latin typeface="Now" panose="020B060402020202020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473AC8-D704-3929-7C15-2AA9315CA472}"/>
              </a:ext>
            </a:extLst>
          </p:cNvPr>
          <p:cNvSpPr txBox="1"/>
          <p:nvPr/>
        </p:nvSpPr>
        <p:spPr>
          <a:xfrm>
            <a:off x="7385092" y="1738849"/>
            <a:ext cx="10836233" cy="846385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Now" panose="020B0604020202020204" charset="0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lang="en-US" sz="3200" b="1" dirty="0">
                <a:solidFill>
                  <a:srgbClr val="00B050"/>
                </a:solidFill>
                <a:latin typeface="Now" panose="020B0604020202020204" charset="0"/>
              </a:rPr>
              <a:t>connect</a:t>
            </a:r>
            <a:r>
              <a:rPr lang="en-US" sz="3200" dirty="0">
                <a:latin typeface="Now" panose="020B0604020202020204" charset="0"/>
              </a:rPr>
              <a:t> with them.</a:t>
            </a:r>
          </a:p>
          <a:p>
            <a:pPr algn="just"/>
            <a:r>
              <a:rPr lang="en-US" sz="3200" dirty="0">
                <a:latin typeface="Now" panose="020B0604020202020204" charset="0"/>
              </a:rPr>
              <a:t>	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Sometimes, the food is good, but sometimes it isn’t;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5A8D02-FA51-F995-9F44-2327EF9AD49D}"/>
              </a:ext>
            </a:extLst>
          </p:cNvPr>
          <p:cNvCxnSpPr/>
          <p:nvPr/>
        </p:nvCxnSpPr>
        <p:spPr>
          <a:xfrm>
            <a:off x="7101841" y="1996001"/>
            <a:ext cx="0" cy="7872989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CEA7C2-8A40-0752-AD15-9C057257C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EF5F4CA7-0BA1-D46E-D832-F6127F1FD089}"/>
              </a:ext>
            </a:extLst>
          </p:cNvPr>
          <p:cNvSpPr/>
          <p:nvPr/>
        </p:nvSpPr>
        <p:spPr>
          <a:xfrm>
            <a:off x="17010608" y="168394"/>
            <a:ext cx="1277392" cy="2935980"/>
          </a:xfrm>
          <a:custGeom>
            <a:avLst/>
            <a:gdLst/>
            <a:ahLst/>
            <a:cxnLst/>
            <a:rect l="l" t="t" r="r" b="b"/>
            <a:pathLst>
              <a:path w="1277392" h="2935980">
                <a:moveTo>
                  <a:pt x="0" y="0"/>
                </a:moveTo>
                <a:lnTo>
                  <a:pt x="1277392" y="0"/>
                </a:lnTo>
                <a:lnTo>
                  <a:pt x="1277392" y="2935980"/>
                </a:lnTo>
                <a:lnTo>
                  <a:pt x="0" y="2935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725EC77-BEFF-20E2-4F15-6795DED7078E}"/>
              </a:ext>
            </a:extLst>
          </p:cNvPr>
          <p:cNvSpPr txBox="1"/>
          <p:nvPr/>
        </p:nvSpPr>
        <p:spPr>
          <a:xfrm>
            <a:off x="3124200" y="168394"/>
            <a:ext cx="1401123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solidFill>
                  <a:srgbClr val="C00000"/>
                </a:solidFill>
                <a:latin typeface="Now Bold" panose="020B0604020202020204" charset="0"/>
              </a:rPr>
              <a:t>Check the answers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w Bold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EAAD0A-85DB-556A-DE36-DEA01B3179AD}"/>
              </a:ext>
            </a:extLst>
          </p:cNvPr>
          <p:cNvSpPr txBox="1"/>
          <p:nvPr/>
        </p:nvSpPr>
        <p:spPr>
          <a:xfrm>
            <a:off x="9372603" y="1591827"/>
            <a:ext cx="9044567" cy="74640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1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.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The text is about Trang’s leisure activities ______.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A.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in the past		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B.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with her friends 	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C.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with her family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DDD6A9-80E0-AC51-9283-FDCD4413A49E}"/>
              </a:ext>
            </a:extLst>
          </p:cNvPr>
          <p:cNvCxnSpPr/>
          <p:nvPr/>
        </p:nvCxnSpPr>
        <p:spPr>
          <a:xfrm>
            <a:off x="9144000" y="1872930"/>
            <a:ext cx="0" cy="7872989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23E4986-7D7E-B0A9-2865-667581B6D929}"/>
              </a:ext>
            </a:extLst>
          </p:cNvPr>
          <p:cNvSpPr/>
          <p:nvPr/>
        </p:nvSpPr>
        <p:spPr>
          <a:xfrm>
            <a:off x="9272980" y="7962901"/>
            <a:ext cx="1066800" cy="106679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DB0646-8F10-59F9-2BAA-9C79569BAD24}"/>
              </a:ext>
            </a:extLst>
          </p:cNvPr>
          <p:cNvSpPr/>
          <p:nvPr/>
        </p:nvSpPr>
        <p:spPr>
          <a:xfrm>
            <a:off x="281189" y="6485130"/>
            <a:ext cx="8405610" cy="9443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618CBE-15EC-333B-E44C-766A6E9851C1}"/>
              </a:ext>
            </a:extLst>
          </p:cNvPr>
          <p:cNvSpPr/>
          <p:nvPr/>
        </p:nvSpPr>
        <p:spPr>
          <a:xfrm>
            <a:off x="286673" y="7429500"/>
            <a:ext cx="2227927" cy="79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DD85B2-0B75-BD1A-F8EA-DD2C74E0DC61}"/>
              </a:ext>
            </a:extLst>
          </p:cNvPr>
          <p:cNvSpPr txBox="1"/>
          <p:nvPr/>
        </p:nvSpPr>
        <p:spPr>
          <a:xfrm>
            <a:off x="152400" y="1720610"/>
            <a:ext cx="8534399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connect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with them.</a:t>
            </a:r>
          </a:p>
        </p:txBody>
      </p:sp>
    </p:spTree>
    <p:extLst>
      <p:ext uri="{BB962C8B-B14F-4D97-AF65-F5344CB8AC3E}">
        <p14:creationId xmlns:p14="http://schemas.microsoft.com/office/powerpoint/2010/main" val="296510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832037-69BB-4DEF-E679-18CCFB7CF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6EFA8A50-D797-0174-8CDA-C212CD6ACBCC}"/>
              </a:ext>
            </a:extLst>
          </p:cNvPr>
          <p:cNvSpPr/>
          <p:nvPr/>
        </p:nvSpPr>
        <p:spPr>
          <a:xfrm>
            <a:off x="17010608" y="168394"/>
            <a:ext cx="1277392" cy="2935980"/>
          </a:xfrm>
          <a:custGeom>
            <a:avLst/>
            <a:gdLst/>
            <a:ahLst/>
            <a:cxnLst/>
            <a:rect l="l" t="t" r="r" b="b"/>
            <a:pathLst>
              <a:path w="1277392" h="2935980">
                <a:moveTo>
                  <a:pt x="0" y="0"/>
                </a:moveTo>
                <a:lnTo>
                  <a:pt x="1277392" y="0"/>
                </a:lnTo>
                <a:lnTo>
                  <a:pt x="1277392" y="2935980"/>
                </a:lnTo>
                <a:lnTo>
                  <a:pt x="0" y="2935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41DB40C5-ADEF-5A0A-FBFF-A060B31AECD0}"/>
              </a:ext>
            </a:extLst>
          </p:cNvPr>
          <p:cNvSpPr txBox="1"/>
          <p:nvPr/>
        </p:nvSpPr>
        <p:spPr>
          <a:xfrm>
            <a:off x="3657601" y="168394"/>
            <a:ext cx="1347783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8800" b="1" dirty="0">
                <a:solidFill>
                  <a:srgbClr val="C00000"/>
                </a:solidFill>
                <a:latin typeface="Now Bold" panose="020B0604020202020204" charset="0"/>
              </a:rPr>
              <a:t>Check the answers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9C3FF-AFAF-03D6-963D-8F6C4EF068BE}"/>
              </a:ext>
            </a:extLst>
          </p:cNvPr>
          <p:cNvSpPr txBox="1"/>
          <p:nvPr/>
        </p:nvSpPr>
        <p:spPr>
          <a:xfrm>
            <a:off x="9372603" y="1591827"/>
            <a:ext cx="8915397" cy="88609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.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The word “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connect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” is closest in meaning to ______.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A.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join with something	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B.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better understand someone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C.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speak to someone by phone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035C27-7709-FD8E-C048-E3DAD0D76AD6}"/>
              </a:ext>
            </a:extLst>
          </p:cNvPr>
          <p:cNvSpPr txBox="1"/>
          <p:nvPr/>
        </p:nvSpPr>
        <p:spPr>
          <a:xfrm>
            <a:off x="152400" y="1720610"/>
            <a:ext cx="8534399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connect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with them.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09FB7C-FA3B-2C60-06B3-47873B4552E7}"/>
              </a:ext>
            </a:extLst>
          </p:cNvPr>
          <p:cNvCxnSpPr/>
          <p:nvPr/>
        </p:nvCxnSpPr>
        <p:spPr>
          <a:xfrm>
            <a:off x="9144000" y="1872930"/>
            <a:ext cx="0" cy="7872989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2D5EFDD9-193C-56A3-7530-448B21685E4B}"/>
              </a:ext>
            </a:extLst>
          </p:cNvPr>
          <p:cNvSpPr/>
          <p:nvPr/>
        </p:nvSpPr>
        <p:spPr>
          <a:xfrm>
            <a:off x="9296405" y="6045163"/>
            <a:ext cx="914395" cy="10795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36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51 Rectángulo redondeado">
            <a:extLst>
              <a:ext uri="{FF2B5EF4-FFF2-40B4-BE49-F238E27FC236}">
                <a16:creationId xmlns:a16="http://schemas.microsoft.com/office/drawing/2014/main" id="{FDFA54E9-2551-43DF-BD8E-573566AD7B8E}"/>
              </a:ext>
            </a:extLst>
          </p:cNvPr>
          <p:cNvSpPr/>
          <p:nvPr/>
        </p:nvSpPr>
        <p:spPr>
          <a:xfrm>
            <a:off x="5617648" y="875552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50 Rectángulo redondeado">
            <a:extLst>
              <a:ext uri="{FF2B5EF4-FFF2-40B4-BE49-F238E27FC236}">
                <a16:creationId xmlns:a16="http://schemas.microsoft.com/office/drawing/2014/main" id="{CE0FAC0F-6AD7-4348-AFF2-728928B36580}"/>
              </a:ext>
            </a:extLst>
          </p:cNvPr>
          <p:cNvSpPr/>
          <p:nvPr/>
        </p:nvSpPr>
        <p:spPr>
          <a:xfrm>
            <a:off x="2701324" y="875552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52 Rectángulo redondeado">
            <a:extLst>
              <a:ext uri="{FF2B5EF4-FFF2-40B4-BE49-F238E27FC236}">
                <a16:creationId xmlns:a16="http://schemas.microsoft.com/office/drawing/2014/main" id="{22CFA588-EAEE-4C2D-86A8-67AA14CC15F2}"/>
              </a:ext>
            </a:extLst>
          </p:cNvPr>
          <p:cNvSpPr/>
          <p:nvPr/>
        </p:nvSpPr>
        <p:spPr>
          <a:xfrm>
            <a:off x="8533972" y="875552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53 Rectángulo redondeado">
            <a:extLst>
              <a:ext uri="{FF2B5EF4-FFF2-40B4-BE49-F238E27FC236}">
                <a16:creationId xmlns:a16="http://schemas.microsoft.com/office/drawing/2014/main" id="{493636E0-B2FD-4126-A0C6-4308EA940891}"/>
              </a:ext>
            </a:extLst>
          </p:cNvPr>
          <p:cNvSpPr/>
          <p:nvPr/>
        </p:nvSpPr>
        <p:spPr>
          <a:xfrm>
            <a:off x="14279130" y="8755528"/>
            <a:ext cx="3934728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54 Rectángulo redondeado">
            <a:extLst>
              <a:ext uri="{FF2B5EF4-FFF2-40B4-BE49-F238E27FC236}">
                <a16:creationId xmlns:a16="http://schemas.microsoft.com/office/drawing/2014/main" id="{C2F29484-CAA9-4AF0-A18E-C3E4DA8C4439}"/>
              </a:ext>
            </a:extLst>
          </p:cNvPr>
          <p:cNvSpPr/>
          <p:nvPr/>
        </p:nvSpPr>
        <p:spPr>
          <a:xfrm>
            <a:off x="142073" y="8755528"/>
            <a:ext cx="2542438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45 Rectángulo redondeado">
            <a:extLst>
              <a:ext uri="{FF2B5EF4-FFF2-40B4-BE49-F238E27FC236}">
                <a16:creationId xmlns:a16="http://schemas.microsoft.com/office/drawing/2014/main" id="{1C25B6C0-2FB0-48A3-A9BC-85E2ED190E1F}"/>
              </a:ext>
            </a:extLst>
          </p:cNvPr>
          <p:cNvSpPr/>
          <p:nvPr/>
        </p:nvSpPr>
        <p:spPr>
          <a:xfrm>
            <a:off x="142074" y="7351372"/>
            <a:ext cx="3838580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46 Rectángulo redondeado">
            <a:extLst>
              <a:ext uri="{FF2B5EF4-FFF2-40B4-BE49-F238E27FC236}">
                <a16:creationId xmlns:a16="http://schemas.microsoft.com/office/drawing/2014/main" id="{78701406-B49F-4AD0-83A7-6A91D9224C8F}"/>
              </a:ext>
            </a:extLst>
          </p:cNvPr>
          <p:cNvSpPr/>
          <p:nvPr/>
        </p:nvSpPr>
        <p:spPr>
          <a:xfrm>
            <a:off x="3997468" y="735137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47 Rectángulo redondeado">
            <a:extLst>
              <a:ext uri="{FF2B5EF4-FFF2-40B4-BE49-F238E27FC236}">
                <a16:creationId xmlns:a16="http://schemas.microsoft.com/office/drawing/2014/main" id="{4558458D-6720-4409-883C-A4DD09923E81}"/>
              </a:ext>
            </a:extLst>
          </p:cNvPr>
          <p:cNvSpPr/>
          <p:nvPr/>
        </p:nvSpPr>
        <p:spPr>
          <a:xfrm>
            <a:off x="6913792" y="735137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48 Rectángulo redondeado">
            <a:extLst>
              <a:ext uri="{FF2B5EF4-FFF2-40B4-BE49-F238E27FC236}">
                <a16:creationId xmlns:a16="http://schemas.microsoft.com/office/drawing/2014/main" id="{48A959C1-0035-4FCF-973D-79E53CDB53B5}"/>
              </a:ext>
            </a:extLst>
          </p:cNvPr>
          <p:cNvSpPr/>
          <p:nvPr/>
        </p:nvSpPr>
        <p:spPr>
          <a:xfrm>
            <a:off x="9830116" y="735137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49 Rectángulo redondeado">
            <a:extLst>
              <a:ext uri="{FF2B5EF4-FFF2-40B4-BE49-F238E27FC236}">
                <a16:creationId xmlns:a16="http://schemas.microsoft.com/office/drawing/2014/main" id="{EBDA11F2-3476-4725-91A7-AA4763B1837E}"/>
              </a:ext>
            </a:extLst>
          </p:cNvPr>
          <p:cNvSpPr/>
          <p:nvPr/>
        </p:nvSpPr>
        <p:spPr>
          <a:xfrm>
            <a:off x="15468786" y="7351372"/>
            <a:ext cx="274507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40 Rectángulo redondeado">
            <a:extLst>
              <a:ext uri="{FF2B5EF4-FFF2-40B4-BE49-F238E27FC236}">
                <a16:creationId xmlns:a16="http://schemas.microsoft.com/office/drawing/2014/main" id="{FE4B2BD2-A259-4B31-9A76-AC206C715EB8}"/>
              </a:ext>
            </a:extLst>
          </p:cNvPr>
          <p:cNvSpPr/>
          <p:nvPr/>
        </p:nvSpPr>
        <p:spPr>
          <a:xfrm>
            <a:off x="2715770" y="5942264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41 Rectángulo redondeado">
            <a:extLst>
              <a:ext uri="{FF2B5EF4-FFF2-40B4-BE49-F238E27FC236}">
                <a16:creationId xmlns:a16="http://schemas.microsoft.com/office/drawing/2014/main" id="{C436B2C5-A8AA-4D8C-BCD6-EE0B6ED3C5D9}"/>
              </a:ext>
            </a:extLst>
          </p:cNvPr>
          <p:cNvSpPr/>
          <p:nvPr/>
        </p:nvSpPr>
        <p:spPr>
          <a:xfrm>
            <a:off x="5632094" y="5942264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42 Rectángulo redondeado">
            <a:extLst>
              <a:ext uri="{FF2B5EF4-FFF2-40B4-BE49-F238E27FC236}">
                <a16:creationId xmlns:a16="http://schemas.microsoft.com/office/drawing/2014/main" id="{F2E65E67-2941-46C8-9E8F-42C412A55CE2}"/>
              </a:ext>
            </a:extLst>
          </p:cNvPr>
          <p:cNvSpPr/>
          <p:nvPr/>
        </p:nvSpPr>
        <p:spPr>
          <a:xfrm>
            <a:off x="8537268" y="5942264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43 Rectángulo redondeado">
            <a:extLst>
              <a:ext uri="{FF2B5EF4-FFF2-40B4-BE49-F238E27FC236}">
                <a16:creationId xmlns:a16="http://schemas.microsoft.com/office/drawing/2014/main" id="{24796D69-10F1-4F8E-A5B6-3A88AB78DF51}"/>
              </a:ext>
            </a:extLst>
          </p:cNvPr>
          <p:cNvSpPr/>
          <p:nvPr/>
        </p:nvSpPr>
        <p:spPr>
          <a:xfrm>
            <a:off x="14293576" y="5942264"/>
            <a:ext cx="3934728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44 Rectángulo redondeado">
            <a:extLst>
              <a:ext uri="{FF2B5EF4-FFF2-40B4-BE49-F238E27FC236}">
                <a16:creationId xmlns:a16="http://schemas.microsoft.com/office/drawing/2014/main" id="{E1A289AE-CBC6-4A38-8F2C-DBCD6A6F1BB5}"/>
              </a:ext>
            </a:extLst>
          </p:cNvPr>
          <p:cNvSpPr/>
          <p:nvPr/>
        </p:nvSpPr>
        <p:spPr>
          <a:xfrm>
            <a:off x="156521" y="5942264"/>
            <a:ext cx="2542438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35 Rectángulo redondeado">
            <a:extLst>
              <a:ext uri="{FF2B5EF4-FFF2-40B4-BE49-F238E27FC236}">
                <a16:creationId xmlns:a16="http://schemas.microsoft.com/office/drawing/2014/main" id="{314D8977-A418-4C7D-B567-961601835973}"/>
              </a:ext>
            </a:extLst>
          </p:cNvPr>
          <p:cNvSpPr/>
          <p:nvPr/>
        </p:nvSpPr>
        <p:spPr>
          <a:xfrm>
            <a:off x="156520" y="4538108"/>
            <a:ext cx="3838580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36 Rectángulo redondeado">
            <a:extLst>
              <a:ext uri="{FF2B5EF4-FFF2-40B4-BE49-F238E27FC236}">
                <a16:creationId xmlns:a16="http://schemas.microsoft.com/office/drawing/2014/main" id="{B950D75B-FBE2-4FE9-B2C9-95253ECFC343}"/>
              </a:ext>
            </a:extLst>
          </p:cNvPr>
          <p:cNvSpPr/>
          <p:nvPr/>
        </p:nvSpPr>
        <p:spPr>
          <a:xfrm>
            <a:off x="4011914" y="453810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37 Rectángulo redondeado">
            <a:extLst>
              <a:ext uri="{FF2B5EF4-FFF2-40B4-BE49-F238E27FC236}">
                <a16:creationId xmlns:a16="http://schemas.microsoft.com/office/drawing/2014/main" id="{EB0348F3-85C4-4357-AA09-FBA7C07AB037}"/>
              </a:ext>
            </a:extLst>
          </p:cNvPr>
          <p:cNvSpPr/>
          <p:nvPr/>
        </p:nvSpPr>
        <p:spPr>
          <a:xfrm>
            <a:off x="6928238" y="453810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38 Rectángulo redondeado">
            <a:extLst>
              <a:ext uri="{FF2B5EF4-FFF2-40B4-BE49-F238E27FC236}">
                <a16:creationId xmlns:a16="http://schemas.microsoft.com/office/drawing/2014/main" id="{481E51E7-2323-41D8-845F-766AA2E27527}"/>
              </a:ext>
            </a:extLst>
          </p:cNvPr>
          <p:cNvSpPr/>
          <p:nvPr/>
        </p:nvSpPr>
        <p:spPr>
          <a:xfrm>
            <a:off x="9844562" y="453810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39 Rectángulo redondeado">
            <a:extLst>
              <a:ext uri="{FF2B5EF4-FFF2-40B4-BE49-F238E27FC236}">
                <a16:creationId xmlns:a16="http://schemas.microsoft.com/office/drawing/2014/main" id="{682C8442-C64A-44B2-B071-69F3BD64EEE4}"/>
              </a:ext>
            </a:extLst>
          </p:cNvPr>
          <p:cNvSpPr/>
          <p:nvPr/>
        </p:nvSpPr>
        <p:spPr>
          <a:xfrm>
            <a:off x="15493264" y="4538108"/>
            <a:ext cx="2720596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10 Rectángulo redondeado">
            <a:extLst>
              <a:ext uri="{FF2B5EF4-FFF2-40B4-BE49-F238E27FC236}">
                <a16:creationId xmlns:a16="http://schemas.microsoft.com/office/drawing/2014/main" id="{5BE8BA17-D18C-4BC8-A2D1-980CA455E218}"/>
              </a:ext>
            </a:extLst>
          </p:cNvPr>
          <p:cNvSpPr/>
          <p:nvPr/>
        </p:nvSpPr>
        <p:spPr>
          <a:xfrm>
            <a:off x="2684510" y="313395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11 Rectángulo redondeado">
            <a:extLst>
              <a:ext uri="{FF2B5EF4-FFF2-40B4-BE49-F238E27FC236}">
                <a16:creationId xmlns:a16="http://schemas.microsoft.com/office/drawing/2014/main" id="{BC79B23F-A3DD-4516-9FB0-A5A1D6764A91}"/>
              </a:ext>
            </a:extLst>
          </p:cNvPr>
          <p:cNvSpPr/>
          <p:nvPr/>
        </p:nvSpPr>
        <p:spPr>
          <a:xfrm>
            <a:off x="5600834" y="313395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12 Rectángulo redondeado">
            <a:extLst>
              <a:ext uri="{FF2B5EF4-FFF2-40B4-BE49-F238E27FC236}">
                <a16:creationId xmlns:a16="http://schemas.microsoft.com/office/drawing/2014/main" id="{7BE88380-1FAD-472A-9C76-729B2953B058}"/>
              </a:ext>
            </a:extLst>
          </p:cNvPr>
          <p:cNvSpPr/>
          <p:nvPr/>
        </p:nvSpPr>
        <p:spPr>
          <a:xfrm>
            <a:off x="8517158" y="313395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13 Rectángulo redondeado">
            <a:extLst>
              <a:ext uri="{FF2B5EF4-FFF2-40B4-BE49-F238E27FC236}">
                <a16:creationId xmlns:a16="http://schemas.microsoft.com/office/drawing/2014/main" id="{665E6E2D-08F9-455F-A388-A90C935693EA}"/>
              </a:ext>
            </a:extLst>
          </p:cNvPr>
          <p:cNvSpPr/>
          <p:nvPr/>
        </p:nvSpPr>
        <p:spPr>
          <a:xfrm>
            <a:off x="14262316" y="3133952"/>
            <a:ext cx="3934728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14 Rectángulo redondeado">
            <a:extLst>
              <a:ext uri="{FF2B5EF4-FFF2-40B4-BE49-F238E27FC236}">
                <a16:creationId xmlns:a16="http://schemas.microsoft.com/office/drawing/2014/main" id="{4418F1D4-BF1C-44CC-A9A1-E15BA4922C39}"/>
              </a:ext>
            </a:extLst>
          </p:cNvPr>
          <p:cNvSpPr/>
          <p:nvPr/>
        </p:nvSpPr>
        <p:spPr>
          <a:xfrm>
            <a:off x="125261" y="3133952"/>
            <a:ext cx="2542438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4 Rectángulo redondeado">
            <a:extLst>
              <a:ext uri="{FF2B5EF4-FFF2-40B4-BE49-F238E27FC236}">
                <a16:creationId xmlns:a16="http://schemas.microsoft.com/office/drawing/2014/main" id="{33F0EBA2-B90F-4186-A0A1-9C5B65C8C542}"/>
              </a:ext>
            </a:extLst>
          </p:cNvPr>
          <p:cNvSpPr/>
          <p:nvPr/>
        </p:nvSpPr>
        <p:spPr>
          <a:xfrm>
            <a:off x="125260" y="1729796"/>
            <a:ext cx="3838580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6 Rectángulo redondeado">
            <a:extLst>
              <a:ext uri="{FF2B5EF4-FFF2-40B4-BE49-F238E27FC236}">
                <a16:creationId xmlns:a16="http://schemas.microsoft.com/office/drawing/2014/main" id="{469F52A4-C9FC-489C-B742-5C0C74C59BAE}"/>
              </a:ext>
            </a:extLst>
          </p:cNvPr>
          <p:cNvSpPr/>
          <p:nvPr/>
        </p:nvSpPr>
        <p:spPr>
          <a:xfrm>
            <a:off x="3980654" y="1729796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7 Rectángulo redondeado">
            <a:extLst>
              <a:ext uri="{FF2B5EF4-FFF2-40B4-BE49-F238E27FC236}">
                <a16:creationId xmlns:a16="http://schemas.microsoft.com/office/drawing/2014/main" id="{D4959077-96E6-4B94-A161-23DD184BF2BE}"/>
              </a:ext>
            </a:extLst>
          </p:cNvPr>
          <p:cNvSpPr/>
          <p:nvPr/>
        </p:nvSpPr>
        <p:spPr>
          <a:xfrm>
            <a:off x="6896978" y="1729796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8 Rectángulo redondeado">
            <a:extLst>
              <a:ext uri="{FF2B5EF4-FFF2-40B4-BE49-F238E27FC236}">
                <a16:creationId xmlns:a16="http://schemas.microsoft.com/office/drawing/2014/main" id="{B1E63911-FC99-4185-837C-C242CADEBFF3}"/>
              </a:ext>
            </a:extLst>
          </p:cNvPr>
          <p:cNvSpPr/>
          <p:nvPr/>
        </p:nvSpPr>
        <p:spPr>
          <a:xfrm>
            <a:off x="9813302" y="1729796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9 Rectángulo redondeado">
            <a:extLst>
              <a:ext uri="{FF2B5EF4-FFF2-40B4-BE49-F238E27FC236}">
                <a16:creationId xmlns:a16="http://schemas.microsoft.com/office/drawing/2014/main" id="{19A3F591-49CA-4E48-87A4-295BFC0ABA67}"/>
              </a:ext>
            </a:extLst>
          </p:cNvPr>
          <p:cNvSpPr/>
          <p:nvPr/>
        </p:nvSpPr>
        <p:spPr>
          <a:xfrm>
            <a:off x="15451972" y="1729796"/>
            <a:ext cx="274507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8A51DEB-25B5-4DFA-8AC6-F496DC4BDAB3}"/>
              </a:ext>
            </a:extLst>
          </p:cNvPr>
          <p:cNvSpPr/>
          <p:nvPr/>
        </p:nvSpPr>
        <p:spPr>
          <a:xfrm>
            <a:off x="15606534" y="265321"/>
            <a:ext cx="1944216" cy="1298322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5AC37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START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113" name="64 Conector recto">
            <a:extLst>
              <a:ext uri="{FF2B5EF4-FFF2-40B4-BE49-F238E27FC236}">
                <a16:creationId xmlns:a16="http://schemas.microsoft.com/office/drawing/2014/main" id="{49941BDF-F1CF-4D95-95A2-FA25BB16FA66}"/>
              </a:ext>
            </a:extLst>
          </p:cNvPr>
          <p:cNvCxnSpPr/>
          <p:nvPr/>
        </p:nvCxnSpPr>
        <p:spPr>
          <a:xfrm>
            <a:off x="1171071" y="1729796"/>
            <a:ext cx="13178738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15" name="3 CuadroTexto">
            <a:extLst>
              <a:ext uri="{FF2B5EF4-FFF2-40B4-BE49-F238E27FC236}">
                <a16:creationId xmlns:a16="http://schemas.microsoft.com/office/drawing/2014/main" id="{2BBED381-7F50-4EE2-9D66-A7F2400D83F9}"/>
              </a:ext>
            </a:extLst>
          </p:cNvPr>
          <p:cNvSpPr txBox="1"/>
          <p:nvPr/>
        </p:nvSpPr>
        <p:spPr>
          <a:xfrm>
            <a:off x="5924476" y="558214"/>
            <a:ext cx="9568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5600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What</a:t>
            </a:r>
            <a:r>
              <a:rPr lang="es-ES_tradnl" sz="56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5600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activity</a:t>
            </a:r>
            <a:r>
              <a:rPr lang="es-ES_tradnl" sz="56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5600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is</a:t>
            </a:r>
            <a:r>
              <a:rPr lang="es-ES_tradnl" sz="56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5600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behind</a:t>
            </a:r>
            <a:r>
              <a:rPr lang="es-ES_tradnl" sz="56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5600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the</a:t>
            </a:r>
            <a:r>
              <a:rPr lang="es-ES_tradnl" sz="56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5600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wall</a:t>
            </a:r>
            <a:r>
              <a:rPr lang="es-ES_tradnl" sz="56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?</a:t>
            </a:r>
            <a:endParaRPr lang="es-ES" sz="5600" b="1" dirty="0">
              <a:solidFill>
                <a:srgbClr val="FF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16" name="51 Rectángulo redondeado">
            <a:extLst>
              <a:ext uri="{FF2B5EF4-FFF2-40B4-BE49-F238E27FC236}">
                <a16:creationId xmlns:a16="http://schemas.microsoft.com/office/drawing/2014/main" id="{102C5352-2073-4E60-8107-D4757FC4406A}"/>
              </a:ext>
            </a:extLst>
          </p:cNvPr>
          <p:cNvSpPr/>
          <p:nvPr/>
        </p:nvSpPr>
        <p:spPr>
          <a:xfrm>
            <a:off x="11379620" y="875552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" name="47 Rectángulo redondeado">
            <a:extLst>
              <a:ext uri="{FF2B5EF4-FFF2-40B4-BE49-F238E27FC236}">
                <a16:creationId xmlns:a16="http://schemas.microsoft.com/office/drawing/2014/main" id="{5EA9AC5A-8216-4A77-98BF-C0AB21B018FB}"/>
              </a:ext>
            </a:extLst>
          </p:cNvPr>
          <p:cNvSpPr/>
          <p:nvPr/>
        </p:nvSpPr>
        <p:spPr>
          <a:xfrm>
            <a:off x="12675764" y="735137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" name="41 Rectángulo redondeado">
            <a:extLst>
              <a:ext uri="{FF2B5EF4-FFF2-40B4-BE49-F238E27FC236}">
                <a16:creationId xmlns:a16="http://schemas.microsoft.com/office/drawing/2014/main" id="{2A0C63B7-F75C-4127-85DC-0D031AF20E77}"/>
              </a:ext>
            </a:extLst>
          </p:cNvPr>
          <p:cNvSpPr/>
          <p:nvPr/>
        </p:nvSpPr>
        <p:spPr>
          <a:xfrm>
            <a:off x="11394066" y="5942264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" name="37 Rectángulo redondeado">
            <a:extLst>
              <a:ext uri="{FF2B5EF4-FFF2-40B4-BE49-F238E27FC236}">
                <a16:creationId xmlns:a16="http://schemas.microsoft.com/office/drawing/2014/main" id="{50D87C0D-2F78-4165-9E43-E523D941A98D}"/>
              </a:ext>
            </a:extLst>
          </p:cNvPr>
          <p:cNvSpPr/>
          <p:nvPr/>
        </p:nvSpPr>
        <p:spPr>
          <a:xfrm>
            <a:off x="12690210" y="453810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" name="11 Rectángulo redondeado">
            <a:extLst>
              <a:ext uri="{FF2B5EF4-FFF2-40B4-BE49-F238E27FC236}">
                <a16:creationId xmlns:a16="http://schemas.microsoft.com/office/drawing/2014/main" id="{5871E052-1681-4098-891A-CC897B76FFEA}"/>
              </a:ext>
            </a:extLst>
          </p:cNvPr>
          <p:cNvSpPr/>
          <p:nvPr/>
        </p:nvSpPr>
        <p:spPr>
          <a:xfrm>
            <a:off x="11362806" y="313395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7 Rectángulo redondeado">
            <a:extLst>
              <a:ext uri="{FF2B5EF4-FFF2-40B4-BE49-F238E27FC236}">
                <a16:creationId xmlns:a16="http://schemas.microsoft.com/office/drawing/2014/main" id="{DBF69556-7EE0-40AC-B1FD-B8380B518C22}"/>
              </a:ext>
            </a:extLst>
          </p:cNvPr>
          <p:cNvSpPr/>
          <p:nvPr/>
        </p:nvSpPr>
        <p:spPr>
          <a:xfrm>
            <a:off x="12658950" y="1729796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57 CuadroTexto">
            <a:extLst>
              <a:ext uri="{FF2B5EF4-FFF2-40B4-BE49-F238E27FC236}">
                <a16:creationId xmlns:a16="http://schemas.microsoft.com/office/drawing/2014/main" id="{9038A6A1-BF39-42A0-86EA-1EE9D5B53ED7}"/>
              </a:ext>
            </a:extLst>
          </p:cNvPr>
          <p:cNvSpPr txBox="1"/>
          <p:nvPr/>
        </p:nvSpPr>
        <p:spPr>
          <a:xfrm>
            <a:off x="2881085" y="3241966"/>
            <a:ext cx="7259550" cy="405219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1371600"/>
            <a:r>
              <a:rPr lang="es-ES_tradnl" sz="8100" b="1" dirty="0">
                <a:ln w="57150">
                  <a:solidFill>
                    <a:srgbClr val="1F497D">
                      <a:tint val="1000"/>
                    </a:srgb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BRICKS DOWN</a:t>
            </a:r>
            <a:endParaRPr lang="es-ES" sz="8100" b="1" dirty="0">
              <a:ln w="57150">
                <a:solidFill>
                  <a:srgbClr val="1F497D">
                    <a:tint val="1000"/>
                  </a:srgb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5" name="Picture 4" descr="http://img2i.spoki.tvnet.lv/upload/articles/18/187391/images/22-labu-teicienu-8.jpg">
            <a:extLst>
              <a:ext uri="{FF2B5EF4-FFF2-40B4-BE49-F238E27FC236}">
                <a16:creationId xmlns:a16="http://schemas.microsoft.com/office/drawing/2014/main" id="{DDDC7BFD-1370-4BDF-852A-E902E5F3C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22" l="0" r="100000">
                        <a14:foregroundMark x1="43385" y1="21001" x2="37077" y2="24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09"/>
          <a:stretch/>
        </p:blipFill>
        <p:spPr bwMode="auto">
          <a:xfrm>
            <a:off x="10698314" y="1804967"/>
            <a:ext cx="6710840" cy="72295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0B57AB11-087D-4036-8CFB-7B3A962CC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431835" y="127317"/>
            <a:ext cx="4481958" cy="17862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6503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7E9A79E-43BE-96C0-983F-A5FDE673EA4A}"/>
              </a:ext>
            </a:extLst>
          </p:cNvPr>
          <p:cNvSpPr/>
          <p:nvPr/>
        </p:nvSpPr>
        <p:spPr>
          <a:xfrm>
            <a:off x="2625518" y="8881442"/>
            <a:ext cx="1870282" cy="9055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ACC452-2D55-0217-E227-1019F6C4C88D}"/>
              </a:ext>
            </a:extLst>
          </p:cNvPr>
          <p:cNvSpPr/>
          <p:nvPr/>
        </p:nvSpPr>
        <p:spPr>
          <a:xfrm>
            <a:off x="7162800" y="8877300"/>
            <a:ext cx="1371600" cy="9055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639E60-BA52-A527-5372-813254A29BCF}"/>
              </a:ext>
            </a:extLst>
          </p:cNvPr>
          <p:cNvSpPr/>
          <p:nvPr/>
        </p:nvSpPr>
        <p:spPr>
          <a:xfrm>
            <a:off x="2579077" y="7744408"/>
            <a:ext cx="1870282" cy="9055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6FD73FF-C5BD-0D89-D3F7-55DC5E3C7348}"/>
              </a:ext>
            </a:extLst>
          </p:cNvPr>
          <p:cNvSpPr/>
          <p:nvPr/>
        </p:nvSpPr>
        <p:spPr>
          <a:xfrm>
            <a:off x="6362700" y="7744408"/>
            <a:ext cx="7658100" cy="9055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FE8BE83-10AF-BF47-1553-B048C739A4D4}"/>
              </a:ext>
            </a:extLst>
          </p:cNvPr>
          <p:cNvSpPr/>
          <p:nvPr/>
        </p:nvSpPr>
        <p:spPr>
          <a:xfrm>
            <a:off x="4472354" y="6449712"/>
            <a:ext cx="5402082" cy="9055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D62110E-93ED-1F73-F6AD-22F1FD73BA05}"/>
              </a:ext>
            </a:extLst>
          </p:cNvPr>
          <p:cNvSpPr/>
          <p:nvPr/>
        </p:nvSpPr>
        <p:spPr>
          <a:xfrm>
            <a:off x="12883662" y="6458034"/>
            <a:ext cx="4489938" cy="9055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36EDC10-515C-3D78-C0AB-AFB4B8D4EE7A}"/>
              </a:ext>
            </a:extLst>
          </p:cNvPr>
          <p:cNvSpPr/>
          <p:nvPr/>
        </p:nvSpPr>
        <p:spPr>
          <a:xfrm>
            <a:off x="4385824" y="3994874"/>
            <a:ext cx="5402082" cy="9055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01A454C-155F-DC9D-F9BE-D8595FB60C2A}"/>
              </a:ext>
            </a:extLst>
          </p:cNvPr>
          <p:cNvSpPr/>
          <p:nvPr/>
        </p:nvSpPr>
        <p:spPr>
          <a:xfrm>
            <a:off x="2596210" y="4000557"/>
            <a:ext cx="1594790" cy="9055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0818710-A956-8981-6514-F1E39F08E856}"/>
              </a:ext>
            </a:extLst>
          </p:cNvPr>
          <p:cNvSpPr/>
          <p:nvPr/>
        </p:nvSpPr>
        <p:spPr>
          <a:xfrm>
            <a:off x="8382000" y="1461189"/>
            <a:ext cx="9296400" cy="9055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8C9B371-9EB2-C12E-36EB-202D66AA0E53}"/>
              </a:ext>
            </a:extLst>
          </p:cNvPr>
          <p:cNvSpPr/>
          <p:nvPr/>
        </p:nvSpPr>
        <p:spPr>
          <a:xfrm>
            <a:off x="2517676" y="1461189"/>
            <a:ext cx="1828799" cy="9055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" name="TextBox 17"/>
          <p:cNvSpPr txBox="1"/>
          <p:nvPr/>
        </p:nvSpPr>
        <p:spPr>
          <a:xfrm>
            <a:off x="1682264" y="526376"/>
            <a:ext cx="1764527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639"/>
              </a:lnSpc>
              <a:spcBef>
                <a:spcPct val="0"/>
              </a:spcBef>
            </a:pPr>
            <a:r>
              <a:rPr lang="en-US" sz="5400" dirty="0">
                <a:solidFill>
                  <a:srgbClr val="C00000"/>
                </a:solidFill>
                <a:latin typeface="Now Bold" panose="020B0604020202020204" charset="0"/>
              </a:rPr>
              <a:t>3. Read the text again and answer the questions.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CC0D1-2AC7-85E9-1EC1-3B1E42D31E4A}"/>
              </a:ext>
            </a:extLst>
          </p:cNvPr>
          <p:cNvSpPr txBox="1"/>
          <p:nvPr/>
        </p:nvSpPr>
        <p:spPr>
          <a:xfrm>
            <a:off x="1682264" y="1307707"/>
            <a:ext cx="16605736" cy="871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1. </a:t>
            </a:r>
            <a:r>
              <a:rPr lang="en-US" sz="5400" dirty="0">
                <a:effectLst/>
                <a:latin typeface="Now" panose="020B0604020202020204" charset="0"/>
                <a:cs typeface="Calibri" panose="020F0502020204030204" pitchFamily="34" charset="0"/>
              </a:rPr>
              <a:t>What does Trang do with her family members at the weekend? </a:t>
            </a:r>
            <a:endParaRPr lang="en-US" sz="5400" dirty="0">
              <a:latin typeface="Now" panose="020B060402020202020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2. </a:t>
            </a:r>
            <a:r>
              <a:rPr lang="en-US" sz="5400" dirty="0">
                <a:effectLst/>
                <a:latin typeface="Now" panose="020B0604020202020204" charset="0"/>
                <a:cs typeface="Calibri" panose="020F0502020204030204" pitchFamily="34" charset="0"/>
              </a:rPr>
              <a:t>Who looks for recipes when Trang and her brother cook? </a:t>
            </a:r>
            <a:endParaRPr lang="en-US" sz="5400" dirty="0">
              <a:latin typeface="Now" panose="020B060402020202020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3. </a:t>
            </a:r>
            <a:r>
              <a:rPr lang="en-US" sz="5400" dirty="0">
                <a:effectLst/>
                <a:latin typeface="Now" panose="020B0604020202020204" charset="0"/>
                <a:cs typeface="Calibri" panose="020F0502020204030204" pitchFamily="34" charset="0"/>
              </a:rPr>
              <a:t>Which leisure activity does she love the most?</a:t>
            </a:r>
          </a:p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4. </a:t>
            </a:r>
            <a:r>
              <a:rPr lang="en-US" sz="5400" dirty="0">
                <a:effectLst/>
                <a:latin typeface="Now" panose="020B0604020202020204" charset="0"/>
                <a:cs typeface="Calibri" panose="020F0502020204030204" pitchFamily="34" charset="0"/>
              </a:rPr>
              <a:t>What does Trang’s mum teach her to do? </a:t>
            </a:r>
          </a:p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5. </a:t>
            </a:r>
            <a:r>
              <a:rPr lang="en-US" sz="5400" dirty="0">
                <a:effectLst/>
                <a:latin typeface="Now" panose="020B0604020202020204" charset="0"/>
                <a:cs typeface="Calibri" panose="020F0502020204030204" pitchFamily="34" charset="0"/>
              </a:rPr>
              <a:t>What did she win? </a:t>
            </a:r>
            <a:endParaRPr lang="en-US" sz="5400" dirty="0">
              <a:latin typeface="Now" panose="020B060402020202020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0" grpId="0" animBg="1"/>
      <p:bldP spid="31" grpId="0" animBg="1"/>
      <p:bldP spid="28" grpId="0" animBg="1"/>
      <p:bldP spid="29" grpId="0" animBg="1"/>
      <p:bldP spid="27" grpId="0" animBg="1"/>
      <p:bldP spid="26" grpId="0" animBg="1"/>
      <p:bldP spid="25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35A391D-B0A0-A2BE-5D51-22D0FCFC0947}"/>
              </a:ext>
            </a:extLst>
          </p:cNvPr>
          <p:cNvSpPr/>
          <p:nvPr/>
        </p:nvSpPr>
        <p:spPr>
          <a:xfrm>
            <a:off x="846461" y="3787873"/>
            <a:ext cx="9846771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8F1E3F-025E-1D97-02CC-FF676E8BD40B}"/>
              </a:ext>
            </a:extLst>
          </p:cNvPr>
          <p:cNvSpPr/>
          <p:nvPr/>
        </p:nvSpPr>
        <p:spPr>
          <a:xfrm>
            <a:off x="9335424" y="4843597"/>
            <a:ext cx="1510208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8ECCFB-C6AE-6B85-B06C-76B17D618C9E}"/>
              </a:ext>
            </a:extLst>
          </p:cNvPr>
          <p:cNvSpPr/>
          <p:nvPr/>
        </p:nvSpPr>
        <p:spPr>
          <a:xfrm>
            <a:off x="-10831" y="5300384"/>
            <a:ext cx="7326032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EEE7A93-1BDF-D773-3789-BE889C3C6E84}"/>
              </a:ext>
            </a:extLst>
          </p:cNvPr>
          <p:cNvSpPr/>
          <p:nvPr/>
        </p:nvSpPr>
        <p:spPr>
          <a:xfrm>
            <a:off x="9631254" y="7167382"/>
            <a:ext cx="1115162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9EFBEB7-051D-BD8B-11ED-637D24C7DF6F}"/>
              </a:ext>
            </a:extLst>
          </p:cNvPr>
          <p:cNvSpPr/>
          <p:nvPr/>
        </p:nvSpPr>
        <p:spPr>
          <a:xfrm>
            <a:off x="32031" y="7726038"/>
            <a:ext cx="2634970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CC0D1-2AC7-85E9-1EC1-3B1E42D31E4A}"/>
              </a:ext>
            </a:extLst>
          </p:cNvPr>
          <p:cNvSpPr txBox="1"/>
          <p:nvPr/>
        </p:nvSpPr>
        <p:spPr>
          <a:xfrm>
            <a:off x="11383091" y="1328737"/>
            <a:ext cx="69342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cs typeface="Calibri" panose="020F0502020204030204" pitchFamily="34" charset="0"/>
              </a:rPr>
              <a:t>1.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cs typeface="Calibri" panose="020F0502020204030204" pitchFamily="34" charset="0"/>
              </a:rPr>
              <a:t>What does Trang do with her family members at the weekend?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485103-CD50-A4AE-9A0F-F3CD1E0DAC2F}"/>
              </a:ext>
            </a:extLst>
          </p:cNvPr>
          <p:cNvSpPr txBox="1"/>
          <p:nvPr/>
        </p:nvSpPr>
        <p:spPr>
          <a:xfrm>
            <a:off x="31231" y="1415678"/>
            <a:ext cx="10836233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Now" panose="020B0604020202020204" charset="0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lang="en-US" sz="3200" b="1" dirty="0">
                <a:solidFill>
                  <a:srgbClr val="00B050"/>
                </a:solidFill>
                <a:latin typeface="Now" panose="020B0604020202020204" charset="0"/>
              </a:rPr>
              <a:t>connect</a:t>
            </a:r>
            <a:r>
              <a:rPr lang="en-US" sz="3200" dirty="0">
                <a:latin typeface="Now" panose="020B0604020202020204" charset="0"/>
              </a:rPr>
              <a:t> with them.</a:t>
            </a:r>
          </a:p>
          <a:p>
            <a:pPr algn="just"/>
            <a:r>
              <a:rPr lang="en-US" sz="3200" dirty="0">
                <a:latin typeface="Now" panose="020B0604020202020204" charset="0"/>
              </a:rPr>
              <a:t>	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Sometimes, the food is good, but sometimes it isn’t;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3D109D-3167-70F3-47EF-26667D8B644C}"/>
              </a:ext>
            </a:extLst>
          </p:cNvPr>
          <p:cNvCxnSpPr>
            <a:cxnSpLocks/>
          </p:cNvCxnSpPr>
          <p:nvPr/>
        </p:nvCxnSpPr>
        <p:spPr>
          <a:xfrm>
            <a:off x="11064753" y="1333500"/>
            <a:ext cx="0" cy="8348415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852589-7236-5CD7-61DB-CC9F500D5DE1}"/>
              </a:ext>
            </a:extLst>
          </p:cNvPr>
          <p:cNvSpPr txBox="1"/>
          <p:nvPr/>
        </p:nvSpPr>
        <p:spPr>
          <a:xfrm>
            <a:off x="11816202" y="5153194"/>
            <a:ext cx="647179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Now Bold" panose="020B0604020202020204" charset="0"/>
              </a:rPr>
              <a:t> </a:t>
            </a:r>
            <a:r>
              <a:rPr lang="en-US" sz="6000" dirty="0">
                <a:solidFill>
                  <a:srgbClr val="FF0000"/>
                </a:solidFill>
                <a:latin typeface="Now Bold" panose="020B0604020202020204" charset="0"/>
              </a:rPr>
              <a:t>She goes for a bike ride, cooks, and does DIY projects</a:t>
            </a:r>
            <a:r>
              <a:rPr lang="en-US" sz="6000" b="1" dirty="0">
                <a:solidFill>
                  <a:srgbClr val="FF0000"/>
                </a:solidFill>
                <a:latin typeface="Now Bold" panose="020B0604020202020204" charset="0"/>
              </a:rPr>
              <a:t>.</a:t>
            </a:r>
          </a:p>
        </p:txBody>
      </p:sp>
      <p:pic>
        <p:nvPicPr>
          <p:cNvPr id="34" name="Graphic 33" descr="Back with solid fill">
            <a:extLst>
              <a:ext uri="{FF2B5EF4-FFF2-40B4-BE49-F238E27FC236}">
                <a16:creationId xmlns:a16="http://schemas.microsoft.com/office/drawing/2014/main" id="{E4CB9724-C608-618D-157C-F8CA205FF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50418" y="5137055"/>
            <a:ext cx="914400" cy="91440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A5EEBD64-FACA-5701-9230-35E86990FD00}"/>
              </a:ext>
            </a:extLst>
          </p:cNvPr>
          <p:cNvSpPr txBox="1"/>
          <p:nvPr/>
        </p:nvSpPr>
        <p:spPr>
          <a:xfrm>
            <a:off x="3657601" y="168394"/>
            <a:ext cx="1347783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8800" b="1" dirty="0">
                <a:solidFill>
                  <a:srgbClr val="C00000"/>
                </a:solidFill>
                <a:latin typeface="Now Bold" panose="020B0604020202020204" charset="0"/>
              </a:rPr>
              <a:t>Check the answers</a:t>
            </a:r>
          </a:p>
        </p:txBody>
      </p:sp>
    </p:spTree>
    <p:extLst>
      <p:ext uri="{BB962C8B-B14F-4D97-AF65-F5344CB8AC3E}">
        <p14:creationId xmlns:p14="http://schemas.microsoft.com/office/powerpoint/2010/main" val="3041366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35A391D-B0A0-A2BE-5D51-22D0FCFC0947}"/>
              </a:ext>
            </a:extLst>
          </p:cNvPr>
          <p:cNvSpPr/>
          <p:nvPr/>
        </p:nvSpPr>
        <p:spPr>
          <a:xfrm>
            <a:off x="7391400" y="5398324"/>
            <a:ext cx="3527407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8F1E3F-025E-1D97-02CC-FF676E8BD40B}"/>
              </a:ext>
            </a:extLst>
          </p:cNvPr>
          <p:cNvSpPr/>
          <p:nvPr/>
        </p:nvSpPr>
        <p:spPr>
          <a:xfrm>
            <a:off x="94454" y="5840696"/>
            <a:ext cx="3867946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CC0D1-2AC7-85E9-1EC1-3B1E42D31E4A}"/>
              </a:ext>
            </a:extLst>
          </p:cNvPr>
          <p:cNvSpPr txBox="1"/>
          <p:nvPr/>
        </p:nvSpPr>
        <p:spPr>
          <a:xfrm>
            <a:off x="11299277" y="1567641"/>
            <a:ext cx="69342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2. </a:t>
            </a:r>
            <a:r>
              <a:rPr lang="en-US" sz="6000" dirty="0">
                <a:effectLst/>
                <a:latin typeface="Now" panose="020B0604020202020204" charset="0"/>
                <a:cs typeface="Calibri" panose="020F0502020204030204" pitchFamily="34" charset="0"/>
              </a:rPr>
              <a:t>Who looks for recipes when Trang and her brother cook? </a:t>
            </a:r>
            <a:endParaRPr lang="en-US" sz="6000" dirty="0">
              <a:latin typeface="Now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485103-CD50-A4AE-9A0F-F3CD1E0DAC2F}"/>
              </a:ext>
            </a:extLst>
          </p:cNvPr>
          <p:cNvSpPr txBox="1"/>
          <p:nvPr/>
        </p:nvSpPr>
        <p:spPr>
          <a:xfrm>
            <a:off x="89692" y="1446660"/>
            <a:ext cx="10836233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connect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with them.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Sometimes, the food is good, but sometimes it isn’t;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3D109D-3167-70F3-47EF-26667D8B644C}"/>
              </a:ext>
            </a:extLst>
          </p:cNvPr>
          <p:cNvCxnSpPr>
            <a:cxnSpLocks/>
          </p:cNvCxnSpPr>
          <p:nvPr/>
        </p:nvCxnSpPr>
        <p:spPr>
          <a:xfrm>
            <a:off x="11064753" y="1333500"/>
            <a:ext cx="0" cy="8348415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852589-7236-5CD7-61DB-CC9F500D5DE1}"/>
              </a:ext>
            </a:extLst>
          </p:cNvPr>
          <p:cNvSpPr txBox="1"/>
          <p:nvPr/>
        </p:nvSpPr>
        <p:spPr>
          <a:xfrm>
            <a:off x="12451114" y="5693267"/>
            <a:ext cx="647179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Now Bold" panose="020B0604020202020204" charset="0"/>
              </a:rPr>
              <a:t>Her brother does.</a:t>
            </a:r>
          </a:p>
        </p:txBody>
      </p:sp>
      <p:pic>
        <p:nvPicPr>
          <p:cNvPr id="34" name="Graphic 33" descr="Back with solid fill">
            <a:extLst>
              <a:ext uri="{FF2B5EF4-FFF2-40B4-BE49-F238E27FC236}">
                <a16:creationId xmlns:a16="http://schemas.microsoft.com/office/drawing/2014/main" id="{E4CB9724-C608-618D-157C-F8CA205FF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97919" y="5763252"/>
            <a:ext cx="914400" cy="91440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37A2F7BC-BB7E-8330-FBD9-6BCDBC8820AE}"/>
              </a:ext>
            </a:extLst>
          </p:cNvPr>
          <p:cNvSpPr txBox="1"/>
          <p:nvPr/>
        </p:nvSpPr>
        <p:spPr>
          <a:xfrm>
            <a:off x="3657601" y="168394"/>
            <a:ext cx="1347783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8800" b="1" dirty="0">
                <a:solidFill>
                  <a:srgbClr val="C00000"/>
                </a:solidFill>
                <a:latin typeface="Now Bold" panose="020B0604020202020204" charset="0"/>
              </a:rPr>
              <a:t>Check the answers</a:t>
            </a:r>
          </a:p>
        </p:txBody>
      </p:sp>
    </p:spTree>
    <p:extLst>
      <p:ext uri="{BB962C8B-B14F-4D97-AF65-F5344CB8AC3E}">
        <p14:creationId xmlns:p14="http://schemas.microsoft.com/office/powerpoint/2010/main" val="2250666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35A391D-B0A0-A2BE-5D51-22D0FCFC0947}"/>
              </a:ext>
            </a:extLst>
          </p:cNvPr>
          <p:cNvSpPr/>
          <p:nvPr/>
        </p:nvSpPr>
        <p:spPr>
          <a:xfrm>
            <a:off x="2184383" y="7379627"/>
            <a:ext cx="8716125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8F1E3F-025E-1D97-02CC-FF676E8BD40B}"/>
              </a:ext>
            </a:extLst>
          </p:cNvPr>
          <p:cNvSpPr/>
          <p:nvPr/>
        </p:nvSpPr>
        <p:spPr>
          <a:xfrm>
            <a:off x="47497" y="7909567"/>
            <a:ext cx="5384407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485103-CD50-A4AE-9A0F-F3CD1E0DAC2F}"/>
              </a:ext>
            </a:extLst>
          </p:cNvPr>
          <p:cNvSpPr txBox="1"/>
          <p:nvPr/>
        </p:nvSpPr>
        <p:spPr>
          <a:xfrm>
            <a:off x="118959" y="1494699"/>
            <a:ext cx="10836233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connect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with them.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Sometimes, the food is good, but sometimes it isn’t;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CC0D1-2AC7-85E9-1EC1-3B1E42D31E4A}"/>
              </a:ext>
            </a:extLst>
          </p:cNvPr>
          <p:cNvSpPr txBox="1"/>
          <p:nvPr/>
        </p:nvSpPr>
        <p:spPr>
          <a:xfrm>
            <a:off x="11383108" y="1588797"/>
            <a:ext cx="6934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3. </a:t>
            </a:r>
            <a:r>
              <a:rPr lang="en-US" sz="6000" dirty="0">
                <a:effectLst/>
                <a:latin typeface="Now" panose="020B0604020202020204" charset="0"/>
                <a:cs typeface="Calibri" panose="020F0502020204030204" pitchFamily="34" charset="0"/>
              </a:rPr>
              <a:t>Which leisure activity does she love the most?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3D109D-3167-70F3-47EF-26667D8B644C}"/>
              </a:ext>
            </a:extLst>
          </p:cNvPr>
          <p:cNvCxnSpPr>
            <a:cxnSpLocks/>
          </p:cNvCxnSpPr>
          <p:nvPr/>
        </p:nvCxnSpPr>
        <p:spPr>
          <a:xfrm>
            <a:off x="11064753" y="1333500"/>
            <a:ext cx="0" cy="8348415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852589-7236-5CD7-61DB-CC9F500D5DE1}"/>
              </a:ext>
            </a:extLst>
          </p:cNvPr>
          <p:cNvSpPr txBox="1"/>
          <p:nvPr/>
        </p:nvSpPr>
        <p:spPr>
          <a:xfrm>
            <a:off x="12088714" y="5059761"/>
            <a:ext cx="647179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Now Bold" panose="020B0604020202020204" charset="0"/>
              </a:rPr>
              <a:t>She loves doing DIY projects with her mum the most.</a:t>
            </a:r>
          </a:p>
        </p:txBody>
      </p:sp>
      <p:pic>
        <p:nvPicPr>
          <p:cNvPr id="34" name="Graphic 33" descr="Back with solid fill">
            <a:extLst>
              <a:ext uri="{FF2B5EF4-FFF2-40B4-BE49-F238E27FC236}">
                <a16:creationId xmlns:a16="http://schemas.microsoft.com/office/drawing/2014/main" id="{E4CB9724-C608-618D-157C-F8CA205FF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8320" y="5050507"/>
            <a:ext cx="914400" cy="91440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76E418E3-06F6-2FDE-F957-44CF496E6193}"/>
              </a:ext>
            </a:extLst>
          </p:cNvPr>
          <p:cNvSpPr txBox="1"/>
          <p:nvPr/>
        </p:nvSpPr>
        <p:spPr>
          <a:xfrm>
            <a:off x="3657601" y="168394"/>
            <a:ext cx="1347783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8800" b="1" dirty="0">
                <a:solidFill>
                  <a:srgbClr val="C00000"/>
                </a:solidFill>
                <a:latin typeface="Now Bold" panose="020B0604020202020204" charset="0"/>
              </a:rPr>
              <a:t>Check the answers</a:t>
            </a:r>
          </a:p>
        </p:txBody>
      </p:sp>
    </p:spTree>
    <p:extLst>
      <p:ext uri="{BB962C8B-B14F-4D97-AF65-F5344CB8AC3E}">
        <p14:creationId xmlns:p14="http://schemas.microsoft.com/office/powerpoint/2010/main" val="1158915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35A391D-B0A0-A2BE-5D51-22D0FCFC0947}"/>
              </a:ext>
            </a:extLst>
          </p:cNvPr>
          <p:cNvSpPr/>
          <p:nvPr/>
        </p:nvSpPr>
        <p:spPr>
          <a:xfrm>
            <a:off x="5473159" y="7676014"/>
            <a:ext cx="5302082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8F1E3F-025E-1D97-02CC-FF676E8BD40B}"/>
              </a:ext>
            </a:extLst>
          </p:cNvPr>
          <p:cNvSpPr/>
          <p:nvPr/>
        </p:nvSpPr>
        <p:spPr>
          <a:xfrm>
            <a:off x="31230" y="8270185"/>
            <a:ext cx="7969769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485103-CD50-A4AE-9A0F-F3CD1E0DAC2F}"/>
              </a:ext>
            </a:extLst>
          </p:cNvPr>
          <p:cNvSpPr txBox="1"/>
          <p:nvPr/>
        </p:nvSpPr>
        <p:spPr>
          <a:xfrm>
            <a:off x="31231" y="1415678"/>
            <a:ext cx="10836233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connect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with them.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Sometimes, the food is good, but sometimes it isn’t;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CC0D1-2AC7-85E9-1EC1-3B1E42D31E4A}"/>
              </a:ext>
            </a:extLst>
          </p:cNvPr>
          <p:cNvSpPr txBox="1"/>
          <p:nvPr/>
        </p:nvSpPr>
        <p:spPr>
          <a:xfrm>
            <a:off x="11310846" y="1876317"/>
            <a:ext cx="6934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4. </a:t>
            </a:r>
            <a:r>
              <a:rPr lang="en-US" sz="6000" dirty="0">
                <a:effectLst/>
                <a:latin typeface="Now" panose="020B0604020202020204" charset="0"/>
                <a:cs typeface="Calibri" panose="020F0502020204030204" pitchFamily="34" charset="0"/>
              </a:rPr>
              <a:t>What does Trang’s mum teach her to do?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3D109D-3167-70F3-47EF-26667D8B644C}"/>
              </a:ext>
            </a:extLst>
          </p:cNvPr>
          <p:cNvCxnSpPr>
            <a:cxnSpLocks/>
          </p:cNvCxnSpPr>
          <p:nvPr/>
        </p:nvCxnSpPr>
        <p:spPr>
          <a:xfrm>
            <a:off x="11064753" y="1333500"/>
            <a:ext cx="0" cy="8348415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852589-7236-5CD7-61DB-CC9F500D5DE1}"/>
              </a:ext>
            </a:extLst>
          </p:cNvPr>
          <p:cNvSpPr txBox="1"/>
          <p:nvPr/>
        </p:nvSpPr>
        <p:spPr>
          <a:xfrm>
            <a:off x="11845493" y="5174293"/>
            <a:ext cx="647179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Now Bold" panose="020B0604020202020204" charset="0"/>
              </a:rPr>
              <a:t>Her mum teaches her to make her own dresses and doll clothes.</a:t>
            </a:r>
          </a:p>
        </p:txBody>
      </p:sp>
      <p:pic>
        <p:nvPicPr>
          <p:cNvPr id="34" name="Graphic 33" descr="Back with solid fill">
            <a:extLst>
              <a:ext uri="{FF2B5EF4-FFF2-40B4-BE49-F238E27FC236}">
                <a16:creationId xmlns:a16="http://schemas.microsoft.com/office/drawing/2014/main" id="{E4CB9724-C608-618D-157C-F8CA205FF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79709" y="5158154"/>
            <a:ext cx="914400" cy="91440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0DBBCF9B-ECDD-402B-9371-6B14D88691F4}"/>
              </a:ext>
            </a:extLst>
          </p:cNvPr>
          <p:cNvSpPr txBox="1"/>
          <p:nvPr/>
        </p:nvSpPr>
        <p:spPr>
          <a:xfrm>
            <a:off x="3657601" y="168394"/>
            <a:ext cx="1347783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8800" b="1" dirty="0">
                <a:solidFill>
                  <a:srgbClr val="C00000"/>
                </a:solidFill>
                <a:latin typeface="Now Bold" panose="020B0604020202020204" charset="0"/>
              </a:rPr>
              <a:t>Check the answers</a:t>
            </a:r>
          </a:p>
        </p:txBody>
      </p:sp>
    </p:spTree>
    <p:extLst>
      <p:ext uri="{BB962C8B-B14F-4D97-AF65-F5344CB8AC3E}">
        <p14:creationId xmlns:p14="http://schemas.microsoft.com/office/powerpoint/2010/main" val="2382298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8F1E3F-025E-1D97-02CC-FF676E8BD40B}"/>
              </a:ext>
            </a:extLst>
          </p:cNvPr>
          <p:cNvSpPr/>
          <p:nvPr/>
        </p:nvSpPr>
        <p:spPr>
          <a:xfrm>
            <a:off x="9361060" y="8763872"/>
            <a:ext cx="1519921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8ECCFB-C6AE-6B85-B06C-76B17D618C9E}"/>
              </a:ext>
            </a:extLst>
          </p:cNvPr>
          <p:cNvSpPr/>
          <p:nvPr/>
        </p:nvSpPr>
        <p:spPr>
          <a:xfrm>
            <a:off x="44749" y="9294787"/>
            <a:ext cx="10483106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485103-CD50-A4AE-9A0F-F3CD1E0DAC2F}"/>
              </a:ext>
            </a:extLst>
          </p:cNvPr>
          <p:cNvSpPr txBox="1"/>
          <p:nvPr/>
        </p:nvSpPr>
        <p:spPr>
          <a:xfrm>
            <a:off x="31231" y="1415678"/>
            <a:ext cx="10836233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connect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with them.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Sometimes, the food is good, but sometimes it isn’t;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CC0D1-2AC7-85E9-1EC1-3B1E42D31E4A}"/>
              </a:ext>
            </a:extLst>
          </p:cNvPr>
          <p:cNvSpPr txBox="1"/>
          <p:nvPr/>
        </p:nvSpPr>
        <p:spPr>
          <a:xfrm>
            <a:off x="11383108" y="1714500"/>
            <a:ext cx="6934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5. </a:t>
            </a:r>
            <a:r>
              <a:rPr lang="en-US" sz="6000" dirty="0">
                <a:effectLst/>
                <a:latin typeface="Now" panose="020B0604020202020204" charset="0"/>
                <a:cs typeface="Calibri" panose="020F0502020204030204" pitchFamily="34" charset="0"/>
              </a:rPr>
              <a:t>What did she win? </a:t>
            </a:r>
            <a:endParaRPr lang="en-US" sz="6000" dirty="0">
              <a:latin typeface="Now" panose="020B0604020202020204" charset="0"/>
              <a:cs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3D109D-3167-70F3-47EF-26667D8B644C}"/>
              </a:ext>
            </a:extLst>
          </p:cNvPr>
          <p:cNvCxnSpPr>
            <a:cxnSpLocks/>
          </p:cNvCxnSpPr>
          <p:nvPr/>
        </p:nvCxnSpPr>
        <p:spPr>
          <a:xfrm>
            <a:off x="11064753" y="1333500"/>
            <a:ext cx="0" cy="8348415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852589-7236-5CD7-61DB-CC9F500D5DE1}"/>
              </a:ext>
            </a:extLst>
          </p:cNvPr>
          <p:cNvSpPr txBox="1"/>
          <p:nvPr/>
        </p:nvSpPr>
        <p:spPr>
          <a:xfrm>
            <a:off x="11907604" y="5116354"/>
            <a:ext cx="647179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Now Bold" panose="020B0604020202020204" charset="0"/>
              </a:rPr>
              <a:t>She won the first prize in a costume contest at her school.</a:t>
            </a:r>
            <a:r>
              <a:rPr lang="en-US" sz="6600" dirty="0">
                <a:solidFill>
                  <a:srgbClr val="FF0000"/>
                </a:solidFill>
                <a:effectLst/>
                <a:latin typeface="Now Bold" panose="020B0604020202020204" charset="0"/>
              </a:rPr>
              <a:t> </a:t>
            </a:r>
            <a:endParaRPr lang="en-US" sz="6600" dirty="0">
              <a:solidFill>
                <a:srgbClr val="FF0000"/>
              </a:solidFill>
              <a:latin typeface="Now Bold" panose="020B0604020202020204" charset="0"/>
            </a:endParaRPr>
          </a:p>
        </p:txBody>
      </p:sp>
      <p:pic>
        <p:nvPicPr>
          <p:cNvPr id="34" name="Graphic 33" descr="Back with solid fill">
            <a:extLst>
              <a:ext uri="{FF2B5EF4-FFF2-40B4-BE49-F238E27FC236}">
                <a16:creationId xmlns:a16="http://schemas.microsoft.com/office/drawing/2014/main" id="{E4CB9724-C608-618D-157C-F8CA205FF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70615" y="5040630"/>
            <a:ext cx="914400" cy="91440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886A6981-BDC6-F9EB-AE7F-75E3E4A24EAA}"/>
              </a:ext>
            </a:extLst>
          </p:cNvPr>
          <p:cNvSpPr txBox="1"/>
          <p:nvPr/>
        </p:nvSpPr>
        <p:spPr>
          <a:xfrm>
            <a:off x="3657601" y="168394"/>
            <a:ext cx="1347783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8800" b="1" dirty="0">
                <a:solidFill>
                  <a:srgbClr val="C00000"/>
                </a:solidFill>
                <a:latin typeface="Now Bold" panose="020B0604020202020204" charset="0"/>
              </a:rPr>
              <a:t>Check the answers</a:t>
            </a:r>
          </a:p>
        </p:txBody>
      </p:sp>
    </p:spTree>
    <p:extLst>
      <p:ext uri="{BB962C8B-B14F-4D97-AF65-F5344CB8AC3E}">
        <p14:creationId xmlns:p14="http://schemas.microsoft.com/office/powerpoint/2010/main" val="2742004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4114800" y="822661"/>
            <a:ext cx="15158030" cy="623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Look at the answer again.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C4D0EF-2ED6-C1B6-8407-C1B15C380712}"/>
              </a:ext>
            </a:extLst>
          </p:cNvPr>
          <p:cNvSpPr txBox="1"/>
          <p:nvPr/>
        </p:nvSpPr>
        <p:spPr>
          <a:xfrm>
            <a:off x="515257" y="2019300"/>
            <a:ext cx="17257486" cy="7752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1. </a:t>
            </a:r>
            <a:r>
              <a:rPr lang="en-US" sz="4800" dirty="0">
                <a:latin typeface="Now" panose="020B0604020202020204" charset="0"/>
              </a:rPr>
              <a:t>She goes for a bike ride, cooks, and does DIY projects</a:t>
            </a:r>
            <a:r>
              <a:rPr lang="en-US" sz="4800" b="1" dirty="0">
                <a:latin typeface="Now" panose="020B060402020202020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2. </a:t>
            </a:r>
            <a:r>
              <a:rPr lang="en-US" sz="4800" dirty="0">
                <a:latin typeface="Now" panose="020B0604020202020204" charset="0"/>
              </a:rPr>
              <a:t>Her brother does.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3. </a:t>
            </a:r>
            <a:r>
              <a:rPr lang="en-US" sz="4800" dirty="0">
                <a:latin typeface="Now" panose="020B0604020202020204" charset="0"/>
              </a:rPr>
              <a:t>She loves doing DIY projects with her mum the most.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4. </a:t>
            </a:r>
            <a:r>
              <a:rPr lang="en-US" sz="4800" dirty="0">
                <a:latin typeface="Now" panose="020B0604020202020204" charset="0"/>
              </a:rPr>
              <a:t>Her mum teaches her to make her own dresses and doll clothes.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Now" panose="020B0604020202020204" charset="0"/>
              </a:rPr>
              <a:t>5. </a:t>
            </a:r>
            <a:r>
              <a:rPr lang="en-US" sz="4800" dirty="0">
                <a:latin typeface="Now" panose="020B0604020202020204" charset="0"/>
              </a:rPr>
              <a:t>She won the first prize in a costume contest at her school.</a:t>
            </a:r>
            <a:r>
              <a:rPr lang="en-US" sz="4800" dirty="0">
                <a:effectLst/>
                <a:latin typeface="Now" panose="020B0604020202020204" charset="0"/>
              </a:rPr>
              <a:t> </a:t>
            </a:r>
            <a:endParaRPr lang="en-US" sz="4800" dirty="0">
              <a:latin typeface="Now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5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762000" y="5143500"/>
            <a:ext cx="17145000" cy="1401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19900" dirty="0">
                <a:solidFill>
                  <a:srgbClr val="404040"/>
                </a:solidFill>
                <a:latin typeface="Rubik One"/>
              </a:rPr>
              <a:t>SPEAKING</a:t>
            </a:r>
          </a:p>
        </p:txBody>
      </p:sp>
    </p:spTree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83F78C-5177-7D5A-E6AC-860694F45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>
            <a:extLst>
              <a:ext uri="{FF2B5EF4-FFF2-40B4-BE49-F238E27FC236}">
                <a16:creationId xmlns:a16="http://schemas.microsoft.com/office/drawing/2014/main" id="{43BF2858-21AF-867D-871A-7E9C1357B9D8}"/>
              </a:ext>
            </a:extLst>
          </p:cNvPr>
          <p:cNvSpPr txBox="1"/>
          <p:nvPr/>
        </p:nvSpPr>
        <p:spPr>
          <a:xfrm>
            <a:off x="4114800" y="822661"/>
            <a:ext cx="15158030" cy="623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C00000"/>
                </a:solidFill>
                <a:latin typeface="Now Bold" panose="020B0604020202020204" charset="0"/>
              </a:rPr>
              <a:t>What are they talking about?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w Bold" panose="020B0604020202020204" charset="0"/>
              <a:ea typeface="+mn-ea"/>
              <a:cs typeface="+mn-cs"/>
            </a:endParaRPr>
          </a:p>
        </p:txBody>
      </p:sp>
      <p:pic>
        <p:nvPicPr>
          <p:cNvPr id="3" name="skills 1">
            <a:hlinkClick r:id="" action="ppaction://media"/>
            <a:extLst>
              <a:ext uri="{FF2B5EF4-FFF2-40B4-BE49-F238E27FC236}">
                <a16:creationId xmlns:a16="http://schemas.microsoft.com/office/drawing/2014/main" id="{F53E11E2-0D0F-D2E6-ABDB-BE0C1EB755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4985" y="1763539"/>
            <a:ext cx="15158030" cy="852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81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A73482-93D6-8EE2-9DE1-A9028A2AFE1F}"/>
              </a:ext>
            </a:extLst>
          </p:cNvPr>
          <p:cNvSpPr txBox="1"/>
          <p:nvPr/>
        </p:nvSpPr>
        <p:spPr>
          <a:xfrm>
            <a:off x="228600" y="190500"/>
            <a:ext cx="17907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4. Work in groups. Take turns to ask and answer the questions. Record your friends’ answer in the table below.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BFEC52-6DC4-32EF-959C-2B8ED6386236}"/>
              </a:ext>
            </a:extLst>
          </p:cNvPr>
          <p:cNvSpPr txBox="1"/>
          <p:nvPr/>
        </p:nvSpPr>
        <p:spPr>
          <a:xfrm>
            <a:off x="371728" y="1972170"/>
            <a:ext cx="17197951" cy="4067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B050"/>
                </a:solidFill>
                <a:latin typeface="Now" panose="020B0604020202020204" charset="0"/>
              </a:rPr>
              <a:t>1. </a:t>
            </a:r>
            <a:r>
              <a:rPr lang="en-US" sz="4400" dirty="0">
                <a:latin typeface="Now" panose="020B0604020202020204" charset="0"/>
              </a:rPr>
              <a:t>What leisure activities do you usually do with your family? 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B050"/>
                </a:solidFill>
                <a:latin typeface="Now" panose="020B0604020202020204" charset="0"/>
              </a:rPr>
              <a:t>2. </a:t>
            </a:r>
            <a:r>
              <a:rPr lang="en-US" sz="4400" dirty="0">
                <a:latin typeface="Now" panose="020B0604020202020204" charset="0"/>
              </a:rPr>
              <a:t>Which one do you like the most? Why? 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B050"/>
                </a:solidFill>
                <a:latin typeface="Now" panose="020B0604020202020204" charset="0"/>
              </a:rPr>
              <a:t>3. </a:t>
            </a:r>
            <a:r>
              <a:rPr lang="en-US" sz="4400" dirty="0">
                <a:latin typeface="Now" panose="020B0604020202020204" charset="0"/>
              </a:rPr>
              <a:t>How do you feel when you spend time with your family members? </a:t>
            </a:r>
          </a:p>
        </p:txBody>
      </p:sp>
      <p:graphicFrame>
        <p:nvGraphicFramePr>
          <p:cNvPr id="20" name="Table 3">
            <a:extLst>
              <a:ext uri="{FF2B5EF4-FFF2-40B4-BE49-F238E27FC236}">
                <a16:creationId xmlns:a16="http://schemas.microsoft.com/office/drawing/2014/main" id="{E2CC0C82-C62E-A25A-A659-1E7DD830B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400911"/>
              </p:ext>
            </p:extLst>
          </p:nvPr>
        </p:nvGraphicFramePr>
        <p:xfrm>
          <a:off x="816200" y="6638430"/>
          <a:ext cx="15087600" cy="2682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71900">
                  <a:extLst>
                    <a:ext uri="{9D8B030D-6E8A-4147-A177-3AD203B41FA5}">
                      <a16:colId xmlns:a16="http://schemas.microsoft.com/office/drawing/2014/main" val="2152804936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2486572334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3725910287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9901153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VN" sz="4400" dirty="0">
                          <a:solidFill>
                            <a:schemeClr val="tx1"/>
                          </a:solidFill>
                        </a:rPr>
                        <a:t>Friends’ name</a:t>
                      </a:r>
                      <a:endParaRPr lang="en-VN" sz="4400" dirty="0">
                        <a:solidFill>
                          <a:schemeClr val="tx1"/>
                        </a:solidFill>
                        <a:latin typeface="Now" panose="020B06040202020202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Q</a:t>
                      </a:r>
                      <a:r>
                        <a:rPr lang="en-VN" sz="4400" dirty="0">
                          <a:solidFill>
                            <a:schemeClr val="tx1"/>
                          </a:solidFill>
                        </a:rPr>
                        <a:t>uestions 1</a:t>
                      </a:r>
                      <a:endParaRPr lang="en-VN" sz="4400" dirty="0">
                        <a:solidFill>
                          <a:schemeClr val="tx1"/>
                        </a:solidFill>
                        <a:latin typeface="Now" panose="020B06040202020202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Q</a:t>
                      </a:r>
                      <a:r>
                        <a:rPr lang="en-VN" sz="4400" dirty="0">
                          <a:solidFill>
                            <a:schemeClr val="tx1"/>
                          </a:solidFill>
                        </a:rPr>
                        <a:t>uestions 2</a:t>
                      </a:r>
                      <a:endParaRPr lang="en-VN" sz="4400" dirty="0">
                        <a:solidFill>
                          <a:schemeClr val="tx1"/>
                        </a:solidFill>
                        <a:latin typeface="Now" panose="020B06040202020202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Q</a:t>
                      </a:r>
                      <a:r>
                        <a:rPr lang="en-VN" sz="4400" dirty="0">
                          <a:solidFill>
                            <a:schemeClr val="tx1"/>
                          </a:solidFill>
                        </a:rPr>
                        <a:t>uestions 3</a:t>
                      </a:r>
                      <a:endParaRPr lang="en-VN" sz="4400" dirty="0">
                        <a:solidFill>
                          <a:schemeClr val="tx1"/>
                        </a:solidFill>
                        <a:latin typeface="Now" panose="020B06040202020202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551458"/>
                  </a:ext>
                </a:extLst>
              </a:tr>
              <a:tr h="455790"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254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600">
                        <a:latin typeface="Now" panose="020B06040202020202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934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600">
                        <a:latin typeface="Now" panose="020B06040202020202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3600">
                        <a:latin typeface="Now" panose="020B06040202020202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83958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say on Football (in English) for Classes 1, 2 &amp; 3: 10 Lines, Short &amp; Long  Paragraph">
            <a:extLst>
              <a:ext uri="{FF2B5EF4-FFF2-40B4-BE49-F238E27FC236}">
                <a16:creationId xmlns:a16="http://schemas.microsoft.com/office/drawing/2014/main" id="{B6E79D93-C6C6-DEC2-A6E7-A111E4BBC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712" y="1962525"/>
            <a:ext cx="15424687" cy="80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658234" y="498985"/>
            <a:ext cx="6632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Click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bricks</a:t>
            </a:r>
            <a:endParaRPr lang="es-ES" sz="4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288726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181862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075214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3963046" y="8755527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9319" y="8801521"/>
            <a:ext cx="2300357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12962" y="7397365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584870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478006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371358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38353" y="7346417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03172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196308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089660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3977492" y="5942263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23031" y="5988257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1484" y="4584101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599316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439794" y="453563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385804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24780" y="4538107"/>
            <a:ext cx="29922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209699" y="3125992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52763" y="3088808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058400" y="313395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3946232" y="3133951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8229" y="3179945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29776" y="1775789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568056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461192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354544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255594" y="1708299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333408" y="1748779"/>
            <a:ext cx="13399961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4497482" y="255059"/>
            <a:ext cx="1528163" cy="1053201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421598" y="91953"/>
            <a:ext cx="1647377" cy="1406628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544197" y="127316"/>
            <a:ext cx="4557194" cy="1935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6658234" y="306342"/>
            <a:ext cx="6769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playing football</a:t>
            </a:r>
          </a:p>
        </p:txBody>
      </p:sp>
    </p:spTree>
    <p:extLst>
      <p:ext uri="{BB962C8B-B14F-4D97-AF65-F5344CB8AC3E}">
        <p14:creationId xmlns:p14="http://schemas.microsoft.com/office/powerpoint/2010/main" val="6054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A73482-93D6-8EE2-9DE1-A9028A2AFE1F}"/>
              </a:ext>
            </a:extLst>
          </p:cNvPr>
          <p:cNvSpPr txBox="1"/>
          <p:nvPr/>
        </p:nvSpPr>
        <p:spPr>
          <a:xfrm>
            <a:off x="228600" y="190500"/>
            <a:ext cx="17907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5. Report your group members’ answers to the class. What activities are the most common?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BFEC52-6DC4-32EF-959C-2B8ED6386236}"/>
              </a:ext>
            </a:extLst>
          </p:cNvPr>
          <p:cNvSpPr txBox="1"/>
          <p:nvPr/>
        </p:nvSpPr>
        <p:spPr>
          <a:xfrm>
            <a:off x="937649" y="2175583"/>
            <a:ext cx="17197951" cy="1231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The most common activities is …………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w" panose="020B0604020202020204" charset="0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C79FDA7-F07D-EFE7-2317-7AEC232D7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875" y="2791361"/>
            <a:ext cx="6598725" cy="749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39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ED361A-2FFE-6EAA-53DB-33F2652A9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Do Kids Like to Do in Their Free Time-">
            <a:hlinkClick r:id="" action="ppaction://media"/>
            <a:extLst>
              <a:ext uri="{FF2B5EF4-FFF2-40B4-BE49-F238E27FC236}">
                <a16:creationId xmlns:a16="http://schemas.microsoft.com/office/drawing/2014/main" id="{5C4D2790-F524-4A01-2AFE-4B60AA6F29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6BFEC52-6DC4-32EF-959C-2B8ED6386236}"/>
              </a:ext>
            </a:extLst>
          </p:cNvPr>
          <p:cNvSpPr txBox="1"/>
          <p:nvPr/>
        </p:nvSpPr>
        <p:spPr>
          <a:xfrm>
            <a:off x="1524000" y="2781300"/>
            <a:ext cx="17197951" cy="1484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What have you learnt in this lesson?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w" panose="020B0604020202020204" charset="0"/>
              <a:ea typeface="+mn-ea"/>
              <a:cs typeface="+mn-cs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B82F8241-8EAB-A299-0534-2ADE7556ADCC}"/>
              </a:ext>
            </a:extLst>
          </p:cNvPr>
          <p:cNvSpPr txBox="1"/>
          <p:nvPr/>
        </p:nvSpPr>
        <p:spPr>
          <a:xfrm>
            <a:off x="1137138" y="1477992"/>
            <a:ext cx="17145000" cy="1169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13800" dirty="0">
                <a:solidFill>
                  <a:srgbClr val="404040"/>
                </a:solidFill>
                <a:latin typeface="Rubik One"/>
              </a:rPr>
              <a:t>Wrap 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2722A5-331E-30B7-45FE-BD9A06574C48}"/>
              </a:ext>
            </a:extLst>
          </p:cNvPr>
          <p:cNvSpPr txBox="1"/>
          <p:nvPr/>
        </p:nvSpPr>
        <p:spPr>
          <a:xfrm>
            <a:off x="2667000" y="4533900"/>
            <a:ext cx="15316200" cy="3244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7200" dirty="0"/>
              <a:t>Read for Trang’s leisure activities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7200" dirty="0"/>
              <a:t>Talk about friends’ leisure activities</a:t>
            </a:r>
          </a:p>
        </p:txBody>
      </p:sp>
    </p:spTree>
    <p:extLst>
      <p:ext uri="{BB962C8B-B14F-4D97-AF65-F5344CB8AC3E}">
        <p14:creationId xmlns:p14="http://schemas.microsoft.com/office/powerpoint/2010/main" val="317829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FDE43D-F131-9E56-4562-B7B693E6A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65F1002-AEA4-1F66-CC0C-7E824DC6E4D8}"/>
              </a:ext>
            </a:extLst>
          </p:cNvPr>
          <p:cNvSpPr txBox="1"/>
          <p:nvPr/>
        </p:nvSpPr>
        <p:spPr>
          <a:xfrm>
            <a:off x="3352800" y="571500"/>
            <a:ext cx="179070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HOMEWORK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73F2A-C510-5A1B-8162-697424BF87DA}"/>
              </a:ext>
            </a:extLst>
          </p:cNvPr>
          <p:cNvSpPr txBox="1"/>
          <p:nvPr/>
        </p:nvSpPr>
        <p:spPr>
          <a:xfrm>
            <a:off x="1028700" y="3126045"/>
            <a:ext cx="17259300" cy="453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Learn by heart vocabulary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Talk about your friends’ leisure activities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Now" panose="020B0604020202020204" charset="0"/>
              </a:rPr>
              <a:t>Prepare: Skills 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w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66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CDDE16-42C1-312D-5458-C160837CA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E6DB2C8-49AB-9113-E655-917BF3A86B77}"/>
              </a:ext>
            </a:extLst>
          </p:cNvPr>
          <p:cNvSpPr txBox="1"/>
          <p:nvPr/>
        </p:nvSpPr>
        <p:spPr>
          <a:xfrm>
            <a:off x="1981200" y="3866227"/>
            <a:ext cx="179070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4716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6 of the coolest new dollhouse kits - Cool Mom Picks">
            <a:extLst>
              <a:ext uri="{FF2B5EF4-FFF2-40B4-BE49-F238E27FC236}">
                <a16:creationId xmlns:a16="http://schemas.microsoft.com/office/drawing/2014/main" id="{58B0111B-3EAE-B5ED-7512-58F688330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76" y="2211078"/>
            <a:ext cx="14904890" cy="753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658234" y="498985"/>
            <a:ext cx="6632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Click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bricks</a:t>
            </a:r>
            <a:endParaRPr lang="es-ES" sz="4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288726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181862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075214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3963046" y="8755527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9319" y="8801521"/>
            <a:ext cx="2300357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12962" y="7397365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584870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478006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371358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38353" y="7346417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03172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196308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089660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3977492" y="5942263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23031" y="5988257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1484" y="4584101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599316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439794" y="453563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385804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24780" y="4538107"/>
            <a:ext cx="29922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254649" y="3113430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52763" y="3088808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058400" y="313395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3946232" y="3133951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8229" y="3179945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29776" y="1775789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568056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461192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354544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255594" y="1708299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333408" y="1748779"/>
            <a:ext cx="13399961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4497482" y="255059"/>
            <a:ext cx="1528163" cy="1053201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421598" y="91953"/>
            <a:ext cx="1647377" cy="1406628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544197" y="127316"/>
            <a:ext cx="4557194" cy="1935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6222806" y="350500"/>
            <a:ext cx="7878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building dollhouse</a:t>
            </a:r>
          </a:p>
        </p:txBody>
      </p:sp>
    </p:spTree>
    <p:extLst>
      <p:ext uri="{BB962C8B-B14F-4D97-AF65-F5344CB8AC3E}">
        <p14:creationId xmlns:p14="http://schemas.microsoft.com/office/powerpoint/2010/main" val="38185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arf Knitting Patterns">
            <a:extLst>
              <a:ext uri="{FF2B5EF4-FFF2-40B4-BE49-F238E27FC236}">
                <a16:creationId xmlns:a16="http://schemas.microsoft.com/office/drawing/2014/main" id="{79FC2D62-1169-BD67-75E3-58942C447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688" y="1991135"/>
            <a:ext cx="12383105" cy="813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658234" y="498985"/>
            <a:ext cx="6632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Click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bricks</a:t>
            </a:r>
            <a:endParaRPr lang="es-ES" sz="4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288726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181862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075214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3963046" y="8755527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9319" y="8801521"/>
            <a:ext cx="2300357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12962" y="7397365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584870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478006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371358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38353" y="7346417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03172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196308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089660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3977492" y="5942263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23031" y="5988257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1484" y="4584101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599316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439794" y="453563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385804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24780" y="4538107"/>
            <a:ext cx="29922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240081" y="3125582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52763" y="3088808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058400" y="313395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3946232" y="3133951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8229" y="3179945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29776" y="1775789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568056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461192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354544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255594" y="1708299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333408" y="1748779"/>
            <a:ext cx="13399961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4497482" y="255059"/>
            <a:ext cx="1528163" cy="1053201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421598" y="91953"/>
            <a:ext cx="1647377" cy="1406628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544197" y="127316"/>
            <a:ext cx="4557194" cy="1935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8270978" y="164292"/>
            <a:ext cx="6115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knitting</a:t>
            </a:r>
          </a:p>
        </p:txBody>
      </p:sp>
    </p:spTree>
    <p:extLst>
      <p:ext uri="{BB962C8B-B14F-4D97-AF65-F5344CB8AC3E}">
        <p14:creationId xmlns:p14="http://schemas.microsoft.com/office/powerpoint/2010/main" val="52403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w to Take Tack-Sharp Images-Best Photography Sharpness Tips">
            <a:extLst>
              <a:ext uri="{FF2B5EF4-FFF2-40B4-BE49-F238E27FC236}">
                <a16:creationId xmlns:a16="http://schemas.microsoft.com/office/drawing/2014/main" id="{69D9F387-C676-6841-1896-1F3A1ADFD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811" y="1962305"/>
            <a:ext cx="12283850" cy="818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658234" y="498985"/>
            <a:ext cx="6632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Click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bricks</a:t>
            </a:r>
            <a:endParaRPr lang="es-ES" sz="4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288726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181862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075214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3963046" y="8755527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9319" y="8801521"/>
            <a:ext cx="2300357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12962" y="7397365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584870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478006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371358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38353" y="7346417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03172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196308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089660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3977492" y="5942263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23031" y="5988257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1484" y="4584101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599316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439794" y="453563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385804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24780" y="4538107"/>
            <a:ext cx="29922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288726" y="310612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214966" y="308795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058400" y="313395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3946232" y="3133951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8229" y="3179945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29776" y="1775789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568056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461192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354544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255594" y="1708299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333408" y="1748779"/>
            <a:ext cx="13399961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4497482" y="255059"/>
            <a:ext cx="1528163" cy="1053201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421598" y="91953"/>
            <a:ext cx="1647377" cy="1406628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544197" y="127316"/>
            <a:ext cx="4557194" cy="1935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7216669" y="157965"/>
            <a:ext cx="61152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taking photos</a:t>
            </a:r>
          </a:p>
        </p:txBody>
      </p:sp>
    </p:spTree>
    <p:extLst>
      <p:ext uri="{BB962C8B-B14F-4D97-AF65-F5344CB8AC3E}">
        <p14:creationId xmlns:p14="http://schemas.microsoft.com/office/powerpoint/2010/main" val="22230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BC Learning English - 今日短语/ Go out vs hang out 出去走走vs 一起玩耍">
            <a:extLst>
              <a:ext uri="{FF2B5EF4-FFF2-40B4-BE49-F238E27FC236}">
                <a16:creationId xmlns:a16="http://schemas.microsoft.com/office/drawing/2014/main" id="{663F84AB-D199-BCD2-0F9D-E255F96D3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26" y="1896618"/>
            <a:ext cx="14293123" cy="803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658234" y="498985"/>
            <a:ext cx="6632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Click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bricks</a:t>
            </a:r>
            <a:endParaRPr lang="es-ES" sz="4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288726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181862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075214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3963046" y="8755527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9319" y="8801521"/>
            <a:ext cx="2300357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12962" y="7397365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584870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478006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371358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38353" y="7346417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03172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196308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089660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3977492" y="5942263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23031" y="5988257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1484" y="4584101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599316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439794" y="453563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385804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24780" y="4538107"/>
            <a:ext cx="29922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261059" y="3134850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52763" y="3088808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058400" y="313395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3946232" y="3133951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8229" y="3179945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29776" y="1775789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568056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461192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354544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255594" y="1708299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333408" y="1748779"/>
            <a:ext cx="13399961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4497482" y="255059"/>
            <a:ext cx="1528163" cy="1053201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421598" y="91953"/>
            <a:ext cx="1647377" cy="1406628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544197" y="127316"/>
            <a:ext cx="4557194" cy="1935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7215898" y="109750"/>
            <a:ext cx="61152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hanging out</a:t>
            </a:r>
          </a:p>
        </p:txBody>
      </p:sp>
    </p:spTree>
    <p:extLst>
      <p:ext uri="{BB962C8B-B14F-4D97-AF65-F5344CB8AC3E}">
        <p14:creationId xmlns:p14="http://schemas.microsoft.com/office/powerpoint/2010/main" val="378970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533400" y="2171700"/>
            <a:ext cx="16462163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404040"/>
                </a:solidFill>
                <a:latin typeface="Rubik One"/>
              </a:rPr>
              <a:t>Unit 1: </a:t>
            </a:r>
          </a:p>
          <a:p>
            <a:pPr algn="ctr"/>
            <a:r>
              <a:rPr lang="en-US" sz="16600" dirty="0">
                <a:solidFill>
                  <a:srgbClr val="C00000"/>
                </a:solidFill>
                <a:latin typeface="Rubik One"/>
              </a:rPr>
              <a:t>LEISURE TIME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81400" y="8115300"/>
            <a:ext cx="11353800" cy="661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9600" b="1" dirty="0">
                <a:solidFill>
                  <a:srgbClr val="404040"/>
                </a:solidFill>
                <a:latin typeface="Now"/>
              </a:rPr>
              <a:t>Lesson 5: Skills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E58FED-6527-C413-CAAB-CF37352CC242}"/>
              </a:ext>
            </a:extLst>
          </p:cNvPr>
          <p:cNvSpPr txBox="1"/>
          <p:nvPr/>
        </p:nvSpPr>
        <p:spPr>
          <a:xfrm>
            <a:off x="3087580" y="1179505"/>
            <a:ext cx="14667019" cy="570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7200" b="1" dirty="0">
                <a:solidFill>
                  <a:srgbClr val="404040"/>
                </a:solidFill>
                <a:latin typeface="Now"/>
              </a:rPr>
              <a:t>……………, September …., 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62B928-733C-30BE-AAC4-CD9A9AC22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241992B-849D-D862-1FD8-2984B731B868}"/>
              </a:ext>
            </a:extLst>
          </p:cNvPr>
          <p:cNvSpPr txBox="1"/>
          <p:nvPr/>
        </p:nvSpPr>
        <p:spPr>
          <a:xfrm>
            <a:off x="533400" y="5524500"/>
            <a:ext cx="16306800" cy="127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7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404040"/>
                </a:solidFill>
                <a:latin typeface="Rubik One"/>
              </a:rPr>
              <a:t>VOCABULARY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Rubik O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18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1850</Words>
  <Application>Microsoft Office PowerPoint</Application>
  <PresentationFormat>Custom</PresentationFormat>
  <Paragraphs>149</Paragraphs>
  <Slides>34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Calibri</vt:lpstr>
      <vt:lpstr>Rubik One</vt:lpstr>
      <vt:lpstr>Aptos</vt:lpstr>
      <vt:lpstr>Now</vt:lpstr>
      <vt:lpstr>Aharoni</vt:lpstr>
      <vt:lpstr>Wingdings</vt:lpstr>
      <vt:lpstr>Bernard MT Condensed</vt:lpstr>
      <vt:lpstr>Now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Duyên Lương</cp:lastModifiedBy>
  <cp:revision>16</cp:revision>
  <dcterms:created xsi:type="dcterms:W3CDTF">2006-08-16T00:00:00Z</dcterms:created>
  <dcterms:modified xsi:type="dcterms:W3CDTF">2025-08-08T02:24:01Z</dcterms:modified>
  <dc:identifier>DAFkjmT9Gqo</dc:identifier>
</cp:coreProperties>
</file>