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36"/>
  </p:notesMasterIdLst>
  <p:sldIdLst>
    <p:sldId id="401" r:id="rId2"/>
    <p:sldId id="353" r:id="rId3"/>
    <p:sldId id="436" r:id="rId4"/>
    <p:sldId id="333" r:id="rId5"/>
    <p:sldId id="437" r:id="rId6"/>
    <p:sldId id="439" r:id="rId7"/>
    <p:sldId id="438" r:id="rId8"/>
    <p:sldId id="376" r:id="rId9"/>
    <p:sldId id="269" r:id="rId10"/>
    <p:sldId id="382" r:id="rId11"/>
    <p:sldId id="393" r:id="rId12"/>
    <p:sldId id="371" r:id="rId13"/>
    <p:sldId id="366" r:id="rId14"/>
    <p:sldId id="319" r:id="rId15"/>
    <p:sldId id="352" r:id="rId16"/>
    <p:sldId id="441" r:id="rId17"/>
    <p:sldId id="404" r:id="rId18"/>
    <p:sldId id="443" r:id="rId19"/>
    <p:sldId id="442" r:id="rId20"/>
    <p:sldId id="440" r:id="rId21"/>
    <p:sldId id="429" r:id="rId22"/>
    <p:sldId id="405" r:id="rId23"/>
    <p:sldId id="431" r:id="rId24"/>
    <p:sldId id="434" r:id="rId25"/>
    <p:sldId id="407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400" r:id="rId34"/>
    <p:sldId id="36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7691" autoAdjust="0"/>
  </p:normalViewPr>
  <p:slideViewPr>
    <p:cSldViewPr>
      <p:cViewPr varScale="1">
        <p:scale>
          <a:sx n="60" d="100"/>
          <a:sy n="60" d="100"/>
        </p:scale>
        <p:origin x="90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64B57-25C8-44F5-AEC2-9A49B734758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A8998-B679-44F5-AB1C-94B96AF1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0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7D12F82-C90F-4634-A629-C1A20D55E5E0}" type="slidenum">
              <a:rPr lang="en-US" altLang="vi-VN" sz="1200">
                <a:latin typeface="Arial Unicode MS" panose="020B0604020202020204" pitchFamily="34" charset="-128"/>
              </a:rPr>
              <a:t>13</a:t>
            </a:fld>
            <a:endParaRPr lang="en-US" altLang="vi-VN" sz="1200">
              <a:latin typeface="Arial Unicode MS" panose="020B0604020202020204" pitchFamily="3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80941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3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9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F7D60C8-3184-4033-88A6-478284BFED6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58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B9BE-0BFE-468E-A574-0AEF5F32A83A}" type="slidenum">
              <a:rPr lang="en-US" altLang="vi-VN"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113674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5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5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7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6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1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0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CBCA-7171-4CDB-B6BD-FFFD120880C5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0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escription: Không tổ chức các hoạt động phần Hội tại Lễ hội Đền Hùng - Báo Nhân D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1582400" cy="601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4884" y="6096002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0591800" y="50673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" name="Picture 3" descr="h td_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85802"/>
            <a:ext cx="5688722" cy="5257799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277" y="685801"/>
            <a:ext cx="5688722" cy="518159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25800" y="6096001"/>
            <a:ext cx="6278563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endParaRPr lang="en-US" altLang="vi-VN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57400" y="1"/>
            <a:ext cx="7543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36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BÀI </a:t>
            </a:r>
            <a:r>
              <a:rPr lang="en-US" sz="36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14</a:t>
            </a:r>
            <a:r>
              <a:rPr lang="en-US" sz="36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NƯỚC VĂN LANG</a:t>
            </a:r>
            <a:r>
              <a:rPr lang="vi-VN" sz="36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- ÂU LẠC 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57200" y="80628"/>
            <a:ext cx="11430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: </a:t>
            </a:r>
            <a:r>
              <a:rPr lang="vi-VN" sz="3200" dirty="0"/>
              <a:t>Khoanh tròn vào chữ cái đầu câu ý em cho là đúng nhất</a:t>
            </a:r>
            <a:r>
              <a:rPr lang="en-US" sz="3200" dirty="0"/>
              <a:t>.</a:t>
            </a:r>
            <a:r>
              <a:rPr lang="vi-VN" sz="3200" dirty="0"/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Lăng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" y="1300956"/>
            <a:ext cx="1028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cs typeface="Times New Roman" panose="02020603050405020304" pitchFamily="18" charset="0"/>
              </a:rPr>
              <a:t>1.Vì </a:t>
            </a:r>
            <a:r>
              <a:rPr lang="en-US" sz="3200" b="1" dirty="0" err="1"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14400" y="1875176"/>
            <a:ext cx="808240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AutoNum type="alphaUcPeriod"/>
            </a:pPr>
            <a:r>
              <a:rPr lang="en-US" sz="3200" dirty="0" err="1">
                <a:cs typeface="Times New Roman" panose="02020603050405020304" pitchFamily="18" charset="0"/>
              </a:rPr>
              <a:t>Đã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có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công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dựng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nước</a:t>
            </a:r>
            <a:r>
              <a:rPr lang="en-US" sz="3200" dirty="0">
                <a:cs typeface="Times New Roman" panose="02020603050405020304" pitchFamily="18" charset="0"/>
              </a:rPr>
              <a:t>		</a:t>
            </a:r>
          </a:p>
          <a:p>
            <a:pPr marL="457200" indent="-457200">
              <a:spcBef>
                <a:spcPct val="50000"/>
              </a:spcBef>
              <a:buAutoNum type="alphaUcPeriod"/>
            </a:pPr>
            <a:r>
              <a:rPr lang="en-US" sz="3200" dirty="0" err="1">
                <a:cs typeface="Times New Roman" panose="02020603050405020304" pitchFamily="18" charset="0"/>
              </a:rPr>
              <a:t>Đã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có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công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sáng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lập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ra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nghề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đúc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đồng</a:t>
            </a:r>
            <a:endParaRPr lang="en-US" sz="3200" dirty="0">
              <a:cs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AutoNum type="alphaUcPeriod"/>
            </a:pPr>
            <a:r>
              <a:rPr lang="en-US" sz="3200" dirty="0" err="1">
                <a:cs typeface="Times New Roman" panose="02020603050405020304" pitchFamily="18" charset="0"/>
              </a:rPr>
              <a:t>Đã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có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công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sáng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lập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ra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nghề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trồng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lúa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nước</a:t>
            </a:r>
            <a:endParaRPr lang="en-US" sz="3200" dirty="0">
              <a:cs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AutoNum type="alphaUcPeriod"/>
            </a:pPr>
            <a:r>
              <a:rPr lang="en-US" sz="3200" dirty="0" err="1">
                <a:cs typeface="Times New Roman" panose="02020603050405020304" pitchFamily="18" charset="0"/>
              </a:rPr>
              <a:t>Đã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có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công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sáng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lập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ra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nghề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luyện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kim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86070" y="4660089"/>
            <a:ext cx="104819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cs typeface="Times New Roman" panose="02020603050405020304" pitchFamily="18" charset="0"/>
              </a:rPr>
              <a:t>2. Di </a:t>
            </a:r>
            <a:r>
              <a:rPr lang="en-US" sz="3200" b="1" dirty="0" err="1"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lễ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52600" y="5394477"/>
            <a:ext cx="91843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cs typeface="Times New Roman" panose="02020603050405020304" pitchFamily="18" charset="0"/>
              </a:rPr>
              <a:t>Lễ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hội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chùa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Hương</a:t>
            </a:r>
            <a:r>
              <a:rPr lang="en-US" sz="3200" dirty="0">
                <a:cs typeface="Times New Roman" panose="02020603050405020304" pitchFamily="18" charset="0"/>
              </a:rPr>
              <a:t>		B. </a:t>
            </a:r>
            <a:r>
              <a:rPr lang="en-US" sz="3200" dirty="0" err="1">
                <a:cs typeface="Times New Roman" panose="02020603050405020304" pitchFamily="18" charset="0"/>
              </a:rPr>
              <a:t>Lễ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hội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đền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Hùng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cs typeface="Times New Roman" panose="02020603050405020304" pitchFamily="18" charset="0"/>
              </a:rPr>
              <a:t>Lễ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hội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đền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Gióng</a:t>
            </a:r>
            <a:r>
              <a:rPr lang="en-US" sz="3200" dirty="0">
                <a:cs typeface="Times New Roman" panose="02020603050405020304" pitchFamily="18" charset="0"/>
              </a:rPr>
              <a:t>		</a:t>
            </a:r>
            <a:r>
              <a:rPr lang="en-US" sz="3200" dirty="0" err="1">
                <a:cs typeface="Times New Roman" panose="02020603050405020304" pitchFamily="18" charset="0"/>
              </a:rPr>
              <a:t>D.Lễ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hội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Thầy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Thím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4400" y="1992949"/>
            <a:ext cx="533399" cy="467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48400" y="5468836"/>
            <a:ext cx="533399" cy="550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090323163525-162-61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399" y="680245"/>
            <a:ext cx="5638801" cy="4959350"/>
          </a:xfrm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992976" y="63500"/>
            <a:ext cx="10191764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Giỗ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77864"/>
            <a:ext cx="58499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1143000" y="5672138"/>
            <a:ext cx="9220200" cy="1077218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</a:ln>
          <a:effectLst>
            <a:prstShdw prst="shdw17" dist="17961" dir="2700000">
              <a:srgbClr val="999999"/>
            </a:prstShdw>
          </a:effec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b="1" dirty="0" err="1">
                <a:solidFill>
                  <a:srgbClr val="800000"/>
                </a:solidFill>
              </a:rPr>
              <a:t>Dù</a:t>
            </a:r>
            <a:r>
              <a:rPr lang="en-US" altLang="vi-VN" sz="3200" b="1" dirty="0">
                <a:solidFill>
                  <a:srgbClr val="800000"/>
                </a:solidFill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</a:rPr>
              <a:t>ai</a:t>
            </a:r>
            <a:r>
              <a:rPr lang="en-US" altLang="vi-VN" sz="3200" b="1" dirty="0">
                <a:solidFill>
                  <a:srgbClr val="800000"/>
                </a:solidFill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</a:rPr>
              <a:t>đi</a:t>
            </a:r>
            <a:r>
              <a:rPr lang="en-US" altLang="vi-VN" sz="3200" b="1" dirty="0">
                <a:solidFill>
                  <a:srgbClr val="800000"/>
                </a:solidFill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</a:rPr>
              <a:t>ngược</a:t>
            </a:r>
            <a:r>
              <a:rPr lang="en-US" altLang="vi-VN" sz="3200" b="1" dirty="0">
                <a:solidFill>
                  <a:srgbClr val="800000"/>
                </a:solidFill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</a:rPr>
              <a:t>về</a:t>
            </a:r>
            <a:r>
              <a:rPr lang="en-US" altLang="vi-VN" sz="3200" b="1" dirty="0">
                <a:solidFill>
                  <a:srgbClr val="800000"/>
                </a:solidFill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</a:rPr>
              <a:t>xuôi</a:t>
            </a:r>
            <a:r>
              <a:rPr lang="en-US" altLang="vi-VN" sz="3200" b="1" dirty="0">
                <a:solidFill>
                  <a:srgbClr val="800000"/>
                </a:solidFill>
              </a:rPr>
              <a:t>,</a:t>
            </a:r>
          </a:p>
          <a:p>
            <a:pPr algn="ctr" eaLnBrk="1" hangingPunct="1"/>
            <a:r>
              <a:rPr lang="en-US" altLang="vi-VN" sz="3200" b="1" dirty="0" err="1">
                <a:solidFill>
                  <a:srgbClr val="800000"/>
                </a:solidFill>
              </a:rPr>
              <a:t>Nhớ</a:t>
            </a:r>
            <a:r>
              <a:rPr lang="en-US" altLang="vi-VN" sz="3200" b="1" dirty="0">
                <a:solidFill>
                  <a:srgbClr val="800000"/>
                </a:solidFill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</a:rPr>
              <a:t>ngày</a:t>
            </a:r>
            <a:r>
              <a:rPr lang="en-US" altLang="vi-VN" sz="3200" b="1" dirty="0">
                <a:solidFill>
                  <a:srgbClr val="800000"/>
                </a:solidFill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</a:rPr>
              <a:t>Giỗ</a:t>
            </a:r>
            <a:r>
              <a:rPr lang="en-US" altLang="vi-VN" sz="3200" b="1" dirty="0">
                <a:solidFill>
                  <a:srgbClr val="800000"/>
                </a:solidFill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</a:rPr>
              <a:t>tổ</a:t>
            </a:r>
            <a:r>
              <a:rPr lang="en-US" altLang="vi-VN" sz="3200" b="1" dirty="0">
                <a:solidFill>
                  <a:srgbClr val="800000"/>
                </a:solidFill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</a:rPr>
              <a:t>mùng</a:t>
            </a:r>
            <a:r>
              <a:rPr lang="en-US" altLang="vi-VN" sz="3200" b="1" dirty="0">
                <a:solidFill>
                  <a:srgbClr val="800000"/>
                </a:solidFill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</a:rPr>
              <a:t>mười</a:t>
            </a:r>
            <a:r>
              <a:rPr lang="en-US" altLang="vi-VN" sz="3200" b="1" dirty="0">
                <a:solidFill>
                  <a:srgbClr val="800000"/>
                </a:solidFill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</a:rPr>
              <a:t>tháng</a:t>
            </a:r>
            <a:r>
              <a:rPr lang="en-US" altLang="vi-VN" sz="3200" b="1" dirty="0">
                <a:solidFill>
                  <a:srgbClr val="800000"/>
                </a:solidFill>
              </a:rPr>
              <a:t> </a:t>
            </a:r>
            <a:r>
              <a:rPr lang="en-US" altLang="vi-VN" sz="3200" b="1" dirty="0" err="1">
                <a:solidFill>
                  <a:srgbClr val="800000"/>
                </a:solidFill>
              </a:rPr>
              <a:t>ba</a:t>
            </a:r>
            <a:r>
              <a:rPr lang="en-US" altLang="vi-VN" sz="3200" b="1" dirty="0">
                <a:solidFill>
                  <a:srgbClr val="8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 animBg="1"/>
      <p:bldP spid="1413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Text Box 9"/>
          <p:cNvSpPr txBox="1">
            <a:spLocks noChangeArrowheads="1"/>
          </p:cNvSpPr>
          <p:nvPr/>
        </p:nvSpPr>
        <p:spPr bwMode="auto">
          <a:xfrm>
            <a:off x="2873375" y="679450"/>
            <a:ext cx="644525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FF00"/>
            </a:solidFill>
            <a:miter lim="800000"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660066"/>
                </a:solidFill>
              </a:rPr>
              <a:t>Bác Hồ đến thăm đền Hùng vào ngày 11/9/1954</a:t>
            </a:r>
          </a:p>
        </p:txBody>
      </p:sp>
      <p:pic>
        <p:nvPicPr>
          <p:cNvPr id="244740" name="Objec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9" y="1077914"/>
            <a:ext cx="8713787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2" name="Text Box 4"/>
          <p:cNvSpPr txBox="1">
            <a:spLocks noChangeArrowheads="1"/>
          </p:cNvSpPr>
          <p:nvPr/>
        </p:nvSpPr>
        <p:spPr bwMode="auto">
          <a:xfrm>
            <a:off x="1730375" y="5051425"/>
            <a:ext cx="8718550" cy="1562100"/>
          </a:xfrm>
          <a:prstGeom prst="rect">
            <a:avLst/>
          </a:prstGeom>
          <a:solidFill>
            <a:srgbClr val="FFFFCC"/>
          </a:solidFill>
          <a:ln w="9525">
            <a:solidFill>
              <a:srgbClr val="00FF00"/>
            </a:solidFill>
            <a:miter lim="800000"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990000"/>
                </a:solidFill>
              </a:rPr>
              <a:t>Các vua Hùng đã có công dựng nước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990000"/>
                </a:solidFill>
              </a:rPr>
              <a:t>Bác cháu ta phải cùng nhau giữ lấy nước.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990000"/>
                </a:solidFill>
              </a:rPr>
              <a:t>                                                                 (Hồ Chí Minh)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57400" y="1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24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BÀI </a:t>
            </a:r>
            <a:r>
              <a:rPr lang="en-US" sz="24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14</a:t>
            </a:r>
            <a:r>
              <a:rPr lang="en-US" sz="24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NƯỚC VĂN LANG</a:t>
            </a:r>
            <a:r>
              <a:rPr lang="vi-VN" sz="24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- ÂU LẠC 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nimBg="1"/>
      <p:bldP spid="2447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7" name="Group 3"/>
          <p:cNvGrpSpPr/>
          <p:nvPr/>
        </p:nvGrpSpPr>
        <p:grpSpPr bwMode="auto">
          <a:xfrm>
            <a:off x="152400" y="3200400"/>
            <a:ext cx="11811000" cy="3505200"/>
            <a:chOff x="0" y="297"/>
            <a:chExt cx="2926" cy="3892"/>
          </a:xfrm>
        </p:grpSpPr>
        <p:pic>
          <p:nvPicPr>
            <p:cNvPr id="134148" name="Picture 4" descr="Hue 4"/>
            <p:cNvPicPr>
              <a:picLocks noChangeAspect="1" noChangeArrowheads="1"/>
            </p:cNvPicPr>
            <p:nvPr/>
          </p:nvPicPr>
          <p:blipFill>
            <a:blip r:embed="rId2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7"/>
              <a:ext cx="2926" cy="38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149" name="Text Box 5"/>
            <p:cNvSpPr txBox="1">
              <a:spLocks noChangeArrowheads="1"/>
            </p:cNvSpPr>
            <p:nvPr/>
          </p:nvSpPr>
          <p:spPr bwMode="auto">
            <a:xfrm>
              <a:off x="855" y="3681"/>
              <a:ext cx="1216" cy="47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ù</a:t>
              </a:r>
              <a:r>
                <a:rPr lang="en-US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Vư</a:t>
              </a:r>
              <a:r>
                <a: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­</a:t>
              </a:r>
              <a:r>
                <a:rPr lang="vi-VN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endPara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4150" name="irc_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1734800" cy="304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60438"/>
            <a:ext cx="8229600" cy="1477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Curved Up Ribbon 2"/>
          <p:cNvSpPr/>
          <p:nvPr/>
        </p:nvSpPr>
        <p:spPr>
          <a:xfrm>
            <a:off x="1143000" y="3276600"/>
            <a:ext cx="10668000" cy="3048000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11277600" cy="5462245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203914" y="160976"/>
            <a:ext cx="6349286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775" y="884243"/>
            <a:ext cx="83534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208 TCN.</a:t>
            </a: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Lang.</a:t>
            </a: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3074" name="Picture 2" descr="Description: Thành Cổ Loa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23673"/>
            <a:ext cx="7380419" cy="21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6435414"/>
            <a:ext cx="337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+mj-lt"/>
              </a:rPr>
              <a:t>Sơ đồ Thành Cổ Loa</a:t>
            </a:r>
            <a:endParaRPr lang="en-US" sz="2800" b="1" dirty="0">
              <a:latin typeface="+mj-lt"/>
            </a:endParaRPr>
          </a:p>
        </p:txBody>
      </p:sp>
      <p:pic>
        <p:nvPicPr>
          <p:cNvPr id="3075" name="Picture 4" descr="Description: Những mũi tên đồng thành Cổ Loa - Diễn Đàn Sưu Tầ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17" y="430824"/>
            <a:ext cx="3473807" cy="284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48044" y="3276600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+mj-lt"/>
              </a:rPr>
              <a:t>Lẫy nỏ</a:t>
            </a:r>
            <a:endParaRPr lang="en-US" sz="3200" b="1" dirty="0">
              <a:latin typeface="+mj-lt"/>
            </a:endParaRPr>
          </a:p>
        </p:txBody>
      </p:sp>
      <p:pic>
        <p:nvPicPr>
          <p:cNvPr id="3076" name="Picture 5" descr="Description: Thành Cổ Loa - Báo ảnh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085511"/>
            <a:ext cx="36290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84589" y="6310697"/>
            <a:ext cx="2531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Mũi tên đồng</a:t>
            </a:r>
            <a:endParaRPr lang="en-US" sz="3200" b="1" dirty="0">
              <a:latin typeface="+mj-lt"/>
            </a:endParaRPr>
          </a:p>
        </p:txBody>
      </p:sp>
      <p:sp>
        <p:nvSpPr>
          <p:cNvPr id="20" name="Title 1"/>
          <p:cNvSpPr txBox="1"/>
          <p:nvPr/>
        </p:nvSpPr>
        <p:spPr>
          <a:xfrm>
            <a:off x="203914" y="160976"/>
            <a:ext cx="5511086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6B5F2-B203-59A0-ABB6-2DF6BA165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scription: Thành Cổ Loa – Wikipedia tiếng Việt">
            <a:extLst>
              <a:ext uri="{FF2B5EF4-FFF2-40B4-BE49-F238E27FC236}">
                <a16:creationId xmlns:a16="http://schemas.microsoft.com/office/drawing/2014/main" id="{7877AEF2-CBC6-5C2B-8201-AE46BFA26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999"/>
            <a:ext cx="11887200" cy="601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D07F41-5ACF-B488-5907-F9CDA1FB1328}"/>
              </a:ext>
            </a:extLst>
          </p:cNvPr>
          <p:cNvSpPr/>
          <p:nvPr/>
        </p:nvSpPr>
        <p:spPr>
          <a:xfrm>
            <a:off x="3810000" y="6129670"/>
            <a:ext cx="4278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Sơ đồ Thành Cổ Loa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229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37891-E615-3F9A-B56F-F4587C501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3DAF8D-76FE-1DF0-DAF1-F62A558E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11734800" cy="579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D91F7-9D42-C0E8-58F1-0EDA857D844C}"/>
              </a:ext>
            </a:extLst>
          </p:cNvPr>
          <p:cNvSpPr txBox="1"/>
          <p:nvPr/>
        </p:nvSpPr>
        <p:spPr>
          <a:xfrm>
            <a:off x="2057400" y="5963760"/>
            <a:ext cx="93726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KHU VỰC NHÀ NƯỚC VĂN LANG</a:t>
            </a:r>
          </a:p>
        </p:txBody>
      </p:sp>
    </p:spTree>
    <p:extLst>
      <p:ext uri="{BB962C8B-B14F-4D97-AF65-F5344CB8AC3E}">
        <p14:creationId xmlns:p14="http://schemas.microsoft.com/office/powerpoint/2010/main" val="108744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9"/>
          <p:cNvSpPr txBox="1">
            <a:spLocks noChangeArrowheads="1"/>
          </p:cNvSpPr>
          <p:nvPr/>
        </p:nvSpPr>
        <p:spPr bwMode="auto">
          <a:xfrm>
            <a:off x="4572000" y="609600"/>
            <a:ext cx="373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24000" y="2038767"/>
            <a:ext cx="2286000" cy="31428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8DC6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NƯỚC VĂN LANG  – ÂU LẠC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693444" y="1094044"/>
            <a:ext cx="2271712" cy="16365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b="1" dirty="0" err="1">
                <a:solidFill>
                  <a:srgbClr val="FF0000"/>
                </a:solidFill>
              </a:rPr>
              <a:t>Nhà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nước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đầu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tiên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người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Việt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cổ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20" idx="6"/>
            <a:endCxn id="22" idx="1"/>
          </p:cNvCxnSpPr>
          <p:nvPr/>
        </p:nvCxnSpPr>
        <p:spPr>
          <a:xfrm flipV="1">
            <a:off x="3810000" y="1912299"/>
            <a:ext cx="883444" cy="169788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2057400" y="31172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24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BÀI </a:t>
            </a:r>
            <a:r>
              <a:rPr lang="en-US" sz="24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14</a:t>
            </a:r>
            <a:r>
              <a:rPr lang="en-US" sz="24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NƯỚC VĂN LANG</a:t>
            </a:r>
            <a:r>
              <a:rPr lang="vi-VN" sz="24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- ÂU LẠC 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32722" y="2971801"/>
            <a:ext cx="2393156" cy="13704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b="1" dirty="0" err="1">
                <a:solidFill>
                  <a:srgbClr val="FF0000"/>
                </a:solidFill>
              </a:rPr>
              <a:t>Sự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đời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nước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Âu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Lạc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20" idx="6"/>
            <a:endCxn id="25" idx="1"/>
          </p:cNvCxnSpPr>
          <p:nvPr/>
        </p:nvCxnSpPr>
        <p:spPr>
          <a:xfrm>
            <a:off x="3810000" y="3610184"/>
            <a:ext cx="822722" cy="4685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3"/>
            <a:endCxn id="34" idx="1"/>
          </p:cNvCxnSpPr>
          <p:nvPr/>
        </p:nvCxnSpPr>
        <p:spPr>
          <a:xfrm flipV="1">
            <a:off x="6965156" y="1094044"/>
            <a:ext cx="726562" cy="81825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691718" y="675620"/>
            <a:ext cx="2500312" cy="8368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745506" y="1676401"/>
            <a:ext cx="2477900" cy="9776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</a:t>
            </a:r>
          </a:p>
        </p:txBody>
      </p:sp>
      <p:cxnSp>
        <p:nvCxnSpPr>
          <p:cNvPr id="47" name="Straight Arrow Connector 46"/>
          <p:cNvCxnSpPr>
            <a:stCxn id="22" idx="3"/>
            <a:endCxn id="40" idx="1"/>
          </p:cNvCxnSpPr>
          <p:nvPr/>
        </p:nvCxnSpPr>
        <p:spPr>
          <a:xfrm>
            <a:off x="6965156" y="1912299"/>
            <a:ext cx="780350" cy="25293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5" idx="3"/>
            <a:endCxn id="54" idx="1"/>
          </p:cNvCxnSpPr>
          <p:nvPr/>
        </p:nvCxnSpPr>
        <p:spPr>
          <a:xfrm flipV="1">
            <a:off x="7025879" y="3276602"/>
            <a:ext cx="710243" cy="38043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5" idx="3"/>
            <a:endCxn id="55" idx="1"/>
          </p:cNvCxnSpPr>
          <p:nvPr/>
        </p:nvCxnSpPr>
        <p:spPr>
          <a:xfrm>
            <a:off x="7025878" y="3657040"/>
            <a:ext cx="696376" cy="57206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7736121" y="2819401"/>
            <a:ext cx="24384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722254" y="3886200"/>
            <a:ext cx="24384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41024" y="5791200"/>
            <a:ext cx="24384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Arrow Connector 69"/>
          <p:cNvCxnSpPr>
            <a:endCxn id="56" idx="1"/>
          </p:cNvCxnSpPr>
          <p:nvPr/>
        </p:nvCxnSpPr>
        <p:spPr>
          <a:xfrm>
            <a:off x="7025878" y="5791200"/>
            <a:ext cx="715146" cy="4953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6"/>
          </p:cNvCxnSpPr>
          <p:nvPr/>
        </p:nvCxnSpPr>
        <p:spPr>
          <a:xfrm>
            <a:off x="3810000" y="3610184"/>
            <a:ext cx="762000" cy="199051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572000" y="4876800"/>
            <a:ext cx="2393156" cy="1752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b="1" dirty="0" err="1">
                <a:solidFill>
                  <a:srgbClr val="FF0000"/>
                </a:solidFill>
              </a:rPr>
              <a:t>Đời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vật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chất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và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tinh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thần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dần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Văn</a:t>
            </a:r>
            <a:r>
              <a:rPr lang="en-US" sz="2000" b="1" dirty="0">
                <a:solidFill>
                  <a:srgbClr val="FF0000"/>
                </a:solidFill>
              </a:rPr>
              <a:t> Lang, </a:t>
            </a:r>
            <a:r>
              <a:rPr lang="en-US" sz="2000" b="1" dirty="0" err="1">
                <a:solidFill>
                  <a:srgbClr val="FF0000"/>
                </a:solidFill>
              </a:rPr>
              <a:t>Âu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Lạc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745506" y="4724400"/>
            <a:ext cx="24779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/>
          <p:cNvCxnSpPr>
            <a:endCxn id="52" idx="1"/>
          </p:cNvCxnSpPr>
          <p:nvPr/>
        </p:nvCxnSpPr>
        <p:spPr>
          <a:xfrm flipV="1">
            <a:off x="7025878" y="5181600"/>
            <a:ext cx="719628" cy="6096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99"/>
            <a:ext cx="11963400" cy="61340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6CC68C-9020-8E09-0CC9-F6CC4BE81FD9}"/>
              </a:ext>
            </a:extLst>
          </p:cNvPr>
          <p:cNvSpPr txBox="1"/>
          <p:nvPr/>
        </p:nvSpPr>
        <p:spPr>
          <a:xfrm>
            <a:off x="1676400" y="6286407"/>
            <a:ext cx="93726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KHU VỰC NHÀ NƯỚC ÂU LẠC</a:t>
            </a:r>
          </a:p>
        </p:txBody>
      </p:sp>
    </p:spTree>
    <p:extLst>
      <p:ext uri="{BB962C8B-B14F-4D97-AF65-F5344CB8AC3E}">
        <p14:creationId xmlns:p14="http://schemas.microsoft.com/office/powerpoint/2010/main" val="256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057400" y="1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32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BÀI </a:t>
            </a:r>
            <a:r>
              <a:rPr lang="en-US" sz="32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14</a:t>
            </a:r>
            <a:r>
              <a:rPr lang="en-US" sz="32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NƯỚC VĂN LANG</a:t>
            </a:r>
            <a:r>
              <a:rPr lang="vi-VN" sz="32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- ÂU LẠC 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152400" y="863167"/>
            <a:ext cx="115062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381000" y="1681253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20948"/>
            <a:ext cx="45720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DB477-4A2C-CCEE-3F73-72E620DC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418367"/>
            <a:ext cx="12039600" cy="2974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Lang-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057400" y="1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24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BÀI </a:t>
            </a:r>
            <a:r>
              <a:rPr lang="en-US" sz="24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14</a:t>
            </a:r>
            <a:r>
              <a:rPr lang="en-US" sz="24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NƯỚC VĂN LANG</a:t>
            </a:r>
            <a:r>
              <a:rPr lang="vi-VN" sz="24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- ÂU LẠC </a:t>
            </a:r>
            <a:endParaRPr lang="en-US" sz="2400" b="1" dirty="0">
              <a:solidFill>
                <a:srgbClr val="000099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286500" y="461666"/>
            <a:ext cx="114300" cy="63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/>
          <p:nvPr/>
        </p:nvSpPr>
        <p:spPr>
          <a:xfrm>
            <a:off x="457201" y="719391"/>
            <a:ext cx="5829298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457201" y="1757073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30818"/>
              </p:ext>
            </p:extLst>
          </p:nvPr>
        </p:nvGraphicFramePr>
        <p:xfrm>
          <a:off x="206376" y="2245621"/>
          <a:ext cx="6137274" cy="4374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7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3832"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Kinh tế:</a:t>
                      </a:r>
                    </a:p>
                    <a:p>
                      <a:pPr indent="2794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2794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7" name="Picture 6" descr="Description: Lưỡi cày minh khí - Khai quật tại Đông Sơn và Thiệu Dương, Thanh Hóa | Hoa,  Quỷ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95576"/>
            <a:ext cx="5257799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6140"/>
              </p:ext>
            </p:extLst>
          </p:nvPr>
        </p:nvGraphicFramePr>
        <p:xfrm>
          <a:off x="6905626" y="2426239"/>
          <a:ext cx="4914978" cy="507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4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794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800" i="1" dirty="0">
                          <a:effectLst/>
                          <a:latin typeface="+mj-lt"/>
                        </a:rPr>
                        <a:t>Lưỡi cày đồng hình bướm</a:t>
                      </a:r>
                      <a:endParaRPr lang="en-US" sz="2800" i="1" dirty="0">
                        <a:effectLst/>
                        <a:latin typeface="+mj-lt"/>
                        <a:ea typeface="Arial" panose="020B0604020202020204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8" name="Picture 8" descr="Description: Ý nghĩa những hình vẽ trên bề mặt trống đồng Ngọc Lũ – V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76600"/>
            <a:ext cx="5257800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479698"/>
              </p:ext>
            </p:extLst>
          </p:nvPr>
        </p:nvGraphicFramePr>
        <p:xfrm>
          <a:off x="6705600" y="6138673"/>
          <a:ext cx="5115004" cy="507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5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794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800" i="1" dirty="0">
                          <a:effectLst/>
                          <a:latin typeface="+mj-lt"/>
                        </a:rPr>
                        <a:t>Họa tiết trống đồng Ngọc Lũ</a:t>
                      </a:r>
                      <a:endParaRPr lang="en-US" sz="2800" i="1" dirty="0">
                        <a:effectLst/>
                        <a:latin typeface="+mj-lt"/>
                        <a:ea typeface="Arial" panose="020B0604020202020204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105156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- </a:t>
            </a:r>
            <a:r>
              <a:rPr lang="en-US" sz="3200" dirty="0" err="1">
                <a:solidFill>
                  <a:srgbClr val="002060"/>
                </a:solidFill>
              </a:rPr>
              <a:t>Ăn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+ </a:t>
            </a:r>
            <a:r>
              <a:rPr lang="en-US" sz="3200" dirty="0" err="1">
                <a:solidFill>
                  <a:srgbClr val="002060"/>
                </a:solidFill>
              </a:rPr>
              <a:t>Thức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ăn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chủ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yếu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cơm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rau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cà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cá</a:t>
            </a:r>
            <a:r>
              <a:rPr lang="en-US" sz="3200" dirty="0">
                <a:solidFill>
                  <a:srgbClr val="002060"/>
                </a:solidFill>
              </a:rPr>
              <a:t>...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+ </a:t>
            </a:r>
            <a:r>
              <a:rPr lang="en-US" sz="3200" dirty="0" err="1">
                <a:solidFill>
                  <a:srgbClr val="002060"/>
                </a:solidFill>
              </a:rPr>
              <a:t>Biết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dụng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vị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en-US" sz="3200" dirty="0" err="1">
                <a:solidFill>
                  <a:srgbClr val="002060"/>
                </a:solidFill>
              </a:rPr>
              <a:t>Gừng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hành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nước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mắm</a:t>
            </a:r>
            <a:r>
              <a:rPr lang="en-US" sz="3200" dirty="0">
                <a:solidFill>
                  <a:srgbClr val="002060"/>
                </a:solidFill>
              </a:rPr>
              <a:t>...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+ </a:t>
            </a:r>
            <a:r>
              <a:rPr lang="en-US" sz="3200" dirty="0" err="1">
                <a:solidFill>
                  <a:srgbClr val="002060"/>
                </a:solidFill>
              </a:rPr>
              <a:t>Biết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dụng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mâm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bát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đũa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muôi</a:t>
            </a:r>
            <a:r>
              <a:rPr lang="en-US" sz="3200" dirty="0">
                <a:solidFill>
                  <a:srgbClr val="002060"/>
                </a:solidFill>
              </a:rPr>
              <a:t>...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EE9CA-A03A-CB06-137F-72DA52ABB63F}"/>
              </a:ext>
            </a:extLst>
          </p:cNvPr>
          <p:cNvSpPr txBox="1"/>
          <p:nvPr/>
        </p:nvSpPr>
        <p:spPr>
          <a:xfrm>
            <a:off x="152400" y="0"/>
            <a:ext cx="11429999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58BED3-4168-9EA4-DD9A-B2BF6F534BB2}"/>
              </a:ext>
            </a:extLst>
          </p:cNvPr>
          <p:cNvSpPr txBox="1"/>
          <p:nvPr/>
        </p:nvSpPr>
        <p:spPr>
          <a:xfrm>
            <a:off x="381000" y="527290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521944-3B29-2FC4-E926-D99E6EA0A0E9}"/>
              </a:ext>
            </a:extLst>
          </p:cNvPr>
          <p:cNvSpPr txBox="1">
            <a:spLocks/>
          </p:cNvSpPr>
          <p:nvPr/>
        </p:nvSpPr>
        <p:spPr>
          <a:xfrm>
            <a:off x="533400" y="3380968"/>
            <a:ext cx="10515600" cy="2328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B050"/>
                </a:solidFill>
              </a:rPr>
              <a:t>- </a:t>
            </a:r>
            <a:r>
              <a:rPr lang="en-US" sz="3200" dirty="0" err="1">
                <a:solidFill>
                  <a:srgbClr val="00B050"/>
                </a:solidFill>
              </a:rPr>
              <a:t>Mặc</a:t>
            </a:r>
            <a:r>
              <a:rPr lang="en-US" sz="3200" dirty="0">
                <a:solidFill>
                  <a:srgbClr val="00B050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B050"/>
                </a:solidFill>
              </a:rPr>
              <a:t>+ Nam </a:t>
            </a:r>
            <a:r>
              <a:rPr lang="en-US" sz="3200" dirty="0" err="1">
                <a:solidFill>
                  <a:srgbClr val="00B050"/>
                </a:solidFill>
              </a:rPr>
              <a:t>đóng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khố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cởi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trần</a:t>
            </a:r>
            <a:r>
              <a:rPr lang="en-US" sz="3200" dirty="0">
                <a:solidFill>
                  <a:srgbClr val="00B05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B050"/>
                </a:solidFill>
              </a:rPr>
              <a:t>+ </a:t>
            </a:r>
            <a:r>
              <a:rPr lang="en-US" sz="3200" dirty="0" err="1">
                <a:solidFill>
                  <a:srgbClr val="00B050"/>
                </a:solidFill>
              </a:rPr>
              <a:t>Nữ</a:t>
            </a:r>
            <a:r>
              <a:rPr lang="en-US" sz="3200" dirty="0">
                <a:solidFill>
                  <a:srgbClr val="00B050"/>
                </a:solidFill>
              </a:rPr>
              <a:t>: </a:t>
            </a:r>
            <a:r>
              <a:rPr lang="en-US" sz="3200" dirty="0" err="1">
                <a:solidFill>
                  <a:srgbClr val="00B050"/>
                </a:solidFill>
              </a:rPr>
              <a:t>Váy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xòe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kết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bằng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lông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chim</a:t>
            </a:r>
            <a:r>
              <a:rPr lang="en-US" sz="3200" dirty="0">
                <a:solidFill>
                  <a:srgbClr val="00B050"/>
                </a:solidFill>
              </a:rPr>
              <a:t>), </a:t>
            </a:r>
            <a:r>
              <a:rPr lang="en-US" sz="3200" dirty="0" err="1">
                <a:solidFill>
                  <a:srgbClr val="00B050"/>
                </a:solidFill>
              </a:rPr>
              <a:t>áo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yếm</a:t>
            </a:r>
            <a:r>
              <a:rPr lang="en-US" sz="3200" dirty="0">
                <a:solidFill>
                  <a:srgbClr val="00B05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B050"/>
                </a:solidFill>
              </a:rPr>
              <a:t>+ </a:t>
            </a:r>
            <a:r>
              <a:rPr lang="en-US" sz="3200" dirty="0" err="1">
                <a:solidFill>
                  <a:srgbClr val="00B050"/>
                </a:solidFill>
              </a:rPr>
              <a:t>Tóc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để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nhiều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kiểu</a:t>
            </a:r>
            <a:r>
              <a:rPr lang="en-US" sz="3200" dirty="0">
                <a:solidFill>
                  <a:srgbClr val="00B050"/>
                </a:solidFill>
              </a:rPr>
              <a:t>: Búi </a:t>
            </a:r>
            <a:r>
              <a:rPr lang="en-US" sz="3200" dirty="0" err="1">
                <a:solidFill>
                  <a:srgbClr val="00B050"/>
                </a:solidFill>
              </a:rPr>
              <a:t>tó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tết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đuôi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sam.</a:t>
            </a:r>
            <a:r>
              <a:rPr lang="en-US" sz="3200" dirty="0">
                <a:solidFill>
                  <a:srgbClr val="00B050"/>
                </a:solidFill>
              </a:rPr>
              <a:t>..</a:t>
            </a:r>
          </a:p>
        </p:txBody>
      </p:sp>
      <p:pic>
        <p:nvPicPr>
          <p:cNvPr id="6" name="Picture 1" descr="Description: 091. Hình tượng nữ giới trên các di vật kiếm ngắn Đông Sơn – Lược Sử Tộc  Việt">
            <a:extLst>
              <a:ext uri="{FF2B5EF4-FFF2-40B4-BE49-F238E27FC236}">
                <a16:creationId xmlns:a16="http://schemas.microsoft.com/office/drawing/2014/main" id="{58B0B54F-3AC3-C17C-2184-FB2B9B07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349" y="2154634"/>
            <a:ext cx="441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057400" y="1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24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BÀI </a:t>
            </a:r>
            <a:r>
              <a:rPr lang="en-US" sz="24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14</a:t>
            </a:r>
            <a:r>
              <a:rPr lang="en-US" sz="24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NƯỚC VĂN LANG</a:t>
            </a:r>
            <a:r>
              <a:rPr lang="vi-VN" sz="24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- ÂU LẠC 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1752712" y="381001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/>
          <p:nvPr/>
        </p:nvSpPr>
        <p:spPr>
          <a:xfrm>
            <a:off x="1752600" y="755706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vi-VN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1752600" y="1212906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vi-VN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1905000" y="1746306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1887856" y="2161541"/>
            <a:ext cx="4766945" cy="532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506363"/>
            <a:ext cx="11963400" cy="3199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00B050"/>
                </a:solidFill>
              </a:rPr>
              <a:t>Câu</a:t>
            </a:r>
            <a:r>
              <a:rPr lang="en-US" sz="3200" dirty="0">
                <a:solidFill>
                  <a:srgbClr val="00B050"/>
                </a:solidFill>
              </a:rPr>
              <a:t> 1: </a:t>
            </a:r>
            <a:r>
              <a:rPr lang="en-US" sz="3200" dirty="0" err="1">
                <a:solidFill>
                  <a:srgbClr val="00B050"/>
                </a:solidFill>
              </a:rPr>
              <a:t>Nêu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những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nét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chính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về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đời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sống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tinh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thần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của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dân</a:t>
            </a:r>
            <a:r>
              <a:rPr lang="en-US" sz="3200" dirty="0">
                <a:solidFill>
                  <a:srgbClr val="00B050"/>
                </a:solidFill>
              </a:rPr>
              <a:t> Văn Lang?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2: </a:t>
            </a:r>
            <a:r>
              <a:rPr lang="en-US" sz="3200" dirty="0" err="1">
                <a:solidFill>
                  <a:srgbClr val="FF0000"/>
                </a:solidFill>
              </a:rPr>
              <a:t>Kể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truyền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thuyết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hoặc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ca dao </a:t>
            </a:r>
            <a:r>
              <a:rPr lang="en-US" sz="3200" dirty="0" err="1">
                <a:solidFill>
                  <a:srgbClr val="FF0000"/>
                </a:solidFill>
              </a:rPr>
              <a:t>nói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cau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FFC000"/>
                </a:solidFill>
              </a:rPr>
              <a:t>Câu</a:t>
            </a:r>
            <a:r>
              <a:rPr lang="en-US" sz="3200" dirty="0">
                <a:solidFill>
                  <a:srgbClr val="FFC000"/>
                </a:solidFill>
              </a:rPr>
              <a:t> 3: </a:t>
            </a:r>
            <a:r>
              <a:rPr lang="en-US" sz="3200" dirty="0" err="1">
                <a:solidFill>
                  <a:srgbClr val="FFC000"/>
                </a:solidFill>
              </a:rPr>
              <a:t>Ngày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tết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chúng</a:t>
            </a:r>
            <a:r>
              <a:rPr lang="en-US" sz="3200" dirty="0">
                <a:solidFill>
                  <a:srgbClr val="FFC000"/>
                </a:solidFill>
              </a:rPr>
              <a:t> ta </a:t>
            </a:r>
            <a:r>
              <a:rPr lang="en-US" sz="3200" dirty="0" err="1">
                <a:solidFill>
                  <a:srgbClr val="FFC000"/>
                </a:solidFill>
              </a:rPr>
              <a:t>thường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làm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những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loại</a:t>
            </a:r>
            <a:r>
              <a:rPr lang="en-US" sz="3200" dirty="0">
                <a:solidFill>
                  <a:srgbClr val="FFC000"/>
                </a:solidFill>
              </a:rPr>
              <a:t> bánh </a:t>
            </a:r>
            <a:r>
              <a:rPr lang="en-US" sz="3200" dirty="0" err="1">
                <a:solidFill>
                  <a:srgbClr val="FFC000"/>
                </a:solidFill>
              </a:rPr>
              <a:t>gì</a:t>
            </a:r>
            <a:r>
              <a:rPr lang="en-US" sz="3200" dirty="0">
                <a:solidFill>
                  <a:srgbClr val="FFC000"/>
                </a:solidFill>
              </a:rPr>
              <a:t>? </a:t>
            </a:r>
            <a:r>
              <a:rPr lang="en-US" sz="3200" dirty="0" err="1">
                <a:solidFill>
                  <a:srgbClr val="FFC000"/>
                </a:solidFill>
              </a:rPr>
              <a:t>nguồn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gốc</a:t>
            </a:r>
            <a:r>
              <a:rPr lang="en-US" sz="3200" dirty="0">
                <a:solidFill>
                  <a:srgbClr val="FFC00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0070C0"/>
                </a:solidFill>
              </a:rPr>
              <a:t>Câu</a:t>
            </a:r>
            <a:r>
              <a:rPr lang="en-US" sz="3200" dirty="0">
                <a:solidFill>
                  <a:srgbClr val="0070C0"/>
                </a:solidFill>
              </a:rPr>
              <a:t> 4:Những </a:t>
            </a:r>
            <a:r>
              <a:rPr lang="en-US" sz="3200" dirty="0" err="1">
                <a:solidFill>
                  <a:srgbClr val="0070C0"/>
                </a:solidFill>
              </a:rPr>
              <a:t>phong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tục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tập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quán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đó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chịu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sự</a:t>
            </a:r>
            <a:r>
              <a:rPr lang="en-US" sz="3200" dirty="0">
                <a:solidFill>
                  <a:srgbClr val="0070C0"/>
                </a:solidFill>
              </a:rPr>
              <a:t> chi </a:t>
            </a:r>
            <a:r>
              <a:rPr lang="en-US" sz="3200" dirty="0" err="1">
                <a:solidFill>
                  <a:srgbClr val="0070C0"/>
                </a:solidFill>
              </a:rPr>
              <a:t>phối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của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những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yếu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tố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nào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2564658"/>
            <a:ext cx="8813799" cy="93027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THẢO LUẬN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057400" y="1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28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BÀI </a:t>
            </a:r>
            <a:r>
              <a:rPr lang="en-US" sz="28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14</a:t>
            </a:r>
            <a:r>
              <a:rPr lang="en-US" sz="28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NƯỚC VĂN LANG</a:t>
            </a:r>
            <a:r>
              <a:rPr lang="vi-VN" sz="28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- ÂU LẠC 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1766047" y="381001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/>
          <p:nvPr/>
        </p:nvSpPr>
        <p:spPr>
          <a:xfrm>
            <a:off x="1752600" y="755706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vi-VN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1752600" y="1212906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vi-VN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1905000" y="1746306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1905000" y="2386965"/>
            <a:ext cx="4749800" cy="46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131104"/>
            <a:ext cx="1143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làm bánh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1920877" y="8239"/>
            <a:ext cx="8351837" cy="11387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tập củng cố.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tập: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chùm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2666" name="Text Box 154"/>
          <p:cNvSpPr txBox="1">
            <a:spLocks noChangeArrowheads="1"/>
          </p:cNvSpPr>
          <p:nvPr/>
        </p:nvSpPr>
        <p:spPr bwMode="auto">
          <a:xfrm>
            <a:off x="2135189" y="5589588"/>
            <a:ext cx="813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</a:rPr>
              <a:t> Lang (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9 </a:t>
            </a:r>
            <a:r>
              <a:rPr lang="en-US" sz="2400" dirty="0" err="1"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</a:rPr>
              <a:t>)?</a:t>
            </a:r>
          </a:p>
        </p:txBody>
      </p:sp>
      <p:grpSp>
        <p:nvGrpSpPr>
          <p:cNvPr id="192782" name="Group 270"/>
          <p:cNvGrpSpPr/>
          <p:nvPr/>
        </p:nvGrpSpPr>
        <p:grpSpPr bwMode="auto">
          <a:xfrm>
            <a:off x="2063750" y="1309689"/>
            <a:ext cx="8267700" cy="3895725"/>
            <a:chOff x="340" y="818"/>
            <a:chExt cx="5208" cy="2454"/>
          </a:xfrm>
        </p:grpSpPr>
        <p:sp>
          <p:nvSpPr>
            <p:cNvPr id="192657" name="Text Box 145"/>
            <p:cNvSpPr txBox="1">
              <a:spLocks noChangeArrowheads="1"/>
            </p:cNvSpPr>
            <p:nvPr/>
          </p:nvSpPr>
          <p:spPr bwMode="auto">
            <a:xfrm>
              <a:off x="340" y="874"/>
              <a:ext cx="512" cy="28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Times New Roman" panose="02020603050405020304" pitchFamily="18" charset="0"/>
                </a:rPr>
                <a:t>Câu 1</a:t>
              </a:r>
            </a:p>
          </p:txBody>
        </p:sp>
        <p:sp>
          <p:nvSpPr>
            <p:cNvPr id="192659" name="Text Box 147"/>
            <p:cNvSpPr txBox="1">
              <a:spLocks noChangeArrowheads="1"/>
            </p:cNvSpPr>
            <p:nvPr/>
          </p:nvSpPr>
          <p:spPr bwMode="auto">
            <a:xfrm>
              <a:off x="340" y="2984"/>
              <a:ext cx="512" cy="28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anose="02020603050405020304" pitchFamily="18" charset="0"/>
                </a:rPr>
                <a:t>Câu 7</a:t>
              </a:r>
            </a:p>
          </p:txBody>
        </p:sp>
        <p:sp>
          <p:nvSpPr>
            <p:cNvPr id="192660" name="Text Box 148"/>
            <p:cNvSpPr txBox="1">
              <a:spLocks noChangeArrowheads="1"/>
            </p:cNvSpPr>
            <p:nvPr/>
          </p:nvSpPr>
          <p:spPr bwMode="auto">
            <a:xfrm>
              <a:off x="340" y="2630"/>
              <a:ext cx="512" cy="28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anose="02020603050405020304" pitchFamily="18" charset="0"/>
                </a:rPr>
                <a:t>Câu 6</a:t>
              </a:r>
            </a:p>
          </p:txBody>
        </p:sp>
        <p:sp>
          <p:nvSpPr>
            <p:cNvPr id="192661" name="Text Box 149"/>
            <p:cNvSpPr txBox="1">
              <a:spLocks noChangeArrowheads="1"/>
            </p:cNvSpPr>
            <p:nvPr/>
          </p:nvSpPr>
          <p:spPr bwMode="auto">
            <a:xfrm>
              <a:off x="340" y="2280"/>
              <a:ext cx="512" cy="28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anose="02020603050405020304" pitchFamily="18" charset="0"/>
                </a:rPr>
                <a:t>Câu 5</a:t>
              </a:r>
            </a:p>
          </p:txBody>
        </p:sp>
        <p:sp>
          <p:nvSpPr>
            <p:cNvPr id="192662" name="Text Box 150"/>
            <p:cNvSpPr txBox="1">
              <a:spLocks noChangeArrowheads="1"/>
            </p:cNvSpPr>
            <p:nvPr/>
          </p:nvSpPr>
          <p:spPr bwMode="auto">
            <a:xfrm>
              <a:off x="340" y="1933"/>
              <a:ext cx="512" cy="28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anose="02020603050405020304" pitchFamily="18" charset="0"/>
                </a:rPr>
                <a:t>Câu 4</a:t>
              </a:r>
            </a:p>
          </p:txBody>
        </p:sp>
        <p:sp>
          <p:nvSpPr>
            <p:cNvPr id="192663" name="Text Box 151"/>
            <p:cNvSpPr txBox="1">
              <a:spLocks noChangeArrowheads="1"/>
            </p:cNvSpPr>
            <p:nvPr/>
          </p:nvSpPr>
          <p:spPr bwMode="auto">
            <a:xfrm>
              <a:off x="340" y="1570"/>
              <a:ext cx="512" cy="28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anose="02020603050405020304" pitchFamily="18" charset="0"/>
                </a:rPr>
                <a:t>Câu 3</a:t>
              </a:r>
            </a:p>
          </p:txBody>
        </p:sp>
        <p:sp>
          <p:nvSpPr>
            <p:cNvPr id="192664" name="Text Box 152"/>
            <p:cNvSpPr txBox="1">
              <a:spLocks noChangeArrowheads="1"/>
            </p:cNvSpPr>
            <p:nvPr/>
          </p:nvSpPr>
          <p:spPr bwMode="auto">
            <a:xfrm>
              <a:off x="340" y="1223"/>
              <a:ext cx="512" cy="28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b="1" dirty="0" err="1">
                  <a:latin typeface="Times New Roman" panose="02020603050405020304" pitchFamily="18" charset="0"/>
                </a:rPr>
                <a:t>Câu</a:t>
              </a:r>
              <a:r>
                <a:rPr lang="en-US" b="1" dirty="0">
                  <a:latin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92681" name="Text Box 169"/>
            <p:cNvSpPr txBox="1">
              <a:spLocks noChangeArrowheads="1"/>
            </p:cNvSpPr>
            <p:nvPr/>
          </p:nvSpPr>
          <p:spPr bwMode="auto">
            <a:xfrm>
              <a:off x="2051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682" name="Text Box 170"/>
            <p:cNvSpPr txBox="1">
              <a:spLocks noChangeArrowheads="1"/>
            </p:cNvSpPr>
            <p:nvPr/>
          </p:nvSpPr>
          <p:spPr bwMode="auto">
            <a:xfrm>
              <a:off x="3806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683" name="Text Box 171"/>
            <p:cNvSpPr txBox="1">
              <a:spLocks noChangeArrowheads="1"/>
            </p:cNvSpPr>
            <p:nvPr/>
          </p:nvSpPr>
          <p:spPr bwMode="auto">
            <a:xfrm>
              <a:off x="4158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684" name="Text Box 172"/>
            <p:cNvSpPr txBox="1">
              <a:spLocks noChangeArrowheads="1"/>
            </p:cNvSpPr>
            <p:nvPr/>
          </p:nvSpPr>
          <p:spPr bwMode="auto">
            <a:xfrm>
              <a:off x="3457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685" name="Text Box 173"/>
            <p:cNvSpPr txBox="1">
              <a:spLocks noChangeArrowheads="1"/>
            </p:cNvSpPr>
            <p:nvPr/>
          </p:nvSpPr>
          <p:spPr bwMode="auto">
            <a:xfrm>
              <a:off x="3104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686" name="Text Box 174"/>
            <p:cNvSpPr txBox="1">
              <a:spLocks noChangeArrowheads="1"/>
            </p:cNvSpPr>
            <p:nvPr/>
          </p:nvSpPr>
          <p:spPr bwMode="auto">
            <a:xfrm>
              <a:off x="2403" y="818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687" name="Text Box 175"/>
            <p:cNvSpPr txBox="1">
              <a:spLocks noChangeArrowheads="1"/>
            </p:cNvSpPr>
            <p:nvPr/>
          </p:nvSpPr>
          <p:spPr bwMode="auto">
            <a:xfrm>
              <a:off x="2752" y="82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2688" name="Text Box 176"/>
            <p:cNvSpPr txBox="1">
              <a:spLocks noChangeArrowheads="1"/>
            </p:cNvSpPr>
            <p:nvPr/>
          </p:nvSpPr>
          <p:spPr bwMode="auto">
            <a:xfrm>
              <a:off x="2749" y="1162"/>
              <a:ext cx="345" cy="35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2689" name="Text Box 177"/>
            <p:cNvSpPr txBox="1">
              <a:spLocks noChangeArrowheads="1"/>
            </p:cNvSpPr>
            <p:nvPr/>
          </p:nvSpPr>
          <p:spPr bwMode="auto">
            <a:xfrm>
              <a:off x="2402" y="116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690" name="Text Box 178"/>
            <p:cNvSpPr txBox="1">
              <a:spLocks noChangeArrowheads="1"/>
            </p:cNvSpPr>
            <p:nvPr/>
          </p:nvSpPr>
          <p:spPr bwMode="auto">
            <a:xfrm>
              <a:off x="1354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691" name="Text Box 179"/>
            <p:cNvSpPr txBox="1">
              <a:spLocks noChangeArrowheads="1"/>
            </p:cNvSpPr>
            <p:nvPr/>
          </p:nvSpPr>
          <p:spPr bwMode="auto">
            <a:xfrm>
              <a:off x="1701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692" name="Text Box 180"/>
            <p:cNvSpPr txBox="1">
              <a:spLocks noChangeArrowheads="1"/>
            </p:cNvSpPr>
            <p:nvPr/>
          </p:nvSpPr>
          <p:spPr bwMode="auto">
            <a:xfrm>
              <a:off x="3099" y="117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693" name="Text Box 181"/>
            <p:cNvSpPr txBox="1">
              <a:spLocks noChangeArrowheads="1"/>
            </p:cNvSpPr>
            <p:nvPr/>
          </p:nvSpPr>
          <p:spPr bwMode="auto">
            <a:xfrm>
              <a:off x="3454" y="116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694" name="Text Box 182"/>
            <p:cNvSpPr txBox="1">
              <a:spLocks noChangeArrowheads="1"/>
            </p:cNvSpPr>
            <p:nvPr/>
          </p:nvSpPr>
          <p:spPr bwMode="auto">
            <a:xfrm>
              <a:off x="2403" y="151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695" name="Text Box 183"/>
            <p:cNvSpPr txBox="1">
              <a:spLocks noChangeArrowheads="1"/>
            </p:cNvSpPr>
            <p:nvPr/>
          </p:nvSpPr>
          <p:spPr bwMode="auto">
            <a:xfrm>
              <a:off x="2758" y="1525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2696" name="Text Box 184"/>
            <p:cNvSpPr txBox="1">
              <a:spLocks noChangeArrowheads="1"/>
            </p:cNvSpPr>
            <p:nvPr/>
          </p:nvSpPr>
          <p:spPr bwMode="auto">
            <a:xfrm>
              <a:off x="2059" y="151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697" name="Text Box 185"/>
            <p:cNvSpPr txBox="1">
              <a:spLocks noChangeArrowheads="1"/>
            </p:cNvSpPr>
            <p:nvPr/>
          </p:nvSpPr>
          <p:spPr bwMode="auto">
            <a:xfrm>
              <a:off x="3099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698" name="Text Box 186"/>
            <p:cNvSpPr txBox="1">
              <a:spLocks noChangeArrowheads="1"/>
            </p:cNvSpPr>
            <p:nvPr/>
          </p:nvSpPr>
          <p:spPr bwMode="auto">
            <a:xfrm>
              <a:off x="3449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699" name="Text Box 187"/>
            <p:cNvSpPr txBox="1">
              <a:spLocks noChangeArrowheads="1"/>
            </p:cNvSpPr>
            <p:nvPr/>
          </p:nvSpPr>
          <p:spPr bwMode="auto">
            <a:xfrm>
              <a:off x="3803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00" name="Text Box 188"/>
            <p:cNvSpPr txBox="1">
              <a:spLocks noChangeArrowheads="1"/>
            </p:cNvSpPr>
            <p:nvPr/>
          </p:nvSpPr>
          <p:spPr bwMode="auto">
            <a:xfrm>
              <a:off x="4150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01" name="Text Box 189"/>
            <p:cNvSpPr txBox="1">
              <a:spLocks noChangeArrowheads="1"/>
            </p:cNvSpPr>
            <p:nvPr/>
          </p:nvSpPr>
          <p:spPr bwMode="auto">
            <a:xfrm>
              <a:off x="3101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02" name="Text Box 190"/>
            <p:cNvSpPr txBox="1">
              <a:spLocks noChangeArrowheads="1"/>
            </p:cNvSpPr>
            <p:nvPr/>
          </p:nvSpPr>
          <p:spPr bwMode="auto">
            <a:xfrm>
              <a:off x="2754" y="1872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2703" name="Text Box 191"/>
            <p:cNvSpPr txBox="1">
              <a:spLocks noChangeArrowheads="1"/>
            </p:cNvSpPr>
            <p:nvPr/>
          </p:nvSpPr>
          <p:spPr bwMode="auto">
            <a:xfrm>
              <a:off x="3448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04" name="Text Box 192"/>
            <p:cNvSpPr txBox="1">
              <a:spLocks noChangeArrowheads="1"/>
            </p:cNvSpPr>
            <p:nvPr/>
          </p:nvSpPr>
          <p:spPr bwMode="auto">
            <a:xfrm>
              <a:off x="3795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05" name="Text Box 193"/>
            <p:cNvSpPr txBox="1">
              <a:spLocks noChangeArrowheads="1"/>
            </p:cNvSpPr>
            <p:nvPr/>
          </p:nvSpPr>
          <p:spPr bwMode="auto">
            <a:xfrm>
              <a:off x="4145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06" name="Text Box 194"/>
            <p:cNvSpPr txBox="1">
              <a:spLocks noChangeArrowheads="1"/>
            </p:cNvSpPr>
            <p:nvPr/>
          </p:nvSpPr>
          <p:spPr bwMode="auto">
            <a:xfrm>
              <a:off x="4499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07" name="Text Box 195"/>
            <p:cNvSpPr txBox="1">
              <a:spLocks noChangeArrowheads="1"/>
            </p:cNvSpPr>
            <p:nvPr/>
          </p:nvSpPr>
          <p:spPr bwMode="auto">
            <a:xfrm>
              <a:off x="4849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08" name="Text Box 196"/>
            <p:cNvSpPr txBox="1">
              <a:spLocks noChangeArrowheads="1"/>
            </p:cNvSpPr>
            <p:nvPr/>
          </p:nvSpPr>
          <p:spPr bwMode="auto">
            <a:xfrm>
              <a:off x="5203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09" name="Text Box 197"/>
            <p:cNvSpPr txBox="1">
              <a:spLocks noChangeArrowheads="1"/>
            </p:cNvSpPr>
            <p:nvPr/>
          </p:nvSpPr>
          <p:spPr bwMode="auto">
            <a:xfrm>
              <a:off x="2756" y="2215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2710" name="Text Box 198"/>
            <p:cNvSpPr txBox="1">
              <a:spLocks noChangeArrowheads="1"/>
            </p:cNvSpPr>
            <p:nvPr/>
          </p:nvSpPr>
          <p:spPr bwMode="auto">
            <a:xfrm>
              <a:off x="2754" y="2560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2711" name="Text Box 199"/>
            <p:cNvSpPr txBox="1">
              <a:spLocks noChangeArrowheads="1"/>
            </p:cNvSpPr>
            <p:nvPr/>
          </p:nvSpPr>
          <p:spPr bwMode="auto">
            <a:xfrm>
              <a:off x="2752" y="2912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2712" name="Text Box 200"/>
            <p:cNvSpPr txBox="1">
              <a:spLocks noChangeArrowheads="1"/>
            </p:cNvSpPr>
            <p:nvPr/>
          </p:nvSpPr>
          <p:spPr bwMode="auto">
            <a:xfrm>
              <a:off x="2408" y="22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13" name="Text Box 201"/>
            <p:cNvSpPr txBox="1">
              <a:spLocks noChangeArrowheads="1"/>
            </p:cNvSpPr>
            <p:nvPr/>
          </p:nvSpPr>
          <p:spPr bwMode="auto">
            <a:xfrm>
              <a:off x="2061" y="22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14" name="Text Box 202"/>
            <p:cNvSpPr txBox="1">
              <a:spLocks noChangeArrowheads="1"/>
            </p:cNvSpPr>
            <p:nvPr/>
          </p:nvSpPr>
          <p:spPr bwMode="auto">
            <a:xfrm>
              <a:off x="2408" y="256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15" name="Text Box 203"/>
            <p:cNvSpPr txBox="1">
              <a:spLocks noChangeArrowheads="1"/>
            </p:cNvSpPr>
            <p:nvPr/>
          </p:nvSpPr>
          <p:spPr bwMode="auto">
            <a:xfrm>
              <a:off x="2061" y="2568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16" name="Text Box 204"/>
            <p:cNvSpPr txBox="1">
              <a:spLocks noChangeArrowheads="1"/>
            </p:cNvSpPr>
            <p:nvPr/>
          </p:nvSpPr>
          <p:spPr bwMode="auto">
            <a:xfrm>
              <a:off x="2408" y="291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17" name="Text Box 205"/>
            <p:cNvSpPr txBox="1">
              <a:spLocks noChangeArrowheads="1"/>
            </p:cNvSpPr>
            <p:nvPr/>
          </p:nvSpPr>
          <p:spPr bwMode="auto">
            <a:xfrm>
              <a:off x="2061" y="291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18" name="Text Box 206"/>
            <p:cNvSpPr txBox="1">
              <a:spLocks noChangeArrowheads="1"/>
            </p:cNvSpPr>
            <p:nvPr/>
          </p:nvSpPr>
          <p:spPr bwMode="auto">
            <a:xfrm>
              <a:off x="1714" y="291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19" name="Text Box 207"/>
            <p:cNvSpPr txBox="1">
              <a:spLocks noChangeArrowheads="1"/>
            </p:cNvSpPr>
            <p:nvPr/>
          </p:nvSpPr>
          <p:spPr bwMode="auto">
            <a:xfrm>
              <a:off x="1364" y="291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20" name="Text Box 208"/>
            <p:cNvSpPr txBox="1">
              <a:spLocks noChangeArrowheads="1"/>
            </p:cNvSpPr>
            <p:nvPr/>
          </p:nvSpPr>
          <p:spPr bwMode="auto">
            <a:xfrm>
              <a:off x="1015" y="291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21" name="Text Box 209"/>
            <p:cNvSpPr txBox="1">
              <a:spLocks noChangeArrowheads="1"/>
            </p:cNvSpPr>
            <p:nvPr/>
          </p:nvSpPr>
          <p:spPr bwMode="auto">
            <a:xfrm>
              <a:off x="3101" y="221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22" name="Text Box 210"/>
            <p:cNvSpPr txBox="1">
              <a:spLocks noChangeArrowheads="1"/>
            </p:cNvSpPr>
            <p:nvPr/>
          </p:nvSpPr>
          <p:spPr bwMode="auto">
            <a:xfrm>
              <a:off x="3448" y="22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23" name="Text Box 211"/>
            <p:cNvSpPr txBox="1">
              <a:spLocks noChangeArrowheads="1"/>
            </p:cNvSpPr>
            <p:nvPr/>
          </p:nvSpPr>
          <p:spPr bwMode="auto">
            <a:xfrm>
              <a:off x="3795" y="22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24" name="Text Box 212"/>
            <p:cNvSpPr txBox="1">
              <a:spLocks noChangeArrowheads="1"/>
            </p:cNvSpPr>
            <p:nvPr/>
          </p:nvSpPr>
          <p:spPr bwMode="auto">
            <a:xfrm>
              <a:off x="4145" y="221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25" name="Text Box 213"/>
            <p:cNvSpPr txBox="1">
              <a:spLocks noChangeArrowheads="1"/>
            </p:cNvSpPr>
            <p:nvPr/>
          </p:nvSpPr>
          <p:spPr bwMode="auto">
            <a:xfrm>
              <a:off x="4491" y="221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26" name="Text Box 214"/>
            <p:cNvSpPr txBox="1">
              <a:spLocks noChangeArrowheads="1"/>
            </p:cNvSpPr>
            <p:nvPr/>
          </p:nvSpPr>
          <p:spPr bwMode="auto">
            <a:xfrm>
              <a:off x="3101" y="256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27" name="Text Box 215"/>
            <p:cNvSpPr txBox="1">
              <a:spLocks noChangeArrowheads="1"/>
            </p:cNvSpPr>
            <p:nvPr/>
          </p:nvSpPr>
          <p:spPr bwMode="auto">
            <a:xfrm>
              <a:off x="3448" y="2568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28" name="Text Box 216"/>
            <p:cNvSpPr txBox="1">
              <a:spLocks noChangeArrowheads="1"/>
            </p:cNvSpPr>
            <p:nvPr/>
          </p:nvSpPr>
          <p:spPr bwMode="auto">
            <a:xfrm>
              <a:off x="3790" y="256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29" name="Text Box 217"/>
            <p:cNvSpPr txBox="1">
              <a:spLocks noChangeArrowheads="1"/>
            </p:cNvSpPr>
            <p:nvPr/>
          </p:nvSpPr>
          <p:spPr bwMode="auto">
            <a:xfrm>
              <a:off x="4134" y="2568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30" name="Text Box 218"/>
            <p:cNvSpPr txBox="1">
              <a:spLocks noChangeArrowheads="1"/>
            </p:cNvSpPr>
            <p:nvPr/>
          </p:nvSpPr>
          <p:spPr bwMode="auto">
            <a:xfrm>
              <a:off x="3101" y="290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31" name="Text Box 219"/>
            <p:cNvSpPr txBox="1">
              <a:spLocks noChangeArrowheads="1"/>
            </p:cNvSpPr>
            <p:nvPr/>
          </p:nvSpPr>
          <p:spPr bwMode="auto">
            <a:xfrm>
              <a:off x="3448" y="291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32" name="Text Box 220"/>
            <p:cNvSpPr txBox="1">
              <a:spLocks noChangeArrowheads="1"/>
            </p:cNvSpPr>
            <p:nvPr/>
          </p:nvSpPr>
          <p:spPr bwMode="auto">
            <a:xfrm>
              <a:off x="3790" y="290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2733" name="Text Box 221"/>
            <p:cNvSpPr txBox="1">
              <a:spLocks noChangeArrowheads="1"/>
            </p:cNvSpPr>
            <p:nvPr/>
          </p:nvSpPr>
          <p:spPr bwMode="auto">
            <a:xfrm>
              <a:off x="4134" y="291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2781" name="Group 269"/>
          <p:cNvGrpSpPr/>
          <p:nvPr/>
        </p:nvGrpSpPr>
        <p:grpSpPr bwMode="auto">
          <a:xfrm>
            <a:off x="3660776" y="1301751"/>
            <a:ext cx="5006975" cy="555625"/>
            <a:chOff x="1367" y="812"/>
            <a:chExt cx="3117" cy="350"/>
          </a:xfrm>
        </p:grpSpPr>
        <p:sp>
          <p:nvSpPr>
            <p:cNvPr id="192771" name="Text Box 259"/>
            <p:cNvSpPr txBox="1">
              <a:spLocks noChangeArrowheads="1"/>
            </p:cNvSpPr>
            <p:nvPr/>
          </p:nvSpPr>
          <p:spPr bwMode="auto">
            <a:xfrm>
              <a:off x="2056" y="814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/>
                <a:t>N</a:t>
              </a:r>
            </a:p>
          </p:txBody>
        </p:sp>
        <p:sp>
          <p:nvSpPr>
            <p:cNvPr id="192772" name="Text Box 260"/>
            <p:cNvSpPr txBox="1">
              <a:spLocks noChangeArrowheads="1"/>
            </p:cNvSpPr>
            <p:nvPr/>
          </p:nvSpPr>
          <p:spPr bwMode="auto">
            <a:xfrm>
              <a:off x="3787" y="814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/>
                <a:t>N</a:t>
              </a:r>
            </a:p>
          </p:txBody>
        </p:sp>
        <p:sp>
          <p:nvSpPr>
            <p:cNvPr id="192773" name="Text Box 261"/>
            <p:cNvSpPr txBox="1">
              <a:spLocks noChangeArrowheads="1"/>
            </p:cNvSpPr>
            <p:nvPr/>
          </p:nvSpPr>
          <p:spPr bwMode="auto">
            <a:xfrm>
              <a:off x="4139" y="814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G</a:t>
              </a:r>
            </a:p>
          </p:txBody>
        </p:sp>
        <p:sp>
          <p:nvSpPr>
            <p:cNvPr id="192774" name="Text Box 262"/>
            <p:cNvSpPr txBox="1">
              <a:spLocks noChangeArrowheads="1"/>
            </p:cNvSpPr>
            <p:nvPr/>
          </p:nvSpPr>
          <p:spPr bwMode="auto">
            <a:xfrm>
              <a:off x="3438" y="814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Ơ</a:t>
              </a:r>
            </a:p>
          </p:txBody>
        </p:sp>
        <p:sp>
          <p:nvSpPr>
            <p:cNvPr id="192775" name="Text Box 263"/>
            <p:cNvSpPr txBox="1">
              <a:spLocks noChangeArrowheads="1"/>
            </p:cNvSpPr>
            <p:nvPr/>
          </p:nvSpPr>
          <p:spPr bwMode="auto">
            <a:xfrm>
              <a:off x="3085" y="81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/>
                <a:t>Ư</a:t>
              </a:r>
            </a:p>
          </p:txBody>
        </p:sp>
        <p:sp>
          <p:nvSpPr>
            <p:cNvPr id="192776" name="Text Box 264"/>
            <p:cNvSpPr txBox="1">
              <a:spLocks noChangeArrowheads="1"/>
            </p:cNvSpPr>
            <p:nvPr/>
          </p:nvSpPr>
          <p:spPr bwMode="auto">
            <a:xfrm>
              <a:off x="2394" y="81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G</a:t>
              </a:r>
            </a:p>
          </p:txBody>
        </p:sp>
        <p:sp>
          <p:nvSpPr>
            <p:cNvPr id="192777" name="Text Box 265"/>
            <p:cNvSpPr txBox="1">
              <a:spLocks noChangeArrowheads="1"/>
            </p:cNvSpPr>
            <p:nvPr/>
          </p:nvSpPr>
          <p:spPr bwMode="auto">
            <a:xfrm>
              <a:off x="2743" y="812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V</a:t>
              </a:r>
            </a:p>
          </p:txBody>
        </p:sp>
        <p:sp>
          <p:nvSpPr>
            <p:cNvPr id="192778" name="Text Box 266"/>
            <p:cNvSpPr txBox="1">
              <a:spLocks noChangeArrowheads="1"/>
            </p:cNvSpPr>
            <p:nvPr/>
          </p:nvSpPr>
          <p:spPr bwMode="auto">
            <a:xfrm>
              <a:off x="1367" y="81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/>
                <a:t>H</a:t>
              </a:r>
            </a:p>
          </p:txBody>
        </p:sp>
        <p:sp>
          <p:nvSpPr>
            <p:cNvPr id="192779" name="Text Box 267"/>
            <p:cNvSpPr txBox="1">
              <a:spLocks noChangeArrowheads="1"/>
            </p:cNvSpPr>
            <p:nvPr/>
          </p:nvSpPr>
          <p:spPr bwMode="auto">
            <a:xfrm>
              <a:off x="1706" y="81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/>
                <a:t>Ù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2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26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26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2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66" grpId="0"/>
      <p:bldP spid="19266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02" name="Text Box 106"/>
          <p:cNvSpPr txBox="1">
            <a:spLocks noChangeArrowheads="1"/>
          </p:cNvSpPr>
          <p:nvPr/>
        </p:nvSpPr>
        <p:spPr bwMode="auto">
          <a:xfrm>
            <a:off x="1992314" y="404813"/>
            <a:ext cx="8351837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chùm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9003" name="Text Box 107"/>
          <p:cNvSpPr txBox="1">
            <a:spLocks noChangeArrowheads="1"/>
          </p:cNvSpPr>
          <p:nvPr/>
        </p:nvSpPr>
        <p:spPr bwMode="auto">
          <a:xfrm>
            <a:off x="2135189" y="5589588"/>
            <a:ext cx="813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Câu 2: Nơi yên nghỉ của Vua Hùng (có 4 chữ cái)?</a:t>
            </a:r>
          </a:p>
        </p:txBody>
      </p:sp>
      <p:grpSp>
        <p:nvGrpSpPr>
          <p:cNvPr id="209132" name="Group 236"/>
          <p:cNvGrpSpPr/>
          <p:nvPr/>
        </p:nvGrpSpPr>
        <p:grpSpPr bwMode="auto">
          <a:xfrm>
            <a:off x="2063750" y="1298575"/>
            <a:ext cx="8280400" cy="3905250"/>
            <a:chOff x="340" y="818"/>
            <a:chExt cx="5216" cy="2460"/>
          </a:xfrm>
        </p:grpSpPr>
        <p:sp>
          <p:nvSpPr>
            <p:cNvPr id="209047" name="Text Box 151"/>
            <p:cNvSpPr txBox="1">
              <a:spLocks noChangeArrowheads="1"/>
            </p:cNvSpPr>
            <p:nvPr/>
          </p:nvSpPr>
          <p:spPr bwMode="auto">
            <a:xfrm>
              <a:off x="2749" y="1170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209048" name="Text Box 152"/>
            <p:cNvSpPr txBox="1">
              <a:spLocks noChangeArrowheads="1"/>
            </p:cNvSpPr>
            <p:nvPr/>
          </p:nvSpPr>
          <p:spPr bwMode="auto">
            <a:xfrm>
              <a:off x="2405" y="117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51" name="Text Box 155"/>
            <p:cNvSpPr txBox="1">
              <a:spLocks noChangeArrowheads="1"/>
            </p:cNvSpPr>
            <p:nvPr/>
          </p:nvSpPr>
          <p:spPr bwMode="auto">
            <a:xfrm>
              <a:off x="3099" y="117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52" name="Text Box 156"/>
            <p:cNvSpPr txBox="1">
              <a:spLocks noChangeArrowheads="1"/>
            </p:cNvSpPr>
            <p:nvPr/>
          </p:nvSpPr>
          <p:spPr bwMode="auto">
            <a:xfrm>
              <a:off x="3454" y="116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209032" name="Group 136"/>
            <p:cNvGrpSpPr/>
            <p:nvPr/>
          </p:nvGrpSpPr>
          <p:grpSpPr bwMode="auto">
            <a:xfrm>
              <a:off x="340" y="874"/>
              <a:ext cx="512" cy="2398"/>
              <a:chOff x="340" y="874"/>
              <a:chExt cx="512" cy="2398"/>
            </a:xfrm>
          </p:grpSpPr>
          <p:sp>
            <p:nvSpPr>
              <p:cNvPr id="209033" name="Text Box 137"/>
              <p:cNvSpPr txBox="1">
                <a:spLocks noChangeArrowheads="1"/>
              </p:cNvSpPr>
              <p:nvPr/>
            </p:nvSpPr>
            <p:spPr bwMode="auto">
              <a:xfrm>
                <a:off x="340" y="874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1</a:t>
                </a:r>
              </a:p>
            </p:txBody>
          </p:sp>
          <p:sp>
            <p:nvSpPr>
              <p:cNvPr id="209034" name="Text Box 138"/>
              <p:cNvSpPr txBox="1">
                <a:spLocks noChangeArrowheads="1"/>
              </p:cNvSpPr>
              <p:nvPr/>
            </p:nvSpPr>
            <p:spPr bwMode="auto">
              <a:xfrm>
                <a:off x="340" y="2984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7</a:t>
                </a:r>
              </a:p>
            </p:txBody>
          </p:sp>
          <p:sp>
            <p:nvSpPr>
              <p:cNvPr id="209035" name="Text Box 139"/>
              <p:cNvSpPr txBox="1">
                <a:spLocks noChangeArrowheads="1"/>
              </p:cNvSpPr>
              <p:nvPr/>
            </p:nvSpPr>
            <p:spPr bwMode="auto">
              <a:xfrm>
                <a:off x="340" y="263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6</a:t>
                </a:r>
              </a:p>
            </p:txBody>
          </p:sp>
          <p:sp>
            <p:nvSpPr>
              <p:cNvPr id="209036" name="Text Box 140"/>
              <p:cNvSpPr txBox="1">
                <a:spLocks noChangeArrowheads="1"/>
              </p:cNvSpPr>
              <p:nvPr/>
            </p:nvSpPr>
            <p:spPr bwMode="auto">
              <a:xfrm>
                <a:off x="340" y="228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5</a:t>
                </a:r>
              </a:p>
            </p:txBody>
          </p:sp>
          <p:sp>
            <p:nvSpPr>
              <p:cNvPr id="209037" name="Text Box 141"/>
              <p:cNvSpPr txBox="1">
                <a:spLocks noChangeArrowheads="1"/>
              </p:cNvSpPr>
              <p:nvPr/>
            </p:nvSpPr>
            <p:spPr bwMode="auto">
              <a:xfrm>
                <a:off x="340" y="1933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4</a:t>
                </a:r>
              </a:p>
            </p:txBody>
          </p:sp>
          <p:sp>
            <p:nvSpPr>
              <p:cNvPr id="209038" name="Text Box 142"/>
              <p:cNvSpPr txBox="1">
                <a:spLocks noChangeArrowheads="1"/>
              </p:cNvSpPr>
              <p:nvPr/>
            </p:nvSpPr>
            <p:spPr bwMode="auto">
              <a:xfrm>
                <a:off x="340" y="157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3</a:t>
                </a:r>
              </a:p>
            </p:txBody>
          </p:sp>
          <p:sp>
            <p:nvSpPr>
              <p:cNvPr id="209039" name="Text Box 143"/>
              <p:cNvSpPr txBox="1">
                <a:spLocks noChangeArrowheads="1"/>
              </p:cNvSpPr>
              <p:nvPr/>
            </p:nvSpPr>
            <p:spPr bwMode="auto">
              <a:xfrm>
                <a:off x="340" y="1223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2</a:t>
                </a:r>
              </a:p>
            </p:txBody>
          </p:sp>
        </p:grpSp>
        <p:sp>
          <p:nvSpPr>
            <p:cNvPr id="209040" name="Text Box 144"/>
            <p:cNvSpPr txBox="1">
              <a:spLocks noChangeArrowheads="1"/>
            </p:cNvSpPr>
            <p:nvPr/>
          </p:nvSpPr>
          <p:spPr bwMode="auto">
            <a:xfrm>
              <a:off x="2051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41" name="Text Box 145"/>
            <p:cNvSpPr txBox="1">
              <a:spLocks noChangeArrowheads="1"/>
            </p:cNvSpPr>
            <p:nvPr/>
          </p:nvSpPr>
          <p:spPr bwMode="auto">
            <a:xfrm>
              <a:off x="3806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42" name="Text Box 146"/>
            <p:cNvSpPr txBox="1">
              <a:spLocks noChangeArrowheads="1"/>
            </p:cNvSpPr>
            <p:nvPr/>
          </p:nvSpPr>
          <p:spPr bwMode="auto">
            <a:xfrm>
              <a:off x="4158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43" name="Text Box 147"/>
            <p:cNvSpPr txBox="1">
              <a:spLocks noChangeArrowheads="1"/>
            </p:cNvSpPr>
            <p:nvPr/>
          </p:nvSpPr>
          <p:spPr bwMode="auto">
            <a:xfrm>
              <a:off x="3457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44" name="Text Box 148"/>
            <p:cNvSpPr txBox="1">
              <a:spLocks noChangeArrowheads="1"/>
            </p:cNvSpPr>
            <p:nvPr/>
          </p:nvSpPr>
          <p:spPr bwMode="auto">
            <a:xfrm>
              <a:off x="3104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45" name="Text Box 149"/>
            <p:cNvSpPr txBox="1">
              <a:spLocks noChangeArrowheads="1"/>
            </p:cNvSpPr>
            <p:nvPr/>
          </p:nvSpPr>
          <p:spPr bwMode="auto">
            <a:xfrm>
              <a:off x="2403" y="818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46" name="Text Box 150"/>
            <p:cNvSpPr txBox="1">
              <a:spLocks noChangeArrowheads="1"/>
            </p:cNvSpPr>
            <p:nvPr/>
          </p:nvSpPr>
          <p:spPr bwMode="auto">
            <a:xfrm>
              <a:off x="2752" y="82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209049" name="Text Box 153"/>
            <p:cNvSpPr txBox="1">
              <a:spLocks noChangeArrowheads="1"/>
            </p:cNvSpPr>
            <p:nvPr/>
          </p:nvSpPr>
          <p:spPr bwMode="auto">
            <a:xfrm>
              <a:off x="1354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50" name="Text Box 154"/>
            <p:cNvSpPr txBox="1">
              <a:spLocks noChangeArrowheads="1"/>
            </p:cNvSpPr>
            <p:nvPr/>
          </p:nvSpPr>
          <p:spPr bwMode="auto">
            <a:xfrm>
              <a:off x="1701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53" name="Text Box 157"/>
            <p:cNvSpPr txBox="1">
              <a:spLocks noChangeArrowheads="1"/>
            </p:cNvSpPr>
            <p:nvPr/>
          </p:nvSpPr>
          <p:spPr bwMode="auto">
            <a:xfrm>
              <a:off x="2403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54" name="Text Box 158"/>
            <p:cNvSpPr txBox="1">
              <a:spLocks noChangeArrowheads="1"/>
            </p:cNvSpPr>
            <p:nvPr/>
          </p:nvSpPr>
          <p:spPr bwMode="auto">
            <a:xfrm>
              <a:off x="2758" y="1525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209055" name="Text Box 159"/>
            <p:cNvSpPr txBox="1">
              <a:spLocks noChangeArrowheads="1"/>
            </p:cNvSpPr>
            <p:nvPr/>
          </p:nvSpPr>
          <p:spPr bwMode="auto">
            <a:xfrm>
              <a:off x="2051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56" name="Text Box 160"/>
            <p:cNvSpPr txBox="1">
              <a:spLocks noChangeArrowheads="1"/>
            </p:cNvSpPr>
            <p:nvPr/>
          </p:nvSpPr>
          <p:spPr bwMode="auto">
            <a:xfrm>
              <a:off x="3099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57" name="Text Box 161"/>
            <p:cNvSpPr txBox="1">
              <a:spLocks noChangeArrowheads="1"/>
            </p:cNvSpPr>
            <p:nvPr/>
          </p:nvSpPr>
          <p:spPr bwMode="auto">
            <a:xfrm>
              <a:off x="3457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58" name="Text Box 162"/>
            <p:cNvSpPr txBox="1">
              <a:spLocks noChangeArrowheads="1"/>
            </p:cNvSpPr>
            <p:nvPr/>
          </p:nvSpPr>
          <p:spPr bwMode="auto">
            <a:xfrm>
              <a:off x="3803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59" name="Text Box 163"/>
            <p:cNvSpPr txBox="1">
              <a:spLocks noChangeArrowheads="1"/>
            </p:cNvSpPr>
            <p:nvPr/>
          </p:nvSpPr>
          <p:spPr bwMode="auto">
            <a:xfrm>
              <a:off x="4158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60" name="Text Box 164"/>
            <p:cNvSpPr txBox="1">
              <a:spLocks noChangeArrowheads="1"/>
            </p:cNvSpPr>
            <p:nvPr/>
          </p:nvSpPr>
          <p:spPr bwMode="auto">
            <a:xfrm>
              <a:off x="3101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61" name="Text Box 165"/>
            <p:cNvSpPr txBox="1">
              <a:spLocks noChangeArrowheads="1"/>
            </p:cNvSpPr>
            <p:nvPr/>
          </p:nvSpPr>
          <p:spPr bwMode="auto">
            <a:xfrm>
              <a:off x="2746" y="1872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209062" name="Text Box 166"/>
            <p:cNvSpPr txBox="1">
              <a:spLocks noChangeArrowheads="1"/>
            </p:cNvSpPr>
            <p:nvPr/>
          </p:nvSpPr>
          <p:spPr bwMode="auto">
            <a:xfrm>
              <a:off x="3448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63" name="Text Box 167"/>
            <p:cNvSpPr txBox="1">
              <a:spLocks noChangeArrowheads="1"/>
            </p:cNvSpPr>
            <p:nvPr/>
          </p:nvSpPr>
          <p:spPr bwMode="auto">
            <a:xfrm>
              <a:off x="3803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64" name="Text Box 168"/>
            <p:cNvSpPr txBox="1">
              <a:spLocks noChangeArrowheads="1"/>
            </p:cNvSpPr>
            <p:nvPr/>
          </p:nvSpPr>
          <p:spPr bwMode="auto">
            <a:xfrm>
              <a:off x="4153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65" name="Text Box 169"/>
            <p:cNvSpPr txBox="1">
              <a:spLocks noChangeArrowheads="1"/>
            </p:cNvSpPr>
            <p:nvPr/>
          </p:nvSpPr>
          <p:spPr bwMode="auto">
            <a:xfrm>
              <a:off x="4507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66" name="Text Box 170"/>
            <p:cNvSpPr txBox="1">
              <a:spLocks noChangeArrowheads="1"/>
            </p:cNvSpPr>
            <p:nvPr/>
          </p:nvSpPr>
          <p:spPr bwMode="auto">
            <a:xfrm>
              <a:off x="4857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67" name="Text Box 171"/>
            <p:cNvSpPr txBox="1">
              <a:spLocks noChangeArrowheads="1"/>
            </p:cNvSpPr>
            <p:nvPr/>
          </p:nvSpPr>
          <p:spPr bwMode="auto">
            <a:xfrm>
              <a:off x="5211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68" name="Text Box 172"/>
            <p:cNvSpPr txBox="1">
              <a:spLocks noChangeArrowheads="1"/>
            </p:cNvSpPr>
            <p:nvPr/>
          </p:nvSpPr>
          <p:spPr bwMode="auto">
            <a:xfrm>
              <a:off x="2748" y="223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209069" name="Text Box 173"/>
            <p:cNvSpPr txBox="1">
              <a:spLocks noChangeArrowheads="1"/>
            </p:cNvSpPr>
            <p:nvPr/>
          </p:nvSpPr>
          <p:spPr bwMode="auto">
            <a:xfrm>
              <a:off x="2746" y="2576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209070" name="Text Box 174"/>
            <p:cNvSpPr txBox="1">
              <a:spLocks noChangeArrowheads="1"/>
            </p:cNvSpPr>
            <p:nvPr/>
          </p:nvSpPr>
          <p:spPr bwMode="auto">
            <a:xfrm>
              <a:off x="2744" y="2928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209071" name="Text Box 175"/>
            <p:cNvSpPr txBox="1">
              <a:spLocks noChangeArrowheads="1"/>
            </p:cNvSpPr>
            <p:nvPr/>
          </p:nvSpPr>
          <p:spPr bwMode="auto">
            <a:xfrm>
              <a:off x="2392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72" name="Text Box 176"/>
            <p:cNvSpPr txBox="1">
              <a:spLocks noChangeArrowheads="1"/>
            </p:cNvSpPr>
            <p:nvPr/>
          </p:nvSpPr>
          <p:spPr bwMode="auto">
            <a:xfrm>
              <a:off x="2045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73" name="Text Box 177"/>
            <p:cNvSpPr txBox="1">
              <a:spLocks noChangeArrowheads="1"/>
            </p:cNvSpPr>
            <p:nvPr/>
          </p:nvSpPr>
          <p:spPr bwMode="auto">
            <a:xfrm>
              <a:off x="2392" y="258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74" name="Text Box 178"/>
            <p:cNvSpPr txBox="1">
              <a:spLocks noChangeArrowheads="1"/>
            </p:cNvSpPr>
            <p:nvPr/>
          </p:nvSpPr>
          <p:spPr bwMode="auto">
            <a:xfrm>
              <a:off x="2045" y="257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75" name="Text Box 179"/>
            <p:cNvSpPr txBox="1">
              <a:spLocks noChangeArrowheads="1"/>
            </p:cNvSpPr>
            <p:nvPr/>
          </p:nvSpPr>
          <p:spPr bwMode="auto">
            <a:xfrm>
              <a:off x="2392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76" name="Text Box 180"/>
            <p:cNvSpPr txBox="1">
              <a:spLocks noChangeArrowheads="1"/>
            </p:cNvSpPr>
            <p:nvPr/>
          </p:nvSpPr>
          <p:spPr bwMode="auto">
            <a:xfrm>
              <a:off x="2045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77" name="Text Box 181"/>
            <p:cNvSpPr txBox="1">
              <a:spLocks noChangeArrowheads="1"/>
            </p:cNvSpPr>
            <p:nvPr/>
          </p:nvSpPr>
          <p:spPr bwMode="auto">
            <a:xfrm>
              <a:off x="1690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78" name="Text Box 182"/>
            <p:cNvSpPr txBox="1">
              <a:spLocks noChangeArrowheads="1"/>
            </p:cNvSpPr>
            <p:nvPr/>
          </p:nvSpPr>
          <p:spPr bwMode="auto">
            <a:xfrm>
              <a:off x="1340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79" name="Text Box 183"/>
            <p:cNvSpPr txBox="1">
              <a:spLocks noChangeArrowheads="1"/>
            </p:cNvSpPr>
            <p:nvPr/>
          </p:nvSpPr>
          <p:spPr bwMode="auto">
            <a:xfrm>
              <a:off x="983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80" name="Text Box 184"/>
            <p:cNvSpPr txBox="1">
              <a:spLocks noChangeArrowheads="1"/>
            </p:cNvSpPr>
            <p:nvPr/>
          </p:nvSpPr>
          <p:spPr bwMode="auto">
            <a:xfrm>
              <a:off x="3101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81" name="Text Box 185"/>
            <p:cNvSpPr txBox="1">
              <a:spLocks noChangeArrowheads="1"/>
            </p:cNvSpPr>
            <p:nvPr/>
          </p:nvSpPr>
          <p:spPr bwMode="auto">
            <a:xfrm>
              <a:off x="3448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82" name="Text Box 186"/>
            <p:cNvSpPr txBox="1">
              <a:spLocks noChangeArrowheads="1"/>
            </p:cNvSpPr>
            <p:nvPr/>
          </p:nvSpPr>
          <p:spPr bwMode="auto">
            <a:xfrm>
              <a:off x="3805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83" name="Text Box 187"/>
            <p:cNvSpPr txBox="1">
              <a:spLocks noChangeArrowheads="1"/>
            </p:cNvSpPr>
            <p:nvPr/>
          </p:nvSpPr>
          <p:spPr bwMode="auto">
            <a:xfrm>
              <a:off x="4153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84" name="Text Box 188"/>
            <p:cNvSpPr txBox="1">
              <a:spLocks noChangeArrowheads="1"/>
            </p:cNvSpPr>
            <p:nvPr/>
          </p:nvSpPr>
          <p:spPr bwMode="auto">
            <a:xfrm>
              <a:off x="4507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85" name="Text Box 189"/>
            <p:cNvSpPr txBox="1">
              <a:spLocks noChangeArrowheads="1"/>
            </p:cNvSpPr>
            <p:nvPr/>
          </p:nvSpPr>
          <p:spPr bwMode="auto">
            <a:xfrm>
              <a:off x="3101" y="258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86" name="Text Box 190"/>
            <p:cNvSpPr txBox="1">
              <a:spLocks noChangeArrowheads="1"/>
            </p:cNvSpPr>
            <p:nvPr/>
          </p:nvSpPr>
          <p:spPr bwMode="auto">
            <a:xfrm>
              <a:off x="3448" y="257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87" name="Text Box 191"/>
            <p:cNvSpPr txBox="1">
              <a:spLocks noChangeArrowheads="1"/>
            </p:cNvSpPr>
            <p:nvPr/>
          </p:nvSpPr>
          <p:spPr bwMode="auto">
            <a:xfrm>
              <a:off x="3806" y="258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88" name="Text Box 192"/>
            <p:cNvSpPr txBox="1">
              <a:spLocks noChangeArrowheads="1"/>
            </p:cNvSpPr>
            <p:nvPr/>
          </p:nvSpPr>
          <p:spPr bwMode="auto">
            <a:xfrm>
              <a:off x="4158" y="257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89" name="Text Box 193"/>
            <p:cNvSpPr txBox="1">
              <a:spLocks noChangeArrowheads="1"/>
            </p:cNvSpPr>
            <p:nvPr/>
          </p:nvSpPr>
          <p:spPr bwMode="auto">
            <a:xfrm>
              <a:off x="3101" y="293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90" name="Text Box 194"/>
            <p:cNvSpPr txBox="1">
              <a:spLocks noChangeArrowheads="1"/>
            </p:cNvSpPr>
            <p:nvPr/>
          </p:nvSpPr>
          <p:spPr bwMode="auto">
            <a:xfrm>
              <a:off x="3448" y="29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91" name="Text Box 195"/>
            <p:cNvSpPr txBox="1">
              <a:spLocks noChangeArrowheads="1"/>
            </p:cNvSpPr>
            <p:nvPr/>
          </p:nvSpPr>
          <p:spPr bwMode="auto">
            <a:xfrm>
              <a:off x="3806" y="293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9092" name="Text Box 196"/>
            <p:cNvSpPr txBox="1">
              <a:spLocks noChangeArrowheads="1"/>
            </p:cNvSpPr>
            <p:nvPr/>
          </p:nvSpPr>
          <p:spPr bwMode="auto">
            <a:xfrm>
              <a:off x="4158" y="29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209122" name="Group 226"/>
            <p:cNvGrpSpPr/>
            <p:nvPr/>
          </p:nvGrpSpPr>
          <p:grpSpPr bwMode="auto">
            <a:xfrm>
              <a:off x="1338" y="823"/>
              <a:ext cx="3162" cy="350"/>
              <a:chOff x="1605" y="210"/>
              <a:chExt cx="3117" cy="350"/>
            </a:xfrm>
          </p:grpSpPr>
          <p:sp>
            <p:nvSpPr>
              <p:cNvPr id="209123" name="Text Box 227"/>
              <p:cNvSpPr txBox="1">
                <a:spLocks noChangeArrowheads="1"/>
              </p:cNvSpPr>
              <p:nvPr/>
            </p:nvSpPr>
            <p:spPr bwMode="auto">
              <a:xfrm>
                <a:off x="2294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209124" name="Text Box 228"/>
              <p:cNvSpPr txBox="1">
                <a:spLocks noChangeArrowheads="1"/>
              </p:cNvSpPr>
              <p:nvPr/>
            </p:nvSpPr>
            <p:spPr bwMode="auto">
              <a:xfrm>
                <a:off x="4025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209125" name="Text Box 229"/>
              <p:cNvSpPr txBox="1">
                <a:spLocks noChangeArrowheads="1"/>
              </p:cNvSpPr>
              <p:nvPr/>
            </p:nvSpPr>
            <p:spPr bwMode="auto">
              <a:xfrm>
                <a:off x="4377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  <p:sp>
            <p:nvSpPr>
              <p:cNvPr id="209126" name="Text Box 230"/>
              <p:cNvSpPr txBox="1">
                <a:spLocks noChangeArrowheads="1"/>
              </p:cNvSpPr>
              <p:nvPr/>
            </p:nvSpPr>
            <p:spPr bwMode="auto">
              <a:xfrm>
                <a:off x="3676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Ơ</a:t>
                </a:r>
              </a:p>
            </p:txBody>
          </p:sp>
          <p:sp>
            <p:nvSpPr>
              <p:cNvPr id="209127" name="Text Box 231"/>
              <p:cNvSpPr txBox="1">
                <a:spLocks noChangeArrowheads="1"/>
              </p:cNvSpPr>
              <p:nvPr/>
            </p:nvSpPr>
            <p:spPr bwMode="auto">
              <a:xfrm>
                <a:off x="3323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Ư</a:t>
                </a:r>
              </a:p>
            </p:txBody>
          </p:sp>
          <p:sp>
            <p:nvSpPr>
              <p:cNvPr id="209128" name="Text Box 232"/>
              <p:cNvSpPr txBox="1">
                <a:spLocks noChangeArrowheads="1"/>
              </p:cNvSpPr>
              <p:nvPr/>
            </p:nvSpPr>
            <p:spPr bwMode="auto">
              <a:xfrm>
                <a:off x="2632" y="215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  <p:sp>
            <p:nvSpPr>
              <p:cNvPr id="209129" name="Text Box 233"/>
              <p:cNvSpPr txBox="1">
                <a:spLocks noChangeArrowheads="1"/>
              </p:cNvSpPr>
              <p:nvPr/>
            </p:nvSpPr>
            <p:spPr bwMode="auto">
              <a:xfrm>
                <a:off x="2981" y="210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V</a:t>
                </a:r>
              </a:p>
            </p:txBody>
          </p:sp>
          <p:sp>
            <p:nvSpPr>
              <p:cNvPr id="209130" name="Text Box 234"/>
              <p:cNvSpPr txBox="1">
                <a:spLocks noChangeArrowheads="1"/>
              </p:cNvSpPr>
              <p:nvPr/>
            </p:nvSpPr>
            <p:spPr bwMode="auto">
              <a:xfrm>
                <a:off x="1605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H</a:t>
                </a:r>
              </a:p>
            </p:txBody>
          </p:sp>
          <p:sp>
            <p:nvSpPr>
              <p:cNvPr id="209131" name="Text Box 235"/>
              <p:cNvSpPr txBox="1">
                <a:spLocks noChangeArrowheads="1"/>
              </p:cNvSpPr>
              <p:nvPr/>
            </p:nvSpPr>
            <p:spPr bwMode="auto">
              <a:xfrm>
                <a:off x="1944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Ù</a:t>
                </a:r>
              </a:p>
            </p:txBody>
          </p:sp>
        </p:grpSp>
      </p:grpSp>
      <p:grpSp>
        <p:nvGrpSpPr>
          <p:cNvPr id="209134" name="Group 238"/>
          <p:cNvGrpSpPr/>
          <p:nvPr/>
        </p:nvGrpSpPr>
        <p:grpSpPr bwMode="auto">
          <a:xfrm>
            <a:off x="5308601" y="1852613"/>
            <a:ext cx="2252663" cy="552450"/>
            <a:chOff x="3742" y="3761"/>
            <a:chExt cx="1372" cy="348"/>
          </a:xfrm>
        </p:grpSpPr>
        <p:sp>
          <p:nvSpPr>
            <p:cNvPr id="209135" name="Text Box 239"/>
            <p:cNvSpPr txBox="1">
              <a:spLocks noChangeArrowheads="1"/>
            </p:cNvSpPr>
            <p:nvPr/>
          </p:nvSpPr>
          <p:spPr bwMode="auto">
            <a:xfrm>
              <a:off x="4083" y="3762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Ă</a:t>
              </a:r>
            </a:p>
          </p:txBody>
        </p:sp>
        <p:sp>
          <p:nvSpPr>
            <p:cNvPr id="209136" name="Text Box 240"/>
            <p:cNvSpPr txBox="1">
              <a:spLocks noChangeArrowheads="1"/>
            </p:cNvSpPr>
            <p:nvPr/>
          </p:nvSpPr>
          <p:spPr bwMode="auto">
            <a:xfrm>
              <a:off x="3742" y="376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L</a:t>
              </a:r>
            </a:p>
          </p:txBody>
        </p:sp>
        <p:sp>
          <p:nvSpPr>
            <p:cNvPr id="209137" name="Text Box 241"/>
            <p:cNvSpPr txBox="1">
              <a:spLocks noChangeArrowheads="1"/>
            </p:cNvSpPr>
            <p:nvPr/>
          </p:nvSpPr>
          <p:spPr bwMode="auto">
            <a:xfrm>
              <a:off x="4430" y="3764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N</a:t>
              </a:r>
            </a:p>
          </p:txBody>
        </p:sp>
        <p:sp>
          <p:nvSpPr>
            <p:cNvPr id="209138" name="Text Box 242"/>
            <p:cNvSpPr txBox="1">
              <a:spLocks noChangeArrowheads="1"/>
            </p:cNvSpPr>
            <p:nvPr/>
          </p:nvSpPr>
          <p:spPr bwMode="auto">
            <a:xfrm>
              <a:off x="4769" y="376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90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90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90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9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9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9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9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0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01" name="Text Box 65"/>
          <p:cNvSpPr txBox="1">
            <a:spLocks noChangeArrowheads="1"/>
          </p:cNvSpPr>
          <p:nvPr/>
        </p:nvSpPr>
        <p:spPr bwMode="auto">
          <a:xfrm>
            <a:off x="1992314" y="404813"/>
            <a:ext cx="8351837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chùm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3602" name="Text Box 66"/>
          <p:cNvSpPr txBox="1">
            <a:spLocks noChangeArrowheads="1"/>
          </p:cNvSpPr>
          <p:nvPr/>
        </p:nvSpPr>
        <p:spPr bwMode="auto">
          <a:xfrm>
            <a:off x="2135189" y="5589589"/>
            <a:ext cx="8137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Câu 3: Đây là  tên một  nhân vật trong truyền thuyết đã bốc từng quả đồi, dời từng dãy núi để ngăn dòng nước lũ (có 7 chữ cái)?</a:t>
            </a:r>
          </a:p>
        </p:txBody>
      </p:sp>
      <p:grpSp>
        <p:nvGrpSpPr>
          <p:cNvPr id="193714" name="Group 178"/>
          <p:cNvGrpSpPr/>
          <p:nvPr/>
        </p:nvGrpSpPr>
        <p:grpSpPr bwMode="auto">
          <a:xfrm>
            <a:off x="2063750" y="1289051"/>
            <a:ext cx="8280400" cy="3914775"/>
            <a:chOff x="340" y="812"/>
            <a:chExt cx="5216" cy="2466"/>
          </a:xfrm>
        </p:grpSpPr>
        <p:grpSp>
          <p:nvGrpSpPr>
            <p:cNvPr id="193637" name="Group 101"/>
            <p:cNvGrpSpPr/>
            <p:nvPr/>
          </p:nvGrpSpPr>
          <p:grpSpPr bwMode="auto">
            <a:xfrm>
              <a:off x="340" y="812"/>
              <a:ext cx="5216" cy="2466"/>
              <a:chOff x="340" y="812"/>
              <a:chExt cx="5216" cy="2466"/>
            </a:xfrm>
          </p:grpSpPr>
          <p:grpSp>
            <p:nvGrpSpPr>
              <p:cNvPr id="193638" name="Group 102"/>
              <p:cNvGrpSpPr/>
              <p:nvPr/>
            </p:nvGrpSpPr>
            <p:grpSpPr bwMode="auto">
              <a:xfrm>
                <a:off x="340" y="874"/>
                <a:ext cx="512" cy="2398"/>
                <a:chOff x="340" y="874"/>
                <a:chExt cx="512" cy="2398"/>
              </a:xfrm>
            </p:grpSpPr>
            <p:sp>
              <p:nvSpPr>
                <p:cNvPr id="193639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340" y="874"/>
                  <a:ext cx="512" cy="28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>
                      <a:latin typeface="Times New Roman" panose="02020603050405020304" pitchFamily="18" charset="0"/>
                    </a:rPr>
                    <a:t>Câu 1</a:t>
                  </a:r>
                </a:p>
              </p:txBody>
            </p:sp>
            <p:sp>
              <p:nvSpPr>
                <p:cNvPr id="193640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340" y="2984"/>
                  <a:ext cx="512" cy="28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>
                      <a:latin typeface="Times New Roman" panose="02020603050405020304" pitchFamily="18" charset="0"/>
                    </a:rPr>
                    <a:t>Câu 7</a:t>
                  </a:r>
                </a:p>
              </p:txBody>
            </p:sp>
            <p:sp>
              <p:nvSpPr>
                <p:cNvPr id="193641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340" y="2630"/>
                  <a:ext cx="512" cy="28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>
                      <a:latin typeface="Times New Roman" panose="02020603050405020304" pitchFamily="18" charset="0"/>
                    </a:rPr>
                    <a:t>Câu 6</a:t>
                  </a:r>
                </a:p>
              </p:txBody>
            </p:sp>
            <p:sp>
              <p:nvSpPr>
                <p:cNvPr id="193642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340" y="2280"/>
                  <a:ext cx="512" cy="28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>
                      <a:latin typeface="Times New Roman" panose="02020603050405020304" pitchFamily="18" charset="0"/>
                    </a:rPr>
                    <a:t>Câu 5</a:t>
                  </a:r>
                </a:p>
              </p:txBody>
            </p:sp>
            <p:sp>
              <p:nvSpPr>
                <p:cNvPr id="193643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340" y="1933"/>
                  <a:ext cx="512" cy="28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>
                      <a:latin typeface="Times New Roman" panose="02020603050405020304" pitchFamily="18" charset="0"/>
                    </a:rPr>
                    <a:t>Câu 4</a:t>
                  </a:r>
                </a:p>
              </p:txBody>
            </p:sp>
            <p:sp>
              <p:nvSpPr>
                <p:cNvPr id="193644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340" y="1570"/>
                  <a:ext cx="512" cy="28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>
                      <a:latin typeface="Times New Roman" panose="02020603050405020304" pitchFamily="18" charset="0"/>
                    </a:rPr>
                    <a:t>Câu 3</a:t>
                  </a:r>
                </a:p>
              </p:txBody>
            </p:sp>
            <p:sp>
              <p:nvSpPr>
                <p:cNvPr id="19364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40" y="1223"/>
                  <a:ext cx="512" cy="28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>
                      <a:latin typeface="Times New Roman" panose="02020603050405020304" pitchFamily="18" charset="0"/>
                    </a:rPr>
                    <a:t>Câu 2</a:t>
                  </a:r>
                </a:p>
              </p:txBody>
            </p:sp>
          </p:grpSp>
          <p:sp>
            <p:nvSpPr>
              <p:cNvPr id="193646" name="Text Box 110"/>
              <p:cNvSpPr txBox="1">
                <a:spLocks noChangeArrowheads="1"/>
              </p:cNvSpPr>
              <p:nvPr/>
            </p:nvSpPr>
            <p:spPr bwMode="auto">
              <a:xfrm>
                <a:off x="2051" y="823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47" name="Text Box 111"/>
              <p:cNvSpPr txBox="1">
                <a:spLocks noChangeArrowheads="1"/>
              </p:cNvSpPr>
              <p:nvPr/>
            </p:nvSpPr>
            <p:spPr bwMode="auto">
              <a:xfrm>
                <a:off x="3806" y="823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48" name="Text Box 112"/>
              <p:cNvSpPr txBox="1">
                <a:spLocks noChangeArrowheads="1"/>
              </p:cNvSpPr>
              <p:nvPr/>
            </p:nvSpPr>
            <p:spPr bwMode="auto">
              <a:xfrm>
                <a:off x="4158" y="823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49" name="Text Box 113"/>
              <p:cNvSpPr txBox="1">
                <a:spLocks noChangeArrowheads="1"/>
              </p:cNvSpPr>
              <p:nvPr/>
            </p:nvSpPr>
            <p:spPr bwMode="auto">
              <a:xfrm>
                <a:off x="3457" y="823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50" name="Text Box 114"/>
              <p:cNvSpPr txBox="1">
                <a:spLocks noChangeArrowheads="1"/>
              </p:cNvSpPr>
              <p:nvPr/>
            </p:nvSpPr>
            <p:spPr bwMode="auto">
              <a:xfrm>
                <a:off x="3104" y="82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51" name="Text Box 115"/>
              <p:cNvSpPr txBox="1">
                <a:spLocks noChangeArrowheads="1"/>
              </p:cNvSpPr>
              <p:nvPr/>
            </p:nvSpPr>
            <p:spPr bwMode="auto">
              <a:xfrm>
                <a:off x="2403" y="818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52" name="Text Box 116"/>
              <p:cNvSpPr txBox="1">
                <a:spLocks noChangeArrowheads="1"/>
              </p:cNvSpPr>
              <p:nvPr/>
            </p:nvSpPr>
            <p:spPr bwMode="auto">
              <a:xfrm>
                <a:off x="2752" y="821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?</a:t>
                </a:r>
              </a:p>
            </p:txBody>
          </p:sp>
          <p:sp>
            <p:nvSpPr>
              <p:cNvPr id="193653" name="Text Box 117"/>
              <p:cNvSpPr txBox="1">
                <a:spLocks noChangeArrowheads="1"/>
              </p:cNvSpPr>
              <p:nvPr/>
            </p:nvSpPr>
            <p:spPr bwMode="auto">
              <a:xfrm>
                <a:off x="2749" y="1170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?</a:t>
                </a:r>
              </a:p>
            </p:txBody>
          </p:sp>
          <p:sp>
            <p:nvSpPr>
              <p:cNvPr id="193654" name="Text Box 118"/>
              <p:cNvSpPr txBox="1">
                <a:spLocks noChangeArrowheads="1"/>
              </p:cNvSpPr>
              <p:nvPr/>
            </p:nvSpPr>
            <p:spPr bwMode="auto">
              <a:xfrm>
                <a:off x="2405" y="117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55" name="Text Box 119"/>
              <p:cNvSpPr txBox="1">
                <a:spLocks noChangeArrowheads="1"/>
              </p:cNvSpPr>
              <p:nvPr/>
            </p:nvSpPr>
            <p:spPr bwMode="auto">
              <a:xfrm>
                <a:off x="1354" y="82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56" name="Text Box 120"/>
              <p:cNvSpPr txBox="1">
                <a:spLocks noChangeArrowheads="1"/>
              </p:cNvSpPr>
              <p:nvPr/>
            </p:nvSpPr>
            <p:spPr bwMode="auto">
              <a:xfrm>
                <a:off x="1701" y="82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57" name="Text Box 121"/>
              <p:cNvSpPr txBox="1">
                <a:spLocks noChangeArrowheads="1"/>
              </p:cNvSpPr>
              <p:nvPr/>
            </p:nvSpPr>
            <p:spPr bwMode="auto">
              <a:xfrm>
                <a:off x="3099" y="117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58" name="Text Box 122"/>
              <p:cNvSpPr txBox="1">
                <a:spLocks noChangeArrowheads="1"/>
              </p:cNvSpPr>
              <p:nvPr/>
            </p:nvSpPr>
            <p:spPr bwMode="auto">
              <a:xfrm>
                <a:off x="3454" y="116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59" name="Text Box 123"/>
              <p:cNvSpPr txBox="1">
                <a:spLocks noChangeArrowheads="1"/>
              </p:cNvSpPr>
              <p:nvPr/>
            </p:nvSpPr>
            <p:spPr bwMode="auto">
              <a:xfrm>
                <a:off x="2403" y="1525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60" name="Text Box 124"/>
              <p:cNvSpPr txBox="1">
                <a:spLocks noChangeArrowheads="1"/>
              </p:cNvSpPr>
              <p:nvPr/>
            </p:nvSpPr>
            <p:spPr bwMode="auto">
              <a:xfrm>
                <a:off x="2758" y="1525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?</a:t>
                </a:r>
              </a:p>
            </p:txBody>
          </p:sp>
          <p:sp>
            <p:nvSpPr>
              <p:cNvPr id="193661" name="Text Box 125"/>
              <p:cNvSpPr txBox="1">
                <a:spLocks noChangeArrowheads="1"/>
              </p:cNvSpPr>
              <p:nvPr/>
            </p:nvSpPr>
            <p:spPr bwMode="auto">
              <a:xfrm>
                <a:off x="2051" y="1525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62" name="Text Box 126"/>
              <p:cNvSpPr txBox="1">
                <a:spLocks noChangeArrowheads="1"/>
              </p:cNvSpPr>
              <p:nvPr/>
            </p:nvSpPr>
            <p:spPr bwMode="auto">
              <a:xfrm>
                <a:off x="3099" y="1525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63" name="Text Box 127"/>
              <p:cNvSpPr txBox="1">
                <a:spLocks noChangeArrowheads="1"/>
              </p:cNvSpPr>
              <p:nvPr/>
            </p:nvSpPr>
            <p:spPr bwMode="auto">
              <a:xfrm>
                <a:off x="3457" y="1525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64" name="Text Box 128"/>
              <p:cNvSpPr txBox="1">
                <a:spLocks noChangeArrowheads="1"/>
              </p:cNvSpPr>
              <p:nvPr/>
            </p:nvSpPr>
            <p:spPr bwMode="auto">
              <a:xfrm>
                <a:off x="3803" y="1525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65" name="Text Box 129"/>
              <p:cNvSpPr txBox="1">
                <a:spLocks noChangeArrowheads="1"/>
              </p:cNvSpPr>
              <p:nvPr/>
            </p:nvSpPr>
            <p:spPr bwMode="auto">
              <a:xfrm>
                <a:off x="4158" y="1525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66" name="Text Box 130"/>
              <p:cNvSpPr txBox="1">
                <a:spLocks noChangeArrowheads="1"/>
              </p:cNvSpPr>
              <p:nvPr/>
            </p:nvSpPr>
            <p:spPr bwMode="auto">
              <a:xfrm>
                <a:off x="3101" y="187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67" name="Text Box 131"/>
              <p:cNvSpPr txBox="1">
                <a:spLocks noChangeArrowheads="1"/>
              </p:cNvSpPr>
              <p:nvPr/>
            </p:nvSpPr>
            <p:spPr bwMode="auto">
              <a:xfrm>
                <a:off x="2746" y="1872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?</a:t>
                </a:r>
              </a:p>
            </p:txBody>
          </p:sp>
          <p:sp>
            <p:nvSpPr>
              <p:cNvPr id="193668" name="Text Box 132"/>
              <p:cNvSpPr txBox="1">
                <a:spLocks noChangeArrowheads="1"/>
              </p:cNvSpPr>
              <p:nvPr/>
            </p:nvSpPr>
            <p:spPr bwMode="auto">
              <a:xfrm>
                <a:off x="3448" y="187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69" name="Text Box 133"/>
              <p:cNvSpPr txBox="1">
                <a:spLocks noChangeArrowheads="1"/>
              </p:cNvSpPr>
              <p:nvPr/>
            </p:nvSpPr>
            <p:spPr bwMode="auto">
              <a:xfrm>
                <a:off x="3803" y="187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70" name="Text Box 134"/>
              <p:cNvSpPr txBox="1">
                <a:spLocks noChangeArrowheads="1"/>
              </p:cNvSpPr>
              <p:nvPr/>
            </p:nvSpPr>
            <p:spPr bwMode="auto">
              <a:xfrm>
                <a:off x="4153" y="187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71" name="Text Box 135"/>
              <p:cNvSpPr txBox="1">
                <a:spLocks noChangeArrowheads="1"/>
              </p:cNvSpPr>
              <p:nvPr/>
            </p:nvSpPr>
            <p:spPr bwMode="auto">
              <a:xfrm>
                <a:off x="4507" y="187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72" name="Text Box 136"/>
              <p:cNvSpPr txBox="1">
                <a:spLocks noChangeArrowheads="1"/>
              </p:cNvSpPr>
              <p:nvPr/>
            </p:nvSpPr>
            <p:spPr bwMode="auto">
              <a:xfrm>
                <a:off x="4857" y="187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73" name="Text Box 137"/>
              <p:cNvSpPr txBox="1">
                <a:spLocks noChangeArrowheads="1"/>
              </p:cNvSpPr>
              <p:nvPr/>
            </p:nvSpPr>
            <p:spPr bwMode="auto">
              <a:xfrm>
                <a:off x="5211" y="187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74" name="Text Box 138"/>
              <p:cNvSpPr txBox="1">
                <a:spLocks noChangeArrowheads="1"/>
              </p:cNvSpPr>
              <p:nvPr/>
            </p:nvSpPr>
            <p:spPr bwMode="auto">
              <a:xfrm>
                <a:off x="2748" y="2231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?</a:t>
                </a:r>
              </a:p>
            </p:txBody>
          </p:sp>
          <p:sp>
            <p:nvSpPr>
              <p:cNvPr id="193675" name="Text Box 139"/>
              <p:cNvSpPr txBox="1">
                <a:spLocks noChangeArrowheads="1"/>
              </p:cNvSpPr>
              <p:nvPr/>
            </p:nvSpPr>
            <p:spPr bwMode="auto">
              <a:xfrm>
                <a:off x="2746" y="2576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?</a:t>
                </a:r>
              </a:p>
            </p:txBody>
          </p:sp>
          <p:sp>
            <p:nvSpPr>
              <p:cNvPr id="193676" name="Text Box 140"/>
              <p:cNvSpPr txBox="1">
                <a:spLocks noChangeArrowheads="1"/>
              </p:cNvSpPr>
              <p:nvPr/>
            </p:nvSpPr>
            <p:spPr bwMode="auto">
              <a:xfrm>
                <a:off x="2744" y="2928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?</a:t>
                </a:r>
              </a:p>
            </p:txBody>
          </p:sp>
          <p:sp>
            <p:nvSpPr>
              <p:cNvPr id="193677" name="Text Box 141"/>
              <p:cNvSpPr txBox="1">
                <a:spLocks noChangeArrowheads="1"/>
              </p:cNvSpPr>
              <p:nvPr/>
            </p:nvSpPr>
            <p:spPr bwMode="auto">
              <a:xfrm>
                <a:off x="2392" y="2229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78" name="Text Box 142"/>
              <p:cNvSpPr txBox="1">
                <a:spLocks noChangeArrowheads="1"/>
              </p:cNvSpPr>
              <p:nvPr/>
            </p:nvSpPr>
            <p:spPr bwMode="auto">
              <a:xfrm>
                <a:off x="2045" y="2229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79" name="Text Box 143"/>
              <p:cNvSpPr txBox="1">
                <a:spLocks noChangeArrowheads="1"/>
              </p:cNvSpPr>
              <p:nvPr/>
            </p:nvSpPr>
            <p:spPr bwMode="auto">
              <a:xfrm>
                <a:off x="2392" y="258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80" name="Text Box 144"/>
              <p:cNvSpPr txBox="1">
                <a:spLocks noChangeArrowheads="1"/>
              </p:cNvSpPr>
              <p:nvPr/>
            </p:nvSpPr>
            <p:spPr bwMode="auto">
              <a:xfrm>
                <a:off x="2045" y="257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81" name="Text Box 145"/>
              <p:cNvSpPr txBox="1">
                <a:spLocks noChangeArrowheads="1"/>
              </p:cNvSpPr>
              <p:nvPr/>
            </p:nvSpPr>
            <p:spPr bwMode="auto">
              <a:xfrm>
                <a:off x="2392" y="293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82" name="Text Box 146"/>
              <p:cNvSpPr txBox="1">
                <a:spLocks noChangeArrowheads="1"/>
              </p:cNvSpPr>
              <p:nvPr/>
            </p:nvSpPr>
            <p:spPr bwMode="auto">
              <a:xfrm>
                <a:off x="2045" y="293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83" name="Text Box 147"/>
              <p:cNvSpPr txBox="1">
                <a:spLocks noChangeArrowheads="1"/>
              </p:cNvSpPr>
              <p:nvPr/>
            </p:nvSpPr>
            <p:spPr bwMode="auto">
              <a:xfrm>
                <a:off x="1690" y="293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84" name="Text Box 148"/>
              <p:cNvSpPr txBox="1">
                <a:spLocks noChangeArrowheads="1"/>
              </p:cNvSpPr>
              <p:nvPr/>
            </p:nvSpPr>
            <p:spPr bwMode="auto">
              <a:xfrm>
                <a:off x="1340" y="293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85" name="Text Box 149"/>
              <p:cNvSpPr txBox="1">
                <a:spLocks noChangeArrowheads="1"/>
              </p:cNvSpPr>
              <p:nvPr/>
            </p:nvSpPr>
            <p:spPr bwMode="auto">
              <a:xfrm>
                <a:off x="983" y="293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86" name="Text Box 150"/>
              <p:cNvSpPr txBox="1">
                <a:spLocks noChangeArrowheads="1"/>
              </p:cNvSpPr>
              <p:nvPr/>
            </p:nvSpPr>
            <p:spPr bwMode="auto">
              <a:xfrm>
                <a:off x="3101" y="222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87" name="Text Box 151"/>
              <p:cNvSpPr txBox="1">
                <a:spLocks noChangeArrowheads="1"/>
              </p:cNvSpPr>
              <p:nvPr/>
            </p:nvSpPr>
            <p:spPr bwMode="auto">
              <a:xfrm>
                <a:off x="3448" y="2229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88" name="Text Box 152"/>
              <p:cNvSpPr txBox="1">
                <a:spLocks noChangeArrowheads="1"/>
              </p:cNvSpPr>
              <p:nvPr/>
            </p:nvSpPr>
            <p:spPr bwMode="auto">
              <a:xfrm>
                <a:off x="3803" y="2229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89" name="Text Box 153"/>
              <p:cNvSpPr txBox="1">
                <a:spLocks noChangeArrowheads="1"/>
              </p:cNvSpPr>
              <p:nvPr/>
            </p:nvSpPr>
            <p:spPr bwMode="auto">
              <a:xfrm>
                <a:off x="4153" y="222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90" name="Text Box 154"/>
              <p:cNvSpPr txBox="1">
                <a:spLocks noChangeArrowheads="1"/>
              </p:cNvSpPr>
              <p:nvPr/>
            </p:nvSpPr>
            <p:spPr bwMode="auto">
              <a:xfrm>
                <a:off x="4507" y="222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91" name="Text Box 155"/>
              <p:cNvSpPr txBox="1">
                <a:spLocks noChangeArrowheads="1"/>
              </p:cNvSpPr>
              <p:nvPr/>
            </p:nvSpPr>
            <p:spPr bwMode="auto">
              <a:xfrm>
                <a:off x="3101" y="258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92" name="Text Box 156"/>
              <p:cNvSpPr txBox="1">
                <a:spLocks noChangeArrowheads="1"/>
              </p:cNvSpPr>
              <p:nvPr/>
            </p:nvSpPr>
            <p:spPr bwMode="auto">
              <a:xfrm>
                <a:off x="3448" y="257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93" name="Text Box 157"/>
              <p:cNvSpPr txBox="1">
                <a:spLocks noChangeArrowheads="1"/>
              </p:cNvSpPr>
              <p:nvPr/>
            </p:nvSpPr>
            <p:spPr bwMode="auto">
              <a:xfrm>
                <a:off x="3806" y="258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94" name="Text Box 158"/>
              <p:cNvSpPr txBox="1">
                <a:spLocks noChangeArrowheads="1"/>
              </p:cNvSpPr>
              <p:nvPr/>
            </p:nvSpPr>
            <p:spPr bwMode="auto">
              <a:xfrm>
                <a:off x="4158" y="257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95" name="Text Box 159"/>
              <p:cNvSpPr txBox="1">
                <a:spLocks noChangeArrowheads="1"/>
              </p:cNvSpPr>
              <p:nvPr/>
            </p:nvSpPr>
            <p:spPr bwMode="auto">
              <a:xfrm>
                <a:off x="3101" y="2933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96" name="Text Box 160"/>
              <p:cNvSpPr txBox="1">
                <a:spLocks noChangeArrowheads="1"/>
              </p:cNvSpPr>
              <p:nvPr/>
            </p:nvSpPr>
            <p:spPr bwMode="auto">
              <a:xfrm>
                <a:off x="3448" y="292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97" name="Text Box 161"/>
              <p:cNvSpPr txBox="1">
                <a:spLocks noChangeArrowheads="1"/>
              </p:cNvSpPr>
              <p:nvPr/>
            </p:nvSpPr>
            <p:spPr bwMode="auto">
              <a:xfrm>
                <a:off x="3806" y="2933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3698" name="Text Box 162"/>
              <p:cNvSpPr txBox="1">
                <a:spLocks noChangeArrowheads="1"/>
              </p:cNvSpPr>
              <p:nvPr/>
            </p:nvSpPr>
            <p:spPr bwMode="auto">
              <a:xfrm>
                <a:off x="4158" y="292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193699" name="Group 163"/>
              <p:cNvGrpSpPr/>
              <p:nvPr/>
            </p:nvGrpSpPr>
            <p:grpSpPr bwMode="auto">
              <a:xfrm>
                <a:off x="1367" y="812"/>
                <a:ext cx="3117" cy="350"/>
                <a:chOff x="1605" y="210"/>
                <a:chExt cx="3117" cy="350"/>
              </a:xfrm>
            </p:grpSpPr>
            <p:sp>
              <p:nvSpPr>
                <p:cNvPr id="193700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2294" y="212"/>
                  <a:ext cx="345" cy="3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3600" b="1"/>
                    <a:t>N</a:t>
                  </a:r>
                </a:p>
              </p:txBody>
            </p:sp>
            <p:sp>
              <p:nvSpPr>
                <p:cNvPr id="193701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4025" y="212"/>
                  <a:ext cx="345" cy="3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3600" b="1"/>
                    <a:t>N</a:t>
                  </a:r>
                </a:p>
              </p:txBody>
            </p:sp>
            <p:sp>
              <p:nvSpPr>
                <p:cNvPr id="193702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4377" y="212"/>
                  <a:ext cx="345" cy="3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3600" b="1"/>
                    <a:t>G</a:t>
                  </a:r>
                </a:p>
              </p:txBody>
            </p:sp>
            <p:sp>
              <p:nvSpPr>
                <p:cNvPr id="193703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3676" y="212"/>
                  <a:ext cx="345" cy="3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3600" b="1"/>
                    <a:t>Ơ</a:t>
                  </a:r>
                </a:p>
              </p:txBody>
            </p:sp>
            <p:sp>
              <p:nvSpPr>
                <p:cNvPr id="193704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3323" y="210"/>
                  <a:ext cx="345" cy="3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3600" b="1"/>
                    <a:t>Ư</a:t>
                  </a:r>
                </a:p>
              </p:txBody>
            </p:sp>
            <p:sp>
              <p:nvSpPr>
                <p:cNvPr id="193705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2632" y="215"/>
                  <a:ext cx="345" cy="3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3600" b="1"/>
                    <a:t>G</a:t>
                  </a:r>
                </a:p>
              </p:txBody>
            </p:sp>
            <p:sp>
              <p:nvSpPr>
                <p:cNvPr id="193706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2981" y="210"/>
                  <a:ext cx="345" cy="34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3600" b="1"/>
                    <a:t>V</a:t>
                  </a:r>
                </a:p>
              </p:txBody>
            </p:sp>
            <p:sp>
              <p:nvSpPr>
                <p:cNvPr id="193707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1605" y="210"/>
                  <a:ext cx="345" cy="3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3600" b="1"/>
                    <a:t>H</a:t>
                  </a:r>
                </a:p>
              </p:txBody>
            </p:sp>
            <p:sp>
              <p:nvSpPr>
                <p:cNvPr id="193708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1944" y="210"/>
                  <a:ext cx="345" cy="3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3600" b="1"/>
                    <a:t>Ù</a:t>
                  </a:r>
                </a:p>
              </p:txBody>
            </p:sp>
          </p:grpSp>
        </p:grpSp>
        <p:grpSp>
          <p:nvGrpSpPr>
            <p:cNvPr id="193709" name="Group 173"/>
            <p:cNvGrpSpPr/>
            <p:nvPr/>
          </p:nvGrpSpPr>
          <p:grpSpPr bwMode="auto">
            <a:xfrm>
              <a:off x="2397" y="1174"/>
              <a:ext cx="1388" cy="351"/>
              <a:chOff x="2762" y="137"/>
              <a:chExt cx="1388" cy="351"/>
            </a:xfrm>
          </p:grpSpPr>
          <p:sp>
            <p:nvSpPr>
              <p:cNvPr id="193710" name="Text Box 174"/>
              <p:cNvSpPr txBox="1">
                <a:spLocks noChangeArrowheads="1"/>
              </p:cNvSpPr>
              <p:nvPr/>
            </p:nvSpPr>
            <p:spPr bwMode="auto">
              <a:xfrm>
                <a:off x="3103" y="143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Ă</a:t>
                </a:r>
              </a:p>
            </p:txBody>
          </p:sp>
          <p:sp>
            <p:nvSpPr>
              <p:cNvPr id="193711" name="Text Box 175"/>
              <p:cNvSpPr txBox="1">
                <a:spLocks noChangeArrowheads="1"/>
              </p:cNvSpPr>
              <p:nvPr/>
            </p:nvSpPr>
            <p:spPr bwMode="auto">
              <a:xfrm>
                <a:off x="2762" y="143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L</a:t>
                </a:r>
              </a:p>
            </p:txBody>
          </p:sp>
          <p:sp>
            <p:nvSpPr>
              <p:cNvPr id="193712" name="Text Box 176"/>
              <p:cNvSpPr txBox="1">
                <a:spLocks noChangeArrowheads="1"/>
              </p:cNvSpPr>
              <p:nvPr/>
            </p:nvSpPr>
            <p:spPr bwMode="auto">
              <a:xfrm>
                <a:off x="3450" y="13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3713" name="Text Box 177"/>
              <p:cNvSpPr txBox="1">
                <a:spLocks noChangeArrowheads="1"/>
              </p:cNvSpPr>
              <p:nvPr/>
            </p:nvSpPr>
            <p:spPr bwMode="auto">
              <a:xfrm>
                <a:off x="3805" y="14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</p:grpSp>
      </p:grpSp>
      <p:grpSp>
        <p:nvGrpSpPr>
          <p:cNvPr id="193716" name="Group 180"/>
          <p:cNvGrpSpPr/>
          <p:nvPr/>
        </p:nvGrpSpPr>
        <p:grpSpPr bwMode="auto">
          <a:xfrm>
            <a:off x="4787900" y="2428875"/>
            <a:ext cx="3879850" cy="547688"/>
            <a:chOff x="1741" y="3856"/>
            <a:chExt cx="2444" cy="345"/>
          </a:xfrm>
        </p:grpSpPr>
        <p:sp>
          <p:nvSpPr>
            <p:cNvPr id="193717" name="Text Box 181"/>
            <p:cNvSpPr txBox="1">
              <a:spLocks noChangeArrowheads="1"/>
            </p:cNvSpPr>
            <p:nvPr/>
          </p:nvSpPr>
          <p:spPr bwMode="auto">
            <a:xfrm>
              <a:off x="2789" y="385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T</a:t>
              </a:r>
            </a:p>
          </p:txBody>
        </p:sp>
        <p:sp>
          <p:nvSpPr>
            <p:cNvPr id="193718" name="Text Box 182"/>
            <p:cNvSpPr txBox="1">
              <a:spLocks noChangeArrowheads="1"/>
            </p:cNvSpPr>
            <p:nvPr/>
          </p:nvSpPr>
          <p:spPr bwMode="auto">
            <a:xfrm>
              <a:off x="2434" y="3856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N</a:t>
              </a:r>
            </a:p>
          </p:txBody>
        </p:sp>
        <p:sp>
          <p:nvSpPr>
            <p:cNvPr id="193719" name="Text Box 183"/>
            <p:cNvSpPr txBox="1">
              <a:spLocks noChangeArrowheads="1"/>
            </p:cNvSpPr>
            <p:nvPr/>
          </p:nvSpPr>
          <p:spPr bwMode="auto">
            <a:xfrm>
              <a:off x="2080" y="385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Ơ</a:t>
              </a:r>
            </a:p>
          </p:txBody>
        </p:sp>
        <p:sp>
          <p:nvSpPr>
            <p:cNvPr id="193720" name="Text Box 184"/>
            <p:cNvSpPr txBox="1">
              <a:spLocks noChangeArrowheads="1"/>
            </p:cNvSpPr>
            <p:nvPr/>
          </p:nvSpPr>
          <p:spPr bwMode="auto">
            <a:xfrm>
              <a:off x="3136" y="385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I</a:t>
              </a:r>
            </a:p>
          </p:txBody>
        </p:sp>
        <p:sp>
          <p:nvSpPr>
            <p:cNvPr id="193721" name="Text Box 185"/>
            <p:cNvSpPr txBox="1">
              <a:spLocks noChangeArrowheads="1"/>
            </p:cNvSpPr>
            <p:nvPr/>
          </p:nvSpPr>
          <p:spPr bwMode="auto">
            <a:xfrm>
              <a:off x="3494" y="385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N</a:t>
              </a:r>
            </a:p>
          </p:txBody>
        </p:sp>
        <p:sp>
          <p:nvSpPr>
            <p:cNvPr id="193722" name="Text Box 186"/>
            <p:cNvSpPr txBox="1">
              <a:spLocks noChangeArrowheads="1"/>
            </p:cNvSpPr>
            <p:nvPr/>
          </p:nvSpPr>
          <p:spPr bwMode="auto">
            <a:xfrm>
              <a:off x="3840" y="385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H</a:t>
              </a:r>
            </a:p>
          </p:txBody>
        </p:sp>
        <p:sp>
          <p:nvSpPr>
            <p:cNvPr id="193723" name="Text Box 187"/>
            <p:cNvSpPr txBox="1">
              <a:spLocks noChangeArrowheads="1"/>
            </p:cNvSpPr>
            <p:nvPr/>
          </p:nvSpPr>
          <p:spPr bwMode="auto">
            <a:xfrm>
              <a:off x="1741" y="385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3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3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3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5" name="Text Box 65"/>
          <p:cNvSpPr txBox="1">
            <a:spLocks noChangeArrowheads="1"/>
          </p:cNvSpPr>
          <p:nvPr/>
        </p:nvSpPr>
        <p:spPr bwMode="auto">
          <a:xfrm>
            <a:off x="1992314" y="404813"/>
            <a:ext cx="8351837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chùm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14" name="Text Box 154"/>
          <p:cNvSpPr txBox="1">
            <a:spLocks noChangeArrowheads="1"/>
          </p:cNvSpPr>
          <p:nvPr/>
        </p:nvSpPr>
        <p:spPr bwMode="auto">
          <a:xfrm>
            <a:off x="2135189" y="5589588"/>
            <a:ext cx="813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Câu 4: Đây là chức quan đứng đầu các bộ (có 8 chữ cái)?</a:t>
            </a:r>
          </a:p>
        </p:txBody>
      </p:sp>
      <p:grpSp>
        <p:nvGrpSpPr>
          <p:cNvPr id="194731" name="Group 171"/>
          <p:cNvGrpSpPr/>
          <p:nvPr/>
        </p:nvGrpSpPr>
        <p:grpSpPr bwMode="auto">
          <a:xfrm>
            <a:off x="2063750" y="1289051"/>
            <a:ext cx="8280400" cy="3914775"/>
            <a:chOff x="340" y="812"/>
            <a:chExt cx="5216" cy="2466"/>
          </a:xfrm>
        </p:grpSpPr>
        <p:grpSp>
          <p:nvGrpSpPr>
            <p:cNvPr id="194638" name="Group 78"/>
            <p:cNvGrpSpPr/>
            <p:nvPr/>
          </p:nvGrpSpPr>
          <p:grpSpPr bwMode="auto">
            <a:xfrm>
              <a:off x="340" y="874"/>
              <a:ext cx="512" cy="2398"/>
              <a:chOff x="340" y="874"/>
              <a:chExt cx="512" cy="2398"/>
            </a:xfrm>
          </p:grpSpPr>
          <p:sp>
            <p:nvSpPr>
              <p:cNvPr id="194639" name="Text Box 79"/>
              <p:cNvSpPr txBox="1">
                <a:spLocks noChangeArrowheads="1"/>
              </p:cNvSpPr>
              <p:nvPr/>
            </p:nvSpPr>
            <p:spPr bwMode="auto">
              <a:xfrm>
                <a:off x="340" y="874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1</a:t>
                </a:r>
              </a:p>
            </p:txBody>
          </p:sp>
          <p:sp>
            <p:nvSpPr>
              <p:cNvPr id="194640" name="Text Box 80"/>
              <p:cNvSpPr txBox="1">
                <a:spLocks noChangeArrowheads="1"/>
              </p:cNvSpPr>
              <p:nvPr/>
            </p:nvSpPr>
            <p:spPr bwMode="auto">
              <a:xfrm>
                <a:off x="340" y="2984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7</a:t>
                </a:r>
              </a:p>
            </p:txBody>
          </p:sp>
          <p:sp>
            <p:nvSpPr>
              <p:cNvPr id="194641" name="Text Box 81"/>
              <p:cNvSpPr txBox="1">
                <a:spLocks noChangeArrowheads="1"/>
              </p:cNvSpPr>
              <p:nvPr/>
            </p:nvSpPr>
            <p:spPr bwMode="auto">
              <a:xfrm>
                <a:off x="340" y="263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6</a:t>
                </a:r>
              </a:p>
            </p:txBody>
          </p:sp>
          <p:sp>
            <p:nvSpPr>
              <p:cNvPr id="194642" name="Text Box 82"/>
              <p:cNvSpPr txBox="1">
                <a:spLocks noChangeArrowheads="1"/>
              </p:cNvSpPr>
              <p:nvPr/>
            </p:nvSpPr>
            <p:spPr bwMode="auto">
              <a:xfrm>
                <a:off x="340" y="228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5</a:t>
                </a:r>
              </a:p>
            </p:txBody>
          </p:sp>
          <p:sp>
            <p:nvSpPr>
              <p:cNvPr id="194643" name="Text Box 83"/>
              <p:cNvSpPr txBox="1">
                <a:spLocks noChangeArrowheads="1"/>
              </p:cNvSpPr>
              <p:nvPr/>
            </p:nvSpPr>
            <p:spPr bwMode="auto">
              <a:xfrm>
                <a:off x="340" y="1933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4</a:t>
                </a:r>
              </a:p>
            </p:txBody>
          </p:sp>
          <p:sp>
            <p:nvSpPr>
              <p:cNvPr id="194644" name="Text Box 84"/>
              <p:cNvSpPr txBox="1">
                <a:spLocks noChangeArrowheads="1"/>
              </p:cNvSpPr>
              <p:nvPr/>
            </p:nvSpPr>
            <p:spPr bwMode="auto">
              <a:xfrm>
                <a:off x="340" y="157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3</a:t>
                </a:r>
              </a:p>
            </p:txBody>
          </p:sp>
          <p:sp>
            <p:nvSpPr>
              <p:cNvPr id="194645" name="Text Box 85"/>
              <p:cNvSpPr txBox="1">
                <a:spLocks noChangeArrowheads="1"/>
              </p:cNvSpPr>
              <p:nvPr/>
            </p:nvSpPr>
            <p:spPr bwMode="auto">
              <a:xfrm>
                <a:off x="340" y="1223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2</a:t>
                </a:r>
              </a:p>
            </p:txBody>
          </p:sp>
        </p:grpSp>
        <p:sp>
          <p:nvSpPr>
            <p:cNvPr id="194646" name="Text Box 86"/>
            <p:cNvSpPr txBox="1">
              <a:spLocks noChangeArrowheads="1"/>
            </p:cNvSpPr>
            <p:nvPr/>
          </p:nvSpPr>
          <p:spPr bwMode="auto">
            <a:xfrm>
              <a:off x="2051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47" name="Text Box 87"/>
            <p:cNvSpPr txBox="1">
              <a:spLocks noChangeArrowheads="1"/>
            </p:cNvSpPr>
            <p:nvPr/>
          </p:nvSpPr>
          <p:spPr bwMode="auto">
            <a:xfrm>
              <a:off x="3806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48" name="Text Box 88"/>
            <p:cNvSpPr txBox="1">
              <a:spLocks noChangeArrowheads="1"/>
            </p:cNvSpPr>
            <p:nvPr/>
          </p:nvSpPr>
          <p:spPr bwMode="auto">
            <a:xfrm>
              <a:off x="4158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49" name="Text Box 89"/>
            <p:cNvSpPr txBox="1">
              <a:spLocks noChangeArrowheads="1"/>
            </p:cNvSpPr>
            <p:nvPr/>
          </p:nvSpPr>
          <p:spPr bwMode="auto">
            <a:xfrm>
              <a:off x="3457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50" name="Text Box 90"/>
            <p:cNvSpPr txBox="1">
              <a:spLocks noChangeArrowheads="1"/>
            </p:cNvSpPr>
            <p:nvPr/>
          </p:nvSpPr>
          <p:spPr bwMode="auto">
            <a:xfrm>
              <a:off x="3104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51" name="Text Box 91"/>
            <p:cNvSpPr txBox="1">
              <a:spLocks noChangeArrowheads="1"/>
            </p:cNvSpPr>
            <p:nvPr/>
          </p:nvSpPr>
          <p:spPr bwMode="auto">
            <a:xfrm>
              <a:off x="2403" y="818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52" name="Text Box 92"/>
            <p:cNvSpPr txBox="1">
              <a:spLocks noChangeArrowheads="1"/>
            </p:cNvSpPr>
            <p:nvPr/>
          </p:nvSpPr>
          <p:spPr bwMode="auto">
            <a:xfrm>
              <a:off x="2752" y="82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4653" name="Text Box 93"/>
            <p:cNvSpPr txBox="1">
              <a:spLocks noChangeArrowheads="1"/>
            </p:cNvSpPr>
            <p:nvPr/>
          </p:nvSpPr>
          <p:spPr bwMode="auto">
            <a:xfrm>
              <a:off x="2749" y="1170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4654" name="Text Box 94"/>
            <p:cNvSpPr txBox="1">
              <a:spLocks noChangeArrowheads="1"/>
            </p:cNvSpPr>
            <p:nvPr/>
          </p:nvSpPr>
          <p:spPr bwMode="auto">
            <a:xfrm>
              <a:off x="2405" y="117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55" name="Text Box 95"/>
            <p:cNvSpPr txBox="1">
              <a:spLocks noChangeArrowheads="1"/>
            </p:cNvSpPr>
            <p:nvPr/>
          </p:nvSpPr>
          <p:spPr bwMode="auto">
            <a:xfrm>
              <a:off x="1354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56" name="Text Box 96"/>
            <p:cNvSpPr txBox="1">
              <a:spLocks noChangeArrowheads="1"/>
            </p:cNvSpPr>
            <p:nvPr/>
          </p:nvSpPr>
          <p:spPr bwMode="auto">
            <a:xfrm>
              <a:off x="1701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57" name="Text Box 97"/>
            <p:cNvSpPr txBox="1">
              <a:spLocks noChangeArrowheads="1"/>
            </p:cNvSpPr>
            <p:nvPr/>
          </p:nvSpPr>
          <p:spPr bwMode="auto">
            <a:xfrm>
              <a:off x="3099" y="117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58" name="Text Box 98"/>
            <p:cNvSpPr txBox="1">
              <a:spLocks noChangeArrowheads="1"/>
            </p:cNvSpPr>
            <p:nvPr/>
          </p:nvSpPr>
          <p:spPr bwMode="auto">
            <a:xfrm>
              <a:off x="3454" y="116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59" name="Text Box 99"/>
            <p:cNvSpPr txBox="1">
              <a:spLocks noChangeArrowheads="1"/>
            </p:cNvSpPr>
            <p:nvPr/>
          </p:nvSpPr>
          <p:spPr bwMode="auto">
            <a:xfrm>
              <a:off x="2403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60" name="Text Box 100"/>
            <p:cNvSpPr txBox="1">
              <a:spLocks noChangeArrowheads="1"/>
            </p:cNvSpPr>
            <p:nvPr/>
          </p:nvSpPr>
          <p:spPr bwMode="auto">
            <a:xfrm>
              <a:off x="2758" y="1525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4661" name="Text Box 101"/>
            <p:cNvSpPr txBox="1">
              <a:spLocks noChangeArrowheads="1"/>
            </p:cNvSpPr>
            <p:nvPr/>
          </p:nvSpPr>
          <p:spPr bwMode="auto">
            <a:xfrm>
              <a:off x="2051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62" name="Text Box 102"/>
            <p:cNvSpPr txBox="1">
              <a:spLocks noChangeArrowheads="1"/>
            </p:cNvSpPr>
            <p:nvPr/>
          </p:nvSpPr>
          <p:spPr bwMode="auto">
            <a:xfrm>
              <a:off x="3099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63" name="Text Box 103"/>
            <p:cNvSpPr txBox="1">
              <a:spLocks noChangeArrowheads="1"/>
            </p:cNvSpPr>
            <p:nvPr/>
          </p:nvSpPr>
          <p:spPr bwMode="auto">
            <a:xfrm>
              <a:off x="3457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64" name="Text Box 104"/>
            <p:cNvSpPr txBox="1">
              <a:spLocks noChangeArrowheads="1"/>
            </p:cNvSpPr>
            <p:nvPr/>
          </p:nvSpPr>
          <p:spPr bwMode="auto">
            <a:xfrm>
              <a:off x="3803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65" name="Text Box 105"/>
            <p:cNvSpPr txBox="1">
              <a:spLocks noChangeArrowheads="1"/>
            </p:cNvSpPr>
            <p:nvPr/>
          </p:nvSpPr>
          <p:spPr bwMode="auto">
            <a:xfrm>
              <a:off x="4158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66" name="Text Box 106"/>
            <p:cNvSpPr txBox="1">
              <a:spLocks noChangeArrowheads="1"/>
            </p:cNvSpPr>
            <p:nvPr/>
          </p:nvSpPr>
          <p:spPr bwMode="auto">
            <a:xfrm>
              <a:off x="3101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67" name="Text Box 107"/>
            <p:cNvSpPr txBox="1">
              <a:spLocks noChangeArrowheads="1"/>
            </p:cNvSpPr>
            <p:nvPr/>
          </p:nvSpPr>
          <p:spPr bwMode="auto">
            <a:xfrm>
              <a:off x="2746" y="1872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4668" name="Text Box 108"/>
            <p:cNvSpPr txBox="1">
              <a:spLocks noChangeArrowheads="1"/>
            </p:cNvSpPr>
            <p:nvPr/>
          </p:nvSpPr>
          <p:spPr bwMode="auto">
            <a:xfrm>
              <a:off x="3448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69" name="Text Box 109"/>
            <p:cNvSpPr txBox="1">
              <a:spLocks noChangeArrowheads="1"/>
            </p:cNvSpPr>
            <p:nvPr/>
          </p:nvSpPr>
          <p:spPr bwMode="auto">
            <a:xfrm>
              <a:off x="3803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70" name="Text Box 110"/>
            <p:cNvSpPr txBox="1">
              <a:spLocks noChangeArrowheads="1"/>
            </p:cNvSpPr>
            <p:nvPr/>
          </p:nvSpPr>
          <p:spPr bwMode="auto">
            <a:xfrm>
              <a:off x="4153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71" name="Text Box 111"/>
            <p:cNvSpPr txBox="1">
              <a:spLocks noChangeArrowheads="1"/>
            </p:cNvSpPr>
            <p:nvPr/>
          </p:nvSpPr>
          <p:spPr bwMode="auto">
            <a:xfrm>
              <a:off x="4507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72" name="Text Box 112"/>
            <p:cNvSpPr txBox="1">
              <a:spLocks noChangeArrowheads="1"/>
            </p:cNvSpPr>
            <p:nvPr/>
          </p:nvSpPr>
          <p:spPr bwMode="auto">
            <a:xfrm>
              <a:off x="4857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73" name="Text Box 113"/>
            <p:cNvSpPr txBox="1">
              <a:spLocks noChangeArrowheads="1"/>
            </p:cNvSpPr>
            <p:nvPr/>
          </p:nvSpPr>
          <p:spPr bwMode="auto">
            <a:xfrm>
              <a:off x="5211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74" name="Text Box 114"/>
            <p:cNvSpPr txBox="1">
              <a:spLocks noChangeArrowheads="1"/>
            </p:cNvSpPr>
            <p:nvPr/>
          </p:nvSpPr>
          <p:spPr bwMode="auto">
            <a:xfrm>
              <a:off x="2748" y="223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4675" name="Text Box 115"/>
            <p:cNvSpPr txBox="1">
              <a:spLocks noChangeArrowheads="1"/>
            </p:cNvSpPr>
            <p:nvPr/>
          </p:nvSpPr>
          <p:spPr bwMode="auto">
            <a:xfrm>
              <a:off x="2746" y="2576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4676" name="Text Box 116"/>
            <p:cNvSpPr txBox="1">
              <a:spLocks noChangeArrowheads="1"/>
            </p:cNvSpPr>
            <p:nvPr/>
          </p:nvSpPr>
          <p:spPr bwMode="auto">
            <a:xfrm>
              <a:off x="2744" y="2928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4677" name="Text Box 117"/>
            <p:cNvSpPr txBox="1">
              <a:spLocks noChangeArrowheads="1"/>
            </p:cNvSpPr>
            <p:nvPr/>
          </p:nvSpPr>
          <p:spPr bwMode="auto">
            <a:xfrm>
              <a:off x="2392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78" name="Text Box 118"/>
            <p:cNvSpPr txBox="1">
              <a:spLocks noChangeArrowheads="1"/>
            </p:cNvSpPr>
            <p:nvPr/>
          </p:nvSpPr>
          <p:spPr bwMode="auto">
            <a:xfrm>
              <a:off x="2045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79" name="Text Box 119"/>
            <p:cNvSpPr txBox="1">
              <a:spLocks noChangeArrowheads="1"/>
            </p:cNvSpPr>
            <p:nvPr/>
          </p:nvSpPr>
          <p:spPr bwMode="auto">
            <a:xfrm>
              <a:off x="2392" y="258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80" name="Text Box 120"/>
            <p:cNvSpPr txBox="1">
              <a:spLocks noChangeArrowheads="1"/>
            </p:cNvSpPr>
            <p:nvPr/>
          </p:nvSpPr>
          <p:spPr bwMode="auto">
            <a:xfrm>
              <a:off x="2045" y="257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81" name="Text Box 121"/>
            <p:cNvSpPr txBox="1">
              <a:spLocks noChangeArrowheads="1"/>
            </p:cNvSpPr>
            <p:nvPr/>
          </p:nvSpPr>
          <p:spPr bwMode="auto">
            <a:xfrm>
              <a:off x="2392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82" name="Text Box 122"/>
            <p:cNvSpPr txBox="1">
              <a:spLocks noChangeArrowheads="1"/>
            </p:cNvSpPr>
            <p:nvPr/>
          </p:nvSpPr>
          <p:spPr bwMode="auto">
            <a:xfrm>
              <a:off x="2045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83" name="Text Box 123"/>
            <p:cNvSpPr txBox="1">
              <a:spLocks noChangeArrowheads="1"/>
            </p:cNvSpPr>
            <p:nvPr/>
          </p:nvSpPr>
          <p:spPr bwMode="auto">
            <a:xfrm>
              <a:off x="1690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84" name="Text Box 124"/>
            <p:cNvSpPr txBox="1">
              <a:spLocks noChangeArrowheads="1"/>
            </p:cNvSpPr>
            <p:nvPr/>
          </p:nvSpPr>
          <p:spPr bwMode="auto">
            <a:xfrm>
              <a:off x="1340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85" name="Text Box 125"/>
            <p:cNvSpPr txBox="1">
              <a:spLocks noChangeArrowheads="1"/>
            </p:cNvSpPr>
            <p:nvPr/>
          </p:nvSpPr>
          <p:spPr bwMode="auto">
            <a:xfrm>
              <a:off x="983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86" name="Text Box 126"/>
            <p:cNvSpPr txBox="1">
              <a:spLocks noChangeArrowheads="1"/>
            </p:cNvSpPr>
            <p:nvPr/>
          </p:nvSpPr>
          <p:spPr bwMode="auto">
            <a:xfrm>
              <a:off x="3101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87" name="Text Box 127"/>
            <p:cNvSpPr txBox="1">
              <a:spLocks noChangeArrowheads="1"/>
            </p:cNvSpPr>
            <p:nvPr/>
          </p:nvSpPr>
          <p:spPr bwMode="auto">
            <a:xfrm>
              <a:off x="3448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88" name="Text Box 128"/>
            <p:cNvSpPr txBox="1">
              <a:spLocks noChangeArrowheads="1"/>
            </p:cNvSpPr>
            <p:nvPr/>
          </p:nvSpPr>
          <p:spPr bwMode="auto">
            <a:xfrm>
              <a:off x="3803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89" name="Text Box 129"/>
            <p:cNvSpPr txBox="1">
              <a:spLocks noChangeArrowheads="1"/>
            </p:cNvSpPr>
            <p:nvPr/>
          </p:nvSpPr>
          <p:spPr bwMode="auto">
            <a:xfrm>
              <a:off x="4153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90" name="Text Box 130"/>
            <p:cNvSpPr txBox="1">
              <a:spLocks noChangeArrowheads="1"/>
            </p:cNvSpPr>
            <p:nvPr/>
          </p:nvSpPr>
          <p:spPr bwMode="auto">
            <a:xfrm>
              <a:off x="4507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91" name="Text Box 131"/>
            <p:cNvSpPr txBox="1">
              <a:spLocks noChangeArrowheads="1"/>
            </p:cNvSpPr>
            <p:nvPr/>
          </p:nvSpPr>
          <p:spPr bwMode="auto">
            <a:xfrm>
              <a:off x="3101" y="258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92" name="Text Box 132"/>
            <p:cNvSpPr txBox="1">
              <a:spLocks noChangeArrowheads="1"/>
            </p:cNvSpPr>
            <p:nvPr/>
          </p:nvSpPr>
          <p:spPr bwMode="auto">
            <a:xfrm>
              <a:off x="3448" y="257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93" name="Text Box 133"/>
            <p:cNvSpPr txBox="1">
              <a:spLocks noChangeArrowheads="1"/>
            </p:cNvSpPr>
            <p:nvPr/>
          </p:nvSpPr>
          <p:spPr bwMode="auto">
            <a:xfrm>
              <a:off x="3806" y="258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94" name="Text Box 134"/>
            <p:cNvSpPr txBox="1">
              <a:spLocks noChangeArrowheads="1"/>
            </p:cNvSpPr>
            <p:nvPr/>
          </p:nvSpPr>
          <p:spPr bwMode="auto">
            <a:xfrm>
              <a:off x="4158" y="257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95" name="Text Box 135"/>
            <p:cNvSpPr txBox="1">
              <a:spLocks noChangeArrowheads="1"/>
            </p:cNvSpPr>
            <p:nvPr/>
          </p:nvSpPr>
          <p:spPr bwMode="auto">
            <a:xfrm>
              <a:off x="3101" y="293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96" name="Text Box 136"/>
            <p:cNvSpPr txBox="1">
              <a:spLocks noChangeArrowheads="1"/>
            </p:cNvSpPr>
            <p:nvPr/>
          </p:nvSpPr>
          <p:spPr bwMode="auto">
            <a:xfrm>
              <a:off x="3448" y="29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97" name="Text Box 137"/>
            <p:cNvSpPr txBox="1">
              <a:spLocks noChangeArrowheads="1"/>
            </p:cNvSpPr>
            <p:nvPr/>
          </p:nvSpPr>
          <p:spPr bwMode="auto">
            <a:xfrm>
              <a:off x="3806" y="293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698" name="Text Box 138"/>
            <p:cNvSpPr txBox="1">
              <a:spLocks noChangeArrowheads="1"/>
            </p:cNvSpPr>
            <p:nvPr/>
          </p:nvSpPr>
          <p:spPr bwMode="auto">
            <a:xfrm>
              <a:off x="4158" y="29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4699" name="Group 139"/>
            <p:cNvGrpSpPr/>
            <p:nvPr/>
          </p:nvGrpSpPr>
          <p:grpSpPr bwMode="auto">
            <a:xfrm>
              <a:off x="1367" y="812"/>
              <a:ext cx="3117" cy="350"/>
              <a:chOff x="1605" y="210"/>
              <a:chExt cx="3117" cy="350"/>
            </a:xfrm>
          </p:grpSpPr>
          <p:sp>
            <p:nvSpPr>
              <p:cNvPr id="194700" name="Text Box 140"/>
              <p:cNvSpPr txBox="1">
                <a:spLocks noChangeArrowheads="1"/>
              </p:cNvSpPr>
              <p:nvPr/>
            </p:nvSpPr>
            <p:spPr bwMode="auto">
              <a:xfrm>
                <a:off x="2294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4701" name="Text Box 141"/>
              <p:cNvSpPr txBox="1">
                <a:spLocks noChangeArrowheads="1"/>
              </p:cNvSpPr>
              <p:nvPr/>
            </p:nvSpPr>
            <p:spPr bwMode="auto">
              <a:xfrm>
                <a:off x="4025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4702" name="Text Box 142"/>
              <p:cNvSpPr txBox="1">
                <a:spLocks noChangeArrowheads="1"/>
              </p:cNvSpPr>
              <p:nvPr/>
            </p:nvSpPr>
            <p:spPr bwMode="auto">
              <a:xfrm>
                <a:off x="4377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  <p:sp>
            <p:nvSpPr>
              <p:cNvPr id="194703" name="Text Box 143"/>
              <p:cNvSpPr txBox="1">
                <a:spLocks noChangeArrowheads="1"/>
              </p:cNvSpPr>
              <p:nvPr/>
            </p:nvSpPr>
            <p:spPr bwMode="auto">
              <a:xfrm>
                <a:off x="3676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Ơ</a:t>
                </a:r>
              </a:p>
            </p:txBody>
          </p:sp>
          <p:sp>
            <p:nvSpPr>
              <p:cNvPr id="194704" name="Text Box 144"/>
              <p:cNvSpPr txBox="1">
                <a:spLocks noChangeArrowheads="1"/>
              </p:cNvSpPr>
              <p:nvPr/>
            </p:nvSpPr>
            <p:spPr bwMode="auto">
              <a:xfrm>
                <a:off x="3323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Ư</a:t>
                </a:r>
              </a:p>
            </p:txBody>
          </p:sp>
          <p:sp>
            <p:nvSpPr>
              <p:cNvPr id="194705" name="Text Box 145"/>
              <p:cNvSpPr txBox="1">
                <a:spLocks noChangeArrowheads="1"/>
              </p:cNvSpPr>
              <p:nvPr/>
            </p:nvSpPr>
            <p:spPr bwMode="auto">
              <a:xfrm>
                <a:off x="2632" y="215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  <p:sp>
            <p:nvSpPr>
              <p:cNvPr id="194706" name="Text Box 146"/>
              <p:cNvSpPr txBox="1">
                <a:spLocks noChangeArrowheads="1"/>
              </p:cNvSpPr>
              <p:nvPr/>
            </p:nvSpPr>
            <p:spPr bwMode="auto">
              <a:xfrm>
                <a:off x="2981" y="210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V</a:t>
                </a:r>
              </a:p>
            </p:txBody>
          </p:sp>
          <p:sp>
            <p:nvSpPr>
              <p:cNvPr id="194707" name="Text Box 147"/>
              <p:cNvSpPr txBox="1">
                <a:spLocks noChangeArrowheads="1"/>
              </p:cNvSpPr>
              <p:nvPr/>
            </p:nvSpPr>
            <p:spPr bwMode="auto">
              <a:xfrm>
                <a:off x="1605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H</a:t>
                </a:r>
              </a:p>
            </p:txBody>
          </p:sp>
          <p:sp>
            <p:nvSpPr>
              <p:cNvPr id="194708" name="Text Box 148"/>
              <p:cNvSpPr txBox="1">
                <a:spLocks noChangeArrowheads="1"/>
              </p:cNvSpPr>
              <p:nvPr/>
            </p:nvSpPr>
            <p:spPr bwMode="auto">
              <a:xfrm>
                <a:off x="1944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Ù</a:t>
                </a:r>
              </a:p>
            </p:txBody>
          </p:sp>
        </p:grpSp>
        <p:grpSp>
          <p:nvGrpSpPr>
            <p:cNvPr id="194709" name="Group 149"/>
            <p:cNvGrpSpPr/>
            <p:nvPr/>
          </p:nvGrpSpPr>
          <p:grpSpPr bwMode="auto">
            <a:xfrm>
              <a:off x="2397" y="1174"/>
              <a:ext cx="1388" cy="351"/>
              <a:chOff x="2762" y="137"/>
              <a:chExt cx="1388" cy="351"/>
            </a:xfrm>
          </p:grpSpPr>
          <p:sp>
            <p:nvSpPr>
              <p:cNvPr id="194710" name="Text Box 150"/>
              <p:cNvSpPr txBox="1">
                <a:spLocks noChangeArrowheads="1"/>
              </p:cNvSpPr>
              <p:nvPr/>
            </p:nvSpPr>
            <p:spPr bwMode="auto">
              <a:xfrm>
                <a:off x="3103" y="143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Ă</a:t>
                </a:r>
              </a:p>
            </p:txBody>
          </p:sp>
          <p:sp>
            <p:nvSpPr>
              <p:cNvPr id="194711" name="Text Box 151"/>
              <p:cNvSpPr txBox="1">
                <a:spLocks noChangeArrowheads="1"/>
              </p:cNvSpPr>
              <p:nvPr/>
            </p:nvSpPr>
            <p:spPr bwMode="auto">
              <a:xfrm>
                <a:off x="2762" y="143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L</a:t>
                </a:r>
              </a:p>
            </p:txBody>
          </p:sp>
          <p:sp>
            <p:nvSpPr>
              <p:cNvPr id="194712" name="Text Box 152"/>
              <p:cNvSpPr txBox="1">
                <a:spLocks noChangeArrowheads="1"/>
              </p:cNvSpPr>
              <p:nvPr/>
            </p:nvSpPr>
            <p:spPr bwMode="auto">
              <a:xfrm>
                <a:off x="3450" y="13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4713" name="Text Box 153"/>
              <p:cNvSpPr txBox="1">
                <a:spLocks noChangeArrowheads="1"/>
              </p:cNvSpPr>
              <p:nvPr/>
            </p:nvSpPr>
            <p:spPr bwMode="auto">
              <a:xfrm>
                <a:off x="3805" y="14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</p:grpSp>
        <p:grpSp>
          <p:nvGrpSpPr>
            <p:cNvPr id="194723" name="Group 163"/>
            <p:cNvGrpSpPr/>
            <p:nvPr/>
          </p:nvGrpSpPr>
          <p:grpSpPr bwMode="auto">
            <a:xfrm>
              <a:off x="2056" y="1530"/>
              <a:ext cx="2444" cy="345"/>
              <a:chOff x="1741" y="3856"/>
              <a:chExt cx="2444" cy="345"/>
            </a:xfrm>
          </p:grpSpPr>
          <p:sp>
            <p:nvSpPr>
              <p:cNvPr id="194724" name="Text Box 164"/>
              <p:cNvSpPr txBox="1">
                <a:spLocks noChangeArrowheads="1"/>
              </p:cNvSpPr>
              <p:nvPr/>
            </p:nvSpPr>
            <p:spPr bwMode="auto">
              <a:xfrm>
                <a:off x="2789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T</a:t>
                </a:r>
              </a:p>
            </p:txBody>
          </p:sp>
          <p:sp>
            <p:nvSpPr>
              <p:cNvPr id="194725" name="Text Box 165"/>
              <p:cNvSpPr txBox="1">
                <a:spLocks noChangeArrowheads="1"/>
              </p:cNvSpPr>
              <p:nvPr/>
            </p:nvSpPr>
            <p:spPr bwMode="auto">
              <a:xfrm>
                <a:off x="2434" y="3856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4726" name="Text Box 166"/>
              <p:cNvSpPr txBox="1">
                <a:spLocks noChangeArrowheads="1"/>
              </p:cNvSpPr>
              <p:nvPr/>
            </p:nvSpPr>
            <p:spPr bwMode="auto">
              <a:xfrm>
                <a:off x="2080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Ơ</a:t>
                </a:r>
              </a:p>
            </p:txBody>
          </p:sp>
          <p:sp>
            <p:nvSpPr>
              <p:cNvPr id="194727" name="Text Box 167"/>
              <p:cNvSpPr txBox="1">
                <a:spLocks noChangeArrowheads="1"/>
              </p:cNvSpPr>
              <p:nvPr/>
            </p:nvSpPr>
            <p:spPr bwMode="auto">
              <a:xfrm>
                <a:off x="3136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I</a:t>
                </a:r>
              </a:p>
            </p:txBody>
          </p:sp>
          <p:sp>
            <p:nvSpPr>
              <p:cNvPr id="194728" name="Text Box 168"/>
              <p:cNvSpPr txBox="1">
                <a:spLocks noChangeArrowheads="1"/>
              </p:cNvSpPr>
              <p:nvPr/>
            </p:nvSpPr>
            <p:spPr bwMode="auto">
              <a:xfrm>
                <a:off x="3494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4729" name="Text Box 169"/>
              <p:cNvSpPr txBox="1">
                <a:spLocks noChangeArrowheads="1"/>
              </p:cNvSpPr>
              <p:nvPr/>
            </p:nvSpPr>
            <p:spPr bwMode="auto">
              <a:xfrm>
                <a:off x="3840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H</a:t>
                </a:r>
              </a:p>
            </p:txBody>
          </p:sp>
          <p:sp>
            <p:nvSpPr>
              <p:cNvPr id="194730" name="Text Box 170"/>
              <p:cNvSpPr txBox="1">
                <a:spLocks noChangeArrowheads="1"/>
              </p:cNvSpPr>
              <p:nvPr/>
            </p:nvSpPr>
            <p:spPr bwMode="auto">
              <a:xfrm>
                <a:off x="1741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S</a:t>
                </a:r>
              </a:p>
            </p:txBody>
          </p:sp>
        </p:grpSp>
      </p:grpSp>
      <p:grpSp>
        <p:nvGrpSpPr>
          <p:cNvPr id="194742" name="Group 182"/>
          <p:cNvGrpSpPr/>
          <p:nvPr/>
        </p:nvGrpSpPr>
        <p:grpSpPr bwMode="auto">
          <a:xfrm>
            <a:off x="5883276" y="2984500"/>
            <a:ext cx="4460875" cy="547688"/>
            <a:chOff x="2882" y="3811"/>
            <a:chExt cx="2810" cy="345"/>
          </a:xfrm>
        </p:grpSpPr>
        <p:sp>
          <p:nvSpPr>
            <p:cNvPr id="194743" name="Text Box 183"/>
            <p:cNvSpPr txBox="1">
              <a:spLocks noChangeArrowheads="1"/>
            </p:cNvSpPr>
            <p:nvPr/>
          </p:nvSpPr>
          <p:spPr bwMode="auto">
            <a:xfrm>
              <a:off x="3237" y="381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Ạ</a:t>
              </a:r>
            </a:p>
          </p:txBody>
        </p:sp>
        <p:sp>
          <p:nvSpPr>
            <p:cNvPr id="194744" name="Text Box 184"/>
            <p:cNvSpPr txBox="1">
              <a:spLocks noChangeArrowheads="1"/>
            </p:cNvSpPr>
            <p:nvPr/>
          </p:nvSpPr>
          <p:spPr bwMode="auto">
            <a:xfrm>
              <a:off x="2882" y="381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L</a:t>
              </a:r>
            </a:p>
          </p:txBody>
        </p:sp>
        <p:sp>
          <p:nvSpPr>
            <p:cNvPr id="194745" name="Text Box 185"/>
            <p:cNvSpPr txBox="1">
              <a:spLocks noChangeArrowheads="1"/>
            </p:cNvSpPr>
            <p:nvPr/>
          </p:nvSpPr>
          <p:spPr bwMode="auto">
            <a:xfrm>
              <a:off x="3584" y="381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C</a:t>
              </a:r>
            </a:p>
          </p:txBody>
        </p:sp>
        <p:sp>
          <p:nvSpPr>
            <p:cNvPr id="194746" name="Text Box 186"/>
            <p:cNvSpPr txBox="1">
              <a:spLocks noChangeArrowheads="1"/>
            </p:cNvSpPr>
            <p:nvPr/>
          </p:nvSpPr>
          <p:spPr bwMode="auto">
            <a:xfrm>
              <a:off x="3939" y="381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T</a:t>
              </a:r>
            </a:p>
          </p:txBody>
        </p:sp>
        <p:sp>
          <p:nvSpPr>
            <p:cNvPr id="194747" name="Text Box 187"/>
            <p:cNvSpPr txBox="1">
              <a:spLocks noChangeArrowheads="1"/>
            </p:cNvSpPr>
            <p:nvPr/>
          </p:nvSpPr>
          <p:spPr bwMode="auto">
            <a:xfrm>
              <a:off x="4289" y="381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Ư</a:t>
              </a:r>
            </a:p>
          </p:txBody>
        </p:sp>
        <p:sp>
          <p:nvSpPr>
            <p:cNvPr id="194748" name="Text Box 188"/>
            <p:cNvSpPr txBox="1">
              <a:spLocks noChangeArrowheads="1"/>
            </p:cNvSpPr>
            <p:nvPr/>
          </p:nvSpPr>
          <p:spPr bwMode="auto">
            <a:xfrm>
              <a:off x="4643" y="381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Ớ</a:t>
              </a:r>
            </a:p>
          </p:txBody>
        </p:sp>
        <p:sp>
          <p:nvSpPr>
            <p:cNvPr id="194749" name="Text Box 189"/>
            <p:cNvSpPr txBox="1">
              <a:spLocks noChangeArrowheads="1"/>
            </p:cNvSpPr>
            <p:nvPr/>
          </p:nvSpPr>
          <p:spPr bwMode="auto">
            <a:xfrm>
              <a:off x="4993" y="381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N</a:t>
              </a:r>
            </a:p>
          </p:txBody>
        </p:sp>
        <p:sp>
          <p:nvSpPr>
            <p:cNvPr id="194750" name="Text Box 190"/>
            <p:cNvSpPr txBox="1">
              <a:spLocks noChangeArrowheads="1"/>
            </p:cNvSpPr>
            <p:nvPr/>
          </p:nvSpPr>
          <p:spPr bwMode="auto">
            <a:xfrm>
              <a:off x="5347" y="381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7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7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209800"/>
            <a:ext cx="108966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Lang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Lang? Kinh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Lang ở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B0F0"/>
              </a:solidFill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Lang? Ý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Lang?</a:t>
            </a:r>
            <a:endParaRPr lang="en-US" sz="3600" dirty="0">
              <a:solidFill>
                <a:srgbClr val="0070C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304800" y="1178220"/>
            <a:ext cx="80772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57200" y="228600"/>
            <a:ext cx="1127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36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BÀI </a:t>
            </a:r>
            <a:r>
              <a:rPr lang="en-US" sz="36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14</a:t>
            </a:r>
            <a:r>
              <a:rPr lang="en-US" sz="36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NƯỚC VĂN LANG</a:t>
            </a:r>
            <a:r>
              <a:rPr lang="vi-VN" sz="36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- ÂU LẠC 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3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49" name="Text Box 65"/>
          <p:cNvSpPr txBox="1">
            <a:spLocks noChangeArrowheads="1"/>
          </p:cNvSpPr>
          <p:nvPr/>
        </p:nvSpPr>
        <p:spPr bwMode="auto">
          <a:xfrm>
            <a:off x="1992314" y="404813"/>
            <a:ext cx="8351837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chùm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755" name="Text Box 171"/>
          <p:cNvSpPr txBox="1">
            <a:spLocks noChangeArrowheads="1"/>
          </p:cNvSpPr>
          <p:nvPr/>
        </p:nvSpPr>
        <p:spPr bwMode="auto">
          <a:xfrm>
            <a:off x="2135189" y="5589588"/>
            <a:ext cx="813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Câu 5: Tên đặt cho con trai vua (có 8 chữ cái)?</a:t>
            </a:r>
          </a:p>
        </p:txBody>
      </p:sp>
      <p:grpSp>
        <p:nvGrpSpPr>
          <p:cNvPr id="195765" name="Group 181"/>
          <p:cNvGrpSpPr/>
          <p:nvPr/>
        </p:nvGrpSpPr>
        <p:grpSpPr bwMode="auto">
          <a:xfrm>
            <a:off x="2063750" y="1289051"/>
            <a:ext cx="8280400" cy="3914775"/>
            <a:chOff x="340" y="812"/>
            <a:chExt cx="5216" cy="2466"/>
          </a:xfrm>
        </p:grpSpPr>
        <p:grpSp>
          <p:nvGrpSpPr>
            <p:cNvPr id="195661" name="Group 77"/>
            <p:cNvGrpSpPr/>
            <p:nvPr/>
          </p:nvGrpSpPr>
          <p:grpSpPr bwMode="auto">
            <a:xfrm>
              <a:off x="340" y="874"/>
              <a:ext cx="512" cy="2398"/>
              <a:chOff x="340" y="874"/>
              <a:chExt cx="512" cy="2398"/>
            </a:xfrm>
          </p:grpSpPr>
          <p:sp>
            <p:nvSpPr>
              <p:cNvPr id="195662" name="Text Box 78"/>
              <p:cNvSpPr txBox="1">
                <a:spLocks noChangeArrowheads="1"/>
              </p:cNvSpPr>
              <p:nvPr/>
            </p:nvSpPr>
            <p:spPr bwMode="auto">
              <a:xfrm>
                <a:off x="340" y="874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1</a:t>
                </a:r>
              </a:p>
            </p:txBody>
          </p:sp>
          <p:sp>
            <p:nvSpPr>
              <p:cNvPr id="195663" name="Text Box 79"/>
              <p:cNvSpPr txBox="1">
                <a:spLocks noChangeArrowheads="1"/>
              </p:cNvSpPr>
              <p:nvPr/>
            </p:nvSpPr>
            <p:spPr bwMode="auto">
              <a:xfrm>
                <a:off x="340" y="2984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7</a:t>
                </a:r>
              </a:p>
            </p:txBody>
          </p:sp>
          <p:sp>
            <p:nvSpPr>
              <p:cNvPr id="195664" name="Text Box 80"/>
              <p:cNvSpPr txBox="1">
                <a:spLocks noChangeArrowheads="1"/>
              </p:cNvSpPr>
              <p:nvPr/>
            </p:nvSpPr>
            <p:spPr bwMode="auto">
              <a:xfrm>
                <a:off x="340" y="263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6</a:t>
                </a:r>
              </a:p>
            </p:txBody>
          </p:sp>
          <p:sp>
            <p:nvSpPr>
              <p:cNvPr id="195665" name="Text Box 81"/>
              <p:cNvSpPr txBox="1">
                <a:spLocks noChangeArrowheads="1"/>
              </p:cNvSpPr>
              <p:nvPr/>
            </p:nvSpPr>
            <p:spPr bwMode="auto">
              <a:xfrm>
                <a:off x="340" y="228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5</a:t>
                </a:r>
              </a:p>
            </p:txBody>
          </p:sp>
          <p:sp>
            <p:nvSpPr>
              <p:cNvPr id="195666" name="Text Box 82"/>
              <p:cNvSpPr txBox="1">
                <a:spLocks noChangeArrowheads="1"/>
              </p:cNvSpPr>
              <p:nvPr/>
            </p:nvSpPr>
            <p:spPr bwMode="auto">
              <a:xfrm>
                <a:off x="340" y="1933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4</a:t>
                </a:r>
              </a:p>
            </p:txBody>
          </p:sp>
          <p:sp>
            <p:nvSpPr>
              <p:cNvPr id="195667" name="Text Box 83"/>
              <p:cNvSpPr txBox="1">
                <a:spLocks noChangeArrowheads="1"/>
              </p:cNvSpPr>
              <p:nvPr/>
            </p:nvSpPr>
            <p:spPr bwMode="auto">
              <a:xfrm>
                <a:off x="340" y="157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3</a:t>
                </a:r>
              </a:p>
            </p:txBody>
          </p:sp>
          <p:sp>
            <p:nvSpPr>
              <p:cNvPr id="195668" name="Text Box 84"/>
              <p:cNvSpPr txBox="1">
                <a:spLocks noChangeArrowheads="1"/>
              </p:cNvSpPr>
              <p:nvPr/>
            </p:nvSpPr>
            <p:spPr bwMode="auto">
              <a:xfrm>
                <a:off x="340" y="1223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2</a:t>
                </a:r>
              </a:p>
            </p:txBody>
          </p:sp>
        </p:grpSp>
        <p:sp>
          <p:nvSpPr>
            <p:cNvPr id="195669" name="Text Box 85"/>
            <p:cNvSpPr txBox="1">
              <a:spLocks noChangeArrowheads="1"/>
            </p:cNvSpPr>
            <p:nvPr/>
          </p:nvSpPr>
          <p:spPr bwMode="auto">
            <a:xfrm>
              <a:off x="2051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70" name="Text Box 86"/>
            <p:cNvSpPr txBox="1">
              <a:spLocks noChangeArrowheads="1"/>
            </p:cNvSpPr>
            <p:nvPr/>
          </p:nvSpPr>
          <p:spPr bwMode="auto">
            <a:xfrm>
              <a:off x="3806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71" name="Text Box 87"/>
            <p:cNvSpPr txBox="1">
              <a:spLocks noChangeArrowheads="1"/>
            </p:cNvSpPr>
            <p:nvPr/>
          </p:nvSpPr>
          <p:spPr bwMode="auto">
            <a:xfrm>
              <a:off x="4158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72" name="Text Box 88"/>
            <p:cNvSpPr txBox="1">
              <a:spLocks noChangeArrowheads="1"/>
            </p:cNvSpPr>
            <p:nvPr/>
          </p:nvSpPr>
          <p:spPr bwMode="auto">
            <a:xfrm>
              <a:off x="3457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73" name="Text Box 89"/>
            <p:cNvSpPr txBox="1">
              <a:spLocks noChangeArrowheads="1"/>
            </p:cNvSpPr>
            <p:nvPr/>
          </p:nvSpPr>
          <p:spPr bwMode="auto">
            <a:xfrm>
              <a:off x="3104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74" name="Text Box 90"/>
            <p:cNvSpPr txBox="1">
              <a:spLocks noChangeArrowheads="1"/>
            </p:cNvSpPr>
            <p:nvPr/>
          </p:nvSpPr>
          <p:spPr bwMode="auto">
            <a:xfrm>
              <a:off x="2403" y="818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75" name="Text Box 91"/>
            <p:cNvSpPr txBox="1">
              <a:spLocks noChangeArrowheads="1"/>
            </p:cNvSpPr>
            <p:nvPr/>
          </p:nvSpPr>
          <p:spPr bwMode="auto">
            <a:xfrm>
              <a:off x="2752" y="82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5676" name="Text Box 92"/>
            <p:cNvSpPr txBox="1">
              <a:spLocks noChangeArrowheads="1"/>
            </p:cNvSpPr>
            <p:nvPr/>
          </p:nvSpPr>
          <p:spPr bwMode="auto">
            <a:xfrm>
              <a:off x="2749" y="1170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5677" name="Text Box 93"/>
            <p:cNvSpPr txBox="1">
              <a:spLocks noChangeArrowheads="1"/>
            </p:cNvSpPr>
            <p:nvPr/>
          </p:nvSpPr>
          <p:spPr bwMode="auto">
            <a:xfrm>
              <a:off x="2405" y="117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78" name="Text Box 94"/>
            <p:cNvSpPr txBox="1">
              <a:spLocks noChangeArrowheads="1"/>
            </p:cNvSpPr>
            <p:nvPr/>
          </p:nvSpPr>
          <p:spPr bwMode="auto">
            <a:xfrm>
              <a:off x="1354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79" name="Text Box 95"/>
            <p:cNvSpPr txBox="1">
              <a:spLocks noChangeArrowheads="1"/>
            </p:cNvSpPr>
            <p:nvPr/>
          </p:nvSpPr>
          <p:spPr bwMode="auto">
            <a:xfrm>
              <a:off x="1701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80" name="Text Box 96"/>
            <p:cNvSpPr txBox="1">
              <a:spLocks noChangeArrowheads="1"/>
            </p:cNvSpPr>
            <p:nvPr/>
          </p:nvSpPr>
          <p:spPr bwMode="auto">
            <a:xfrm>
              <a:off x="3099" y="117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81" name="Text Box 97"/>
            <p:cNvSpPr txBox="1">
              <a:spLocks noChangeArrowheads="1"/>
            </p:cNvSpPr>
            <p:nvPr/>
          </p:nvSpPr>
          <p:spPr bwMode="auto">
            <a:xfrm>
              <a:off x="3454" y="116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82" name="Text Box 98"/>
            <p:cNvSpPr txBox="1">
              <a:spLocks noChangeArrowheads="1"/>
            </p:cNvSpPr>
            <p:nvPr/>
          </p:nvSpPr>
          <p:spPr bwMode="auto">
            <a:xfrm>
              <a:off x="2403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83" name="Text Box 99"/>
            <p:cNvSpPr txBox="1">
              <a:spLocks noChangeArrowheads="1"/>
            </p:cNvSpPr>
            <p:nvPr/>
          </p:nvSpPr>
          <p:spPr bwMode="auto">
            <a:xfrm>
              <a:off x="2758" y="1525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5684" name="Text Box 100"/>
            <p:cNvSpPr txBox="1">
              <a:spLocks noChangeArrowheads="1"/>
            </p:cNvSpPr>
            <p:nvPr/>
          </p:nvSpPr>
          <p:spPr bwMode="auto">
            <a:xfrm>
              <a:off x="2051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85" name="Text Box 101"/>
            <p:cNvSpPr txBox="1">
              <a:spLocks noChangeArrowheads="1"/>
            </p:cNvSpPr>
            <p:nvPr/>
          </p:nvSpPr>
          <p:spPr bwMode="auto">
            <a:xfrm>
              <a:off x="3099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86" name="Text Box 102"/>
            <p:cNvSpPr txBox="1">
              <a:spLocks noChangeArrowheads="1"/>
            </p:cNvSpPr>
            <p:nvPr/>
          </p:nvSpPr>
          <p:spPr bwMode="auto">
            <a:xfrm>
              <a:off x="3457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87" name="Text Box 103"/>
            <p:cNvSpPr txBox="1">
              <a:spLocks noChangeArrowheads="1"/>
            </p:cNvSpPr>
            <p:nvPr/>
          </p:nvSpPr>
          <p:spPr bwMode="auto">
            <a:xfrm>
              <a:off x="3803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88" name="Text Box 104"/>
            <p:cNvSpPr txBox="1">
              <a:spLocks noChangeArrowheads="1"/>
            </p:cNvSpPr>
            <p:nvPr/>
          </p:nvSpPr>
          <p:spPr bwMode="auto">
            <a:xfrm>
              <a:off x="4158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89" name="Text Box 105"/>
            <p:cNvSpPr txBox="1">
              <a:spLocks noChangeArrowheads="1"/>
            </p:cNvSpPr>
            <p:nvPr/>
          </p:nvSpPr>
          <p:spPr bwMode="auto">
            <a:xfrm>
              <a:off x="3101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90" name="Text Box 106"/>
            <p:cNvSpPr txBox="1">
              <a:spLocks noChangeArrowheads="1"/>
            </p:cNvSpPr>
            <p:nvPr/>
          </p:nvSpPr>
          <p:spPr bwMode="auto">
            <a:xfrm>
              <a:off x="2746" y="1872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5691" name="Text Box 107"/>
            <p:cNvSpPr txBox="1">
              <a:spLocks noChangeArrowheads="1"/>
            </p:cNvSpPr>
            <p:nvPr/>
          </p:nvSpPr>
          <p:spPr bwMode="auto">
            <a:xfrm>
              <a:off x="3448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92" name="Text Box 108"/>
            <p:cNvSpPr txBox="1">
              <a:spLocks noChangeArrowheads="1"/>
            </p:cNvSpPr>
            <p:nvPr/>
          </p:nvSpPr>
          <p:spPr bwMode="auto">
            <a:xfrm>
              <a:off x="3803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93" name="Text Box 109"/>
            <p:cNvSpPr txBox="1">
              <a:spLocks noChangeArrowheads="1"/>
            </p:cNvSpPr>
            <p:nvPr/>
          </p:nvSpPr>
          <p:spPr bwMode="auto">
            <a:xfrm>
              <a:off x="4153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94" name="Text Box 110"/>
            <p:cNvSpPr txBox="1">
              <a:spLocks noChangeArrowheads="1"/>
            </p:cNvSpPr>
            <p:nvPr/>
          </p:nvSpPr>
          <p:spPr bwMode="auto">
            <a:xfrm>
              <a:off x="4507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95" name="Text Box 111"/>
            <p:cNvSpPr txBox="1">
              <a:spLocks noChangeArrowheads="1"/>
            </p:cNvSpPr>
            <p:nvPr/>
          </p:nvSpPr>
          <p:spPr bwMode="auto">
            <a:xfrm>
              <a:off x="4857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96" name="Text Box 112"/>
            <p:cNvSpPr txBox="1">
              <a:spLocks noChangeArrowheads="1"/>
            </p:cNvSpPr>
            <p:nvPr/>
          </p:nvSpPr>
          <p:spPr bwMode="auto">
            <a:xfrm>
              <a:off x="5211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697" name="Text Box 113"/>
            <p:cNvSpPr txBox="1">
              <a:spLocks noChangeArrowheads="1"/>
            </p:cNvSpPr>
            <p:nvPr/>
          </p:nvSpPr>
          <p:spPr bwMode="auto">
            <a:xfrm>
              <a:off x="2748" y="223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5698" name="Text Box 114"/>
            <p:cNvSpPr txBox="1">
              <a:spLocks noChangeArrowheads="1"/>
            </p:cNvSpPr>
            <p:nvPr/>
          </p:nvSpPr>
          <p:spPr bwMode="auto">
            <a:xfrm>
              <a:off x="2746" y="2576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5699" name="Text Box 115"/>
            <p:cNvSpPr txBox="1">
              <a:spLocks noChangeArrowheads="1"/>
            </p:cNvSpPr>
            <p:nvPr/>
          </p:nvSpPr>
          <p:spPr bwMode="auto">
            <a:xfrm>
              <a:off x="2744" y="2928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5700" name="Text Box 116"/>
            <p:cNvSpPr txBox="1">
              <a:spLocks noChangeArrowheads="1"/>
            </p:cNvSpPr>
            <p:nvPr/>
          </p:nvSpPr>
          <p:spPr bwMode="auto">
            <a:xfrm>
              <a:off x="2392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01" name="Text Box 117"/>
            <p:cNvSpPr txBox="1">
              <a:spLocks noChangeArrowheads="1"/>
            </p:cNvSpPr>
            <p:nvPr/>
          </p:nvSpPr>
          <p:spPr bwMode="auto">
            <a:xfrm>
              <a:off x="2045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02" name="Text Box 118"/>
            <p:cNvSpPr txBox="1">
              <a:spLocks noChangeArrowheads="1"/>
            </p:cNvSpPr>
            <p:nvPr/>
          </p:nvSpPr>
          <p:spPr bwMode="auto">
            <a:xfrm>
              <a:off x="2392" y="258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03" name="Text Box 119"/>
            <p:cNvSpPr txBox="1">
              <a:spLocks noChangeArrowheads="1"/>
            </p:cNvSpPr>
            <p:nvPr/>
          </p:nvSpPr>
          <p:spPr bwMode="auto">
            <a:xfrm>
              <a:off x="2045" y="257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04" name="Text Box 120"/>
            <p:cNvSpPr txBox="1">
              <a:spLocks noChangeArrowheads="1"/>
            </p:cNvSpPr>
            <p:nvPr/>
          </p:nvSpPr>
          <p:spPr bwMode="auto">
            <a:xfrm>
              <a:off x="2392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05" name="Text Box 121"/>
            <p:cNvSpPr txBox="1">
              <a:spLocks noChangeArrowheads="1"/>
            </p:cNvSpPr>
            <p:nvPr/>
          </p:nvSpPr>
          <p:spPr bwMode="auto">
            <a:xfrm>
              <a:off x="2045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06" name="Text Box 122"/>
            <p:cNvSpPr txBox="1">
              <a:spLocks noChangeArrowheads="1"/>
            </p:cNvSpPr>
            <p:nvPr/>
          </p:nvSpPr>
          <p:spPr bwMode="auto">
            <a:xfrm>
              <a:off x="1690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07" name="Text Box 123"/>
            <p:cNvSpPr txBox="1">
              <a:spLocks noChangeArrowheads="1"/>
            </p:cNvSpPr>
            <p:nvPr/>
          </p:nvSpPr>
          <p:spPr bwMode="auto">
            <a:xfrm>
              <a:off x="1340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08" name="Text Box 124"/>
            <p:cNvSpPr txBox="1">
              <a:spLocks noChangeArrowheads="1"/>
            </p:cNvSpPr>
            <p:nvPr/>
          </p:nvSpPr>
          <p:spPr bwMode="auto">
            <a:xfrm>
              <a:off x="983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09" name="Text Box 125"/>
            <p:cNvSpPr txBox="1">
              <a:spLocks noChangeArrowheads="1"/>
            </p:cNvSpPr>
            <p:nvPr/>
          </p:nvSpPr>
          <p:spPr bwMode="auto">
            <a:xfrm>
              <a:off x="3101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10" name="Text Box 126"/>
            <p:cNvSpPr txBox="1">
              <a:spLocks noChangeArrowheads="1"/>
            </p:cNvSpPr>
            <p:nvPr/>
          </p:nvSpPr>
          <p:spPr bwMode="auto">
            <a:xfrm>
              <a:off x="3448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11" name="Text Box 127"/>
            <p:cNvSpPr txBox="1">
              <a:spLocks noChangeArrowheads="1"/>
            </p:cNvSpPr>
            <p:nvPr/>
          </p:nvSpPr>
          <p:spPr bwMode="auto">
            <a:xfrm>
              <a:off x="3803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12" name="Text Box 128"/>
            <p:cNvSpPr txBox="1">
              <a:spLocks noChangeArrowheads="1"/>
            </p:cNvSpPr>
            <p:nvPr/>
          </p:nvSpPr>
          <p:spPr bwMode="auto">
            <a:xfrm>
              <a:off x="4153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13" name="Text Box 129"/>
            <p:cNvSpPr txBox="1">
              <a:spLocks noChangeArrowheads="1"/>
            </p:cNvSpPr>
            <p:nvPr/>
          </p:nvSpPr>
          <p:spPr bwMode="auto">
            <a:xfrm>
              <a:off x="4507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14" name="Text Box 130"/>
            <p:cNvSpPr txBox="1">
              <a:spLocks noChangeArrowheads="1"/>
            </p:cNvSpPr>
            <p:nvPr/>
          </p:nvSpPr>
          <p:spPr bwMode="auto">
            <a:xfrm>
              <a:off x="3101" y="258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15" name="Text Box 131"/>
            <p:cNvSpPr txBox="1">
              <a:spLocks noChangeArrowheads="1"/>
            </p:cNvSpPr>
            <p:nvPr/>
          </p:nvSpPr>
          <p:spPr bwMode="auto">
            <a:xfrm>
              <a:off x="3448" y="257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16" name="Text Box 132"/>
            <p:cNvSpPr txBox="1">
              <a:spLocks noChangeArrowheads="1"/>
            </p:cNvSpPr>
            <p:nvPr/>
          </p:nvSpPr>
          <p:spPr bwMode="auto">
            <a:xfrm>
              <a:off x="3806" y="258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17" name="Text Box 133"/>
            <p:cNvSpPr txBox="1">
              <a:spLocks noChangeArrowheads="1"/>
            </p:cNvSpPr>
            <p:nvPr/>
          </p:nvSpPr>
          <p:spPr bwMode="auto">
            <a:xfrm>
              <a:off x="4158" y="257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18" name="Text Box 134"/>
            <p:cNvSpPr txBox="1">
              <a:spLocks noChangeArrowheads="1"/>
            </p:cNvSpPr>
            <p:nvPr/>
          </p:nvSpPr>
          <p:spPr bwMode="auto">
            <a:xfrm>
              <a:off x="3101" y="293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19" name="Text Box 135"/>
            <p:cNvSpPr txBox="1">
              <a:spLocks noChangeArrowheads="1"/>
            </p:cNvSpPr>
            <p:nvPr/>
          </p:nvSpPr>
          <p:spPr bwMode="auto">
            <a:xfrm>
              <a:off x="3448" y="29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20" name="Text Box 136"/>
            <p:cNvSpPr txBox="1">
              <a:spLocks noChangeArrowheads="1"/>
            </p:cNvSpPr>
            <p:nvPr/>
          </p:nvSpPr>
          <p:spPr bwMode="auto">
            <a:xfrm>
              <a:off x="3806" y="293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5721" name="Text Box 137"/>
            <p:cNvSpPr txBox="1">
              <a:spLocks noChangeArrowheads="1"/>
            </p:cNvSpPr>
            <p:nvPr/>
          </p:nvSpPr>
          <p:spPr bwMode="auto">
            <a:xfrm>
              <a:off x="4158" y="29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5722" name="Group 138"/>
            <p:cNvGrpSpPr/>
            <p:nvPr/>
          </p:nvGrpSpPr>
          <p:grpSpPr bwMode="auto">
            <a:xfrm>
              <a:off x="1367" y="812"/>
              <a:ext cx="3117" cy="350"/>
              <a:chOff x="1605" y="210"/>
              <a:chExt cx="3117" cy="350"/>
            </a:xfrm>
          </p:grpSpPr>
          <p:sp>
            <p:nvSpPr>
              <p:cNvPr id="195723" name="Text Box 139"/>
              <p:cNvSpPr txBox="1">
                <a:spLocks noChangeArrowheads="1"/>
              </p:cNvSpPr>
              <p:nvPr/>
            </p:nvSpPr>
            <p:spPr bwMode="auto">
              <a:xfrm>
                <a:off x="2294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5724" name="Text Box 140"/>
              <p:cNvSpPr txBox="1">
                <a:spLocks noChangeArrowheads="1"/>
              </p:cNvSpPr>
              <p:nvPr/>
            </p:nvSpPr>
            <p:spPr bwMode="auto">
              <a:xfrm>
                <a:off x="4025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5725" name="Text Box 141"/>
              <p:cNvSpPr txBox="1">
                <a:spLocks noChangeArrowheads="1"/>
              </p:cNvSpPr>
              <p:nvPr/>
            </p:nvSpPr>
            <p:spPr bwMode="auto">
              <a:xfrm>
                <a:off x="4377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  <p:sp>
            <p:nvSpPr>
              <p:cNvPr id="195726" name="Text Box 142"/>
              <p:cNvSpPr txBox="1">
                <a:spLocks noChangeArrowheads="1"/>
              </p:cNvSpPr>
              <p:nvPr/>
            </p:nvSpPr>
            <p:spPr bwMode="auto">
              <a:xfrm>
                <a:off x="3676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Ơ</a:t>
                </a:r>
              </a:p>
            </p:txBody>
          </p:sp>
          <p:sp>
            <p:nvSpPr>
              <p:cNvPr id="195727" name="Text Box 143"/>
              <p:cNvSpPr txBox="1">
                <a:spLocks noChangeArrowheads="1"/>
              </p:cNvSpPr>
              <p:nvPr/>
            </p:nvSpPr>
            <p:spPr bwMode="auto">
              <a:xfrm>
                <a:off x="3323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Ư</a:t>
                </a:r>
              </a:p>
            </p:txBody>
          </p:sp>
          <p:sp>
            <p:nvSpPr>
              <p:cNvPr id="195728" name="Text Box 144"/>
              <p:cNvSpPr txBox="1">
                <a:spLocks noChangeArrowheads="1"/>
              </p:cNvSpPr>
              <p:nvPr/>
            </p:nvSpPr>
            <p:spPr bwMode="auto">
              <a:xfrm>
                <a:off x="2632" y="215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  <p:sp>
            <p:nvSpPr>
              <p:cNvPr id="195729" name="Text Box 145"/>
              <p:cNvSpPr txBox="1">
                <a:spLocks noChangeArrowheads="1"/>
              </p:cNvSpPr>
              <p:nvPr/>
            </p:nvSpPr>
            <p:spPr bwMode="auto">
              <a:xfrm>
                <a:off x="2981" y="210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V</a:t>
                </a:r>
              </a:p>
            </p:txBody>
          </p:sp>
          <p:sp>
            <p:nvSpPr>
              <p:cNvPr id="195730" name="Text Box 146"/>
              <p:cNvSpPr txBox="1">
                <a:spLocks noChangeArrowheads="1"/>
              </p:cNvSpPr>
              <p:nvPr/>
            </p:nvSpPr>
            <p:spPr bwMode="auto">
              <a:xfrm>
                <a:off x="1605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H</a:t>
                </a:r>
              </a:p>
            </p:txBody>
          </p:sp>
          <p:sp>
            <p:nvSpPr>
              <p:cNvPr id="195731" name="Text Box 147"/>
              <p:cNvSpPr txBox="1">
                <a:spLocks noChangeArrowheads="1"/>
              </p:cNvSpPr>
              <p:nvPr/>
            </p:nvSpPr>
            <p:spPr bwMode="auto">
              <a:xfrm>
                <a:off x="1944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Ù</a:t>
                </a:r>
              </a:p>
            </p:txBody>
          </p:sp>
        </p:grpSp>
        <p:grpSp>
          <p:nvGrpSpPr>
            <p:cNvPr id="195732" name="Group 148"/>
            <p:cNvGrpSpPr/>
            <p:nvPr/>
          </p:nvGrpSpPr>
          <p:grpSpPr bwMode="auto">
            <a:xfrm>
              <a:off x="2397" y="1174"/>
              <a:ext cx="1388" cy="351"/>
              <a:chOff x="2762" y="137"/>
              <a:chExt cx="1388" cy="351"/>
            </a:xfrm>
          </p:grpSpPr>
          <p:sp>
            <p:nvSpPr>
              <p:cNvPr id="195733" name="Text Box 149"/>
              <p:cNvSpPr txBox="1">
                <a:spLocks noChangeArrowheads="1"/>
              </p:cNvSpPr>
              <p:nvPr/>
            </p:nvSpPr>
            <p:spPr bwMode="auto">
              <a:xfrm>
                <a:off x="3103" y="143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Ă</a:t>
                </a:r>
              </a:p>
            </p:txBody>
          </p:sp>
          <p:sp>
            <p:nvSpPr>
              <p:cNvPr id="195734" name="Text Box 150"/>
              <p:cNvSpPr txBox="1">
                <a:spLocks noChangeArrowheads="1"/>
              </p:cNvSpPr>
              <p:nvPr/>
            </p:nvSpPr>
            <p:spPr bwMode="auto">
              <a:xfrm>
                <a:off x="2762" y="143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L</a:t>
                </a:r>
              </a:p>
            </p:txBody>
          </p:sp>
          <p:sp>
            <p:nvSpPr>
              <p:cNvPr id="195735" name="Text Box 151"/>
              <p:cNvSpPr txBox="1">
                <a:spLocks noChangeArrowheads="1"/>
              </p:cNvSpPr>
              <p:nvPr/>
            </p:nvSpPr>
            <p:spPr bwMode="auto">
              <a:xfrm>
                <a:off x="3450" y="13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5736" name="Text Box 152"/>
              <p:cNvSpPr txBox="1">
                <a:spLocks noChangeArrowheads="1"/>
              </p:cNvSpPr>
              <p:nvPr/>
            </p:nvSpPr>
            <p:spPr bwMode="auto">
              <a:xfrm>
                <a:off x="3805" y="14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</p:grpSp>
        <p:grpSp>
          <p:nvGrpSpPr>
            <p:cNvPr id="195737" name="Group 153"/>
            <p:cNvGrpSpPr/>
            <p:nvPr/>
          </p:nvGrpSpPr>
          <p:grpSpPr bwMode="auto">
            <a:xfrm>
              <a:off x="2056" y="1530"/>
              <a:ext cx="2444" cy="345"/>
              <a:chOff x="1741" y="3856"/>
              <a:chExt cx="2444" cy="345"/>
            </a:xfrm>
          </p:grpSpPr>
          <p:sp>
            <p:nvSpPr>
              <p:cNvPr id="195738" name="Text Box 154"/>
              <p:cNvSpPr txBox="1">
                <a:spLocks noChangeArrowheads="1"/>
              </p:cNvSpPr>
              <p:nvPr/>
            </p:nvSpPr>
            <p:spPr bwMode="auto">
              <a:xfrm>
                <a:off x="2789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T</a:t>
                </a:r>
              </a:p>
            </p:txBody>
          </p:sp>
          <p:sp>
            <p:nvSpPr>
              <p:cNvPr id="195739" name="Text Box 155"/>
              <p:cNvSpPr txBox="1">
                <a:spLocks noChangeArrowheads="1"/>
              </p:cNvSpPr>
              <p:nvPr/>
            </p:nvSpPr>
            <p:spPr bwMode="auto">
              <a:xfrm>
                <a:off x="2434" y="3856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5740" name="Text Box 156"/>
              <p:cNvSpPr txBox="1">
                <a:spLocks noChangeArrowheads="1"/>
              </p:cNvSpPr>
              <p:nvPr/>
            </p:nvSpPr>
            <p:spPr bwMode="auto">
              <a:xfrm>
                <a:off x="2080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Ơ</a:t>
                </a:r>
              </a:p>
            </p:txBody>
          </p:sp>
          <p:sp>
            <p:nvSpPr>
              <p:cNvPr id="195741" name="Text Box 157"/>
              <p:cNvSpPr txBox="1">
                <a:spLocks noChangeArrowheads="1"/>
              </p:cNvSpPr>
              <p:nvPr/>
            </p:nvSpPr>
            <p:spPr bwMode="auto">
              <a:xfrm>
                <a:off x="3136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I</a:t>
                </a:r>
              </a:p>
            </p:txBody>
          </p:sp>
          <p:sp>
            <p:nvSpPr>
              <p:cNvPr id="195742" name="Text Box 158"/>
              <p:cNvSpPr txBox="1">
                <a:spLocks noChangeArrowheads="1"/>
              </p:cNvSpPr>
              <p:nvPr/>
            </p:nvSpPr>
            <p:spPr bwMode="auto">
              <a:xfrm>
                <a:off x="3494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5743" name="Text Box 159"/>
              <p:cNvSpPr txBox="1">
                <a:spLocks noChangeArrowheads="1"/>
              </p:cNvSpPr>
              <p:nvPr/>
            </p:nvSpPr>
            <p:spPr bwMode="auto">
              <a:xfrm>
                <a:off x="3840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H</a:t>
                </a:r>
              </a:p>
            </p:txBody>
          </p:sp>
          <p:sp>
            <p:nvSpPr>
              <p:cNvPr id="195744" name="Text Box 160"/>
              <p:cNvSpPr txBox="1">
                <a:spLocks noChangeArrowheads="1"/>
              </p:cNvSpPr>
              <p:nvPr/>
            </p:nvSpPr>
            <p:spPr bwMode="auto">
              <a:xfrm>
                <a:off x="1741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S</a:t>
                </a:r>
              </a:p>
            </p:txBody>
          </p:sp>
        </p:grpSp>
        <p:grpSp>
          <p:nvGrpSpPr>
            <p:cNvPr id="195745" name="Group 161"/>
            <p:cNvGrpSpPr/>
            <p:nvPr/>
          </p:nvGrpSpPr>
          <p:grpSpPr bwMode="auto">
            <a:xfrm>
              <a:off x="2746" y="1880"/>
              <a:ext cx="2810" cy="345"/>
              <a:chOff x="2882" y="3811"/>
              <a:chExt cx="2810" cy="345"/>
            </a:xfrm>
          </p:grpSpPr>
          <p:sp>
            <p:nvSpPr>
              <p:cNvPr id="195746" name="Text Box 162"/>
              <p:cNvSpPr txBox="1">
                <a:spLocks noChangeArrowheads="1"/>
              </p:cNvSpPr>
              <p:nvPr/>
            </p:nvSpPr>
            <p:spPr bwMode="auto">
              <a:xfrm>
                <a:off x="3237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Ạ</a:t>
                </a:r>
              </a:p>
            </p:txBody>
          </p:sp>
          <p:sp>
            <p:nvSpPr>
              <p:cNvPr id="195747" name="Text Box 163"/>
              <p:cNvSpPr txBox="1">
                <a:spLocks noChangeArrowheads="1"/>
              </p:cNvSpPr>
              <p:nvPr/>
            </p:nvSpPr>
            <p:spPr bwMode="auto">
              <a:xfrm>
                <a:off x="2882" y="3811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L</a:t>
                </a:r>
              </a:p>
            </p:txBody>
          </p:sp>
          <p:sp>
            <p:nvSpPr>
              <p:cNvPr id="195748" name="Text Box 164"/>
              <p:cNvSpPr txBox="1">
                <a:spLocks noChangeArrowheads="1"/>
              </p:cNvSpPr>
              <p:nvPr/>
            </p:nvSpPr>
            <p:spPr bwMode="auto">
              <a:xfrm>
                <a:off x="3584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C</a:t>
                </a:r>
              </a:p>
            </p:txBody>
          </p:sp>
          <p:sp>
            <p:nvSpPr>
              <p:cNvPr id="195749" name="Text Box 165"/>
              <p:cNvSpPr txBox="1">
                <a:spLocks noChangeArrowheads="1"/>
              </p:cNvSpPr>
              <p:nvPr/>
            </p:nvSpPr>
            <p:spPr bwMode="auto">
              <a:xfrm>
                <a:off x="3939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T</a:t>
                </a:r>
              </a:p>
            </p:txBody>
          </p:sp>
          <p:sp>
            <p:nvSpPr>
              <p:cNvPr id="195750" name="Text Box 166"/>
              <p:cNvSpPr txBox="1">
                <a:spLocks noChangeArrowheads="1"/>
              </p:cNvSpPr>
              <p:nvPr/>
            </p:nvSpPr>
            <p:spPr bwMode="auto">
              <a:xfrm>
                <a:off x="4289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Ư</a:t>
                </a:r>
              </a:p>
            </p:txBody>
          </p:sp>
          <p:sp>
            <p:nvSpPr>
              <p:cNvPr id="195751" name="Text Box 167"/>
              <p:cNvSpPr txBox="1">
                <a:spLocks noChangeArrowheads="1"/>
              </p:cNvSpPr>
              <p:nvPr/>
            </p:nvSpPr>
            <p:spPr bwMode="auto">
              <a:xfrm>
                <a:off x="4643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Ớ</a:t>
                </a:r>
              </a:p>
            </p:txBody>
          </p:sp>
          <p:sp>
            <p:nvSpPr>
              <p:cNvPr id="195752" name="Text Box 168"/>
              <p:cNvSpPr txBox="1">
                <a:spLocks noChangeArrowheads="1"/>
              </p:cNvSpPr>
              <p:nvPr/>
            </p:nvSpPr>
            <p:spPr bwMode="auto">
              <a:xfrm>
                <a:off x="4993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5753" name="Text Box 169"/>
              <p:cNvSpPr txBox="1">
                <a:spLocks noChangeArrowheads="1"/>
              </p:cNvSpPr>
              <p:nvPr/>
            </p:nvSpPr>
            <p:spPr bwMode="auto">
              <a:xfrm>
                <a:off x="5347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</p:grpSp>
      </p:grpSp>
      <p:grpSp>
        <p:nvGrpSpPr>
          <p:cNvPr id="195775" name="Group 191"/>
          <p:cNvGrpSpPr/>
          <p:nvPr/>
        </p:nvGrpSpPr>
        <p:grpSpPr bwMode="auto">
          <a:xfrm>
            <a:off x="4762501" y="3538539"/>
            <a:ext cx="4456113" cy="554037"/>
            <a:chOff x="2181" y="3807"/>
            <a:chExt cx="2807" cy="349"/>
          </a:xfrm>
        </p:grpSpPr>
        <p:sp>
          <p:nvSpPr>
            <p:cNvPr id="195776" name="Text Box 192"/>
            <p:cNvSpPr txBox="1">
              <a:spLocks noChangeArrowheads="1"/>
            </p:cNvSpPr>
            <p:nvPr/>
          </p:nvSpPr>
          <p:spPr bwMode="auto">
            <a:xfrm>
              <a:off x="2884" y="381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A</a:t>
              </a:r>
            </a:p>
          </p:txBody>
        </p:sp>
        <p:sp>
          <p:nvSpPr>
            <p:cNvPr id="195777" name="Text Box 193"/>
            <p:cNvSpPr txBox="1">
              <a:spLocks noChangeArrowheads="1"/>
            </p:cNvSpPr>
            <p:nvPr/>
          </p:nvSpPr>
          <p:spPr bwMode="auto">
            <a:xfrm>
              <a:off x="2528" y="380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U</a:t>
              </a:r>
            </a:p>
          </p:txBody>
        </p:sp>
        <p:sp>
          <p:nvSpPr>
            <p:cNvPr id="195778" name="Text Box 194"/>
            <p:cNvSpPr txBox="1">
              <a:spLocks noChangeArrowheads="1"/>
            </p:cNvSpPr>
            <p:nvPr/>
          </p:nvSpPr>
          <p:spPr bwMode="auto">
            <a:xfrm>
              <a:off x="2181" y="380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Q</a:t>
              </a:r>
            </a:p>
          </p:txBody>
        </p:sp>
        <p:sp>
          <p:nvSpPr>
            <p:cNvPr id="195779" name="Text Box 195"/>
            <p:cNvSpPr txBox="1">
              <a:spLocks noChangeArrowheads="1"/>
            </p:cNvSpPr>
            <p:nvPr/>
          </p:nvSpPr>
          <p:spPr bwMode="auto">
            <a:xfrm>
              <a:off x="3237" y="380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N</a:t>
              </a:r>
            </a:p>
          </p:txBody>
        </p:sp>
        <p:sp>
          <p:nvSpPr>
            <p:cNvPr id="195780" name="Text Box 196"/>
            <p:cNvSpPr txBox="1">
              <a:spLocks noChangeArrowheads="1"/>
            </p:cNvSpPr>
            <p:nvPr/>
          </p:nvSpPr>
          <p:spPr bwMode="auto">
            <a:xfrm>
              <a:off x="3584" y="380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L</a:t>
              </a:r>
            </a:p>
          </p:txBody>
        </p:sp>
        <p:sp>
          <p:nvSpPr>
            <p:cNvPr id="195781" name="Text Box 197"/>
            <p:cNvSpPr txBox="1">
              <a:spLocks noChangeArrowheads="1"/>
            </p:cNvSpPr>
            <p:nvPr/>
          </p:nvSpPr>
          <p:spPr bwMode="auto">
            <a:xfrm>
              <a:off x="3939" y="380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A</a:t>
              </a:r>
            </a:p>
          </p:txBody>
        </p:sp>
        <p:sp>
          <p:nvSpPr>
            <p:cNvPr id="195782" name="Text Box 198"/>
            <p:cNvSpPr txBox="1">
              <a:spLocks noChangeArrowheads="1"/>
            </p:cNvSpPr>
            <p:nvPr/>
          </p:nvSpPr>
          <p:spPr bwMode="auto">
            <a:xfrm>
              <a:off x="4289" y="380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N</a:t>
              </a:r>
            </a:p>
          </p:txBody>
        </p:sp>
        <p:sp>
          <p:nvSpPr>
            <p:cNvPr id="195783" name="Text Box 199"/>
            <p:cNvSpPr txBox="1">
              <a:spLocks noChangeArrowheads="1"/>
            </p:cNvSpPr>
            <p:nvPr/>
          </p:nvSpPr>
          <p:spPr bwMode="auto">
            <a:xfrm>
              <a:off x="4643" y="380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5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57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7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5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5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5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7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65" name="Text Box 57"/>
          <p:cNvSpPr txBox="1">
            <a:spLocks noChangeArrowheads="1"/>
          </p:cNvSpPr>
          <p:nvPr/>
        </p:nvSpPr>
        <p:spPr bwMode="auto">
          <a:xfrm>
            <a:off x="1992314" y="404813"/>
            <a:ext cx="8351837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chùm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6789" name="Group 181"/>
          <p:cNvGrpSpPr/>
          <p:nvPr/>
        </p:nvGrpSpPr>
        <p:grpSpPr bwMode="auto">
          <a:xfrm>
            <a:off x="2063750" y="1289051"/>
            <a:ext cx="8280400" cy="3914775"/>
            <a:chOff x="340" y="812"/>
            <a:chExt cx="5216" cy="2466"/>
          </a:xfrm>
        </p:grpSpPr>
        <p:grpSp>
          <p:nvGrpSpPr>
            <p:cNvPr id="196677" name="Group 69"/>
            <p:cNvGrpSpPr/>
            <p:nvPr/>
          </p:nvGrpSpPr>
          <p:grpSpPr bwMode="auto">
            <a:xfrm>
              <a:off x="340" y="874"/>
              <a:ext cx="512" cy="2398"/>
              <a:chOff x="340" y="874"/>
              <a:chExt cx="512" cy="2398"/>
            </a:xfrm>
          </p:grpSpPr>
          <p:sp>
            <p:nvSpPr>
              <p:cNvPr id="196678" name="Text Box 70"/>
              <p:cNvSpPr txBox="1">
                <a:spLocks noChangeArrowheads="1"/>
              </p:cNvSpPr>
              <p:nvPr/>
            </p:nvSpPr>
            <p:spPr bwMode="auto">
              <a:xfrm>
                <a:off x="340" y="874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1</a:t>
                </a:r>
              </a:p>
            </p:txBody>
          </p:sp>
          <p:sp>
            <p:nvSpPr>
              <p:cNvPr id="196679" name="Text Box 71"/>
              <p:cNvSpPr txBox="1">
                <a:spLocks noChangeArrowheads="1"/>
              </p:cNvSpPr>
              <p:nvPr/>
            </p:nvSpPr>
            <p:spPr bwMode="auto">
              <a:xfrm>
                <a:off x="340" y="2984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7</a:t>
                </a:r>
              </a:p>
            </p:txBody>
          </p:sp>
          <p:sp>
            <p:nvSpPr>
              <p:cNvPr id="196680" name="Text Box 72"/>
              <p:cNvSpPr txBox="1">
                <a:spLocks noChangeArrowheads="1"/>
              </p:cNvSpPr>
              <p:nvPr/>
            </p:nvSpPr>
            <p:spPr bwMode="auto">
              <a:xfrm>
                <a:off x="340" y="263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6</a:t>
                </a:r>
              </a:p>
            </p:txBody>
          </p:sp>
          <p:sp>
            <p:nvSpPr>
              <p:cNvPr id="196681" name="Text Box 73"/>
              <p:cNvSpPr txBox="1">
                <a:spLocks noChangeArrowheads="1"/>
              </p:cNvSpPr>
              <p:nvPr/>
            </p:nvSpPr>
            <p:spPr bwMode="auto">
              <a:xfrm>
                <a:off x="340" y="228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5</a:t>
                </a:r>
              </a:p>
            </p:txBody>
          </p:sp>
          <p:sp>
            <p:nvSpPr>
              <p:cNvPr id="196682" name="Text Box 74"/>
              <p:cNvSpPr txBox="1">
                <a:spLocks noChangeArrowheads="1"/>
              </p:cNvSpPr>
              <p:nvPr/>
            </p:nvSpPr>
            <p:spPr bwMode="auto">
              <a:xfrm>
                <a:off x="340" y="1933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4</a:t>
                </a:r>
              </a:p>
            </p:txBody>
          </p:sp>
          <p:sp>
            <p:nvSpPr>
              <p:cNvPr id="196683" name="Text Box 75"/>
              <p:cNvSpPr txBox="1">
                <a:spLocks noChangeArrowheads="1"/>
              </p:cNvSpPr>
              <p:nvPr/>
            </p:nvSpPr>
            <p:spPr bwMode="auto">
              <a:xfrm>
                <a:off x="340" y="157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3</a:t>
                </a:r>
              </a:p>
            </p:txBody>
          </p:sp>
          <p:sp>
            <p:nvSpPr>
              <p:cNvPr id="196684" name="Text Box 76"/>
              <p:cNvSpPr txBox="1">
                <a:spLocks noChangeArrowheads="1"/>
              </p:cNvSpPr>
              <p:nvPr/>
            </p:nvSpPr>
            <p:spPr bwMode="auto">
              <a:xfrm>
                <a:off x="340" y="1223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2</a:t>
                </a:r>
              </a:p>
            </p:txBody>
          </p:sp>
        </p:grpSp>
        <p:sp>
          <p:nvSpPr>
            <p:cNvPr id="196685" name="Text Box 77"/>
            <p:cNvSpPr txBox="1">
              <a:spLocks noChangeArrowheads="1"/>
            </p:cNvSpPr>
            <p:nvPr/>
          </p:nvSpPr>
          <p:spPr bwMode="auto">
            <a:xfrm>
              <a:off x="2051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686" name="Text Box 78"/>
            <p:cNvSpPr txBox="1">
              <a:spLocks noChangeArrowheads="1"/>
            </p:cNvSpPr>
            <p:nvPr/>
          </p:nvSpPr>
          <p:spPr bwMode="auto">
            <a:xfrm>
              <a:off x="3806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687" name="Text Box 79"/>
            <p:cNvSpPr txBox="1">
              <a:spLocks noChangeArrowheads="1"/>
            </p:cNvSpPr>
            <p:nvPr/>
          </p:nvSpPr>
          <p:spPr bwMode="auto">
            <a:xfrm>
              <a:off x="4158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688" name="Text Box 80"/>
            <p:cNvSpPr txBox="1">
              <a:spLocks noChangeArrowheads="1"/>
            </p:cNvSpPr>
            <p:nvPr/>
          </p:nvSpPr>
          <p:spPr bwMode="auto">
            <a:xfrm>
              <a:off x="3457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689" name="Text Box 81"/>
            <p:cNvSpPr txBox="1">
              <a:spLocks noChangeArrowheads="1"/>
            </p:cNvSpPr>
            <p:nvPr/>
          </p:nvSpPr>
          <p:spPr bwMode="auto">
            <a:xfrm>
              <a:off x="3104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690" name="Text Box 82"/>
            <p:cNvSpPr txBox="1">
              <a:spLocks noChangeArrowheads="1"/>
            </p:cNvSpPr>
            <p:nvPr/>
          </p:nvSpPr>
          <p:spPr bwMode="auto">
            <a:xfrm>
              <a:off x="2403" y="818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691" name="Text Box 83"/>
            <p:cNvSpPr txBox="1">
              <a:spLocks noChangeArrowheads="1"/>
            </p:cNvSpPr>
            <p:nvPr/>
          </p:nvSpPr>
          <p:spPr bwMode="auto">
            <a:xfrm>
              <a:off x="2752" y="82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6692" name="Text Box 84"/>
            <p:cNvSpPr txBox="1">
              <a:spLocks noChangeArrowheads="1"/>
            </p:cNvSpPr>
            <p:nvPr/>
          </p:nvSpPr>
          <p:spPr bwMode="auto">
            <a:xfrm>
              <a:off x="2749" y="1170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6693" name="Text Box 85"/>
            <p:cNvSpPr txBox="1">
              <a:spLocks noChangeArrowheads="1"/>
            </p:cNvSpPr>
            <p:nvPr/>
          </p:nvSpPr>
          <p:spPr bwMode="auto">
            <a:xfrm>
              <a:off x="2405" y="117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694" name="Text Box 86"/>
            <p:cNvSpPr txBox="1">
              <a:spLocks noChangeArrowheads="1"/>
            </p:cNvSpPr>
            <p:nvPr/>
          </p:nvSpPr>
          <p:spPr bwMode="auto">
            <a:xfrm>
              <a:off x="1354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695" name="Text Box 87"/>
            <p:cNvSpPr txBox="1">
              <a:spLocks noChangeArrowheads="1"/>
            </p:cNvSpPr>
            <p:nvPr/>
          </p:nvSpPr>
          <p:spPr bwMode="auto">
            <a:xfrm>
              <a:off x="1701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696" name="Text Box 88"/>
            <p:cNvSpPr txBox="1">
              <a:spLocks noChangeArrowheads="1"/>
            </p:cNvSpPr>
            <p:nvPr/>
          </p:nvSpPr>
          <p:spPr bwMode="auto">
            <a:xfrm>
              <a:off x="3099" y="117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697" name="Text Box 89"/>
            <p:cNvSpPr txBox="1">
              <a:spLocks noChangeArrowheads="1"/>
            </p:cNvSpPr>
            <p:nvPr/>
          </p:nvSpPr>
          <p:spPr bwMode="auto">
            <a:xfrm>
              <a:off x="3454" y="116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698" name="Text Box 90"/>
            <p:cNvSpPr txBox="1">
              <a:spLocks noChangeArrowheads="1"/>
            </p:cNvSpPr>
            <p:nvPr/>
          </p:nvSpPr>
          <p:spPr bwMode="auto">
            <a:xfrm>
              <a:off x="2403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699" name="Text Box 91"/>
            <p:cNvSpPr txBox="1">
              <a:spLocks noChangeArrowheads="1"/>
            </p:cNvSpPr>
            <p:nvPr/>
          </p:nvSpPr>
          <p:spPr bwMode="auto">
            <a:xfrm>
              <a:off x="2758" y="1525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6700" name="Text Box 92"/>
            <p:cNvSpPr txBox="1">
              <a:spLocks noChangeArrowheads="1"/>
            </p:cNvSpPr>
            <p:nvPr/>
          </p:nvSpPr>
          <p:spPr bwMode="auto">
            <a:xfrm>
              <a:off x="2051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01" name="Text Box 93"/>
            <p:cNvSpPr txBox="1">
              <a:spLocks noChangeArrowheads="1"/>
            </p:cNvSpPr>
            <p:nvPr/>
          </p:nvSpPr>
          <p:spPr bwMode="auto">
            <a:xfrm>
              <a:off x="3099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02" name="Text Box 94"/>
            <p:cNvSpPr txBox="1">
              <a:spLocks noChangeArrowheads="1"/>
            </p:cNvSpPr>
            <p:nvPr/>
          </p:nvSpPr>
          <p:spPr bwMode="auto">
            <a:xfrm>
              <a:off x="3457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03" name="Text Box 95"/>
            <p:cNvSpPr txBox="1">
              <a:spLocks noChangeArrowheads="1"/>
            </p:cNvSpPr>
            <p:nvPr/>
          </p:nvSpPr>
          <p:spPr bwMode="auto">
            <a:xfrm>
              <a:off x="3803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04" name="Text Box 96"/>
            <p:cNvSpPr txBox="1">
              <a:spLocks noChangeArrowheads="1"/>
            </p:cNvSpPr>
            <p:nvPr/>
          </p:nvSpPr>
          <p:spPr bwMode="auto">
            <a:xfrm>
              <a:off x="4158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05" name="Text Box 97"/>
            <p:cNvSpPr txBox="1">
              <a:spLocks noChangeArrowheads="1"/>
            </p:cNvSpPr>
            <p:nvPr/>
          </p:nvSpPr>
          <p:spPr bwMode="auto">
            <a:xfrm>
              <a:off x="3101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06" name="Text Box 98"/>
            <p:cNvSpPr txBox="1">
              <a:spLocks noChangeArrowheads="1"/>
            </p:cNvSpPr>
            <p:nvPr/>
          </p:nvSpPr>
          <p:spPr bwMode="auto">
            <a:xfrm>
              <a:off x="2746" y="1872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6707" name="Text Box 99"/>
            <p:cNvSpPr txBox="1">
              <a:spLocks noChangeArrowheads="1"/>
            </p:cNvSpPr>
            <p:nvPr/>
          </p:nvSpPr>
          <p:spPr bwMode="auto">
            <a:xfrm>
              <a:off x="3448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08" name="Text Box 100"/>
            <p:cNvSpPr txBox="1">
              <a:spLocks noChangeArrowheads="1"/>
            </p:cNvSpPr>
            <p:nvPr/>
          </p:nvSpPr>
          <p:spPr bwMode="auto">
            <a:xfrm>
              <a:off x="3803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09" name="Text Box 101"/>
            <p:cNvSpPr txBox="1">
              <a:spLocks noChangeArrowheads="1"/>
            </p:cNvSpPr>
            <p:nvPr/>
          </p:nvSpPr>
          <p:spPr bwMode="auto">
            <a:xfrm>
              <a:off x="4153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10" name="Text Box 102"/>
            <p:cNvSpPr txBox="1">
              <a:spLocks noChangeArrowheads="1"/>
            </p:cNvSpPr>
            <p:nvPr/>
          </p:nvSpPr>
          <p:spPr bwMode="auto">
            <a:xfrm>
              <a:off x="4507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11" name="Text Box 103"/>
            <p:cNvSpPr txBox="1">
              <a:spLocks noChangeArrowheads="1"/>
            </p:cNvSpPr>
            <p:nvPr/>
          </p:nvSpPr>
          <p:spPr bwMode="auto">
            <a:xfrm>
              <a:off x="4857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12" name="Text Box 104"/>
            <p:cNvSpPr txBox="1">
              <a:spLocks noChangeArrowheads="1"/>
            </p:cNvSpPr>
            <p:nvPr/>
          </p:nvSpPr>
          <p:spPr bwMode="auto">
            <a:xfrm>
              <a:off x="5211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13" name="Text Box 105"/>
            <p:cNvSpPr txBox="1">
              <a:spLocks noChangeArrowheads="1"/>
            </p:cNvSpPr>
            <p:nvPr/>
          </p:nvSpPr>
          <p:spPr bwMode="auto">
            <a:xfrm>
              <a:off x="2748" y="223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6714" name="Text Box 106"/>
            <p:cNvSpPr txBox="1">
              <a:spLocks noChangeArrowheads="1"/>
            </p:cNvSpPr>
            <p:nvPr/>
          </p:nvSpPr>
          <p:spPr bwMode="auto">
            <a:xfrm>
              <a:off x="2746" y="2576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6715" name="Text Box 107"/>
            <p:cNvSpPr txBox="1">
              <a:spLocks noChangeArrowheads="1"/>
            </p:cNvSpPr>
            <p:nvPr/>
          </p:nvSpPr>
          <p:spPr bwMode="auto">
            <a:xfrm>
              <a:off x="2744" y="2928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6716" name="Text Box 108"/>
            <p:cNvSpPr txBox="1">
              <a:spLocks noChangeArrowheads="1"/>
            </p:cNvSpPr>
            <p:nvPr/>
          </p:nvSpPr>
          <p:spPr bwMode="auto">
            <a:xfrm>
              <a:off x="2392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17" name="Text Box 109"/>
            <p:cNvSpPr txBox="1">
              <a:spLocks noChangeArrowheads="1"/>
            </p:cNvSpPr>
            <p:nvPr/>
          </p:nvSpPr>
          <p:spPr bwMode="auto">
            <a:xfrm>
              <a:off x="2045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18" name="Text Box 110"/>
            <p:cNvSpPr txBox="1">
              <a:spLocks noChangeArrowheads="1"/>
            </p:cNvSpPr>
            <p:nvPr/>
          </p:nvSpPr>
          <p:spPr bwMode="auto">
            <a:xfrm>
              <a:off x="2392" y="258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19" name="Text Box 111"/>
            <p:cNvSpPr txBox="1">
              <a:spLocks noChangeArrowheads="1"/>
            </p:cNvSpPr>
            <p:nvPr/>
          </p:nvSpPr>
          <p:spPr bwMode="auto">
            <a:xfrm>
              <a:off x="2045" y="257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20" name="Text Box 112"/>
            <p:cNvSpPr txBox="1">
              <a:spLocks noChangeArrowheads="1"/>
            </p:cNvSpPr>
            <p:nvPr/>
          </p:nvSpPr>
          <p:spPr bwMode="auto">
            <a:xfrm>
              <a:off x="2392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21" name="Text Box 113"/>
            <p:cNvSpPr txBox="1">
              <a:spLocks noChangeArrowheads="1"/>
            </p:cNvSpPr>
            <p:nvPr/>
          </p:nvSpPr>
          <p:spPr bwMode="auto">
            <a:xfrm>
              <a:off x="2045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22" name="Text Box 114"/>
            <p:cNvSpPr txBox="1">
              <a:spLocks noChangeArrowheads="1"/>
            </p:cNvSpPr>
            <p:nvPr/>
          </p:nvSpPr>
          <p:spPr bwMode="auto">
            <a:xfrm>
              <a:off x="1690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23" name="Text Box 115"/>
            <p:cNvSpPr txBox="1">
              <a:spLocks noChangeArrowheads="1"/>
            </p:cNvSpPr>
            <p:nvPr/>
          </p:nvSpPr>
          <p:spPr bwMode="auto">
            <a:xfrm>
              <a:off x="1340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24" name="Text Box 116"/>
            <p:cNvSpPr txBox="1">
              <a:spLocks noChangeArrowheads="1"/>
            </p:cNvSpPr>
            <p:nvPr/>
          </p:nvSpPr>
          <p:spPr bwMode="auto">
            <a:xfrm>
              <a:off x="983" y="293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25" name="Text Box 117"/>
            <p:cNvSpPr txBox="1">
              <a:spLocks noChangeArrowheads="1"/>
            </p:cNvSpPr>
            <p:nvPr/>
          </p:nvSpPr>
          <p:spPr bwMode="auto">
            <a:xfrm>
              <a:off x="3101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26" name="Text Box 118"/>
            <p:cNvSpPr txBox="1">
              <a:spLocks noChangeArrowheads="1"/>
            </p:cNvSpPr>
            <p:nvPr/>
          </p:nvSpPr>
          <p:spPr bwMode="auto">
            <a:xfrm>
              <a:off x="3448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27" name="Text Box 119"/>
            <p:cNvSpPr txBox="1">
              <a:spLocks noChangeArrowheads="1"/>
            </p:cNvSpPr>
            <p:nvPr/>
          </p:nvSpPr>
          <p:spPr bwMode="auto">
            <a:xfrm>
              <a:off x="3803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28" name="Text Box 120"/>
            <p:cNvSpPr txBox="1">
              <a:spLocks noChangeArrowheads="1"/>
            </p:cNvSpPr>
            <p:nvPr/>
          </p:nvSpPr>
          <p:spPr bwMode="auto">
            <a:xfrm>
              <a:off x="4153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29" name="Text Box 121"/>
            <p:cNvSpPr txBox="1">
              <a:spLocks noChangeArrowheads="1"/>
            </p:cNvSpPr>
            <p:nvPr/>
          </p:nvSpPr>
          <p:spPr bwMode="auto">
            <a:xfrm>
              <a:off x="4507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30" name="Text Box 122"/>
            <p:cNvSpPr txBox="1">
              <a:spLocks noChangeArrowheads="1"/>
            </p:cNvSpPr>
            <p:nvPr/>
          </p:nvSpPr>
          <p:spPr bwMode="auto">
            <a:xfrm>
              <a:off x="3101" y="258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31" name="Text Box 123"/>
            <p:cNvSpPr txBox="1">
              <a:spLocks noChangeArrowheads="1"/>
            </p:cNvSpPr>
            <p:nvPr/>
          </p:nvSpPr>
          <p:spPr bwMode="auto">
            <a:xfrm>
              <a:off x="3448" y="257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32" name="Text Box 124"/>
            <p:cNvSpPr txBox="1">
              <a:spLocks noChangeArrowheads="1"/>
            </p:cNvSpPr>
            <p:nvPr/>
          </p:nvSpPr>
          <p:spPr bwMode="auto">
            <a:xfrm>
              <a:off x="3806" y="258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33" name="Text Box 125"/>
            <p:cNvSpPr txBox="1">
              <a:spLocks noChangeArrowheads="1"/>
            </p:cNvSpPr>
            <p:nvPr/>
          </p:nvSpPr>
          <p:spPr bwMode="auto">
            <a:xfrm>
              <a:off x="4158" y="257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34" name="Text Box 126"/>
            <p:cNvSpPr txBox="1">
              <a:spLocks noChangeArrowheads="1"/>
            </p:cNvSpPr>
            <p:nvPr/>
          </p:nvSpPr>
          <p:spPr bwMode="auto">
            <a:xfrm>
              <a:off x="3101" y="293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35" name="Text Box 127"/>
            <p:cNvSpPr txBox="1">
              <a:spLocks noChangeArrowheads="1"/>
            </p:cNvSpPr>
            <p:nvPr/>
          </p:nvSpPr>
          <p:spPr bwMode="auto">
            <a:xfrm>
              <a:off x="3448" y="29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36" name="Text Box 128"/>
            <p:cNvSpPr txBox="1">
              <a:spLocks noChangeArrowheads="1"/>
            </p:cNvSpPr>
            <p:nvPr/>
          </p:nvSpPr>
          <p:spPr bwMode="auto">
            <a:xfrm>
              <a:off x="3806" y="293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6737" name="Text Box 129"/>
            <p:cNvSpPr txBox="1">
              <a:spLocks noChangeArrowheads="1"/>
            </p:cNvSpPr>
            <p:nvPr/>
          </p:nvSpPr>
          <p:spPr bwMode="auto">
            <a:xfrm>
              <a:off x="4158" y="29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6738" name="Group 130"/>
            <p:cNvGrpSpPr/>
            <p:nvPr/>
          </p:nvGrpSpPr>
          <p:grpSpPr bwMode="auto">
            <a:xfrm>
              <a:off x="1367" y="812"/>
              <a:ext cx="3117" cy="350"/>
              <a:chOff x="1605" y="210"/>
              <a:chExt cx="3117" cy="350"/>
            </a:xfrm>
          </p:grpSpPr>
          <p:sp>
            <p:nvSpPr>
              <p:cNvPr id="196739" name="Text Box 131"/>
              <p:cNvSpPr txBox="1">
                <a:spLocks noChangeArrowheads="1"/>
              </p:cNvSpPr>
              <p:nvPr/>
            </p:nvSpPr>
            <p:spPr bwMode="auto">
              <a:xfrm>
                <a:off x="2294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6740" name="Text Box 132"/>
              <p:cNvSpPr txBox="1">
                <a:spLocks noChangeArrowheads="1"/>
              </p:cNvSpPr>
              <p:nvPr/>
            </p:nvSpPr>
            <p:spPr bwMode="auto">
              <a:xfrm>
                <a:off x="4025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6741" name="Text Box 133"/>
              <p:cNvSpPr txBox="1">
                <a:spLocks noChangeArrowheads="1"/>
              </p:cNvSpPr>
              <p:nvPr/>
            </p:nvSpPr>
            <p:spPr bwMode="auto">
              <a:xfrm>
                <a:off x="4377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  <p:sp>
            <p:nvSpPr>
              <p:cNvPr id="196742" name="Text Box 134"/>
              <p:cNvSpPr txBox="1">
                <a:spLocks noChangeArrowheads="1"/>
              </p:cNvSpPr>
              <p:nvPr/>
            </p:nvSpPr>
            <p:spPr bwMode="auto">
              <a:xfrm>
                <a:off x="3676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Ơ</a:t>
                </a:r>
              </a:p>
            </p:txBody>
          </p:sp>
          <p:sp>
            <p:nvSpPr>
              <p:cNvPr id="196743" name="Text Box 135"/>
              <p:cNvSpPr txBox="1">
                <a:spLocks noChangeArrowheads="1"/>
              </p:cNvSpPr>
              <p:nvPr/>
            </p:nvSpPr>
            <p:spPr bwMode="auto">
              <a:xfrm>
                <a:off x="3323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Ư</a:t>
                </a:r>
              </a:p>
            </p:txBody>
          </p:sp>
          <p:sp>
            <p:nvSpPr>
              <p:cNvPr id="196744" name="Text Box 136"/>
              <p:cNvSpPr txBox="1">
                <a:spLocks noChangeArrowheads="1"/>
              </p:cNvSpPr>
              <p:nvPr/>
            </p:nvSpPr>
            <p:spPr bwMode="auto">
              <a:xfrm>
                <a:off x="2632" y="215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  <p:sp>
            <p:nvSpPr>
              <p:cNvPr id="196745" name="Text Box 137"/>
              <p:cNvSpPr txBox="1">
                <a:spLocks noChangeArrowheads="1"/>
              </p:cNvSpPr>
              <p:nvPr/>
            </p:nvSpPr>
            <p:spPr bwMode="auto">
              <a:xfrm>
                <a:off x="2981" y="210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V</a:t>
                </a:r>
              </a:p>
            </p:txBody>
          </p:sp>
          <p:sp>
            <p:nvSpPr>
              <p:cNvPr id="196746" name="Text Box 138"/>
              <p:cNvSpPr txBox="1">
                <a:spLocks noChangeArrowheads="1"/>
              </p:cNvSpPr>
              <p:nvPr/>
            </p:nvSpPr>
            <p:spPr bwMode="auto">
              <a:xfrm>
                <a:off x="1605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H</a:t>
                </a:r>
              </a:p>
            </p:txBody>
          </p:sp>
          <p:sp>
            <p:nvSpPr>
              <p:cNvPr id="196747" name="Text Box 139"/>
              <p:cNvSpPr txBox="1">
                <a:spLocks noChangeArrowheads="1"/>
              </p:cNvSpPr>
              <p:nvPr/>
            </p:nvSpPr>
            <p:spPr bwMode="auto">
              <a:xfrm>
                <a:off x="1944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Ù</a:t>
                </a:r>
              </a:p>
            </p:txBody>
          </p:sp>
        </p:grpSp>
        <p:grpSp>
          <p:nvGrpSpPr>
            <p:cNvPr id="196748" name="Group 140"/>
            <p:cNvGrpSpPr/>
            <p:nvPr/>
          </p:nvGrpSpPr>
          <p:grpSpPr bwMode="auto">
            <a:xfrm>
              <a:off x="2397" y="1174"/>
              <a:ext cx="1388" cy="351"/>
              <a:chOff x="2762" y="137"/>
              <a:chExt cx="1388" cy="351"/>
            </a:xfrm>
          </p:grpSpPr>
          <p:sp>
            <p:nvSpPr>
              <p:cNvPr id="196749" name="Text Box 141"/>
              <p:cNvSpPr txBox="1">
                <a:spLocks noChangeArrowheads="1"/>
              </p:cNvSpPr>
              <p:nvPr/>
            </p:nvSpPr>
            <p:spPr bwMode="auto">
              <a:xfrm>
                <a:off x="3103" y="143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Ă</a:t>
                </a:r>
              </a:p>
            </p:txBody>
          </p:sp>
          <p:sp>
            <p:nvSpPr>
              <p:cNvPr id="196750" name="Text Box 142"/>
              <p:cNvSpPr txBox="1">
                <a:spLocks noChangeArrowheads="1"/>
              </p:cNvSpPr>
              <p:nvPr/>
            </p:nvSpPr>
            <p:spPr bwMode="auto">
              <a:xfrm>
                <a:off x="2762" y="143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L</a:t>
                </a:r>
              </a:p>
            </p:txBody>
          </p:sp>
          <p:sp>
            <p:nvSpPr>
              <p:cNvPr id="196751" name="Text Box 143"/>
              <p:cNvSpPr txBox="1">
                <a:spLocks noChangeArrowheads="1"/>
              </p:cNvSpPr>
              <p:nvPr/>
            </p:nvSpPr>
            <p:spPr bwMode="auto">
              <a:xfrm>
                <a:off x="3450" y="13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6752" name="Text Box 144"/>
              <p:cNvSpPr txBox="1">
                <a:spLocks noChangeArrowheads="1"/>
              </p:cNvSpPr>
              <p:nvPr/>
            </p:nvSpPr>
            <p:spPr bwMode="auto">
              <a:xfrm>
                <a:off x="3805" y="14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</p:grpSp>
        <p:grpSp>
          <p:nvGrpSpPr>
            <p:cNvPr id="196753" name="Group 145"/>
            <p:cNvGrpSpPr/>
            <p:nvPr/>
          </p:nvGrpSpPr>
          <p:grpSpPr bwMode="auto">
            <a:xfrm>
              <a:off x="2056" y="1530"/>
              <a:ext cx="2444" cy="345"/>
              <a:chOff x="1741" y="3856"/>
              <a:chExt cx="2444" cy="345"/>
            </a:xfrm>
          </p:grpSpPr>
          <p:sp>
            <p:nvSpPr>
              <p:cNvPr id="196754" name="Text Box 146"/>
              <p:cNvSpPr txBox="1">
                <a:spLocks noChangeArrowheads="1"/>
              </p:cNvSpPr>
              <p:nvPr/>
            </p:nvSpPr>
            <p:spPr bwMode="auto">
              <a:xfrm>
                <a:off x="2789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T</a:t>
                </a:r>
              </a:p>
            </p:txBody>
          </p:sp>
          <p:sp>
            <p:nvSpPr>
              <p:cNvPr id="196755" name="Text Box 147"/>
              <p:cNvSpPr txBox="1">
                <a:spLocks noChangeArrowheads="1"/>
              </p:cNvSpPr>
              <p:nvPr/>
            </p:nvSpPr>
            <p:spPr bwMode="auto">
              <a:xfrm>
                <a:off x="2434" y="3856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6756" name="Text Box 148"/>
              <p:cNvSpPr txBox="1">
                <a:spLocks noChangeArrowheads="1"/>
              </p:cNvSpPr>
              <p:nvPr/>
            </p:nvSpPr>
            <p:spPr bwMode="auto">
              <a:xfrm>
                <a:off x="2080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Ơ</a:t>
                </a:r>
              </a:p>
            </p:txBody>
          </p:sp>
          <p:sp>
            <p:nvSpPr>
              <p:cNvPr id="196757" name="Text Box 149"/>
              <p:cNvSpPr txBox="1">
                <a:spLocks noChangeArrowheads="1"/>
              </p:cNvSpPr>
              <p:nvPr/>
            </p:nvSpPr>
            <p:spPr bwMode="auto">
              <a:xfrm>
                <a:off x="3136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I</a:t>
                </a:r>
              </a:p>
            </p:txBody>
          </p:sp>
          <p:sp>
            <p:nvSpPr>
              <p:cNvPr id="196758" name="Text Box 150"/>
              <p:cNvSpPr txBox="1">
                <a:spLocks noChangeArrowheads="1"/>
              </p:cNvSpPr>
              <p:nvPr/>
            </p:nvSpPr>
            <p:spPr bwMode="auto">
              <a:xfrm>
                <a:off x="3494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6759" name="Text Box 151"/>
              <p:cNvSpPr txBox="1">
                <a:spLocks noChangeArrowheads="1"/>
              </p:cNvSpPr>
              <p:nvPr/>
            </p:nvSpPr>
            <p:spPr bwMode="auto">
              <a:xfrm>
                <a:off x="3840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H</a:t>
                </a:r>
              </a:p>
            </p:txBody>
          </p:sp>
          <p:sp>
            <p:nvSpPr>
              <p:cNvPr id="196760" name="Text Box 152"/>
              <p:cNvSpPr txBox="1">
                <a:spLocks noChangeArrowheads="1"/>
              </p:cNvSpPr>
              <p:nvPr/>
            </p:nvSpPr>
            <p:spPr bwMode="auto">
              <a:xfrm>
                <a:off x="1741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S</a:t>
                </a:r>
              </a:p>
            </p:txBody>
          </p:sp>
        </p:grpSp>
        <p:grpSp>
          <p:nvGrpSpPr>
            <p:cNvPr id="196761" name="Group 153"/>
            <p:cNvGrpSpPr/>
            <p:nvPr/>
          </p:nvGrpSpPr>
          <p:grpSpPr bwMode="auto">
            <a:xfrm>
              <a:off x="2746" y="1880"/>
              <a:ext cx="2810" cy="345"/>
              <a:chOff x="2882" y="3811"/>
              <a:chExt cx="2810" cy="345"/>
            </a:xfrm>
          </p:grpSpPr>
          <p:sp>
            <p:nvSpPr>
              <p:cNvPr id="196762" name="Text Box 154"/>
              <p:cNvSpPr txBox="1">
                <a:spLocks noChangeArrowheads="1"/>
              </p:cNvSpPr>
              <p:nvPr/>
            </p:nvSpPr>
            <p:spPr bwMode="auto">
              <a:xfrm>
                <a:off x="3237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Ạ</a:t>
                </a:r>
              </a:p>
            </p:txBody>
          </p:sp>
          <p:sp>
            <p:nvSpPr>
              <p:cNvPr id="196763" name="Text Box 155"/>
              <p:cNvSpPr txBox="1">
                <a:spLocks noChangeArrowheads="1"/>
              </p:cNvSpPr>
              <p:nvPr/>
            </p:nvSpPr>
            <p:spPr bwMode="auto">
              <a:xfrm>
                <a:off x="2882" y="3811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L</a:t>
                </a:r>
              </a:p>
            </p:txBody>
          </p:sp>
          <p:sp>
            <p:nvSpPr>
              <p:cNvPr id="196764" name="Text Box 156"/>
              <p:cNvSpPr txBox="1">
                <a:spLocks noChangeArrowheads="1"/>
              </p:cNvSpPr>
              <p:nvPr/>
            </p:nvSpPr>
            <p:spPr bwMode="auto">
              <a:xfrm>
                <a:off x="3584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C</a:t>
                </a:r>
              </a:p>
            </p:txBody>
          </p:sp>
          <p:sp>
            <p:nvSpPr>
              <p:cNvPr id="196765" name="Text Box 157"/>
              <p:cNvSpPr txBox="1">
                <a:spLocks noChangeArrowheads="1"/>
              </p:cNvSpPr>
              <p:nvPr/>
            </p:nvSpPr>
            <p:spPr bwMode="auto">
              <a:xfrm>
                <a:off x="3939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T</a:t>
                </a:r>
              </a:p>
            </p:txBody>
          </p:sp>
          <p:sp>
            <p:nvSpPr>
              <p:cNvPr id="196766" name="Text Box 158"/>
              <p:cNvSpPr txBox="1">
                <a:spLocks noChangeArrowheads="1"/>
              </p:cNvSpPr>
              <p:nvPr/>
            </p:nvSpPr>
            <p:spPr bwMode="auto">
              <a:xfrm>
                <a:off x="4289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Ư</a:t>
                </a:r>
              </a:p>
            </p:txBody>
          </p:sp>
          <p:sp>
            <p:nvSpPr>
              <p:cNvPr id="196767" name="Text Box 159"/>
              <p:cNvSpPr txBox="1">
                <a:spLocks noChangeArrowheads="1"/>
              </p:cNvSpPr>
              <p:nvPr/>
            </p:nvSpPr>
            <p:spPr bwMode="auto">
              <a:xfrm>
                <a:off x="4643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Ớ</a:t>
                </a:r>
              </a:p>
            </p:txBody>
          </p:sp>
          <p:sp>
            <p:nvSpPr>
              <p:cNvPr id="196768" name="Text Box 160"/>
              <p:cNvSpPr txBox="1">
                <a:spLocks noChangeArrowheads="1"/>
              </p:cNvSpPr>
              <p:nvPr/>
            </p:nvSpPr>
            <p:spPr bwMode="auto">
              <a:xfrm>
                <a:off x="4993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6769" name="Text Box 161"/>
              <p:cNvSpPr txBox="1">
                <a:spLocks noChangeArrowheads="1"/>
              </p:cNvSpPr>
              <p:nvPr/>
            </p:nvSpPr>
            <p:spPr bwMode="auto">
              <a:xfrm>
                <a:off x="5347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</p:grpSp>
        <p:grpSp>
          <p:nvGrpSpPr>
            <p:cNvPr id="196770" name="Group 162"/>
            <p:cNvGrpSpPr/>
            <p:nvPr/>
          </p:nvGrpSpPr>
          <p:grpSpPr bwMode="auto">
            <a:xfrm>
              <a:off x="2040" y="2229"/>
              <a:ext cx="2807" cy="349"/>
              <a:chOff x="2181" y="3807"/>
              <a:chExt cx="2807" cy="349"/>
            </a:xfrm>
          </p:grpSpPr>
          <p:sp>
            <p:nvSpPr>
              <p:cNvPr id="196771" name="Text Box 163"/>
              <p:cNvSpPr txBox="1">
                <a:spLocks noChangeArrowheads="1"/>
              </p:cNvSpPr>
              <p:nvPr/>
            </p:nvSpPr>
            <p:spPr bwMode="auto">
              <a:xfrm>
                <a:off x="2884" y="3811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A</a:t>
                </a:r>
              </a:p>
            </p:txBody>
          </p:sp>
          <p:sp>
            <p:nvSpPr>
              <p:cNvPr id="196772" name="Text Box 164"/>
              <p:cNvSpPr txBox="1">
                <a:spLocks noChangeArrowheads="1"/>
              </p:cNvSpPr>
              <p:nvPr/>
            </p:nvSpPr>
            <p:spPr bwMode="auto">
              <a:xfrm>
                <a:off x="2528" y="3809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U</a:t>
                </a:r>
              </a:p>
            </p:txBody>
          </p:sp>
          <p:sp>
            <p:nvSpPr>
              <p:cNvPr id="196773" name="Text Box 165"/>
              <p:cNvSpPr txBox="1">
                <a:spLocks noChangeArrowheads="1"/>
              </p:cNvSpPr>
              <p:nvPr/>
            </p:nvSpPr>
            <p:spPr bwMode="auto">
              <a:xfrm>
                <a:off x="2181" y="3809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Q</a:t>
                </a:r>
              </a:p>
            </p:txBody>
          </p:sp>
          <p:sp>
            <p:nvSpPr>
              <p:cNvPr id="196774" name="Text Box 166"/>
              <p:cNvSpPr txBox="1">
                <a:spLocks noChangeArrowheads="1"/>
              </p:cNvSpPr>
              <p:nvPr/>
            </p:nvSpPr>
            <p:spPr bwMode="auto">
              <a:xfrm>
                <a:off x="3237" y="380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6775" name="Text Box 167"/>
              <p:cNvSpPr txBox="1">
                <a:spLocks noChangeArrowheads="1"/>
              </p:cNvSpPr>
              <p:nvPr/>
            </p:nvSpPr>
            <p:spPr bwMode="auto">
              <a:xfrm>
                <a:off x="3584" y="3809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L</a:t>
                </a:r>
              </a:p>
            </p:txBody>
          </p:sp>
          <p:sp>
            <p:nvSpPr>
              <p:cNvPr id="196776" name="Text Box 168"/>
              <p:cNvSpPr txBox="1">
                <a:spLocks noChangeArrowheads="1"/>
              </p:cNvSpPr>
              <p:nvPr/>
            </p:nvSpPr>
            <p:spPr bwMode="auto">
              <a:xfrm>
                <a:off x="3939" y="3809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A</a:t>
                </a:r>
              </a:p>
            </p:txBody>
          </p:sp>
          <p:sp>
            <p:nvSpPr>
              <p:cNvPr id="196777" name="Text Box 169"/>
              <p:cNvSpPr txBox="1">
                <a:spLocks noChangeArrowheads="1"/>
              </p:cNvSpPr>
              <p:nvPr/>
            </p:nvSpPr>
            <p:spPr bwMode="auto">
              <a:xfrm>
                <a:off x="4289" y="380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6778" name="Text Box 170"/>
              <p:cNvSpPr txBox="1">
                <a:spLocks noChangeArrowheads="1"/>
              </p:cNvSpPr>
              <p:nvPr/>
            </p:nvSpPr>
            <p:spPr bwMode="auto">
              <a:xfrm>
                <a:off x="4643" y="380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</p:grpSp>
      </p:grpSp>
      <p:sp>
        <p:nvSpPr>
          <p:cNvPr id="196780" name="Text Box 172"/>
          <p:cNvSpPr txBox="1">
            <a:spLocks noChangeArrowheads="1"/>
          </p:cNvSpPr>
          <p:nvPr/>
        </p:nvSpPr>
        <p:spPr bwMode="auto">
          <a:xfrm>
            <a:off x="2135189" y="5589588"/>
            <a:ext cx="813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Câu 6: Tên đặt cho con gái vua (có 7 chữ cái)?</a:t>
            </a:r>
          </a:p>
        </p:txBody>
      </p:sp>
      <p:grpSp>
        <p:nvGrpSpPr>
          <p:cNvPr id="196790" name="Group 182"/>
          <p:cNvGrpSpPr/>
          <p:nvPr/>
        </p:nvGrpSpPr>
        <p:grpSpPr bwMode="auto">
          <a:xfrm>
            <a:off x="4765676" y="4076701"/>
            <a:ext cx="3902075" cy="557213"/>
            <a:chOff x="2181" y="3986"/>
            <a:chExt cx="2458" cy="351"/>
          </a:xfrm>
        </p:grpSpPr>
        <p:sp>
          <p:nvSpPr>
            <p:cNvPr id="196791" name="Text Box 183"/>
            <p:cNvSpPr txBox="1">
              <a:spLocks noChangeArrowheads="1"/>
            </p:cNvSpPr>
            <p:nvPr/>
          </p:nvSpPr>
          <p:spPr bwMode="auto">
            <a:xfrm>
              <a:off x="2882" y="3986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N</a:t>
              </a:r>
            </a:p>
          </p:txBody>
        </p:sp>
        <p:sp>
          <p:nvSpPr>
            <p:cNvPr id="196792" name="Text Box 184"/>
            <p:cNvSpPr txBox="1">
              <a:spLocks noChangeArrowheads="1"/>
            </p:cNvSpPr>
            <p:nvPr/>
          </p:nvSpPr>
          <p:spPr bwMode="auto">
            <a:xfrm>
              <a:off x="2528" y="399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Ị</a:t>
              </a:r>
            </a:p>
          </p:txBody>
        </p:sp>
        <p:sp>
          <p:nvSpPr>
            <p:cNvPr id="196793" name="Text Box 185"/>
            <p:cNvSpPr txBox="1">
              <a:spLocks noChangeArrowheads="1"/>
            </p:cNvSpPr>
            <p:nvPr/>
          </p:nvSpPr>
          <p:spPr bwMode="auto">
            <a:xfrm>
              <a:off x="2181" y="398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M</a:t>
              </a:r>
            </a:p>
          </p:txBody>
        </p:sp>
        <p:sp>
          <p:nvSpPr>
            <p:cNvPr id="196794" name="Text Box 186"/>
            <p:cNvSpPr txBox="1">
              <a:spLocks noChangeArrowheads="1"/>
            </p:cNvSpPr>
            <p:nvPr/>
          </p:nvSpPr>
          <p:spPr bwMode="auto">
            <a:xfrm>
              <a:off x="3237" y="399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Ư</a:t>
              </a:r>
            </a:p>
          </p:txBody>
        </p:sp>
        <p:sp>
          <p:nvSpPr>
            <p:cNvPr id="196795" name="Text Box 187"/>
            <p:cNvSpPr txBox="1">
              <a:spLocks noChangeArrowheads="1"/>
            </p:cNvSpPr>
            <p:nvPr/>
          </p:nvSpPr>
          <p:spPr bwMode="auto">
            <a:xfrm>
              <a:off x="3584" y="398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Ơ</a:t>
              </a:r>
            </a:p>
          </p:txBody>
        </p:sp>
        <p:sp>
          <p:nvSpPr>
            <p:cNvPr id="196796" name="Text Box 188"/>
            <p:cNvSpPr txBox="1">
              <a:spLocks noChangeArrowheads="1"/>
            </p:cNvSpPr>
            <p:nvPr/>
          </p:nvSpPr>
          <p:spPr bwMode="auto">
            <a:xfrm>
              <a:off x="3942" y="399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N</a:t>
              </a:r>
            </a:p>
          </p:txBody>
        </p:sp>
        <p:sp>
          <p:nvSpPr>
            <p:cNvPr id="196797" name="Text Box 189"/>
            <p:cNvSpPr txBox="1">
              <a:spLocks noChangeArrowheads="1"/>
            </p:cNvSpPr>
            <p:nvPr/>
          </p:nvSpPr>
          <p:spPr bwMode="auto">
            <a:xfrm>
              <a:off x="4294" y="398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67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67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67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6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6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6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6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6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97" name="Text Box 65"/>
          <p:cNvSpPr txBox="1">
            <a:spLocks noChangeArrowheads="1"/>
          </p:cNvSpPr>
          <p:nvPr/>
        </p:nvSpPr>
        <p:spPr bwMode="auto">
          <a:xfrm>
            <a:off x="1992314" y="404813"/>
            <a:ext cx="8351837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chùm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7746" name="Text Box 114"/>
          <p:cNvSpPr txBox="1">
            <a:spLocks noChangeArrowheads="1"/>
          </p:cNvSpPr>
          <p:nvPr/>
        </p:nvSpPr>
        <p:spPr bwMode="auto">
          <a:xfrm>
            <a:off x="5883275" y="4089400"/>
            <a:ext cx="547688" cy="5476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3600" b="1"/>
              <a:t>?</a:t>
            </a:r>
          </a:p>
        </p:txBody>
      </p:sp>
      <p:sp>
        <p:nvSpPr>
          <p:cNvPr id="197747" name="Text Box 115"/>
          <p:cNvSpPr txBox="1">
            <a:spLocks noChangeArrowheads="1"/>
          </p:cNvSpPr>
          <p:nvPr/>
        </p:nvSpPr>
        <p:spPr bwMode="auto">
          <a:xfrm>
            <a:off x="5880100" y="4648200"/>
            <a:ext cx="547688" cy="5476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3600" b="1"/>
              <a:t>?</a:t>
            </a:r>
          </a:p>
        </p:txBody>
      </p:sp>
      <p:sp>
        <p:nvSpPr>
          <p:cNvPr id="197750" name="Text Box 118"/>
          <p:cNvSpPr txBox="1">
            <a:spLocks noChangeArrowheads="1"/>
          </p:cNvSpPr>
          <p:nvPr/>
        </p:nvSpPr>
        <p:spPr bwMode="auto">
          <a:xfrm>
            <a:off x="5321300" y="4098925"/>
            <a:ext cx="547688" cy="5476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51" name="Text Box 119"/>
          <p:cNvSpPr txBox="1">
            <a:spLocks noChangeArrowheads="1"/>
          </p:cNvSpPr>
          <p:nvPr/>
        </p:nvSpPr>
        <p:spPr bwMode="auto">
          <a:xfrm>
            <a:off x="4770439" y="4089400"/>
            <a:ext cx="547687" cy="5476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52" name="Text Box 120"/>
          <p:cNvSpPr txBox="1">
            <a:spLocks noChangeArrowheads="1"/>
          </p:cNvSpPr>
          <p:nvPr/>
        </p:nvSpPr>
        <p:spPr bwMode="auto">
          <a:xfrm>
            <a:off x="5321300" y="4652964"/>
            <a:ext cx="547688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53" name="Text Box 121"/>
          <p:cNvSpPr txBox="1">
            <a:spLocks noChangeArrowheads="1"/>
          </p:cNvSpPr>
          <p:nvPr/>
        </p:nvSpPr>
        <p:spPr bwMode="auto">
          <a:xfrm>
            <a:off x="4770439" y="4652964"/>
            <a:ext cx="547687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54" name="Text Box 122"/>
          <p:cNvSpPr txBox="1">
            <a:spLocks noChangeArrowheads="1"/>
          </p:cNvSpPr>
          <p:nvPr/>
        </p:nvSpPr>
        <p:spPr bwMode="auto">
          <a:xfrm>
            <a:off x="4206875" y="4652964"/>
            <a:ext cx="547688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55" name="Text Box 123"/>
          <p:cNvSpPr txBox="1">
            <a:spLocks noChangeArrowheads="1"/>
          </p:cNvSpPr>
          <p:nvPr/>
        </p:nvSpPr>
        <p:spPr bwMode="auto">
          <a:xfrm>
            <a:off x="3651250" y="4652964"/>
            <a:ext cx="547688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56" name="Text Box 124"/>
          <p:cNvSpPr txBox="1">
            <a:spLocks noChangeArrowheads="1"/>
          </p:cNvSpPr>
          <p:nvPr/>
        </p:nvSpPr>
        <p:spPr bwMode="auto">
          <a:xfrm>
            <a:off x="3084514" y="4652964"/>
            <a:ext cx="547687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62" name="Text Box 130"/>
          <p:cNvSpPr txBox="1">
            <a:spLocks noChangeArrowheads="1"/>
          </p:cNvSpPr>
          <p:nvPr/>
        </p:nvSpPr>
        <p:spPr bwMode="auto">
          <a:xfrm>
            <a:off x="6446839" y="4098925"/>
            <a:ext cx="547687" cy="5476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63" name="Text Box 131"/>
          <p:cNvSpPr txBox="1">
            <a:spLocks noChangeArrowheads="1"/>
          </p:cNvSpPr>
          <p:nvPr/>
        </p:nvSpPr>
        <p:spPr bwMode="auto">
          <a:xfrm>
            <a:off x="6997700" y="4089400"/>
            <a:ext cx="547688" cy="5476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64" name="Text Box 132"/>
          <p:cNvSpPr txBox="1">
            <a:spLocks noChangeArrowheads="1"/>
          </p:cNvSpPr>
          <p:nvPr/>
        </p:nvSpPr>
        <p:spPr bwMode="auto">
          <a:xfrm>
            <a:off x="7566025" y="4098925"/>
            <a:ext cx="547688" cy="5476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65" name="Text Box 133"/>
          <p:cNvSpPr txBox="1">
            <a:spLocks noChangeArrowheads="1"/>
          </p:cNvSpPr>
          <p:nvPr/>
        </p:nvSpPr>
        <p:spPr bwMode="auto">
          <a:xfrm>
            <a:off x="8124825" y="4089400"/>
            <a:ext cx="547688" cy="5476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66" name="Text Box 134"/>
          <p:cNvSpPr txBox="1">
            <a:spLocks noChangeArrowheads="1"/>
          </p:cNvSpPr>
          <p:nvPr/>
        </p:nvSpPr>
        <p:spPr bwMode="auto">
          <a:xfrm>
            <a:off x="6446839" y="4656139"/>
            <a:ext cx="547687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67" name="Text Box 135"/>
          <p:cNvSpPr txBox="1">
            <a:spLocks noChangeArrowheads="1"/>
          </p:cNvSpPr>
          <p:nvPr/>
        </p:nvSpPr>
        <p:spPr bwMode="auto">
          <a:xfrm>
            <a:off x="6997700" y="4646614"/>
            <a:ext cx="547688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68" name="Text Box 136"/>
          <p:cNvSpPr txBox="1">
            <a:spLocks noChangeArrowheads="1"/>
          </p:cNvSpPr>
          <p:nvPr/>
        </p:nvSpPr>
        <p:spPr bwMode="auto">
          <a:xfrm>
            <a:off x="7566025" y="4656139"/>
            <a:ext cx="547688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69" name="Text Box 137"/>
          <p:cNvSpPr txBox="1">
            <a:spLocks noChangeArrowheads="1"/>
          </p:cNvSpPr>
          <p:nvPr/>
        </p:nvSpPr>
        <p:spPr bwMode="auto">
          <a:xfrm>
            <a:off x="8124825" y="4646614"/>
            <a:ext cx="547688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97831" name="Group 199"/>
          <p:cNvGrpSpPr/>
          <p:nvPr/>
        </p:nvGrpSpPr>
        <p:grpSpPr bwMode="auto">
          <a:xfrm>
            <a:off x="2063750" y="1289050"/>
            <a:ext cx="8280400" cy="3905250"/>
            <a:chOff x="340" y="812"/>
            <a:chExt cx="5216" cy="2460"/>
          </a:xfrm>
        </p:grpSpPr>
        <p:grpSp>
          <p:nvGrpSpPr>
            <p:cNvPr id="197709" name="Group 77"/>
            <p:cNvGrpSpPr/>
            <p:nvPr/>
          </p:nvGrpSpPr>
          <p:grpSpPr bwMode="auto">
            <a:xfrm>
              <a:off x="340" y="874"/>
              <a:ext cx="512" cy="2398"/>
              <a:chOff x="340" y="874"/>
              <a:chExt cx="512" cy="2398"/>
            </a:xfrm>
          </p:grpSpPr>
          <p:sp>
            <p:nvSpPr>
              <p:cNvPr id="197710" name="Text Box 78"/>
              <p:cNvSpPr txBox="1">
                <a:spLocks noChangeArrowheads="1"/>
              </p:cNvSpPr>
              <p:nvPr/>
            </p:nvSpPr>
            <p:spPr bwMode="auto">
              <a:xfrm>
                <a:off x="340" y="874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1</a:t>
                </a:r>
              </a:p>
            </p:txBody>
          </p:sp>
          <p:sp>
            <p:nvSpPr>
              <p:cNvPr id="197711" name="Text Box 79"/>
              <p:cNvSpPr txBox="1">
                <a:spLocks noChangeArrowheads="1"/>
              </p:cNvSpPr>
              <p:nvPr/>
            </p:nvSpPr>
            <p:spPr bwMode="auto">
              <a:xfrm>
                <a:off x="340" y="2984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7</a:t>
                </a:r>
              </a:p>
            </p:txBody>
          </p:sp>
          <p:sp>
            <p:nvSpPr>
              <p:cNvPr id="197712" name="Text Box 80"/>
              <p:cNvSpPr txBox="1">
                <a:spLocks noChangeArrowheads="1"/>
              </p:cNvSpPr>
              <p:nvPr/>
            </p:nvSpPr>
            <p:spPr bwMode="auto">
              <a:xfrm>
                <a:off x="340" y="263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6</a:t>
                </a:r>
              </a:p>
            </p:txBody>
          </p:sp>
          <p:sp>
            <p:nvSpPr>
              <p:cNvPr id="197713" name="Text Box 81"/>
              <p:cNvSpPr txBox="1">
                <a:spLocks noChangeArrowheads="1"/>
              </p:cNvSpPr>
              <p:nvPr/>
            </p:nvSpPr>
            <p:spPr bwMode="auto">
              <a:xfrm>
                <a:off x="340" y="228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5</a:t>
                </a:r>
              </a:p>
            </p:txBody>
          </p:sp>
          <p:sp>
            <p:nvSpPr>
              <p:cNvPr id="197714" name="Text Box 82"/>
              <p:cNvSpPr txBox="1">
                <a:spLocks noChangeArrowheads="1"/>
              </p:cNvSpPr>
              <p:nvPr/>
            </p:nvSpPr>
            <p:spPr bwMode="auto">
              <a:xfrm>
                <a:off x="340" y="1933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4</a:t>
                </a:r>
              </a:p>
            </p:txBody>
          </p:sp>
          <p:sp>
            <p:nvSpPr>
              <p:cNvPr id="197715" name="Text Box 83"/>
              <p:cNvSpPr txBox="1">
                <a:spLocks noChangeArrowheads="1"/>
              </p:cNvSpPr>
              <p:nvPr/>
            </p:nvSpPr>
            <p:spPr bwMode="auto">
              <a:xfrm>
                <a:off x="340" y="157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3</a:t>
                </a:r>
              </a:p>
            </p:txBody>
          </p:sp>
          <p:sp>
            <p:nvSpPr>
              <p:cNvPr id="197716" name="Text Box 84"/>
              <p:cNvSpPr txBox="1">
                <a:spLocks noChangeArrowheads="1"/>
              </p:cNvSpPr>
              <p:nvPr/>
            </p:nvSpPr>
            <p:spPr bwMode="auto">
              <a:xfrm>
                <a:off x="340" y="1223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2</a:t>
                </a:r>
              </a:p>
            </p:txBody>
          </p:sp>
        </p:grpSp>
        <p:sp>
          <p:nvSpPr>
            <p:cNvPr id="197717" name="Text Box 85"/>
            <p:cNvSpPr txBox="1">
              <a:spLocks noChangeArrowheads="1"/>
            </p:cNvSpPr>
            <p:nvPr/>
          </p:nvSpPr>
          <p:spPr bwMode="auto">
            <a:xfrm>
              <a:off x="2051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18" name="Text Box 86"/>
            <p:cNvSpPr txBox="1">
              <a:spLocks noChangeArrowheads="1"/>
            </p:cNvSpPr>
            <p:nvPr/>
          </p:nvSpPr>
          <p:spPr bwMode="auto">
            <a:xfrm>
              <a:off x="3806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19" name="Text Box 87"/>
            <p:cNvSpPr txBox="1">
              <a:spLocks noChangeArrowheads="1"/>
            </p:cNvSpPr>
            <p:nvPr/>
          </p:nvSpPr>
          <p:spPr bwMode="auto">
            <a:xfrm>
              <a:off x="4158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0" name="Text Box 88"/>
            <p:cNvSpPr txBox="1">
              <a:spLocks noChangeArrowheads="1"/>
            </p:cNvSpPr>
            <p:nvPr/>
          </p:nvSpPr>
          <p:spPr bwMode="auto">
            <a:xfrm>
              <a:off x="3457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1" name="Text Box 89"/>
            <p:cNvSpPr txBox="1">
              <a:spLocks noChangeArrowheads="1"/>
            </p:cNvSpPr>
            <p:nvPr/>
          </p:nvSpPr>
          <p:spPr bwMode="auto">
            <a:xfrm>
              <a:off x="3104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2" name="Text Box 90"/>
            <p:cNvSpPr txBox="1">
              <a:spLocks noChangeArrowheads="1"/>
            </p:cNvSpPr>
            <p:nvPr/>
          </p:nvSpPr>
          <p:spPr bwMode="auto">
            <a:xfrm>
              <a:off x="2403" y="818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3" name="Text Box 91"/>
            <p:cNvSpPr txBox="1">
              <a:spLocks noChangeArrowheads="1"/>
            </p:cNvSpPr>
            <p:nvPr/>
          </p:nvSpPr>
          <p:spPr bwMode="auto">
            <a:xfrm>
              <a:off x="2752" y="82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7724" name="Text Box 92"/>
            <p:cNvSpPr txBox="1">
              <a:spLocks noChangeArrowheads="1"/>
            </p:cNvSpPr>
            <p:nvPr/>
          </p:nvSpPr>
          <p:spPr bwMode="auto">
            <a:xfrm>
              <a:off x="2749" y="1170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7725" name="Text Box 93"/>
            <p:cNvSpPr txBox="1">
              <a:spLocks noChangeArrowheads="1"/>
            </p:cNvSpPr>
            <p:nvPr/>
          </p:nvSpPr>
          <p:spPr bwMode="auto">
            <a:xfrm>
              <a:off x="2405" y="117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6" name="Text Box 94"/>
            <p:cNvSpPr txBox="1">
              <a:spLocks noChangeArrowheads="1"/>
            </p:cNvSpPr>
            <p:nvPr/>
          </p:nvSpPr>
          <p:spPr bwMode="auto">
            <a:xfrm>
              <a:off x="1354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7" name="Text Box 95"/>
            <p:cNvSpPr txBox="1">
              <a:spLocks noChangeArrowheads="1"/>
            </p:cNvSpPr>
            <p:nvPr/>
          </p:nvSpPr>
          <p:spPr bwMode="auto">
            <a:xfrm>
              <a:off x="1701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8" name="Text Box 96"/>
            <p:cNvSpPr txBox="1">
              <a:spLocks noChangeArrowheads="1"/>
            </p:cNvSpPr>
            <p:nvPr/>
          </p:nvSpPr>
          <p:spPr bwMode="auto">
            <a:xfrm>
              <a:off x="3099" y="117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9" name="Text Box 97"/>
            <p:cNvSpPr txBox="1">
              <a:spLocks noChangeArrowheads="1"/>
            </p:cNvSpPr>
            <p:nvPr/>
          </p:nvSpPr>
          <p:spPr bwMode="auto">
            <a:xfrm>
              <a:off x="3454" y="116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0" name="Text Box 98"/>
            <p:cNvSpPr txBox="1">
              <a:spLocks noChangeArrowheads="1"/>
            </p:cNvSpPr>
            <p:nvPr/>
          </p:nvSpPr>
          <p:spPr bwMode="auto">
            <a:xfrm>
              <a:off x="2403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1" name="Text Box 99"/>
            <p:cNvSpPr txBox="1">
              <a:spLocks noChangeArrowheads="1"/>
            </p:cNvSpPr>
            <p:nvPr/>
          </p:nvSpPr>
          <p:spPr bwMode="auto">
            <a:xfrm>
              <a:off x="2758" y="1525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7732" name="Text Box 100"/>
            <p:cNvSpPr txBox="1">
              <a:spLocks noChangeArrowheads="1"/>
            </p:cNvSpPr>
            <p:nvPr/>
          </p:nvSpPr>
          <p:spPr bwMode="auto">
            <a:xfrm>
              <a:off x="2051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3" name="Text Box 101"/>
            <p:cNvSpPr txBox="1">
              <a:spLocks noChangeArrowheads="1"/>
            </p:cNvSpPr>
            <p:nvPr/>
          </p:nvSpPr>
          <p:spPr bwMode="auto">
            <a:xfrm>
              <a:off x="3099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4" name="Text Box 102"/>
            <p:cNvSpPr txBox="1">
              <a:spLocks noChangeArrowheads="1"/>
            </p:cNvSpPr>
            <p:nvPr/>
          </p:nvSpPr>
          <p:spPr bwMode="auto">
            <a:xfrm>
              <a:off x="3457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5" name="Text Box 103"/>
            <p:cNvSpPr txBox="1">
              <a:spLocks noChangeArrowheads="1"/>
            </p:cNvSpPr>
            <p:nvPr/>
          </p:nvSpPr>
          <p:spPr bwMode="auto">
            <a:xfrm>
              <a:off x="3803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6" name="Text Box 104"/>
            <p:cNvSpPr txBox="1">
              <a:spLocks noChangeArrowheads="1"/>
            </p:cNvSpPr>
            <p:nvPr/>
          </p:nvSpPr>
          <p:spPr bwMode="auto">
            <a:xfrm>
              <a:off x="4158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7" name="Text Box 105"/>
            <p:cNvSpPr txBox="1">
              <a:spLocks noChangeArrowheads="1"/>
            </p:cNvSpPr>
            <p:nvPr/>
          </p:nvSpPr>
          <p:spPr bwMode="auto">
            <a:xfrm>
              <a:off x="3101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8" name="Text Box 106"/>
            <p:cNvSpPr txBox="1">
              <a:spLocks noChangeArrowheads="1"/>
            </p:cNvSpPr>
            <p:nvPr/>
          </p:nvSpPr>
          <p:spPr bwMode="auto">
            <a:xfrm>
              <a:off x="2746" y="1872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7739" name="Text Box 107"/>
            <p:cNvSpPr txBox="1">
              <a:spLocks noChangeArrowheads="1"/>
            </p:cNvSpPr>
            <p:nvPr/>
          </p:nvSpPr>
          <p:spPr bwMode="auto">
            <a:xfrm>
              <a:off x="3448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0" name="Text Box 108"/>
            <p:cNvSpPr txBox="1">
              <a:spLocks noChangeArrowheads="1"/>
            </p:cNvSpPr>
            <p:nvPr/>
          </p:nvSpPr>
          <p:spPr bwMode="auto">
            <a:xfrm>
              <a:off x="3803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1" name="Text Box 109"/>
            <p:cNvSpPr txBox="1">
              <a:spLocks noChangeArrowheads="1"/>
            </p:cNvSpPr>
            <p:nvPr/>
          </p:nvSpPr>
          <p:spPr bwMode="auto">
            <a:xfrm>
              <a:off x="4153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2" name="Text Box 110"/>
            <p:cNvSpPr txBox="1">
              <a:spLocks noChangeArrowheads="1"/>
            </p:cNvSpPr>
            <p:nvPr/>
          </p:nvSpPr>
          <p:spPr bwMode="auto">
            <a:xfrm>
              <a:off x="4507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3" name="Text Box 111"/>
            <p:cNvSpPr txBox="1">
              <a:spLocks noChangeArrowheads="1"/>
            </p:cNvSpPr>
            <p:nvPr/>
          </p:nvSpPr>
          <p:spPr bwMode="auto">
            <a:xfrm>
              <a:off x="4857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4" name="Text Box 112"/>
            <p:cNvSpPr txBox="1">
              <a:spLocks noChangeArrowheads="1"/>
            </p:cNvSpPr>
            <p:nvPr/>
          </p:nvSpPr>
          <p:spPr bwMode="auto">
            <a:xfrm>
              <a:off x="5211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5" name="Text Box 113"/>
            <p:cNvSpPr txBox="1">
              <a:spLocks noChangeArrowheads="1"/>
            </p:cNvSpPr>
            <p:nvPr/>
          </p:nvSpPr>
          <p:spPr bwMode="auto">
            <a:xfrm>
              <a:off x="2748" y="223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7748" name="Text Box 116"/>
            <p:cNvSpPr txBox="1">
              <a:spLocks noChangeArrowheads="1"/>
            </p:cNvSpPr>
            <p:nvPr/>
          </p:nvSpPr>
          <p:spPr bwMode="auto">
            <a:xfrm>
              <a:off x="2392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9" name="Text Box 117"/>
            <p:cNvSpPr txBox="1">
              <a:spLocks noChangeArrowheads="1"/>
            </p:cNvSpPr>
            <p:nvPr/>
          </p:nvSpPr>
          <p:spPr bwMode="auto">
            <a:xfrm>
              <a:off x="2045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7" name="Text Box 125"/>
            <p:cNvSpPr txBox="1">
              <a:spLocks noChangeArrowheads="1"/>
            </p:cNvSpPr>
            <p:nvPr/>
          </p:nvSpPr>
          <p:spPr bwMode="auto">
            <a:xfrm>
              <a:off x="3101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8" name="Text Box 126"/>
            <p:cNvSpPr txBox="1">
              <a:spLocks noChangeArrowheads="1"/>
            </p:cNvSpPr>
            <p:nvPr/>
          </p:nvSpPr>
          <p:spPr bwMode="auto">
            <a:xfrm>
              <a:off x="3448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9" name="Text Box 127"/>
            <p:cNvSpPr txBox="1">
              <a:spLocks noChangeArrowheads="1"/>
            </p:cNvSpPr>
            <p:nvPr/>
          </p:nvSpPr>
          <p:spPr bwMode="auto">
            <a:xfrm>
              <a:off x="3803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60" name="Text Box 128"/>
            <p:cNvSpPr txBox="1">
              <a:spLocks noChangeArrowheads="1"/>
            </p:cNvSpPr>
            <p:nvPr/>
          </p:nvSpPr>
          <p:spPr bwMode="auto">
            <a:xfrm>
              <a:off x="4153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61" name="Text Box 129"/>
            <p:cNvSpPr txBox="1">
              <a:spLocks noChangeArrowheads="1"/>
            </p:cNvSpPr>
            <p:nvPr/>
          </p:nvSpPr>
          <p:spPr bwMode="auto">
            <a:xfrm>
              <a:off x="4507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70" name="Group 138"/>
            <p:cNvGrpSpPr/>
            <p:nvPr/>
          </p:nvGrpSpPr>
          <p:grpSpPr bwMode="auto">
            <a:xfrm>
              <a:off x="1367" y="812"/>
              <a:ext cx="3117" cy="350"/>
              <a:chOff x="1605" y="210"/>
              <a:chExt cx="3117" cy="350"/>
            </a:xfrm>
          </p:grpSpPr>
          <p:sp>
            <p:nvSpPr>
              <p:cNvPr id="197771" name="Text Box 139"/>
              <p:cNvSpPr txBox="1">
                <a:spLocks noChangeArrowheads="1"/>
              </p:cNvSpPr>
              <p:nvPr/>
            </p:nvSpPr>
            <p:spPr bwMode="auto">
              <a:xfrm>
                <a:off x="2294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772" name="Text Box 140"/>
              <p:cNvSpPr txBox="1">
                <a:spLocks noChangeArrowheads="1"/>
              </p:cNvSpPr>
              <p:nvPr/>
            </p:nvSpPr>
            <p:spPr bwMode="auto">
              <a:xfrm>
                <a:off x="4025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773" name="Text Box 141"/>
              <p:cNvSpPr txBox="1">
                <a:spLocks noChangeArrowheads="1"/>
              </p:cNvSpPr>
              <p:nvPr/>
            </p:nvSpPr>
            <p:spPr bwMode="auto">
              <a:xfrm>
                <a:off x="4377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  <p:sp>
            <p:nvSpPr>
              <p:cNvPr id="197774" name="Text Box 142"/>
              <p:cNvSpPr txBox="1">
                <a:spLocks noChangeArrowheads="1"/>
              </p:cNvSpPr>
              <p:nvPr/>
            </p:nvSpPr>
            <p:spPr bwMode="auto">
              <a:xfrm>
                <a:off x="3676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Ơ</a:t>
                </a:r>
              </a:p>
            </p:txBody>
          </p:sp>
          <p:sp>
            <p:nvSpPr>
              <p:cNvPr id="197775" name="Text Box 143"/>
              <p:cNvSpPr txBox="1">
                <a:spLocks noChangeArrowheads="1"/>
              </p:cNvSpPr>
              <p:nvPr/>
            </p:nvSpPr>
            <p:spPr bwMode="auto">
              <a:xfrm>
                <a:off x="3323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Ư</a:t>
                </a:r>
              </a:p>
            </p:txBody>
          </p:sp>
          <p:sp>
            <p:nvSpPr>
              <p:cNvPr id="197776" name="Text Box 144"/>
              <p:cNvSpPr txBox="1">
                <a:spLocks noChangeArrowheads="1"/>
              </p:cNvSpPr>
              <p:nvPr/>
            </p:nvSpPr>
            <p:spPr bwMode="auto">
              <a:xfrm>
                <a:off x="2632" y="215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  <p:sp>
            <p:nvSpPr>
              <p:cNvPr id="197777" name="Text Box 145"/>
              <p:cNvSpPr txBox="1">
                <a:spLocks noChangeArrowheads="1"/>
              </p:cNvSpPr>
              <p:nvPr/>
            </p:nvSpPr>
            <p:spPr bwMode="auto">
              <a:xfrm>
                <a:off x="2981" y="210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V</a:t>
                </a:r>
              </a:p>
            </p:txBody>
          </p:sp>
          <p:sp>
            <p:nvSpPr>
              <p:cNvPr id="197778" name="Text Box 146"/>
              <p:cNvSpPr txBox="1">
                <a:spLocks noChangeArrowheads="1"/>
              </p:cNvSpPr>
              <p:nvPr/>
            </p:nvSpPr>
            <p:spPr bwMode="auto">
              <a:xfrm>
                <a:off x="1605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H</a:t>
                </a:r>
              </a:p>
            </p:txBody>
          </p:sp>
          <p:sp>
            <p:nvSpPr>
              <p:cNvPr id="197779" name="Text Box 147"/>
              <p:cNvSpPr txBox="1">
                <a:spLocks noChangeArrowheads="1"/>
              </p:cNvSpPr>
              <p:nvPr/>
            </p:nvSpPr>
            <p:spPr bwMode="auto">
              <a:xfrm>
                <a:off x="1944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Ù</a:t>
                </a:r>
              </a:p>
            </p:txBody>
          </p:sp>
        </p:grpSp>
        <p:grpSp>
          <p:nvGrpSpPr>
            <p:cNvPr id="197780" name="Group 148"/>
            <p:cNvGrpSpPr/>
            <p:nvPr/>
          </p:nvGrpSpPr>
          <p:grpSpPr bwMode="auto">
            <a:xfrm>
              <a:off x="2397" y="1174"/>
              <a:ext cx="1388" cy="351"/>
              <a:chOff x="2762" y="137"/>
              <a:chExt cx="1388" cy="351"/>
            </a:xfrm>
          </p:grpSpPr>
          <p:sp>
            <p:nvSpPr>
              <p:cNvPr id="197781" name="Text Box 149"/>
              <p:cNvSpPr txBox="1">
                <a:spLocks noChangeArrowheads="1"/>
              </p:cNvSpPr>
              <p:nvPr/>
            </p:nvSpPr>
            <p:spPr bwMode="auto">
              <a:xfrm>
                <a:off x="3103" y="143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Ă</a:t>
                </a:r>
              </a:p>
            </p:txBody>
          </p:sp>
          <p:sp>
            <p:nvSpPr>
              <p:cNvPr id="197782" name="Text Box 150"/>
              <p:cNvSpPr txBox="1">
                <a:spLocks noChangeArrowheads="1"/>
              </p:cNvSpPr>
              <p:nvPr/>
            </p:nvSpPr>
            <p:spPr bwMode="auto">
              <a:xfrm>
                <a:off x="2762" y="143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L</a:t>
                </a:r>
              </a:p>
            </p:txBody>
          </p:sp>
          <p:sp>
            <p:nvSpPr>
              <p:cNvPr id="197783" name="Text Box 151"/>
              <p:cNvSpPr txBox="1">
                <a:spLocks noChangeArrowheads="1"/>
              </p:cNvSpPr>
              <p:nvPr/>
            </p:nvSpPr>
            <p:spPr bwMode="auto">
              <a:xfrm>
                <a:off x="3450" y="13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784" name="Text Box 152"/>
              <p:cNvSpPr txBox="1">
                <a:spLocks noChangeArrowheads="1"/>
              </p:cNvSpPr>
              <p:nvPr/>
            </p:nvSpPr>
            <p:spPr bwMode="auto">
              <a:xfrm>
                <a:off x="3805" y="14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</p:grpSp>
        <p:grpSp>
          <p:nvGrpSpPr>
            <p:cNvPr id="197785" name="Group 153"/>
            <p:cNvGrpSpPr/>
            <p:nvPr/>
          </p:nvGrpSpPr>
          <p:grpSpPr bwMode="auto">
            <a:xfrm>
              <a:off x="2056" y="1530"/>
              <a:ext cx="2444" cy="345"/>
              <a:chOff x="1741" y="3856"/>
              <a:chExt cx="2444" cy="345"/>
            </a:xfrm>
          </p:grpSpPr>
          <p:sp>
            <p:nvSpPr>
              <p:cNvPr id="197786" name="Text Box 154"/>
              <p:cNvSpPr txBox="1">
                <a:spLocks noChangeArrowheads="1"/>
              </p:cNvSpPr>
              <p:nvPr/>
            </p:nvSpPr>
            <p:spPr bwMode="auto">
              <a:xfrm>
                <a:off x="2789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T</a:t>
                </a:r>
              </a:p>
            </p:txBody>
          </p:sp>
          <p:sp>
            <p:nvSpPr>
              <p:cNvPr id="197787" name="Text Box 155"/>
              <p:cNvSpPr txBox="1">
                <a:spLocks noChangeArrowheads="1"/>
              </p:cNvSpPr>
              <p:nvPr/>
            </p:nvSpPr>
            <p:spPr bwMode="auto">
              <a:xfrm>
                <a:off x="2434" y="3856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788" name="Text Box 156"/>
              <p:cNvSpPr txBox="1">
                <a:spLocks noChangeArrowheads="1"/>
              </p:cNvSpPr>
              <p:nvPr/>
            </p:nvSpPr>
            <p:spPr bwMode="auto">
              <a:xfrm>
                <a:off x="2080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Ơ</a:t>
                </a:r>
              </a:p>
            </p:txBody>
          </p:sp>
          <p:sp>
            <p:nvSpPr>
              <p:cNvPr id="197789" name="Text Box 157"/>
              <p:cNvSpPr txBox="1">
                <a:spLocks noChangeArrowheads="1"/>
              </p:cNvSpPr>
              <p:nvPr/>
            </p:nvSpPr>
            <p:spPr bwMode="auto">
              <a:xfrm>
                <a:off x="3136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I</a:t>
                </a:r>
              </a:p>
            </p:txBody>
          </p:sp>
          <p:sp>
            <p:nvSpPr>
              <p:cNvPr id="197790" name="Text Box 158"/>
              <p:cNvSpPr txBox="1">
                <a:spLocks noChangeArrowheads="1"/>
              </p:cNvSpPr>
              <p:nvPr/>
            </p:nvSpPr>
            <p:spPr bwMode="auto">
              <a:xfrm>
                <a:off x="3494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791" name="Text Box 159"/>
              <p:cNvSpPr txBox="1">
                <a:spLocks noChangeArrowheads="1"/>
              </p:cNvSpPr>
              <p:nvPr/>
            </p:nvSpPr>
            <p:spPr bwMode="auto">
              <a:xfrm>
                <a:off x="3840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H</a:t>
                </a:r>
              </a:p>
            </p:txBody>
          </p:sp>
          <p:sp>
            <p:nvSpPr>
              <p:cNvPr id="197792" name="Text Box 160"/>
              <p:cNvSpPr txBox="1">
                <a:spLocks noChangeArrowheads="1"/>
              </p:cNvSpPr>
              <p:nvPr/>
            </p:nvSpPr>
            <p:spPr bwMode="auto">
              <a:xfrm>
                <a:off x="1741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S</a:t>
                </a:r>
              </a:p>
            </p:txBody>
          </p:sp>
        </p:grpSp>
        <p:grpSp>
          <p:nvGrpSpPr>
            <p:cNvPr id="197793" name="Group 161"/>
            <p:cNvGrpSpPr/>
            <p:nvPr/>
          </p:nvGrpSpPr>
          <p:grpSpPr bwMode="auto">
            <a:xfrm>
              <a:off x="2746" y="1880"/>
              <a:ext cx="2810" cy="345"/>
              <a:chOff x="2882" y="3811"/>
              <a:chExt cx="2810" cy="345"/>
            </a:xfrm>
          </p:grpSpPr>
          <p:sp>
            <p:nvSpPr>
              <p:cNvPr id="197794" name="Text Box 162"/>
              <p:cNvSpPr txBox="1">
                <a:spLocks noChangeArrowheads="1"/>
              </p:cNvSpPr>
              <p:nvPr/>
            </p:nvSpPr>
            <p:spPr bwMode="auto">
              <a:xfrm>
                <a:off x="3237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Ạ</a:t>
                </a:r>
              </a:p>
            </p:txBody>
          </p:sp>
          <p:sp>
            <p:nvSpPr>
              <p:cNvPr id="197795" name="Text Box 163"/>
              <p:cNvSpPr txBox="1">
                <a:spLocks noChangeArrowheads="1"/>
              </p:cNvSpPr>
              <p:nvPr/>
            </p:nvSpPr>
            <p:spPr bwMode="auto">
              <a:xfrm>
                <a:off x="2882" y="3811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L</a:t>
                </a:r>
              </a:p>
            </p:txBody>
          </p:sp>
          <p:sp>
            <p:nvSpPr>
              <p:cNvPr id="197796" name="Text Box 164"/>
              <p:cNvSpPr txBox="1">
                <a:spLocks noChangeArrowheads="1"/>
              </p:cNvSpPr>
              <p:nvPr/>
            </p:nvSpPr>
            <p:spPr bwMode="auto">
              <a:xfrm>
                <a:off x="3584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C</a:t>
                </a:r>
              </a:p>
            </p:txBody>
          </p:sp>
          <p:sp>
            <p:nvSpPr>
              <p:cNvPr id="197797" name="Text Box 165"/>
              <p:cNvSpPr txBox="1">
                <a:spLocks noChangeArrowheads="1"/>
              </p:cNvSpPr>
              <p:nvPr/>
            </p:nvSpPr>
            <p:spPr bwMode="auto">
              <a:xfrm>
                <a:off x="3939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T</a:t>
                </a:r>
              </a:p>
            </p:txBody>
          </p:sp>
          <p:sp>
            <p:nvSpPr>
              <p:cNvPr id="197798" name="Text Box 166"/>
              <p:cNvSpPr txBox="1">
                <a:spLocks noChangeArrowheads="1"/>
              </p:cNvSpPr>
              <p:nvPr/>
            </p:nvSpPr>
            <p:spPr bwMode="auto">
              <a:xfrm>
                <a:off x="4289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Ư</a:t>
                </a:r>
              </a:p>
            </p:txBody>
          </p:sp>
          <p:sp>
            <p:nvSpPr>
              <p:cNvPr id="197799" name="Text Box 167"/>
              <p:cNvSpPr txBox="1">
                <a:spLocks noChangeArrowheads="1"/>
              </p:cNvSpPr>
              <p:nvPr/>
            </p:nvSpPr>
            <p:spPr bwMode="auto">
              <a:xfrm>
                <a:off x="4643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Ớ</a:t>
                </a:r>
              </a:p>
            </p:txBody>
          </p:sp>
          <p:sp>
            <p:nvSpPr>
              <p:cNvPr id="197800" name="Text Box 168"/>
              <p:cNvSpPr txBox="1">
                <a:spLocks noChangeArrowheads="1"/>
              </p:cNvSpPr>
              <p:nvPr/>
            </p:nvSpPr>
            <p:spPr bwMode="auto">
              <a:xfrm>
                <a:off x="4993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801" name="Text Box 169"/>
              <p:cNvSpPr txBox="1">
                <a:spLocks noChangeArrowheads="1"/>
              </p:cNvSpPr>
              <p:nvPr/>
            </p:nvSpPr>
            <p:spPr bwMode="auto">
              <a:xfrm>
                <a:off x="5347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</p:grpSp>
        <p:grpSp>
          <p:nvGrpSpPr>
            <p:cNvPr id="197802" name="Group 170"/>
            <p:cNvGrpSpPr/>
            <p:nvPr/>
          </p:nvGrpSpPr>
          <p:grpSpPr bwMode="auto">
            <a:xfrm>
              <a:off x="2040" y="2229"/>
              <a:ext cx="2807" cy="349"/>
              <a:chOff x="2181" y="3807"/>
              <a:chExt cx="2807" cy="349"/>
            </a:xfrm>
          </p:grpSpPr>
          <p:sp>
            <p:nvSpPr>
              <p:cNvPr id="197803" name="Text Box 171"/>
              <p:cNvSpPr txBox="1">
                <a:spLocks noChangeArrowheads="1"/>
              </p:cNvSpPr>
              <p:nvPr/>
            </p:nvSpPr>
            <p:spPr bwMode="auto">
              <a:xfrm>
                <a:off x="2884" y="3811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A</a:t>
                </a:r>
              </a:p>
            </p:txBody>
          </p:sp>
          <p:sp>
            <p:nvSpPr>
              <p:cNvPr id="197804" name="Text Box 172"/>
              <p:cNvSpPr txBox="1">
                <a:spLocks noChangeArrowheads="1"/>
              </p:cNvSpPr>
              <p:nvPr/>
            </p:nvSpPr>
            <p:spPr bwMode="auto">
              <a:xfrm>
                <a:off x="2528" y="3809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U</a:t>
                </a:r>
              </a:p>
            </p:txBody>
          </p:sp>
          <p:sp>
            <p:nvSpPr>
              <p:cNvPr id="197805" name="Text Box 173"/>
              <p:cNvSpPr txBox="1">
                <a:spLocks noChangeArrowheads="1"/>
              </p:cNvSpPr>
              <p:nvPr/>
            </p:nvSpPr>
            <p:spPr bwMode="auto">
              <a:xfrm>
                <a:off x="2181" y="3809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Q</a:t>
                </a:r>
              </a:p>
            </p:txBody>
          </p:sp>
          <p:sp>
            <p:nvSpPr>
              <p:cNvPr id="197806" name="Text Box 174"/>
              <p:cNvSpPr txBox="1">
                <a:spLocks noChangeArrowheads="1"/>
              </p:cNvSpPr>
              <p:nvPr/>
            </p:nvSpPr>
            <p:spPr bwMode="auto">
              <a:xfrm>
                <a:off x="3237" y="380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807" name="Text Box 175"/>
              <p:cNvSpPr txBox="1">
                <a:spLocks noChangeArrowheads="1"/>
              </p:cNvSpPr>
              <p:nvPr/>
            </p:nvSpPr>
            <p:spPr bwMode="auto">
              <a:xfrm>
                <a:off x="3584" y="3809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L</a:t>
                </a:r>
              </a:p>
            </p:txBody>
          </p:sp>
          <p:sp>
            <p:nvSpPr>
              <p:cNvPr id="197808" name="Text Box 176"/>
              <p:cNvSpPr txBox="1">
                <a:spLocks noChangeArrowheads="1"/>
              </p:cNvSpPr>
              <p:nvPr/>
            </p:nvSpPr>
            <p:spPr bwMode="auto">
              <a:xfrm>
                <a:off x="3939" y="3809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A</a:t>
                </a:r>
              </a:p>
            </p:txBody>
          </p:sp>
          <p:sp>
            <p:nvSpPr>
              <p:cNvPr id="197809" name="Text Box 177"/>
              <p:cNvSpPr txBox="1">
                <a:spLocks noChangeArrowheads="1"/>
              </p:cNvSpPr>
              <p:nvPr/>
            </p:nvSpPr>
            <p:spPr bwMode="auto">
              <a:xfrm>
                <a:off x="4289" y="380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810" name="Text Box 178"/>
              <p:cNvSpPr txBox="1">
                <a:spLocks noChangeArrowheads="1"/>
              </p:cNvSpPr>
              <p:nvPr/>
            </p:nvSpPr>
            <p:spPr bwMode="auto">
              <a:xfrm>
                <a:off x="4643" y="380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</p:grpSp>
        <p:grpSp>
          <p:nvGrpSpPr>
            <p:cNvPr id="197811" name="Group 179"/>
            <p:cNvGrpSpPr/>
            <p:nvPr/>
          </p:nvGrpSpPr>
          <p:grpSpPr bwMode="auto">
            <a:xfrm>
              <a:off x="2042" y="2568"/>
              <a:ext cx="2458" cy="351"/>
              <a:chOff x="2181" y="3986"/>
              <a:chExt cx="2458" cy="351"/>
            </a:xfrm>
          </p:grpSpPr>
          <p:sp>
            <p:nvSpPr>
              <p:cNvPr id="197812" name="Text Box 180"/>
              <p:cNvSpPr txBox="1">
                <a:spLocks noChangeArrowheads="1"/>
              </p:cNvSpPr>
              <p:nvPr/>
            </p:nvSpPr>
            <p:spPr bwMode="auto">
              <a:xfrm>
                <a:off x="2882" y="3986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813" name="Text Box 181"/>
              <p:cNvSpPr txBox="1">
                <a:spLocks noChangeArrowheads="1"/>
              </p:cNvSpPr>
              <p:nvPr/>
            </p:nvSpPr>
            <p:spPr bwMode="auto">
              <a:xfrm>
                <a:off x="2528" y="399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Ị</a:t>
                </a:r>
              </a:p>
            </p:txBody>
          </p:sp>
          <p:sp>
            <p:nvSpPr>
              <p:cNvPr id="197814" name="Text Box 182"/>
              <p:cNvSpPr txBox="1">
                <a:spLocks noChangeArrowheads="1"/>
              </p:cNvSpPr>
              <p:nvPr/>
            </p:nvSpPr>
            <p:spPr bwMode="auto">
              <a:xfrm>
                <a:off x="2181" y="398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M</a:t>
                </a:r>
              </a:p>
            </p:txBody>
          </p:sp>
          <p:sp>
            <p:nvSpPr>
              <p:cNvPr id="197815" name="Text Box 183"/>
              <p:cNvSpPr txBox="1">
                <a:spLocks noChangeArrowheads="1"/>
              </p:cNvSpPr>
              <p:nvPr/>
            </p:nvSpPr>
            <p:spPr bwMode="auto">
              <a:xfrm>
                <a:off x="3237" y="399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Ư</a:t>
                </a:r>
              </a:p>
            </p:txBody>
          </p:sp>
          <p:sp>
            <p:nvSpPr>
              <p:cNvPr id="197816" name="Text Box 184"/>
              <p:cNvSpPr txBox="1">
                <a:spLocks noChangeArrowheads="1"/>
              </p:cNvSpPr>
              <p:nvPr/>
            </p:nvSpPr>
            <p:spPr bwMode="auto">
              <a:xfrm>
                <a:off x="3584" y="398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Ơ</a:t>
                </a:r>
              </a:p>
            </p:txBody>
          </p:sp>
          <p:sp>
            <p:nvSpPr>
              <p:cNvPr id="197817" name="Text Box 185"/>
              <p:cNvSpPr txBox="1">
                <a:spLocks noChangeArrowheads="1"/>
              </p:cNvSpPr>
              <p:nvPr/>
            </p:nvSpPr>
            <p:spPr bwMode="auto">
              <a:xfrm>
                <a:off x="3942" y="399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818" name="Text Box 186"/>
              <p:cNvSpPr txBox="1">
                <a:spLocks noChangeArrowheads="1"/>
              </p:cNvSpPr>
              <p:nvPr/>
            </p:nvSpPr>
            <p:spPr bwMode="auto">
              <a:xfrm>
                <a:off x="4294" y="398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</p:grpSp>
      </p:grpSp>
      <p:sp>
        <p:nvSpPr>
          <p:cNvPr id="197819" name="Text Box 187"/>
          <p:cNvSpPr txBox="1">
            <a:spLocks noChangeArrowheads="1"/>
          </p:cNvSpPr>
          <p:nvPr/>
        </p:nvSpPr>
        <p:spPr bwMode="auto">
          <a:xfrm>
            <a:off x="2135189" y="5589589"/>
            <a:ext cx="8137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7: </a:t>
            </a:r>
            <a:r>
              <a:rPr lang="en-US" sz="2400" dirty="0" err="1">
                <a:latin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giặc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xâm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</a:rPr>
              <a:t> ta (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</a:rPr>
              <a:t>)?</a:t>
            </a:r>
          </a:p>
        </p:txBody>
      </p:sp>
      <p:grpSp>
        <p:nvGrpSpPr>
          <p:cNvPr id="197830" name="Group 198"/>
          <p:cNvGrpSpPr/>
          <p:nvPr/>
        </p:nvGrpSpPr>
        <p:grpSpPr bwMode="auto">
          <a:xfrm>
            <a:off x="3084513" y="4646613"/>
            <a:ext cx="5588000" cy="557212"/>
            <a:chOff x="1119" y="3850"/>
            <a:chExt cx="3520" cy="351"/>
          </a:xfrm>
        </p:grpSpPr>
        <p:sp>
          <p:nvSpPr>
            <p:cNvPr id="197820" name="Text Box 188"/>
            <p:cNvSpPr txBox="1">
              <a:spLocks noChangeArrowheads="1"/>
            </p:cNvSpPr>
            <p:nvPr/>
          </p:nvSpPr>
          <p:spPr bwMode="auto">
            <a:xfrm>
              <a:off x="2880" y="385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G</a:t>
              </a:r>
            </a:p>
          </p:txBody>
        </p:sp>
        <p:sp>
          <p:nvSpPr>
            <p:cNvPr id="197821" name="Text Box 189"/>
            <p:cNvSpPr txBox="1">
              <a:spLocks noChangeArrowheads="1"/>
            </p:cNvSpPr>
            <p:nvPr/>
          </p:nvSpPr>
          <p:spPr bwMode="auto">
            <a:xfrm>
              <a:off x="2528" y="3854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H</a:t>
              </a:r>
            </a:p>
          </p:txBody>
        </p:sp>
        <p:sp>
          <p:nvSpPr>
            <p:cNvPr id="197822" name="Text Box 190"/>
            <p:cNvSpPr txBox="1">
              <a:spLocks noChangeArrowheads="1"/>
            </p:cNvSpPr>
            <p:nvPr/>
          </p:nvSpPr>
          <p:spPr bwMode="auto">
            <a:xfrm>
              <a:off x="2181" y="3854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N</a:t>
              </a:r>
            </a:p>
          </p:txBody>
        </p:sp>
        <p:sp>
          <p:nvSpPr>
            <p:cNvPr id="197823" name="Text Box 191"/>
            <p:cNvSpPr txBox="1">
              <a:spLocks noChangeArrowheads="1"/>
            </p:cNvSpPr>
            <p:nvPr/>
          </p:nvSpPr>
          <p:spPr bwMode="auto">
            <a:xfrm>
              <a:off x="1826" y="3854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Á</a:t>
              </a:r>
            </a:p>
          </p:txBody>
        </p:sp>
        <p:sp>
          <p:nvSpPr>
            <p:cNvPr id="197824" name="Text Box 192"/>
            <p:cNvSpPr txBox="1">
              <a:spLocks noChangeArrowheads="1"/>
            </p:cNvSpPr>
            <p:nvPr/>
          </p:nvSpPr>
          <p:spPr bwMode="auto">
            <a:xfrm>
              <a:off x="1476" y="3854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H</a:t>
              </a:r>
            </a:p>
          </p:txBody>
        </p:sp>
        <p:sp>
          <p:nvSpPr>
            <p:cNvPr id="197825" name="Text Box 193"/>
            <p:cNvSpPr txBox="1">
              <a:spLocks noChangeArrowheads="1"/>
            </p:cNvSpPr>
            <p:nvPr/>
          </p:nvSpPr>
          <p:spPr bwMode="auto">
            <a:xfrm>
              <a:off x="1119" y="3854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T</a:t>
              </a:r>
            </a:p>
          </p:txBody>
        </p:sp>
        <p:sp>
          <p:nvSpPr>
            <p:cNvPr id="197826" name="Text Box 194"/>
            <p:cNvSpPr txBox="1">
              <a:spLocks noChangeArrowheads="1"/>
            </p:cNvSpPr>
            <p:nvPr/>
          </p:nvSpPr>
          <p:spPr bwMode="auto">
            <a:xfrm>
              <a:off x="3237" y="385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I</a:t>
              </a:r>
            </a:p>
          </p:txBody>
        </p:sp>
        <p:sp>
          <p:nvSpPr>
            <p:cNvPr id="197827" name="Text Box 195"/>
            <p:cNvSpPr txBox="1">
              <a:spLocks noChangeArrowheads="1"/>
            </p:cNvSpPr>
            <p:nvPr/>
          </p:nvSpPr>
          <p:spPr bwMode="auto">
            <a:xfrm>
              <a:off x="3584" y="385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Ó</a:t>
              </a:r>
            </a:p>
          </p:txBody>
        </p:sp>
        <p:sp>
          <p:nvSpPr>
            <p:cNvPr id="197828" name="Text Box 196"/>
            <p:cNvSpPr txBox="1">
              <a:spLocks noChangeArrowheads="1"/>
            </p:cNvSpPr>
            <p:nvPr/>
          </p:nvSpPr>
          <p:spPr bwMode="auto">
            <a:xfrm>
              <a:off x="3942" y="385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N</a:t>
              </a:r>
            </a:p>
          </p:txBody>
        </p:sp>
        <p:sp>
          <p:nvSpPr>
            <p:cNvPr id="197829" name="Text Box 197"/>
            <p:cNvSpPr txBox="1">
              <a:spLocks noChangeArrowheads="1"/>
            </p:cNvSpPr>
            <p:nvPr/>
          </p:nvSpPr>
          <p:spPr bwMode="auto">
            <a:xfrm>
              <a:off x="4294" y="385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78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78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8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7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8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97" name="Text Box 65"/>
          <p:cNvSpPr txBox="1">
            <a:spLocks noChangeArrowheads="1"/>
          </p:cNvSpPr>
          <p:nvPr/>
        </p:nvSpPr>
        <p:spPr bwMode="auto">
          <a:xfrm>
            <a:off x="1992314" y="404813"/>
            <a:ext cx="8351837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chùm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7746" name="Text Box 114"/>
          <p:cNvSpPr txBox="1">
            <a:spLocks noChangeArrowheads="1"/>
          </p:cNvSpPr>
          <p:nvPr/>
        </p:nvSpPr>
        <p:spPr bwMode="auto">
          <a:xfrm>
            <a:off x="5883275" y="4089400"/>
            <a:ext cx="547688" cy="5476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3600" b="1"/>
              <a:t>?</a:t>
            </a:r>
          </a:p>
        </p:txBody>
      </p:sp>
      <p:sp>
        <p:nvSpPr>
          <p:cNvPr id="197747" name="Text Box 115"/>
          <p:cNvSpPr txBox="1">
            <a:spLocks noChangeArrowheads="1"/>
          </p:cNvSpPr>
          <p:nvPr/>
        </p:nvSpPr>
        <p:spPr bwMode="auto">
          <a:xfrm>
            <a:off x="5880100" y="4648200"/>
            <a:ext cx="547688" cy="5476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3600" b="1"/>
              <a:t>?</a:t>
            </a:r>
          </a:p>
        </p:txBody>
      </p:sp>
      <p:sp>
        <p:nvSpPr>
          <p:cNvPr id="197750" name="Text Box 118"/>
          <p:cNvSpPr txBox="1">
            <a:spLocks noChangeArrowheads="1"/>
          </p:cNvSpPr>
          <p:nvPr/>
        </p:nvSpPr>
        <p:spPr bwMode="auto">
          <a:xfrm>
            <a:off x="5321300" y="4098925"/>
            <a:ext cx="547688" cy="5476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51" name="Text Box 119"/>
          <p:cNvSpPr txBox="1">
            <a:spLocks noChangeArrowheads="1"/>
          </p:cNvSpPr>
          <p:nvPr/>
        </p:nvSpPr>
        <p:spPr bwMode="auto">
          <a:xfrm>
            <a:off x="4770439" y="4089400"/>
            <a:ext cx="547687" cy="5476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52" name="Text Box 120"/>
          <p:cNvSpPr txBox="1">
            <a:spLocks noChangeArrowheads="1"/>
          </p:cNvSpPr>
          <p:nvPr/>
        </p:nvSpPr>
        <p:spPr bwMode="auto">
          <a:xfrm>
            <a:off x="5321300" y="4652964"/>
            <a:ext cx="547688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53" name="Text Box 121"/>
          <p:cNvSpPr txBox="1">
            <a:spLocks noChangeArrowheads="1"/>
          </p:cNvSpPr>
          <p:nvPr/>
        </p:nvSpPr>
        <p:spPr bwMode="auto">
          <a:xfrm>
            <a:off x="4770439" y="4652964"/>
            <a:ext cx="547687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54" name="Text Box 122"/>
          <p:cNvSpPr txBox="1">
            <a:spLocks noChangeArrowheads="1"/>
          </p:cNvSpPr>
          <p:nvPr/>
        </p:nvSpPr>
        <p:spPr bwMode="auto">
          <a:xfrm>
            <a:off x="4206875" y="4652964"/>
            <a:ext cx="547688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55" name="Text Box 123"/>
          <p:cNvSpPr txBox="1">
            <a:spLocks noChangeArrowheads="1"/>
          </p:cNvSpPr>
          <p:nvPr/>
        </p:nvSpPr>
        <p:spPr bwMode="auto">
          <a:xfrm>
            <a:off x="3651250" y="4652964"/>
            <a:ext cx="547688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56" name="Text Box 124"/>
          <p:cNvSpPr txBox="1">
            <a:spLocks noChangeArrowheads="1"/>
          </p:cNvSpPr>
          <p:nvPr/>
        </p:nvSpPr>
        <p:spPr bwMode="auto">
          <a:xfrm>
            <a:off x="3084514" y="4652964"/>
            <a:ext cx="547687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62" name="Text Box 130"/>
          <p:cNvSpPr txBox="1">
            <a:spLocks noChangeArrowheads="1"/>
          </p:cNvSpPr>
          <p:nvPr/>
        </p:nvSpPr>
        <p:spPr bwMode="auto">
          <a:xfrm>
            <a:off x="6446839" y="4098925"/>
            <a:ext cx="547687" cy="5476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63" name="Text Box 131"/>
          <p:cNvSpPr txBox="1">
            <a:spLocks noChangeArrowheads="1"/>
          </p:cNvSpPr>
          <p:nvPr/>
        </p:nvSpPr>
        <p:spPr bwMode="auto">
          <a:xfrm>
            <a:off x="6997700" y="4089400"/>
            <a:ext cx="547688" cy="5476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64" name="Text Box 132"/>
          <p:cNvSpPr txBox="1">
            <a:spLocks noChangeArrowheads="1"/>
          </p:cNvSpPr>
          <p:nvPr/>
        </p:nvSpPr>
        <p:spPr bwMode="auto">
          <a:xfrm>
            <a:off x="7566025" y="4098925"/>
            <a:ext cx="547688" cy="5476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65" name="Text Box 133"/>
          <p:cNvSpPr txBox="1">
            <a:spLocks noChangeArrowheads="1"/>
          </p:cNvSpPr>
          <p:nvPr/>
        </p:nvSpPr>
        <p:spPr bwMode="auto">
          <a:xfrm>
            <a:off x="8124825" y="4089400"/>
            <a:ext cx="547688" cy="5476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66" name="Text Box 134"/>
          <p:cNvSpPr txBox="1">
            <a:spLocks noChangeArrowheads="1"/>
          </p:cNvSpPr>
          <p:nvPr/>
        </p:nvSpPr>
        <p:spPr bwMode="auto">
          <a:xfrm>
            <a:off x="6446839" y="4656139"/>
            <a:ext cx="547687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67" name="Text Box 135"/>
          <p:cNvSpPr txBox="1">
            <a:spLocks noChangeArrowheads="1"/>
          </p:cNvSpPr>
          <p:nvPr/>
        </p:nvSpPr>
        <p:spPr bwMode="auto">
          <a:xfrm>
            <a:off x="6997700" y="4646614"/>
            <a:ext cx="547688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68" name="Text Box 136"/>
          <p:cNvSpPr txBox="1">
            <a:spLocks noChangeArrowheads="1"/>
          </p:cNvSpPr>
          <p:nvPr/>
        </p:nvSpPr>
        <p:spPr bwMode="auto">
          <a:xfrm>
            <a:off x="7566025" y="4656139"/>
            <a:ext cx="547688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769" name="Text Box 137"/>
          <p:cNvSpPr txBox="1">
            <a:spLocks noChangeArrowheads="1"/>
          </p:cNvSpPr>
          <p:nvPr/>
        </p:nvSpPr>
        <p:spPr bwMode="auto">
          <a:xfrm>
            <a:off x="8124825" y="4646614"/>
            <a:ext cx="547688" cy="5476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97831" name="Group 199"/>
          <p:cNvGrpSpPr/>
          <p:nvPr/>
        </p:nvGrpSpPr>
        <p:grpSpPr bwMode="auto">
          <a:xfrm>
            <a:off x="2063750" y="1289050"/>
            <a:ext cx="8280400" cy="3905250"/>
            <a:chOff x="340" y="812"/>
            <a:chExt cx="5216" cy="2460"/>
          </a:xfrm>
        </p:grpSpPr>
        <p:grpSp>
          <p:nvGrpSpPr>
            <p:cNvPr id="197709" name="Group 77"/>
            <p:cNvGrpSpPr/>
            <p:nvPr/>
          </p:nvGrpSpPr>
          <p:grpSpPr bwMode="auto">
            <a:xfrm>
              <a:off x="340" y="874"/>
              <a:ext cx="512" cy="2398"/>
              <a:chOff x="340" y="874"/>
              <a:chExt cx="512" cy="2398"/>
            </a:xfrm>
          </p:grpSpPr>
          <p:sp>
            <p:nvSpPr>
              <p:cNvPr id="197710" name="Text Box 78"/>
              <p:cNvSpPr txBox="1">
                <a:spLocks noChangeArrowheads="1"/>
              </p:cNvSpPr>
              <p:nvPr/>
            </p:nvSpPr>
            <p:spPr bwMode="auto">
              <a:xfrm>
                <a:off x="340" y="874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1</a:t>
                </a:r>
              </a:p>
            </p:txBody>
          </p:sp>
          <p:sp>
            <p:nvSpPr>
              <p:cNvPr id="197711" name="Text Box 79"/>
              <p:cNvSpPr txBox="1">
                <a:spLocks noChangeArrowheads="1"/>
              </p:cNvSpPr>
              <p:nvPr/>
            </p:nvSpPr>
            <p:spPr bwMode="auto">
              <a:xfrm>
                <a:off x="340" y="2984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7</a:t>
                </a:r>
              </a:p>
            </p:txBody>
          </p:sp>
          <p:sp>
            <p:nvSpPr>
              <p:cNvPr id="197712" name="Text Box 80"/>
              <p:cNvSpPr txBox="1">
                <a:spLocks noChangeArrowheads="1"/>
              </p:cNvSpPr>
              <p:nvPr/>
            </p:nvSpPr>
            <p:spPr bwMode="auto">
              <a:xfrm>
                <a:off x="340" y="263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6</a:t>
                </a:r>
              </a:p>
            </p:txBody>
          </p:sp>
          <p:sp>
            <p:nvSpPr>
              <p:cNvPr id="197713" name="Text Box 81"/>
              <p:cNvSpPr txBox="1">
                <a:spLocks noChangeArrowheads="1"/>
              </p:cNvSpPr>
              <p:nvPr/>
            </p:nvSpPr>
            <p:spPr bwMode="auto">
              <a:xfrm>
                <a:off x="340" y="228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5</a:t>
                </a:r>
              </a:p>
            </p:txBody>
          </p:sp>
          <p:sp>
            <p:nvSpPr>
              <p:cNvPr id="197714" name="Text Box 82"/>
              <p:cNvSpPr txBox="1">
                <a:spLocks noChangeArrowheads="1"/>
              </p:cNvSpPr>
              <p:nvPr/>
            </p:nvSpPr>
            <p:spPr bwMode="auto">
              <a:xfrm>
                <a:off x="340" y="1933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4</a:t>
                </a:r>
              </a:p>
            </p:txBody>
          </p:sp>
          <p:sp>
            <p:nvSpPr>
              <p:cNvPr id="197715" name="Text Box 83"/>
              <p:cNvSpPr txBox="1">
                <a:spLocks noChangeArrowheads="1"/>
              </p:cNvSpPr>
              <p:nvPr/>
            </p:nvSpPr>
            <p:spPr bwMode="auto">
              <a:xfrm>
                <a:off x="340" y="1570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3</a:t>
                </a:r>
              </a:p>
            </p:txBody>
          </p:sp>
          <p:sp>
            <p:nvSpPr>
              <p:cNvPr id="197716" name="Text Box 84"/>
              <p:cNvSpPr txBox="1">
                <a:spLocks noChangeArrowheads="1"/>
              </p:cNvSpPr>
              <p:nvPr/>
            </p:nvSpPr>
            <p:spPr bwMode="auto">
              <a:xfrm>
                <a:off x="340" y="1223"/>
                <a:ext cx="512" cy="2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Times New Roman" panose="02020603050405020304" pitchFamily="18" charset="0"/>
                  </a:rPr>
                  <a:t>Câu 2</a:t>
                </a:r>
              </a:p>
            </p:txBody>
          </p:sp>
        </p:grpSp>
        <p:sp>
          <p:nvSpPr>
            <p:cNvPr id="197717" name="Text Box 85"/>
            <p:cNvSpPr txBox="1">
              <a:spLocks noChangeArrowheads="1"/>
            </p:cNvSpPr>
            <p:nvPr/>
          </p:nvSpPr>
          <p:spPr bwMode="auto">
            <a:xfrm>
              <a:off x="2051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18" name="Text Box 86"/>
            <p:cNvSpPr txBox="1">
              <a:spLocks noChangeArrowheads="1"/>
            </p:cNvSpPr>
            <p:nvPr/>
          </p:nvSpPr>
          <p:spPr bwMode="auto">
            <a:xfrm>
              <a:off x="3806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19" name="Text Box 87"/>
            <p:cNvSpPr txBox="1">
              <a:spLocks noChangeArrowheads="1"/>
            </p:cNvSpPr>
            <p:nvPr/>
          </p:nvSpPr>
          <p:spPr bwMode="auto">
            <a:xfrm>
              <a:off x="4158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0" name="Text Box 88"/>
            <p:cNvSpPr txBox="1">
              <a:spLocks noChangeArrowheads="1"/>
            </p:cNvSpPr>
            <p:nvPr/>
          </p:nvSpPr>
          <p:spPr bwMode="auto">
            <a:xfrm>
              <a:off x="3457" y="823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1" name="Text Box 89"/>
            <p:cNvSpPr txBox="1">
              <a:spLocks noChangeArrowheads="1"/>
            </p:cNvSpPr>
            <p:nvPr/>
          </p:nvSpPr>
          <p:spPr bwMode="auto">
            <a:xfrm>
              <a:off x="3104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2" name="Text Box 90"/>
            <p:cNvSpPr txBox="1">
              <a:spLocks noChangeArrowheads="1"/>
            </p:cNvSpPr>
            <p:nvPr/>
          </p:nvSpPr>
          <p:spPr bwMode="auto">
            <a:xfrm>
              <a:off x="2403" y="818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3" name="Text Box 91"/>
            <p:cNvSpPr txBox="1">
              <a:spLocks noChangeArrowheads="1"/>
            </p:cNvSpPr>
            <p:nvPr/>
          </p:nvSpPr>
          <p:spPr bwMode="auto">
            <a:xfrm>
              <a:off x="2752" y="82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7724" name="Text Box 92"/>
            <p:cNvSpPr txBox="1">
              <a:spLocks noChangeArrowheads="1"/>
            </p:cNvSpPr>
            <p:nvPr/>
          </p:nvSpPr>
          <p:spPr bwMode="auto">
            <a:xfrm>
              <a:off x="2749" y="1170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7725" name="Text Box 93"/>
            <p:cNvSpPr txBox="1">
              <a:spLocks noChangeArrowheads="1"/>
            </p:cNvSpPr>
            <p:nvPr/>
          </p:nvSpPr>
          <p:spPr bwMode="auto">
            <a:xfrm>
              <a:off x="2405" y="117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6" name="Text Box 94"/>
            <p:cNvSpPr txBox="1">
              <a:spLocks noChangeArrowheads="1"/>
            </p:cNvSpPr>
            <p:nvPr/>
          </p:nvSpPr>
          <p:spPr bwMode="auto">
            <a:xfrm>
              <a:off x="1354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7" name="Text Box 95"/>
            <p:cNvSpPr txBox="1">
              <a:spLocks noChangeArrowheads="1"/>
            </p:cNvSpPr>
            <p:nvPr/>
          </p:nvSpPr>
          <p:spPr bwMode="auto">
            <a:xfrm>
              <a:off x="1701" y="821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8" name="Text Box 96"/>
            <p:cNvSpPr txBox="1">
              <a:spLocks noChangeArrowheads="1"/>
            </p:cNvSpPr>
            <p:nvPr/>
          </p:nvSpPr>
          <p:spPr bwMode="auto">
            <a:xfrm>
              <a:off x="3099" y="117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9" name="Text Box 97"/>
            <p:cNvSpPr txBox="1">
              <a:spLocks noChangeArrowheads="1"/>
            </p:cNvSpPr>
            <p:nvPr/>
          </p:nvSpPr>
          <p:spPr bwMode="auto">
            <a:xfrm>
              <a:off x="3454" y="116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0" name="Text Box 98"/>
            <p:cNvSpPr txBox="1">
              <a:spLocks noChangeArrowheads="1"/>
            </p:cNvSpPr>
            <p:nvPr/>
          </p:nvSpPr>
          <p:spPr bwMode="auto">
            <a:xfrm>
              <a:off x="2403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1" name="Text Box 99"/>
            <p:cNvSpPr txBox="1">
              <a:spLocks noChangeArrowheads="1"/>
            </p:cNvSpPr>
            <p:nvPr/>
          </p:nvSpPr>
          <p:spPr bwMode="auto">
            <a:xfrm>
              <a:off x="2758" y="1525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7732" name="Text Box 100"/>
            <p:cNvSpPr txBox="1">
              <a:spLocks noChangeArrowheads="1"/>
            </p:cNvSpPr>
            <p:nvPr/>
          </p:nvSpPr>
          <p:spPr bwMode="auto">
            <a:xfrm>
              <a:off x="2051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3" name="Text Box 101"/>
            <p:cNvSpPr txBox="1">
              <a:spLocks noChangeArrowheads="1"/>
            </p:cNvSpPr>
            <p:nvPr/>
          </p:nvSpPr>
          <p:spPr bwMode="auto">
            <a:xfrm>
              <a:off x="3099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4" name="Text Box 102"/>
            <p:cNvSpPr txBox="1">
              <a:spLocks noChangeArrowheads="1"/>
            </p:cNvSpPr>
            <p:nvPr/>
          </p:nvSpPr>
          <p:spPr bwMode="auto">
            <a:xfrm>
              <a:off x="3457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5" name="Text Box 103"/>
            <p:cNvSpPr txBox="1">
              <a:spLocks noChangeArrowheads="1"/>
            </p:cNvSpPr>
            <p:nvPr/>
          </p:nvSpPr>
          <p:spPr bwMode="auto">
            <a:xfrm>
              <a:off x="3803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6" name="Text Box 104"/>
            <p:cNvSpPr txBox="1">
              <a:spLocks noChangeArrowheads="1"/>
            </p:cNvSpPr>
            <p:nvPr/>
          </p:nvSpPr>
          <p:spPr bwMode="auto">
            <a:xfrm>
              <a:off x="4158" y="1525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7" name="Text Box 105"/>
            <p:cNvSpPr txBox="1">
              <a:spLocks noChangeArrowheads="1"/>
            </p:cNvSpPr>
            <p:nvPr/>
          </p:nvSpPr>
          <p:spPr bwMode="auto">
            <a:xfrm>
              <a:off x="3101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8" name="Text Box 106"/>
            <p:cNvSpPr txBox="1">
              <a:spLocks noChangeArrowheads="1"/>
            </p:cNvSpPr>
            <p:nvPr/>
          </p:nvSpPr>
          <p:spPr bwMode="auto">
            <a:xfrm>
              <a:off x="2746" y="1872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7739" name="Text Box 107"/>
            <p:cNvSpPr txBox="1">
              <a:spLocks noChangeArrowheads="1"/>
            </p:cNvSpPr>
            <p:nvPr/>
          </p:nvSpPr>
          <p:spPr bwMode="auto">
            <a:xfrm>
              <a:off x="3448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0" name="Text Box 108"/>
            <p:cNvSpPr txBox="1">
              <a:spLocks noChangeArrowheads="1"/>
            </p:cNvSpPr>
            <p:nvPr/>
          </p:nvSpPr>
          <p:spPr bwMode="auto">
            <a:xfrm>
              <a:off x="3803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1" name="Text Box 109"/>
            <p:cNvSpPr txBox="1">
              <a:spLocks noChangeArrowheads="1"/>
            </p:cNvSpPr>
            <p:nvPr/>
          </p:nvSpPr>
          <p:spPr bwMode="auto">
            <a:xfrm>
              <a:off x="4153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2" name="Text Box 110"/>
            <p:cNvSpPr txBox="1">
              <a:spLocks noChangeArrowheads="1"/>
            </p:cNvSpPr>
            <p:nvPr/>
          </p:nvSpPr>
          <p:spPr bwMode="auto">
            <a:xfrm>
              <a:off x="4507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3" name="Text Box 111"/>
            <p:cNvSpPr txBox="1">
              <a:spLocks noChangeArrowheads="1"/>
            </p:cNvSpPr>
            <p:nvPr/>
          </p:nvSpPr>
          <p:spPr bwMode="auto">
            <a:xfrm>
              <a:off x="4857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4" name="Text Box 112"/>
            <p:cNvSpPr txBox="1">
              <a:spLocks noChangeArrowheads="1"/>
            </p:cNvSpPr>
            <p:nvPr/>
          </p:nvSpPr>
          <p:spPr bwMode="auto">
            <a:xfrm>
              <a:off x="5211" y="1872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5" name="Text Box 113"/>
            <p:cNvSpPr txBox="1">
              <a:spLocks noChangeArrowheads="1"/>
            </p:cNvSpPr>
            <p:nvPr/>
          </p:nvSpPr>
          <p:spPr bwMode="auto">
            <a:xfrm>
              <a:off x="2748" y="223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?</a:t>
              </a:r>
            </a:p>
          </p:txBody>
        </p:sp>
        <p:sp>
          <p:nvSpPr>
            <p:cNvPr id="197748" name="Text Box 116"/>
            <p:cNvSpPr txBox="1">
              <a:spLocks noChangeArrowheads="1"/>
            </p:cNvSpPr>
            <p:nvPr/>
          </p:nvSpPr>
          <p:spPr bwMode="auto">
            <a:xfrm>
              <a:off x="2392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9" name="Text Box 117"/>
            <p:cNvSpPr txBox="1">
              <a:spLocks noChangeArrowheads="1"/>
            </p:cNvSpPr>
            <p:nvPr/>
          </p:nvSpPr>
          <p:spPr bwMode="auto">
            <a:xfrm>
              <a:off x="2045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7" name="Text Box 125"/>
            <p:cNvSpPr txBox="1">
              <a:spLocks noChangeArrowheads="1"/>
            </p:cNvSpPr>
            <p:nvPr/>
          </p:nvSpPr>
          <p:spPr bwMode="auto">
            <a:xfrm>
              <a:off x="3101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8" name="Text Box 126"/>
            <p:cNvSpPr txBox="1">
              <a:spLocks noChangeArrowheads="1"/>
            </p:cNvSpPr>
            <p:nvPr/>
          </p:nvSpPr>
          <p:spPr bwMode="auto">
            <a:xfrm>
              <a:off x="3448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9" name="Text Box 127"/>
            <p:cNvSpPr txBox="1">
              <a:spLocks noChangeArrowheads="1"/>
            </p:cNvSpPr>
            <p:nvPr/>
          </p:nvSpPr>
          <p:spPr bwMode="auto">
            <a:xfrm>
              <a:off x="3803" y="2229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60" name="Text Box 128"/>
            <p:cNvSpPr txBox="1">
              <a:spLocks noChangeArrowheads="1"/>
            </p:cNvSpPr>
            <p:nvPr/>
          </p:nvSpPr>
          <p:spPr bwMode="auto">
            <a:xfrm>
              <a:off x="4153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61" name="Text Box 129"/>
            <p:cNvSpPr txBox="1">
              <a:spLocks noChangeArrowheads="1"/>
            </p:cNvSpPr>
            <p:nvPr/>
          </p:nvSpPr>
          <p:spPr bwMode="auto">
            <a:xfrm>
              <a:off x="4507" y="2227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70" name="Group 138"/>
            <p:cNvGrpSpPr/>
            <p:nvPr/>
          </p:nvGrpSpPr>
          <p:grpSpPr bwMode="auto">
            <a:xfrm>
              <a:off x="1367" y="812"/>
              <a:ext cx="3117" cy="350"/>
              <a:chOff x="1605" y="210"/>
              <a:chExt cx="3117" cy="350"/>
            </a:xfrm>
          </p:grpSpPr>
          <p:sp>
            <p:nvSpPr>
              <p:cNvPr id="197771" name="Text Box 139"/>
              <p:cNvSpPr txBox="1">
                <a:spLocks noChangeArrowheads="1"/>
              </p:cNvSpPr>
              <p:nvPr/>
            </p:nvSpPr>
            <p:spPr bwMode="auto">
              <a:xfrm>
                <a:off x="2294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772" name="Text Box 140"/>
              <p:cNvSpPr txBox="1">
                <a:spLocks noChangeArrowheads="1"/>
              </p:cNvSpPr>
              <p:nvPr/>
            </p:nvSpPr>
            <p:spPr bwMode="auto">
              <a:xfrm>
                <a:off x="4025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773" name="Text Box 141"/>
              <p:cNvSpPr txBox="1">
                <a:spLocks noChangeArrowheads="1"/>
              </p:cNvSpPr>
              <p:nvPr/>
            </p:nvSpPr>
            <p:spPr bwMode="auto">
              <a:xfrm>
                <a:off x="4377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  <p:sp>
            <p:nvSpPr>
              <p:cNvPr id="197774" name="Text Box 142"/>
              <p:cNvSpPr txBox="1">
                <a:spLocks noChangeArrowheads="1"/>
              </p:cNvSpPr>
              <p:nvPr/>
            </p:nvSpPr>
            <p:spPr bwMode="auto">
              <a:xfrm>
                <a:off x="3676" y="21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Ơ</a:t>
                </a:r>
              </a:p>
            </p:txBody>
          </p:sp>
          <p:sp>
            <p:nvSpPr>
              <p:cNvPr id="197775" name="Text Box 143"/>
              <p:cNvSpPr txBox="1">
                <a:spLocks noChangeArrowheads="1"/>
              </p:cNvSpPr>
              <p:nvPr/>
            </p:nvSpPr>
            <p:spPr bwMode="auto">
              <a:xfrm>
                <a:off x="3323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Ư</a:t>
                </a:r>
              </a:p>
            </p:txBody>
          </p:sp>
          <p:sp>
            <p:nvSpPr>
              <p:cNvPr id="197776" name="Text Box 144"/>
              <p:cNvSpPr txBox="1">
                <a:spLocks noChangeArrowheads="1"/>
              </p:cNvSpPr>
              <p:nvPr/>
            </p:nvSpPr>
            <p:spPr bwMode="auto">
              <a:xfrm>
                <a:off x="2632" y="215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  <p:sp>
            <p:nvSpPr>
              <p:cNvPr id="197777" name="Text Box 145"/>
              <p:cNvSpPr txBox="1">
                <a:spLocks noChangeArrowheads="1"/>
              </p:cNvSpPr>
              <p:nvPr/>
            </p:nvSpPr>
            <p:spPr bwMode="auto">
              <a:xfrm>
                <a:off x="2981" y="210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V</a:t>
                </a:r>
              </a:p>
            </p:txBody>
          </p:sp>
          <p:sp>
            <p:nvSpPr>
              <p:cNvPr id="197778" name="Text Box 146"/>
              <p:cNvSpPr txBox="1">
                <a:spLocks noChangeArrowheads="1"/>
              </p:cNvSpPr>
              <p:nvPr/>
            </p:nvSpPr>
            <p:spPr bwMode="auto">
              <a:xfrm>
                <a:off x="1605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H</a:t>
                </a:r>
              </a:p>
            </p:txBody>
          </p:sp>
          <p:sp>
            <p:nvSpPr>
              <p:cNvPr id="197779" name="Text Box 147"/>
              <p:cNvSpPr txBox="1">
                <a:spLocks noChangeArrowheads="1"/>
              </p:cNvSpPr>
              <p:nvPr/>
            </p:nvSpPr>
            <p:spPr bwMode="auto">
              <a:xfrm>
                <a:off x="1944" y="210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Ù</a:t>
                </a:r>
              </a:p>
            </p:txBody>
          </p:sp>
        </p:grpSp>
        <p:grpSp>
          <p:nvGrpSpPr>
            <p:cNvPr id="197780" name="Group 148"/>
            <p:cNvGrpSpPr/>
            <p:nvPr/>
          </p:nvGrpSpPr>
          <p:grpSpPr bwMode="auto">
            <a:xfrm>
              <a:off x="2397" y="1174"/>
              <a:ext cx="1388" cy="351"/>
              <a:chOff x="2762" y="137"/>
              <a:chExt cx="1388" cy="351"/>
            </a:xfrm>
          </p:grpSpPr>
          <p:sp>
            <p:nvSpPr>
              <p:cNvPr id="197781" name="Text Box 149"/>
              <p:cNvSpPr txBox="1">
                <a:spLocks noChangeArrowheads="1"/>
              </p:cNvSpPr>
              <p:nvPr/>
            </p:nvSpPr>
            <p:spPr bwMode="auto">
              <a:xfrm>
                <a:off x="3103" y="143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Ă</a:t>
                </a:r>
              </a:p>
            </p:txBody>
          </p:sp>
          <p:sp>
            <p:nvSpPr>
              <p:cNvPr id="197782" name="Text Box 150"/>
              <p:cNvSpPr txBox="1">
                <a:spLocks noChangeArrowheads="1"/>
              </p:cNvSpPr>
              <p:nvPr/>
            </p:nvSpPr>
            <p:spPr bwMode="auto">
              <a:xfrm>
                <a:off x="2762" y="143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L</a:t>
                </a:r>
              </a:p>
            </p:txBody>
          </p:sp>
          <p:sp>
            <p:nvSpPr>
              <p:cNvPr id="197783" name="Text Box 151"/>
              <p:cNvSpPr txBox="1">
                <a:spLocks noChangeArrowheads="1"/>
              </p:cNvSpPr>
              <p:nvPr/>
            </p:nvSpPr>
            <p:spPr bwMode="auto">
              <a:xfrm>
                <a:off x="3450" y="13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784" name="Text Box 152"/>
              <p:cNvSpPr txBox="1">
                <a:spLocks noChangeArrowheads="1"/>
              </p:cNvSpPr>
              <p:nvPr/>
            </p:nvSpPr>
            <p:spPr bwMode="auto">
              <a:xfrm>
                <a:off x="3805" y="14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</p:grpSp>
        <p:grpSp>
          <p:nvGrpSpPr>
            <p:cNvPr id="197785" name="Group 153"/>
            <p:cNvGrpSpPr/>
            <p:nvPr/>
          </p:nvGrpSpPr>
          <p:grpSpPr bwMode="auto">
            <a:xfrm>
              <a:off x="2056" y="1530"/>
              <a:ext cx="2444" cy="345"/>
              <a:chOff x="1741" y="3856"/>
              <a:chExt cx="2444" cy="345"/>
            </a:xfrm>
          </p:grpSpPr>
          <p:sp>
            <p:nvSpPr>
              <p:cNvPr id="197786" name="Text Box 154"/>
              <p:cNvSpPr txBox="1">
                <a:spLocks noChangeArrowheads="1"/>
              </p:cNvSpPr>
              <p:nvPr/>
            </p:nvSpPr>
            <p:spPr bwMode="auto">
              <a:xfrm>
                <a:off x="2789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T</a:t>
                </a:r>
              </a:p>
            </p:txBody>
          </p:sp>
          <p:sp>
            <p:nvSpPr>
              <p:cNvPr id="197787" name="Text Box 155"/>
              <p:cNvSpPr txBox="1">
                <a:spLocks noChangeArrowheads="1"/>
              </p:cNvSpPr>
              <p:nvPr/>
            </p:nvSpPr>
            <p:spPr bwMode="auto">
              <a:xfrm>
                <a:off x="2434" y="3856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788" name="Text Box 156"/>
              <p:cNvSpPr txBox="1">
                <a:spLocks noChangeArrowheads="1"/>
              </p:cNvSpPr>
              <p:nvPr/>
            </p:nvSpPr>
            <p:spPr bwMode="auto">
              <a:xfrm>
                <a:off x="2080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Ơ</a:t>
                </a:r>
              </a:p>
            </p:txBody>
          </p:sp>
          <p:sp>
            <p:nvSpPr>
              <p:cNvPr id="197789" name="Text Box 157"/>
              <p:cNvSpPr txBox="1">
                <a:spLocks noChangeArrowheads="1"/>
              </p:cNvSpPr>
              <p:nvPr/>
            </p:nvSpPr>
            <p:spPr bwMode="auto">
              <a:xfrm>
                <a:off x="3136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I</a:t>
                </a:r>
              </a:p>
            </p:txBody>
          </p:sp>
          <p:sp>
            <p:nvSpPr>
              <p:cNvPr id="197790" name="Text Box 158"/>
              <p:cNvSpPr txBox="1">
                <a:spLocks noChangeArrowheads="1"/>
              </p:cNvSpPr>
              <p:nvPr/>
            </p:nvSpPr>
            <p:spPr bwMode="auto">
              <a:xfrm>
                <a:off x="3494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791" name="Text Box 159"/>
              <p:cNvSpPr txBox="1">
                <a:spLocks noChangeArrowheads="1"/>
              </p:cNvSpPr>
              <p:nvPr/>
            </p:nvSpPr>
            <p:spPr bwMode="auto">
              <a:xfrm>
                <a:off x="3840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H</a:t>
                </a:r>
              </a:p>
            </p:txBody>
          </p:sp>
          <p:sp>
            <p:nvSpPr>
              <p:cNvPr id="197792" name="Text Box 160"/>
              <p:cNvSpPr txBox="1">
                <a:spLocks noChangeArrowheads="1"/>
              </p:cNvSpPr>
              <p:nvPr/>
            </p:nvSpPr>
            <p:spPr bwMode="auto">
              <a:xfrm>
                <a:off x="1741" y="385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S</a:t>
                </a:r>
              </a:p>
            </p:txBody>
          </p:sp>
        </p:grpSp>
        <p:grpSp>
          <p:nvGrpSpPr>
            <p:cNvPr id="197793" name="Group 161"/>
            <p:cNvGrpSpPr/>
            <p:nvPr/>
          </p:nvGrpSpPr>
          <p:grpSpPr bwMode="auto">
            <a:xfrm>
              <a:off x="2746" y="1880"/>
              <a:ext cx="2810" cy="345"/>
              <a:chOff x="2882" y="3811"/>
              <a:chExt cx="2810" cy="345"/>
            </a:xfrm>
          </p:grpSpPr>
          <p:sp>
            <p:nvSpPr>
              <p:cNvPr id="197794" name="Text Box 162"/>
              <p:cNvSpPr txBox="1">
                <a:spLocks noChangeArrowheads="1"/>
              </p:cNvSpPr>
              <p:nvPr/>
            </p:nvSpPr>
            <p:spPr bwMode="auto">
              <a:xfrm>
                <a:off x="3237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Ạ</a:t>
                </a:r>
              </a:p>
            </p:txBody>
          </p:sp>
          <p:sp>
            <p:nvSpPr>
              <p:cNvPr id="197795" name="Text Box 163"/>
              <p:cNvSpPr txBox="1">
                <a:spLocks noChangeArrowheads="1"/>
              </p:cNvSpPr>
              <p:nvPr/>
            </p:nvSpPr>
            <p:spPr bwMode="auto">
              <a:xfrm>
                <a:off x="2882" y="3811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L</a:t>
                </a:r>
              </a:p>
            </p:txBody>
          </p:sp>
          <p:sp>
            <p:nvSpPr>
              <p:cNvPr id="197796" name="Text Box 164"/>
              <p:cNvSpPr txBox="1">
                <a:spLocks noChangeArrowheads="1"/>
              </p:cNvSpPr>
              <p:nvPr/>
            </p:nvSpPr>
            <p:spPr bwMode="auto">
              <a:xfrm>
                <a:off x="3584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C</a:t>
                </a:r>
              </a:p>
            </p:txBody>
          </p:sp>
          <p:sp>
            <p:nvSpPr>
              <p:cNvPr id="197797" name="Text Box 165"/>
              <p:cNvSpPr txBox="1">
                <a:spLocks noChangeArrowheads="1"/>
              </p:cNvSpPr>
              <p:nvPr/>
            </p:nvSpPr>
            <p:spPr bwMode="auto">
              <a:xfrm>
                <a:off x="3939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T</a:t>
                </a:r>
              </a:p>
            </p:txBody>
          </p:sp>
          <p:sp>
            <p:nvSpPr>
              <p:cNvPr id="197798" name="Text Box 166"/>
              <p:cNvSpPr txBox="1">
                <a:spLocks noChangeArrowheads="1"/>
              </p:cNvSpPr>
              <p:nvPr/>
            </p:nvSpPr>
            <p:spPr bwMode="auto">
              <a:xfrm>
                <a:off x="4289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Ư</a:t>
                </a:r>
              </a:p>
            </p:txBody>
          </p:sp>
          <p:sp>
            <p:nvSpPr>
              <p:cNvPr id="197799" name="Text Box 167"/>
              <p:cNvSpPr txBox="1">
                <a:spLocks noChangeArrowheads="1"/>
              </p:cNvSpPr>
              <p:nvPr/>
            </p:nvSpPr>
            <p:spPr bwMode="auto">
              <a:xfrm>
                <a:off x="4643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Ớ</a:t>
                </a:r>
              </a:p>
            </p:txBody>
          </p:sp>
          <p:sp>
            <p:nvSpPr>
              <p:cNvPr id="197800" name="Text Box 168"/>
              <p:cNvSpPr txBox="1">
                <a:spLocks noChangeArrowheads="1"/>
              </p:cNvSpPr>
              <p:nvPr/>
            </p:nvSpPr>
            <p:spPr bwMode="auto">
              <a:xfrm>
                <a:off x="4993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801" name="Text Box 169"/>
              <p:cNvSpPr txBox="1">
                <a:spLocks noChangeArrowheads="1"/>
              </p:cNvSpPr>
              <p:nvPr/>
            </p:nvSpPr>
            <p:spPr bwMode="auto">
              <a:xfrm>
                <a:off x="5347" y="3811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</p:grpSp>
        <p:grpSp>
          <p:nvGrpSpPr>
            <p:cNvPr id="197802" name="Group 170"/>
            <p:cNvGrpSpPr/>
            <p:nvPr/>
          </p:nvGrpSpPr>
          <p:grpSpPr bwMode="auto">
            <a:xfrm>
              <a:off x="2040" y="2229"/>
              <a:ext cx="2807" cy="349"/>
              <a:chOff x="2181" y="3807"/>
              <a:chExt cx="2807" cy="349"/>
            </a:xfrm>
          </p:grpSpPr>
          <p:sp>
            <p:nvSpPr>
              <p:cNvPr id="197803" name="Text Box 171"/>
              <p:cNvSpPr txBox="1">
                <a:spLocks noChangeArrowheads="1"/>
              </p:cNvSpPr>
              <p:nvPr/>
            </p:nvSpPr>
            <p:spPr bwMode="auto">
              <a:xfrm>
                <a:off x="2884" y="3811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A</a:t>
                </a:r>
              </a:p>
            </p:txBody>
          </p:sp>
          <p:sp>
            <p:nvSpPr>
              <p:cNvPr id="197804" name="Text Box 172"/>
              <p:cNvSpPr txBox="1">
                <a:spLocks noChangeArrowheads="1"/>
              </p:cNvSpPr>
              <p:nvPr/>
            </p:nvSpPr>
            <p:spPr bwMode="auto">
              <a:xfrm>
                <a:off x="2528" y="3809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U</a:t>
                </a:r>
              </a:p>
            </p:txBody>
          </p:sp>
          <p:sp>
            <p:nvSpPr>
              <p:cNvPr id="197805" name="Text Box 173"/>
              <p:cNvSpPr txBox="1">
                <a:spLocks noChangeArrowheads="1"/>
              </p:cNvSpPr>
              <p:nvPr/>
            </p:nvSpPr>
            <p:spPr bwMode="auto">
              <a:xfrm>
                <a:off x="2181" y="3809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Q</a:t>
                </a:r>
              </a:p>
            </p:txBody>
          </p:sp>
          <p:sp>
            <p:nvSpPr>
              <p:cNvPr id="197806" name="Text Box 174"/>
              <p:cNvSpPr txBox="1">
                <a:spLocks noChangeArrowheads="1"/>
              </p:cNvSpPr>
              <p:nvPr/>
            </p:nvSpPr>
            <p:spPr bwMode="auto">
              <a:xfrm>
                <a:off x="3237" y="380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807" name="Text Box 175"/>
              <p:cNvSpPr txBox="1">
                <a:spLocks noChangeArrowheads="1"/>
              </p:cNvSpPr>
              <p:nvPr/>
            </p:nvSpPr>
            <p:spPr bwMode="auto">
              <a:xfrm>
                <a:off x="3584" y="3809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L</a:t>
                </a:r>
              </a:p>
            </p:txBody>
          </p:sp>
          <p:sp>
            <p:nvSpPr>
              <p:cNvPr id="197808" name="Text Box 176"/>
              <p:cNvSpPr txBox="1">
                <a:spLocks noChangeArrowheads="1"/>
              </p:cNvSpPr>
              <p:nvPr/>
            </p:nvSpPr>
            <p:spPr bwMode="auto">
              <a:xfrm>
                <a:off x="3939" y="3809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A</a:t>
                </a:r>
              </a:p>
            </p:txBody>
          </p:sp>
          <p:sp>
            <p:nvSpPr>
              <p:cNvPr id="197809" name="Text Box 177"/>
              <p:cNvSpPr txBox="1">
                <a:spLocks noChangeArrowheads="1"/>
              </p:cNvSpPr>
              <p:nvPr/>
            </p:nvSpPr>
            <p:spPr bwMode="auto">
              <a:xfrm>
                <a:off x="4289" y="380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810" name="Text Box 178"/>
              <p:cNvSpPr txBox="1">
                <a:spLocks noChangeArrowheads="1"/>
              </p:cNvSpPr>
              <p:nvPr/>
            </p:nvSpPr>
            <p:spPr bwMode="auto">
              <a:xfrm>
                <a:off x="4643" y="3807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</p:grpSp>
        <p:grpSp>
          <p:nvGrpSpPr>
            <p:cNvPr id="197811" name="Group 179"/>
            <p:cNvGrpSpPr/>
            <p:nvPr/>
          </p:nvGrpSpPr>
          <p:grpSpPr bwMode="auto">
            <a:xfrm>
              <a:off x="2042" y="2568"/>
              <a:ext cx="2458" cy="351"/>
              <a:chOff x="2181" y="3986"/>
              <a:chExt cx="2458" cy="351"/>
            </a:xfrm>
          </p:grpSpPr>
          <p:sp>
            <p:nvSpPr>
              <p:cNvPr id="197812" name="Text Box 180"/>
              <p:cNvSpPr txBox="1">
                <a:spLocks noChangeArrowheads="1"/>
              </p:cNvSpPr>
              <p:nvPr/>
            </p:nvSpPr>
            <p:spPr bwMode="auto">
              <a:xfrm>
                <a:off x="2882" y="3986"/>
                <a:ext cx="345" cy="3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813" name="Text Box 181"/>
              <p:cNvSpPr txBox="1">
                <a:spLocks noChangeArrowheads="1"/>
              </p:cNvSpPr>
              <p:nvPr/>
            </p:nvSpPr>
            <p:spPr bwMode="auto">
              <a:xfrm>
                <a:off x="2528" y="399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Ị</a:t>
                </a:r>
              </a:p>
            </p:txBody>
          </p:sp>
          <p:sp>
            <p:nvSpPr>
              <p:cNvPr id="197814" name="Text Box 182"/>
              <p:cNvSpPr txBox="1">
                <a:spLocks noChangeArrowheads="1"/>
              </p:cNvSpPr>
              <p:nvPr/>
            </p:nvSpPr>
            <p:spPr bwMode="auto">
              <a:xfrm>
                <a:off x="2181" y="398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M</a:t>
                </a:r>
              </a:p>
            </p:txBody>
          </p:sp>
          <p:sp>
            <p:nvSpPr>
              <p:cNvPr id="197815" name="Text Box 183"/>
              <p:cNvSpPr txBox="1">
                <a:spLocks noChangeArrowheads="1"/>
              </p:cNvSpPr>
              <p:nvPr/>
            </p:nvSpPr>
            <p:spPr bwMode="auto">
              <a:xfrm>
                <a:off x="3237" y="399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Ư</a:t>
                </a:r>
              </a:p>
            </p:txBody>
          </p:sp>
          <p:sp>
            <p:nvSpPr>
              <p:cNvPr id="197816" name="Text Box 184"/>
              <p:cNvSpPr txBox="1">
                <a:spLocks noChangeArrowheads="1"/>
              </p:cNvSpPr>
              <p:nvPr/>
            </p:nvSpPr>
            <p:spPr bwMode="auto">
              <a:xfrm>
                <a:off x="3584" y="398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Ơ</a:t>
                </a:r>
              </a:p>
            </p:txBody>
          </p:sp>
          <p:sp>
            <p:nvSpPr>
              <p:cNvPr id="197817" name="Text Box 185"/>
              <p:cNvSpPr txBox="1">
                <a:spLocks noChangeArrowheads="1"/>
              </p:cNvSpPr>
              <p:nvPr/>
            </p:nvSpPr>
            <p:spPr bwMode="auto">
              <a:xfrm>
                <a:off x="3942" y="3992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N</a:t>
                </a:r>
              </a:p>
            </p:txBody>
          </p:sp>
          <p:sp>
            <p:nvSpPr>
              <p:cNvPr id="197818" name="Text Box 186"/>
              <p:cNvSpPr txBox="1">
                <a:spLocks noChangeArrowheads="1"/>
              </p:cNvSpPr>
              <p:nvPr/>
            </p:nvSpPr>
            <p:spPr bwMode="auto">
              <a:xfrm>
                <a:off x="4294" y="3986"/>
                <a:ext cx="345" cy="34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/>
                  <a:t>G</a:t>
                </a:r>
              </a:p>
            </p:txBody>
          </p:sp>
        </p:grpSp>
      </p:grpSp>
      <p:grpSp>
        <p:nvGrpSpPr>
          <p:cNvPr id="197830" name="Group 198"/>
          <p:cNvGrpSpPr/>
          <p:nvPr/>
        </p:nvGrpSpPr>
        <p:grpSpPr bwMode="auto">
          <a:xfrm>
            <a:off x="3084513" y="4646613"/>
            <a:ext cx="5588000" cy="557212"/>
            <a:chOff x="1119" y="3850"/>
            <a:chExt cx="3520" cy="351"/>
          </a:xfrm>
        </p:grpSpPr>
        <p:sp>
          <p:nvSpPr>
            <p:cNvPr id="197820" name="Text Box 188"/>
            <p:cNvSpPr txBox="1">
              <a:spLocks noChangeArrowheads="1"/>
            </p:cNvSpPr>
            <p:nvPr/>
          </p:nvSpPr>
          <p:spPr bwMode="auto">
            <a:xfrm>
              <a:off x="2880" y="3851"/>
              <a:ext cx="34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G</a:t>
              </a:r>
            </a:p>
          </p:txBody>
        </p:sp>
        <p:sp>
          <p:nvSpPr>
            <p:cNvPr id="197821" name="Text Box 189"/>
            <p:cNvSpPr txBox="1">
              <a:spLocks noChangeArrowheads="1"/>
            </p:cNvSpPr>
            <p:nvPr/>
          </p:nvSpPr>
          <p:spPr bwMode="auto">
            <a:xfrm>
              <a:off x="2528" y="3854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H</a:t>
              </a:r>
            </a:p>
          </p:txBody>
        </p:sp>
        <p:sp>
          <p:nvSpPr>
            <p:cNvPr id="197822" name="Text Box 190"/>
            <p:cNvSpPr txBox="1">
              <a:spLocks noChangeArrowheads="1"/>
            </p:cNvSpPr>
            <p:nvPr/>
          </p:nvSpPr>
          <p:spPr bwMode="auto">
            <a:xfrm>
              <a:off x="2181" y="3854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N</a:t>
              </a:r>
            </a:p>
          </p:txBody>
        </p:sp>
        <p:sp>
          <p:nvSpPr>
            <p:cNvPr id="197823" name="Text Box 191"/>
            <p:cNvSpPr txBox="1">
              <a:spLocks noChangeArrowheads="1"/>
            </p:cNvSpPr>
            <p:nvPr/>
          </p:nvSpPr>
          <p:spPr bwMode="auto">
            <a:xfrm>
              <a:off x="1826" y="3854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Á</a:t>
              </a:r>
            </a:p>
          </p:txBody>
        </p:sp>
        <p:sp>
          <p:nvSpPr>
            <p:cNvPr id="197824" name="Text Box 192"/>
            <p:cNvSpPr txBox="1">
              <a:spLocks noChangeArrowheads="1"/>
            </p:cNvSpPr>
            <p:nvPr/>
          </p:nvSpPr>
          <p:spPr bwMode="auto">
            <a:xfrm>
              <a:off x="1476" y="3854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H</a:t>
              </a:r>
            </a:p>
          </p:txBody>
        </p:sp>
        <p:sp>
          <p:nvSpPr>
            <p:cNvPr id="197825" name="Text Box 193"/>
            <p:cNvSpPr txBox="1">
              <a:spLocks noChangeArrowheads="1"/>
            </p:cNvSpPr>
            <p:nvPr/>
          </p:nvSpPr>
          <p:spPr bwMode="auto">
            <a:xfrm>
              <a:off x="1119" y="3854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T</a:t>
              </a:r>
            </a:p>
          </p:txBody>
        </p:sp>
        <p:sp>
          <p:nvSpPr>
            <p:cNvPr id="197826" name="Text Box 194"/>
            <p:cNvSpPr txBox="1">
              <a:spLocks noChangeArrowheads="1"/>
            </p:cNvSpPr>
            <p:nvPr/>
          </p:nvSpPr>
          <p:spPr bwMode="auto">
            <a:xfrm>
              <a:off x="3237" y="385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I</a:t>
              </a:r>
            </a:p>
          </p:txBody>
        </p:sp>
        <p:sp>
          <p:nvSpPr>
            <p:cNvPr id="197827" name="Text Box 195"/>
            <p:cNvSpPr txBox="1">
              <a:spLocks noChangeArrowheads="1"/>
            </p:cNvSpPr>
            <p:nvPr/>
          </p:nvSpPr>
          <p:spPr bwMode="auto">
            <a:xfrm>
              <a:off x="3584" y="385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Ó</a:t>
              </a:r>
            </a:p>
          </p:txBody>
        </p:sp>
        <p:sp>
          <p:nvSpPr>
            <p:cNvPr id="197828" name="Text Box 196"/>
            <p:cNvSpPr txBox="1">
              <a:spLocks noChangeArrowheads="1"/>
            </p:cNvSpPr>
            <p:nvPr/>
          </p:nvSpPr>
          <p:spPr bwMode="auto">
            <a:xfrm>
              <a:off x="3942" y="3856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N</a:t>
              </a:r>
            </a:p>
          </p:txBody>
        </p:sp>
        <p:sp>
          <p:nvSpPr>
            <p:cNvPr id="197829" name="Text Box 197"/>
            <p:cNvSpPr txBox="1">
              <a:spLocks noChangeArrowheads="1"/>
            </p:cNvSpPr>
            <p:nvPr/>
          </p:nvSpPr>
          <p:spPr bwMode="auto">
            <a:xfrm>
              <a:off x="4294" y="3850"/>
              <a:ext cx="345" cy="34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588963"/>
            <a:ext cx="9144000" cy="7685088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032001" y="993776"/>
            <a:ext cx="81184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altLang="vi-VN" sz="3200" dirty="0">
                <a:solidFill>
                  <a:srgbClr val="663300"/>
                </a:solidFill>
              </a:rPr>
              <a:t>-</a:t>
            </a:r>
            <a:r>
              <a:rPr lang="en-US" altLang="vi-VN" sz="2400" b="1" dirty="0" err="1">
                <a:solidFill>
                  <a:srgbClr val="663300"/>
                </a:solidFill>
              </a:rPr>
              <a:t>Học</a:t>
            </a:r>
            <a:r>
              <a:rPr lang="en-US" altLang="vi-VN" sz="2400" b="1" dirty="0">
                <a:solidFill>
                  <a:srgbClr val="663300"/>
                </a:solidFill>
              </a:rPr>
              <a:t> </a:t>
            </a:r>
            <a:r>
              <a:rPr lang="en-US" altLang="vi-VN" sz="2400" b="1" dirty="0" err="1">
                <a:solidFill>
                  <a:srgbClr val="663300"/>
                </a:solidFill>
              </a:rPr>
              <a:t>bài</a:t>
            </a:r>
            <a:r>
              <a:rPr lang="en-US" altLang="vi-VN" sz="2400" b="1" dirty="0">
                <a:solidFill>
                  <a:srgbClr val="663300"/>
                </a:solidFill>
              </a:rPr>
              <a:t>. 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vi-VN" sz="2400" b="1" dirty="0">
                <a:solidFill>
                  <a:srgbClr val="663300"/>
                </a:solidFill>
              </a:rPr>
              <a:t>- </a:t>
            </a:r>
            <a:r>
              <a:rPr lang="en-US" altLang="vi-VN" sz="2400" b="1" dirty="0" err="1">
                <a:solidFill>
                  <a:srgbClr val="663300"/>
                </a:solidFill>
              </a:rPr>
              <a:t>Sưu</a:t>
            </a:r>
            <a:r>
              <a:rPr lang="en-US" altLang="vi-VN" sz="2400" b="1" dirty="0">
                <a:solidFill>
                  <a:srgbClr val="663300"/>
                </a:solidFill>
              </a:rPr>
              <a:t> </a:t>
            </a:r>
            <a:r>
              <a:rPr lang="en-US" altLang="vi-VN" sz="2400" b="1" dirty="0" err="1">
                <a:solidFill>
                  <a:srgbClr val="663300"/>
                </a:solidFill>
              </a:rPr>
              <a:t>tầm</a:t>
            </a:r>
            <a:r>
              <a:rPr lang="en-US" altLang="vi-VN" sz="2400" b="1" dirty="0">
                <a:solidFill>
                  <a:srgbClr val="663300"/>
                </a:solidFill>
              </a:rPr>
              <a:t> </a:t>
            </a:r>
            <a:r>
              <a:rPr lang="en-US" altLang="vi-VN" sz="2400" b="1" dirty="0" err="1">
                <a:solidFill>
                  <a:srgbClr val="663300"/>
                </a:solidFill>
              </a:rPr>
              <a:t>các</a:t>
            </a:r>
            <a:r>
              <a:rPr lang="en-US" altLang="vi-VN" sz="2400" b="1" dirty="0">
                <a:solidFill>
                  <a:srgbClr val="663300"/>
                </a:solidFill>
              </a:rPr>
              <a:t> </a:t>
            </a:r>
            <a:r>
              <a:rPr lang="en-US" altLang="vi-VN" sz="2400" b="1" dirty="0" err="1">
                <a:solidFill>
                  <a:srgbClr val="663300"/>
                </a:solidFill>
              </a:rPr>
              <a:t>tư</a:t>
            </a:r>
            <a:r>
              <a:rPr lang="en-US" altLang="vi-VN" sz="2400" b="1" dirty="0">
                <a:solidFill>
                  <a:srgbClr val="663300"/>
                </a:solidFill>
              </a:rPr>
              <a:t> </a:t>
            </a:r>
            <a:r>
              <a:rPr lang="en-US" altLang="vi-VN" sz="2400" b="1" dirty="0" err="1">
                <a:solidFill>
                  <a:srgbClr val="663300"/>
                </a:solidFill>
              </a:rPr>
              <a:t>liệu</a:t>
            </a:r>
            <a:r>
              <a:rPr lang="en-US" altLang="vi-VN" sz="2400" b="1" dirty="0">
                <a:solidFill>
                  <a:srgbClr val="663300"/>
                </a:solidFill>
              </a:rPr>
              <a:t>, </a:t>
            </a:r>
            <a:r>
              <a:rPr lang="en-US" altLang="vi-VN" sz="2400" b="1" dirty="0" err="1">
                <a:solidFill>
                  <a:srgbClr val="663300"/>
                </a:solidFill>
              </a:rPr>
              <a:t>hình</a:t>
            </a:r>
            <a:r>
              <a:rPr lang="en-US" altLang="vi-VN" sz="2400" b="1" dirty="0">
                <a:solidFill>
                  <a:srgbClr val="663300"/>
                </a:solidFill>
              </a:rPr>
              <a:t> </a:t>
            </a:r>
            <a:r>
              <a:rPr lang="en-US" altLang="vi-VN" sz="2400" b="1" dirty="0" err="1">
                <a:solidFill>
                  <a:srgbClr val="663300"/>
                </a:solidFill>
              </a:rPr>
              <a:t>ảnh</a:t>
            </a:r>
            <a:r>
              <a:rPr lang="en-US" altLang="vi-VN" sz="2400" b="1" dirty="0">
                <a:solidFill>
                  <a:srgbClr val="663300"/>
                </a:solidFill>
              </a:rPr>
              <a:t> </a:t>
            </a:r>
            <a:r>
              <a:rPr lang="en-US" altLang="vi-VN" sz="2400" b="1" dirty="0" err="1">
                <a:solidFill>
                  <a:srgbClr val="663300"/>
                </a:solidFill>
              </a:rPr>
              <a:t>về</a:t>
            </a:r>
            <a:r>
              <a:rPr lang="en-US" altLang="vi-VN" sz="2400" b="1" dirty="0">
                <a:solidFill>
                  <a:srgbClr val="663300"/>
                </a:solidFill>
              </a:rPr>
              <a:t> </a:t>
            </a:r>
            <a:r>
              <a:rPr lang="en-US" altLang="vi-VN" sz="2400" b="1" dirty="0" err="1">
                <a:solidFill>
                  <a:srgbClr val="663300"/>
                </a:solidFill>
              </a:rPr>
              <a:t>nước</a:t>
            </a:r>
            <a:r>
              <a:rPr lang="en-US" altLang="vi-VN" sz="2400" b="1" dirty="0">
                <a:solidFill>
                  <a:srgbClr val="663300"/>
                </a:solidFill>
              </a:rPr>
              <a:t> </a:t>
            </a:r>
            <a:r>
              <a:rPr lang="en-US" altLang="vi-VN" sz="2400" b="1" dirty="0" err="1">
                <a:solidFill>
                  <a:srgbClr val="663300"/>
                </a:solidFill>
              </a:rPr>
              <a:t>Văn</a:t>
            </a:r>
            <a:r>
              <a:rPr lang="en-US" altLang="vi-VN" sz="2400" b="1" dirty="0">
                <a:solidFill>
                  <a:srgbClr val="663300"/>
                </a:solidFill>
              </a:rPr>
              <a:t> Lang – </a:t>
            </a:r>
            <a:r>
              <a:rPr lang="en-US" altLang="vi-VN" sz="2400" b="1" dirty="0" err="1">
                <a:solidFill>
                  <a:srgbClr val="663300"/>
                </a:solidFill>
              </a:rPr>
              <a:t>Âu</a:t>
            </a:r>
            <a:r>
              <a:rPr lang="en-US" altLang="vi-VN" sz="2400" b="1" dirty="0">
                <a:solidFill>
                  <a:srgbClr val="663300"/>
                </a:solidFill>
              </a:rPr>
              <a:t> </a:t>
            </a:r>
            <a:r>
              <a:rPr lang="en-US" altLang="vi-VN" sz="2400" b="1" dirty="0" err="1">
                <a:solidFill>
                  <a:srgbClr val="663300"/>
                </a:solidFill>
              </a:rPr>
              <a:t>Lạc</a:t>
            </a:r>
            <a:r>
              <a:rPr lang="en-US" altLang="vi-VN" sz="2400" b="1" dirty="0">
                <a:solidFill>
                  <a:srgbClr val="663300"/>
                </a:solidFill>
              </a:rPr>
              <a:t>.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971926" y="434975"/>
            <a:ext cx="511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200" b="1" u="sng">
                <a:solidFill>
                  <a:srgbClr val="003300"/>
                </a:solidFill>
              </a:rPr>
              <a:t>HƯỚNG DẪN VỀ NHÀ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962150" y="1676400"/>
            <a:ext cx="8229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2400" b="1" dirty="0">
                <a:solidFill>
                  <a:srgbClr val="660033"/>
                </a:solidFill>
              </a:rPr>
              <a:t>   </a:t>
            </a:r>
          </a:p>
          <a:p>
            <a:pPr eaLnBrk="1" hangingPunct="1"/>
            <a:r>
              <a:rPr lang="en-US" altLang="vi-VN" sz="2400" b="1" dirty="0">
                <a:solidFill>
                  <a:srgbClr val="660033"/>
                </a:solidFill>
              </a:rPr>
              <a:t>- </a:t>
            </a:r>
            <a:r>
              <a:rPr lang="en-US" altLang="vi-VN" sz="2400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Chuẩn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bị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bài</a:t>
            </a:r>
            <a:r>
              <a:rPr lang="en-US" altLang="vi-VN" sz="2400" b="1" dirty="0">
                <a:solidFill>
                  <a:srgbClr val="660033"/>
                </a:solidFill>
              </a:rPr>
              <a:t> 15:</a:t>
            </a:r>
            <a:r>
              <a:rPr lang="en-US" altLang="vi-VN" sz="2400" dirty="0">
                <a:solidFill>
                  <a:srgbClr val="660033"/>
                </a:solidFill>
              </a:rPr>
              <a:t>  </a:t>
            </a:r>
            <a:r>
              <a:rPr lang="en-US" altLang="vi-VN" sz="2400" b="1" dirty="0" err="1">
                <a:solidFill>
                  <a:srgbClr val="660033"/>
                </a:solidFill>
              </a:rPr>
              <a:t>Chính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sách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cai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trị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của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các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triều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đại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phong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kiến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phương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Bắc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và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sự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chuyển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biến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của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xã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hội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Âu</a:t>
            </a:r>
            <a:r>
              <a:rPr lang="en-US" altLang="vi-VN" sz="2400" b="1" dirty="0">
                <a:solidFill>
                  <a:srgbClr val="660033"/>
                </a:solidFill>
              </a:rPr>
              <a:t> </a:t>
            </a:r>
            <a:r>
              <a:rPr lang="en-US" altLang="vi-VN" sz="2400" b="1" dirty="0" err="1">
                <a:solidFill>
                  <a:srgbClr val="660033"/>
                </a:solidFill>
              </a:rPr>
              <a:t>Lạc</a:t>
            </a:r>
            <a:r>
              <a:rPr lang="en-US" altLang="vi-VN" sz="2400" b="1" dirty="0">
                <a:solidFill>
                  <a:srgbClr val="660033"/>
                </a:solidFill>
              </a:rPr>
              <a:t>:</a:t>
            </a:r>
          </a:p>
          <a:p>
            <a:pPr eaLnBrk="1" hangingPunct="1"/>
            <a:r>
              <a:rPr lang="en-US" altLang="vi-VN" sz="2400" dirty="0">
                <a:solidFill>
                  <a:srgbClr val="0000FF"/>
                </a:solidFill>
              </a:rPr>
              <a:t>	</a:t>
            </a:r>
            <a:r>
              <a:rPr lang="en-US" altLang="vi-VN" sz="2400" b="1" dirty="0">
                <a:solidFill>
                  <a:srgbClr val="0000FF"/>
                </a:solidFill>
              </a:rPr>
              <a:t>+ </a:t>
            </a:r>
            <a:r>
              <a:rPr lang="en-US" altLang="vi-VN" sz="2400" b="1" dirty="0" err="1">
                <a:solidFill>
                  <a:srgbClr val="0000FF"/>
                </a:solidFill>
              </a:rPr>
              <a:t>Bộ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máy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cai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trị</a:t>
            </a:r>
            <a:r>
              <a:rPr lang="en-US" altLang="vi-VN" sz="2400" b="1" dirty="0">
                <a:solidFill>
                  <a:srgbClr val="0000FF"/>
                </a:solidFill>
              </a:rPr>
              <a:t>? 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</a:rPr>
              <a:t>   	+ </a:t>
            </a:r>
            <a:r>
              <a:rPr lang="en-US" altLang="vi-VN" sz="2400" b="1" dirty="0" err="1">
                <a:solidFill>
                  <a:srgbClr val="0000FF"/>
                </a:solidFill>
              </a:rPr>
              <a:t>Chính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sách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cai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trị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về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kinh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tế</a:t>
            </a:r>
            <a:r>
              <a:rPr lang="en-US" altLang="vi-VN" sz="2400" b="1" dirty="0">
                <a:solidFill>
                  <a:srgbClr val="0000FF"/>
                </a:solidFill>
              </a:rPr>
              <a:t>.</a:t>
            </a:r>
          </a:p>
          <a:p>
            <a:r>
              <a:rPr lang="en-US" altLang="vi-VN" sz="2400" b="1" dirty="0">
                <a:solidFill>
                  <a:srgbClr val="0000FF"/>
                </a:solidFill>
              </a:rPr>
              <a:t>	+ </a:t>
            </a:r>
            <a:r>
              <a:rPr lang="en-US" altLang="vi-VN" sz="2400" b="1" dirty="0" err="1">
                <a:solidFill>
                  <a:srgbClr val="0000FF"/>
                </a:solidFill>
              </a:rPr>
              <a:t>Chính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sách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cai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trị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về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văn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hóa</a:t>
            </a:r>
            <a:r>
              <a:rPr lang="en-US" altLang="vi-VN" sz="2400" b="1" dirty="0">
                <a:solidFill>
                  <a:srgbClr val="0000FF"/>
                </a:solidFill>
              </a:rPr>
              <a:t> – </a:t>
            </a:r>
            <a:r>
              <a:rPr lang="en-US" altLang="vi-VN" sz="2400" b="1" dirty="0" err="1">
                <a:solidFill>
                  <a:srgbClr val="0000FF"/>
                </a:solidFill>
              </a:rPr>
              <a:t>xã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hội</a:t>
            </a:r>
            <a:r>
              <a:rPr lang="en-US" altLang="vi-VN" sz="2400" b="1" dirty="0">
                <a:solidFill>
                  <a:srgbClr val="0000FF"/>
                </a:solidFill>
              </a:rPr>
              <a:t>.</a:t>
            </a:r>
          </a:p>
          <a:p>
            <a:r>
              <a:rPr lang="en-US" altLang="vi-VN" sz="2400" b="1" dirty="0">
                <a:solidFill>
                  <a:srgbClr val="0000FF"/>
                </a:solidFill>
              </a:rPr>
              <a:t>             + </a:t>
            </a:r>
            <a:r>
              <a:rPr lang="en-US" altLang="vi-VN" sz="2400" b="1" dirty="0" err="1">
                <a:solidFill>
                  <a:srgbClr val="0000FF"/>
                </a:solidFill>
              </a:rPr>
              <a:t>Những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chuyển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biến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về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kinh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tế</a:t>
            </a:r>
            <a:r>
              <a:rPr lang="en-US" altLang="vi-VN" sz="2400" b="1" dirty="0">
                <a:solidFill>
                  <a:srgbClr val="0000FF"/>
                </a:solidFill>
              </a:rPr>
              <a:t> - </a:t>
            </a:r>
            <a:r>
              <a:rPr lang="en-US" altLang="vi-VN" sz="2400" b="1" dirty="0" err="1">
                <a:solidFill>
                  <a:srgbClr val="0000FF"/>
                </a:solidFill>
              </a:rPr>
              <a:t>xã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hội</a:t>
            </a:r>
            <a:r>
              <a:rPr lang="en-US" altLang="vi-VN" sz="2400" b="1" dirty="0">
                <a:solidFill>
                  <a:srgbClr val="0000FF"/>
                </a:solidFill>
              </a:rPr>
              <a:t>  </a:t>
            </a:r>
            <a:r>
              <a:rPr lang="en-US" altLang="vi-VN" sz="2400" b="1" dirty="0" err="1">
                <a:solidFill>
                  <a:srgbClr val="0000FF"/>
                </a:solidFill>
              </a:rPr>
              <a:t>trong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thời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kì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Bắc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thuộc</a:t>
            </a:r>
            <a:r>
              <a:rPr lang="en-US" altLang="vi-VN" sz="2400" b="1" dirty="0">
                <a:solidFill>
                  <a:srgbClr val="0000FF"/>
                </a:solidFill>
              </a:rPr>
              <a:t>.</a:t>
            </a:r>
          </a:p>
          <a:p>
            <a:r>
              <a:rPr lang="en-US" altLang="vi-VN" sz="2400" b="1" dirty="0">
                <a:solidFill>
                  <a:srgbClr val="0000FF"/>
                </a:solidFill>
              </a:rPr>
              <a:t>            + </a:t>
            </a:r>
            <a:r>
              <a:rPr lang="en-US" altLang="vi-VN" sz="2400" b="1" dirty="0" err="1">
                <a:solidFill>
                  <a:srgbClr val="0000FF"/>
                </a:solidFill>
              </a:rPr>
              <a:t>Quan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sát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hình</a:t>
            </a:r>
            <a:r>
              <a:rPr lang="en-US" altLang="vi-VN" sz="2400" b="1" dirty="0">
                <a:solidFill>
                  <a:srgbClr val="0000FF"/>
                </a:solidFill>
              </a:rPr>
              <a:t> 1, 2, 3,4/ </a:t>
            </a:r>
            <a:r>
              <a:rPr lang="en-US" altLang="vi-VN" sz="2400" b="1" dirty="0" err="1">
                <a:solidFill>
                  <a:srgbClr val="0000FF"/>
                </a:solidFill>
              </a:rPr>
              <a:t>Sgk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và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nhận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xét</a:t>
            </a:r>
            <a:r>
              <a:rPr lang="en-US" altLang="vi-VN" sz="2400" b="1" dirty="0">
                <a:solidFill>
                  <a:srgbClr val="0000FF"/>
                </a:solidFill>
              </a:rPr>
              <a:t>. </a:t>
            </a:r>
          </a:p>
          <a:p>
            <a:pPr eaLnBrk="1" hangingPunct="1"/>
            <a:endParaRPr lang="en-US" altLang="vi-VN" sz="2400" b="1" dirty="0">
              <a:solidFill>
                <a:srgbClr val="0000FF"/>
              </a:solidFill>
            </a:endParaRPr>
          </a:p>
        </p:txBody>
      </p:sp>
      <p:sp>
        <p:nvSpPr>
          <p:cNvPr id="2970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955089" y="6034088"/>
            <a:ext cx="617537" cy="431800"/>
          </a:xfrm>
          <a:prstGeom prst="rightArrow">
            <a:avLst>
              <a:gd name="adj1" fmla="val 50000"/>
              <a:gd name="adj2" fmla="val 35754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1075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5231" y="305776"/>
            <a:ext cx="52235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5138"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lên hoạt động gì của nhân dân ta hồi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9219" y="440376"/>
            <a:ext cx="624840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15000" y="1779494"/>
            <a:ext cx="0" cy="5078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96326"/>
            <a:ext cx="5715000" cy="36948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2" descr="scan806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96325"/>
            <a:ext cx="6172200" cy="36948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467697" y="5864727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Thánh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Gióng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-76199" y="5864727"/>
            <a:ext cx="5867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62000"/>
            <a:ext cx="11734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Văn Lang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phát triển của công cụ bằng đồng và sắt, đời sống sản xuất của người Việt cổ đã có sự chuyển biến rõ rệt. </a:t>
            </a:r>
          </a:p>
          <a:p>
            <a:pPr marL="457200" indent="-45720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Lang.</a:t>
            </a:r>
          </a:p>
          <a:p>
            <a:pPr marL="457200" indent="-45720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VII TCN.</a:t>
            </a:r>
          </a:p>
          <a:p>
            <a:pPr marL="457200" indent="-45720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Bạch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Thọ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Địa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Lang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gắn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liền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vực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dòng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sông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nay.</a:t>
            </a:r>
            <a:endParaRPr 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3600" b="1" dirty="0">
              <a:solidFill>
                <a:srgbClr val="FA151E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E0B3A-8548-BF13-05D3-81E4410CFA55}"/>
              </a:ext>
            </a:extLst>
          </p:cNvPr>
          <p:cNvSpPr txBox="1"/>
          <p:nvPr/>
        </p:nvSpPr>
        <p:spPr>
          <a:xfrm>
            <a:off x="609600" y="43897"/>
            <a:ext cx="80772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11734800" cy="579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117181-3FE1-80BD-8EF9-9F3C90101F65}"/>
              </a:ext>
            </a:extLst>
          </p:cNvPr>
          <p:cNvSpPr txBox="1"/>
          <p:nvPr/>
        </p:nvSpPr>
        <p:spPr>
          <a:xfrm>
            <a:off x="2057400" y="5963760"/>
            <a:ext cx="93726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KHU VỰC NHÀ NƯỚC VĂN LANG</a:t>
            </a:r>
          </a:p>
        </p:txBody>
      </p:sp>
    </p:spTree>
    <p:extLst>
      <p:ext uri="{BB962C8B-B14F-4D97-AF65-F5344CB8AC3E}">
        <p14:creationId xmlns:p14="http://schemas.microsoft.com/office/powerpoint/2010/main" val="272429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953000"/>
            <a:ext cx="11734800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Ở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Ở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tướng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Bồ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Ý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1062445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1505" y="-42399"/>
            <a:ext cx="5747657" cy="57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Văn Lang: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148817"/>
            <a:ext cx="11582399" cy="495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276600" y="6213759"/>
            <a:ext cx="7467599" cy="43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Lược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3" name="Oval 2"/>
          <p:cNvSpPr/>
          <p:nvPr/>
        </p:nvSpPr>
        <p:spPr>
          <a:xfrm>
            <a:off x="5650004" y="3568167"/>
            <a:ext cx="165847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38047" y="3253867"/>
            <a:ext cx="165847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/>
          <p:nvPr/>
        </p:nvSpPr>
        <p:spPr>
          <a:xfrm>
            <a:off x="4421467" y="2565645"/>
            <a:ext cx="1140758" cy="53969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5451805" y="3060574"/>
            <a:ext cx="1140758" cy="53969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057400" y="1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32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BÀI </a:t>
            </a:r>
            <a:r>
              <a:rPr lang="en-US" sz="3200" b="1" u="sng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14</a:t>
            </a:r>
            <a:r>
              <a:rPr lang="en-US" sz="32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NƯỚC VĂN LANG</a:t>
            </a:r>
            <a:r>
              <a:rPr lang="vi-VN" sz="3200" b="1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 - ÂU LẠC 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" name="Title 1"/>
          <p:cNvSpPr txBox="1"/>
          <p:nvPr/>
        </p:nvSpPr>
        <p:spPr>
          <a:xfrm>
            <a:off x="762000" y="584776"/>
            <a:ext cx="71628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2019"/>
            <a:ext cx="11353800" cy="4876800"/>
          </a:xfrm>
        </p:spPr>
      </p:pic>
      <p:sp>
        <p:nvSpPr>
          <p:cNvPr id="11" name="Rounded Rectangle 10"/>
          <p:cNvSpPr/>
          <p:nvPr/>
        </p:nvSpPr>
        <p:spPr>
          <a:xfrm>
            <a:off x="2057400" y="5105400"/>
            <a:ext cx="8153400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2226</Words>
  <Application>Microsoft Office PowerPoint</Application>
  <PresentationFormat>Widescreen</PresentationFormat>
  <Paragraphs>528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Unicode MS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“Dù ai đi ngược về xuôi Nhớ ngày giỗ tổ mùng mười tháng ba”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</vt:lpstr>
      <vt:lpstr>PowerPoint Presentation</vt:lpstr>
      <vt:lpstr>PowerPoint Presentation</vt:lpstr>
      <vt:lpstr>THẢO LUẬN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435</cp:revision>
  <dcterms:created xsi:type="dcterms:W3CDTF">2016-11-12T01:59:00Z</dcterms:created>
  <dcterms:modified xsi:type="dcterms:W3CDTF">2026-01-13T02:34:07Z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3043119578434A19AEFED5C0D02AA88F</vt:lpwstr>
  </property>
  <property fmtid="{D5CDD505-2E9C-101B-9397-08002B2CF9AE}" pid="3" name="KSOProductBuildVer">
    <vt:lpwstr>1033-11.2.0.10443</vt:lpwstr>
  </property>
</Properties>
</file>