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media/audio1.wav" ContentType="audio/wav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17.xml" ContentType="application/vnd.openxmlformats-officedocument.presentationml.tags+xml"/>
  <Override PartName="/ppt/media/audio8.wav" ContentType="audio/wav"/>
  <Override PartName="/ppt/tags/tag18.xml" ContentType="application/vnd.openxmlformats-officedocument.presentationml.tags+xml"/>
  <Override PartName="/ppt/media/audio9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9" r:id="rId2"/>
    <p:sldId id="336" r:id="rId3"/>
    <p:sldId id="337" r:id="rId4"/>
    <p:sldId id="339" r:id="rId5"/>
    <p:sldId id="340" r:id="rId6"/>
    <p:sldId id="342" r:id="rId7"/>
    <p:sldId id="348" r:id="rId8"/>
    <p:sldId id="350" r:id="rId9"/>
    <p:sldId id="369" r:id="rId10"/>
    <p:sldId id="344" r:id="rId11"/>
    <p:sldId id="280" r:id="rId12"/>
    <p:sldId id="322" r:id="rId13"/>
    <p:sldId id="323" r:id="rId14"/>
    <p:sldId id="324" r:id="rId15"/>
    <p:sldId id="325" r:id="rId16"/>
    <p:sldId id="346" r:id="rId17"/>
    <p:sldId id="352" r:id="rId18"/>
    <p:sldId id="353" r:id="rId19"/>
    <p:sldId id="287" r:id="rId20"/>
    <p:sldId id="354" r:id="rId21"/>
    <p:sldId id="355" r:id="rId22"/>
    <p:sldId id="356" r:id="rId23"/>
    <p:sldId id="357" r:id="rId24"/>
    <p:sldId id="358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59" r:id="rId33"/>
    <p:sldId id="327" r:id="rId34"/>
    <p:sldId id="306" r:id="rId35"/>
    <p:sldId id="368" r:id="rId36"/>
  </p:sldIdLst>
  <p:sldSz cx="9144000" cy="5715000" type="screen16x10"/>
  <p:notesSz cx="6858000" cy="9144000"/>
  <p:custDataLst>
    <p:tags r:id="rId3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99"/>
    <a:srgbClr val="0000FF"/>
    <a:srgbClr val="0066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>
      <p:cViewPr varScale="1">
        <p:scale>
          <a:sx n="88" d="100"/>
          <a:sy n="88" d="100"/>
        </p:scale>
        <p:origin x="888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6752-DC71-4CEA-A0DB-EB2398F6EA3C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0938-0BF7-42FB-A4A0-12442E959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0938-0BF7-42FB-A4A0-12442E959B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8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2C982AD4-5624-4549-941B-21DABBBC6209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459E-4278-486F-B0D9-9326339B8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6F4B-9C6A-4879-967D-1929B7859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4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0EAC-57E0-4E7E-B65E-C5BB4CED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571B-A7F5-4331-81ED-5B644F2F6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0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66DC8-65A8-4991-894C-17A1DEEE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BFC6-C618-48E0-9F0A-4EC214A1D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3CC9C-0362-428E-927C-3AA8C0009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1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2A41F-B498-49AB-ADDF-B0E494485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A36F0-5CA8-45CE-A81C-98996A39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19483-136C-40D9-BB8E-E0CC013B0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8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892B-C741-4071-BFE8-03EE092F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86973C8-602C-494C-A3FB-FA2330269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istrator\Desktop\Ech%20ngoi%20day%20gieng\media1.wm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6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1.pn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3.gif"/><Relationship Id="rId5" Type="http://schemas.openxmlformats.org/officeDocument/2006/relationships/image" Target="../media/image27.gi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8.gif"/><Relationship Id="rId2" Type="http://schemas.microsoft.com/office/2007/relationships/media" Target="../media/media1.WAV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5.png"/><Relationship Id="rId5" Type="http://schemas.openxmlformats.org/officeDocument/2006/relationships/image" Target="../media/image26.gif"/><Relationship Id="rId10" Type="http://schemas.openxmlformats.org/officeDocument/2006/relationships/image" Target="../media/image39.gif"/><Relationship Id="rId4" Type="http://schemas.openxmlformats.org/officeDocument/2006/relationships/image" Target="../media/image45.png"/><Relationship Id="rId9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16.xml"/><Relationship Id="rId7" Type="http://schemas.openxmlformats.org/officeDocument/2006/relationships/image" Target="../media/image46.gi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0.gif"/><Relationship Id="rId12" Type="http://schemas.openxmlformats.org/officeDocument/2006/relationships/image" Target="../media/image55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9.gif"/><Relationship Id="rId11" Type="http://schemas.openxmlformats.org/officeDocument/2006/relationships/image" Target="../media/image54.png"/><Relationship Id="rId5" Type="http://schemas.microsoft.com/office/2007/relationships/hdphoto" Target="../media/hdphoto1.wdp"/><Relationship Id="rId10" Type="http://schemas.openxmlformats.org/officeDocument/2006/relationships/image" Target="../media/image53.png"/><Relationship Id="rId4" Type="http://schemas.openxmlformats.org/officeDocument/2006/relationships/image" Target="../media/image48.jpeg"/><Relationship Id="rId9" Type="http://schemas.openxmlformats.org/officeDocument/2006/relationships/image" Target="../media/image5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64.png"/><Relationship Id="rId3" Type="http://schemas.openxmlformats.org/officeDocument/2006/relationships/audio" Target="../media/audio5.wav"/><Relationship Id="rId7" Type="http://schemas.openxmlformats.org/officeDocument/2006/relationships/image" Target="../media/image60.gif"/><Relationship Id="rId12" Type="http://schemas.openxmlformats.org/officeDocument/2006/relationships/image" Target="../media/image63.gif"/><Relationship Id="rId17" Type="http://schemas.openxmlformats.org/officeDocument/2006/relationships/image" Target="../media/image66.jpeg"/><Relationship Id="rId2" Type="http://schemas.openxmlformats.org/officeDocument/2006/relationships/audio" Target="../media/audio4.wav"/><Relationship Id="rId16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2.gif"/><Relationship Id="rId5" Type="http://schemas.openxmlformats.org/officeDocument/2006/relationships/image" Target="../media/image59.jpeg"/><Relationship Id="rId15" Type="http://schemas.openxmlformats.org/officeDocument/2006/relationships/image" Target="../media/image53.png"/><Relationship Id="rId10" Type="http://schemas.openxmlformats.org/officeDocument/2006/relationships/image" Target="../media/image61.gif"/><Relationship Id="rId4" Type="http://schemas.openxmlformats.org/officeDocument/2006/relationships/audio" Target="../media/audio6.wav"/><Relationship Id="rId9" Type="http://schemas.openxmlformats.org/officeDocument/2006/relationships/image" Target="../media/image49.gif"/><Relationship Id="rId1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13" Type="http://schemas.openxmlformats.org/officeDocument/2006/relationships/image" Target="../media/image63.gif"/><Relationship Id="rId3" Type="http://schemas.openxmlformats.org/officeDocument/2006/relationships/audio" Target="../media/audio7.wav"/><Relationship Id="rId7" Type="http://schemas.microsoft.com/office/2007/relationships/hdphoto" Target="../media/hdphoto2.wdp"/><Relationship Id="rId12" Type="http://schemas.openxmlformats.org/officeDocument/2006/relationships/image" Target="../media/image62.gif"/><Relationship Id="rId17" Type="http://schemas.openxmlformats.org/officeDocument/2006/relationships/image" Target="../media/image67.gif"/><Relationship Id="rId2" Type="http://schemas.openxmlformats.org/officeDocument/2006/relationships/audio" Target="../media/audio4.wav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61.gif"/><Relationship Id="rId5" Type="http://schemas.openxmlformats.org/officeDocument/2006/relationships/audio" Target="../media/audio6.wav"/><Relationship Id="rId15" Type="http://schemas.microsoft.com/office/2007/relationships/hdphoto" Target="../media/hdphoto3.wdp"/><Relationship Id="rId10" Type="http://schemas.openxmlformats.org/officeDocument/2006/relationships/image" Target="../media/image49.gif"/><Relationship Id="rId4" Type="http://schemas.openxmlformats.org/officeDocument/2006/relationships/audio" Target="../media/audio5.wav"/><Relationship Id="rId9" Type="http://schemas.openxmlformats.org/officeDocument/2006/relationships/image" Target="../media/image50.gif"/><Relationship Id="rId1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13" Type="http://schemas.openxmlformats.org/officeDocument/2006/relationships/image" Target="../media/image64.png"/><Relationship Id="rId3" Type="http://schemas.openxmlformats.org/officeDocument/2006/relationships/audio" Target="../media/audio5.wav"/><Relationship Id="rId7" Type="http://schemas.openxmlformats.org/officeDocument/2006/relationships/image" Target="../media/image60.gif"/><Relationship Id="rId12" Type="http://schemas.openxmlformats.org/officeDocument/2006/relationships/image" Target="../media/image62.gif"/><Relationship Id="rId2" Type="http://schemas.openxmlformats.org/officeDocument/2006/relationships/audio" Target="../media/audio4.wav"/><Relationship Id="rId16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1.gif"/><Relationship Id="rId5" Type="http://schemas.openxmlformats.org/officeDocument/2006/relationships/image" Target="../media/image66.jpeg"/><Relationship Id="rId15" Type="http://schemas.openxmlformats.org/officeDocument/2006/relationships/image" Target="../media/image53.png"/><Relationship Id="rId10" Type="http://schemas.openxmlformats.org/officeDocument/2006/relationships/image" Target="../media/image49.gif"/><Relationship Id="rId4" Type="http://schemas.openxmlformats.org/officeDocument/2006/relationships/audio" Target="../media/audio6.wav"/><Relationship Id="rId9" Type="http://schemas.openxmlformats.org/officeDocument/2006/relationships/image" Target="../media/image50.gif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13" Type="http://schemas.openxmlformats.org/officeDocument/2006/relationships/image" Target="../media/image62.gif"/><Relationship Id="rId3" Type="http://schemas.openxmlformats.org/officeDocument/2006/relationships/audio" Target="../media/audio4.wav"/><Relationship Id="rId7" Type="http://schemas.openxmlformats.org/officeDocument/2006/relationships/image" Target="../media/image60.gif"/><Relationship Id="rId12" Type="http://schemas.openxmlformats.org/officeDocument/2006/relationships/image" Target="../media/image61.gif"/><Relationship Id="rId17" Type="http://schemas.microsoft.com/office/2007/relationships/hdphoto" Target="../media/hdphoto3.wdp"/><Relationship Id="rId2" Type="http://schemas.openxmlformats.org/officeDocument/2006/relationships/audio" Target="../media/audio5.wav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9.gif"/><Relationship Id="rId5" Type="http://schemas.openxmlformats.org/officeDocument/2006/relationships/image" Target="../media/image66.jpeg"/><Relationship Id="rId15" Type="http://schemas.openxmlformats.org/officeDocument/2006/relationships/image" Target="../media/image53.png"/><Relationship Id="rId10" Type="http://schemas.openxmlformats.org/officeDocument/2006/relationships/image" Target="../media/image50.gif"/><Relationship Id="rId4" Type="http://schemas.openxmlformats.org/officeDocument/2006/relationships/audio" Target="../media/audio6.wav"/><Relationship Id="rId9" Type="http://schemas.openxmlformats.org/officeDocument/2006/relationships/image" Target="../media/image63.gif"/><Relationship Id="rId14" Type="http://schemas.openxmlformats.org/officeDocument/2006/relationships/image" Target="../media/image6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13" Type="http://schemas.openxmlformats.org/officeDocument/2006/relationships/image" Target="../media/image63.gif"/><Relationship Id="rId18" Type="http://schemas.openxmlformats.org/officeDocument/2006/relationships/image" Target="../media/image66.jpeg"/><Relationship Id="rId3" Type="http://schemas.openxmlformats.org/officeDocument/2006/relationships/audio" Target="../media/audio7.wav"/><Relationship Id="rId7" Type="http://schemas.microsoft.com/office/2007/relationships/hdphoto" Target="../media/hdphoto2.wdp"/><Relationship Id="rId12" Type="http://schemas.openxmlformats.org/officeDocument/2006/relationships/image" Target="../media/image62.gif"/><Relationship Id="rId17" Type="http://schemas.openxmlformats.org/officeDocument/2006/relationships/image" Target="../media/image67.gif"/><Relationship Id="rId2" Type="http://schemas.openxmlformats.org/officeDocument/2006/relationships/audio" Target="../media/audio4.wav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1.gif"/><Relationship Id="rId5" Type="http://schemas.openxmlformats.org/officeDocument/2006/relationships/audio" Target="../media/audio6.wav"/><Relationship Id="rId15" Type="http://schemas.microsoft.com/office/2007/relationships/hdphoto" Target="../media/hdphoto3.wdp"/><Relationship Id="rId10" Type="http://schemas.openxmlformats.org/officeDocument/2006/relationships/image" Target="../media/image49.gif"/><Relationship Id="rId4" Type="http://schemas.openxmlformats.org/officeDocument/2006/relationships/audio" Target="../media/audio5.wav"/><Relationship Id="rId9" Type="http://schemas.openxmlformats.org/officeDocument/2006/relationships/image" Target="../media/image50.gif"/><Relationship Id="rId1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jpe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0.png"/><Relationship Id="rId18" Type="http://schemas.openxmlformats.org/officeDocument/2006/relationships/image" Target="../media/image35.png"/><Relationship Id="rId3" Type="http://schemas.openxmlformats.org/officeDocument/2006/relationships/audio" Target="../media/audio8.wav"/><Relationship Id="rId21" Type="http://schemas.openxmlformats.org/officeDocument/2006/relationships/image" Target="../media/image39.gif"/><Relationship Id="rId7" Type="http://schemas.openxmlformats.org/officeDocument/2006/relationships/image" Target="../media/image96.png"/><Relationship Id="rId12" Type="http://schemas.openxmlformats.org/officeDocument/2006/relationships/image" Target="../media/image27.gif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.gif"/><Relationship Id="rId20" Type="http://schemas.openxmlformats.org/officeDocument/2006/relationships/image" Target="../media/image102.png"/><Relationship Id="rId1" Type="http://schemas.openxmlformats.org/officeDocument/2006/relationships/tags" Target="../tags/tag17.xml"/><Relationship Id="rId6" Type="http://schemas.openxmlformats.org/officeDocument/2006/relationships/image" Target="../media/image95.gif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5" Type="http://schemas.openxmlformats.org/officeDocument/2006/relationships/image" Target="../media/image32.png"/><Relationship Id="rId10" Type="http://schemas.openxmlformats.org/officeDocument/2006/relationships/image" Target="../media/image26.gif"/><Relationship Id="rId19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98.png"/><Relationship Id="rId14" Type="http://schemas.openxmlformats.org/officeDocument/2006/relationships/image" Target="../media/image34.gif"/><Relationship Id="rId22" Type="http://schemas.openxmlformats.org/officeDocument/2006/relationships/image" Target="../media/image4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05.png"/><Relationship Id="rId5" Type="http://schemas.openxmlformats.org/officeDocument/2006/relationships/image" Target="../media/image104.gif"/><Relationship Id="rId4" Type="http://schemas.openxmlformats.org/officeDocument/2006/relationships/image" Target="../media/image10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gif"/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duong phan c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65765"/>
            <a:ext cx="9144000" cy="8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0" y="33283"/>
            <a:ext cx="243840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kern="10" dirty="0" err="1" smtClean="0">
                <a:ln w="1905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"/>
              </a:rPr>
              <a:t>Bµi</a:t>
            </a:r>
            <a:r>
              <a:rPr lang="en-US" sz="5400" kern="10" dirty="0" smtClean="0">
                <a:ln w="1905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"/>
              </a:rPr>
              <a:t> </a:t>
            </a:r>
            <a:r>
              <a:rPr lang="en-US" sz="5400" kern="10" dirty="0" err="1" smtClean="0">
                <a:ln w="1905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"/>
              </a:rPr>
              <a:t>h¸t</a:t>
            </a:r>
            <a:r>
              <a:rPr lang="en-US" sz="5400" kern="10" dirty="0" smtClean="0">
                <a:ln w="19050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ooper"/>
              </a:rPr>
              <a:t>: </a:t>
            </a:r>
            <a:endParaRPr lang="en-US" sz="5400" kern="10" dirty="0">
              <a:ln w="19050">
                <a:solidFill>
                  <a:srgbClr val="FF3300"/>
                </a:solidFill>
                <a:miter lim="800000"/>
                <a:headEnd/>
                <a:tailEnd/>
              </a:ln>
              <a:solidFill>
                <a:srgbClr val="00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Cooper"/>
            </a:endParaRPr>
          </a:p>
        </p:txBody>
      </p:sp>
      <p:pic>
        <p:nvPicPr>
          <p:cNvPr id="5" name="media1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-1" y="647700"/>
            <a:ext cx="9144001" cy="5067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plus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38200" y="2349500"/>
            <a:ext cx="7543800" cy="1333500"/>
          </a:xfrm>
          <a:prstGeom prst="cloudCallout">
            <a:avLst>
              <a:gd name="adj1" fmla="val -51343"/>
              <a:gd name="adj2" fmla="val 154958"/>
            </a:avLst>
          </a:prstGeom>
          <a:solidFill>
            <a:srgbClr val="00206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Kể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truyện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theo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tranh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pic>
        <p:nvPicPr>
          <p:cNvPr id="10244" name="Picture 4" descr="frog05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288">
            <a:off x="4648200" y="3810000"/>
            <a:ext cx="762000" cy="4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Oval 5" descr="sun rain star"/>
          <p:cNvSpPr>
            <a:spLocks noChangeArrowheads="1"/>
          </p:cNvSpPr>
          <p:nvPr/>
        </p:nvSpPr>
        <p:spPr bwMode="auto">
          <a:xfrm rot="248677">
            <a:off x="6096000" y="0"/>
            <a:ext cx="1003300" cy="381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686801" y="5409407"/>
            <a:ext cx="608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sym typeface="Wingdings" pitchFamily="2" charset="2"/>
              </a:rPr>
              <a:t></a:t>
            </a:r>
          </a:p>
        </p:txBody>
      </p:sp>
      <p:sp>
        <p:nvSpPr>
          <p:cNvPr id="10247" name="Freeform 7" descr="CamHa NuocGieng"/>
          <p:cNvSpPr>
            <a:spLocks/>
          </p:cNvSpPr>
          <p:nvPr/>
        </p:nvSpPr>
        <p:spPr bwMode="auto">
          <a:xfrm>
            <a:off x="3657600" y="4953000"/>
            <a:ext cx="5486400" cy="8255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506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28680" name="Picture 8" descr="cra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273">
            <a:off x="6096001" y="4953000"/>
            <a:ext cx="107156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tn_an56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1283097" y="1655366"/>
            <a:ext cx="62309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lak05"/>
          <p:cNvPicPr>
            <a:picLocks noChangeAspect="1" noChangeArrowheads="1" noCrop="1"/>
          </p:cNvPicPr>
          <p:nvPr/>
        </p:nvPicPr>
        <p:blipFill>
          <a:blip r:embed="rId9">
            <a:lum bright="8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6477000" y="1524001"/>
            <a:ext cx="471488" cy="2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b3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635000"/>
            <a:ext cx="284163" cy="23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2963E-6 C 0.01042 -0.00556 0.02083 -0.01112 0.025 -0.02223 C 0.02917 -0.03334 0.01944 -0.05186 0.025 -0.06667 C 0.03056 -0.08149 0.05556 -0.10001 0.05833 -0.11112 C 0.06111 -0.12223 0.05139 -0.12778 0.04167 -0.13334 " pathEditMode="relative" ptsTypes="aaaaA">
                                      <p:cBhvr>
                                        <p:cTn id="6" dur="1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-0.06128 C 0.09792 -0.0837 0.17101 -0.10497 0.17327 -0.09919 C 0.17552 -0.09318 0.10608 -0.05781 0.03681 -0.0222 " pathEditMode="relative" rAng="0" ptsTypes="aaA">
                                      <p:cBhvr>
                                        <p:cTn id="9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ieng k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"/>
            <a:ext cx="8001000" cy="4762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Ech vua 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937000"/>
            <a:ext cx="1409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crab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98">
            <a:off x="4800600" y="5207001"/>
            <a:ext cx="762000" cy="23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gold_crow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983">
            <a:off x="5791200" y="2646"/>
            <a:ext cx="1398588" cy="8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Freeform 6" descr="CamHa NuocGieng"/>
          <p:cNvSpPr>
            <a:spLocks/>
          </p:cNvSpPr>
          <p:nvPr/>
        </p:nvSpPr>
        <p:spPr bwMode="auto">
          <a:xfrm>
            <a:off x="5867400" y="4889500"/>
            <a:ext cx="3352800" cy="8255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11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4619626" y="3873500"/>
            <a:ext cx="4524375" cy="2010833"/>
          </a:xfrm>
          <a:custGeom>
            <a:avLst/>
            <a:gdLst/>
            <a:ahLst/>
            <a:cxnLst>
              <a:cxn ang="0">
                <a:pos x="2850" y="1152"/>
              </a:cxn>
              <a:cxn ang="0">
                <a:pos x="18" y="1182"/>
              </a:cxn>
              <a:cxn ang="0">
                <a:pos x="0" y="276"/>
              </a:cxn>
              <a:cxn ang="0">
                <a:pos x="396" y="40"/>
              </a:cxn>
              <a:cxn ang="0">
                <a:pos x="726" y="71"/>
              </a:cxn>
              <a:cxn ang="0">
                <a:pos x="1133" y="48"/>
              </a:cxn>
              <a:cxn ang="0">
                <a:pos x="1399" y="117"/>
              </a:cxn>
              <a:cxn ang="0">
                <a:pos x="1953" y="32"/>
              </a:cxn>
              <a:cxn ang="0">
                <a:pos x="2425" y="32"/>
              </a:cxn>
              <a:cxn ang="0">
                <a:pos x="2726" y="71"/>
              </a:cxn>
              <a:cxn ang="0">
                <a:pos x="2850" y="187"/>
              </a:cxn>
            </a:cxnLst>
            <a:rect l="0" t="0" r="r" b="b"/>
            <a:pathLst>
              <a:path w="2850" h="1328">
                <a:moveTo>
                  <a:pt x="2850" y="1152"/>
                </a:moveTo>
                <a:cubicBezTo>
                  <a:pt x="2346" y="1091"/>
                  <a:pt x="493" y="1328"/>
                  <a:pt x="18" y="1182"/>
                </a:cubicBezTo>
                <a:lnTo>
                  <a:pt x="0" y="276"/>
                </a:lnTo>
                <a:cubicBezTo>
                  <a:pt x="63" y="43"/>
                  <a:pt x="229" y="179"/>
                  <a:pt x="396" y="40"/>
                </a:cubicBezTo>
                <a:cubicBezTo>
                  <a:pt x="672" y="66"/>
                  <a:pt x="478" y="24"/>
                  <a:pt x="726" y="71"/>
                </a:cubicBezTo>
                <a:cubicBezTo>
                  <a:pt x="773" y="82"/>
                  <a:pt x="1095" y="9"/>
                  <a:pt x="1133" y="48"/>
                </a:cubicBezTo>
                <a:cubicBezTo>
                  <a:pt x="1163" y="80"/>
                  <a:pt x="1358" y="111"/>
                  <a:pt x="1399" y="117"/>
                </a:cubicBezTo>
                <a:cubicBezTo>
                  <a:pt x="1774" y="174"/>
                  <a:pt x="1574" y="21"/>
                  <a:pt x="1953" y="32"/>
                </a:cubicBezTo>
                <a:cubicBezTo>
                  <a:pt x="2105" y="220"/>
                  <a:pt x="2185" y="0"/>
                  <a:pt x="2425" y="32"/>
                </a:cubicBezTo>
                <a:cubicBezTo>
                  <a:pt x="2415" y="103"/>
                  <a:pt x="2750" y="6"/>
                  <a:pt x="2726" y="71"/>
                </a:cubicBezTo>
                <a:cubicBezTo>
                  <a:pt x="2710" y="116"/>
                  <a:pt x="2820" y="75"/>
                  <a:pt x="2850" y="187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82" name="Picture 10" descr="crab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98">
            <a:off x="8229600" y="4826001"/>
            <a:ext cx="762000" cy="23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1" descr="ech op keu r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85800" y="4889500"/>
            <a:ext cx="3657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>
                <a:sym typeface="Wingdings" pitchFamily="2" charset="2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8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7987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606 C 0.00208 -0.0419 0.00416 -0.12986 3.33333E-6 -0.16505 C -0.00417 -0.2 -0.02084 -0.19815 -0.025 -0.16505 C -0.02917 -0.13195 -0.025 0.00046 -0.025 0.03356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3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C 0.00208 -0.08634 0.00416 -0.1743 3.33333E-6 -0.20949 C -0.00417 -0.24444 -0.02084 -0.24259 -0.025 -0.20949 C -0.02917 -0.17639 -0.025 -0.04398 -0.025 -0.01088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untitled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7459" r="2559" b="3589"/>
          <a:stretch/>
        </p:blipFill>
        <p:spPr bwMode="auto">
          <a:xfrm>
            <a:off x="977462" y="0"/>
            <a:ext cx="7062952" cy="5715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frog1322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4500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frog132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4650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duong nhang nh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" y="0"/>
            <a:ext cx="9108374" cy="572008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echnhangnhaorong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03500"/>
            <a:ext cx="1447800" cy="9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8000" fill="hold"/>
                                        <p:tgtEl>
                                          <p:spTgt spid="819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5815E-6 C 0.01146 0.03061 0.02292 0.06121 0.01858 0.09321 C 0.01424 0.12521 -0.00573 0.15882 -0.02569 0.19244 " pathEditMode="relative" ptsTypes="aaA">
                                      <p:cBhvr>
                                        <p:cTn id="10" dur="8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19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3"/>
                </p:tgtEl>
              </p:cMediaNode>
            </p:audio>
            <p:audio>
              <p:cMediaNode vol="100000">
                <p:cTn id="1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ch end rong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3200400" y="4254500"/>
            <a:ext cx="8651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trau231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500"/>
            <a:ext cx="5638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2362200" y="3873500"/>
            <a:ext cx="2743200" cy="1651000"/>
          </a:xfrm>
          <a:prstGeom prst="irregularSeal1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29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749300" y="1638300"/>
            <a:ext cx="183931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Giếng</a:t>
            </a:r>
            <a:r>
              <a:rPr lang="en-US" alt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101600" y="4323576"/>
            <a:ext cx="313471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Hố</a:t>
            </a:r>
            <a:r>
              <a:rPr lang="en-US" altLang="en-US" sz="24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đào</a:t>
            </a:r>
            <a:r>
              <a:rPr lang="en-US" altLang="en-US" sz="24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thẳng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đứng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sâu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xuống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lòng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lấy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 descr="Káº¿t quáº£ hÃ¬nh áº£nh cho giáº¿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8" y="2231852"/>
            <a:ext cx="3008422" cy="20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3652345" y="1638300"/>
            <a:ext cx="183931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alt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tể</a:t>
            </a:r>
            <a:endParaRPr lang="en-US" alt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3200400" y="4308131"/>
            <a:ext cx="281940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Kẻ</a:t>
            </a:r>
            <a:r>
              <a:rPr lang="en-US" altLang="en-US" sz="24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quyền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lực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cao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nhất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chi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phối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kẻ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khác</a:t>
            </a:r>
            <a:endParaRPr lang="en-US" altLang="en-US" sz="24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196" name="Picture 4" descr="Káº¿t quáº£ hÃ¬nh áº£nh cho vá» chÃºa tá»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31852"/>
            <a:ext cx="2768372" cy="20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6172200" y="1638300"/>
            <a:ext cx="281940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Nghênh</a:t>
            </a:r>
            <a:r>
              <a:rPr lang="en-US" alt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ngang</a:t>
            </a:r>
            <a:endParaRPr lang="en-US" alt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6019800" y="4335400"/>
            <a:ext cx="312420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Bất</a:t>
            </a:r>
            <a:r>
              <a:rPr lang="en-US" altLang="en-US" sz="24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chấp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trật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altLang="en-US" sz="24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gây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trở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ngại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lại</a:t>
            </a:r>
            <a:endParaRPr lang="en-US" altLang="en-US" sz="24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198" name="Picture 6" descr="Káº¿t quáº£ hÃ¬nh áº£nh cho nghÃªnh nga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5"/>
          <a:stretch/>
        </p:blipFill>
        <p:spPr bwMode="auto">
          <a:xfrm>
            <a:off x="6046075" y="2231851"/>
            <a:ext cx="2945525" cy="20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 - TÌM HIỂU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 TIẾT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28600" y="1717886"/>
            <a:ext cx="678705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giếng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4575"/>
            <a:ext cx="3657600" cy="2619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641725" y="2243435"/>
            <a:ext cx="1178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bé</a:t>
            </a:r>
            <a:endParaRPr lang="en-US" altLang="en-US" sz="24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032125" y="2705100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Oai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tể</a:t>
            </a:r>
            <a:endParaRPr lang="en-US" altLang="en-US" sz="28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00014" y="3107609"/>
            <a:ext cx="5133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sz="2400" b="1" dirty="0">
                <a:solidFill>
                  <a:srgbClr val="006600"/>
                </a:solidFill>
                <a:sym typeface="Symbol" pitchFamily="18" charset="2"/>
              </a:rPr>
              <a:t>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Nhận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chế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sai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lệch</a:t>
            </a:r>
            <a:endParaRPr lang="en-US" altLang="en-US" sz="28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6456" y="3569274"/>
            <a:ext cx="6469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Môi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hẹp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4981" y="2241098"/>
            <a:ext cx="3586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Nhận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giới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: </a:t>
            </a:r>
            <a:endParaRPr lang="en-US" altLang="en-US" sz="24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5292" y="2685599"/>
            <a:ext cx="3161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00"/>
                </a:solidFill>
                <a:latin typeface="+mj-lt"/>
                <a:cs typeface="Times New Roman" pitchFamily="18" charset="0"/>
              </a:rPr>
              <a:t>- Nhận thức về mình: </a:t>
            </a:r>
            <a:endParaRPr lang="en-US" altLang="en-US" sz="240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36456" y="4007703"/>
            <a:ext cx="8869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400" b="1" dirty="0">
                <a:solidFill>
                  <a:srgbClr val="006600"/>
                </a:solidFill>
                <a:sym typeface="Symbol" pitchFamily="18" charset="2"/>
              </a:rPr>
              <a:t></a:t>
            </a:r>
            <a:r>
              <a:rPr lang="en-US" altLang="en-US" sz="24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Tính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cách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hiểu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nông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cạn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kiêu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ngạo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huênh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hoang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chủ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+mj-lt"/>
                <a:cs typeface="Times New Roman" pitchFamily="18" charset="0"/>
              </a:rPr>
              <a:t>quan</a:t>
            </a:r>
            <a:r>
              <a:rPr lang="en-US" altLang="en-US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. </a:t>
            </a:r>
            <a:endParaRPr lang="en-US" altLang="en-US" sz="28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66701" y="4762500"/>
            <a:ext cx="8724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=&gt;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Môi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hạn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hẹp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dễ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khiến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kiêu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ngạo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mình</a:t>
            </a:r>
            <a:r>
              <a:rPr lang="en-US" alt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 - TÌM HIỂU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 TIẾT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28600" y="1717886"/>
            <a:ext cx="678705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Ếch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ngoài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giếng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38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76" y="2241098"/>
            <a:ext cx="6175824" cy="34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ieng k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"/>
            <a:ext cx="3124200" cy="2222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Ech Oc 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018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Freeform 5" descr="CamHa NuocGieng"/>
          <p:cNvSpPr>
            <a:spLocks/>
          </p:cNvSpPr>
          <p:nvPr/>
        </p:nvSpPr>
        <p:spPr bwMode="auto">
          <a:xfrm>
            <a:off x="4876800" y="1955800"/>
            <a:ext cx="3352800" cy="8255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5">
              <a:alphaModFix amt="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4" name="Picture 6" descr="untitle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3700"/>
            <a:ext cx="3124200" cy="2476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12" descr="duong nhang nha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5300"/>
            <a:ext cx="3886200" cy="22225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 descr="echnhangnhaorong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03300"/>
            <a:ext cx="1447800" cy="9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 descr="trau23100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33700"/>
            <a:ext cx="3886200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8" descr="ech end rong"/>
          <p:cNvPicPr>
            <a:picLocks noChangeAspect="1" noChangeArrowheads="1"/>
          </p:cNvPicPr>
          <p:nvPr/>
        </p:nvPicPr>
        <p:blipFill>
          <a:blip r:embed="rId10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317">
            <a:off x="5257800" y="4838701"/>
            <a:ext cx="1143000" cy="67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143000" y="1866900"/>
            <a:ext cx="7086600" cy="2006600"/>
          </a:xfrm>
          <a:prstGeom prst="cloudCallout">
            <a:avLst>
              <a:gd name="adj1" fmla="val -43509"/>
              <a:gd name="adj2" fmla="val 11851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Dựa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tranh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kể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việc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ếch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khỏi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giếng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35838E-7 L 0 -0.21087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25000" fill="hold"/>
                                        <p:tgtEl>
                                          <p:spTgt spid="35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8000" fill="hold"/>
                                        <p:tgtEl>
                                          <p:spTgt spid="358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14173 C 0.01632 -0.11121 0.02777 -0.08046 0.02343 -0.04856 C 0.01909 -0.01642 -0.00087 0.01711 -0.02084 0.05064 " pathEditMode="relative" rAng="0" ptsTypes="aaA">
                                      <p:cBhvr>
                                        <p:cTn id="18" dur="8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blue cartoon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42900"/>
            <a:ext cx="2514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30:</a:t>
            </a:r>
            <a:endParaRPr lang="vi-V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7821573" y="31676"/>
            <a:ext cx="12954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992273" y="1290637"/>
            <a:ext cx="6477000" cy="6045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ẾCH NGỒI ĐÁY GIẾNG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708381" y="2019300"/>
            <a:ext cx="3054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8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242390" y="4909858"/>
            <a:ext cx="1105313" cy="7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ch op keu ro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636">
            <a:off x="245487" y="3444820"/>
            <a:ext cx="1105313" cy="7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 - TÌM HIỂU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 TIẾT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28600" y="1717886"/>
            <a:ext cx="678705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Ếch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ngoài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giếng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2238971"/>
            <a:ext cx="86736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600" dirty="0">
                <a:solidFill>
                  <a:srgbClr val="006600"/>
                </a:solidFill>
                <a:latin typeface="+mj-lt"/>
              </a:rPr>
              <a:t>-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Trời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mưa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to,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ếch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ra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khỏi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006600"/>
                </a:solidFill>
                <a:latin typeface="+mj-lt"/>
              </a:rPr>
              <a:t>giếng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b="1" dirty="0">
                <a:solidFill>
                  <a:srgbClr val="006600"/>
                </a:solidFill>
                <a:latin typeface="+mj-lt"/>
                <a:sym typeface="Symbol" pitchFamily="18" charset="2"/>
              </a:rPr>
              <a:t></a:t>
            </a:r>
            <a:r>
              <a:rPr lang="en-US" sz="26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Ý</a:t>
            </a:r>
            <a:r>
              <a:rPr lang="en-US" sz="26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muốn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khách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quan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vì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ếch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không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muốn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ra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khỏi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giếng</a:t>
            </a:r>
            <a:endParaRPr lang="en-US" sz="26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" y="3086100"/>
            <a:ext cx="86736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600" dirty="0">
                <a:solidFill>
                  <a:srgbClr val="006600"/>
                </a:solidFill>
                <a:latin typeface="+mj-lt"/>
              </a:rPr>
              <a:t>-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Không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gian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: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với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bầu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trời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rộng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lớn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,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ếch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ta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có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thể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đi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lại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khắp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nơi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.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57200" y="3863489"/>
            <a:ext cx="86171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600" dirty="0">
                <a:solidFill>
                  <a:srgbClr val="006600"/>
                </a:solidFill>
                <a:latin typeface="+mj-lt"/>
              </a:rPr>
              <a:t>-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Cử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chỉ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: 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nhâng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nháo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chả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thèm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để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ý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gì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đến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xung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quanh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57200" y="4305300"/>
            <a:ext cx="868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+mj-lt"/>
              </a:rPr>
              <a:t>=&gt;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Ếch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tự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mình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ý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khỏi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giếng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nên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bầu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trời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mặt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đất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rộng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lớn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9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 - TÌM HIỂU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 TIẾT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28600" y="1717886"/>
            <a:ext cx="678705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c.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Kết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cục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ếch</a:t>
            </a:r>
            <a:r>
              <a:rPr lang="en-US" altLang="en-US" sz="28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2" name="Picture 2" descr="ech end rong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6115503" y="4415457"/>
            <a:ext cx="844269" cy="80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trau231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74" y="756708"/>
            <a:ext cx="4164026" cy="43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404756" y="4053118"/>
            <a:ext cx="2596243" cy="1611082"/>
          </a:xfrm>
          <a:prstGeom prst="irregularSeal1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1" y="2311964"/>
            <a:ext cx="419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06600"/>
                </a:solidFill>
                <a:latin typeface="+mj-lt"/>
              </a:rPr>
              <a:t>Ếch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bị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một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con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trâu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đi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qua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giẫm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006600"/>
                </a:solidFill>
                <a:latin typeface="+mj-lt"/>
              </a:rPr>
              <a:t>bẹp</a:t>
            </a:r>
            <a:r>
              <a:rPr lang="en-US" sz="2600" dirty="0">
                <a:solidFill>
                  <a:srgbClr val="0066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 - TÌM HIỂU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 TIẾT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pic>
        <p:nvPicPr>
          <p:cNvPr id="22" name="Picture 2" descr="ech end rong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6115503" y="4458849"/>
            <a:ext cx="844269" cy="80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trau231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74" y="800100"/>
            <a:ext cx="4164026" cy="43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404756" y="4096510"/>
            <a:ext cx="2596243" cy="1611082"/>
          </a:xfrm>
          <a:prstGeom prst="irregularSeal1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900906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71323" tIns="35662" rIns="71323" bIns="3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5" y="897483"/>
            <a:ext cx="7153275" cy="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8619" y="1386103"/>
            <a:ext cx="4295776" cy="254656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ruyện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035673"/>
            <a:ext cx="8991600" cy="161090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lớn</a:t>
            </a:r>
            <a:endParaRPr lang="en-US" altLang="en-US" sz="20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thành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sơ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đồ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tư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duy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cắt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dán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kẻ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Nếu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xong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thời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gian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thì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trưng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xong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0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6" y="670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1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2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6" y="10264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6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77528"/>
            <a:ext cx="4126828" cy="2446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53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 - TÌM HIỂU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 TIẾT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Ý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9200" y="1478124"/>
            <a:ext cx="3962400" cy="415498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Hoàn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hẹp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hưởng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xung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quanh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khiêm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tốn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kiêu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ngạo</a:t>
            </a:r>
            <a:endParaRPr lang="en-US" altLang="en-US" sz="24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Luôn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tầm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292376"/>
            <a:ext cx="3962400" cy="230832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Phê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phán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kẻ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hạn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hẹp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kiêu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ngạo</a:t>
            </a:r>
            <a:endParaRPr lang="en-US" altLang="en-US" sz="2400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altLang="en-US" sz="24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tầm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endParaRPr lang="en-US" altLang="en-US" sz="240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1790700"/>
            <a:ext cx="990600" cy="1501676"/>
            <a:chOff x="1524000" y="1790700"/>
            <a:chExt cx="990600" cy="1501676"/>
          </a:xfrm>
        </p:grpSpPr>
        <p:sp>
          <p:nvSpPr>
            <p:cNvPr id="3" name="Down Arrow 2"/>
            <p:cNvSpPr/>
            <p:nvPr/>
          </p:nvSpPr>
          <p:spPr bwMode="auto">
            <a:xfrm>
              <a:off x="1866900" y="1857276"/>
              <a:ext cx="647700" cy="1435100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998537" y="2316163"/>
              <a:ext cx="14319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Ý NGHĨA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03331" y="1943100"/>
            <a:ext cx="1828800" cy="936526"/>
            <a:chOff x="3003331" y="1943100"/>
            <a:chExt cx="1828800" cy="936526"/>
          </a:xfrm>
        </p:grpSpPr>
        <p:sp>
          <p:nvSpPr>
            <p:cNvPr id="5" name="Right Arrow 4"/>
            <p:cNvSpPr/>
            <p:nvPr/>
          </p:nvSpPr>
          <p:spPr bwMode="auto">
            <a:xfrm>
              <a:off x="3003331" y="2270026"/>
              <a:ext cx="18288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0075" y="1943100"/>
              <a:ext cx="14319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BÀI HỌC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8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52" y="251007"/>
            <a:ext cx="8005604" cy="23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0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2800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+mj-lt"/>
              </a:rPr>
              <a:t>“</a:t>
            </a:r>
            <a:r>
              <a:rPr lang="en-US" sz="2400" b="1" dirty="0" err="1" smtClean="0">
                <a:latin typeface="+mj-lt"/>
              </a:rPr>
              <a:t>Ếch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ngồi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đáy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giếng</a:t>
            </a:r>
            <a:r>
              <a:rPr lang="en-US" sz="2400" b="1" dirty="0" smtClean="0">
                <a:latin typeface="+mj-lt"/>
              </a:rPr>
              <a:t>” </a:t>
            </a:r>
            <a:r>
              <a:rPr lang="en-US" sz="2400" b="1" dirty="0" err="1" smtClean="0">
                <a:latin typeface="+mj-lt"/>
              </a:rPr>
              <a:t>thuộc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thể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loại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nào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sau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đây</a:t>
            </a:r>
            <a:r>
              <a:rPr lang="en-US" sz="2400" b="1" dirty="0" smtClean="0">
                <a:latin typeface="+mj-lt"/>
              </a:rPr>
              <a:t>?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1524000" y="1115784"/>
            <a:ext cx="3660079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</a:rPr>
              <a:t>Cổ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1" name="Bevel 30"/>
          <p:cNvSpPr/>
          <p:nvPr/>
        </p:nvSpPr>
        <p:spPr>
          <a:xfrm>
            <a:off x="1524001" y="2247900"/>
            <a:ext cx="3660078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</a:rPr>
              <a:t>Truyện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</a:rPr>
              <a:t>cười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2" name="Bevel 31"/>
          <p:cNvSpPr/>
          <p:nvPr/>
        </p:nvSpPr>
        <p:spPr>
          <a:xfrm>
            <a:off x="5269672" y="1115784"/>
            <a:ext cx="3732102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</a:rPr>
              <a:t>Ngụ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</a:rPr>
              <a:t>ngôn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Bevel 33"/>
          <p:cNvSpPr/>
          <p:nvPr/>
        </p:nvSpPr>
        <p:spPr>
          <a:xfrm>
            <a:off x="5269673" y="2247900"/>
            <a:ext cx="3763204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</a:rPr>
              <a:t>Truyền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</a:rPr>
              <a:t>thuyết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34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Truyện</a:t>
            </a:r>
            <a:r>
              <a:rPr lang="en-US" sz="2400" b="1" dirty="0" smtClean="0">
                <a:solidFill>
                  <a:srgbClr val="FFFF00"/>
                </a:solidFill>
              </a:rPr>
              <a:t> “</a:t>
            </a:r>
            <a:r>
              <a:rPr lang="en-US" sz="2400" b="1" dirty="0" err="1" smtClean="0">
                <a:solidFill>
                  <a:srgbClr val="FFFF00"/>
                </a:solidFill>
              </a:rPr>
              <a:t>Ếch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ngồi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đáy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giếng</a:t>
            </a:r>
            <a:r>
              <a:rPr lang="en-US" sz="2400" b="1" dirty="0" smtClean="0">
                <a:solidFill>
                  <a:srgbClr val="FFFF00"/>
                </a:solidFill>
              </a:rPr>
              <a:t>” </a:t>
            </a:r>
            <a:r>
              <a:rPr lang="en-US" sz="2400" b="1" dirty="0" err="1" smtClean="0">
                <a:solidFill>
                  <a:srgbClr val="FFFF00"/>
                </a:solidFill>
              </a:rPr>
              <a:t>kể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theo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ngôi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thứ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mấy</a:t>
            </a:r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676400" y="1219911"/>
            <a:ext cx="304004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</a:rPr>
              <a:t>Ngôi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5596253" y="1219911"/>
            <a:ext cx="304004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</a:rPr>
              <a:t>Ngôi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hai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676400" y="2043469"/>
            <a:ext cx="304004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</a:rPr>
              <a:t>Ngôi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thứ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nhất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5590706" y="2057584"/>
            <a:ext cx="304004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err="1" smtClean="0">
                <a:solidFill>
                  <a:schemeClr val="bg1"/>
                </a:solidFill>
              </a:rPr>
              <a:t>Không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ngôi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74" y="322923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chúng</a:t>
            </a:r>
            <a:r>
              <a:rPr lang="en-US" sz="2400" b="1" dirty="0" smtClean="0">
                <a:solidFill>
                  <a:srgbClr val="FFFF00"/>
                </a:solidFill>
              </a:rPr>
              <a:t> ta </a:t>
            </a:r>
            <a:r>
              <a:rPr lang="en-US" sz="2400" b="1" dirty="0" err="1" smtClean="0">
                <a:solidFill>
                  <a:srgbClr val="FFFF00"/>
                </a:solidFill>
              </a:rPr>
              <a:t>thấy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ếch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kẻ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thế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nào</a:t>
            </a:r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1" name="Bevel 30"/>
          <p:cNvSpPr/>
          <p:nvPr/>
        </p:nvSpPr>
        <p:spPr>
          <a:xfrm>
            <a:off x="1524000" y="1115784"/>
            <a:ext cx="3660079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000" b="1" dirty="0" err="1" smtClean="0">
                <a:solidFill>
                  <a:srgbClr val="FFFF00"/>
                </a:solidFill>
              </a:rPr>
              <a:t>Hiểu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biết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rộng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2" name="Bevel 31"/>
          <p:cNvSpPr/>
          <p:nvPr/>
        </p:nvSpPr>
        <p:spPr>
          <a:xfrm>
            <a:off x="1521522" y="2262144"/>
            <a:ext cx="3660078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Hiểu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biết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nông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cạn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kiêu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ngạo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.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Bevel 33"/>
          <p:cNvSpPr/>
          <p:nvPr/>
        </p:nvSpPr>
        <p:spPr>
          <a:xfrm>
            <a:off x="5269672" y="1115784"/>
            <a:ext cx="3732102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Hòa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đồng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với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con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xung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quanh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4" name="Bevel 43"/>
          <p:cNvSpPr/>
          <p:nvPr/>
        </p:nvSpPr>
        <p:spPr>
          <a:xfrm>
            <a:off x="5269673" y="2247900"/>
            <a:ext cx="3732101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Hiểu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biết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hạn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hẹp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nhưng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sống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thân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thiện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5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/>
          </p:cNvSpPr>
          <p:nvPr/>
        </p:nvSpPr>
        <p:spPr bwMode="gray">
          <a:xfrm flipV="1">
            <a:off x="1550989" y="2764896"/>
            <a:ext cx="2244725" cy="1388004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gray">
          <a:xfrm>
            <a:off x="1654175" y="647700"/>
            <a:ext cx="2209800" cy="14478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22" name="Nhóm 35"/>
          <p:cNvGrpSpPr/>
          <p:nvPr/>
        </p:nvGrpSpPr>
        <p:grpSpPr>
          <a:xfrm>
            <a:off x="3886201" y="749773"/>
            <a:ext cx="5068661" cy="741334"/>
            <a:chOff x="4413024" y="2403579"/>
            <a:chExt cx="2098787" cy="166676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4413024" y="2529856"/>
              <a:ext cx="2098787" cy="15404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4" name="AutoShape 5"/>
            <p:cNvSpPr>
              <a:spLocks noChangeArrowheads="1"/>
            </p:cNvSpPr>
            <p:nvPr/>
          </p:nvSpPr>
          <p:spPr bwMode="gray">
            <a:xfrm>
              <a:off x="4626386" y="2403579"/>
              <a:ext cx="1703994" cy="34769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4492468" y="2987734"/>
              <a:ext cx="1906325" cy="8995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ĐỌC – TÌM HIỂU CHUNG</a:t>
              </a:r>
              <a:endPara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Nhóm 36"/>
          <p:cNvGrpSpPr/>
          <p:nvPr/>
        </p:nvGrpSpPr>
        <p:grpSpPr>
          <a:xfrm>
            <a:off x="3794991" y="3009900"/>
            <a:ext cx="5168900" cy="705139"/>
            <a:chOff x="6707755" y="1940568"/>
            <a:chExt cx="2098787" cy="199104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1860413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3352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6759707" y="2301308"/>
              <a:ext cx="2002555" cy="112975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spc="50" dirty="0" err="1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Phân</a:t>
              </a:r>
              <a:r>
                <a:rPr lang="en-US" sz="20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000" b="1" spc="50" dirty="0" err="1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tích</a:t>
              </a:r>
              <a:r>
                <a:rPr lang="en-US" sz="2000" b="1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endPara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7" name="AutoShape 2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" y="63500"/>
            <a:ext cx="9143999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NỘI DUNG BÀI HỌC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-76200" y="5715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228600" y="1811283"/>
            <a:ext cx="2819400" cy="1236718"/>
          </a:xfrm>
          <a:prstGeom prst="round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anchor="ctr"/>
          <a:lstStyle/>
          <a:p>
            <a:pPr algn="ctr" eaLnBrk="0" hangingPunct="0">
              <a:lnSpc>
                <a:spcPct val="20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ẾCH NGỒI ĐÁY GIẾNG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48" name="Nhóm 36"/>
          <p:cNvGrpSpPr/>
          <p:nvPr/>
        </p:nvGrpSpPr>
        <p:grpSpPr>
          <a:xfrm>
            <a:off x="3733800" y="4214420"/>
            <a:ext cx="1676401" cy="1305339"/>
            <a:chOff x="6707755" y="2071196"/>
            <a:chExt cx="1332475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AutoShape 8"/>
            <p:cNvSpPr>
              <a:spLocks noChangeArrowheads="1"/>
            </p:cNvSpPr>
            <p:nvPr/>
          </p:nvSpPr>
          <p:spPr bwMode="auto">
            <a:xfrm>
              <a:off x="6707755" y="2071196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FF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6764479" y="2098025"/>
              <a:ext cx="1275751" cy="337037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6600"/>
                  </a:solidFill>
                </a:rPr>
                <a:t>1.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Ếch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khi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ở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trong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giếng</a:t>
              </a:r>
              <a:endParaRPr lang="en-US" sz="2400" b="1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4572001" y="3727869"/>
            <a:ext cx="1808163" cy="48683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6380164" y="3727869"/>
            <a:ext cx="20637" cy="49609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6" name="Nhóm 36"/>
          <p:cNvGrpSpPr/>
          <p:nvPr/>
        </p:nvGrpSpPr>
        <p:grpSpPr>
          <a:xfrm>
            <a:off x="5562601" y="4223922"/>
            <a:ext cx="1676401" cy="1298063"/>
            <a:chOff x="6707755" y="2071196"/>
            <a:chExt cx="1332475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AutoShape 8"/>
            <p:cNvSpPr>
              <a:spLocks noChangeArrowheads="1"/>
            </p:cNvSpPr>
            <p:nvPr/>
          </p:nvSpPr>
          <p:spPr bwMode="auto">
            <a:xfrm>
              <a:off x="6707755" y="2071196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Times New Roman" panose="02020603050405020304" pitchFamily="18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6764479" y="2098026"/>
              <a:ext cx="1275751" cy="33892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vi-VN" sz="2400" b="1" dirty="0">
                  <a:solidFill>
                    <a:srgbClr val="006600"/>
                  </a:solidFill>
                </a:rPr>
                <a:t>2.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Ếch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khi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ra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ngoài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giếng</a:t>
              </a:r>
              <a:endParaRPr lang="vi-VN" sz="24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60" name="Nhóm 36"/>
          <p:cNvGrpSpPr/>
          <p:nvPr/>
        </p:nvGrpSpPr>
        <p:grpSpPr>
          <a:xfrm>
            <a:off x="7467600" y="4214421"/>
            <a:ext cx="1676401" cy="1298062"/>
            <a:chOff x="6707755" y="2071196"/>
            <a:chExt cx="1332475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1" name="AutoShape 8"/>
            <p:cNvSpPr>
              <a:spLocks noChangeArrowheads="1"/>
            </p:cNvSpPr>
            <p:nvPr/>
          </p:nvSpPr>
          <p:spPr bwMode="auto">
            <a:xfrm>
              <a:off x="6707755" y="2071196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cs typeface="Times New Roman" panose="02020603050405020304" pitchFamily="18" charset="0"/>
              </a:endParaRPr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6707755" y="2098026"/>
              <a:ext cx="1332473" cy="23464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6600"/>
                  </a:solidFill>
                </a:rPr>
                <a:t>3.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Bài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học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rút</a:t>
              </a:r>
              <a:r>
                <a:rPr lang="en-US" sz="2400" b="1" dirty="0" smtClean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</a:rPr>
                <a:t>ra</a:t>
              </a:r>
              <a:endParaRPr lang="vi-VN" sz="2400" b="1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>
            <a:off x="6345238" y="3714640"/>
            <a:ext cx="1960562" cy="5000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51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34"/>
    </mc:Choice>
    <mc:Fallback xmlns="">
      <p:transition spd="slow" advTm="18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21" y="2857500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Nét</a:t>
            </a:r>
            <a:r>
              <a:rPr lang="en-US" sz="2400" b="1" dirty="0"/>
              <a:t> </a:t>
            </a:r>
            <a:r>
              <a:rPr lang="en-US" sz="2400" b="1" dirty="0" err="1"/>
              <a:t>nghệ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truyện</a:t>
            </a:r>
            <a:r>
              <a:rPr lang="en-US" sz="2400" b="1" dirty="0"/>
              <a:t> "</a:t>
            </a:r>
            <a:r>
              <a:rPr lang="en-US" sz="2400" b="1" dirty="0" err="1"/>
              <a:t>Ếch</a:t>
            </a:r>
            <a:r>
              <a:rPr lang="en-US" sz="2400" b="1" dirty="0"/>
              <a:t> </a:t>
            </a:r>
            <a:r>
              <a:rPr lang="en-US" sz="2400" b="1" dirty="0" err="1"/>
              <a:t>ngồi</a:t>
            </a:r>
            <a:r>
              <a:rPr lang="en-US" sz="2400" b="1" dirty="0"/>
              <a:t> </a:t>
            </a:r>
            <a:r>
              <a:rPr lang="en-US" sz="2400" b="1" dirty="0" err="1"/>
              <a:t>đáy</a:t>
            </a:r>
            <a:r>
              <a:rPr lang="en-US" sz="2400" b="1" dirty="0"/>
              <a:t> </a:t>
            </a:r>
            <a:r>
              <a:rPr lang="en-US" sz="2400" b="1" dirty="0" err="1"/>
              <a:t>giếng</a:t>
            </a:r>
            <a:r>
              <a:rPr lang="en-US" sz="2400" b="1" dirty="0"/>
              <a:t>”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1" name="Bevel 30"/>
          <p:cNvSpPr/>
          <p:nvPr/>
        </p:nvSpPr>
        <p:spPr>
          <a:xfrm>
            <a:off x="1524000" y="1115784"/>
            <a:ext cx="3660079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000" b="1" dirty="0" err="1">
                <a:solidFill>
                  <a:srgbClr val="FFFF00"/>
                </a:solidFill>
              </a:rPr>
              <a:t>Xây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dựng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hình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tượng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gần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gũi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với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đời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sống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2" name="Bevel 31"/>
          <p:cNvSpPr/>
          <p:nvPr/>
        </p:nvSpPr>
        <p:spPr>
          <a:xfrm>
            <a:off x="1521522" y="2262144"/>
            <a:ext cx="3660078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hangingPunct="1"/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Cách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kể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bất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ngờ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hài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hước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kín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đáo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34" name="Bevel 33"/>
          <p:cNvSpPr/>
          <p:nvPr/>
        </p:nvSpPr>
        <p:spPr>
          <a:xfrm>
            <a:off x="5269672" y="1115784"/>
            <a:ext cx="3732102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Cách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nói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ngụ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ngôn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giáo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huấn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tự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nhiên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đặc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sắc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4" name="Bevel 43"/>
          <p:cNvSpPr/>
          <p:nvPr/>
        </p:nvSpPr>
        <p:spPr>
          <a:xfrm>
            <a:off x="5269673" y="2247900"/>
            <a:ext cx="3732101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Cả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phương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án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trên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đều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đúng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5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94" y="296855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FFFF00"/>
                </a:solidFill>
              </a:rPr>
              <a:t>Câu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thành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ngữ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nào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sau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đây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có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nội</a:t>
            </a:r>
            <a:r>
              <a:rPr lang="en-US" sz="2200" b="1" dirty="0" smtClean="0">
                <a:solidFill>
                  <a:srgbClr val="FFFF00"/>
                </a:solidFill>
              </a:rPr>
              <a:t> dung </a:t>
            </a:r>
            <a:r>
              <a:rPr lang="en-US" sz="2200" b="1" dirty="0" err="1" smtClean="0">
                <a:solidFill>
                  <a:srgbClr val="FFFF00"/>
                </a:solidFill>
              </a:rPr>
              <a:t>giống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truyện</a:t>
            </a:r>
            <a:r>
              <a:rPr lang="en-US" sz="2200" b="1" dirty="0" smtClean="0">
                <a:solidFill>
                  <a:srgbClr val="FFFF00"/>
                </a:solidFill>
              </a:rPr>
              <a:t>?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24000" y="1115784"/>
            <a:ext cx="3660079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000" b="1" dirty="0" err="1" smtClean="0">
                <a:solidFill>
                  <a:srgbClr val="FFFF00"/>
                </a:solidFill>
              </a:rPr>
              <a:t>Coi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trời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bằng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vung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521522" y="2262144"/>
            <a:ext cx="3660078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Đàn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gảy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tai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trâu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5269672" y="1115784"/>
            <a:ext cx="3732102" cy="97971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Nước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đến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chân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mới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nhảy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5269673" y="2247900"/>
            <a:ext cx="3732101" cy="900156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D. Tai bay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vạ</a:t>
            </a: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+mj-lt"/>
              </a:rPr>
              <a:t>gió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4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4610100"/>
            <a:ext cx="3886200" cy="10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756"/>
            <a:ext cx="2813050" cy="118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118182"/>
            <a:ext cx="2862262" cy="8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4" y="2824955"/>
            <a:ext cx="2452687" cy="216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3804933"/>
            <a:ext cx="2187575" cy="17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771900"/>
            <a:ext cx="2147888" cy="9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3009492"/>
            <a:ext cx="2319338" cy="10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4728"/>
            <a:ext cx="2570163" cy="13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476500"/>
            <a:ext cx="2641600" cy="7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2925762" cy="85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400300"/>
            <a:ext cx="2425700" cy="82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8700"/>
            <a:ext cx="3240087" cy="10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23900"/>
            <a:ext cx="3478213" cy="6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5156"/>
            <a:ext cx="3078162" cy="12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800100"/>
            <a:ext cx="1981200" cy="25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33934"/>
            <a:ext cx="1922463" cy="13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04900"/>
            <a:ext cx="2152650" cy="8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7" y="571500"/>
            <a:ext cx="1662113" cy="7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8100"/>
            <a:ext cx="2130425" cy="12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9" y="952500"/>
            <a:ext cx="2098675" cy="214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2529996"/>
            <a:ext cx="912812" cy="9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Káº¿t quáº£ hÃ¬nh áº£nh cho áº¿ch khi ra ngoÃ i giáº¿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028290"/>
            <a:ext cx="1529144" cy="10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81" y="3113094"/>
            <a:ext cx="1091344" cy="127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9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23814"/>
            <a:ext cx="2357437" cy="10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44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val 3" descr="sun rain star"/>
          <p:cNvSpPr>
            <a:spLocks noChangeArrowheads="1"/>
          </p:cNvSpPr>
          <p:nvPr/>
        </p:nvSpPr>
        <p:spPr bwMode="auto">
          <a:xfrm>
            <a:off x="2198688" y="19844"/>
            <a:ext cx="512762" cy="127000"/>
          </a:xfrm>
          <a:prstGeom prst="ellipse">
            <a:avLst/>
          </a:prstGeom>
          <a:blipFill dpi="0" rotWithShape="1">
            <a:blip r:embed="rId5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pic>
        <p:nvPicPr>
          <p:cNvPr id="35844" name="Picture 4" descr="ech bat ruoi dong"/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826949"/>
            <a:ext cx="1295400" cy="63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frog057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288">
            <a:off x="1676400" y="2013479"/>
            <a:ext cx="381000" cy="22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tn_an568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1699684" y="872861"/>
            <a:ext cx="256646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slak05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2986088" y="1602052"/>
            <a:ext cx="214312" cy="1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Freeform 8" descr="CamHa NuocGieng"/>
          <p:cNvSpPr>
            <a:spLocks/>
          </p:cNvSpPr>
          <p:nvPr/>
        </p:nvSpPr>
        <p:spPr bwMode="auto">
          <a:xfrm>
            <a:off x="1511300" y="2332303"/>
            <a:ext cx="1828800" cy="3810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35849" name="Picture 9" descr="krab01"/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971800" y="2413001"/>
            <a:ext cx="304800" cy="19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crab10"/>
          <p:cNvPicPr>
            <a:picLocks noChangeAspect="1" noChangeArrowheads="1" noCrop="1"/>
          </p:cNvPicPr>
          <p:nvPr/>
        </p:nvPicPr>
        <p:blipFill>
          <a:blip r:embed="rId1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273">
            <a:off x="1752600" y="2413000"/>
            <a:ext cx="457200" cy="14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9844"/>
            <a:ext cx="1920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Oval 12" descr="sun rain star"/>
          <p:cNvSpPr>
            <a:spLocks noChangeArrowheads="1"/>
          </p:cNvSpPr>
          <p:nvPr/>
        </p:nvSpPr>
        <p:spPr bwMode="auto">
          <a:xfrm>
            <a:off x="4789488" y="19844"/>
            <a:ext cx="512762" cy="127000"/>
          </a:xfrm>
          <a:prstGeom prst="ellipse">
            <a:avLst/>
          </a:prstGeom>
          <a:blipFill dpi="0" rotWithShape="1">
            <a:blip r:embed="rId5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pic>
        <p:nvPicPr>
          <p:cNvPr id="35853" name="Picture 13" descr="frog057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288">
            <a:off x="4065588" y="1837532"/>
            <a:ext cx="381000" cy="22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tn_an568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4419071" y="745862"/>
            <a:ext cx="256646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slak05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5516563" y="1543844"/>
            <a:ext cx="214312" cy="1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Freeform 16" descr="CamHa NuocGieng"/>
          <p:cNvSpPr>
            <a:spLocks/>
          </p:cNvSpPr>
          <p:nvPr/>
        </p:nvSpPr>
        <p:spPr bwMode="auto">
          <a:xfrm>
            <a:off x="4130675" y="2320396"/>
            <a:ext cx="1828800" cy="374386"/>
          </a:xfrm>
          <a:custGeom>
            <a:avLst/>
            <a:gdLst>
              <a:gd name="T0" fmla="*/ 1146 w 1152"/>
              <a:gd name="T1" fmla="*/ 273 h 283"/>
              <a:gd name="T2" fmla="*/ 1142 w 1152"/>
              <a:gd name="T3" fmla="*/ 5 h 283"/>
              <a:gd name="T4" fmla="*/ 1124 w 1152"/>
              <a:gd name="T5" fmla="*/ 18 h 283"/>
              <a:gd name="T6" fmla="*/ 1070 w 1152"/>
              <a:gd name="T7" fmla="*/ 27 h 283"/>
              <a:gd name="T8" fmla="*/ 1042 w 1152"/>
              <a:gd name="T9" fmla="*/ 36 h 283"/>
              <a:gd name="T10" fmla="*/ 997 w 1152"/>
              <a:gd name="T11" fmla="*/ 76 h 283"/>
              <a:gd name="T12" fmla="*/ 861 w 1152"/>
              <a:gd name="T13" fmla="*/ 102 h 283"/>
              <a:gd name="T14" fmla="*/ 716 w 1152"/>
              <a:gd name="T15" fmla="*/ 146 h 283"/>
              <a:gd name="T16" fmla="*/ 616 w 1152"/>
              <a:gd name="T17" fmla="*/ 191 h 283"/>
              <a:gd name="T18" fmla="*/ 553 w 1152"/>
              <a:gd name="T19" fmla="*/ 221 h 283"/>
              <a:gd name="T20" fmla="*/ 508 w 1152"/>
              <a:gd name="T21" fmla="*/ 243 h 283"/>
              <a:gd name="T22" fmla="*/ 426 w 1152"/>
              <a:gd name="T23" fmla="*/ 274 h 283"/>
              <a:gd name="T24" fmla="*/ 1146 w 1152"/>
              <a:gd name="T25" fmla="*/ 273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85009" name="Picture 17" descr="krab0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5553075" y="2043907"/>
            <a:ext cx="304800" cy="1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0" name="Picture 18" descr="crab1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273">
            <a:off x="4081463" y="2472532"/>
            <a:ext cx="381000" cy="1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1" name="Freeform 19"/>
          <p:cNvSpPr>
            <a:spLocks/>
          </p:cNvSpPr>
          <p:nvPr/>
        </p:nvSpPr>
        <p:spPr bwMode="auto">
          <a:xfrm>
            <a:off x="4010025" y="2178844"/>
            <a:ext cx="1981200" cy="533135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62" name="Picture 20" descr="ech op keu rong"/>
          <p:cNvPicPr>
            <a:picLocks noChangeAspect="1" noChangeArrowheads="1" noCrop="1"/>
          </p:cNvPicPr>
          <p:nvPr/>
        </p:nvPicPr>
        <p:blipFill>
          <a:blip r:embed="rId14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97845"/>
            <a:ext cx="1447800" cy="94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21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9844"/>
            <a:ext cx="1920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4" name="Oval 22" descr="sun rain star"/>
          <p:cNvSpPr>
            <a:spLocks noChangeArrowheads="1"/>
          </p:cNvSpPr>
          <p:nvPr/>
        </p:nvSpPr>
        <p:spPr bwMode="auto">
          <a:xfrm>
            <a:off x="7304088" y="19844"/>
            <a:ext cx="512762" cy="127000"/>
          </a:xfrm>
          <a:prstGeom prst="ellipse">
            <a:avLst/>
          </a:prstGeom>
          <a:blipFill dpi="0" rotWithShape="1">
            <a:blip r:embed="rId5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VNI-Times" pitchFamily="2" charset="0"/>
            </a:endParaRPr>
          </a:p>
        </p:txBody>
      </p:sp>
      <p:pic>
        <p:nvPicPr>
          <p:cNvPr id="35865" name="Picture 23" descr="tn_an568"/>
          <p:cNvPicPr>
            <a:picLocks noChangeAspect="1" noChangeArrowheads="1" noCrop="1"/>
          </p:cNvPicPr>
          <p:nvPr/>
        </p:nvPicPr>
        <p:blipFill>
          <a:blip r:embed="rId8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6982884" y="555361"/>
            <a:ext cx="256646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24" descr="slak05"/>
          <p:cNvPicPr>
            <a:picLocks noChangeAspect="1" noChangeArrowheads="1" noCrop="1"/>
          </p:cNvPicPr>
          <p:nvPr/>
        </p:nvPicPr>
        <p:blipFill>
          <a:blip r:embed="rId9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8031163" y="1416844"/>
            <a:ext cx="214312" cy="1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Freeform 25" descr="CamHa NuocGieng"/>
          <p:cNvSpPr>
            <a:spLocks/>
          </p:cNvSpPr>
          <p:nvPr/>
        </p:nvSpPr>
        <p:spPr bwMode="auto">
          <a:xfrm>
            <a:off x="6616700" y="2332303"/>
            <a:ext cx="1828800" cy="3810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85018" name="Picture 26" descr="Ech vua ro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9" y="1588824"/>
            <a:ext cx="814387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19" name="Picture 27" descr="crab1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98">
            <a:off x="6477001" y="2559844"/>
            <a:ext cx="4603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0" name="Freeform 28"/>
          <p:cNvSpPr>
            <a:spLocks/>
          </p:cNvSpPr>
          <p:nvPr/>
        </p:nvSpPr>
        <p:spPr bwMode="auto">
          <a:xfrm>
            <a:off x="6553200" y="1956594"/>
            <a:ext cx="1924050" cy="7620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5021" name="Picture 29" descr="gold_crown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048">
            <a:off x="7086600" y="351896"/>
            <a:ext cx="381000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Picture 30" descr="gieng khong"/>
          <p:cNvPicPr>
            <a:picLocks noChangeAspect="1" noChangeArrowheads="1"/>
          </p:cNvPicPr>
          <p:nvPr/>
        </p:nvPicPr>
        <p:blipFill>
          <a:blip r:embed="rId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3004344"/>
            <a:ext cx="1920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3" name="Picture 31" descr="Ech Oc rong"/>
          <p:cNvPicPr>
            <a:picLocks noChangeAspect="1" noChangeArrowheads="1"/>
          </p:cNvPicPr>
          <p:nvPr/>
        </p:nvPicPr>
        <p:blipFill>
          <a:blip r:embed="rId17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796896"/>
            <a:ext cx="960438" cy="5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6" name="Freeform 32" descr="CamHa NuocGieng"/>
          <p:cNvSpPr>
            <a:spLocks/>
          </p:cNvSpPr>
          <p:nvPr/>
        </p:nvSpPr>
        <p:spPr bwMode="auto">
          <a:xfrm>
            <a:off x="257175" y="5314157"/>
            <a:ext cx="1828800" cy="381000"/>
          </a:xfrm>
          <a:custGeom>
            <a:avLst/>
            <a:gdLst>
              <a:gd name="T0" fmla="*/ 1524 w 1525"/>
              <a:gd name="T1" fmla="*/ 734 h 783"/>
              <a:gd name="T2" fmla="*/ 1512 w 1525"/>
              <a:gd name="T3" fmla="*/ 14 h 783"/>
              <a:gd name="T4" fmla="*/ 1488 w 1525"/>
              <a:gd name="T5" fmla="*/ 50 h 783"/>
              <a:gd name="T6" fmla="*/ 1416 w 1525"/>
              <a:gd name="T7" fmla="*/ 74 h 783"/>
              <a:gd name="T8" fmla="*/ 1380 w 1525"/>
              <a:gd name="T9" fmla="*/ 98 h 783"/>
              <a:gd name="T10" fmla="*/ 1320 w 1525"/>
              <a:gd name="T11" fmla="*/ 206 h 783"/>
              <a:gd name="T12" fmla="*/ 1140 w 1525"/>
              <a:gd name="T13" fmla="*/ 278 h 783"/>
              <a:gd name="T14" fmla="*/ 948 w 1525"/>
              <a:gd name="T15" fmla="*/ 398 h 783"/>
              <a:gd name="T16" fmla="*/ 816 w 1525"/>
              <a:gd name="T17" fmla="*/ 518 h 783"/>
              <a:gd name="T18" fmla="*/ 732 w 1525"/>
              <a:gd name="T19" fmla="*/ 602 h 783"/>
              <a:gd name="T20" fmla="*/ 672 w 1525"/>
              <a:gd name="T21" fmla="*/ 662 h 783"/>
              <a:gd name="T22" fmla="*/ 564 w 1525"/>
              <a:gd name="T23" fmla="*/ 746 h 783"/>
              <a:gd name="T24" fmla="*/ 1524 w 1525"/>
              <a:gd name="T25" fmla="*/ 734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10">
              <a:lum bright="-10000" contrast="18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35877" name="Picture 33" descr="untitled4"/>
          <p:cNvPicPr>
            <a:picLocks noChangeAspect="1" noChangeArrowheads="1"/>
          </p:cNvPicPr>
          <p:nvPr/>
        </p:nvPicPr>
        <p:blipFill>
          <a:blip r:embed="rId18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6" y="2984500"/>
            <a:ext cx="1965325" cy="26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8" name="Picture 34" descr="duong nhang nhao"/>
          <p:cNvPicPr>
            <a:picLocks noChangeAspect="1" noChangeArrowheads="1"/>
          </p:cNvPicPr>
          <p:nvPr/>
        </p:nvPicPr>
        <p:blipFill>
          <a:blip r:embed="rId19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988470"/>
            <a:ext cx="1965325" cy="266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7" name="Picture 35" descr="echnhangnhaorong2"/>
          <p:cNvPicPr>
            <a:picLocks noChangeAspect="1" noChangeArrowheads="1" noCrop="1"/>
          </p:cNvPicPr>
          <p:nvPr/>
        </p:nvPicPr>
        <p:blipFill>
          <a:blip r:embed="rId20" cstate="print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44157"/>
            <a:ext cx="660400" cy="4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934200" y="2984500"/>
            <a:ext cx="2209800" cy="26035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29" name="Picture 37" descr="ech end rong"/>
          <p:cNvPicPr>
            <a:picLocks noChangeAspect="1" noChangeArrowheads="1"/>
          </p:cNvPicPr>
          <p:nvPr/>
        </p:nvPicPr>
        <p:blipFill>
          <a:blip r:embed="rId2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7543801" y="4826000"/>
            <a:ext cx="428625" cy="40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30" name="Picture 38" descr="trau231006"/>
          <p:cNvPicPr>
            <a:picLocks noChangeAspect="1" noChangeArrowheads="1" noCrop="1"/>
          </p:cNvPicPr>
          <p:nvPr/>
        </p:nvPicPr>
        <p:blipFill>
          <a:blip r:embed="rId22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2286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31" name="AutoShape 39"/>
          <p:cNvSpPr>
            <a:spLocks noChangeArrowheads="1"/>
          </p:cNvSpPr>
          <p:nvPr/>
        </p:nvSpPr>
        <p:spPr bwMode="auto">
          <a:xfrm>
            <a:off x="7162800" y="4691063"/>
            <a:ext cx="1531938" cy="833438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1600200" y="0"/>
            <a:ext cx="1981200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Rectangle 41"/>
          <p:cNvSpPr>
            <a:spLocks noChangeArrowheads="1"/>
          </p:cNvSpPr>
          <p:nvPr/>
        </p:nvSpPr>
        <p:spPr bwMode="auto">
          <a:xfrm>
            <a:off x="4014789" y="39688"/>
            <a:ext cx="1965325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2"/>
          <p:cNvSpPr>
            <a:spLocks noChangeArrowheads="1"/>
          </p:cNvSpPr>
          <p:nvPr/>
        </p:nvSpPr>
        <p:spPr bwMode="auto">
          <a:xfrm>
            <a:off x="6553200" y="39688"/>
            <a:ext cx="1938338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Rectangle 43"/>
          <p:cNvSpPr>
            <a:spLocks noChangeArrowheads="1"/>
          </p:cNvSpPr>
          <p:nvPr/>
        </p:nvSpPr>
        <p:spPr bwMode="auto">
          <a:xfrm>
            <a:off x="176214" y="2984500"/>
            <a:ext cx="1965325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8" name="Rectangle 44"/>
          <p:cNvSpPr>
            <a:spLocks noChangeArrowheads="1"/>
          </p:cNvSpPr>
          <p:nvPr/>
        </p:nvSpPr>
        <p:spPr bwMode="auto">
          <a:xfrm>
            <a:off x="2425700" y="2984500"/>
            <a:ext cx="1981200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9" name="Rectangle 45"/>
          <p:cNvSpPr>
            <a:spLocks noChangeArrowheads="1"/>
          </p:cNvSpPr>
          <p:nvPr/>
        </p:nvSpPr>
        <p:spPr bwMode="auto">
          <a:xfrm>
            <a:off x="4724400" y="2984500"/>
            <a:ext cx="1981200" cy="26670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0" name="Text Box 47"/>
          <p:cNvSpPr txBox="1">
            <a:spLocks noChangeArrowheads="1"/>
          </p:cNvSpPr>
          <p:nvPr/>
        </p:nvSpPr>
        <p:spPr bwMode="auto">
          <a:xfrm>
            <a:off x="228600" y="381000"/>
            <a:ext cx="1295400" cy="181588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Kể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lại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3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850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850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8000" fill="hold"/>
                                        <p:tgtEl>
                                          <p:spTgt spid="85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5" dur="8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29" dur="2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85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31" grpId="0" animBg="1"/>
      <p:bldP spid="8503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52400" y="1143000"/>
            <a:ext cx="8839200" cy="36195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5" name="Picture 5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22501"/>
            <a:ext cx="549275" cy="4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84501"/>
            <a:ext cx="549275" cy="4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Group 7"/>
          <p:cNvGrpSpPr>
            <a:grpSpLocks/>
          </p:cNvGrpSpPr>
          <p:nvPr/>
        </p:nvGrpSpPr>
        <p:grpSpPr bwMode="auto">
          <a:xfrm>
            <a:off x="1447800" y="4484688"/>
            <a:ext cx="6324600" cy="1230313"/>
            <a:chOff x="1680" y="2880"/>
            <a:chExt cx="2976" cy="1266"/>
          </a:xfrm>
        </p:grpSpPr>
        <p:pic>
          <p:nvPicPr>
            <p:cNvPr id="37901" name="Picture 8" descr="tn_an1000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0"/>
              <a:ext cx="2976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Freeform 9"/>
            <p:cNvSpPr>
              <a:spLocks/>
            </p:cNvSpPr>
            <p:nvPr/>
          </p:nvSpPr>
          <p:spPr bwMode="auto">
            <a:xfrm>
              <a:off x="1928" y="3352"/>
              <a:ext cx="108" cy="192"/>
            </a:xfrm>
            <a:custGeom>
              <a:avLst/>
              <a:gdLst>
                <a:gd name="T0" fmla="*/ 37 w 100"/>
                <a:gd name="T1" fmla="*/ 0 h 155"/>
                <a:gd name="T2" fmla="*/ 21 w 100"/>
                <a:gd name="T3" fmla="*/ 152 h 155"/>
                <a:gd name="T4" fmla="*/ 37 w 100"/>
                <a:gd name="T5" fmla="*/ 0 h 155"/>
                <a:gd name="T6" fmla="*/ 0 60000 65536"/>
                <a:gd name="T7" fmla="*/ 0 60000 65536"/>
                <a:gd name="T8" fmla="*/ 0 60000 65536"/>
                <a:gd name="T9" fmla="*/ 0 w 100"/>
                <a:gd name="T10" fmla="*/ 0 h 155"/>
                <a:gd name="T11" fmla="*/ 100 w 10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55">
                  <a:moveTo>
                    <a:pt x="37" y="0"/>
                  </a:moveTo>
                  <a:cubicBezTo>
                    <a:pt x="0" y="56"/>
                    <a:pt x="15" y="69"/>
                    <a:pt x="21" y="152"/>
                  </a:cubicBezTo>
                  <a:cubicBezTo>
                    <a:pt x="100" y="132"/>
                    <a:pt x="54" y="155"/>
                    <a:pt x="3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10"/>
            <p:cNvSpPr>
              <a:spLocks/>
            </p:cNvSpPr>
            <p:nvPr/>
          </p:nvSpPr>
          <p:spPr bwMode="auto">
            <a:xfrm>
              <a:off x="3856" y="3320"/>
              <a:ext cx="188" cy="196"/>
            </a:xfrm>
            <a:custGeom>
              <a:avLst/>
              <a:gdLst>
                <a:gd name="T0" fmla="*/ 40 w 188"/>
                <a:gd name="T1" fmla="*/ 0 h 196"/>
                <a:gd name="T2" fmla="*/ 86 w 188"/>
                <a:gd name="T3" fmla="*/ 196 h 196"/>
                <a:gd name="T4" fmla="*/ 40 w 188"/>
                <a:gd name="T5" fmla="*/ 0 h 196"/>
                <a:gd name="T6" fmla="*/ 0 60000 65536"/>
                <a:gd name="T7" fmla="*/ 0 60000 65536"/>
                <a:gd name="T8" fmla="*/ 0 60000 65536"/>
                <a:gd name="T9" fmla="*/ 0 w 188"/>
                <a:gd name="T10" fmla="*/ 0 h 196"/>
                <a:gd name="T11" fmla="*/ 188 w 188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96">
                  <a:moveTo>
                    <a:pt x="40" y="0"/>
                  </a:moveTo>
                  <a:cubicBezTo>
                    <a:pt x="0" y="69"/>
                    <a:pt x="79" y="93"/>
                    <a:pt x="86" y="196"/>
                  </a:cubicBezTo>
                  <a:cubicBezTo>
                    <a:pt x="188" y="124"/>
                    <a:pt x="128" y="192"/>
                    <a:pt x="4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1"/>
            <p:cNvSpPr>
              <a:spLocks/>
            </p:cNvSpPr>
            <p:nvPr/>
          </p:nvSpPr>
          <p:spPr bwMode="auto">
            <a:xfrm>
              <a:off x="2130" y="3414"/>
              <a:ext cx="101" cy="188"/>
            </a:xfrm>
            <a:custGeom>
              <a:avLst/>
              <a:gdLst>
                <a:gd name="T0" fmla="*/ 36 w 101"/>
                <a:gd name="T1" fmla="*/ 0 h 188"/>
                <a:gd name="T2" fmla="*/ 0 w 101"/>
                <a:gd name="T3" fmla="*/ 150 h 188"/>
                <a:gd name="T4" fmla="*/ 36 w 101"/>
                <a:gd name="T5" fmla="*/ 0 h 188"/>
                <a:gd name="T6" fmla="*/ 0 60000 65536"/>
                <a:gd name="T7" fmla="*/ 0 60000 65536"/>
                <a:gd name="T8" fmla="*/ 0 60000 65536"/>
                <a:gd name="T9" fmla="*/ 0 w 101"/>
                <a:gd name="T10" fmla="*/ 0 h 188"/>
                <a:gd name="T11" fmla="*/ 101 w 101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8">
                  <a:moveTo>
                    <a:pt x="36" y="0"/>
                  </a:moveTo>
                  <a:cubicBezTo>
                    <a:pt x="6" y="68"/>
                    <a:pt x="12" y="18"/>
                    <a:pt x="0" y="150"/>
                  </a:cubicBezTo>
                  <a:cubicBezTo>
                    <a:pt x="36" y="48"/>
                    <a:pt x="101" y="188"/>
                    <a:pt x="3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2"/>
            <p:cNvSpPr>
              <a:spLocks/>
            </p:cNvSpPr>
            <p:nvPr/>
          </p:nvSpPr>
          <p:spPr bwMode="auto">
            <a:xfrm>
              <a:off x="2202" y="3570"/>
              <a:ext cx="126" cy="204"/>
            </a:xfrm>
            <a:custGeom>
              <a:avLst/>
              <a:gdLst>
                <a:gd name="T0" fmla="*/ 126 w 126"/>
                <a:gd name="T1" fmla="*/ 0 h 204"/>
                <a:gd name="T2" fmla="*/ 0 w 126"/>
                <a:gd name="T3" fmla="*/ 150 h 204"/>
                <a:gd name="T4" fmla="*/ 126 w 126"/>
                <a:gd name="T5" fmla="*/ 0 h 204"/>
                <a:gd name="T6" fmla="*/ 0 60000 65536"/>
                <a:gd name="T7" fmla="*/ 0 60000 65536"/>
                <a:gd name="T8" fmla="*/ 0 60000 65536"/>
                <a:gd name="T9" fmla="*/ 0 w 126"/>
                <a:gd name="T10" fmla="*/ 0 h 204"/>
                <a:gd name="T11" fmla="*/ 126 w 126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204">
                  <a:moveTo>
                    <a:pt x="126" y="0"/>
                  </a:moveTo>
                  <a:cubicBezTo>
                    <a:pt x="96" y="68"/>
                    <a:pt x="12" y="18"/>
                    <a:pt x="0" y="150"/>
                  </a:cubicBezTo>
                  <a:cubicBezTo>
                    <a:pt x="36" y="48"/>
                    <a:pt x="54" y="204"/>
                    <a:pt x="12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54" name="Picture 14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97000"/>
            <a:ext cx="549275" cy="4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15" descr="bloem23"/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873501"/>
            <a:ext cx="549275" cy="48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447800" y="13335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Xem lại toàn bộ nội dung phân tích. Học bài theo nội dung bài học, nội dung ghi nhớ.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1371600" y="2222501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Em hãy kể lại truyện và rút ra bài học từ truyện.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1295401" y="2921000"/>
            <a:ext cx="7059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chi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1447801" y="3810001"/>
            <a:ext cx="7260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Soạn nội dung bài tiếp theo: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</a:rPr>
              <a:t>“Thầy bói xem voi”.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63" y="190500"/>
            <a:ext cx="44497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8" grpId="0"/>
      <p:bldP spid="61459" grpId="0"/>
      <p:bldP spid="61460" grpId="0"/>
      <p:bldP spid="614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5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4" y="4681804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6" y="4745304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914400" y="2313782"/>
            <a:ext cx="7619999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71323" tIns="35662" rIns="71323" bIns="35662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28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CHÂN THÀNH CÁM ƠN CÁC THẦY CÔ GIÁO VÀ CÁC CON!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11703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900906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948532"/>
            <a:ext cx="715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BÁO CÁO BÀI TẬP DỰ ÁN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2400" y="1406197"/>
            <a:ext cx="4068763" cy="259430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spc="5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spc="50" dirty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b="1" spc="50" dirty="0" smtClean="0">
                <a:ln w="1143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0" y="4076700"/>
            <a:ext cx="9144000" cy="156966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 cầu </a:t>
            </a:r>
          </a:p>
          <a:p>
            <a:pPr algn="just" eaLnBrk="1" hangingPunct="1"/>
            <a:r>
              <a:rPr lang="en-US" alt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Làm việc theo nhóm</a:t>
            </a:r>
          </a:p>
          <a:p>
            <a:pPr algn="just" eaLnBrk="1" hangingPunct="1"/>
            <a:r>
              <a:rPr lang="en-US" alt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Trình bày theo slide, sơ đồ tư duy, phim, phóng sự….</a:t>
            </a:r>
          </a:p>
          <a:p>
            <a:pPr algn="just" eaLnBrk="1" hangingPunct="1"/>
            <a:r>
              <a:rPr lang="en-US" alt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Nếu xong trước thời gian yêu cầu thì đặt cờ báo hiệu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2057400" y="37042"/>
            <a:ext cx="541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6705600" y="41910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15" y="1485901"/>
            <a:ext cx="4220955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744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2" y="1768791"/>
            <a:ext cx="5116468" cy="38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truyá»n ngá»¥ ngÃ´n báº±ng thÆ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768790"/>
            <a:ext cx="2805112" cy="38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057400" y="37042"/>
            <a:ext cx="541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41910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</p:spTree>
    <p:extLst>
      <p:ext uri="{BB962C8B-B14F-4D97-AF65-F5344CB8AC3E}">
        <p14:creationId xmlns:p14="http://schemas.microsoft.com/office/powerpoint/2010/main" val="24595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7" y="3771900"/>
            <a:ext cx="3319463" cy="15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184221"/>
            <a:ext cx="2527300" cy="17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90700"/>
            <a:ext cx="2487612" cy="22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8100"/>
            <a:ext cx="2813050" cy="19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17261"/>
            <a:ext cx="2719387" cy="17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562100"/>
            <a:ext cx="2389188" cy="9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"/>
            <a:ext cx="2681288" cy="14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409700"/>
            <a:ext cx="2081212" cy="18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516882"/>
            <a:ext cx="2362200" cy="12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Káº¿t quáº£ hÃ¬nh áº£nh cho truyá»n ngá»¥ ngÃ´n báº±ng thÆ¡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10" y="1"/>
            <a:ext cx="2777066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Káº¿t quáº£ hÃ¬nh áº£nh cho truyá»n ngá»¥ ngÃ´n bÃ i há»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48862"/>
            <a:ext cx="2353921" cy="1712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Káº¿t quáº£ hÃ¬nh áº£nh cho bÃ i há»c tá»« truyá»n ngá»¥ ngÃ´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97" y="2527680"/>
            <a:ext cx="2590801" cy="12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2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 bwMode="auto">
          <a:xfrm>
            <a:off x="1600200" y="114300"/>
            <a:ext cx="6096000" cy="457200"/>
          </a:xfrm>
          <a:prstGeom prst="flowChartTerminator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FF00"/>
                </a:solidFill>
              </a:rPr>
              <a:t>Các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nhà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sáng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tác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ngụ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ngôn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nổi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tiếng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thế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giới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" y="1485900"/>
            <a:ext cx="2057400" cy="8382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vi-VN" b="1" dirty="0" smtClean="0">
                <a:solidFill>
                  <a:srgbClr val="FFFF00"/>
                </a:solidFill>
              </a:rPr>
              <a:t>Ê-dốp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vi-VN" b="1" dirty="0" smtClean="0">
                <a:solidFill>
                  <a:srgbClr val="FFFF00"/>
                </a:solidFill>
              </a:rPr>
              <a:t>(Hi lạp - cổ đại)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400" y="1485900"/>
            <a:ext cx="2057400" cy="8382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vi-VN" b="1" dirty="0">
                <a:solidFill>
                  <a:srgbClr val="FFFF00"/>
                </a:solidFill>
              </a:rPr>
              <a:t>Phe-đơ-rơ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(</a:t>
            </a:r>
            <a:r>
              <a:rPr lang="vi-VN" b="1" dirty="0" smtClean="0">
                <a:solidFill>
                  <a:srgbClr val="FFFF00"/>
                </a:solidFill>
              </a:rPr>
              <a:t>La </a:t>
            </a:r>
            <a:r>
              <a:rPr lang="vi-VN" b="1" dirty="0">
                <a:solidFill>
                  <a:srgbClr val="FFFF00"/>
                </a:solidFill>
              </a:rPr>
              <a:t>Mã - cổ đại)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724400" y="1485900"/>
            <a:ext cx="2057400" cy="8382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La-</a:t>
            </a:r>
            <a:r>
              <a:rPr lang="en-US" b="1" dirty="0" err="1">
                <a:solidFill>
                  <a:srgbClr val="FFFF00"/>
                </a:solidFill>
              </a:rPr>
              <a:t>phông</a:t>
            </a:r>
            <a:r>
              <a:rPr lang="en-US" b="1" dirty="0">
                <a:solidFill>
                  <a:srgbClr val="FFFF00"/>
                </a:solidFill>
              </a:rPr>
              <a:t>-ten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(</a:t>
            </a:r>
            <a:r>
              <a:rPr lang="en-US" b="1" dirty="0" err="1">
                <a:solidFill>
                  <a:srgbClr val="FFFF00"/>
                </a:solidFill>
              </a:rPr>
              <a:t>Pháp</a:t>
            </a:r>
            <a:r>
              <a:rPr lang="en-US" b="1" dirty="0">
                <a:solidFill>
                  <a:srgbClr val="FFFF00"/>
                </a:solidFill>
              </a:rPr>
              <a:t>-TK XVII)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10400" y="1485900"/>
            <a:ext cx="2057400" cy="838200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vi-VN" b="1" dirty="0" smtClean="0">
                <a:solidFill>
                  <a:srgbClr val="FFFF00"/>
                </a:solidFill>
              </a:rPr>
              <a:t>Crư-lốp 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vi-VN" b="1" dirty="0" smtClean="0">
                <a:solidFill>
                  <a:srgbClr val="FFFF00"/>
                </a:solidFill>
              </a:rPr>
              <a:t>(Nga - TK XIX)</a:t>
            </a:r>
            <a:endParaRPr lang="vi-VN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04900" y="571500"/>
            <a:ext cx="6972300" cy="914400"/>
            <a:chOff x="1104900" y="571500"/>
            <a:chExt cx="6972300" cy="914400"/>
          </a:xfrm>
        </p:grpSpPr>
        <p:cxnSp>
          <p:nvCxnSpPr>
            <p:cNvPr id="6" name="Straight Connector 5"/>
            <p:cNvCxnSpPr>
              <a:stCxn id="2" idx="2"/>
            </p:cNvCxnSpPr>
            <p:nvPr/>
          </p:nvCxnSpPr>
          <p:spPr bwMode="auto">
            <a:xfrm>
              <a:off x="4648200" y="571500"/>
              <a:ext cx="0" cy="3048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104900" y="876300"/>
              <a:ext cx="697230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104900" y="8763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3" name="Straight Arrow Connector 22"/>
          <p:cNvCxnSpPr/>
          <p:nvPr/>
        </p:nvCxnSpPr>
        <p:spPr bwMode="auto">
          <a:xfrm>
            <a:off x="3505200" y="876300"/>
            <a:ext cx="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791200" y="876300"/>
            <a:ext cx="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077200" y="876300"/>
            <a:ext cx="0" cy="609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146" name="Picture 2" descr="Káº¿t quáº£ hÃ¬nh áº£nh cho Ã-dá»p (Hy láº¡p - cá» Äáº¡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98470"/>
            <a:ext cx="2057401" cy="1916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áº¿t quáº£ hÃ¬nh áº£nh cho tÃ¡c giáº£ ngá»¥ ngÃ´n La-phÃ´ng-ten (PhÃ¡p-TK XVI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62188"/>
            <a:ext cx="1886173" cy="19886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áº¿t quáº£ hÃ¬nh áº£nh cho trÃ­ khÃ´n tao ÄÃ¢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45" y="2497186"/>
            <a:ext cx="3474855" cy="19546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owchart: Terminator 19"/>
          <p:cNvSpPr/>
          <p:nvPr/>
        </p:nvSpPr>
        <p:spPr bwMode="auto">
          <a:xfrm>
            <a:off x="285750" y="4653455"/>
            <a:ext cx="8610600" cy="838200"/>
          </a:xfrm>
          <a:prstGeom prst="flowChartTerminator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FFFF00"/>
                </a:solidFill>
              </a:rPr>
              <a:t>Ở Việt Nam, truyện ngụ ngôn là sáng tác dân gian do nhà văn hoá Nguyễn Văn Ngọc và nhiều giáo sư, nhà nghiên cứu  sưu tầm.</a:t>
            </a:r>
          </a:p>
        </p:txBody>
      </p:sp>
    </p:spTree>
    <p:extLst>
      <p:ext uri="{BB962C8B-B14F-4D97-AF65-F5344CB8AC3E}">
        <p14:creationId xmlns:p14="http://schemas.microsoft.com/office/powerpoint/2010/main" val="33497695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101600" y="756708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- TÌM HIỂU CHUNG</a:t>
            </a:r>
          </a:p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152400" y="71438"/>
            <a:ext cx="1905000" cy="5715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 bản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490044" y="1717886"/>
            <a:ext cx="67870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490045" y="2179543"/>
            <a:ext cx="7891955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endParaRPr lang="en-US" altLang="en-US" sz="24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28600" y="1027907"/>
            <a:ext cx="45720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300" b="1" u="sng">
              <a:solidFill>
                <a:srgbClr val="FFFF00"/>
              </a:solidFill>
              <a:latin typeface=".VnSouthernH" pitchFamily="34" charset="0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-152400" y="701713"/>
            <a:ext cx="6229350" cy="89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3500"/>
              </a:lnSpc>
              <a:buClr>
                <a:schemeClr val="tx1"/>
              </a:buClr>
              <a:buSzPct val="60000"/>
              <a:buFont typeface="Times New Roman" pitchFamily="18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cục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98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866900" y="15766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05600" y="32379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gray">
          <a:xfrm flipV="1">
            <a:off x="2714626" y="3831432"/>
            <a:ext cx="1108075" cy="108346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>
            <a:off x="2519364" y="1727995"/>
            <a:ext cx="1366837" cy="1345406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>
              <a:cs typeface="Times New Roman" panose="02020603050405020304" pitchFamily="18" charset="0"/>
            </a:endParaRPr>
          </a:p>
        </p:txBody>
      </p:sp>
      <p:grpSp>
        <p:nvGrpSpPr>
          <p:cNvPr id="2" name="Nhóm 35"/>
          <p:cNvGrpSpPr/>
          <p:nvPr/>
        </p:nvGrpSpPr>
        <p:grpSpPr>
          <a:xfrm>
            <a:off x="3922940" y="1474183"/>
            <a:ext cx="5068661" cy="1787834"/>
            <a:chOff x="4413024" y="2403579"/>
            <a:chExt cx="2098787" cy="202625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4413024" y="2529856"/>
              <a:ext cx="2098787" cy="189997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4626386" y="2403579"/>
              <a:ext cx="1703994" cy="34769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429364" y="2738982"/>
              <a:ext cx="2082447" cy="15696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1: (Từ đầu  </a:t>
              </a:r>
              <a:r>
                <a:rPr lang="vi-VN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rPr>
                <a:t>  “oai như một vị chúa tể”): Ếch khi ở trong giếng.</a:t>
              </a:r>
            </a:p>
          </p:txBody>
        </p:sp>
      </p:grpSp>
      <p:grpSp>
        <p:nvGrpSpPr>
          <p:cNvPr id="3" name="Nhóm 36"/>
          <p:cNvGrpSpPr/>
          <p:nvPr/>
        </p:nvGrpSpPr>
        <p:grpSpPr>
          <a:xfrm>
            <a:off x="3822701" y="3846732"/>
            <a:ext cx="5168900" cy="1604579"/>
            <a:chOff x="6707755" y="1940568"/>
            <a:chExt cx="2098787" cy="31727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3352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8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6764479" y="2374750"/>
              <a:ext cx="2002555" cy="27385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Ếch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giếng</a:t>
              </a:r>
              <a:r>
                <a:rPr lang="en-US" sz="2800" b="1" dirty="0">
                  <a:solidFill>
                    <a:srgbClr val="006600"/>
                  </a:solidFill>
                </a:rPr>
                <a:t>.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-1" y="2628900"/>
            <a:ext cx="3820027" cy="184150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pitchFamily="34" charset="0"/>
              </a:rPr>
              <a:t>ẾCH NGỒI ĐÁY GIẾNG</a:t>
            </a:r>
            <a:endParaRPr lang="en-US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118PHOTO" val="/9j/4AAQSkZJRgABAQAAAQABAAD/2wBDAAMCAgMCAgMDAwMEAwMEBQgFBQQEBQoHBwYIDAoMDAsKCwsNDhIQDQ4RDgsLEBYQERMUFRUVDA8XGBYUGBIUFRT/2wBDAQMEBAUEBQkFBQkUDQsNFBQUFBQUFBQUFBQUFBQUFBQUFBQUFBQUFBQUFBQUFBQUFBQUFBQUFBQUFBQUFBQUFBT/wAARCAUAB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YUR7tEEkcgKFvvdPY5pyRSI2YiR8wEke09f5VW0yBopZfLRzvYElsbz9auAyIkqyyvOoYgFm4+mBXgup7GCpu0n+o6WHlicNSUqahHy3uuq8n9xZubKO/tvKWQGOLCkNGfvA54wailtfIjWaPZKMnjlsKf1pnlGGzIt3W2TeCR83B/XrUiKJYztdCUAGz72fzrCMJUfdi9JfeYYnDfXoctVKL2939fIcoiDPbS2mI1FFhZokolkf+Gq7+arlSclmq1BGyMPJ/dkrXowjOkkpaXOGlho0MRyOHvLS/wCIgbfcu6xRuIasJPC0c6wRxI++pIbeSEklI594qnGp/eSKI4QK5Z8rlyySd+xcL05KUbR1u0+6JY3j25djsLU+G3WKWOfLR/LRJGp2osahAKnhuRFAsp2zyLW16jpe6l5XPSpUac5SlFXcdWvX/hwhlVQJmjGUapN/2sAKfLlVaZNagXisuT8lBVJ7eeRPLlcVNNcslOpa6HGnTpShVVrdvUf9mkiVgxLupq7Z75YTHcAuNtZ8iluZc8irNsyu8IgiZBurprtumpWN6cZYBOy0ejT666FzykkjL+f5aRiooWMsspuJCIkSkO6fzoJ1kyDSx6dESHi3LisafvO81r+SKqQc5PRRvrqWI4vJQCYRhNtWLab7T50twPKeE1XgjSJXZrQHeake4Dt5ayLsCV3clOpFQS1vudywlWDVSLjy2dkupci8tLi2yP3QNWY7Fli3PbPjdWfHbmaFtxBO6pYRHDGQkMaE1lOjKMtZI5HQhVxLlXSSS38y2lmYyHjQpI4qSzC7FkM4R9tZ/lR2uyZIyJGarckRQeYDsMdYxXLPV7mqdKMvaOKXKvw2LMKRwSg5KZFSoHIJcxEuapOyxpiLIjK1cRCgAJ+7XTGUl/E2HCTxFPkcWne4hh/0bLKQwNWLS7IByQqZqG7zO5kjAEgFOguIdpkHl/vFrSdp7x0vojWrD6rNSklZdizIXxFmSORyKXzhLO0h3IVeozE7Rx+YNh21I9xnM7OkYcVdJQj7jV0KFCEoOpJ32JoZDE5GBwKWZRcRJJ5ZDhqrxuWcFB5cjVbeWKLKIhf5qISjGXJy3MalKn7TlafJ3Ra+zmORJmAQoKEcBpXKDKGqsMlxsMplj+QVeikW6vG39Wq1T5fekl/wDerQUaaja0dLj4ViZVcx7yxpH3ojPPnAamzNFG7CTgsakdP3IaRAfNFRKptdXvsVFUpxcIq1uxLL5a7JnykYSrSwDL5AcyVHaKlttkYBzEtULO1S0ikPKTotawknGy0aOqeEpXgla7ZrjELCFgAQKkjhhVmcpCkTiq1rL59sm75EgWrttElzb4dPLkNSk4ycmzqdFSTdO11pr32CGAyxCWVGL7qkmtrZYSqRRCVlqOeRt/lpJsdFqxCD9jWSCNYwwq6a5oqa3ODWCcUrJbk6ACCIRki4kqwIU3xSu+CgrPnkmtWjdEiyalTdcRgjLkNW6g5rayZpRqSScXrfYuQPAiK0j/vTUyNFIscASOWTbVS2QGKGVzjY1Si4klSOMJL5mK55UtbJ3Qq1KdWlCzatoPjURXckRJKsqs0b42EHt69aWKOM+dvQSPjKFV2jpwB9KLVEcruDF1BwWXp+dPmaz2K0byRyDkAKOg+vahS9i3o9e3c6+SNOPsrrX8yxbRTXALPEfuld56A+9OknDgBQUkDKA3OzP19aiCW0qbggE5YhJPu5I9c/eJq2hAvSTt8sAlhK3Qg9cdKxg23bp0GoNPkcUmvyYSoIlhjkERMYJK+aGyx/DNHLgkvwsWS/lj7386bFMk8sjgjqfm8vsPQiniVJnKJJl2Ab956Ac+hrotdLnWoSw3NaL67E9skSI0YRMYAwV9Dz1pxQNukjiBABXdt2kfrVfIaQu2MM2N+3cF596vcQsuJ4juIGOFx+VbQivaaJ2fcKmElGDghsNudkkyCMEbV8xV3EEfSprbY0azMPPfClv4SCOmeOc1GhMFsiKS7k/vCG7/XirFnh44uBuTJUFuMZoqU7/C9jGlTpxUZwesU/v/ImmjP2lVKL5qcgfdGD9TT0jeOV3k8tnIDfN82PpVaWJZphOuZXO5QCoYfXmrMMbQqC+xMAL5g6YPt7UUpuMXFpW8juhSvL2llr/ViSSO3WKNz5YMi84U559QKllkDjHmbELfIE+b+gNIsm+T93tlj2kL+XvipLNUWcmINH0A+Uf4ms076NGjpp1Y3W25IiSTQ/J8j9ivykj6EVIpBRGXHmIDkNjp680hgedmcIH2qB+8Yrj3yKacwoNvO3CEhuOfr96pjF7NESlTq3ukmuvX0J0jiuIxmM5DDJCirMfmJkCLenOSIv61WghlmkkCS+WgOSR1+npUybmmUxSPwpzvyw/StprkSaZhTjKcnNrXoWZrMtErOJQCMgMwXH6URRIgy8cckmBgMvP88U0uEtipMkmT36/rT4S8qsxDfKRkL1Gf0p+0vBJrQ6XC7bnH+vUeCryEk5jUE7Dj5fxptuqSM0kYU4wMbv8akVomVgS2d2Ce2B9BRbrH57YAK7vl/cHH51PNaMrPT8CKuHpVKcW0Pi/eSruKpEMhfl6n0qwWKgCOSIyA8Kcc1DJc7HC7P3jHb++XaAvsR601oIfNCtFEcjBdF5H0+lS7aW7EwcIXS66eZZEpmlYFP3Z+R8dN3f3qVIkGFEUfyHnevXPpTIIZFBxgk8Fj6dqfGjeWH8xCRjed27BHpV04xhq2Yqg4y51Z+pMkasxxjAYEqOoA+tLBL5E4ZxIUbIHzCoHjA8uVGkYkZwQOn4VajiWFRuBZd2d3ofyzWklGKZ01aNOdn1LEqwWz+bvMZGMj7xNMRIGX5FSTo3K0kkaPvaSNCcHBTLU+KOGLHlZLYA2Z2j+VKCXIc0YOmt9WI5MMzZi8wYPzcd/WrCKmJItrIqYbt/9emO42lHB25B+deM/hTjOi/LsxHuJ47n60NXjZrUiNoWgo+9/Wo9mCyEqoC/dxt681KhiQOQVOWJx9KbNH5EgYDJAyF7nNSMqlRwNowoHv3rNPZWJe1l/wAONhKzyZVF+UYYluo7CnIhhVt2wNnPC8L+Jpq3JR2ZMKAAOfX8KS3nEtpmXeXLDOAe1dKhyNzS1H7NRTlbe3qSxOsjHYFwACT9081Z8tWGWIeYZyo+lQwwCGG4ygPHB7k59qkjtd0iyGR/l4x6kfWtJKM9b7GMlG7kmM8sqCeAM55apdwO8EAFlI3dsU5UyMoDsJwQeMevJqBcxTNtJUHqpG48dMUo3as0KMVayJ4YwkQEbryTj3qaFHYZIAGM544x3qsUAdtgBl6gbepzVicAElRhUG1h6nuPWsuRS2Mmk9CSPfvDrnaR82cdMUkZjR2kfO5Adv1ohlXyxuAA4Q8dsU6QqwYq5MfXAHTHvVbPlIlq+UYhBkyoBlyGJb2NOlUrJGIdqysMt827nPvTfLAjYhsyAgn6A9KYt2QTIqYwCW9cA/SpUbrRkqGnuk0qyrhw3mOCMqF28d6SLiSQh2Yg5I4PT/CnSTNI6qc4OME980Rqis6xhtzck/3QO2Ku/NHQafujzKDJtHRSCT3J700GPdHGItuQQct1Hemyb2h3Oqu+SAQpz0+tMLeXwM/JnKCps1pcSXS5GVEF1GegVtyj6nFShSUicfNsIzn69Oahd0k+7HgjHO7mlit1aEuThs4z97+tDak1ZFXVuUsXjrdIrcLKmFU7vbn2qO3BeU/xAHaWZeOnalkjAbGwuVGOB6d6EdIwVSQKpOflXvTiuX3Rr3Y2RNJJ5qkcMVOSR2x1qB4VeTIXyxtDlvT1p0T+XEfLG/JPzfdyTTLdy435wGJJX2+tCXLdIjbWKAFI2yhG0gl29uuaSaRI9xiT7wJLr3FMUxMBsb7uMKenHv7USSc7SBv9V6Cm/f0Rq481tSOP5WVjgcEbio/KnpJ5b+UOdvLY6CokGIUIDM5BOeQM56HrVibezZGA20jH3uM05JRsEoKNrEX2ZA8xlYNGxBCn370jgIGji+UsxwfvU94nERZMCYruGO49abcXC4X935mSWOPWj3lqhKFmmiyHOcPgggkDA5Iqmo3hnEYXf06dfTGamTEas2SoYDAC4K5755pttaEswADYJJPGTzSfKl7zG+W1pDVtmgvvvMq5yBzjGKV1W5mnDPjPHOePTGKdK2R5ZVYyTz/F0qKKTy2kjZ+gwuenHToKalHqrMqLXzQSWq7iu8N6HsDmpbhBcsqHbhU2eZtDDioy6SP5iR9chhu707a8qE7QQh59lB54FYcqnNNmVk7OQ2VESIJ5agKcD3pZAjRZKAFsDO6nkLcoDDgjkAlu+ahby3H3SHBxjnmn7Np3L5ZWtEsQnK7Ad4QYYn0HalaFbhAQSojIdRsHHFQghfLXpGeXVl3Hj6U1wm+T5AgYg4Zev9afNJy5RbKzepKh8xHYAISO7c1FK5nljLA4C7Pl+bpT2uYzE2zqBjAXt9OtRRoI2A37wBksy7cVUXyuzJnBtxvoSfZ1ilLIwyVGfXApJIALMPJ8p3Aqq5zj3olfy42WMcEZ7c/nSS3gnRmaPCphQcbgePahzbs7XsbrWyWw1WjIHeRR8pJHA+poP+ixuxHJIyBjBzUMKRmT5SuCDj5e9JJIpDk4cjIA2nnHTpQ4qrL3RWTlZX1I0T5nbylJByuz3qSOxLAOQQM5Ebp6e4NKVC7GC7FcDK5K4/Sljuxc8EscLkBc4z6ZpKCd0tTKpGmlzQt8+gjQrNJ5sduLfpnLGmTxRQpEsiluCdwzSzqSo3b8sCAOwP40szH5Rs3DGDkd6txaspbHTB88LojV9yN5KBQBgKWHy/jioTZusEaghpwRhiu4A5qeAL5cgZNhGSU+8Krl4ZAYVxsB5fn5vwqlZR5baHmV6cX9r3n06ep+XcUqWzlXIErZAk2tirE+VdGGyTJ4cfL9c1Vnkdp5EZ2dxkAleBn0zzmpbeV0XY2A4ORIVOMGvjq2BjJx5d92eHSlOpPWfKumtlfr0Yud8Swu7nd82ex5qdEMTHypTHyCdjc4FMWQPMigBzyCUYce/NJHaRmWYkyPluy7jx16cV1U6clTUrK63uc16lKrzqy16Xt23fQltCbe6ySJHzVq6C3Xl+WfKAqol0Fz5CNEgWpHAkdoGQ5jFZWblzyep11fZ1uaM02+lgUPbyJNJK8stWHkDqfkkR3quvl/dkAcg1ZeYoyoEEeWro9mpfBFadSKODlNOdWelnoQ2vkPcOk5IO2lEhSJoxnYq1IHlh2o0QkpIYfIRHbhyannnSkovWP6l0aNRONOCs2vi8kWoS0rSeY4fa1Ohzcuxk4IFMyMqC+x8Uh3QrNGsolG2uZxUvek/l5HRhVUvJWtFfiy4FHkkEnZSvEJYYdnmRZNU4ylvCZEErhqtpqLOhR3zGBW0IznaMXcudWMqtp2T3uyZHFvKJJkV9wpqyFZTnEaMKWEAPgYkkzVoQpIrTP8gdq3jT5pXla/kOS9pGm4t8+7v9xJD8gZgd+9qiis38hJGQb0Wo3uCylgN53Vb86584QOixgitHRdKfNDS/6EOLn77moqNtF3LEYRI8Kd8maleEQZOQkZaqUglR0XypIwTU7yec6SNJnaalU2uqs+5vUUHFzrN+926oszXULeXbMr+WRToWaWLy/Mk82q6zrOQssYDqKmLFkRgnmANUuPNa2yKjT9u3KbSXkSW7RQPhXLpmprnzBFhh5Y3VExTZuyYJCals5Nm+MJ+8ArWnK8rzjdxHSjW+sqcE3Fb37DzPbWKFS8ty7GpbYBYQmyMbmqu6rKNqoA4FTZKyrMsmwihRlZzvr2PTp1466pxvZ3JVVxCQsu8xrUryNctH5O8RkVDBK2SpHmTg1caN0iZRGMqKhRqQtKxyzpRdVRhLRdBYynnSISJJcUvln7FNECUO6n2twi3EkZ3xhFqJELqnmDzDmtU7apbHbVhCt70ZW/zLt5H5bspQOgp4gFvcIw6TNSiY3nmgJieBqfDctFdpDO/AatYVKjja1n1OSHJZq91dP0sMhxIqCLZGCtaD3Ec1tFHMShiaszSQxg2fJE6vWnDKm/zCmeKxqW9uovodeCjSUPacurHpCk0zgnBkpsbwMZ2Dy+YGp2RGsYOLfD0yJ0RBJsI4rRJ8zbInGq5Wptb9ehJE7TOYogIvLNWEiCBY7gyRhBVdEdbmZQlzB81PhIIGyBMS10aN2kdSjGDc5PS/6kwRrloz8yfLVpH8kp5AcwoKjdmt2wsk2A1V03GZcRzFFFS4c6snojGpTnd+d3/kaKIfs+3Y4ctQHLxBlITyGqOUGZUDECpUiMLiV4jsFVT0Vm7ovCe0oPka0W3oTJ5WzegV95qzFuSXexkzVO2UK77SJYg1WY7hmlUB+C1RC8U0jahGcpe8t/zHeY73EakmNVqxD9mFyW/feawqK2m3OkUh2fNSzMPJj8wlHiWo5ZXabsWqFrVElzaprr8y1DNi2kEkheTAZTt3eUxGOMVYdIoZcyP5aEqhIX72QM571VhHnTYB2XB4EQXcSB3JNWA4lkaEOTIDwQpXBHqelCTvdmuqi1d3fR7jmdI54xDJ5ZBJGMqOKtXLb5En3yM6gZUMOD/hVOW2QyC4Y+YhA/d7tx+vHanRSojiSSM4ZTtCMW4+nWtJqy0kVTjUnQj7RK90rrp3LU1ufNYlD5bNuIboQaenyRlIgRtYerZH09qhSbZIqtE8Q2l8lixJA6dKuOu1VIO6QqM/wnjsTikqk2/Ic6sOZxb/ra4zzopsgyHzEYsP3bMCce9W7dh5O7zBv2kM/GQewGaghI2GJoogFIzIJC2APWnRzL5bmSN5AG424weeuKpSTjexyqnCjBucdG+m5KsexMmQedgDletW5mjIUMXIGAo3DJpjBoipk27DnaokDH+lMRvMBWIfcHI9cfnUxTm/eRdSfIoyTTT7P+tSS2uWmR1A2bGKoGbcTgdsVPDL8nHMhwFCRHg+9R2hVTuktJXkGeRhR/SpdiOzMu+Of728KMj24NDXTsVGTcoNe63v6diwiqiuskQicnBdJGYZNNKLbywGTLxmM425+8DRNcS+SgGIh1aVl25I9jTGkdsxy/I6kyIR834dKdP1sOrRjGaTWm/wDXkWMExMro/GGGc5P1NSqY57f55VL8BfJX7oH5VHGHVo3YRJLngBizt9acjfPOpJJ3DAbpgCulJTsjeUZU6dpO12WYjvTckkkeDgtxmrEc+FRUc7g3Xnj35qpCUjZlaMkNyd8fftg1Yid5Mnykcg4BRT0P40no7Lb8zmUuVKKs15luCBWmaUbQcfN5XzZz3xSugh3GPMaKpB2t+v1qFQ9v98iOPHA4yf1pfNLRHCOw6FfLOOfWrSco2ewmp35Fa3+Y87EmR2LFg2MyyDFTTR72PzyGRcY+bpUSsktqiHJcjLDaVwR70+F9seSmSgwX9fx61Tir2udHs0vem9vQeZdl2hMmeDlRntUsRdEZomywUHGehPtio45Z0XDRLGxY4I7g1an+VChdSu0Fieo+lJwTSFBvlula/fqSi28tNw+6ADhOmT604RyRRor8BnzkelVrZ180qx+fGF+UKePpUkKyqrMJGZQxbDsa53FpWluZSm2uWTs33J5Ml4wiIEAJYMvQevBp0LozlYgEx0x/F9M0xLhDgnDOSQMdB/KnPOIEAGegPfHNdNNNJXRnzLVR1aHndEpjJByBgoRkfWpYi/khTh8Abt39KrS3KvIoSOXPIJVRt/M1biljj4BwDj6HH0FVqovQqUko6qw87VjULuZAcE/hznNKsEkkY5GzJG1PemqWXeHKMhHAGeCfanLIzDLt5SjGGC+lJRa94lu2pL9mhUKsZ8rBIJHepcSCQYYxx55ZW9KgikjTne3Hz4KlaciFt7DADtwW+br7URnJy5Wznm5O0SZ2LtskLEZzyRgjH0qO3x5mUDktwQW9PSpbaXKiJocnJ5Lnr64psj+RIpyM5yBTbadnqQ5WTVieRRblmAGHUZzluc1IqAq0rL9xcL8tV5ZnkiKjJAK8D5amkczpuXqwIJK8hR2qZWUVZbk200EhYtHuH7t2HPy7vl/CknKo4IYjbyBzjIpzsnk78YxkLjPNMhkWQjMYOfVumfpQk4x0W5KutUtCScooD5ORgfnQrna+3nAA+lPHLlZF3gnPHYZpJnEMnyDy054PcUteZK1zN7qwhbHyjrIPnw3OD6Uu4iJ44mBI5Jb0PXrTQ2FJB/d7s49MinQyr5gUkoFKsCM8jvVWjy2Kt7pIg8uOMbvVtvp7060ZZAoySCdrE9wKmLRtE7I7AqNwz82ciq7MkcO4AFu556mov7vKjJO6sh7K5nbcA6jGwdlzxxmpPLWfKY/eRDaD9O1QJIZHzghMYUgDgj2p0sv7l9p+8TuYr1Y9aWt7onsxIT9lbB4Y8H2/nUYjbLbm3KRk+x/CkyJQ2zoOWPoB3p8c+795uAVT1KlcgVolLe5pFP4hrboHLRgAD5h6kevNPdw6hlUnH3l98dRTpZtyMSdyAkbj1PHGKqzDcYuWGSRw20A8dcVKaTTluCd5JMsonlgfNvHIwf5VAkQhUID5eclAM4xSu6Rz+cucZOM/NnBqWeTZHHKM7CRuUt0IGc1TlbVDi3sQXAXJ+QqcZyOuM9aehBSRRkcZLc5/KmTt50qyHGUGBn3+mKYoFyXyccgsMdB61Ub8rZqr8t2PLN5mT8xVsYwPug0s0u1kkiJypxxjBGelPYrEY+eAAe/OKhARUBxvUnOdvbNKcdmGmjYsMiy/KyjzUOVG4jHPtSuqIrMpPyH5sep7VXuHMmWUfuxJsJI68dc09JY3RliY+aE6tnbkD1p2d9Xox21uWUySYhJgkD+EZppBt5ZD5pIOVPyjqagjPkFXZ+QArMT39qdOw35IHJzubvUyhbW5E0luyxG6upjkYHjgHtVUxxRQtGTvOc43ccd+KTzMRs0RznDfT25qUoZ02HG0AYJ55/SnBKN7hCKW/wAxCsSMwBZeABgfePqKeUYRRhmHzPu7rkUMv+kZA/1Q2/8A1x6Zpz3AkuXVz+7VSxXcP6c1K5Yy2E4pbDLaN7eMNgLn8hj0FI0wkkTrgDduOetO+2bVJzuUnAAHQD9aiRo1ZUGcHPO4nFayTa0ReslzWFgKRwlJeZcgEDPTt0FSLImWjJIKj7rNzVeQ/v8AdkIUOADnJA70/wA1UtyEjMkhPXceT9azak3qyJX1k9RYQJQwHOCcNx2qOWOPIBIwRz83rSrN9m8rcCrHnAPUd+1K92Hl3hQy5G3px+QzUXXM7/eXzK/OiFnfz1jIGMggj5eBViYFFYI5AOMhj1H4VWZlZy4j3nruZeRn0qRmihTAJaQYOOeuPUVdnHfqJQlz67Ma1qkRD8fMNyjn+dPRYPK81GDZPzjcc81DcXjokeI3wOCN4zk1JbKTEQSYkzhi45B9qzjzyjd6GzUlFNuwwmPcwtnLZydvKkD6mpPL3KNo8mPAIHvSmJUcMMbyeGOc1EiTyxt8+JzkA+341Kcrcy2MoXs79CyYlkUkHBjIJwobmqsjJy6yNuxt5yufwqTcLi2SPJXBGG7EjsQKpPJuaItFtTzMYBP/AOutaac9ZbF0uZyvLREsMYc4QkgkZ/Cm3ASOUyKjkBgMs23Bqad1fbHvGxcEfeWj7QCch0EY+UBc9Pyo5XpY8+qvaXjeyPyxbTDC8zxyCUhsiPcGOfXrmpftNxLlc+XGQOi849s1mwwB7gI4Aj25LCMZLD3HNbSOGSJUQRxqASfvHg9K+bm/YOM6qu3ZHzNCrSr3s1C17p33W2xVUiEMF+/LjlF6+xxTz+5XaQInIAWM9M1OYIx84UPImV+VegBzULOm1AuOoI/i4/PNdfMpQvF6f1Y2UK6dSlB6RjzeVu9uvoXrSX7LG23MchFZs29blGDZEgqaG4iSYtPskRqdFPDE7RAqYt9cdJRjJylHU0Tp16Kk5qMmrK/Qd5jSpI7RgNHUkYEu4+ZGQTTLa4G90hQQDNSeVJHIDJJEhdq2u6VSLSfKRRqValNyqvmltbyRO/lF0h8sx7lqCwG+CREQFEWrO02bA+VCcCorItMzQSERO6VDlFe/a6Z006qpYlJt3sn9+xLbIFk2rOEQ1PjYjQrIS71nPHJH+6jdJdrVLczlJI3XmRxTUZ1Y3umj0FVg1KgmrvV37bmjDI6TRMshJDUGWRndxIgkBquhkV5JAcSZq0LaF7aCRXd2DUqKhCna9rkqdP2ilNJp7J/gS3UDW025Pm8s1JbSRbyeTJmkmRkd2XMbbqlgMccnMgQYrJVZQWi17noPl9kqUUk+4W9rLaEMXUbBTzeNt2QpnyzUcZDxukMp37KuzW0JCPIWc7a6YSk/jd2cNenSpaUUtX0EdHnIdfMSDbTm2pCMgRhKSEStFsjkCBhTpoI3TYJB5Yat0o8iVzS0oWlG1tFZ9Bzz/ZpZWzEYGaizUyo+4qEMlK6xq8QPzIwpbfTkZ5Ft5O1N6ay3ZlzVKlXmhNPldrIsylI3AU4cmn2+LZjMUAcPTYEY3JjbbnNNSNmRFzygrOk9XybLf0PRqVZxjKpF+9okvMtSSlpmKkRJSuCzQlZBJOq1DDavHM4BHSporVyLbyt8bq1aOCg7xl/wxEI1XeKs3vqSrC63K5ACAVJDNHbFQ0shhD1DtZHUeUvytUttlhl8iPNCitXrZdzkVSVOpTjBczbtfy6k7SjfkkSc1aeN5UMCyCLa9Qw483y/ld81IUEO5pgxwKq6tzbdTuiqkE4yd1cEh+wTYgchGqw673cD/WkUyJCyh5ZDnbVtEjRGZf3kairlJSalJu77GU7UrRaSi9bPuMhutlmElQRyF6tNvs1MLfPIBVb91vYSJzmpHQs7hpGISOsvZPeR62HqRnRc5ba/KxJJD50nm5MULVMiOpkkVzgrTUglmLrL+8GafczRXGVjKnK1cpNpU1stTy1ONSo5O6vo7E7XU0trG5lD7EqTzjJ5LMVQu1CYNqspONrUxYdkaqnlI+adJwU/e0Z2StywjJNW79SRJg8wZk8tGq2kD+Yw+0YFVJLeQXKgbeGqVBFeWj+by6GprVFF2sKMJzU6cpO6u7Mc/n2F2kUxQ5iq0kYzHKhxuFRKB5Rilz5SJSxp5sEO7JdFqnFyjvZ9jSPvUuWm3vbXuWradh5ixPHlhUy4iaPDKm41XhQhJFhAElXFtZZYVjlOQrVFlSjHktZvqdCUlH2beuzHvCJ5gSZEQPT8eWAGfKiqsUTzQ20LDEoFXIPKWzWWF3JZa2bS92T0M37Z0IuKsrDYYoLmXCkAKwKyDKk557dqs2twbmWfzHwWXa+1uCfXHFQJMbZ12k4AVvvdAfbrVh7eKQ7TIm8A73XqCfarc3GLj0Oi1T2Sbd5f8HsORYUuMCch1Jygbkj0zT4ZHVyqybxztkaQZx6dqYlkIZVFsS7qRuCYjznp1pyQmWY7cXAUgEyKMZJxWLkmoty3N8PKpCTp1Fdb72VuwIu64Pku2FBGCzdT1q4GMsbRzSiAb87nY4496SKGWC2MILgth9yttA9QKkizcSYd3xhT5bsM8GumSUmo20XU8ydX96oRjv8AoSRkbJpWdNjY/i4OD2IpEid3Hlj5+WOMZ/DPaoNqs8kRgXhRllUdc8e1WLfAmERy43Afe2kZ6VEqThe5KddO17Pta+hJlk+4QZBndGW5AqeHKH/WCMkYcFvX9aZDgCRVRHRW2tJ905NSxxmScqvXaSS3t71MVUWjR12hXsp6E6Deuc4jzwUbv/hS26/Z8SMYwT8oIbcOPWmpbod37xssuP8AWbuntiprZJZchoymzAjHfpyetNyab19RpVIU7xWzttcmD+UMRuMlujY/Sl8x45QUIMRXkswUg+nFRx82asX2EMeD0kx9BU7gPb4ON3BYCMMR+NVG8XyxWh3yqUpN6+9pf0GQxPvBeXypcjJLdRQ8cgJ3CMyMwxskPT3GKn3DytkyO5XBWQLzgeuafJMArskmSchTKpXn+VaRnOMtUcbqey91ta9evy8hUh86UgsvQk/KO1TPtS3Xy0ALYwRn+WaiCpKFYyYfAyIu351JHb7CjI7BNxBPmDpVOSTT0v5io23rW93vsOmETokrJmULtEe0YH54q3A8qWaFnEZYbTuk4OfaoDCAqozM24/KZG4/PmrMKsX8vzMhGJIVgwH1GKHLm1k18iq7pq/W/wDX9MmB+RXyccg/wgEUwMYlR0LnkL8v/wBbJpU3NI27hMhsL2P40nliRxtw6lepXrj6VKUVGz6kyptRSb3/AAXYSSW5+zsjbNjZfI+bOe3NTOEklSVYxlQAw4qHbvlUhEcAZAdduMdqlkiYyJkKImwFXcO1DXLGNiVyR11Vu5MSElaYgCTtg84qdXfK/JuHqF+7+tVXYKwLfLgAEDHP0xVgIHCbSIwGyRxWzk3rJXKrTpVGoPV/kSIq3P8Aqwry5PyswyPzp8cXkxANNuZQdy9gRTEieSbeWUAnhgeenpUrW7b281DgHJx3B/SrjeUrxfyMWmv3cJf15AXmni/cAFVOc568c1LbsRJFncxByNrdaSSD7PGDERHGnIz0BP0NPa6E0SSfKEweec59h1queU/dS0JlzNJdGIbf5pJpSQ8hBALD5fpVjK+SG3Ofb0qGEht/mOCpPH8Ofzp8QWMAIfkXk5Jz+VQ/dTIck1zSJGBOSoL465+XrUk+2V4ymN+AFJbjI6ikhU/8tX/d9l9TSj91CoAHyjkZ65+tKMeZXMYNSV0PxyTzGy/Nx83NOhU+YZHcDavO7vgdqZKGyfkzsxkelKCqOqpIqbxvyQM8/nVxfuvzEtm7j3Uu6tnIJB/OleN5GwUBc8g7hyBTFGZsnhs53dqmE0kOzBJVOoKjnPvWV9rMyfdDnym0bAX2n+KlixsIXgYxgdsCpJ1KorDJLuGA9M1GcpMWAxuAz+FVCehEXo7koaMqwY4YDaOvb/GmxAyRu2DjJyjfKQB70yPZK+8AuQMj60iwZfe5LHJJz+pqZaNSuTP3dUSzfNAChIAA5z69qY0ISNSc+Y2MZXjGPWpZGRULMpfYANoX8qWKDYd7Pt3ABtrcAj0zRGV/eJ5vtISJM8btoJBHsalcBCp2Ybglj8uKV4NijlTnls+lV0YKVRNzYDMQc5IHaq0kwS59WSEAsgAGQuR7HNQuMSSL0AIyasMPKO9l27hgkH1NNaNiOHCr2ByxPvRolZD0tYQ7RBvU89mAOA3Wo4z5+9mYhmAcqRtIzye9SRQgBgwPTOPUjpRMnmOrIMNtVSTj71CdlqrDVkOVTK4jBGcDBP8Ad9KbNbNG7b8tvI4PQGmJIPtMQPzfNyfb1q20wOCMAk7QC3WpfZk3cXqUlURq7SDAIOBupxR2hypB3DBDYyRinyQOBuZWABLZyOfpzTd+F8zzA7jGV29B9aW2ok2tSNIlYjeTk8EDpUEiFfkwADkkhipz71caJgVZQHDgZJYcZ9qjKbGUZ3Bs7Qa0crqyZ0c+mjIBuEQ81Rkgc/eHNEZZJGRiWGCwVWCgYpVi+RTnpkHPqKcy5dQ3RWORxyazaetyZP3hwRoLZ0To3YYqGSMvGdwAAPy59falibMRIxtxnn1FPtmPzDgjBIGBwa392nZ9TX4PUPJ+1SssiZAXIzg5NNgXYwE4JVflHTrn2pTvNsu4csRk/d/ChLbLviRlA+Yr2rLXW7Juno2TCOQRKEU8dCX6Y+tRPcZAMzDeB8qqP8KelwoAQHlTj7w/rTZY1uyCFDMOMMvQZ9c1UdxK97kbq6ZkONrZDLt5OTRHI00KEYQj17Y470IrBXEgTZ9efyp6L+7XfnK42t6+2KubjBWa1fUpyUVruQ7gkhBwOcAnHWnlMLjG8nk+5oSJxIS+BuJJG7oCaaFBIUEpzwODSV1B6hGTkrpii3Ocj5Dg8jLE/Wm+aGCIOAGwTuKipFPlv5UjeWckBgvGKEjS3wMF+RjPy5zWUafWTM4rlbk0LMGabKbgfug7ugpoQwxTfKcnnPuPWklUbdwwQOoHrTY4pFXgb9y4wcdPxppv4SueUY7EkHMeWznG0HBqDYYZxvkCnkct3pyMIlIJyxPQ9vypZVFxatIzFvKGU4OSfQ1o3sprQqUHKzlohyK5vHRNoUthjsz29aeWOxQDlW4Zien0FVV83KrI5jKqBhV7mnIhTa0mCVbHy04q+z+RiqsU1FBcJgNEi7RsBEhY8ketNiTEKMHVXH3mH/16neWXyOgGDt4+XOfwNRtEywszMd4YAdOlYx0VvM6HfksyFlRn/wBcrEfNwwz+lIIgVZiMbfmJ4zmo3iVpmKhY3wB2z+OBU5kVFKlhjHU9OO1aNxWsWXFuybC6DSOmEw8Q25PQ5qGaAqwcxl1BzlF+6R6jNTyM8ixh/vdMH5gfftURhMcjRn7jNkKO4FNprc5ZyUIqUluflvBbR2yFoCTjG4eWVP1zmkc232gLJtyxBAZi3OfTpUGFw0xcAhz87Lzx2xmrySEIFJO+XkSMxxj2FfIpylG8ovmXY+TxWX1YJzpxSdr9Lv1T6sVpPsbPPGQkR3bwF24+mKY1kFe0kLjKKRGR1IPuaIwqIwTl41/vDYxq00W+FzLPsG4D8T9K2jFxitdV+f8Amexg6LlCVZJxjL7rdUuuvYq7sW6qoJLNUyWpWGJi6AwyVG+BG8WRHtFTeTLbQpGwd4ytdUYN0/aPTzPIqVaE6zhRj7un39f0HLHBZkyFMZFNtZhN5sWfkFOR7edzzG+aA4SERhDviasJKdVctn8ux0yq1IUnTa5Umhvkb4naJxvAqRLeNUaNMOc0jzQfKwYhEWnxXDQpBKzgeY1TNVXFQhHR7HZFU69VQptNpJPzGRQO9yszgYWrKW6N+7WRUfNRRbSjRpuBFW/LUy7JEkQhaVpQglFLm63MpVVTk6cEnra/dEEStcIH8pRHUnmqkJySmwUv2lpWhU+Zw1El3IX28giuqM1WScLJeR5Nbmi3OmrvZF5ZuUTyAZRRDCkJWNp8uTUDyi8WKbGZI6v2ckTxeYr4INYKMnT5Z9z6t4adWUI1F8K387CyIIZAJESSTdSRxBVE0aDzKV5AZ0RYx5qGmz3CJeRLhUCiqa5JKCXmZ1MPOnBygk10sT2aCZTdSF8basHeY0dvLck1WEguUlJmJRRSqXuJrdZOgatIUua8r7nMvaQ5Yp6vTTuOijJiYp5RCir0LPbJ5pk3zgVC6j/j3B4QVPczl96DKRioWqte9/yR24fL1TUqkmt913EgZZIJJ0eMnbT7aZzCxYrvVqcgHkwSRuQq1Pbym6iWPLuorWEbQbtodDp1K0kpuzXw+Yt7vsrITSyJIUap33PbsEjEceKrIoGYU+eJhV1dq2ILg+XC1TKUmlK2rMYQftZVZS5U1b0tuRRWyQ2378nZIaltXbzSso3oTUc8udvnRyCMGrM22BDGMjmuil/Cak9WctONbmVSCsk9PzJHdIZjmOOKQLVhYSyF0Jw71Re9jeSQkp81Tbon8wyOjvWVm4ryPZ9rGXNyy5m9PwHp5ipDI6ASVcgj84BV4zUG/cixwx4jBq1Cyl5F4d1FU5ucVbdnBTpOck7qVn17Cw2riZ1SP90TSxxyJMGSMRuhpzBpCrO4MaNVmQFUMkW1EQVUpSgld6voelKhGdHkjJJN3+4QDEH2dJY40kFFtbI7nfIUBWm200czx+aZkuBRHES8gcCNxLWrk4KT2ZxVqUqCiopPuXowXRSg2FGp0p8lUKiPIpouT5yFHJFVbe78pURbaSPbWcYTmkkdmJq81NwcHfuzUSYIgAIjkApscghGZS+9qgEk1zGpi/eRo9W32qgDSbCzU1Dl3MY81VN01Zpf8ONhjSBPM8wO4arj4kdWzJHOoqqIhKXb5wc1IboW+/EaOgqnGU/ejudLlGFuS1vL0LUW3azTSlJFFDzFxHEj+ZGFoJ6qOYEerCQCbAKS4K1Vm4WmhSq3lajv/Vx9g0g8squDGKI1KfLGAeaia9naRIWQxjNHzm4CIhd1epjCXPdqyNHUnZcqtY1EdDJHcyAGcKI9y/cPp+VRx2y3LZKKSNoHzcBjycdDVWKQAgQyDy81fcSp5RJkEhkAO1ug7Z4ojGVOfM7sik3NXatYtITGsaOODkj950wfU0yJ0+yyIkQjy2PM7uAc5OPSmmcqFini6sMOufuj3x1pyTIMmNH2DGc+uOmK1VPX3l5ms3yQjLb/AC9S1HIXkiK7zggE7fX3ps9vLFcwtER5gBU+wPOeabFGInO1W8wgBSV+6cdefvVIuVMZZ5H2sSffIqZwlG7ig1nJRSt3fns/wHsFkkUxuAATul27c8elSRJveRw8cjowIJx8opUJnciO3bO0co20Yx3BHWnW087sv7oOhBYh8duuOlXHmlutS6MKftW976X6fLzGyghzHDIr7sMR6t9avwbraYtsITbx8p79aZ56T7shxkjEbqqjP4U2F1keUzvMfJUHCqFBz6c9qSqc14xWxFVVHWairrv6F1JAkgDbQyrltmGPNLCuWJYApnALbcNmq7sgRdkY2DO2STPWpIWJRDkeuYvmz9Aa0UHGF2tX+Zc23OKjdPqSAK0rM0v3cgR+YF6dgKkDAbpcSR8grJ3Ue9RrIOSyE4yWD9TViK4kfchjATjaeOOPrVNN7oVJ06ctdZS0Q8sXRSX2FeuG5p7MZESNxvJYKG3cke9EeLeGJYgXPmAl1bjNK6M5KNE2ASchh+lYwum7LRFqpJK8krLtvcdJCxJ28AHCn7vP0qZixjAcZ3oc+x+hqBXB8vDvGikE7154qxJPu3DPl4O4H72c9v8AZptues1sb1Ze4na/69v8ydA4RFH3AMKe/HrxTkDSFisjRvnjrz9eKiguFUksWckAZZv8RUzSRTRBS4ZQQQE7fiTWsea1ktTGm1OKgkn3/wCASTXEglCmQB+A3yhsk+nehGMMyqckcH71PT/R4f3IKkMCSDkmkZWZ/PeIiPrjvmob966W5z4qM4pxS67kzRq5JaVgBjIT/wDVT4JTnCb2UD73pn2FOTyU2KvnZbIBWpUCgBmB3SZIHmbTxQopx5kXTm5q7WgnmrE+FTzRgg7sf1xUsMk0Lh/NDDvGMYAP5mqyykOcr15VSN2P51Mkq7BHhCwJ3Dbt4HT0rpjBtb6mlSEbpWuydSVgOwKgLAEv81TWxcHduUggn5KhiwsJEJRG/wBmhcwwhyp3rk/eK5FSo667kRipK7sPtx5pcgFo15X03etToVO4OM9BvA7+nao3uWGFdQmRlUT5vxzSAfaVETZYkgKvpjuaJp2vfQhJyV5bMsbNkwHljywfvFtwJHp6VNxMqEjY3f2AqpHO0UPkj727aN3/ANep0jJjZZBsJweWDCogpLdGMk1o9RwwxAkKvk4GOmadEqBmRwd2cgbSQPpTHlWOQIQC5xjC8/lSxOYpDvclgfmz8oP0FdPLKzl0BX1sXEnEkoIRs7gMluM05DGSsu0eYRg468dqbbk+aGUgbjvwO/51WkO5n+VxGSCw9/akoWvymSjq0XZH82QB8bs5A5ojXMmSMYOTjP8AjUNtcCRGWKLbt++N27I71ZiuQ4HyhT1A7gY71PMpRvy7Gb8kNmk2LuHQZBz15qJUwOcex9MUSTCSCVjkZIAGOKLdnMR25RM5+/t/pU2g1Zbg4q3Zkix8ZHO4A4Zeeae8rGJwgz1yS33cUhV5skjkAY+bd3oRVGYhzIQSW7AA9zVRV1cyWurHpK7SBWk/dkjAC9qmK+Wx3H5B83456VAUVZyD1Ukfep6SguF4yMEY7msIxcXdGVrMBMdzZJOASCOoI7VIs/mkkjMgwRUbqzzKH53ECpHUJOijBO4AN6Vq9Qk29kMbe7bZCQAQfvDA/Cle2MZ3NIHBXg7ehqXewyCQr/dBPqD1qrfOiSAGX5yQf7ucGpsEb3t0JEmUqHJDD7v3h2pk7IJ4nYgyL8yH6dqmiuIYgqgFwDnPoTSTLHcRtIg/eAYIOeuaGnK1mU90LbxxSbpCmd7HGPemqiLdKMZ5Ix7g+9RRSeUpVRjGdu3HFW2cbQz56DDe9OzUmkrEu6dkNSIyRsh+f5yy+qtmobqLGSeQeCfUippZvNiUNkAkZA74oeUpOhHEYAUAds9qbiCuir5sYC4UeYFVTjPTFIgLSRkMwCt93j/Cppk+0bnGOBgD2FVXYgkAnGAFNaQTtojWN2tCYqcsUGF3leW6n6VFJ+7nYMm/pgbqs21xsiljP32Y8HvxUEnZWUDgFTuLcDtWXvNvUSvsyORRJAUUYXJOfSkCOw+UjYCclsdqklIZRkfcUHH3u9SxTKgG4hUyR06//rqto2kW3eOpBkRLnhsEYpZZBGi7RgsD8oGc+vNTuqSKzR4DZJ+lU50/0pW+Y7AACcEc+lEYqS2CCT1FjEbth4X3AjaW/SpiHLDDEOCOSABgVGdsjuFJz3zng47c0qP82DjOdozUtXsaS31JL4edICdrqDgcDr9arwllAaTGWwAOegqdwQVZ2wBjG7oSPpT47lBE8hQ7oztGOAc+lNNuNrXIvpaxHPIskUaq3zDtgt096WOHO75vmALcgcgU95cKN7b3Iyp9Pypnn8NggBssSfeiLnGNiOZpJJCJiaNmkAbJGfloeNZ1Upn5WwRu61BbuDIEEhUBsgbec1ZnRUlEmMEckDnPqahRd9W7oS5tYFeadY1VRkSIoygHH502OTG8O2G6gbj1+tWdiyxghTg8tyVqJPLWTeqbflPT1H1rdTS3N1Z7oieVZSWQA8An14ojRbn5cDlST1bp60s7b1JZyrZ5IUcfWooJHR23TMBjgbQ2QfeoblO/kJRk48zexLIWVT5W0uwByzdu5xQm6MiRTvODkDsKQA+b5jSEeWNvyKOfam/aQzkhGg3AH52HODUppLzMouMY6xCKWZVdmb910AC7jUsqebGnDCMgZNQFHwBwWzk4bqM1M0rQModSqDAVl+bA9Kj2coy5k9DR6X5VqV4FCyMXLAA4j+bk/WnSNLFNtQ53ckelOmuInWQAD1X5f8KfbDhlQHIU5Znqk7NysU3JXlaysLAQVD7TyMkhe4FRug3CQYMjkEF+w71DgCNdvzuhBDH5QPyqzNAblEaJz82MAf4mq5k9bmEptpo/KEu8rqihXhbjywo49/rWtBtSEiRyQjAEMvC89qoPfDUUh8xNksZ5ct1+uOM1LF+8ZQ8snH/LPnHH0r5uFOrJwle1nqeDTjHWom5Lonun5/5E8crh1Ebl7csTnaO/bpTDJCt4LaRwCx37No5PvUSLK6K7OQMYD/e2mi9kDfZw2DIk1aVoxm027Pp8ia1RKmlSsn5/5EbtcyalNCsbG3BrUmVUwxi8yQrVZDFBDGVl83AquzmzvGByCprOdSMrPpaxnRrQpx9pdzfW/QvRW0Lyhy2HNPRjFI4+VcLUHmpeC1c24keMVYRlkgwI1uId1OVdqHLFu22p6EcQ8T7k5L3uq9B2n2CPCHEcYkZqULbxyRskoKJUKyRWwLR5CEVdgRhEFiEexK1jXne7ej29DDB06dGXNTXK4b+f/DfqKkIkgYtlHFLCgkjFyM+eDSW84kXBRJRmp7Zo/JNvGZPNzWM5czcktzooSoKcpSjd9vUejCZDuEplpvkxwIC8mNq1GsyJgFDjNSvcbEeCRF4Wro0pUlyQ0TMK+Joq9Was1bTsToQqKOYywqxDAhgQpGfKUVSS2ilhQgbBmtFpAbbejzYjFZzg+VqnfXudsMVGSu1oV/JL75FzLViGSOWEKVCbqgn80MsggIRzViOOSGJ25jRjVXlCzd9O3UrD1pU4Su3Z7jraJ0Zt6KM1PaSfedj53zU6GM+Vm4SRmpsO+a5jiRPLuBXTFSrx958r6nLhlVjiVU6bW7iTFMhAN43VLM6u0MKwqsTJUdkHhtYxI4WQCrcYy42Z5am/Z292/bU7Kc5vmcn528yw02bmUIm+JmqouyfypeBE4q1vLuN37uULTbZUVFEieXtasU/ZxvfcJ2r1IN3Vuq+8kW2SeNfJ2uStCXYihwR5aMKe8j2xgITG00efLFDGIg/l7q1jC8lG+h3VI8nut7de9ywkZEUMccBLNUkUiGYI8JfikivVeJtvmFxTQjQMHR2MTPWsFzK0lr0OKtiOT4NVZfc3YcjJNcSNPGVLGrUyJLFuSNZADUcQCMxAxHipo4pHVnGU+ak5ptNJnoRh8MaLfK30GwjLLO+6NTDVxF8uNoo0H701TKS+dA79DT4GS58nKkPIau0XJSbswahB2bSb7Gk8qbC6I2WqWNjFFJD8kZU1nrOI2h2IyZepuHD5zHlqIRU+ulznbhG606JfcW2hFw6usiPhaki8pZnEiCIFqjjXGEYk/NT47cWgEMrZBWr5uVttaMSqUkko621HRWgmgeSGMAA1ZNtDF5Ily4BqGZ0CNEz5KirCktJkIPLxQ6jlJpPQ6PrMp1LQSTFhaD5PIjSAstTW0It8rNvG2SqqXG2ZEWMRptqaEpKjsgSVCtUqiScHf5nPSqeyqXqNc600LjeXHB5oGNoqSKNScFEKEVAtzvgEjQAHNF2wndgJUilU1MG4qyWlzsWIjJKE0lbt3JfKWJvk2yOTVvZ+8L/fcLVd5d3ksY0DMKsQ3CTS+SNwMy1rJc32bIxw9Jc7mr27ISBg6NgJGkbVZtgEiX5D8zVU3CLzInAc76sQyiGRMf68muRylJ8rei6GkIyjHln8NySCE3KBjJHBKtWkcbxG0YkIUEhfmBYdxzVGG4e03EJ5crLVxnDqreWRgjGW2lgPXAruu9HPY7I+xUORWXoW4Y4rxfLk3iUtjnsR7ZPFMIS2CodjksCdrbiPU8Conu44tSysgACEOB2J6E0xboRohkJGcqZE++fpntSTTeplB8zab2/rcvoysAsTl9pB3NnPX+VWZcNOANp2qFAGeW/KstfLF0qwgMGYBhLjzAe44xxV9rmMGQq4HO0hM/rg9aptwS5He50qo3zU1JW8/wDIsq/7gycpIrDbKYy2MflT4VdoYlcxjedrZ+Ugg9utUftW+ExyycrgAnsexpRfFnSXyonLH/W+WWwR7islF6yerM6WIpU3KMd+3Q1pbiGOYQz/ACvDICSqnkD1xUlpOPN+4uwc/Kwzz7Vl/bnctMPvuAz4ZsHB9KnF6ZYwZDJAB9/5QoH070cr5fcQfWpzlFtrT7/n5GjM4DkvtyeMN6du2KLeOKJm6iNDkE9cH0xVWK7DJJuDiBMANzz9aFuUTy5CjoAwH/181UeZXjc3lVjVa2UtrrsXI5RERGjrcAjJ+Y9PfNS3bhVMqDYVwPlUKDkVS+1wvJHGlwQCOWC8kj3NSfbHRygSLyieQ/3iP/Zau0VLmucmMm4xSaV33LyW7dV+QqN397NWJbiI8zZjCHAG7r71nwXomfIPKqCpVtpBFRS3qNFI+wiWMffVuD60PmlG7WqHTqc3v3Se2n5mvDLGQMAPOV+UFuCB9KlQxvGoKFMnHl8YY+2ayl1CO2DKocZUlXb7jZ9KsjVcWqBPMycn7oYAfrSVSVNq607nXRqKlBp3/wCHNETRPu/dmOQDHLc8emKljWODy0baTIO/Q/jVC51QRYLDy4yo+cL3/HmnJeb3RyEfZkqHxk4FauUnC9tDkjWhF88dfz7GrG6SMQ2AEwBsU4/MCpdgQ/vHZ3B4z6dhWOl6LiVZMSI5BwPM2gY9KuWl8nEcsjhx8xx2+pFZtOMbN2JliIyb5ml2NCJBcTKfLIPPJT+WTUiSeUrqnJU4C9gPWseS4t5JllfZGOhkdm2ZPpVr7UlpCGWMDDElmXqp6YNaxbcVyG7fI+WKs3+hpxyojvEE77Vz3HcjFNkiRreIkAAvgu+ckfXmstbpYpY3kjDAk/OVLHmpprtUORJ+7xnHZfYVpeUJrlbE5xcbp6/iasSCFtwQbiMg98/U0+OVXDE8MFOQ7VlRahHJDITIMDhnPala/iACiViJGEasuf61m1KVlN7jvCqrp+9Y05ngdIxkoQdxIVvxq3HLF80qMGBHBA4/WslbhGdY1lIcNgDyzkn86sCaKf5eSAcFCSpDD6dM0RUox5WyE4xXs29iWVlYKUt9mT13bvzFTiZVUSPuYjgYTj9Kpz3p8rcVK4XoW4BFR2+pukCyIuS4xhF24/OtlH3b220FypK3Vb6morRuA7FgMElh8oFS7hKxcnjqM/TsayItVtBLHHu3EE5y33cdc4px1YTrNKsRdACEYZ+b2FZxnJ6NP5GNP3k5JtovWVucK+cS5yAatxyRCTAGZFOTjsay/wC0wCzq8bIWADluFB7fhSpqouCu3zPkJy79CPwxWqi5/CJp1fe2NrKBCFJG1dxBbv70yEAhwAqA4ye5NZTah5KkK/KLk+n60n9pF2Z0Q7MDL8Nn6UpQkrWM6kHB77mtNsX5vMzx1qazt+XeRsKOB6Z9axBqsUeEyQMgZHzZB+hqxLfKG+aIjyxwX+vWpjTfNsQqezvubaS48zb98qQuB096hthtjmAPXIYDHXPWs1tRZFyqk5DE4XvSR6mrRuuWjMa7zlhinOLV7MUoOJo3A+zkuWyS20n3NOaRViGF34x37ZxWbDqUc0ch3YkYEnPpSC9+2PGIpI/lGD8wbPviqUbb79SlSktHubJhWOQkcYXPHqKnhMbszD/WA5HWsmHVVaFsbiFOz5h8wY1FFcLN5hRxmJjtIxzj8aiUXfYylSlezNmWZpHRC24ggn5elRzhdx3gM2CufQGsn+1vMKh0IkjU7wWGQBUI1TcwA/dkHBDdwapKyvYFTa30NUOsaYjG8nA57055tsnC7TjGPasmPU1SGSR/mwxQkenamy6wLthIodQuEA+8D+VTyNtJD9lPT+kakUkbSsHPl8ce3PtUiyr5mEIcH5Qx6GspNaBkP7kLIuFwM5P502PUoxI0j5DLnDA/KT7Vqo3XMxyppNuX9M2/tCxjYyZRkJ9l5xTW2cgEH5vyNYb6sHXzCyqkj7R0wAT7d6f9tt8t+88sbghHcnPHPvUOD+IwUG4qbdrmuI/JcRjbJn5h8205qIoZS0bRlSflJrPk1sFVG2SDaxRi+OSB0zTYtZCMhTEgdtySdi2OnFFmtDZx5dWa6yRrIEKfOpwBu6mmsySKPM+RweP4senSsafVyrRhiAArFi7D5T70231uL7Q8byiZQAydVGB1/wB6qUNbmVly891/Whp7Sjzb8urMAPl/WpBMJkKuAH5KhvbtWGdUSbfLC0ZdWHyCTk4PuaS712PeC0gDBScjHykfw1Hs+ZXbOp0uf+tTZEwjLgn5yCpQe9MeYGY9AQON3bH0rBGtpJtTBkfaoWQZ4PXmke/iN1IjXHPP0GDz75rTk5bxZC5YJu50LurFBGQrScg45JphuDiUSdUGQT61iR6syQjYfk8sDc0Z4A70yHVFYljuEZwTu+XLeoyau8WuVbDTTThe67m5BchE+Y5d1Iz2Iq1FJGLdt+C+OF+vSuZg1cyuqRRnZk5c9Tg896vRX/8Ao5Zwvl7tmHzkntzWUqbjK62EoRb917G0MqSHRgwACsB7UiqblcTsCEH3Vz+tUrS58zOwjzFIDBfp2q5BEqAyZ3sDy1ZybjqlqDTSTS1I2kSK4kTywwJGOq9PWrTGFsAj5QBwW4AqJzmAMcqRkZbHSneT5cG/sxzhcdhUSkm0noZykrpWYyRIfL3sobeeMOabNG6xMYzhWYBR/wDXpqxh5d7xGJRyCO/61b5+XcCFYA7ParUkmNprVFNNkj7R/u4+8Dj3pRCqTyuijzCuxsd/epRa+W7uvyjB27c8e2DSF0XlepYZLUpXvoXJuytqQQxxtGAzgyBhRermN0HD8AH2zUseyQsWBYg52/dz75FEzRqdycJ0X5jnNTZ891uKN+ZcpBI+W2BPuKNrfWnIpEgUSlCRydobrSxEGOVpFJBzg+mOlMiAfg/LJjqPQetOT5vdRb5eZ2/pj4Cp3J5ZQj+PaVyKeNqGSUYBA2j1NPihjO8KP3iH1NMkmTdtIIKdTQpR2a06kOUX72voCRqZA7D5+pCUs0g3ZMY2KcEljkfgKjjkQyL5YLcEEnPapZFzbqgbZvIckKcjHbAolHlkmnozOahGN+5+UN2okUzbx97kBh8oHpx81SLGJXjEckmV43hlx+NVYrOOKNcuQ+Cyxy4xz7CriLB8iHAfBwYoxnj3r5jnlGTpJ3sfPe0koJzi0126v1CNTcPJ5bmPcDtJ6ZFTNadfMkL/AC1UQG62funEYUmQbtuST9aJrgHfb2kGMirpwq8zSSfqYznShHnxMW4vbzZIkHlxszDgirKyS3CL51sYohVZ8z2phLnKCp4QEsyxEh3LUVJewSnJfcXUnBaUlbROxLNGPPKhPkqS2K2m95kCbhVYSwytI6+YjhaVk2zBUJ8wpUqXtKHPblubQrU6ic07u34kswlL7gf9ZU92hWSOLZgKtRW80ez94Qm5aajRR3OyFCg21O3KkXRrVaFdTv8ALvctQ5dkV2TyytLFBIkLBNpjjaqztv8ALdIpoigqeQ/JBhNvzV0c0aa5WjVzg6jhZpaXb7bkq6fEXLtIYpM1aYKwTaSdi1VBF/Cwk/dAVYfZC0SLjestaU6rkorm1QnU9+ccMrxS377Etqj+dK8ZwmKeIt37uSQOm2m2ZCWkQkTMe6rybZuhyJhTjVVKTc/6Z6KkqqVOLs/yI1dQwgWVYwFqzMkyYH3Awqm6LDPHCdskaCnyxPOzXIIldaxjzufNLVEyVSnScFLmu9TRhnDzExuXyahszcsy3CyCIgU67xJaokb4O6mTXLgq0TpGC1b8rlBa+9+gqdTefM2orddS/GjHymJL5WnFJLaMInyFarHCyCGTPzCiGPcyhT5Uamr5XKHJLY9VVKfI6j+2SuzrEm64cyVPAo8klslS1CwrNKZVj+dKYZsXDksBFspQXL7skJwjShzTT8vUn819mxUHFKL5ogQsHLms28lkstjSSfOBUDajE8juzkOy1pUpxdlHU5ZYqUqyjJO9tEjf82H7KDkCmSTeZGQh83ZXNyas6WqZ+cij+2BA5DPsilWunk5bcr2OOtONNR5la6s/S50tncrIZjGwlEYqxLcrGIwuRlq5RdVkebYk6IGFT/2hL9uLNICdtOChK7kZfW4tr2F+VN7HUPqUbbSpEsmKLeaGzWN3JctXMw6r5caxRxGCRmqK8v2eNQSgJWhUlJct/mXiccpU1yL3rpnZtek4VAeHp8chhuRJgiQR1x8HiI+WDKBHzUk+vk27xiTJLVHLVbWiV+x1yx9CUva3u7HYW126zLGHRzRbXEUsYnl6sa4uDX/mO+YxmMU+11V0a+kU7Plr0W3ODTtp2+44vrdKThJx31+47I3ZilyXL4NTw3pyqvJsCiuHk12OEook8hM1L/b7eSnlYSIGs3Tty66nTHF0btQXvR1+Wx3gYEBS5R91Ns7xI5PKkAMeK4Sw8QJdLLuJEtS3Opsyp54/eM1PkTvG+pz1MdSc/by1mtNOrO6fUJLgyQxvGEZaltrrbMb6ae4lgFcE2rt5aTpdgxlakk1VzKW8w8mrlScYWijSniIVJucdbandSavFJcNify3xVuHUJTGsq5DqK4C018cfuxGBSQ60y+c0zkxxyVnzzajE7frkad+VtqXR9zvYtQNwXjQtyKfBqKJDFLnAWSuDvtZ+yGUpL9yWmHxAIWNy4HztW6oc65orUyo4mLtSi9fz/q56MutfZ4tkl0E/fVJbaw9zKVBxbiFzIwU/eHpzXn51dbnYQch2qCLV1aV5S8gt1HaSqVOyScTgji2qjUWuV6enmeh22rwK8hjkjkLKDjdyfzqw+rwqAGkEZCDc5xsGfT3Feewa0HbzyUB4ZYmYLj1xSxaqlzMsbyEYc7dyjYfxHFS6UZVdOg3VlJSlF6vZnfwanxKnmpH6HduMmO5NTtr4jwqypHs++d20SE+ledWnitZ7kE4SMbgSuG6ds+pqF/FAkYhTskVsl5GVePwBrSVJwlyyTtvobQzGEVJWb23t+p6Vbak5SSOSQ4BDK+7cMH3NXItY8lFj6AHgpls/UivM4tfUfZlM8TebwzBvkyPrTI/EqPPIkkqmNG42KV4HXof6VlKHMpSgjkjmKpWgt+rvdelz1BNQyC7yRjeQv0/Wn2GpEKVSTGGyc4ycGvNT4nEcexpMDcTk+x4qNfE7PMrXE5jjLZB7Zx0q40Z2cpLY755hSjShO6131uemDXjBjy0AG4l3Rhgj0qddXQ5ljcyRk7TliqfhXnX9sGGF5AXj2YZXDcNz6A1DH4kMSK5KQZJ5SM5z+Na06fN70badznlWdTWFlFa6u56fba3FDCri4hQFioG7kYNJNrR81z5pBPAkZuCK8vudZKIod9+PmCbuST3zSt4pCWyo0+QGOHTLH6GlLD+0fNFX+Vjb6+nJUZ20W6ueq3GqIkUbfaBuXAxu3IQfpzUJ1uNrEhdsspf7q5XaPxrzWPXnOHY5iyARtC4x+NOPi1I7fzhj5SRnbxj86HFys7aFLGUoQclI9O/trMizNPEgTp6AD6n+lPHiENuLO+xjuX5un5V5dZ+JZ0DzzRRFFyBuVacniOe5uZGMkcabAQIun861dDnfNJaIIYqSjHX3n52Xk/uPV21dEhAALkjO92PUdqsWeuSiEokkeNp48s5H/As15HD4nSWVBHJIPlJDuwYEg9OKsSeKNtvCQTK5JxG+VwfYHisJqS91Ixp5pTVR+Wj1utT1mDxF9pt8h4zyQU2jeBVddXCOdyEEkBI17g/jXlbeIsOpxJLgF8cKMEd/pUn/AAlyxOso5cKPLROx/GtpUp9VozKpmUYtKUdO568niSYMsT+QgztRRjqB71JD4hVEfM6MQMHdlsn2ryAeJone4YXYjkiASUPnqeuKsR69E8cTSXBBVDtCt5ZPp7VSo6ctrGyxzqStF6ata3PTx4nH7x5EcjIKnztvTr71Lc+ImmQnfDFnGMMWJx715dc+JcPF5RcxyZBDqGOT75om8TOkQk2ZRFJMatyOOppvDqUkmdNPMKUbSvr1X5fieqv4gNy7y20ZdUKqxdtwbH93FLa6vLKG3O4RXJJdtw49K8hl8UGWKHbcOjrgiNJO1WH8Xb7mPId40jAILbec9fwrr9jyq1jnjmdKFXlmns/6v37HsJ8QJczFRPgEA/e5DD0p6+IvsUDtGcknC7W5OfWvJLTxiXeVS8ZijJBj27icjsajtvFcqkTHEVvHjHmN1I96xlRqc21ivrka0nNK1/Oz9T1geIEMyy+ZcbAcvhhgY9at23iWKRxcKiPGd2JIvmQkGvHW8SJMm0GTAbfiVup9ARQni8SFtsv2dAAAxk3BQD7Y60vYSdkzOpjoU4L3np3V736HrkevIxXzLmISSZKiNePwqf8A4SARqiBzHF8xL/dCmvF7jxgJOYrsEbSG8ttuAPao/wDhJ0e3LC5YptDDfJu2n3rSph6rilHqTDM6bioNu34fI9oOueRvxcRSoAN5P8OBSv4iiliSQucsRx5nBA9q8XfxWFfap82SQBlk8w8ke1Pi8UsFSOa4jDoxdT5nOSO4pRw1SMLt6CnmvJerFntkfiTzSNsg4K43txz7UyXxFdKvBBAGDs+teMjxO9zKIYy8BceYS7cEDHPBFDeLUSWONdnzZDSxyNjjuQaJwkpKKV7kV8xhUoxnF6s9ptvE6S26+W6yTnhkb5eM8j6ikh8SLZrIuVk3IQfmPAB5yxrxRvFMqBFLrFLu+WSBj90dzmpF8YeUwh81HuVJR85Ykk9RWywrj76/rzHSzPDqai3dnuD+JrdXVJJG+4GAVjz9DQviOG4RJCSAy/3eM+/NeJxeLXRpAJSCpfh2C4HTNSSeK3TdFG++NXVSV+/yM8dutR9Tm9Wtfz8yaWaSalKotVf/AIY9ph18eakjuItzARr5nJYdTj0qNPEQXb5RQyjc8jBjhs9ORXjNx41uXSJyCih12Hb93PXIHrUFv4za3+SXlZGKGV2KiPb0OBXWsDVa50ro0eZKavF2T+/Y90j8WgofLH2YupLS7epHpnNRv41FuC0YV2UFS3GDjvkV4pc+J0S1t4/tJc7kJYScAEleQfWrDeNNsSoSI7cqd+7HJI7c965/qcrJxWxEMfGtG2vr1+Z7BF4nIuLktKxiYI5BYZ59TUc3iwZXy5AvDAHcW3cdDXhy+LJ3hjj+0BC7ZjBY5OPWrI8WFJHeFHQlsguvAHc9a2jg5SV5ISzCmlyqV7aHtbeIyvlKsmHdQWKsMVAfFGIJJTL5UjquzpiTB5Ax3rx9fGMkLwSRyxzlA6BQx5UHk1HD4seaVlEjxlUJV93Cjr3+7msY4GbT5th0se5KcFLQ9in8XOpaSMpEdpZjuDZB9ac/iEx2BkFzElx5uGKNtQkjI4rxI+J3+0tHkGRCEkleQtkEdfTHzYog8V7HA2SSIWzkt/d4rqll8vZ2S2OGnmlN2jJPR9T2mHxA8TkHmGaTIRegIHSq8fiINPIHBcboxjd0xzjGeteRSeN3TGZJIzGwI/e7twyUOPcbqgi8RBygHmbGJWQyN84IHBz706WElOL5ldm7zaip2opu29z29vF5srlEZzvchAf9Zke392qkPjBI5sCSU4dlwcYAPr0rw6x8aujpGBGTgZ3Z4J46570+48VxmO3jSRygYxv8u4nB9accunB2krs58VnFOMXVfl6ea+R7NDr5lyUuA4bKybMcfSrA8RxOAouMx4Iz5gwWI7V4dP4oW6nlhjl2AMqho/lwOvPNV08XPFcTrAFdApUYYZGOM9aqWXT0dtbGsc2jKPvJLske4r4hUqpEefKUBs/3gKqnxIIreBmmx5iszfNx+eK8ZTxfPaJFHLKAkTFmLNu3sR65otfFISCNpfNeOYBQEbkZJJzz2rSng6urkjGpnUZTUXKz/FdvvPaD4rg/etHcB9iL5eG6ZHOefmxSS+JFiRmlICOTiYyhc5H1zXi6+NHkUwjBnw2EPyoEGMEkUxfEEtyy28fyOzApIMYBI755rm+p1FO7VuwU80pTXO03o1dd9rfI9pTxAqXM6gAiRgUAk3YA9eaW58VpxEXiedf9Wn94DjpzXidzr3k3InWSWV1wW3ScSn2xTY/E4MYnikeLbOPlfvketKeAnyuVrGSzN0V7Jvllb5nt/wDwlcbtAWljRxuYB/4f9g1v6PqxldXhLiOI8hvmDZHbtXgNn4mlhvbjdmRGcODF820kDqDXovhvWJb8xGPaDkAB/ly561y1sPKnFWWj+49XBY2VlZ3dtv1Pa7G885hJIwVtwA6KcV0VipigdwcBmOc+9cP4dupJrZJHMIdAVY7vQ13GmzlIUVn398e9eRJcruj1pVvaxvHZFiB1iZmLlvMHXsB61HNAsR8sEYZc7x8vNXbl1fayjHGD7GoPNFwvynYWH905z3rNNt3MlLXmIVilRhtO4DqOMUsiMJcFssQT97ke1NZmV0/jIwCO4NKJucupRmHHzdSKbi+axq3dpDYGaOXGSR6ntT2mCsW2nKkgfWo5Atw4VxzjP51KpCp+8kBCjC/w8+nFRJNe9cVR8uvUamwvv+4T94+tViqiUqpxg8D73Iqc4dl2x/KeD83SoZSFjdF4+fK/TFUpSbQqTlJ21GJMm1kkcLubp9aX7Nh8HAYZPz9D+VSTlJItgXLBg2ewx61Gvzja5HmZz7VDXLF3Fr12/EmVlhByRuOMnaelRo2JG8oB8clW7YpZf3KlWjMmcEhW24oePy4FjU7GZtxHr9DSjNy1iXpLVE8zjIEeRk9fQ0yQExEJ909W7n6CmCAScykjBx9PxpYoFtyrbi5bO1fT3ya3jySQLlS1PyhW6Q3ILSsZWYKo27gD6VJCC12YmQZLFmkVdo4pI0Cw+bIDIA3BpJLktcgREHJXKhSoVSf518xSw825Ti7Nni4GrU55UKkkuazRZe1ikSWSB5EJ+69SC2tFtlMcp3bqrXEkEudvmFw3yx7aWaLyLZkBd3Y1pSpSp03Fzu7lxqVEpYiaXKk7fInmQshMbiR91N2MssTNnatVdNiP9oRxEv5tWLosg8uMufJNFlFKm1c5KFas6E62IhaS/Jli1tFurl0jklIZqmhtMByZAJI2rPguVtJJIZN6uGp6AWcyTh/IMlYxw88RP3HdIww6dTDWUPe6r1NRER2S3RCCVqvEvkwhkQeYlRTSNDcb4z5koq5ZRG2j2Ki+Yac4yoQUW7nqYJ03VknFxkkrX6IbcIYXUkuXNELtEAU+SRBTwYpyUUEztTHXGEkjzuNOLk6bS2NMRRqKnFqTst0yzHH5iGU/OMVLbGNo1Z0Kc1TTybh3EB3yFatQ28Eb7rjZ9o20cskuVvTRnPTiqE+Wq+X/AII54yWOSQ5erVqIr2ZvM+UlqhtIkleMSSYEbUuwwo0yABA1aWjW3dmVjPaUq0aralG10o+nX7y49sjOi+ZGJHNTK5tm24bhqpS3KwTKQpPFatvHGInM3QmpScYrn2NqVGdWX72XvS29CF4X+zsFdkkc1JeQBHuJFRw8RqN7l44DwMKtW7maXPDeaktZqTc+VvRnRh6EZqpKO66C7EiKlj5srUx0GyGMYpgiBIdpSCrUeY9wEkhkaS4DV0RozjFLmIjRqS9+onbpbuWUu3RVLOQAKhuJ1VvMORGVpblNlrPHJBvKVnR3MGzZIn7pVreEE43vsdmJqScY8st0JqWoqkikg4iWsa6vrazhWQywRugqbV5CLZpgSSFrj9bmLxi23l5UFbQpqo4qL0PnqdepF89O/Nrv5F+TXPtL+WMmJWqK71iIWzR8B2rh7tiyOokmKRmnRXlwGlLPGk0i19FGgmk1LRbo+UxGNSc4122+66nb6frKm5jhuXkBBq5e69iaDy+jNXnsdy3mTxXIEce2prqVpIUkhlKBZKhYCVSqpJ2IwGbxjh3HDRb3evWx2dz4uFsxCnfJI1Tzaol5CLhkfDNXAQzJBfybN0iRGpbu48/zZCfkiNdMsua5Y9+pnTzyVai6k3ZPRfJ6/odzb60kyo4uEp8mvIFV43dxEa4pJIJZwYzGQjVoyo++RY545nIpTwHsnGTept9YlUo81GWj0uvJnUy+JBCLdGBklIqO51zzU/eSjy465NHWAQ20iG4Mhp0ObzR7lRGI7iOerdCK91df1BY2pyScre6r2R1Q1uGS7MiBHw1Wv7cV3YebvkmauIgkAJAkBcmrlqbSe1ZTOTha0rYJNLlbVu46OJXuOLt19dTp31XzpGKyIiNTB4hKXLSNklRXJwTutvIZMRxKtW7p8bZreQu8lXHBqlLknd32aNKtfli60bO7vZnRW2rRQyglAk7Cp5PERDwTMS6CuPjYW0lvP9+RauJPhZgm8xK1aTwSUdW/mLCZnOKjDRXurrzOtPiBPtwWO4yWaopNfiabDyiJVFciYPs1wLi2ceXbtVmS5MlvKZBidEpRy+m6iSelvxMXjbr2TbvG70Ogh1mS5maZ5QFIp1zrzSRlA4SRWrl7IgCFlBjlZK1vtMEyDaBETFXa8HTpaxd0cdOti8RTdPn5W3f9TWt9TeS1RXMpjQ1M+qwG7HmP85FYljGbzTsF+Eqt+9F/NISAClYRoQnVaTtYmWLnSoqMotS7s6RfEgmkaL9/GQMEFug/DtTP7a2yPDGBKVAOSvQ45IrmhdeXdF8OSVwo2luT61aVon/eZ/0kgLtHy8iup4WMHyy9TfDY+t7JRnJa33OgttSEsErWySISwUpIoyT7UXN20axPCc5yVKryB71jb2tigeTy0i3nKtyW7Y60jqbRGcl5HVvKjfbucgj61MMO5zblt63ZeKx1qapauT89vl1f/AOgi1ItbAMwOcKF56k9aiTVpvtck87jy1iKKR1BYen8VZ1tLAJAkgld2XjK9PQ0ixRMqqZDGI1zgtWkcLCPu2XlcnFVsTJQjTT+6zv1v5eRrtqqouHBG7qpxlvelXVfsQMiyGeDccRcsTzWHCyQzOh3z4UkBlHORnrUlhMLq7PykowJd2+ULk9qcMHGF1J3X4HPXq1ITVKMl71rXV7Pr950A1Iwp8knlkZMa+5qNdYkuWZY/kKbVYbgxJPvWXK6I7RiVJUBzx8p4qpp65kl672I3l+47dKtZfGS5kFbFYmFWOHi3HmdnZ/r0NqXVp1ijKkSPgrKPTHQfWrFrqgG5X4cEFXHzAH3rIM/+jbIwDKCzA7eGIHeo4787zG7lJWyNu09T6VcaSacEreYo4mEbzqya6bnQDVslm3h8E5lVT8v0FKl8EiOJPMUqSScYx9K56zliVJlZDIFIw/cfrU5ube2QISQTk5bC7R7muf2EaUb2O2ji6clF2T3vdtfl95pQXbxSxokp+zlizDcMjj1qeXVna2CpIEIGBn26ZxXPv5MMxljfMZYYd24bj0qx5hlcDZvDHI3YwAB0GKuFGFSfPJ2W55lTFYhe5FNWbX6X9F0LMmsOTEiERgN1bLBieuBV651qd5oJPtCkuQoz8u36CsGUpNtZyI0Ljy17+9VZyU2eXIJhvKKF7AdzW7dCpKzRzJYzLqc5NvmdvW3ZrfU6WTXXS4iWO5k3xrgmNuhJrRh1RZBHIJXcghf7pDDvXJ6aqfZnjkMaPICU3tyfrWppLC2doJnjAYnEiSbjkfhWsqcHHlg1p3Paw1apOlCbk2pdH0/4Y6A3QmRgz7Bks7H75zzzzT0uHvNmHaKNMoN2OgrMllBmQON/wApfzO4x0qeG5LHdOnlxhw65UZORmlKklaaWpUKkOf2qlor3Tdn/XmaTXLwuXjcR24Qn5VHXNOTVF8lnR43dvlYbhnB7dayIZY7mINFIAJQQ6P8tG6CzjUeWruxC5WMcn1zTeHpN7O/kZLE1VL2qSae76eTNiTUxFDJKo6KUXd64qWG8KQZMuzP3n9D1wKyboiSZIIwPKBD4XsQOak0+SIlo0c4YkrvUckj1rSNCLjz9R0sRXnWUeZST8ra/wBdTSgv5JYGlOeHJJ55xwMVEl/cXaM32jJBKqF6HHtVNlCzO3nkEA4jRiqAjrmp41tokAIWN5mLFo/Q89auFKnF80tWzsqe3pK3Mm7Pb8H8i7b3zyskIkIDv+8k785pDMZrRA8jx5HVc9B7Vk/aFtkCokpOS309M1OLhAJiZC4dSQR0AHvURpxpXkl1OOGMny+zUldro7osTXD26B45U8wMGB/2QPSrEdwfLklcnDgO2PXocCqEuy5S0SHaZHVmYp0Cg8c0jGVpCoMmHYgjdtHPYVUqSqvs/wBDGGIlKpy1G27W8u+hcaYpI8RuAmVH7wNtIA9PrSw3xcb2Ero3B+YNkBcfWqUlo7lRJlCW2DDBvlIz+m2nxiO5LW6eZE5UFW44IHOD710RjBx1ad+3TzM3WxM5PW0UWrkvAXDSFPl4Ldh6etSJdLIoPyBCo24++CTzVNWWCK4jnJkuGj2Kec4IzSSMDGZEQx3D7FiTaeDn79YVaaVkkXWrxjJJvVbL9fmWJWEzeQu4hiFMm44298VI1y+9ZXjIbaOf1BqhDILfEjFgWDGTb2CZyfxrTFgYXih818yqAu75sg+tdfs4SVpIxjSrOmpTbT8nbS9ySKUG8ljYFyuCDt6c5/8AZqLy8l8sxxStIcglj3ZTjtVS4iJRpFkBDAhzyvfoPpUwmhWN4t4jGd8behNTGMbXdrK17G8ea0nKVm7krXi7Sh+SVAp2evGafHM/lxwkmSIEAnbzkcg1Rdk82aWMb/MCNKdvX6H3pwQwt5jSShQuwRxt7dDQ4wUrWOWlWrXjFO6S6dyyyAQ5ADmMNvR/Tfwce1RpOJoT85JwAMLt2kcdCKSVQksczORuYjyivOOoBoH+mPDIXiALBWLNtxz6VolG2p1UZ1ab5YvfXzJLyVpXbAfgEqR0Zj1x/doa8Mvnxee0Y2kR7WHJIA/Sqs+22/0XnzRnYE+YZ9PxollMMy22PLQg7XC7s4P881yzglJMU5tV1y6Lrr3/AEJMS/YUMjyxO5CqT1Cgkk/jTria4S3b95sVlLMfQZ/8eqneXgluQoQg7gqls457mrJA8zE3zoFZZBt5BU4wP++ua6E2n7yunqYRs6sqMJb26tfl1Hvcm8mkhDnDBH3bducnOP8Ax2nPeC2uDbNJ5flKFyW43MvOfpUcKq9tc74iHZAFEa8nJwOPaq9w0N1GkscmIypGXz95eu4/yrSNOFa6aaS7dCp0K+FdnNOT1dnrZdvIsQzQNHM8kheMHcHPbJyCMetTwSCaUwSMewkk3f7ee9Z0NoLa2uAg8oRhSxbLbwX5P4CoLbaP9IEskvzMM7eCBnGRVVKW8oPQl1pQqQkk7O9107XfUuLbZuo5BlYn2x+VtKkY9MUyaRLa5him3uAzAE9NoJJ5qnNObe5jfJO3BaTaWwcZ4q/LEskTW7bHl3M6MO2Xz+opNSvH2j0f4eZnNU6kZKDatr5bW2GIhhglgJWT5VKnaGOM4wajlYQ3MsNviNHZmMhXpnACU6zKyP8AOjR4ZVkHYtnJFRpJbreNDFbyB1eMSSsvckn/ANlq4S96Su3buZ8jnTi6snF/Z1u3/wAB9BWkDgkuI41y6FY+dh7596fbXghl2S5PluSJdu3IwTgf99VVkQR7s3CyFkCBQpXp2/Nqa5a0eGTyzcID5cny8hjjNFRSl5roctP2kJqUVaV9ez8rFgzRQFvk8xCnleYq84qSGfyijyIw+4ykdwBjpVePzFs3cudilSFZeRgnjNXQscTSibcCknyhV3Hlge1Y1EoStJbm8YYmpDkmtb3XzMq2mFvEZFlaSJUKoTnjGfarpjdIYiOZFZSwj9qZYJ50zZI+zKDnepU4LHORUcVxLp8TSKDI8kYZM9OD/hVJOctrtDUXKXv3169VbQ29HiP2lAbh/wCGQHuzAZIOa9Q8GXO+aIuAQzCElfm5K5zXllvstrmKVy6AReZsC9SeDivU/B8KWcNmJ3xLH853/c+pP0r5/GKTjzPqfW5VCFOShz6rzvfyPXfDCNmGISElMLiNRjbnvXpFrcNcgLny1ztycenavN/Du3zlIfMQIY464PAIxXo2npH5QQHaiHG9upYd6+RqtXP0B6dLL9TURVfIHOOo9feocRwMzn5HySc9xUq7DbhUcswORx6VGHIhkBJy2Rj7vJrgcexxpWY0wrId5YgtyAOwFNdApJUneTyxXtimXRKOjmTBK84qJy7hADx36ZH9avmb6nQr2u2A5gMwG0bthI+lShECASSAEnINMOLhljYn5RgHtUgtArqCQeCQfpQn0uKTdkJLtAjOcEghT6+9QkwC2Z9jedkqfm6n8KQuY8hGPljqu3p+NMichHLE+VkbQFGV9zVqOt+hrGMlrcRwPLRn25IBYMvalhjDuNpH129Kkkjy24kqQOG9ajnaOXaDkYxlqThzPUuWupJK4dCjEgZwGPf8KiezTaMHZt5z70saJJFsjzw2SeOcVIitgqfkAIGeG69qXIk7Ih31DzGXgkbMDHy9ajgkQYZl2YYlQe1TQwG5hZ84ZfkwemB6VXTKM28dTz9aSUYNxhuc8+ZOyex+Um7YiIwPlI1TpMzhiscgjVqZFBGbiVMnzc05FMu3e434r46dWToqEXqfNRUqFSWl7/kTzAPb7yI/MZqhuUheRCsYJSkR3mQKYdjsac8pEAdn8j5q6Oaph0m1ds6MRiKNSDjOL0SWvkSTqEtmxG2w1E8qWzIFjcALVfTrp3nlEgLxFqsSNMkogWSP5q2XO37+hxutVxD50nZ6fNEu+Pyg8nAQVNDcrLBDDLIUjamkpcTNE75gAqfLearJIBGKdNShHli3e/Q9LA0autKElG+uooXfIBGS0C05t0NzGxHlgGmo8V15kwn8oqtTI6TRtl/nUVyzbqNxT02JlGdByp8z5tXdDWuJ7iOTaihyKPK+zWqJLKzoaQ3EkCEIkchDU93RofMJYFUqGqin7miNMTKrCEKlNOVu5NbyBg7odny1JcgPbMkceDIap216+/c0kwherdvI95cbjIzwoK7qcZykptnLGvTr80ZXbtqiw0LzuHG3Oas28zhGjdDFhqrJCu0yPLIKSG5tpJEDyhArVzuN3ztO6PXwsp4dOdJWUu5ocRtF5eCCKdDJ9lAACoFFVlQMzEu/l1JJHjzojxhq6I80ly31D97H/aal7J9CR7kk52CMyrUsEr2o2yHBQ0lpmECXLhzTkdyceYdiNRUiqkkktF37mNFSTVWno3qOM8c14irgyFqltn+zTMuAJ81XaARTOwuHfBoS6t5FEyuBIq0VqrUrxldGmHVWnOopvcknKCFtkbRBmpk0cdnK8KJv3LVhIx+8kQyoi1UkYyTFt534qsPKc9eiOucfZRUKbTttcwNbkIOxkQyMteeXxOZwWkgEz133iEnzss5jkda4W8E3mGMHzDAtfQU3yXle58Xjozi3L7cbvTsznYrdZ2QyScB6mkaO2somtopDNKajD+dMCUjjET1bt5TDDOYyUdRXu83Jac18vI/P6NGMIVKeIspSjv66iNDG1swcgTRipSvkeWiQZRhVSS3jmhkVpmiLtU8cvkW7OkQwbWtopSs4ttX6HKpuFOSjTcE7K7EtljhmbJMeVqpOJ41MM02TJHTrgTmRcTu8UgqZruCK4O7cWQV1Op7OqnNp37HKoycWm7Ri9L9O/wChasJY7e1jEAE0jGp9pdYrpLjy41aqaskMMysjvczLV4K/2J4ydiSVpy80r33dj63BqpWwjlFJpaqK6W1X6hqMj2NyJli82J2qCV5pbQ+X5h8xqs2y4s4rZrgom2i3leVF3J+8xXPTc6cnStez3OfFqpS9p7VtRml7q6PQaiLAVVoiIgKbIiRRymGMJIDVtJVktpYbt2L7KIZYt8W4yeYkddVNz1lI7KWApTo2nLl92915k6xyW0KWxlfzytN81bbBJWWNlqO41J5c7JSXVqitJnQ8+ZIm2pp05SXtJX9EeNPGwp80KTeq+5Fi7c+YZUSPeBVmw1Heu4xu4kqKKEPGxVWBZant/tFssSIj+QBTa54NN6nVh6tetXUoJWW9u7J7aSK2SaI7/NkNVZLuW3+bPmBlpIrpfOVxOLg7qmdDPmMgxxxvUU5p1F7RaI7MbWhiHKeCd5O6t9xEl2JfLE0iOMVbZEuLaRJEaOTFVJ4YLaePo4Y1ad3uLN40A2EV135rczfL5nj4SliPat4qSfJ2JobqWBTcoB+5ao7ZpGLyNvlijqvbs7xNB55i2pVyG5S1uGWN3dNtXUpOF3Fa/obyr1sbUp1m/wB3rp5iRk3mqRTY8uJIiwz/AHvpVq2uLdLkM4EWQWz3JPpUdnFvsxI4eMynkJ29BReoG1IRJvdIxjnHJHWuVydepqmklY1hN4WjJqXM3K60vv19AlCbcwlUzuLu/p2/Gi4aRIo1OHkZlIAXcMA+tFm/2q2dudpJWQbvu9hTnvzEVVs7IACQzdjx1FdKadrfMmpSjzQqTUlfW7d1v+Yr3UiPvZ3iQsdxbK4AHH4VYTUAnlJgPlSBjLZx9arJ5jQj945LN8w3buvOKBGbeK2eFBlG+b+JwD9KbpwlZNnSnXpV3TjqtXd9uxdtnjhUSB8FsqQI+PTk0Q3n2SQhkL7sBZAvH8qryxGe8mZXkjjRdxPPXNRlZkfBn+TcWwrbcYHSiUNPef4mVXFVoRdRxe1lbbTZl/eLV36F2OBv9x71HaeXDAJPv7sqpHUn/wCtVS0uB5Mk1yTvLAxxlfSmfailpbGOTYjswKjHy59KqpOailH0fYzoYqpiFCWkW9Wnv/XX0sTJMEfj58oQu3qM0oZ08mSYhH25DheRkVRvdUlhQlQ5dQAJOOcfSktLh75AboyZcDHoMVMZyjLZJeY5OjJSpXfM9V27WRt28cCwboo2d3O4ybTjI9jVKZjHmcu7lhk7Y+KgTUBEPLG7eGABHoKjl1OK2UQCWQoCct2znpWkfaKd5K6OqrXi5WVtNE+z7evYs2+pGdtpiEhXHK5UAfSrdxd+U6orhAg3AKp4NYd1dLaz4kKFGICyI27GfWpZpQiMuzhANxbqw+o+6KiN5VW0vdMYzqzhOnSk5TW91ZpLzG32qvFPDuJnJYqNq7cZ96X7WI03OTIHHCL8u0e9ULu8t/OijkEYVmByshxx0xkVWvryBvLZThVALYzyCeleViK0Y6K/zJlXqShzVZpWbWj6+r3fmtDc029VZYzlwI5B8nPH0710mn6k8TKzQeWHJJbd0HTvg1x1nfWwyLVyZ2cZG3qPx9K6aG4Q3YjfLkbVX5d3XvXqYNrERTa6D5KtOip0pppPpb03NyO4t5YpZDGBIpIbZn5vfrQh3iKSUAhsqCV24x61m27bkkDPiQA5PqM1NBFMUVVlP8RIZhgH8a7nFQV+YJ1KmKjyyS5l2LtuyQ28txFjcWKxj+7TreKS4CKyfOgJ3bu9Zd5cypB5KyjzS+Ts6KB16VYhlkQZicjcAGEny5+lNSjrKbt2KjRrTfsGmkktmktd9zYN/JDawSpt87Oxw3Xj0qGbWFght1eCV/mOTEhyBUUNwIgM75QWwCG5OO2KuyXTupEJ2EZAPHAzmqjKm7cqb9HYKuHxK99yavbZX27ar5kv2rdMBHGTHLFwrLycnvVaNLi2j2SIQCMqeMqBT/IcyO28yiMg428nAp/mGSFD5pBTPyt98YNa3UVY0xNKdnyu8v60JoJzbS5fy33EF+vHHpTUjjCeWzvKhIAH3QAT1qO6toZmVWeUOzBG2dsnrUsckccspjBBDAL6HtWVRuMko7sxoUasWqM17m/m3be4iyww3MiYLAjbHtX7qg9BShi2F2kueQp7mq0l4LXaVbKKSu3uM9Sa0A8/2pxHIIzuX7y+tbxaje+5pGraXJJN20Vtya2/dhBg8YHKjjg1DKxcFSgdjkLj+A9vzpZsPbb3LExlWfb/ABYzmkgvBmP/AFqRuFIXaOMf4VyxhBO6T+R1ShFtxb1/JPr6Fi8KWU0MQKy3HyplVHynOMUyCQTT+W0YcgZMq5xwDUU0wmhkl+0B5QBuAj6VXt5WtHMZfaXQrGd3GPerpxny8vVnmTqVK1RSado7W69LljTpbbz5A4Bi2rsHPzgr8wGauibe8QbeQFRIy3UfNWe5iS8t0id/kZl/vADGOKsQjfavI87o+AGJXbj5eAK6JNtc0nZaGtPEe77O9362+XyLcDqIZISi/uTjDdcliCfxqDcDGcR52YwvpjrUkWHOT8jsAWaPvg/41XvHhmWYxmTrye+SQOPpVe656bm85PlhJrmj172Ls3lwQmJwXGCyq3Y44qv9q8kSvImY0XaxX34NNurkITI6yRjaBll7Bh/OoXlS5i8sOkiSyqrbew5NKjTSnZrQdebjJultvbt0LVxtKQRDeAzM/m7uRtA61GWyiw+aUG0Kz7R3OOeO/amw7ryz8pDkqFy+0Zwxycc54FNhAMMkZ3IZDERLz85U5AH1rolGXwpaL+rnHTlb3Jy+K/quyLJzeNHvIE4KP/49hR+NRsfmgBBTyi4bc3Iyx71WZTNco+TGVDecu4sSQCRUssoSabzHxG2xnD/3duSR9KmUI0/fev8AVrGsIuk2pK6d9e/mLaXJb/WEuhbCnb2Azz9aah8yCOaZOWUv33lmPNWXO1o4w4jQKqBDjDDGM1T8wxK1ujuRFwvqenJNZ0587aSMHTdJRpylZ237ve4fbTZl5EDifAZSVLYHORQJHMMlrsWPcQBGFGGJ5yKlSUSyyweYVl2gB37MCcj8ajxJcvAIs5BGSf4GCVso2e1mKMHNrmu33e1uxMlw9yWEkhSJlKKRhunJB/75qNo/sdy9tHGYwwAVh36E5pLiVZHlWGNvLVkRfKXuRk02J5V8lrh1Dk53o3B+Xp+NHspOKu7JkU51Zxkqm0W9b/gE215lZR5avIxbHUk8CiCWZbuQb49zyjJT+JCp/wDiaYk0dtc28wLy4Uu6N/CRn+VV4AIUhkHyBn2bk6ZA5NTKn7rTenQhy9s4WbT3snbQnlui+Ehjb96QVZ2/hBHNWI4gqLtJP71DvHV8E9fpVMXYjmG+Mg7W+zlV5yDU8oivbeCKAlHEjKsm7j72W5od/dg1a56uHny8zlUUtNPLyGTASOiAuEXLDd75zTLOQhG8n55UY7h/sHHWkncCREOU8tQOFODkc0R3DwJGY/3aOwLhscsOpH1FaqE4XT1TPHp1ofWZRS97prfQkuJ4cxImXjHyMPTIOKsNPI6GWKMbNoPmR53g1FeFFvZIlc+Yi7h7yE5XH0p1vcG5kkjguH3xlCArfIQR0/8AHWrkqKVSSt957Uq1SXM3JrtbfToOhuxLcrFHl3nbADdMgZIpjolwkm/dF5XylO4x/jWZZGa2dZZCCm7zEJzkEnmtKTLxB3KeYwCGQt0I+6RW0qSpxtHtuePTcqt5VG1fVJqzLGliWS9glclzkDy3yqFCDjNereD5EimjMwzHIiBF3eYTg15VBdm6vxJFsljwVXb8u4qeM/XtXqfhN0SONN5D7FQq38IIP3fpXi5guaKbR9dk9m2qcr9fK+h7BoxltooSACSyDK/McBvavTbNjxszvZhz6ZrzXwhElqjxiRkBUONy7a9NspXiVHd/vN8o4yRXwdebb1R+iLWn7S9+b8LGoiiOMgevzD1Pc5qK8QKvyDcNu4j0NPe4DAuTvB7elRsTbujDJLAY+tcV3ZM5r21IhGtuiuY8Bsc1FLGJ7gsoz3U+uKu3FxOfLL5QY5X19+Ka4Xyt7fKgPHXmr6Xk9zopyklzPqVJI1bhMj+9luhFSFX8tWQ/uwCAPcVXlMXA8k5ODu3bv0qWzmYI0e8kc4yvIppLltYHJW5bkCM5MneQkk7qmRBIWTbgsNzZ74qQNE6gc9QS/wDtelNjjaTzGVgMkgfT8aNIu5cXyqz0EljU4AXOR2PT3qrdbW2ose/BHzc8/hWggIWNMgBW+Yhf0olMaSMdxYqeOvGahybd1uPmKRQxyBAQmD09adMpgEbA87fm9zT8tNIVV9rKR8v0ouoUJidn+4eRu65q1K7XM9S1LpJkKSBDuAwMEe3NPWMKFXcC+NxFRjake5iSAc/5xSgxyTDYRFIRgBlJFaKKcuYlUo7v+mfk3DKn25nwUer5AdohEc7Vqpl4J2S4f/SKt200yR5RIvMIr4uovaSjybW/E+fwN4wkoK66+jEmTznQtEMwtUJlNxhlg8oZqY27tCGaVflalQvMwIdfKSnGM5txT0idVKjNTU1bXWzIvLlMfKM/NWRIGtkhaNsuaRW8kn7OMZp4jREYpJvlc11upy1IxkjndOcJSbqLmSvp+JVWETSCWRDIqtVwSN5eXiEZxSJGI2jfAMimrUSJMAhzGc0Tm+eLlHS56uDwkqlPlTs2rt+ZTR2mtoljQhM1O0gTarBcVBNKweNlGK0DZB4WAwjla2m406nvOyPPw9Fpe0Tckt2+tiu5jAk3SiQhakg/0tGEnlGMLUckQimPzuXAqRolWN2P+sZqwldSvG9npp3Oat8Uqrfu32Q62QQSvLK+QasQ3m92Ij8sIahmJ87aXBjZKkjd9xdcAlq0lFzbaOOlFzrSSSVtdetyeVbi6VFCfvkNSPiRgyopjFM+cKEbA31YbMXmbpEPNLmkoPlZ78q1Wokp6aaCCRbhldgFIqeVWaaRn3gMah8swwryEzU8UIndS7bJCa2oXjDmnf5nHS+s1k41VeV1/wAER8/JIxA3mrnnCbeDjCmoJIpbd9h5jU0jkku2SxNOSk7Sk7JHQ1UpVHz97+hM0gj2BP3ag1GNnAwAasZE0KiUAHdSXUSHZkEYWol8Puo6oRqunOandq2g5rjfOM/u1BqGS43ozxxkOKsWkonuOOAGqrqBWS2VeQ8laUbzi4JanNNKrZxly3OZ1gu0UiBPMcCuCu2cO6BPKnda9B1xngnljkK4NcJrNq3kvl3GBXqYeUtPaPQ+PxdP2WHlOU3zR0d/PY557aO5ZLf5MOtOXz/sssSIrbFqCXMbrNH8xR/frT7aK7R9xlwkjV9jShOVC9VpnwVPEwxnNLllzuy+XUlSV/tp8xP9IjFRvczzWkrLhSjVLMhS6jiAkjkep4bONMSRHB3Vzq9DlUdjeUKlaq1TlzWTTT8zPZ2aOaFlYuYsVbhTfaP5kYkkziliiIaaCSRtkhp9y4AjiBKfZ2616PNTc9dDyJrFYeLdR3UtF69COOZJhsVMTCStFJ4pIl2SqoDVFYJttriJ4YpVSPNOW1824lZ8qkNYpxc2nstj3cNDGUuWdKSalZTv87kCs822RkQSCrUMkdvZRpJKwuZBSp5DPGiDJ20RtFbyW8PKkvTrP+W6S7HfVwv1Spz0qimppO77uwkM18l4kmHljdqsRIJnkU/K6vT9Re7Rn2qArtSzTOMuiMJFatJtVeV01oeNGrKlXlRdSUkt0+tyOPzVcy+U7v5dFkBc2/kiNTIi1JY5trSBZH/eK1OQG2muFWQlGatpXu42SfkKdL2NWNRytr9y3JFCIkUYfY4NIxe4ZgN8cZqOS3a3Vo5AHLrV2WYBkjMoglEdTSS5rM7cLCo6knzpKySv3KpAmVmSDHl1JsPnqBAH3JTIhLBKcvGdzVPDkeVcSMChWtK6bV0iamA9pOPJUs0Mu7ZXhWSQ7ZA1XSgjubSNwWRhQpLSCVXDxBKjeN2uVmT925qeeUuWD/pno1YqlFUbp81tX2HzWHlSxuckBqfNeGNI5GicRAVXe4YQoZhkA1e80zSMYXVo1Sl7WpzLm2Ry+xjF1EpNWWy+8fZzT20spkMhjHzR7u5pBKJbl5RBskf5VZ15yRUNtCLmPcSBIy06HYsccUkhc7wwLNypHY/WtIRcve69ThcnVoRcb211fS4s01z5JjiClBw0XYEd/wDapVile2TI4cqSn456UXJM0NyFwpjVzn27UksbzMR5gQ5Ue20VvGaWkVuenhcPKEVCTeyUU/zfQuEn7GiSApKzEDZ8vA9aRJxbRiOMu6YwxLdPpTGULcRkcOMZCLwc0IY2m8lZY4pFw4LMFLc+9c9OCd+vyv8AI2xWI+GLsp7Jvd9/v7dSW0FzcQ+dI5ALlUR1PIPrThAZVkDoBK4B2fezUF5uuxtDuHiIz833h61Bbma2kEpk8yLaeV6g9vwreMXy72ONc7qQp1buPW/5lh5TEVjkG8EsQvoKrzbPsKsI0Gw5XapbjPtU6Sj/AEsvgP5QdC3QE8dzVAwH7GVllA+YYkRun5UpxcnGz23OelRnRvFS38rtefcjubhLyJAqfuwwBxngis6S8klkwE2RjAJ2/wAqSecQGRhKJY2Yh029aqyXUclt5sc0kUYYI23GB6cEVx1FH2qv8JFejUrS/wBmqJyja9trdfv/ADNJ9VVZkeWMpEhAfevY9wBU5vURLolMxNMGj3r94Ee9ZEYYIjPcDAyTIW3YAPcGoV1r7R5sceCVYhSnfHcdq3lW5o2g9VuZYKhWpxajL4pdVe3mvM1/tKy5t5IgI8/Kq/MA3rmoorv7PuRnifCkM5+bI9OtZkurulyUWQ5Kj5VbnOO/FZFvqaCwluGwHYlcelccMcm3DokexUpLDzTcn126vtf9Ohoa3PKZgYkQxgBAPLPGPSsoXXz7ZMna23y8n9Kdc6giKRI/7x0O0++Oo5rMa+jgbyvMkddocl2OTXl1sbCLUeW54lfBVcSpzjPZ3ceiZ2OnXqvMIOVkQA59u/PWunstRS5Xy4Q2SOu7dtIrznQrsXN3NcDmN2wv8O0H9a6G21EK+zzREY1O8L/ED0r0cDiLfCz2IU6scDyTS9Duo5pGdEeM7I1XdtXdmn6ndGPCpKY0ZhvHPf0xVDTdVFy6OxXZgghevToasTu8iKSfLjXDg+gHFe1zSq6NXZaoxoYVVOb3XbW1/wCkSJdGNGPl4eUDPoAe9QpeSPMdr/c+XzD0Ppiql/dTv8hOEYFVKrwfyrIsp5YgJQd+GA2sxXGOOBXFUp2g521Ir4iMqkaFNu2/p/wGdb/aTTNtiOwRHBPfdWvFfrEj4JfYWUhu5xxiuHlvmdFdn8vdnf8A7WO1aEep/ZpSxfHy4YLlsE9OlejhWpU7NGuKxbwtWNRyTT01O4LSR+U42jHLkZ5xUOTcyXUz/PtQlQM8kmsm21KW5/dySBJN275l4I6DitbzyU8rhgvG7lck8Y/CtFaLTtuc9fEzxtbmpu3yv87F53PlzKhAKMHJb09KdBdfZlGYPkDBvxzVW3QRsSZFyxKlG6nBzSiYf2eofJR3GPU4+tXzKXTRbndFVpQU4yUbrr5EkeEfzGijcmViw9PTFWYHW4uwyyYJZQT6EdTmoY9kMZdyNg4X+Ldz3+lDGPYsay4g3MDJt7ZrS6tqznVCcKjp1JOz1st/vLl2WimcbBJsY4H3uSeOlNt2+0JgBAQVA+Urz3qukT26ENLIXUiTPYjkAU1XBVSHJdicxp2PA4pQUVF63JrKVKakuttOujLEzeTLHEojYsz7tvTI6ZoMZktY9hCld7fN1zuFR3siJcKsfyRhmDy/QgUG5MMgYkSxFg2B83bBNaxpqXLOMtf60OOtX5qrpTbTutvsplpmSNoXaAMnmSZO3kZftUb6bKziOJ1Mm4syN3IGBmpJVEQd5JN0YZv3e7ocZBxSTTnIdSySOQD64ArKnUlr1+Vz1sTRi4qy5YfK/wCPcWa6MDSlI9gDZQdyBgmp9yQTTbUDndux/dywqm29AAzBzGCQ79GBx0+lWEhVgsfmY+ZvmduWycjP0rTkb1egKnGorU7Jro9id2eWFoJORgnmTtu9apiNDbRkR+W5mYEejAcDNLCsqvNFcSKd6lFH3jkMSQf7v8NCzOD5siIAQME/3q3pU3Ti4pmMq0GuSo7PS4TRokoZcRYiKkj+9jH8qf5u+JpSCIxwAOoAxjimSss8qgbX+bJPbAHXFBtpXtjKpiw3yAH5Tgjr+FXJe4rs5Z005OMdHKzXqSjMtzvCIOdxy3OApBNNmLTrue2ilGG27uq5AqFPtKzosCK4TKZmbqD1qeR1Wa4eVFSUSJyvQnOCPyqeV/EldI6IyaXPUk7ru728hZCfMD+UfLgVt429zx/OqsVhOs7u2Q64Eio33hjBx+NXbeWV7+7t5CI4FkjlJ3dsn+ZWqD3MokhblJ2BUpu7nnfUQVXlskr+Tvpv95yYqVGvJSm3Z+Vte4slyjiNjFhyxd938ROOg9qvJeP+88tER3Dgpypz0z/tVXuWSSKSJ3SMxA/OvbBHT60gZ4Y45Q5kMLMW3dCD/wDtVrK8kpb26Gi+H2cajbt16eRZtrpfsyJ5ZgPnB+V25wDWdOm4C3eIoEAI8tegA6/iauzXBY+agzuyEjPUALzxQxMepGcnMQby5fb5aUJtLma36EYilPkUHJN3+SXn5kYRFJEq4DsD8vzAcYP50z9wnl20T/u04YheSSc1FCwFqzlALgRrwV7k807T5J1+0GTykO4Kn8IJGS35Vmp7yktvzHUlywpxuk3fZX6CQwx/b4y8ZEisGU/eHQnIzULxzXM2IysXlqCp3bUA5zx79ad5EgtnuF5CFUXf1AA5p1y8m5RxsbCnb3BBxmum75lLoiKuEpumvaJ62Vr209SZ7ySFIyUGRk/P14Haq91IPMt5ETEYlZpif7u3FXPsZkl3NIfkA3H7xAIGcCqwKo/mtmSFiAQe6gE5x9ax5kknDb+vxJlQlFSalpb5pdn5A+w+Q5kAnUsZNmcljwD+FOh1AWxaSG3jfYAXkZNpxg9P++qfZk/bMyyKJQwBA6Hjp/Wo7Z5ojIj9BABjcGyT0PSi2tptfL8vkEJVPYqdNuyCK7iv4PMjh2YjfKupU8dKfcXUY8tETzEwGbC8ggcVUQBUjXzWwGKs+3nLHpVg26K5kWQ+aD0K8HjpReFNtJtrXczpwq4iftG0mt2+hpWbxWF4Abf7qhid23BGM16Z4HuH8zz3KR+Z80RduMBcAV5hDcA3AYxh0348t/m5JA4r0jwsYopkaIRQQbnVht64HP614GNvKKc93ufaZRGnTnZSVl2/A9t8MTBwuUcuVTGc5yfWvTtDlWOIrJ87u549M15Z4UlfyTIEDyLtd5B82CBxXqGlSlIQqcg5yT3b1r4jEpr5n3iX7pNPc1TAjyFAmNvGalSEPCygjejZH4VFApOT/CF+b61Iu7zMpwpbP1Fee9dzlGkOsO3Ks3LY+7VAO0qkYGCSxAbtWldDcOOvXFU1XY+TwpGD7VfRXOmDJiEMShUGOADnoaiecHC4IKYPNTRCGJGdBu9SM1SLPJJvABBPIHX2q4taoqKTu7DpVxEoXDDO4j3qMkjyx6sS3txTzK6/IxJQdim2nW8YmIyMHBK+5p6J3mNaSvIjml225xHkZBPvUGPOTqA2SQfvYxVme32HJIYnqQvQ+lNa28mAsAM8HP8A9ano1otS4tNWRDHb7VyDvOMg00MNwbYskgyPvdKsFpFyUG0+9ETORghSc/McDpUpKOr1Hpq2rlcOPszqxUuxycUBYpDggAZ60+5mSGWONFxEwwcdj70gk8hiyjOQNlOF7euo5e9Z9Nz8oIbX7DOJHxsNWpYY1YfPsjYVXwY45JEw5RqvhthMAAEjJXy0afsqcU1r2/E8LD1atOk6dNXiiskJVCkzxpuqS2tUR9sUu/mlLn7MzDBdjRHaMsQmOBKWrZ0uaLber6eZ3qMoxjUjFcy7/eEwGN4QoA1KkJhuFaPLyIaSFledI5Q3zmlkkSC4kJ4qor2bta7/AEPOxUniqUpp8rWjXqTWpliiiRxHIGNKrSpcyuoJkU1K9s4ERXythFIbEJD5kEqyBmrlVbnfKl/w534ajicPQi4y5mravqLeSx+WBCgTbUM0uyFJFJMzUSaYVQz4xKVqWExSxpiNEkau1SjyXkrnI3iZOcKrS0asu71B45Usoiso88mrO0NOY2kKSR1WjgexJ3GIxg1OhMiSSZ+cNXM+eMeaGnYvl+rxlFpXaV/UZ5oTcxIBLVOo3ogTG/FMh/cKomMQBFSSOGjhEcYjQmlzVKz9ny9TmqVJSi6kY8rv/lYfudtoKSb6JI0jgYp+7nJpyhz0QCVRUlswtpY1XEoxXRNThZJ7HdUi24qo/v7E7W6G2TB8sRPT3QT4cfuyGpvljy3WOIAoKjjm+YAfO9XGpOWrVy+VqMeWok7a3+4txqAkTyksXWnzwnYY4iXQrS+ccICN5cUrRvHhhcny43pKc5R91aMKsKjhaTuuvoI0oaNUBAkJqTykSeVi54NU72QHe6ERy5q5HbHyVeTyyd1V+9hBRaSTXU68MqXI01psvQZFIVjkZTyaZeQho/N3yREmnRjyo7lpCUMc1NR445TGfLJzW1NylHmijz5RarKyTaf4nLa3LuXaxzKorz7XITIGUyfvZBXpGuWyESmTAfZXmerRut7JH/rNor28JLRcy0XT8T47PfrFOpzShdtr7ipZCOWFTK+9w1V3ZnUqZCalW3e3lkuIpCPPemzWlxJcqXkUuK+ji4x9+LVnrZny9aOJp0UoRtK6afk3p+RJZxDYss6YIhp9kY4wgMhGXqVXLTO7PuMAp+2MXEJdI3cvWftZSg3a19kdqw1LljWcuWT0t80V5FdroIIz9mFK919qmeRBtnzUuo2roqTKYvLK1Ub5bjzvljeSu6mvbxjOStJaHyuM+tKpOik90ku3YnguHtJlL7fLbir9kP7QlKxn7y1BZ6S8sEcc86TNGmadBbXNn5Kr+6irGUbNxTTkmel9VxlJQlVT5LW+ehLai3hlWRQsbyJVe2w96wRmhcPmmQ2pNnL+/HnxrWjp1tGpjDbfOJrqrqVKm6jd3sdcMFiMTiqcF7tOKb+bTEt0zDMJjJK5FXPtCI8RiGcvUVtGLWEpGkckiipYllv4XUoqZrBtwXOkezh8PKnSim03br+BRktWLSqgkAL1LH5khyESR3NKm2LWLkGU/ZvJqe585OZgPLBrSFWUpq63R4uKhVrRnOMbuO/nb/hx8Mwzv2L5kDVJOUup4po0+RWqG5j+0KlqqRDelSQRGxfyYSUkArWdRyvJ72Z20sFOvhpOo0oqz0E+0RSTI0hJMTVJCI4bnzIy/WkumFxPGQAN0dSQlQhUgkqtRHmdJNt38jzlHFWlZJ0k9G/IqxMJYYBlgCK0ogltZQZxktUELEwiN9qTpT3zdS2rCcZQVcm5tW3OqhGeHSrRi5N7W82WpIUu5poikZINVViZ9NixiPmm3MaxM4Ny0ZBqwLlVtFnX5MtTg3tbTQqsp1qs3JXlq/VEmwR2zSScu7Ui2qIVX5Uc5YukgbP50/zglssj73dhVV1m81gQPLXkJwuRQpTUmk9DsqqEIQmleLX3dmTu5ijMEaB5EyAP7ynvS6bA7iWSaIceuMnHYCobEiRDKm5MA7JJfm6c/lViElMRyiPAJCsq7c5/GtpKMdE3fyPPpupWn7WpK6jttp2WhI8hhuGbyfLQgEEfNtxxziq72Udy/wC+JJLDa7Rjt161NHD+7k2vHGj/AH/m5P61XGqvFqjR3MkbiOPhh0/rUxqNR/c7oWKpzrVF7RaLVL8tSckRbPKfIC7VESjNNtLv7NDGCDsIO0FjwP8AGsqe9S1DPDOCgYEImOATVf7c8Eh37JAzdV7+lDnGVo1Nf8zmdWtVrxV9Y/c+6NsTQSnMd2qBFwemevvWdqK8bSR5aHOdu0tj3FZtxdu80jDy445MBhKwUjHpjtWdd6k/2AxxzxPGjEhi3TBqJVo05M2rwxPK3Z27rfyL8rBkOwGNFcsHZtuT/Osg38FtZG1f5ZA2ZTu4Zh6moL65uJolabymywVJVY45PoP8ao3d4iXMtuzCSQgb9sgX/GvPr4iCi2j1KFCtWpRdNKKe7as3/wAE0BMkS7pJOW+UASFhg1Uh1RZjNHEGSQKSQf4sDsa53Ub+6lBEDnKuccjGBVP7d9rcSyNHGMY3LnOR2yfWvFq4+0FPmte/4GcJOlenG+lrqWj/AOD3Np9XyySpxLgAyD0981m3V5skkyw8onOB2JHWqpuIsIFdQhbAC559qq6nLNCENvH5q5IaMt1ArwJ5nU0qwTt5dTneErVIKbqK29l0162/M0pNQ2eXNNKRGBtyWGM+3eqiXRuXaRUACqApZufqMVnzSqzqiRxswwxG4/KT2qCSbGAWXLLnJ9PSuT65KXLOaVr/AD+R1KMoVGpJXlvbyWh063v2UxquNpUfMfu575961tO1QRXKyfOYJSFJRdvI7VxMdyDtt4wIyRkg9wa2FvZdOKMuyKOQAZbDE/hnivpMNjY07RS1Z5fNWnKVWSul+umh6vaamiQ+bDnnLFWwoB9ea3bC7S9t1eK4WSAK0ZXzN3PvXl1nqhYxsH+dlC7GX72O2f4a2NP15woigxBIGIYjDDPtXvUMfeyi/n0O50q0nClNOVOVrJbP/gHT3kshjaKOQY3FWPt7VBcXAEbxphNo3iTb0wax2v3uZwTJHHtxvPmn5j9MVTOpHYRJKR85A2y7ga66mMg7RTs9/vCjh6mGrSjCSt0ad3ZbJen+ZpzaoWlRWPmnbvVUzj3JxUiahvUNEeAvzeZ0IrmLjVLfTdQMgT94Qyn95xyPSqVlqtxFbqJm278lX3cnHbmuP69UpPVWicX1Gvi6lWrL3pdrJNf1/TPUbDU3u54pjJsCqBnccA+pFbqauUTEsgJ3lztY4OTxXlVhfz/Z13tlCRlo8Z5H1rd02/e3meRJycDaok6bh2NdlPHqVSMZPT8TPkq0U6kYuza3/Fel9z1SyuUjEk6byWiIWLvkirSSu8Qt1AgcOrKrKd+K5O21v7cWuPleJcfJx1A6A1pWuoJcpHcxoyBCVxu+c49a9qhUUmm1o/6+89WUeWSm23dKySuvU6e4JEGYZY5iUG5Wb5gwbsKI5kmAt0PzkneVbgH2BrMdtySNH8g3DG1hnp0/GrTRJHvCnZICpO5h3OOK2hZ/E+uml/ImVSvOqpxTaejTdvmWvONxkxYd8DI9COBxRZTwyGVAfLIz++2jruqqlifNIFwY8Nwd20E/hTrmwjTaCXjQfOY4/wCLnOK3jThHSMr3OGNKvzyqNK/n0J7iYlDbXeBJG4zjv3q1vXcYD+7SJlUbehJOagnvUH70AeY6AjzW5UHpTofKmlkVysmwhxIW5JJyfyqJRtBO1rf1ceLpxjX5oPV217pdC3Zzo8ssckeYNuVIUZJ6nJpkjxLmTLbEYbfl3Pyaihit5ZMoIw+wqibjhs9c1MCjgeUcGPcxjboAPWm4+zVztpYqpOPsKjT6q/8An28uhHl47eJDGDJnB29Mk5P50jCSFjN5e/A3L/FyBzSpuufNf/UB1V1w38PTFPiR7ZI1OH2gnPfoc1pTgkr/AIHLVjVp1tdn+ZOqBnljYAXAOWPfJH9RTLeP9xKXAJkIIjbopzgVBbrJvRy2T8yGQ+46k/pViac21osS5nChRv3DsQOaaU4VLX1G6UXy+0Vn+I+NQIUWIRnam13fp0wcVWW5dJraNI8RsgL+mCMfzq0IXjuI45EBjO4/LnAABqrJbsHuFU7ykbCMr3wAea6Ix55Nz2NcTRfuyhK0vz8/+AFw4dmIIizLtjiPUZOCSKluI5PMVyD5XmH/AFnykANsH5mmOkU8MLtOgcgeYg69M5yakcu7QQySEO26N9zbsAHeDWc617RilZdzKVB1Yv3mpv735tdhRIZrm8D8mSIvkdtjZGaivGiuFJIIlLKnmL74osvLeWWXdxLHlsdwRyP/AB3NNeUTXkXJHmMrtHtOAccGsk3zcsX/AF29CacaUqbu1pZabeYn7mSa5jmRy+Np+XnHYD8anlhR0aJZJPvHGemcgkcU6/lF9CXiCh87s98qRVWTz/KLRnETliS7bTyQa3cpTtZ2Q6cacEoqPMvx9b+RPcQNKzrHFsdgyiRvUDjB96k8pX87eY402uC3cfKOfzqshzNGF+RHUs/+yB0/Oq6GWaTjCRlByvrnnOaHGUpWb0LxGIhCooS6abWd9y1cxvh5EkX7yKj7uGO4CqzwRuYoGkaN1UtIewz97/0GlRvtVktwznAcsEC7QMHPSpks5UuxHI0YTb5ckgk5BYcZH1qOeVKFk1fXc4sTShiFCEk2nZ6dF6kmn3EpubiOQlIkmBCnoc/4VD9nEccUEZxub5C/32we9RwXJubmbec/vT5p3FRuIxxinvK5a3RQWR0MandtwSOp/wC+aJSkpX01S2OitTc6ajJ9Lef/AA3ZiW0hQTFH+cDZktzuzg/pSxyie5MM1sI0ZgEMS9Xx059qseVFbSsxjxESXTb0LBO9VN0s0xVvLdiVdfTGAOlUpKV4W363sZ4bDVYxVJSvZ66X+fexJKYrWwM43CR8BMtzkOFJ49qtugW5MWScsqpLt+9weKpmNWEcDosYy20Be55qWF3t3a0kcyANwRhdrCuJ05c2+v6dzst7G/tEkl0T6v8AP8x6RRXiyEum8sjKW6gjrVFoHSeSeRxJEmPm9DjtV428G8I23DEDMX8Pc5+lVz5sN/IA48p3wn+6RkZremnJO1vmedWjKrFKWnL28+vy7GnpSpbXEX3ndiHJ7HAr0TwrHGJmafDxhRiN24LE5/UNXm+lJPcX4IMOYyJF/eetd94VV0cSth3DjI7ZH3q8zHQlGPNNq/kfTZZzYemny3/4B7h4VIaRWfAwAFC/cKg8A16dpIczfvANhUN8vTmvOPDLxwvlIgjbQVDNxz3x716PoZeQpI+Mkbchf0r4HEOSk1JH6HQqSnQu1p/XQ6RWXYoT0A+lNlyIy23gHBPrToCEY5GBjdTCySFwSNm7OK83VGV7MjYsUUqPSqUkhEz9u5q68ZA3RpjHX5qbHAk5YkFWyBjd3FaK1tTWLTRUWHyLTd/y2bBHXpUiW/lxlsrgnONvUVNfKHQSRA7w2Gyen4VWhDecd0hOAQ0e7oKTfNoaqTavcWdMOqg7SwyD6UInkSCRucYAHrnvT3t0nmVkTACnle9Roxjbbs46j5qmavsiW24+YkiLJKCvz4zhQ3ao7viIx4JyOc9QBUwmwfMIAcgjPtTXhW4jaMk7ip/iPX61qpXV2bQns2VoYwHJz0AwG9aklGxS4LZzj61NCAB5artbgEFjilms9oIfJ2cqR1qYu2jHdP5lRhvIXH4elObBTy1xtDAFqY+4uCR16/N1qaJUgJ3kR55HpW12iZ68qfQ/KCzQwyGJTGm+r0mJjG0WFcimRzPK/lYQGo8RwziTfgLXxt5RV2/Q85RlCn7vwq9/USSMvGYWGctTYkaGEeaMoDTp5B8sjAplqbcLLCQ0T7HIrojL22jWqPOq1bVGrtrfTzLBImuUi+QhRULx+dvNyR5lWLN/nQ7/AJ1WobuREgLRuXcNRepGpyxd2tDpUKcaXtkm5NbP5BDcLc3mz5DHVpUjSYNagTALUFnIiB8Qgz1HbARK6IDJEhq+WMOaC1ehcqtflhBax6/cW3un3EKELR1M9t9mtkZSjuFqsJltwiCTlxVsSAIj5BCrRb2jVtl+ZNPkqYZ06rbk+q7XIbZiLYNJj5hQ9uN/nKPlL1amDHY42JFiiEh4iRIGKinXlGMfeWmxphoLmVOMXZbX7Em8mXdlEIWo2iefbIzkFqdkv8ke0IahmcRzPKGz50VZJ1adowltqd9SWHdNfWE/dLVyCg652rT7axBuwhfAIqvK5jtggI8wVYtW3QtHJIWcGtPZVJLm6nM1CVeMpRaint5NEs8LLNvCH79TFWNvIykHFMRflRhISj1btlCSS2/IeRa1pczVk7aDxEPa1XPRpqysLbSvcQWxWMFwtLL5iWwbKybqq2c0s1ttYtGA1XYow0flF5DHmqknbmTsOlSq0qa9qua2jZXjsImtwkm4F6sTrbbZZFcB6ZueGE4JDlqfBL5iMZAE2tWVadSuk2/hO2lOjTgqfL8yWz8tHjimMmBWdZ/6RL5yYR5DV5Jg8a+cgkdjVWYPZwoi4j2CurCT5KctNzDTm5lK0f1OU1iUTEEyDzAtcLMhaa4uHdSGFdx4k2XNgx4KOlcBeNFYSyM853mvdwSk9G73/I+MzDH8iUatK8W9/MypYNz/ACL9qMadaktbgG+CvEGQmpYLhrxB84KZqvarGgeO3USSOK96UZ2lSta2p8DKo1iVWpyaSvo+hLJENPaRYpA4kWnhDvkbAclqZf7xemQuUVqtRyrbQwOmYtwq4zqKEbJO5lTr16tVwqStFO/o3/w426i3W+2YGCJhTwHmi2BEWR6guJZpZcA7gxq0kkM28nn5KuV3BJXT8iZYqGJxPs6d5frZlmzndVYW9pA+aSW8lV0IciUPTLeR4skJiNmq+tuf7SSVpWJZaypr95K9kvM+pUa1SjS9lJ8y0ZQlMFvcuqxBBsq1aRPDJKSY7gu1Vod81yGMYSOr9yW+zT26BEkIrorTStGTu2c+Hp1aqlVqvks1p5EcINu7EPkNVuFUTnnfOaqSx+cqLHcYkhqSPzpoRJ98NVQfNFNuw686UpeyknJrbzZA5V5FszGjyPU63EtxNcM6JEWFLFBClwscgP71aesUZuVld/kDVqqijNSW5lD63G1nbmeqXRWLFrYCCE+dJhIqSGaJ3aExmVyafc4exCJIRIKdPiDlHj8zbUR96Tcpe8zvq2g+aL5W1r6kqeW0EAAEYqk96UuYRw+6nw3sUy75cOSajWHzUhLEYCVdBJN8720PLxWMlOmqOGt6vuMQxOYyhjMi1bkQRXMAUi4jxUEC77nBk8vy2qzcSg5gZ/KBatJSScUlc8unia8oO0df+GuTbTGGlGwgtTBIJjCIzwBTbbYEjkZ8xVBe3phuE8qJ8xmlRUnLZ/P7joniZ4FKq1yqX5GjyiCNfnfNRXYNwqkfunDEL6E1DNcSedGseNhpyT+ddMyknbHXMo1IStf0OiOIniYyhKbfXX8Co17ElzskWY8EMFzjpU8nkqAygbEwdnfA6etR/aJbeMqMJI5bndyR3xVXUb0Ig2FchcNHu4b8vSuydRRSV3frZ3DDU5NKnXet72XTzfmWLs2kizR5jSXGFTuuaypb6N1Z43aKVD827oe1Y9zc/ZvNIcJuyANvGfXOazBrInufm2YJw6v1z6j2ry8TjY0KbalY6cTjk6sf3aU72tf7PS76Pqb819HHGd3mF1Az+83DGax5tRiRwJTI2AACGDDg1zOq+IwlskcewOHZGRc4INU7rVDaQPFIkHllclmXdgn8a8CWaqMPi1bPNrUqXPyxXNF67ta+Vtfmbst/5rPJA5CqSjEKOSaSW+8i2S4WVQzErIpXaGx2NcbBr6tbSRCAQsvzCThQDn0oj1GSSLfD8+PmaLjIJPPWvLxuZ1Ut3a9tT18PGcIyhCLvLRWd0reWptz64J7eJXAiXeOnzA49MVV1GSNp43QEqc42L933PrWKbuJ8uyLHcjO4btpI7e1WEuLgxeUoIfAJBxxxXh4vNK6q2jslp536nTUqzhglhYRTSdtb3T+/YluJFtAWZ2bzWIK4PzDH6VTlJa1i5KIzbcjOAR3IzUoAuJYpMl/m+YknoKhu3F6WdtivnAw/PH0FZ08W5y5qukjljSVNNVVq0tRLmExI0QcMygOIgCM/jUWnzSeQRkqkjFcEfdIp8bpA2yT5UiUbm9jUWoPNFp8dsUK/vG2Njl81NOrJaS0Tf9L5nVSpckJ811bbz73t0X6kNlcNF5zKp2ISxC8k/hV9WmSJZVj278qgI5X3NVJL25JtIPL+eFS7FAMkHoDV0SRRRZukaPZlihbduBHt92nzxlJKcXpqc3LZ+0avp077EJtcMjW6MJQ3Mp4DHuMGrG1owcNlCSWn28AemPaq8TFRv3Fi2CqEdPTFSRRfYomdnD+f8uzHQ11VKjl7z+zuKFVezkpxvsuxqQ6l5AElu5eJFGH5/Gn2WsSTurxsVkjYnf2/GsS2kSWFmCvgMBtBHXvgdcUgguGuCquqRxDOB/F/KiONcIqMZfLoVW9lKfuJ36av8EvM7GLVzcRqZJY4SDkl24Jx6VXmmG9BIAMyDZ6En0FYiHyHWNH5YA/72O3+zVmfmMz3SFGDcBm3EgCtFmleUYq7aXbfUqvS+rrlqRT2Tabvb8/uNPU4/s6tK8geN2CgFRnp9azJ7iKUCMuY4o1Y+ZF8wyRVN9SluY1tQv3ckHjuKekUD2rbV3SbCN7OVQHFduIxklGKldeb/M3wsnUxTdPRPv2t/XUvaVdYmNtGRcRrljMF6celbGl61JbssUswffk4bOdw78+tcvDg6mXt0HlABW3ttAYelOGpywSpGCPMG7p82BntWtHM/wB45SWtv6dunoc+OoONOMlLXXS+3W/o+p7Hp+vQxQxLBIqqzg8MOSeorobLV2un82F1RMkEc8Eda8a0vXRGbYqCWDrvDdz3rtdI1qNiXidcuxYQu3G4nBPrX1WBzZQalZu/fb1NVSxGKoxhUai1tZvVdro9QtdUhR4owRLI+ONpXB7GtRirvu3xuAeT7ZrzK016aNHdEIL5O5O2Owrr9K1ITfNHKH+YqYmbbx68elfW0sXzRUn1PIdb2lZ0FHmaWuttei/4J11vIJ7RbdiXU5ZZV6BjkqKet5PIUJEQdVDNHzkErzWHp18LqX7M0mBkKsgzkEZIFXXkdvJuW2xzso3kNxwOK7qNOKlzX1aJvVqQlOzst7eXU1HjhdWmmydkMYH8X8eKkRAhdxGESNSfM+7uAHQ1X89PL4dXiYs3yr1x/hUmxiqxiTKFEV89+Mn9KpTbVnfXc6qrVVfD/wADzuPRoZ0SWBjGWXovUDPzVJLvWOaflJJFDgehDYxUEZEENyDiPETBcdASKlTBEhSUsI44Rluhyea6ozitLt+ux57pyqRSS123sr+hauSY4USScB9u5U+lLfqEkkAk8sRMdjdiDioJxGu1ifNjw249zzxUTzSwxB5ZFeItJt3fNuwOn4VEHf309Dur0oQSjJvorp32/rc0LORPImEgUguWLDp1/wAaN29XSUZSTGSnZRzVeaSKBTabwB8w+994nB/WnpdYcrh1ywUKP4cEnrTcZTlJpvTa/wB4601U5I20Vrvr6evYdNLPbzQvI5mAyBErdugP/j1PW523dxG0nlovlsT2AKkY/CmPB9mW3eYl5JmOdn+9TXliaNimc3OcgdmH/wCzTg+ePK3YyrVqntdHtsr2f/DEsl2Xshi2gEmApHKknbRKhDeY4CPuADp83U7T/wCy1GCk11EiyGeOLcztxzkZFSX0hjhn2yEfZyoYeu4j+tTyr2kYx6/kTKNacZ1Kl9ez7FMObeCbaMuFHH3flzz+Vaa4g8sDBeV5MuOhC9P0qtZrczRySeUC5i8oAttBLnINWFbZbReWkexduTzk7gdwH86uo7zfdEYSEfYxSlrLZWs/MZxbRoY4w8Q2kluoyRRLGl2BHvkj8rOfU5J7Ut4jSTRKwACqCNjDBAwRTAQg3KQAZJG8x27njB/76qbe77Rbs39lONZqN2tNh9+kHnXUj7/LZTIAnTgIP/ZqpJE6XECjCFspn72PSrITygY4ZDhlL842HGOPzWkghY3gkMe8kqsif7YYjirp6x9/V+py4qCrVo1IN72ff7ivGd/Lbh8wjEfbPelkume/tmaM7NjtL83UAfLUqMJEhxgRtg428r1HWozmWe3B+RBETIx6EYIrSUY+8prWxNZ1an7ulrr3s9Og+2jFm1yGSIQBC5C5yXA4/KoLfzvPSNEARmjJA7ELmrFzKn2h7NAJIvKB4b+MAbs/hRLKJLm4jXMccTh9w/ukf0rnpp2bqLdGcZc8opSejd7/AOYlsW8mRZHQ7Tlo5P4T1Hv0aktkKXTscYwFj+pzjH/fNSLsgRI2nVJJJiZD3ZQMDr7U2yJ8pLiWTOyZlVfXaTisVUacr7M7MLVlCPM201fR7pdhsEBtndpSPMJKqnPLbRmmXJSOSaR1YxhiGfb84yOD+FLavK86LOdkcjEh/wDaPrTlmZ7O9j+XzPLDRyLJy+G5roc/esnrtvZHJCUJK9ZvXW3X09OxHaubC1Alk3z5IOG5YGrLCFXBcnZuH4qR/So7yyRvmT5HLs0Y3dMYpPuRq7SRR+UCEHY5BzWkUnFNPU2VSrRdnFONurui1Zxot/ZR25zFdguHCj92V6GvS/BsjomCol4O1ww38jsK8ztoTNMY4EIiVQiyr2OOTXo/gONorYSCMR3O45D/ACgbOpB968fHQ9nSak7s9/LKs6k9X7vSx7d4WCI1qI5EeTIZy7eg716XpSNdSb97IBJhdvevNPD0UcttlpIwCoGEXnP1r0vSrj7PDEpBJLjH+yAK/O601PpqfpdFt0OS1zoomcERSr8u3NSARpEZIxtIOD9KajF4QZCH6Y20qYaKTPHzFfwxXnGIku6ePKMCNwP4VFNHtffnBPJHrQ6tFiQPgBcD5aBcKIsuMZ6n3NaKVtehopcuvQikCxkmE/Meo9vxqJoQJI3AyM81YCBsOzbY+oqGSXzZGVeUB4x3palq5Oi7ojt4JO78qhIUkPv2EjnFRiZjmFCNwOcbvSpYRIVzJjaeCff0qLN63KWutxrhXI3AKFGBhvWoIZMlmU8DjNX1IZHTHIBGd1VIJGiAAQEZPFaxluki1K90Me2fAlMiqM7hmo3y+1m4JHNWxOkjgyfICSwXdwcUXZ80oQnIIx81JyejSIbvZFEl0+Q4BYfKNvWpCwMQDfOQQPwqaVkuNu8bJVBw3pmkQmOUdSMcVbbavEuTutD8nLEJGsySpvyamhFsJTbgl3K0TW4TzWTa5RKbDHGoEi4xmvnJzhdWWnT1OKVFRj/E0VxyRx+UpMRQF6uSTrboAqEkmq4tku4l3lQ4apWBA3sAcColJr3218jWlhrU07LYjkiiRGZpB0pJthELROACKIFgkAd4wQ1QSRiOJzgpEWrpXLJcy+LqjxsZXlOi+Vp30dvIvtH8m44QVHDFHBM7oDGaja5HkvISN6GnKJC8YI8ws1Zywz5f3bs3v8jup16eL92K2/LYd5P2wAzRJlGqwbeCOVHbKFhUCWUbyCXeJCzVYZTczPBwAgoaa1vtuaRw1HDzacruSTVvwI42Tf5rZNpvoExudkhQCo202K452NvVqnyJIfIjwC7VnH44witBYb27qPmfuPbyNBQkpZR9xWpm6224IHlqKZBYoLWZpiHQU5LeJIYyv+s3VanTg9Lu3VHp1ISqUvaJa6g+I9wjAkR6cMsG3JuMjU94VigWR5RsBp1pC7eakyATgVu2krxZzJLEyj7RWcdPmSrK6BkmClBToJVcpMUTzQKRLRbhWExwimpVgiSTcpxGi1yy5VeMfiZMfaOuopqy2+ZPa26z5Rd7uGqS5+eRIvLCBWpkLJGzsQUG2p0jfyVjeMmRVq7Jpp67HqfBTs7WXTvcqSvESWZxinKqSnaxkj2ipPL3OodAjgUsCoqTfx7hS9pyvlijhjF1a7b0XTzJbmeNHXy0i2TPVPU4oEnbei4FW0VIEYsAmayr+J3jDz9N1aUKXRbswxcpUYtJX8jmfEFyC58uP93uritWjt5LuOUun7sV12seW9g75AkK1xl+BdMmw5i3V9TgIWanF2a3fY+VxzoSjKNWSvKzs+5R+yQiFgqeVcEVFZzW9vfY2RyFloUfab1Zo5WcxLU6W6QyrGEjwHr3XOUNJtvmXQ+Mr/7RKM6dNN3tfuLNMJi3CiLFSwxJLZQrcAHYarPpwlcRxnkNUq263GQSiCOWo9lH3fedl27nbPD8l3OKSloiQgSLBbfdhZM5qwYI9Ni2RoHIeoHt44bnyUkkIzU6xyT+UiDNvA9dScoNJdTycsy+nRryo06i52/u0uRqH4jWNZcCnQwC1mWVZVlkai5kHl5jjAgjFOtrQpCjgAErThZ05cyVr9e51Tw061RKnU21t2Q1XE93IroQjNVxyr5jjwHLVXa1E0qSg70lWrDQRQSRQEIJStb1YQspWOvL6tedaoqsU1Hq+twaOGFmHKO9Nicwl5OXkcU5LdLy5eEAIA1XLQWzOGyXlhek5QUUrXfU5J0E6v7hpXfX7yokxurS2IAG0VOm5pIysZdI2rPtdNbAiilR58VtCKK2hjjLnhqmVONDbV/oLD0/rMXeaVt79xJvJhlhLp8irVRl2XImSNn+aproQCSMTY8tmqYsIWQk4MgrDmcHZI6alCWLkpWXupFea32arbodgEop2wRoxG55IxSmAvd210uN6PT5bA72DyucGur2duVxkvO/cxxGX8znpyu6s/JpDUmMxcIn7vNWAFlfBbnZUXkvCiMjiOkTbJIU4jkNWm1Nu1tDl9i1GNGs7pkkM4isPIyNiimTIjWwdEHlbaleOL964jiEyrVe7uFj3L8ke5qdKpZ6J263N6uEVWmqday7XCyEzxypLhArVXe4SKaQBCNy1VuZmF0UxEN1UNUuo1kAGOKmpVjCdklbyMKFOGFwz5p3cdNejJ7zUIpkaR5NmHKKSpyeOelc/qFzG7q0Bjy2d7ou0/rVS+1IeWjosIfO8ru4KkcH61z2p6tbxtzIY2bB2D5sEn1r5vFYxUm7PR6HpYCKacXNJ28+bzu3oWr+5azMa7fP+YEl8dCPY1j3NysxZOQ46bW6c1nTRlVnbAyrbQ2OTg8VUghR5XRseYQNu/KivlsZiZVLwk1ZeWmvYzw2FhzSdR2Wr1V38vMtRQyxXbFiDkjAb+I+/NVpLs3VwIGj/wBY2JETPA7c4qXS7RWuJGUhN/GOWxihXjMUsigxxIoHmlT16cV5lJunTsoXtt6npVKOF9xU09evl3M6QpIsqJswMgh/Ue471a09ZYkkcQo8jAZmA5cj6mp4btJ7eXfGH2AMDu5Y02y0nzh5kmYy5yQP4aqUIzpeyafNu+5rQcITdODcl9z+f+fTcZYtumkZI1ackbV3Dge9PkRDdbVIGMfL6EipHik0xlZF3szcqPlzj3rO1GBZnWS2TbNuBHz+nXg1yUaDcHUnaz0s/uOetTVOmqMn7zdwmnV7tTID5o4fd8ox+FXzKkbqQFEZxtQNwDjqaqrorXjRtEnlncT8+OB6nmnxwxSO6IyiBVwVb5fm/GuqdOlCa5vi2/r/ADJ9nTdCU5Ss13Wr9PIL2KNk3+YmGBGNpy2KjV4ZWJuP3hXALDK4ApksJkaRi6KAcDZ0XHpirUmkRzWkt3HIPLUEt8pY/wA6qco3hFL/AIHkbaVZpRldLfvt/SHSGKzu/MjwzBAS5b7o9T/equ8sJlMsq7GbiNf7x/8Ar1H5ObeGC2KgM5zJtPHtg09dJe1aZ9uXCA7z82foKnkUql3L3UvxRdPkcpQetr2+7sCBGkMXmeVjoc8KanjmQxmKTDllCs464qhJbiWQSq373I5fHb2FWUtykO1ZBC0jEFiOSK5+WKUpqV776Wsea43UYxnv08yKzvolkwWwyME3Y5Az2xV8lN8eFJ52tjqoJ4yKosEE/kxphEUEHjkmkNspmuCP9JfcoJftjpVfVKcqXPCW33m+JoQoTjJTu3rp9xZEd0xmSOTADE7FUZPtzUkepyWsKwSIWZiTgsM4/WobWxlcq6w75JciTZ3H4mkltBbw4iAnkySw29PxzUR9pBp043fT+vI9+UYNr2biuWKvfZvzf9egxmt5nAMnkqCcF1LDP4U9T5ab0TcEZSdh44NVY9MuI7jfC8YdvmaJAG2Y9zxV6DNzLNHNuwYMbdw+8a6MRGcYQd+Z9rM8ZTi4xp05K6d7k8yNbOZ5t5dxuMm7gKecYqvLJBGnmMAcHdktg4PerN0YvsuTkzkbQN47dOKybC0S1v8AzWIfgBWf1z0xWcY8zdVPlVtbd+xVWnRnRVWc2paaW+82rVvIVJ0GVfou7265rVstWdLAyNJhQWRfUAc8YrknsDO8gMixRLOcIepOOSKsWKNHsjDLxxg9QM967Jv2MI1Lt3XT8rmUvZ4dwlD3rrb1PR9L1JbdIpWYhDhgM8j3NdVY67C8AeF4yHYk4XaeTXl1lOiyRsRvYLgv2J79TWpa62bWbJgjfJ4btjNfV5fm12lJaqzt0t5Hj1acqaUaTUE92uj8++h63BrKyp58UhjzI2AO23pmuktdWS8ULJiMMmDKq8ZHpXk9tffaS8UbomVEmG+4T7V1+g3nzBZkHlyDA6cADt+NfcLFRqpTTPUweGi3NSnrbVX7dbdztIpQ8qoHLo6qsZ27cZzmtGyv0+074nBKYyffpXI2l60FtH5kRlaI8OnzdOcVraaS32gRrzlAsm3oM5NehTimm0eXKq6MYwVt/nbsvNnRu4u7bDiMSgZG/ud3H6Vegkt43SN9vlvjBVuuTj9KyYtk7KChQSQgtLt6c0xpAhgjEYlKEM0h/uk9q6YRdVOKfy7eZpWhSoVFX57J2RtzMkdgbcSEXMYPPYgNnr+lVbmVX8qSPAVSzAHoQVzj/wAdps4Rrkgj92mAoHcvmhbbbdI0gjcYQKp7KAadP2cEm9935+R016cp13UoJcjVrXv8y7FClxGkhiyGycvjrjOfypGBewkDkxfLwD3zyKk+xukKJIkSRMM/L19DULMPLi80li0K8e6961pVJSTSRtOhCW0fet3tr+di5JKEt4ySZCGCAspboM8Ulr5cVz8gXzYnHmLt6ZB+7/WkBMahIyJA6ts3twHHem3sX2e782LkIzksjct0wP8A0KqpNSk4W36nNLD8r9rJ81l8/S5ND5DJFNHEBmIHy9vt1qO9uStxdSAB457gZx0AXBH60abbyyR+dkJBKDF8zbSoDds/lTrsw+Q6AGMgM5VcfvAeR+Vb8tOM9FqvMiUasqXNVmo+SVttbkkNwiy7iDGp8uRsf391NjtSlyUWTgNtA3dDz/OmCAWykSDzPlXcD3wasQW6IjI0oR2I+Z85PGQa5KnLo6exy0qX7yMqusl27MrrIsbQmOPzYHYFwzcggYH60+KAXNhA0kEIeRWBjf8Avg84qO7DQyvEwXCgDLdNoHH51JNI5LSPEhjijOR/dwMZH1rovdpLdK5rCdpyp8zXr27fIW7xbR/6sRhFLIo6YGCc/WpUvgkhkhPO4ud3Rs8/zpLncsIlk8ve4cezDIx+YqmLSOzuXjmJEa7Qq84PFZxipRUrXsSo8tay9PLyLNzbvZobeNB5SwlVk3c8Jn+dSOYv3a8P8jL5a+hAPP0qO8lSd2hRiP3gAPYkrzSpYYlBGPM3qB83UDrQrxak3a/QHz4eUqcEnd62V/UihtESZFJOWUkv3Azik+eYsyqPLTPG372CVAP41LHEXmZXcCdJDHle6DBFNMZMCzeaIwxbB+6ARJxVTTlaNzaUaSopSjpd/Jr9GE8BuGmaRPM2wllT72CBjjFSS7PNSA/JklOOo460yO4ewxJvUuYyok/gyD1qCccSyxOJAxIZ2zkk9TxWMaUr2b0RvCjTjHnjJXe6Su/vJEjR4JSI8Iy+Yg9CD0qFRFNZQ4iCTmJdp+6ASM/+y1Ych0RIEwQWPscHpTQI7ODfLLE6AKh2sMKRwf0roi4c+2hhiaEHKNSD0X4+QnmIjIrOzmMjeD6kii7JuEPkRCTAUAKvr1/IU1V8rT5J3jBjCpw/38lsfNU1sETzigAO0YHPUDtVezftNOhjyVcQrcyiv6sX4ZLe3nuLcjhpWMaBexA613vhGSWR8fPLBHKuSvXBHQCvP/7L8u4AifMqZTO7knPFd74PttjWspQeayj0yHHp9a8LHqnKGsve/U+hyqjXuqbirdGuvkex+GHkhg8okbGLMEX1LcV67pqLD5Yb/WnBx6GvK/DYAgRUcPJuAK7eeDXpml3A3bnLY37vcE/4V8FiUpW0P0WjTcKdpPXU6wFpoYyQAMgEU/dslMfJ4Lgjt7VTZXyhU5QkGp1AEgZTgg9K8e1jlaS1FkVTgg7SfvfWqlzAHOD1GOPp3q5cwNP85zGAM1Hv2QeY33iNo96OZJFRasUxsdTGH2PnrTpbeOGJWMgye7elOlBUo6jPQke9RtmRS7jkMQB6GtYrU2jr1CW2z5csbANjj5etRz/v8M4wV4x6mhzKCWBDqTz7GpIOHYMcccCno/iKT7vYit7ZTtkJ6jBB9ab8qSLChycHd9afIzsQXGTnikRdjmQkAjg/LSTbvctSvqxgiQZBDBgeTu70KhJUZzgYJPtT5LdfNLSfx9PamrbhU/efIOpNNzs0i3O1rDnh8+PBwHHQhqghQwvy/wA/T6VNGiIjBBhc8NTY13Dfx5YIBJ71dktUZTitWkfkysg82U5ePdVuAB/LUocs1N+y4jMox0qS3QPhnk/dkV8nKXP7sXbl1PGnFSdNOKbehHsaQAFEyGqxDI0MZiml8yVRTSi+b5gHl7TTkmjntT+7I2tWkoVJUVZXO2E6MJSqN2Ud/mCKEXL8R4oXDukbBM7aeyRXID7zjFRSILmHf5jZNZ0qVal/ESbfY3k6SpOdOotH+Ay4si9mzxAb99TwkXNkY0kLvmlggCQtChkdGFTwLBZmPcWkkY03Uko819ehnhaNfmSVJJSTvbz3GLCYEVWJAUVEyGSKd8/uwasxNG8rReeN7NStO9tD5bkOCK1hOXK5VCIU6eElo/eg9PUbDcp50kezqajd5PthdZOCaktlUKHIwSKVHMNwwdPlkNEZcnvO933NKsZV+Tml1TJ45hFbP8g5FLbo5TcoM4AqC0n2Rl2Dhg1WrqJBMjrIU2mumso8vJt29QrVJSXtIL/9ljbknY253Q5q/bXZ1CEzse9V4VD2jl8DaKngAZRG+Q4auRrkguda3IlP6tOM6lknpqKJiW2iMELUyxbGY+WYwRUMf+jDzFkKTOaeN7o0mcJtrtUVUilFq/mb1q86EpQ5bt7W7DgNkJjbcMtUnmBNg3nD0i26QneyEgmpXEbqVAwd1Ty8l03o/wAyY1akZe30benyIlj3nekhBxUk12QMZTIkqvM3kyN2K0+NELlZdplxWCT0c7fM68NJVIezT11f3j/mEzJ5T4L1Svx5MJDSsMirkk7s+9R5RBqqzJ5RlMpJQV6NGbVONRWXqYYypNqEOWyX2vJHGau/2KNyvNttrg7uYQxwlBjbXf6/cF2jH3GIrjbuaCGZwZVMsrV72HrtWkkfnOd4OGKldVVq9G+5iuTDG8KIuUTFXrNYi6RTZkIami1hRLkNJ5haGltt32N5E3Dymr13XqVkrKyPm8GsRRxXsq93e9l6ErsIbcPEN8gip80n2+6VZdpEa1BLJDM7k3BEaGnptFykcaf8tK19ml771b1JxGK0kpO0W9fO2gl1bm6nPlFhvkpbyCLeIUfyrdEpRejc4WN/LVvWmzTSXQkt3RZApreipxgnPt+Z50MRQhzOk+acnrfpb/Mba28rW0tp9yJHrQbFjbs0Zd9i1FamTzlRXHkKtT3EaBgAJpBV35mopbansYZqnhFUUmpW5U/K/wDwSvBK8slmYx5TrHUhuke+kTidUSqodMxsUMf7mrzhIoQTxJItaVqmlmePOpifZSjKa91pt+Ww8XNywPngf6qmiWdA7iKNBIKLS4ErMAHcJV2xkgVmQ74gDXMnOMb8n/DH0dOnLE0PawqK8exDBOlnMSBF5pp014xWBvLCRslPS3ieLchMcualgwlvDDL+8wK7U4cycdX/AFc44U8RUjyVFGLlrp5Ow3ykdYpA28JTf+PdAZnLyE0Hu8b4SJqeIxDZhl8vzQtHNdc19zoqSeIqxdDfl1+ROtxAIElR3STfQiSXOHj8xBmoIVT7SVuJUje3epLaSS5meYYQwtXNPSdorQyeLlXipVl7qvb1EACxxhXMj7quRFJbTLosciNUaRxw3ImlIjAam+ZbndN+8MjCrU+aDlbY7k0oRnFq62v1X9MHuokTLZMqVh63cSROZ2GyNFp99dRSK3luwjjrm77V41WZLtGPl1w1azhDmTa7mFTGU8RRVGclbo13Q6/16Eb3IJmZ657VdbZJAjTeWFFOmvWuZGniGC4zXPSXEkNwbeDc0Zr5evjpVJt01d22POo1Zzleq72e/kgvNUFvm2Rmk2KoVfvADrWVeyfakN0T5U43jagAHHr15NW47MXWpxEHYJXIMo74HTFVrqOJTLHDlzkYI7kHPQ18/VxdaLbk9X3/AE8z2qFJYlurUdrrfTV9rdv6v0dq42avHE8UgLcF0KnOfxxWY0gS8KO3ksnTdls1LPdwJH5nmYVhlkAPzD6+tR3lvFc6hgpscqDuXLZyOnas2nGDjNpvpf8ArsdSaxFqyTvFWt/XcX7HJDNJcqDGF24FVtSk4RQzMqMfl54NSvvhQRyZlcZaJPrUKSRzNGLdhkcs208Z+taqs6dL2Ti2t9CHL2s1bpZdrf1+LIbQzJctubyJ1UHI9D060+8kvncMpNy3mDyyuF5HXitZ444bN7qfzHm2BQR6A1VtdyCAxg+XIzAbsdRTp17OM7fhd39TONSk6nMlePn0+ZXvo2ggkKyBHB3FW+bjHOPeq1pJHNErQsxZfny46e1TahZG6t5HEmI42yybTkfjTYtOKJHJztTBI4yadFRp0JTrLd6f5F1FTouznft+hJpzzRuY0ba/JDEjgn2p7eVLHI67lcHa7yPkZ9QKd/Z7RxllOI2B3Oe2akuNMQERiZmVVGdh9RXFG8rtyWv6dDml1cntYrW++4heKViAVxu//VVu8v47y4iSOTyygCgDoSPyqk4SSdpI5mCgYdOew9amj1S0NskEHzTHJZd33cetVGs4XhCn/menhqDq89rcu/8AXkSy3Zt428kfvWbPy4wG/Gq9o5jnkicmL7RGAW64Of60klqWtLaRjhJyypjqCOpNTy2cN1JEs7ERRoMbe+O/FNxqNyivmcGGqOlVTho2ync+ZDOyJmMKu5cdcn/Gm/aTOyqwwgGGA+9WtqNukThl4j2hgT34rLnexklVI2YIMMHfK8jrToydVP2kbaP5/wDAW52U1CnXc91Brz/4cgtrWFvMghDrKV+Xbls5q5K0kUwhw6SbF3BSPmA/vU2a+S2t2mhQRyfLhvXH1qSbY2mW9zE3XJZvfHOSaIzvh3y9NH8ztx9Gc6kpzW+1lpr0strdhUs/tKG5YYCZDEdFx+NQwuLViVDBQSGYgc59qubGvLMRK/kRAb2kPzZyPaqv2ZGzFO2cHG7+96Vny8lLld22+55dakouNO2uzBbmN3wG3c4AAC5NOguNsnnOVdIxkKPlII9TSXENlbXMMbJ8owS3NWNS023hhjmgfFsBubdnJPpXZ+85FSjL5/pcuFB025QeqM+S4a5Dpu8qYsWCj5twPTB6VZsftMloEcFXyCQe4NRQabcXdm4g3hEz84Aycngcmp7WORQ0cgMbwxc5xz+NXN8tJJQsr6r8LlJxnbnjovX1/ES5uW02VmnBBkQovqD7darXOpyfa1li2kiMLuH8Rz1ananDFc2yLbE7kl3rnryOc1PHYRPCZYsxxM6qQOwHXpXGqkpKMYpN3tYiFOMrcqvpt2L9levdQKZI/MwwO5GGBirEV1KJCrn90iHa23pz7elZ9lPFa3rySyiILH5axbTkqD1zTDLbvfvJDIWL5AUN39cmuqCnTXvLYudHmjKTaSW/9dbHX6Jqjy/u/NGIwUWXhcjPvXbabqDIY/M8uI8HO4snTrXm9ndG5ij5EIi25CfMBxzxW7purzRw2wlYEBAPMJ+Vh6Yr6rLcdzypxqWvqtNjx/a0sO6rveTt71tbHrGn6ubB13YfzHLt5TDBB4FW7EeZ5kkd5LCiMT5e6uGttbt3gP71kkjVXXGOQT0Aq3Z+I/MjTn97IAH3NX2lHG04UXO/l/X+YsXWhUq04OXMnZrbRddFt1PQbTWHmmAikcPtA/2CBya0JtUhuVaUOROq7vKb39hXmKeJVa7eKMlVPc/KAQexHrWsnicS4GwI7qMEsVc9ua6pY1XU0rG1KGHqzdKMuZXf5fqzvf7SnglSQAF2BUbO5A4/Krg1F1vLczOHkfcWCr1BBrz+38SOtlGMZILc7uTzxjvW1DrofyLovsWJ33ZjPAK8V6KqQqpXt5W/I5aE5UIe3i938l0vY7NNXaeaWEIsYiwyO684AB4PuakhujiNi5CDdvRvvkHjgVylnq32lDKRxHGNofo2TjJ+lbS6lEbmSUfcZVII6g47fWtYv2VqcUdFPEufLWqN9UbtrLERGyDy4uSd/oR1FTJKYbkHfiBVVnJXoAtY8s++waOP5JQqqB9a0Lu6Se9ljRf9GBCykd8r1H0NaxvGTaW/9X+dzCpWnSk1TWsuvT0fkWbm5TyNuCHgAfanQgvkmq6yRl95+QMNpKdRliD+VJNbxDbOZDKW28hTwAalt5orl1ZP3QZlQfLyS+STRGDivc6fcEpzp1F7T4raroXYQs4MjOo8xRv9Qc46U1WMxG4cxZEn0z/QVVgImMyR/wCsG2Ri/wDd3Yq08S3MP2mNpI4wzM8bdcE7RkVEoShK17f5l/WnWhaKv8kn+PTuQNcLNCm35wE+cfe3YOMf+PVLbvHGJLaSQyIGyr7uMnjn6VHeP/ZVlmELKViJVT2OB0+tOco+DHGI43Zh9cEE/rSladuRO/dFUlyx9k2ue2t1Zf1Yat8GvEiaLMDKCScMVyMcUnnbbomaMlkbCerMTwfwpE0+LcgidncqSWb/AJafMSM/QVYkgRL9JS5O2VdgHYF+TVSqJNW/rzKq058t4L3VuVJpXdwwRBvBPPZ6tm9WOaaTjzI9oRP7xJOcVHY+VePKyvsIw0h9s1AgQ7p40LvhVIP8JD8nn2on78uWS0X3nPGu6UOaMtWWYpEmvPLQ7BIxIlXqoC4GafPJ9oknMuHAYAIjbgNrf1qKCBUlhjlP32LAD+7g5zVXKWZVI0Ub4zIpbrw4zmt1BqW17HRVqUqdG+yab+fULUfaoCskkZlGQR3HPpUkEckKwiLHmMHZvm9RxxVZ4Y1uVIIR8yNIVX0HH/oWaumFIrdmD4kBKAp/OnUTd3F79Dz8CqnKqkU2mh+C1xJbyffTBx/eYmqywqkxYQAxFS6xjo2eufptqW4O+7kuUQkPsLeucYGPxogtxbWyJ5hU+Wy7g3q3Fc6clu7N2/4ccak6KfMnpfV/l6iTaql59pIgkDyjMg28BQMirEbRxASBBLHGp3HvyO30phaNoHV9zumGY+ozj+VIuEjUQjBR1d0HXB4rSMXJ8uqSCnifZNzqQunt3fr5FmxmuS4OYnwu773J44z9K7/wfMPOiiMeCMEj0AXgj8a4hXiimeJd0BlH+s3dCO1d34XQIqm6g3ykKit655rw8bF25+X+u59bl1NqUYUpNq935eX3ns3hgM8MRJKEsfqFx1r0/RPLmSON8eYuGB9fSvMPCSm42FWUblCYPQAHGa9U0u1DovIVgBj3r4OvaE2r2/Q/Q4yquNpNWXVHSWwwjYOOOR70rKjqqElCx3A+9NtLZs7mOABg1LjysgDg9D7V5TZxN6lZhJDIduZMjDU2EbyBIcDIXBXvViQqiFicY4xUClZ2BB5HQVStbY0VrDxCjI7AHchIIz6VWhR3l/eEZzk/SrEymTayn5hgYFVnmHmkN9/OBQ9h301HzLtkXkADO3ryKZtEkgjGQR3pVgMkmW4Azj2pV8uFwAfMO7JPvV391Gl1YT5IJny/IPX+lV5ZCLoEYKMCCD71auAbkbW4OflPtTfOSPCDMjL0x7UK7d0hxve9irLw4TjHXHpU0TxggHjIODUfM0xbfjPOKexRUC5z8w/KqUnYpN7EttFyinGSpZvYio5YzACrM0iZBzxjip0ATeVbysnCt7VXYBHw7gc5HvUqTbM5Sbeh+T0QLSCSTOHpfMTasdv5jkio0kCpGHJcJVgAvMvl5ji21877SCcYqNrfiTySqRU/sq9vRh5wjEbtGCad5iSsVl4R6a8UXL/u1kxTsRCNnPybTXSq8ZXVrERhz1G07J7+gIIo5P3fzgCiFIjDuVfLcGhJDIy3HIjIqS8j8xnmkSOJ2as02/3blqyZZfGq3UUFyPa46RXifaeOafFEJtzyAlwaVIHa0Y5+cPSQKqPuXONtc0qcU7te8i41J0oqlBtd0R3NvDMdsYIlqe22JHtkVw6VHa/O80nMZLVYsYQvmlZh5b101pTnT5GraGGGoyrPmbTSvv6lZi8MsZCAxVNcBPtJxIhLJSTgpIzjLIKsGWNNko6utZxlCMf3iudMK8IU6lOcm77XIRGfLaTyzAVNSxN5qxF8YSovMNxNOAWIVqktpnkK87N1dMYN0uZu/wChzUKfNN1Ytpcu3mmW5/KBkjL7SxqdPN885KEVRttjQeYf4ZanUF7gNG5O40OXtG6cjarL3VLlsyxcs8WN+HIp8codJGXJ8taZbRIUZrmPfLup80pRp4QgdAKmEU17r2NKGkFVne+yRI8cEDyxNKwQVJdH93kvzuqO0tlnCZkXZuqF5vLN0CgclqxqU5qSs/U0iqSm3Fe7L82JNceVCreXjNWH8qwndRGxEbVXco6KpgWPY1OgINsDljgU5QcuWz0Mo0MRTqudNaO34f8ADl+GdeXR9gZqz74CeO6T/V+ZU9x/oyM+TjzKo6peCKzBwfLAropq8Yxbbv2McVGN/YKTtu0zjNVxLIBIhdN1cgqRrOyj93taup166W33SQycsK4e5JnupduXljFfQYeFRU5KKPic4lRqYiPJCzTVn5IFCJCZowBIacVuYwGi33AmFV7V8aeGmjDotWJbl3tUWWTZGq176bcfZqKdt7niwjSg/rNFqKVnp6jovKtGMLhsSCpYrd4JGkRjJ8lVY4kvJXEzYRFpTMNiyJcGMCuhNxSpt+8eC5QlWdVqyjLR+X9WNG8iWC8j8twEBqe2aJ5Csg8tC1UPLLxLu3SpKopPJezRAHNxla0ivdi5P3n0HRXPUq1rLlTsrd7f8EfDFN5zIBkmSr1uzyrvfmTdUKypKI5s7JKkuIjbTl/LfLNU88VJcy1f6Hq4fDTlTqVKMnJq2j8weBLudbmR988qVcVhc3InQYMElV2Z7VILVULhoqkY/ZJBDszk1zSiqkbSer2OihHDuThUTTuub0/piPbJLMzRnIjarodYUQykZSOoHNu0bSiXyo91SWtwksL2118iE1VOrOUEmtInZH2MXNQdk9EJCqkXEyP80a1HJ5dva4SWQuKWRPs93MoDkqaHJlm/egvItegpSjZp3PHnRTi6M2+bpb5E20ea6zpseSqt19+5MheAhqfCXuXzMhjcJUmZb9DFKE8xYaV3zdrfmZ1MGvZyinJyeit20CO1ht5rlhvllkarNhFDJMY7gKYFammQIwi3mOXNVVE9tP5m9huqY3qS5Zy1todShQwsoxjTbcb8yXZqxM8Ygtot7jy1asvVbxwHKOkWx6eL9pZHBlH7xq5y8u86eTOXEe6vMqVKlGUoSlYzlRpO1WkmoO+i6aktzdsPnZFiw1c9q+orNIjqfnSo9X1VZZHslK8NXOarc+bMsMLFnavk8RiJyrL3t+nkd0fbyw7w9KKst36i/bku7qdQSPOes1ZDbXEiFjKyCrkSIIsgbZY+1UvLAR4OHdmrgrYeEU3T3f8Aw5xUlHkcG7W7lj7akcctrt8neAQx6jnPaqUriQGWLIZCSQV5NSyQmWdJiuWY4JK8jAxT5Ngh+1bJGXgFeeOeM+ua8pQrwaqVFdLuephqVes1TpptW7FZFMjF5nIQHKp2J/CtC8lZ41AzvRjuC9QMYFJpNhFKRMxAbJACqy9frUsVurqXikWRx98Mpya7va88k1a627/M7cMqlKMnSb1fK/Ra/wBepWmtlW2/0mUtIqqMBeVGeOap3EMbyERqSsaguR2xV5bUzKzoxOclpGHTH1qvaptWVC/lySKFPy88HP61y1qMozcee8TzZKKre83Ff1qRx3L+VLDPIfKbJwMYNXbxZLhGXePssSB8NjPPoRVW2eF55LY7ygJKttK5zVFbnKTHeRCcjC/xYPTNaQTpxV9l5XVzowtNU69qmsWnt1dtPudh91cs98sccZuHUAhQ20Yx1JNWk81pFM8IDHB/KqFnOVhjjyW8zcpz8xHcVNqNyqJbtKxjCkj5RxV01PF395JK5dL2cYpKLck76baeRLdiSCIFOV6LjoT3HWmZaO2nPmAsmJAR157Y9ql0y0DGcnBt3GAce9VFVtjiHJQOQDt4z3HrWVDCTpysmrJPcwlGEdLa+fTXqRxAiV4tp38MD3Yn1FSiMWkTEwkZY/vPc9qs2cjXSyLKhLcfd+U8e9NPkKiASY+cgq+WQe9TF885NOyNuRJNxlo9NOv/AAB8dzbvbW+6TP2YNiPnJJomMMSRB5NibQVXPQkVG6QQ7HinEkWcMQu0gj60lxGtzCzFd8kGTG4AwW7VzTqe3rWg2r7sPZ+yTp1Lq9mmRxSG9haZn82OHJVNu3B9TVZVRJHdZigJACcdfxqa3v4be08qLhh8xz3Y9arsxjmiY4Uk/Pht2a6VB87p8219+pc6UKcnHm6ff/wxea4cqwJ2uQQpOO/esu03TzxwS/ulfPBbcGOcdP4a0mvLa4jMYBjCcrK7cFu4qO2lKKjRvuIB49SO1TD2tKXsn1/M6cPCpJShKSSS/pJF9LEyWywbjbgrsMh+bIFJfwLY2wiNyLoycKFUqQRT7nWibFGj+aORjGwbqpA5NU3kDxRPGQ+05X5ecniup1+V/vVsgxElTilJ3k1vbcrTO5aGIJy7DB79eOlWIShidHz5e7aw79ahScwmFA2WGCxH94dqrXWrNLLIsKExqAzBMdT1rjoyTXs73Wr2OKFKMpOKbVvxHz2f7owi98uF5SPunJJFShvs03kxBkt8DzW+8Md+tQ/b7aM74ZVt5sBG3ruzmrmmf6Rujb51Gcnb3Heul1FTpxg73fY9iU/ZUvYq7bXTa3X/AIcvX2jE6cGhkxIV3KV75HSs20uUdWt/mjcERtu6soH5datvdWyP9nikKuTgls9foar28rwzs+DO4GPMH8JB6YoXJTlq7af18zkrSpwi4U4uzt/SHw2YhnG3/W8kj0U9OtRXBmkvFtFjEibifMUcAdD6dKJXjvGmuWzG+0oQfUVJDeQ3Kxw5CLGSqsFIKkmk67VWNSo726dDGv7qgo6q35llb1LS2SNmB8uTJIXrgYxir82rRxReWcMu3gk8gE8dKxrm0naFhKhCq5PmjHINN8mx/swuJG88Y6k4yBkZpQqcs3UVm97LY4lgZYh2lpbU6jSry5QEwB5AB9/I5x60t14qFvdYRDIhUq8O7aF96wdM1bMqO7GFVwMH69qZe3we5MNpH5hclmPpk+9emsbVr+/O3p09GTh8vhL97f310Ok/ttYpUEMhbIDIvP3j71sWPiDYhYtK1wqbmO45Vj259K4aLztLSOSU/vJQoAC7sZOavJd+a5dDvYtub3OadPMK0dpf8E0wbhls5OV7u6ult/V/kdzB4lnSELjlm+QIu7bn3Fatp4gju40FxI8ciyEIpVv3hC8D0615ta3Trc5SQxHlxjuPer630qTxvLKJLeFd3mMp/EGvoVmE6FOMEveujznCrUtBO6s7X9fwPWLDXHRxuPlyu4QqvQE+lbthraEtkvHJC3mEv/y05I6V4xZ65GnytKE+dm3J29K6DS9V+1XUuCC3nqiN7FQc/nX0OFzJtONR2/r8iZc6lGCs4Pdpa9rW6a9fM9n0zVxPcRFzJ5SrtQleSQe/9K3bOb7TE6tO0AGVA+vQ15jDrjI7QGR7gqAwKY7g11Om65OEysQ2PJ8yP9/aeK+sjiVOn7RPdC5Ye0cGpNQ7df8AgHepOWhWFcxuigoG/i5PNP8AKQxxkAo+1WHsQtYkEyqFEhfaqnBZucA5IH4Vp6bK9zMhDjYrNuPttIFdSjz0+dPY6/Z05NVIxu+hLPMLZ32Yd3UREL1YBhmrFs5eNbjZ+837pBzyATgfhVNJEhuYpfLPyyBjnqBxVy7xFHHLGCE2swG7qQc/rWNWqpNRUde5x0YTc6ig3zW6/ZHxXiPbMzREhAVbf15OBj6VGieS6vGPuqSG9cCpY41inaIPiLIKD1yOf1qpI7wQx+W+QqkSA9SHI/puramtbJnPWn7eiueTU0931/4DJ7eSRxEkePNCt5Y9CvU0srSWk0GwOY5WlUkrzwRjNQS3MVxFKIEkRyD5cnllQuew/Crt1dt5gl8ttgBKlehBNTKPJJNx0/E64wdSj+8bT6W/q5nWUm+3IJS3jztGVPOOOauo0U00f7xfLUEEJ/FlcDP40t9DtfKRjywRjavqM5qAwus8YXbEC25h3I6gj/vmt4OE5ddV1OalSqUYOCSai76L9eg+BQhAklaQxhUI9MDBpigGLEaD7TKrRRl/UNzSPcBGllBLv5Iz8vAJPt6UXNikytaxTyCRdxSVV4yTRyx6O1ialOU0ou6j5K71HwL9pWSZ4j54BJx8uc8GrDko8ixwRRuilvnY9+RSJdTMFOxBPGCJXTuCeMf1qvebppjOZGAkwWP93AzUOftKnbt/X3nbGcKWHdOF3JeVvmOjle4R/LcjOXUjtikhImjiblBuO5ewwM4/HbTri1mEe2JyPlJbHY+tOO60mZBsMZJ2P6kDgmhWn7/VHlVJVKtR0al9La9PkOhYyyMk8ZyBhgzcEEZpheS2uJpsh428tAV/h4700SPPNv8AlkZ5t+dp+lWMeRDLJGf+WjHaeu0NjJ/Csppwhzz6nRNzc7z6ff6mjawm4vFbzI5Qy7NrLuAPX9a7PwenKN5bvGgOC/ds9OK4K2kMVw7o7B3PB7YzXdeE7qOK4kjTMmVGAvTJJrycb7kPiuj6vLFLlu3p+Pq/Q9q8KwqEWM7YEDjA9sdBXrGlqVSMlsDII+mK8p8MxpcqsZwmwjy9q85+tekaCwYIC8hBYqCe2K+DxD55t20P0Gk3CmrrR7HXpKCgJJGGwKe7FywANLa2qeSG3+YRVjbsjxH94814t0jkcle6KskG4JkZOOnvUVzHGhVcEJjna3Q1KheMNuJK5J/GomHnHc3UjI9qtXLVxUGzn+ADGfWootsx5GcHj2p2xjGSTwCMe4piR+W2VPU4zVN2LvZFuVTHEmCHIIyfaqMkqedIwTKE5/GpWhctgKQAM7+2RTPJKLvMmzcOTt6UrW6glbqRMzMr4xyRg5qKVUyNzbSM87ulWjBDGvm53dOfeqwVA7Z4Ljg9jW0ZLdPQ6oyXQicYdXz1HH0q3axRtEHkT97yQN3p3pix/OvPyA/Mf9qiRJFkKk9AcfSo+J6MmVpaXI5SXlD4bceCe1IVCMuZFJzwKnhztUHOAo596hiQKAHA8xTmhJfMXupaM/KC3mMkjMsQIUVMzSzJITkeWapQgpPjz/MxV8ZYkrzJur5yo05WS91Lc8+nKpKLlOKblfYa26ZI4pgIwy0QsVuEhk2ALJU0yM6hpAAd1LOokRlBJkIrqppShe9mi4VnSfvtRXVv7iNoJIpIpnwEBqW4EkytFPmKN6RGV7ZYzkIFonYXJVgOlSndJpJ+psqjpRlFPS6S9Ov6CW7uiERoHdDUiSo9uR8sRVqjhAsbws2EldaYLcxkyiT5HrFS95pPXcUPbOquVc0JdPQuRSBmjGzy3C1FDK7yRhsicCm3e1kTdyiigXQeVY2Yxy5qOaUYtwd2zFV4VJt1GoqLdrFjzWFysKxkoWpJpT5oMYp8pCtJHsISRqgnhSaaOGJ9kaLV04ylFSkjqrXr04txulb53ZPG4tFV5HGRUg25k8n55AKgltvtJEJkVw1S+T2KCMg1aq3g9ddhUedOVrcvTyJo8wxLvQxmpopSmxVO6QvUTb16Eh8VLAuzIGYyWqGlZaHp0Y06lWcop8tuvceJ5ZowoJIkjqeFGSBOGDkVBAQnDuUCpVtJASUOQXFbQq+x5la/U5qkoVFzQ1X5PZixXPlybMcK1SJcAWyhgRMxqp5P2ckgkEGpEPmGV/LIKLUxlzrVadTHDQdJzVO0ZJdezIceVlQOM06O4OAUAyKjhjaS3gVTgPT0hmglkWTa8TNWSnG9k9jOc6tKUKdNta63Fkjd7dv3mY9tZ9+UEQAQAha1n8zYgU/vFrIutokKnGUrvTTlywWptiaSq1faU7JaXucVr9yHjMJT9+BXHvaos0hBUPJXWaws37xQ+Yt1cY8CC52wP5ex6+twjcG4weh+a5rWTrSXLdtEX2p5f3iJlRHQlyQbeKSBnDLUNpvtb6VXcCMPUqSSTzNI5DuzV6lKL5pJL5niKs8PP21ayTjblfkaiQQlbry0+cGq0PlSoXeMpGj06yvXhmn3xl5FWlKPcwicoCKxc6kJWafRXYYuphqlHnorpdryGzhnnEbPjyjV1jJPMkcZ2ECqkltDPYCSR1DsKLZJbYxfxBzxXarW51a6X4nm4eSwmHdWUHeVnp2vY0TmGULEkVxU2nSzQIqyAlDVHaYbmUNLiSWar8U8lwMP+7dWrjc7L3oXPo/b0cQoyoq0l0XcrrcmG8XeP3TLU+o6kZpv3sewI1L87YkYfPUEe1702KAHfXbz0W1UlHVI8xV68ZqhFxUpaalzTvLuYEZNnmijY8yI8r74w1Pu5XZGliCI+KitbqO7hV8lADWdGTk3O1k2ejOVOE6dGclfXfqy1LNOqtHwTvpskMqJuDh9gojP2nySsoiOKjvIBcXhVSxkRKqEuSVrWOWpSdOd4O99F8yaIPPFlRCHVqfcyxkyTBzEUaoJvnYBH/dBqhQ+bFN5kmySJqn4IuUXqRQcrulP3rpa+aJp5YFvlZZfLQVRmvT9pwj5SGnTXENxuJwFUVz9/d7YW3O4MaVx18X7KSqPojtw+GalOrUVr6t97/8ADEOo3QtpfMSRvPZqoPd3cwBuowNwrE1SOS8dY8+ZKrUy4uLy809GYuZBXx+a4yclGpTad97mGDnCjKp7slqvdXbqQtGFvHLRGWaKs6Z5LgtE8Qjn3VJqcjvcycrjdUgkiaeWWOUF0avOdNupDEVU2326I+jpVJUFUjdJNtpLrrYju3jRxJKvlECsm8nlliKwDzZPSrtuH1G6M0isJY2qLSn8qcfwiQV0xqJV+eDuranFCvhJwcJ0uu67lKJZIzEJgoViQgP3iSM1amuEs7va24RyMqDLcZH90e1NudP+1zkRM4jyoJ+9jAqw8KoCZZN7blBUj7uT1p1Z06tDma2v6pnEqtONVQc3y/MW6m3P5zyF44ACyeZ8/P0qeW6+0RC3tovLbHQNuJJ7kmoI4o5Xuo8fOxIz3YGqjosly3khpGYAHY3IwK8+jUpTjz30tt182e9LMK0uelSjF83brpa/y/QddzNb2rLvIkkATYV4ODzzToluDbzebLERFtbaOvJqS9sk3nEuYgwJBzlSFqO4tLi0iW6RhIing7emPrW1OrRhFxilvfzt5Pr6Hg0bwXLU1S0f/AFSOSOHeY/lHY/ecZ9c1VTbOpW3GwK3zJ2Hvmp7dptYjUrFu5JLj2qSe9ltwYGtyzE4Mi/KDVe15ZTj7PXVr0Z0VYe0XK9GlorFG5gIzMo3cj5h2P0qSGeSGNQIVdGI4PXdSvaTqVDys24/6tMYB7VctdMMMqYuFjL8+WVLDIrz8PirN04q7mvu/wCCc8KVSGqmuZdL6lS8uHZEULkMSox8uCaguRJaWxtPMHmBjhvu4zV++hMl4CkqswAwPcCqN189wzOTuJGTt3ZwK7vZTlT9jK999P8APqvIUpp1GpO76+ZLBHLdfZpI7jcqnCntkdc0X8lzaO4MeT13JjAz7VWVolieLf5ILAoQfuk9amjtZfKP7wopyGTucd8+9cEXO1o2dr79fM9BWcZK1mntbS39bki2cUPkScoZiA67t3vmotVLNcSxRIEBVACF64680stu0kCEluBywYcelInmQ+Y5bnO0c5ziilLklzzVr6L17kVca03GmipJEN6AOpGQDtPSpIFN3dgSWjoDjJ3jnHfFXJ7UxqgeFZM4wQ+08+w9KLe1aOd5JyDHgL5g/pWPLJxck27dTLDLnltzW/rcSyQx6pKsseFWPhN3U561NrFoIIoxbRnfK2S33uo6c1BPFLOMltm47FPGGA7ZpLS08uZVAfyWOGYdj3rreJVWSUu2j8z0cNV9tV+rwXxdl+XkNt7GS0dvtEXlK3DDcGBJ9BmqUg5dI1GdxG3sB7Vs3gjaFnVDLsGG9QBWXHaB13RloZCSSpU/h1rCVpNPmvda/I4KsOWpq3ZaW9OhDbHyixiA27upPQ+4pWhui6zxDyQcbpT8wAB9Ks2soS1nTJ8wZyeOtPso5rAGUEksgGD2J5qaU/q9R269fIzjVVGrzt6plHV4Hnu4SGRlVFZgU4PX5q0dPU2tsJXCxxFjnC/w+vFMg0uW7YGNh5pJcnbVoW9y8rearIhG2QqowQPTFaYzF+0cVo7bM9enmlXDqc4xT51u0Gttb/2bdyWw3hYSwPfdj3rNtme4tg1unmz+XvK8qWX0q3Hp9x9oLeUViYdGYfdJ/wAKngjNs8ttGuyOVmwfSmvZuUY1dW+n6HNJxrOPt1Zvbz20KWmax5uVmgcskhBX7uz2Priq8JaHUZkSTG5hI27um7Iq/baJNc7pfLLkMVaX7o46cVQ1Gza/mMLo4MbZyPlyo7VnU5ed01stboivThRxHs18K/DYkOogvIkkQkSOUknvgZ6VMsbatp0DRplvm3R8cADqelSx6T9ms3xCwMpCZ3H0zkUXQlbTI4FkDxg4J9iMEVvh3BQvfW/4bjrqcZTjZxjdOzd9zLjMMM7rcynzgu3btOFB6Hir1pcDT5vMiRZEk+US9hnnp7VRnsriGWU5BWaNVXrxg5BqksU8F+EQ+ZvjxlO2frW8akea8Vd+XoOLdPWOkkjodslyrXMYO1xvWTdx7cUkNzNFMiRhg3UrxgHvjNUNMilaDycFBH8pZ/7pIq09s4mKQD7RCGYO47HPPXnpS5m0m0uZPvZ/M5KtNzS9o/dTat19WT2r36EltuRncW2kKO2CKtfftpZywLAk7tp5JHSobSTdqM0bIDD5RjBPr/8AWqSW6WW3MaNvVZCNo+UDnivRjOVGce6V2Yy99Jyl7r09P6/4BHbXjWsvOWiBKnfhc5HXito+KRawxJax+XKzgDbn5cdDzVK2hR0cyf6x0YKNvQHoPrVeZzAoglIJZsbH7AHrW1TGRnVlUa0XnoaKp9Wp/un8V09On9anb2OvGMQOQY8YkkVWOSpBy/HvXY6N4rmuICI1Ey4A2NIc4HcV5Fp6SRxLiRlwuFcdAe3FadhrN1AvluCrbGiaQY56/NX0eW49VbRfQ5nCph5ylHRO2u+vn/ke86VrX2yV3bG7AdUZj8gBO5K67Sb8vAIEwGZlR8N93L5H514/pepw6jGHR3jg5WSMfK4zwSPxrttM1VG89ojidVDZRiwkIzj8RX6Bh8WnT5LWMKcVTvKUlpdWX42PQvtst/CqzjfswSU+Uknt/tYrTZQI0UFXO0EB/QDnFc1azGW+vRnBSISIdvYrWw6l182Jw4RQDH3BK9vqa7krtRi7X1OdYupTqVJ8vM323diZ2YsAmMrkL/sgkZouCLPYJZH34LuVXooBHP8A31T44JUVc7TErKcn3emfZlmkDmXzFdRtKtxkvnB/CpVRKSuT7WSjz8qd11NCW6aCRnXDxBST7FeB+YaqGnzSzXOJlGwsiqq9FwDnNOjn+zyzx3KeZ82QoXqA3/2VNsne2QzAoDvGXX5txBI/lVRp2pybNHWSUJuVvLrbb8+g9tVnjkicoMJErYXv6/lVSOY/Y40fJnRmAkOfmJ54q9aMGklkXaJoocjPf1qtHFII3vpJMlmH/AGI4AHvW1Lkjuktt+vkZyxDglGk3JN3bXZEvmkwyGNABgkJ/GMEZzUq3cUMADkx5LKcdtx4NZ8KO+4NKfOAZGPrkjGauzWy3kMgEqIhcrt+hwBWc4Qk0lLS5VTEyUJTopW7N2IYZpjcs/CYwQF7kjmpbQi6ikilGIwwYF++c9/0qnCxR0kDnY5AIPUAVPcyB1McYEeBnI7AcgVpUhy+7FJrzOH2k50PbqO726vyuWobol1Mjj5oOAnXLEf/ABNVjcZf5xJjIkDN/CC3NCRfuo+OWUPkryFHT/0KlnDyW8aZEvmTLChbsoyf51z3jT+FWudUZ1pTcJJWtZW6ddwhcxnYSXwoKkZ464FTR3AnmkjmTy3eJQvuSf8ACpIMRhZCNhcn+HkYHH5023CLqFq7SlwGIPtnI5raTjK19P8AMzqybfsm76q3dLq7k1tP5aySMBggiNfU5zXbeFbi4itVaKMeYzDD8cYHQ1w8NtLZXVtK5MkcLA7e2f8A9Vdz4Zh2usbS7BI7AqvbPevFxlOEo6H1WWK/vOOrdr3tp/ke2+EpVVYGlIkk3EjHqR3r1Hw+UDxDPQHJ9yK8p8JLtZIwieXEQVlDc4Ht7163ose2QvHJwh6be4r4fEpQ0ufpGHU/Y3lt0/yOotsx4KnAwavByIlZV3EjNZ8ULTLuD4zgkfSr8G5V2sc+hr56SPNmlcieXzAwAw4ByPeqWHKAHjDAGrtxbMX3xnn0plwGjiV1A3AgEU01aw01sQ3MjQ7GVN6AgcVLMQI8tEQzYz83Qmj53X7mCeSp7il8sXL7eipxj1xTfQZVmR0AxJtyuAKrlChIbLqpGfxq6wALKV2gdM9qRMKGYkEnoatSTNlLQozMZl2p/q14FNRVjlWPIL45X0NWXSZiGUZwPmHFRFXkttzDlSMeuKE97GidiTzkVlJIBA24+tRSrIZCOqFuMY6UsMg8uNcByac6MI2D8DI+6tCSi7pD+HUZ9oCRkiFo3wVzu4quiE4A+/mnP86qig8HcD6Yp8ZO9SWI7Z+tW9LWIklGzR+TMNyyGSIZZ2qUBLcv5mHWU0yMf6Tt2chqsTRx7DEYyTtr536zBLkit3qebhJYio1UUnp0Y+FwIUOTkNVj5LiZZUcB1qpuZJERiCTUzo5xswcGpa5ZNw+R2v3sSlNK0Vez7jmmjuEeRcBA1RyyBEAUYpAwmPlSoRIDS3KfaCUi4CVV7q01sLkqOhOd78r1/UjYnzklaQbyKSG5eJ/NuCATU8sRuGi3IFkSpneDyPnGKftoxhFOFmY4dVpcsqVRxte4QwNMhccFqfGsVxGpIKFGphtTsDNuEaVNZxEWkgEZAaspOFKSm29ew/ZRpT9xNy6vuxk25ZBuIdiKHG+VUZAN1K7mQNGqESgUm54mVBH5uRXRObn7lnb/ADOqNV0arU07aWXyJ3U2zpIeXLUyWAxyIAQopZonmSJCRGVNOh+VxJLISMVyRad5yWxMakfb3in6LuKHMJE7SFy1WYsP++3/ACKarTWwk2h3BIkqeMoiIvAFaTftKaUX73Q9ijUnySU2rvRWFMvy7lTKFqs+YFZ2iR3IqFHfzkJjACipLdkhSQ48wmtotTtzPXqciS5nClFtdb9FYjUbyQ5IBNTPc+XbMsaBg1PRzPbI/l7vMqExlAu6MRRg05L2i5V0MGp04p046vr3sSTzPb200oQfKKS0L3V4UPAhqpIVZUAcvl6s2rpv7+XvrllQ9nHV6vr5G0HVqRtUs35CzTP50u1ACBWPdNEqTTeYd4Na8iSOjSsUQs1YuqkR2/lkgbWr38HG/vX8vkcNTDOdLRqLv17s4rxLJvWcRSFU21xGwyS3LXJL/aGrt9emEkSxhB8zVxAlV52Y/fhavdw0pRvGDXnf+vI/Ms756NbkSfM2rtdrD/saOkMm8CTZUibizOiiONjVO3uzKxmkXcIR0pyXJ+ywRI2xzNXvUZylGLmrWufN1XSxUlyS5ZLv5WJXtvt4Ul5P3iZqzDcTLDbohGY2qS2uY4LZ04wj1XSZmnWW2iEcYrODUk9Hoa13To35G1zu9vmabW6NeKgz+7apsvEkqHBkSGqsV08rogTkURxNC8kqykFjQ+eaSktdD1OflTlTuo/E/LUkuWS5keEbyQ1XEtC6ReXycVmwNJbzSx3EgkVWrfhmkkjjcAoztTq1JqnHlWh15dGGMxNSpdXWz9NCskqi9QD/AFkLVGsscN1JOQIo3kp13bonlOI8IkNOuVQXEcLRCRJK0jCMrX3Zy45QqRVdS5XBqz8wunew3TQoHGae9qlz/qgISi0xLEDcrPnmnPai5aOcYicVHPL2aV0mt7GywirwVWsr3d/Rld4pbSJZA5QoKv2ckrwtlyd5qKSUPbxnjCvUlpG7WaGXfHFGtaSvOHPN63OOFCnTxDUOZwilv3srjk2TQOPmD4rNvJ2hwo5+WrN1JILYrcYAxXN6teJNGY4pUjLNXnVqzp31O10YYei5SbVRa27oimu7mzuCWMiIDXP3mob7kvG5cGpLzUHt4mJlGRWF++a5JWNYnBr4zF4yaupK8uh1YCh7aUKUZtxts/MqzXMrXzsiGDdHVnTb4O2xkJjY1TS9P22GJgRG4pkyRyQRKp8tw1eTiMWpTty2/wAzvjGc6rrQi5Laz8tBl6yTzzRyb45N1EpVCm9Sd0dNPmOB5Tb7YmnXUkDxC2nPltim5zn+6jHdHGsPHEqopStKH5DrJ1djAv3Y0qCO7C3UcjMApp00DwkGJiCwpiqv22SOQKHrjl+6j+8e3Y5+WPJGnFXknt3uPlgE9ukikQrliaH0+TT/ADio34VShPcg5qpPMuSkZYbPmQmrd+JbzZIo8qcAcDvXVCo1NKV7dl/WxVGmpRlGS971+8khkkE/mI6xyEE7WG7JFMjHyybypKqGfHy7OajimKI4YHIGSB1B+tSabaRLORKpL7dwO7hvb8K1hToKm1FNv8jvw31aNWi4xdtb9+2j/IkuLkrYC1hTEjNklm5INWLD/Q4jaSOT5QDEbeOTU1ytvBLbmIOHycg9OnrTPsf228OGMcrEYZG3dBXLRhOUVKK1k/wOythpVeWGFSlZ2v1d9rvbQPOinjllEfkLyN+7aDj2rOtUe+DEEpGpPX2NbNtbuqnzkL7DyG/iFR2elym4kaKLy8EDazDBBr0KkVHnqyfvLRdvM47KpWhHExfZWeunYorCbeN2x5q8jcr/AMqqW1qLWbeVdyFGQcgrXeWmkRxpEJExK/DAdMVKnhuGVl8tHRNwDhW3FvfmubA1acIqq46u5pisu5eaOHinzbb3X/Do4uGyl80sE3R4Bzx8vrUF1ZXL7fLTeXcYAYLx35ru38Px2l87xeW6owAzlj0qzceFla1EccfJ58wdOauWKjLlruNpbeXqZPL1FRrJ3atdW3fkeeXOgyG68wrGhwAELbiPfipwjSypbvEwbn94Oh/Guyl8My3Lqr22QinncMmtDS/CG+DKIYMOyqH+YgdvwrjdScG6tR8ttUv66H0Ky2pjJyVGLjzLVyabto9LdXY5BNEFxFw4j4I59qbb6ZHFOSIyGJCqr9/p9a9FsvCzxOXkKPhvn24UCrs3hwXX7wxkY4Tavp3rOrUjKCm9XZG9fKWuX2cXzJ9F19f06nmqaLFDNmbdsbLKV9+xqOHQpZpDGq7oo1JX0GTXr7+GAYoJPLGIwBhl+8anHhseaI1tANw+YhTgg1jCtKTi0tGtTKrlNScXFJwinsut1rfz8tjyS48PFHjRcA5HG3tj0p02jPbQyEozhlJGxe9evf8ACIKf3YgwARgbeQT71HN4PaN/kSQIoKH+LNZOovZ80U2/x+R7s8ocaqr03ZW0tunbY8muvC8wbeqL5Pkh2D9SR71BaeHmmud7t1wrV7FJ4ZlEaybAXb5QPTiobbwgjrGBHiQtlvl3cDua4+atTgrpp+RzrKKSnF8i63XW76rzseN/8I6kN0AVVmZyOPQHvVyLw4JJA5iOA4A9AB0r1qbwiquFSAOxORhe+au2nhaJPMt3jzgEtnpmu+GJl1eljTB5BShUSrwbTei6a7Xf5Hkaaa8M277MS8bfKB6intoP2xLkSoYyVKj+E5zkV68/hjdK7byUVSVPPBFN/wCEWEkDXCohOCJBtK9KyWIjUtKK0/U7qOTeynacW7Xv2ttZLueQQ+GJrQrCY8BZBl+2McinJ4VIuZWHWRiyhV7+ntXrP/CNGTL/AGfuN38XWpLjwqlm0ZzslfIBDcZHrUQxHPFym7NX9X5HPUyTnUI8vw7d/mux5Imjn7BJDFgncDIhU5BK8/lWVPoDFXit0OQSXJ75HQV7Be+GGfYsZw5LM7N/Fx7Vky+GS1rgFfM3gM+3kEnjFbJ0ZqLnKzZWLyGeJpzk0r7L/P1fQ8xuNNVrFiECMg3rnqCaxZ9OEsS7sxuMhTu+XP8A9evVL/w82nw7igMkJxh8YYelc7f6GIYbeaQIN0wd0+7gfe5rBV6dKUravp6Pr91zwcRgOSfPGDXuq972dutnt6HnF1ZT3Sxxlmg2FcP6gH29RUi6ZZJbBdzxypwsu84LDkZFdBe2CTXhlP3GwwQd1PSsfUNLSSSRDwQu5NjdAD0NfQ4WUqcIvRP8/I+eqQqRSqy1TdvP/huxipsuHuIkPKBpGfdwccHip5Hjty7FsKQQ6dyMfeH1qzZpHYWN2g4MkEq577u3NUIVW6swm9TkbpM/eOPQ1tUhCNSUnflfbe3+Yp0oVOR02/eve/kWFKERXCu3lbirDP3RioVv47WXCoMvjnd3FXtO8y4keN4t0IbYAq/w461TuoxH9oWNAzLwFHZc4NaVpc006Mey13ZhyQnOMIxfK0vn/TNC3iE8Ru9hl+cEqjbdvGTViXTjdxLdeaJS+EIxzHnnFZyBYIrc5+TcqP7Gm3zXP76C3Qh8HA7VnC1pRaWvRbI6q9OgpypKMo7W1vr1LSrdaZcJHkmL5hv44OOKtrrhz5e3GxVJkPy5Y/LjpWTJDc2cY3IGldQpVvm69T1pYTIpdro87dvl9vXikpxoNev9L0OKpaKvGV+jXV+h6LputwRxR+c7FCBhom29Tzn6V3eg6lFCQUk2SNwg3cK3PArx7wvOVu3hxuEcL7R2GCCK9A8P6ml0zEqrkhpEZv8AnoBiv0LLsfZqDlfr+RhWw8Em8MuVSvq1dtbntmlaj5yyW4JF3gjjuVPSuqsE8qGRJMvgRoB3LZIrzLStRFss5QM9wgViyNyCScnNdrZXMyIJ2di8mYx83IIGc19tRqTr027r1f5HnRVBKTje8dHbp/XY3Vvi/lR4P7gAyjuQXBGPpUc6POk8aERlCI1UdS2T1+lTX9r9nu55UHn8AhPTAHFMtkVHmPLyR7WL+5OQfwruhTpqlzxf/DmFZKD5Ku70Tv8Ap0LEt3Et4ZDESoUkFuygYOPxqK1gaDMP342O1AvTdjGf/HqUGSUS2/lAHaDDKeh7tn69qnMDQz2/lnOAcr6EA8/nWakoQd35fcXBezmuZafn5ehFb2yL5KSSlZnVlIH8Sg5xn3FS6hbPLAsYICRvgJu6lDwPypU8pFR5oEDjaAe/C4/nT0VorhTLgFpTMI/7oK8n86z9vyyTitEa+zpuMbp6v5W7sobDvUHkqfnX1H1qxJDbaahYyFxEFcqPmJcE8f8Aj1LMovobmFcJO3llR65OT+lJsjdjI6YQgurlt3zds/hWsajnFN3S8t/UzhRhGDlFKe61drdCJIYxbqgj/eSq7A+mOlXEZHv1GzBZgBj+8Bms64kk+y2pZPLMQyX9AU5rRhIfEg2JJkuB/hTxCc4Jp73+8unCNJ+zqNNtdNhy4SOUghwBw275zkZOfpUL3S7Fj8vYn31CdsjrTfINuwVs/vAFEn0/xpq25baAMBI1jDewyc1nzNfu5rVHnylUSbguXv8Ap+hN9nncZHEkajdu6HBApstxH5p2jAyeR/F7VLNLcskoXrI4GPQcU+RTFDCG+/uDkhehLU3PRJ29EaKXtIucEm/Mmgu1ed13rsC5Uv03Y5Fdt4UWKO/UvGskhY4ZvQDr9O1cLCkiAYSMlkLKdvBBrrfCsgsLmOWWMyjBTK9wTnNcGN0p2g9z3Mpq1OZqTd/TRLok+p7l4bkdJInWNQ5IUr2zXqvhslnlEwAZhvG3pivK/DsqmaNwwdncM21e2K9S0MYmwrj7uPu1+dYlW1a1P1HDVlLDJSV33OysI0eM4ORmrYQRocDpzUGnpshHGDxVojdyOozXjN3Z58pXZBh3YN/kU4nHvgc/WnAHqe3aqLyF5GVQc5ORRa40mxJrorMABmTBx7CphE/lB25k9u1NmSLMe776AAVDNNOkgZj8oOBtqt7WLWtrEU8zh8p24570pEkkWT9/OcVOyJMjEnBwSfrVVEMaEvw+4AD2qkzRMRFMiMWyHx03elRFyke0Avx+Qp0jbH3A84yR6e1Sx3aOp3sMDlV+lUtGbXZBHZpIUcttjxnNKwPmMIuU3UshMh3Aj5jkgdjShQuMn5jwT6UJXdmCXcQlTIqBhFgYz96pJ7cIA4IOWGWqCONt52g59ParUv8ApCGMEYHb6U3bdGcrNpo/JKc7fLTBk8tqlOyNmnkfeTSKiJjzCflpwUTvISP3bCvl1ZR5o7dxzxHuqFFpzfYk/wCWah9gkApIyZCV4HFSRtvkdAQJEpDshYFyUKClD2kJN/EZe1jCSliXqtLirKdq7sJPilYgpDECSEWm5WXYqyD94tNdxCm/y+jV0RqJa3fzOl45Ti4pPzt5k8McroXkjj24pFiV3KjI2VKzJeQlM7QKjdiEQg4GKUai5eZvU5qVSM4RcZXsKkh/dYf/AFNSwSSpzIVeORarIQ0eBkbBU1vGHJ35Bqa8V8XU6I4v28+WEbNdfJMWRgZpOdhZKjMEt2yOZDF81SzRJdukpl8udaeOLppCf3gFbxrXjeL2RNed6l2tb6vyE8r9wXHL4qxHh7cB494FNt1LzXDA4MxokuZ3wSGMeay5nKMudWEq6wsnKLfK97E9tblUbgF8U9pIxaMY/nJapJbmN3ljMY8uofLXzo1XgqK0hUhFRSWp6arqcVOF0uzHYF4mwsRKKl80K8iNhHpU/wBYkhT581DLBtmaSQ4KpS9rzT5orY5IYhwm+TSQqXVs8UdsHQOi0aiHidfnxHmgeXDIzqhYsKfNGbnzVLhI91axUZT3FD2nLySk+a2jXcgUFNybEOBT7WYG4WNi2FamQybpSGAIxS2wOSBHsAauWd5zfUmnUqShFydrKw4OJ8hMIjNWRqcreWWj+c4rYVCm1oR9ysLUrvBkjALO1elDEOMYWWp5tfFSvaT1OI8TrGbOWRn2Ay1xaQynTpVhG2UpXSeJrpvLuI8AqyVz0aG9ihJJj2nFfVYSpNwc35M/P8yzGhOs1KLVR6JrpcoSXQj05EEfzRyVbmn8tovLgDhUqGN2ilMU+DCUzU0kySOo/wBUix17H1n2qUeXr+Z8lD/Z5J/a2a/EuQTlp3RpYifJqxLIu9VKGMhazYQkkuXf7q1YhMcaSxRu8pCVn7RTqbnqRxcNVB27XLdtDHbzFUAFzijz3hjkiO24jLVD5wj2EqW3ScnNPmSJ+TsHmCutTs4t9TjlialS/sZ6vT5WHQ3HlthcM8hrYjd7GDEgG9FrMtrLy2hfhm21bt7gW7vLcNyq1niIpySvdL/M6cLKWEhGOJly3Wn9fMsWE/8AxL495EbzNTpmD36oR91qhuYbZ51eIgR5qM3TqgGx3fbVv4m6Wqep0rFQjRVCbatbVdepZhjuXnudpDgTVZlQxQojAojrSWV3beVKyED56i+2xtAAjiRwKyjWnOXvLQ9GlXoxpSip6tP/ADJElUzTgZ3lqc10XEtsRksKjEcV8glQ+UytVG/md/NiR+HSspVITlZK1jpoynyOUrNt6W7PUq63qhnm8mN+YxXPX5S+3s6R28irU2qTgSrK0wljgWsG4vP7UcASiXa1fK5hmMYy5IvX9Qwcp4nHtVdVt+F0ZOvX5aaJAgJles1fP1A3MyqW5pssyTRO8Mg2oeKaJJbh5wrLmUV8/LEe0k4VY3a2MY1OXmUtLX266k8mqLe2qReUMs1NsA6XZdHjxIKLm2C30Lrt8laluJkiCGCLbJCK5pScbRvv+B6UcZVjJYmey0Xz0KsU+1THEMELV1mhmgDyPHyaqX0w2iVSId1LcNGbaFUlQoFrL65yQ95Pm8jnm1GEqUJ32SfdO/8AmMS3CieaAt+7eqsaO1z5mApStBLm3lghEZOAKWS7Mq+SqLvxxUfWoqouSHvM5nClTrOmp7R38ylEssmrWxmTzGdqn1S4nil+WNxJGwwD7jNMsLV/33lhWASrNva3N7dtDMN24ht46KMYrXEYiUpRsrefoOCdVc0E+a6Xlr0ZcKPKhSHEckv3yehwO1V4bZ4ZysyFHfgndV20tklt5SwOVbbhevBrbsNE+3OgdGBDZ29zms6mIdKTS621tc9bXFypU6dr/gknazMSxsftc8iopjCMMHlsn6elaFlozySypHGDlThh2NdxDo6LGqpAE2/KCFOTntXQ6Z4VbzVnFuQX/gXpipjjveUuV2W1+59K8PPD1Y0sNU005rLrbft5HCadY3KOQ6Z2ZUsVGD9K2rbQRNGZQMEtkZX0r0Oy0BJlBFvjZncu3g47/WtGz0BoSSkYKbjjatVUxT9qqnLbv2KeArJyU5vV3V1fQ8/g8JTSJGVBBOMllqzDoAuFLRnlSEC+or0ez0hrqXcEKSbsDflQBjtWjaeHIrZBGiB3HGw/MT/8TWlavypSaske1hcJGclGK1Z5rZ6CkMBU245Y5J7E/Spv7G2wJiIgNkHC+lelLoAjfhGwT/Au7Bq3F4aOyIlSX35b6D1FYe01ip6qx6EMuUlGDja2/d+vmea2mgfaLOaMRfeUY9RV+x8NOwIlgYggZb3HpXpw8OojnbF5XoFUc09NERsRoMdWI9qwhUUorR673PR/cxrKNrW09Tz2x0EQxtHJEr9Sf8mtOPwr5Lgq5KYG0HoK7mPw9bSboXt8EAfOFLZzWmmgK2Ng8uJRj2AHsar3bpNbmkaEoVE3L3d0cFZ+HAkMHnYOSzYH6VfPhwSQ4kAnQAbGPUH8K7dNIge2idk53hF3Lx+VWv7FSaRFCKCJAW2rt4rpnCKWrEqCi3Pm+J7djziLw60q5TIw3O5uOKnPh8eVlgRtbLY+bJNeky6Rb2bK6xq8Z4PswFKmmoV3MDhl4CL61wTSUVyrQ9ehCNOfI+33+R5lN4aRZIGUj5MttH04zSjwyYoNjIAWH3/rXo0+kdT5e91YYK9xTl0uCZRC6EHlhnPGKr2TkoyOSdF0pxlFJfK+hwUPhgERrDG0mFAY/dxgds0DwzFLNsiHcM25fWu7i094W2lBjBY/SpotIhaIOAsUacAN3/Gub20qUnTdreRrOfJNTb1uvQ4G58MRSRLIH2BXIJVT1HtVeLQZjZIRHEXkYl9/c16HHp5lQCRRgucYbsKpTW/l7yMM+MBR0rn55Qj7O99f6R6EKk5VuaN2vM4KbQcPi6ERIAHlx9evHSq0mhoXYYDhGyBN8xUZ61201kG2u/HJ3BPWqstkkMqEIQkisOf4vasqleMbKCN6yp1E5J2kvK34nn8mimO2LYImkB2bfY1lf2MySKCQV3AsPU13uowmKYKSCFB2IPUnp+FU5rHeF3IREcZO0ZArm9pzzv1MJ03dJJWt0/rc871jw4bwRkRoJBlir9yeK5LxDoWyJz+6MYDZHfkYr1S5sxhmOQ7MFz3AB7fWsvV9KW4hl8s4cQEAv/eHrWtGu4Si59Dw60JTjOSVuXbzv+lzxDUtFWWzY26RgqoUbP8APauK1XS57OR2DhxIw2hV+79a9x1jTshmiI9NoXaenNcFrulD7M0gBwCowevPeu6hjnTxPs5u8Ht/lfsfFZngIYulzx0a+6/f7/1PLYNPkZ5fMZvMfOI19SeDS6np6pcWtmyINpVXl3cg56CupexhinnaMBJIoW5ZT7Y/KsLUZ3jjkmm3F1BCl24YDnj619aqtOLUoJtW/E+GlKtQp+yum/LZLvfz6eRGLkQlig+4M+6gH+tUftVusgeFt11NI2QV6g9vzqJ7lJ7ZZ0yrZwy+470sklstwYyQszkgH0GM5raeJo7uLuui3v8A5dWcNKpKhyqm3dX+THPCYY5/JTfJMxcqW4U+n4Uk9vIm6RblLecKQxfpnHY/8BrTsljjsAVHJA3Pu6gjtVW/gjvTFao2IyFaTPuTkVy06jajUb1e/odFf2keRze3nfcbPdzQeUmVlJRW8zjsOfyqpNeNdukblkAGY2RQuTzzUskaWoCRsWQDKhznaD1/Cq0MnlZDtvTGQSv8PtUwqPmlKo+qW2hhzKUpPZ9LbGlpRubWWDYMq8OZGPdivNdn4eu4hLsdMPbj5WQjaVNcTpl2Ekk3XCRxDJUfePNdNpF5bW8ilkGZA28jp94fzr0sJUWHqOpC7UvvXocmJnWjWs0nfS3TXW/6nsegyrbPG5JdGcrlO4wev0rvrO/OFWRxHJg8ds4xx9a8r0e8N1l/M+zxs+wDd93GelejaNKl7bgZBI3KpK9TnHX/AIDX6zl1WPs+WTOOpSjyulSbV7N3a163VvwO/aVwBMcFHDgv/wCO07MZRVjABkJViPQLkVlQSP5FnaZ8tTudvQDrnPtWmiFC8caAKF2M/wDtHoa9uLjBct22TCpzttO6XX8bjrnf5MuCODs2nochAKmaV5IyNqpcFMADPBDZBzVS5uWu4wzpygDbdp647/8AfNWI2TzSnKbmYMe5APerUXZe7qZxxEaspS5rR09fRebGOGQCMx4IGdzN2I5pqSecGEzP5kaiEE9znJA/76qSwY3EyCUjKAkjuRgipXjjuZoxvdMAqSvq2P5babsp++tjanUcl7dStfb/AC9SOZdty844kEnyDuAMCqsZdrCN4zv3bg0e3qASP0qby3aGQKS5GCQ2cglqfHOI3DeWQikSKnYAnmjm5FotvyOKo5OpZuy6r9fQJLdL4S29zGBGmMu3Z1H9RSwSSLcs0qRrEpBKL/DhcmpNQcTRXZijPmNK2R7ZBoklgSGW4MQL7MvGffv/AEohU5opq+/+RvUdL28XUeiVySwEjyrlP3bHJB/vCm/aUgjKzYCINmA3B4pwkeZi9tkEAhkf3bio0a2eJGuYA7x5OGXplqwlfmc2nZ9lc6Ks4wpuiu2rYltK10/2mUlLcSqoj/vbjgj8KZBLKNk0jgBQy7PUCnwB3s1BGSrh/cDNMFs0hhPmZRgcA9Tkc10Wi200reX5/M8eNZ4lKVG8VHe/XzNEoy3MYjyACFjUN2FdZ4VcQ3CF0O6L5lTuSeB+lcvEwEqqeCwJA/uj1NdX4ewl5FF0MWwSS9xxxivExak6aaPq8FViopNfI9l8Ib0hEGdjgsfoSK9e8PBFfLk7lIAryHw6JLY+ZMYzjsOrZwATXqWgsv2lkDnyv7/uD0r4fFLmuz9Kwy5aSjJneW6OqBlIPrVwdBnrVTT4yIlYfcxwKsvzgA85Br56W5xS30IriU7hGOCep9qZxCPlB44JqwI1Dbj16VFLGfOUnkelCYotEUsSuqt0PBH1qBE3q/nHDjNXbiOMDc/qKgu3EcalMY4GapSZakyFI2j2iNlTIySfmpsqGQu24FgBgjpUyL5qMx4x3qKEeaduCB1+91q0aJlW1tA8WDw/JBpsluU3Y+fFXWRo33D7vf2pV2SBn6Bep9aakaKb3ZDbpuQKfQZ9qSWAHDRnJxz+FJCyzXjdo+Nv4VZwEjLA7QD19ab0d2N6blSIOG3Bsd/rTHkkfcQhB3DBqfiQ7xyc/MFp5AhZRnqfu981La3ZnzJvU/JXzjFNLFvHmYosJNqyF8kYqmQtyuNxLlqsJ5m5I5H2OK8ODjKnqrnRg6NZKSklzXbRaSf5GLADcajDNJKzBQMUtyfJhjd5FRi1Sxy7YgzkbpBWMWm10OWo6i5pTs+XdsakETygRps21Jcp5TpbxqHJotfkmBLnpTt/ll9oBuA9dLUoTjGS0/U7dHhnOnG362sFtvtsswBjFPe5CvDsQZZqZ5pkJ+TYDUW8hXQ4yKiXK220c9ZezSgkkvLuW4JApYkjgU2G4G1iQZAVqujBLWILIQGFXIfnAMacClODavuYQrKdZU43000Kz6gFuIUA3xM1LBKjvIjvs8tqkl2PKC2DGBU0SQModBjIqZzg48ln52LcFGpKU5PR7eQsOLktIqF3R6LWZPMEcZckGo5ozDNvT5CDVzzYppA2DHvraKUou+x1UavtakqEkr6/cEd24kXMYIatGELvO4KMVSmUW5jkdD5e6mMZZncCYAA1zxiq0nGnodadXCPlkuZr8idizmRSgCAUm9LmPDpggU1GlS1kDFMM1W2lCQyblB2VvyezSgkSqkEot/E/wIEcmJSI8Owqurc4cAxVcW7iYvA+QGFUlzt/dYEYre7d7xtYypr2keWVRtJ2uu4MIY45d5jQPShlvGx6ih2jCbWBfDUWswt5Wf5ZC4rCLb5mtv1I9k7ODd09vKxI/wDo0LLEm3Nc1qtwPtcsaDhWro7l3ltyd+wqa5W/2LBMC5EmK9GjTT9+fQ8LEU6co2bSvo0zz3xPue5MYQp81c8JWktJXiUu2a6bW2W6e73SDANctEkVk8qtuIjr6qhNKle1vI+KzrBxqVVONuRavzLsd9PAkYdOoqj9od40kLDzpV61H9o/ezOZQ7uKm0mWG5uCOGMYr0Uo0KTm036HztTmxdaNGm9b3uWIb9pYnU7IiRVkFGS3mAKvOOKq3H2dpWWLgSVdW9tZASHUiI1lCaVpR67mdXDzrxlKpNe6mok0LrCfNfcB5lNt7eUKreUvC1HPLFcxwxbWSKEVIjGaNDBLIiIauNadTWxvhqdCCi0uZRs/V2/Qmt7gTGJ2y8jrV94Yv+PjdxUUluIlhnCZiU0kObmVyUIEy1tzxcXKKtY9SNFVEqGISlzbfoX7do+RswWaqIVlZbeKRo45KNyRzjZyC1LHj7HPLNGY44Y61gpSjzR26HI8ROpXp/V4xhKN7xfYv28dvYo6A+ZIhpiLGUDPjLGqtoxjlifG+3EdTTCEZLOSkT1Ki7SblaTOr2sZS5pxUZ9LBcubK5OzP2eR6xdRuZIryUu4LZq5qV8bYTSeXi3C1zeqanBbXZmJEj5rx696ceR9UTeuqsVBqNmt/ncq64zzTEiaK3ZUrm725juETLoJ8VcupopmecyDzg9c+8mL8TKMBRXwNSadaXtOmlz08PUlh6kqlWKvK+voVvtU08rq9vm3cVP9rcp5Agy4aoUvUS7ji34iB61au5LdnIDmSYrUfxWuS9tRTxFaaVTlSUe3qR3Dl4Y9PkTy0karlzp7WpQlw0hqrBp3nPqQ8w+WKdql6IZlglY+YDVyfsrRkrvqb4uhOpTVSN7WH2bK7SKiFqinyISjFVl6CiBo7aQhgBO/Sq+x7SdJD80QWuOrCUavtEtGYScockarvK3u+RKgdCLd0MYiFTXsUC3VuhyVeq9zdpqStN5mycVNZW/2wYWUyvItbRVSm+dR369jqw+WuupVI7LX/M1NM0mVXaBBtjlWuntrIahMv2eVAYfkjO3+I+tU9Hhe8haLJAirutH0re8YaMhFxJv3bctjjj0rkp82LbilpFfifRZbhadJe3ptpT6P7zJHhqLd5q8hRlvQkV12ieHhEQoiMRYh8v8AWtzRNK+aQPAjxyLguF4/Cu903RWuYeM7ARt2rzwK19jK6hUbfTQ+up5fhaEvaWXtJLa1tznNM8OBZ4RLb5jJBO1ePqa39K0F5WuAoSBIAu1R3zXU6TooZndjjIxz2xW3Dp9tFuUxr5rY4ReuPWuqnQhZc2tj1sNh1GnZpJ7u35HI2GkqrjO3eyjMe7gj/GtS30hUkw0YLkDJ9PSusttPi35kjRyDyGXoKuW1vGjsYcYbIIZeBWkqd+u52Q5JK1TZbHLJo8VvFGCpk5zntmo203ylby+Xc5Y9xmurTT0bCxpt4JJ57VNBpyJtJ4DAkoq9SKzjSm5Xk9F0NoSUZJSWl738v6Ri2mh7LYFMFzjC+/1pZdNeO46DJweP5V0FtbsqgLzhwfu9KswwIjFTyOAw28Zq1R5G9DqlaK9rF3T2X6mHDpikZdMZ6tu7VPDpaW4O7AQ5AKdWNbsMdu1wiqC7hjzt6e1TPEUuQNhQK2BuXqD9KyUdnDYmtK9n/V+xlw2CTbo2SQSIAQV+UEU42LWbqY4zK5cblDdu1bcsSxTMrkglQEjpTGY5pFxg7QM9quKvzcqdt1cyqSnJOFtDNnsgYiJEDnzA4y33f/1U5NMJmAkAiRgcfxZIrUgjt5doJL4TDfKeTT4QEVoW3koePXmrdPkTff7jeMGnGUUr9e3yMt7NU8uIIJEBD7+/Ip8VmEIUII13Yc1oi1wSY5fnxgjb6dKRIFCIrPmQMd5C9SazmrK19zvk43vN6d+tzPksIYCyMm/gY3ttP4VGbZPsxEYKBl5z82ATWzLareSoXzJszj2zVa2t02vId4jYldtckYXje2i6B7VVJRt8yhPaFIVGANi87ehFVjlocAIhLD+HqB0rUdEQoDHyDtB7e1V2TJwBnaST6YrhqQUr2j7pUaKlF1WlvsypHIsMxlEfmOOMdves67iTDOeQSSAq8jNarkb8BB8zEDFULiAABADHuPJRTXFKPKknp/W50037OzkterMe4gDwzbgwyRt39QSazbkCO3R+HeOUqE/2cVszWheZkIy4fG5mOBxVKRDGFZMHlw27uQK4KsHH3mzb2Ljolfm+/wDrcxL/AGTm3KAHzADs9D3rPIBeSPYQQDGMegNarw/uowwPnjG30xVKcmGFCf8AWbiMeoBrJWSXIrotw5fcqasxmjCzSK8e9A3Ht6Vg36yz25KgRSBmbG3quMfzrr0jDxYByScN68Gs+40QRuQpyPLOB6kMeM1dCSTvV+45a2HhU5oXS7f5HC39iBDM7gCQIGyV5BPBridasmlzCsSlwgVtjbQccA16te2kNx5eT86nDBmPfrXK65p8PmADzSCpP3eTXq0akHNRkz5qdB4indK0ldevkeJa/pL2l5KzQfu5GyxHb8q5qSSNo3KW+ZIiI4w/RgeM17FrFtDFJLJDneV24/gBx/SvOr21lkQA58/cDuCjjJr1KLVZxl0Xnofn1XKpYeNSNKajra76Xe1+66HAXb3MEJZ7cznaS6IoXOT/AEoa6t7izaT7M1vIHygfqzAfcB961NSlNtdBY/3uxAzt246iuejuZLozzyA/LKSB6IDniu+pUSbcVrofMSw0aPuVYNz5n80+ve5LYBVdDKNxEgJReqDOefpUUN0s97cykeW4diB/s54xUb3jJcoVX77KpJ6ZJ+4fer1xshhUSuqzEbc/dxkGuilanzyit9vTc5pRlFyt8K79/wCuhQvYTJcCQPsA4BH1rc0bT4H0/E+Z3kYn5SVxkVzs5kcBoG3KhVmYL1H41p291KkHlsduULqe5Bqa1RVJRprZ/dsTh6kaK5qiTumrbfiaslhp1jGhWIswHlHD85x0q9a3ohupR5e1SgwDhvYn8K5yWWJvspdipwpPXketXo79JLvFvESy/KCewz2+td9KnUq8sYvRXMsbWnUmqtJ67dNrLd/h6Hq2iaiZoGngwy7nwGXqyjkivTdDufKtg4HmGRFYj1zkkivHvC8077QAsZheRNv+8eten6Ug8mNoy6eSME+uODX6jlEFdQk0n5djwcPC3NVrKytZK/W/bpoek6YSsZttnLMNue28dK2Lcb5Y9xO+Zi59sCsnSp0nQKUk3oQx/wBrBwv5VpW8kbwuik/IhIbb86/NyK99ay1Vrl0IQdOUpRV+z7DiUgc+YT+8UurfmDmrF95QvdmCNxYuW/AAVWUJfXDrwRIuyPcvOAMmp7iVLm5+0Sn925LeV69P61so3mnbTqZyq0VSUYRWrV77elyCOQMcofuDDBuvJq40Yd/3LhzEhJ3ep6VEkKxv5ixgxSBVJHsD/Wo3eO2fzoUx0KqPUAA1tNqrFcq1/PyDldLmk1o/u7XIftj+TcFUBlbD5XrjOf0qxCxJbjzS/Oz0zUjwfZt7vg7VCr6kEjNNRyJvtDIQQCjD1AYgVzN3vyr0Y1F6J6yX5EqZzIyn93kFt/UAVXu1EsVzkK5bPCsVJAwcfnUryO9y0aHEZISUt/CBg8U8sJEeUJ/pG0bgOhZm7fgtTGUqdpPWwp04TjKlyu+6v/W5LDJJG6ySx4JUnC9vY0joJopInQF1UHHuTSxTid2GcEqTL6rkjBqKK6SVJpIgQ7I48z1IHFaRum+ZNehVB8tJe0s5Pa7swVykz5xhl25K/kKv2WJGk4xIoCgMvQg44qBwVgdXASSNjtHqSR1qJ71w0iEnzARs9+9TJe01pqxLccPHlkldN9rej9AtopGkklnjLzyKcjdwQK7Lw4kst2jg+WWYMU3dQBiuXjuIk8tCd4twzK3qSc4rpvD16lxNHOEJiV8Er2IFceKqScdIndljn7VTnJyW+v3ntvhYhULu7yeYxGBjkACvTPD26JC6Z2GRmO7r1ryvwqRc/ZmGSyqCyL6A/wBa9a0SffLG7EhAcBT1wDX57jJtScWfqsJKVNNf1c7bTPM4Zzwy5q75Q37u9U7B2uEdkO0BiBuq+vvXz0tzzpaMQ54x60mOuD3p1Mdwn1qRDJlR8K557fWqE8PkTLz16/Wrvm7lIBDkH9KjmkBgUryAQD61aKi2JIpaFQPUVGJJYNykDHTNTGRMR9cYGBUkjFQCRuH+zTLM8sVwN/I6HtQ7eYUXOBtzn3qwGiJkZXDknOPSq28iRihD85x6VaZaYSoY48rjAPPuajtnbec9T19AKfNKZI9pGwkgk/Sm5OweUm+TvVN6amremor/ADKWAICkge/vS20zYZgnmdefSoHZ9zAofvcj0q6EX7P5e8R55X6CluiXax+SMEbxQMCmMCi2kkF0ytjygKqQzPHA4lJwyVatn/0ZtgzJivl/apX0d7dDDBe9K7bUn3JrlTcPFMSgUCrMJEsSFzlxVRYWS1ysoKA0tgxiRopjkEVk1UUee1z0MPXjTrTi6bs7Wv3J5PMW5Yg/JGlOhlRbySYZjjYVTitoo2f9+ciplu44lO4AsDXXUdWpJWjpYcMRUi5RUUk7jWkMlyYVclQKmfjBfer1A5nADNJ5G6rbJLK6GLY+K2lOShFWucNGFWcnBtXvv+Itta7xHg5CVLCZ0fOQUBqKSF4pztGzC0jzzbECyB3SspNya5luzanJ0HLkj11Y6NArsoGcih/M+zKrZ8uknmO90Zxg0vmvKPlxirpzi7u1v+AYuU52UUoqS1uTwo9xh4hwBRGrqiB8OXNMjlBtmO98gVPdrukSMHYKycqjla2n6G6h7GPPR1Wl2yUjbaYB6GnJbmRA/FNZCc/vOop8MBt5kuXkzGVrRVIxSitOp61XESrXsrssiKOS3CjD806bF1GRIhjjFUIUMCPuJiZTVt7gpA2+QvG1XKU/ac0dUcqpuUnOduZLr5Em0PHu2FyxpqEBd7cfNRHIZLcRIcOGqB5fLtlwSCaKkKk9XsxUvbOEW0mnrp3In3QKG5BYU+3g23SouUQLVPe4GHODuqUXUzSIT0IrnvUpzikuoquJShFqNmnb5dRyv9pfafuCuZ1rlJBxGK6e5C28e+LO/bXIaxJlJlUpgLXuRnU5nGK0PnJVnClJ14rW+xw2syp5RjZMJXNRzMokzEPJatnVGS5+3bZHCZrliPstzO8jnyUevo6UXCDpvdanxOLpulepBrk1UfVl/T4yWEbwhl3Uo+eRrfcYsNTDcTJGrsSrY4qOG4cXO6SQb813KtVaXtOp8XCVWpU5mlLy8y9Lbo1zArgYD0jW0KSTuYBvL1FNJKzz3aoEAjp6XfmMpmk3KBWvNUhPlkro+gxFOcaTpcq1X3Nf5k9oZcnbIN4NXbacxrcRzTYLS1lpeCCBBFIU8ySrUkrswBlYMjYrohJJOyXkedQxtahTbjZvrfqkXodUlSFE2bgEqxNcPCi7FDPVO0lFvG1u0m6ZzUzIlzO0bkybDRdNvTfV/keph8biK9F0ueKbWnkWbeRLiIPKgURNTrW8imt5d2QvmVBse2t4YmG6V3qKBtly1tCA8TmtY6xly7r8jGnWxFGrFVFH4fxNSSV1eUlAkBFQzXHmJ5cY6mktHe1hmBAfFUdRkW3jRVlHmRvXKmuZJr0O2eKmqCcUl0fN+gzWLoRxs4y6IK42eYtYFiQIglb8984hWd5d7stcnfzy2zNBcDEJrwsxqzjSlBWcl3PKnKtimpyja34GX9uMaKGDPDIaozNcXokgjTYGNVn1NpFGdvl0l5qxtkZQc5r4qnWbq8lXf9T6TDx1ScdIocEj+1RPLmOXFOv2iNxHIik4qG1h81hM8oKOetCxXUsZXJS3fvRTlUp/w1pG/wCJ7FOvVjR5adJW5k15F66uEs2aSKRHnFK1nPdFJLiVWlkNUAitB8r96tQ31wLqNkZQu6pqYmcpO8FfTU8rEVqlaTUtLl9babHljkoKZLZy/ZpxMD8oovJGuvMaE+UMVXtTJGwi8w4Y1zTxMqrs7eR1Uak8NL3kpOSsMt7drlwIYvKkNdto+lIiRCYDeq1S0vTJHwxyoruNB0KbynQAyeWtS6r9kqfwu+tj6PLMLXouVpJJvUvaDoscuyOHyw4rvtH0AzPBKOXCYx93JFTaPpJjMRRFjGK7TTNHO+GEADLjFdGDqVIO0dtT6zC5fNS9o2rx6dPVk2m6Ij5hfAAHRs8EV2VppYSLcnJRQdu6n6Tapbo+7grgYb5q2LOGPzVkDh94yPlPGauc+aryx2/rU9+NRz/e1Iq6dvIW2tiiBvLXzcZX5fWrltbGKVlCfOc/Mvep/sxcF0OQoIPy1ZtAsZwej5LOflI+lddOWzWxtUlTlOUpL/Irw22Ud5Iy8aevfmrhhQCNAgKK27HrmrKYbeCR5aqfmHTNICcKoQ57jvk1m5ucrJakVKK9nGybitdCMwLJMgXP3Mrt9u1SGEx/c6HAJLbsUqTujqkfzv23LVg7Xt2bH7wqAdv+FdElK8VY1dWfKoShv1IUswy7jgkNgB14P0xUkVtEzE7c7ONgzjNSkFFQhAApAGz+Ee9CN5xlZUKRhh83NTNzj6ItylOEfdWnYT7MUuEaQCNzgKUxz9aIF8pmxkugx34qTG/y1H8IL520wSuks2Ej+bhizdBWcOZv3kZwvUtK3/A8x8cDmRTIQ7kZy/X8KlhjlDnDjLEsdq0wNvj5kXfn92/t6CrEdyVeYXGYo8gRlu/5U5871itNjbEOVOm59VYfEPNZgxCIo/1n3SD9KVyd+2MBNxGZO1EUMkkyoM4P3nX0qw/mIGj4R92Fd/b1pSklo7t+RVOs6kFZeT/zIclSQEQbMH6k9eaYLfa5TzCCfur71LtaYYcDg7Tj+dNlEqGJ1f7hw2fmyaxi5u/KtTpjKpGNpLReQkLNDuARXxgN6gUyQSoqx7P3TEcI3SplxsZJBlAwL+5pvmkRsCN5h5BRfyFc8ZSjLz6j5Zzu0rL9Cp5SPKEZHZRkqCvFVH3QwhokYEsQx/CtNyx8tmnd94z5JXbmq0k0dxbujFxxke2DisXVi3sa061SpSatf9CnfbpVUhPKIwc//qrNeSbAzL5ZLE47EVpuJY48gkR+r9cg1nSlXi2CQk7sg15Ne8vdbserBxdKMnq/61+WxQlg3TvJ0GRkep9ay70I+50JGGzjbwDite+dzE3lZ80sAJPTHXNZk0r3CPLMTIQwJPYAHpiuGraUV0RpSrSg+ZL5GReRSeUJPMVPm4bbyazL/wD0l0EaEyEDnsM+la13GjlidwjcfKv9aqzQtGieQTG4Ubd3pXHCahbmTXp+BpFVZV0la2hjeU6QgxkbFILDuX6Gqt3G6tsXIldgqp25HarM0jBhEQEcSrK3+1kH+VQPOZHVmyHRwRlfukVz1I88nKWxpOtCM+ZRTtfczLqMXN5EdmyMZB/3h61h31qHEwV/MkgR5AzttAwOlb2oAzzgpkDaW4/vGs2e0llEkchyGQZx3zV4eotLK55s8PzL4km+2+pwGp6cl55byoY4yTiP1I5z+NcbqtilxcPsEkWVCB1XjAPFepanGhPlmUFgwGNvI69K5DW7J41EhkEexs7exx0r04Yt04+zjp/kfKYinUhTdObUo3d7rZ9G31PIPEkGFl8sJmDnYF+ZgBz+dchPD5RkuifKkKlEhfqxIzXpHiN4pZppJI9jsrbAvTA45/76rgr+4NhOHH+kSGRcRhP4APevpqNR4iV4q0baep+OYt4qOYOCbk43s2/nb5GVNdRSW6yXsZQRneCvy7nHTpRfsNXEAUEQgKT6g981NtF/OY48RpIcFHG7DntUCB47q6t45Yw2STxwMAA10+2nSqcsXscinVqe5J2v16Fg2sqRoFYupyQPcdBSTgzNAiQsXX5WK9MDjFQLdtDKzyyqGTcFCngkd6LXUB5YdpNrk7m9T3PHvXHL20qzsrtnBNWso3b69vl5AbZZGh3Ou6GNYtr5yME9Kv2cU01ykqE+Xg/N7ZqtO0hWS5h2OxXIiUHIxzRot7JNLKiNsKkkJt/ir3aNev7VU1H3Urf8P+Jcm0vazi0ujPUvC0heCdWXYCWG/wBeTXo/h7U0vnjjIZA6b3G3jFeW+HroyTTMHX7LI6yJEV6ZGePqa9R0W6+zxhugAyAO4yTiv1PJ5Jy2tex4VfF4hNU6EU4R1baTe97f8A9LtXLoojAGchCG6nJPH4VvxSRiNHMQOGC7U6huOT+FcxpRFrDGiFpCHbaCv3QP8Q1bSY+zlthjklYuPXgBP1r6WUeaSfQ74VZVKEq7VpJq+36FqVJuqkCWNpuNvBzyMH6U8sVLjYHjiiZV9ck5H61BYSSwxwqR+8csrZ9TkDP0pFuSrlIzIiAB22r1UcGuiUZ81lsjixFVVVGnJWXUtRzkwrEvEuAwI988CnQ/6V5iQxBUjcc+oPFLblLeSLds8vzD/wABBWq9hc4t47MSmB1UqPl687+tYXnJc0F/Xc65NzpeSVun3a9xbWY3GZldmMeDtPTaTT4Z3RI2kTAeRsP9DjNTxJGHDRJ8gZiML1NMZ2/5aHmVi2P7uDk1pTnG9lHT8TnrTnb35JNPdbWH2wLW003MkjzOV9PTJqaKOOKQPI53xNGWPbJBqrDIfJjRSQS+wj0AP9ajRQY7s5JEzNHGT/srUSouSlBv09DRYisnzxs3+HyLB3yTTQogMjgBpPcLnmmRhI3CADyyOB7Y5p812Es2eJDls+b688D9aPOMUieRH5j4B+foAOtTZ0viW5hGSl/EfvX36WGMhuSMl9kjF2Pp2BqRf9QxYZ2FsfhwDUdzM8OI3GJE+fy16EAjA/KpGIkjjZG3ja2M/KfvYH5UpTknF2siKiVeo4xX9MltYsFWMnlxs24D68V03hslIlHMZWVxIV7rkVzEjCK6KlN42suR25zW/wCHb3zWuMAO6k+Z8vRSa5sROcqTcYnp5bNSlHD31V7v0PbvBVwFuYicxomCT2Iz0Net6A8pkClBuxkMfc15H4YvDcxQqTgRqC8a9/pXrfh6XGwk/ebq3oa+Axjcm9P6R+sYbm9hs+Xz6+Z3ems7RkSYBB4x3FXqoacSYx7DA+lXxnv1r5ue5501aTAkAZPGKjwJCD1GOtSfeqLeckdv5VKIQ2WI4GCABTolESMT3yxppc7gmMk8g+gqvcNlwMnIIzT30Ku2WIyXU7lwhHFN3bQRxsA4HpULTOBjoOce4qOK4LxnjjpTSKsNEI4c8OTnFL5QCtI/TOAKSMBHyX5weKY5eZ8AH5RxWibWxpdjlJf5VGCP0ApZItsJwcA4/Ol2MLVgOJCwP4VFDIfLkjPXqDTTL3Q2GdUX5hnt+NO+Z5C5GAo4pnnIsWCOB19SajmnLBSMjb1FN3WorPex+S/+viAkkB81amtWxEMyCNqrzCKJZtxCYarFpBsO1droa+YvGrH2ielzkUXVrxjCSaT1v2QiPGglVQ7/ADVae7Cu0cTfdWoJgLdzHGVJcUZUlU2FS1dkHRcHzaHfUwtWcpS5t9QVkTzJAcO1Wrd0VFljQybagiiHktDsGWWltgVG0kmMLXOozatCe5FGXsnzc19LEk7PMiy+f5GRTrSZ3WP94Bg0y8V4bP8AcJ58m6pLXcyFCQXzWjhKK5m72L+rznUSm7Rtf1Y/JWZ1kkDIRUiRG5ddskcb1Givb+XI+NhFSeVAzl/swLgVjKLeqW52YWzTmnutn3FdgXOHwQKVGHlGVRvyadaWP72SMn/WrVcKUXYxwgpqEZNKo9UZKjVUYzbu9hY5XVIwED7RVkqXSNARUVkgZJAdpNWEnSa4IGAVNdfLyyvBepjCvUouUZNe90fQfGx3DbOgIFSsJUDZduKiht4SXlXhENTLIlzExwY3DVlOjGpUclqjaUVz3bTW+ncmvQZLlJB84qPyy8wTIQ5qSGIoMKBtzUvkuYsRocBqMPNRkkno9BRU53jJWXUqRGKz/wCWjA7qivLg3MkEaoI3M1W3eG5miUAMXqOWEzbmQCJN1XUqrV7vYKE0pRVJ3ityuk5R/LA8vaaWCJHO+WX+KonJfYzAJIBUiYuAeMFRUQpTck09eosRy1K0rJ27EN0wazJYcE1y+szxvCoRNu5a6bVUV4ZEiTh1rlNWiRpY1Z8pGtepFc6d5NevY5cTh4YhqE1ZSVjzzxYr7odjBFesC6uxEQ/lpIZhXSeLYHQzgAyRmuVtpIVvnVipRjX1tGLWHjO10j8izWyx04ptRW3lbYi+1nIONlTXEjpAzl1ZxVuVJNQTK7ESJqbdWi3YUuAIvWvTpxoXi4t69zy6uDlB03HVSCO5ctIu/dsHpSRXZitWLneQuKav2JUeJQskrilnQNGDsES0KMHNpbvuFarKinQlLmW2vr0NRDG2FJBLmlie4tdV8pohKuKrtnzYkjfZlalt/NgiYT8ZXFKVG94JX/zLqc1OovbR5XFXVvQcibbyUW0IkYVowvJflpvtEdrIGrMjjKmMNJh41q4im1aYy4kSJ6tSVOdm/een3GOHTxDhCafKm3f7/wDIl03UIZGmiuS+/FOglAifBkLstNu5EeGG6MY3CmRFWG8/IwWneM3dbHfV+r4d0vbPmlDt1T/yLMzpFFLIRwKpa9dQrElwh3+c9SwyGeYJOcR5qveSh7YCRAkANc9Vqmryex9JhMPHMKU69D4Ena/c5q6WJbeOEXH7o1z+uXJvbG7VCwuUrY1d9ly1sVUBBXF61I0ccr26Hzo25r4vHR9rNqM73Whx0KTlVXPTbV/vsiG333U1ncQJmOROavanZHU0SeHEckRrF0tvmdDIFgkNTi3uJbYRSE2+a+blRcWtdPyPYoU+ap7jsnp+pYuS6rHII/Kkjo1pftt9J5cjLA5q1plqk15AC4CE1DJZwRMkkc+9XobVCN7Xk9jpq4utTo8kZJ8ys7dLNDtI8obI5JBCTT9VgihvbV4rhZolNU4oR5USNMzBTWi1nNJaqUi/eRCsZ86kqa1f+ZwQp1VCcmr2/wAy5Z38WoqFjQxsoroNI0qGMiVD55C1TsNNXykuYnQQPXeaToRuGUudgJrNR99wvp3PqcPhaOIo06dnzx3Dw/pcV3eBhmMIlemaDpBjTaCAAaoeG9FjaF9oCPtr0DQNKikbLQB5N1dFb2SV10PocPl3soqo23d9e5Lolk80u10xHtrtbSxH2qEEdWKg+nFVdNtgieYgMRNdBDAyRw7+ZDkBu/ArCEruLgtWfTUaThUkpqya/El0qEw743eNwrfKT61r2++52RBB1BCq3Ax1qjHbR/aABtJ2k/QitKzBt3O0bDgn2OO1ejJqNm1a4nFez9jza7rtqWLRyu9EjUSBjgvnDYqVBvhd2yHDDcnbI9KiTY0scz7w+3bhl4HNXBMjEliBhsAKvU+9b00oNa6M6aapuPLPRvUbHLOAFVFDsAxB9KsvMYpQTHvd8AlscfTFOSYl0UwRh8cHceKRIZVk8xwCOMpWnKtZWM21pGLs/W5YtpU3qmQHUAiltI4pSXDmPaQCF7k0xNO5Ew8vHYbu9OwfLZRGDtYAY7k05JO7gdMKcnRd5e8mOhlD3MkSttAbDepprSPDK8EpKBshGXp+NEcGBNM4zIhOPUGpVeLy2UoDuA+Xvn1ocVbkktDaMFO0HLTT7xlv5n2oeWcxZIcv9O1PWSfzGWCRXRgeSvYUqWQkkZYzjC5PzdTTo2HliIZi2kltvt6VhHWVwUIqo1J+6rDHhD20aKS8cvSTb0/Crabwpjk5iWI4Pr9R6ioCY7a2ITL5wTnsPan2829zH5fLnCk5x+NXNy5LR3uZzhTpylG7lYVJAI0ZZWjjK9A3zmpVkbIWMh+fmMnX6mkWJWkQCJIyrDHy9cU+SMvcvtTJ6sO1F+eTvpoXDDJQ5o3+XYc7B5DyMAdfrUU4ywjaT92CP4fu094isUgCCMKoKhW6nNDwKVJdAXODjd1//VWUJtRbR0xqtx0steuw24lEUoclyRgEdvrUc0uYXET7C2FaQU+NCswfcZDGpDBunNEnltGo48vsPQ1zSjzLmW5s5Ofutr5PUrTKJ/K2vsKrxI3YCmfIlqwkwm4nG3vTwPm2lyysOPyo37iqN1IHNcdSfNGw6Tp0Z2MyW4lCfLLgZwyluKrXdwkLw4G85GNvTGa0pgHf5XBA6568VUmLSRK4QYLkAegrilPmaS2G01O12v1M25eSG1k8skSFh0bkrmsu9/dNHHJJs5EokfuP7lajqkyqxxvY7Sh7DNULrYsQjkQkM7spP8OO1eRU5ubqehyLmS1v3TsY+qTHenPyOoK7ewFVbpjIyxeYAXG0H0AFaEqmSUrHHncMfP0AB61n3ZxKzeXyMqxHTOe1Y1YtJ30aN4RlNRcVf/My5FQO7kZ+UZcdcisy9SSa2nEEgchlwfQfeP8AhWu8WyUGEjONxQ+9ZjJEkxcYj8xfu9snv/47XFKLjFSlLcmLo123O+nR99vvKcyiOQtI43yEfuz0XnNUTeopVyDuXOfm4wBgVedBPGS6AFgXPqMcYqlN5cKKDjLY3KOn41mlPlbW+n9WKr0XJKTaTWluvbUwtSHnOrP87krsH4HmuN8QAGZmVMRooOX/AIs9CfpXoV5Cj5Jh8wDBQq20ACuY1SzgmJEgCRsyqqr1AFdMXNXnfW34nhYvDU4KUJPmT19f+AeUeJNFFzOQX48kjf6MPmrh9SsnMJSDKS7xuJ6hMcmvV9btikl1MsQQurEn046/+O155qtsX84ROPMCk4X5iTX0WGddcsG9OrPz3NMDBP2kVZv+vuODcRWM1y/nBpAGUDnJOf8A7GqYUxQTBJBHPMC+O+G4IrT1qzSISTB1IV2DKOpKnp9arXNtZz2drdojtMNgQ+Z04yP1r2KNJOmpSl1+Vv8Agn54qU8PKS5rRWmu3p6meyRtCGuAQkSuVx2PpV9y1jax3cUfnxy4wEX5gSvvVryYLnSlSQYkeQKfm7lev0rPlt5bRwu8TBF2IB09s/Su6mqbUXBtW03sEsM/YyqTv7ttH1uW7e7SUQ3bj7O7bQ8T9cYyavadGjak9x5kbweW5BHY+n1rOiLzwCLywsrSDK/7JGCas/2dDZ2xjS5Q3AO4jceFA6Gh1KlByjTWuxnVhCVBxpO8e19mdz4baBbV4VYkZSNSeygnFen+G4Et4kLb7iJOg9VBOQPevLvDvlCZoDEPtJhbL9sYwT+FemeHp/J02CG0uMASlRnqW34yK/ScllKUIpvrb/g3Pl4KOFc51W1J79+yVtn8/I9P0i0fyjcRvIPMVcF/Ujp+FbtveFoYpZMhyvAbqoJzmsPTb2aO5/fdELMRu4C9M1sS2gvbl38zeAoAG7gfLnP4V91BNwSq7dzpnycylhl7zVmuj82u7YyKeWFyoIMcbO4/76B5p9tqB+ZWQ5CKre6ZJIFQzW4Ijmjkc2wz5h744PT3NXd7pe+a8ab96YK+gOD+ldbUErNaM82LqwnZvT+rr08y0sbXPlEkRxAAy/So7dD9vtGcB4mcDPplDioUu5RJcB4xgAE++T/SnRKVmQKmY4mwPm6HaQDWapzinZnpSqRqx9xO6et+3f0JHd4jIVnkjjVVLBV9cdPpTXJMYW7IMgOHKdRuPFO3+THDMz7zIhOG6D5gDU80nmTK0m0OFLY9RjisFKUfUmOH9o+SV2322+XmMQu+xlwNxbefQA1XJP2aYIf3YBYN2B71cnUwt5yEMm05jPTA6n8aTUrcNZw7AOGbdGPQt0P4UU0pNa7/AJmatQ5k76dOrXkSTXEcaTW4iGZCCH7Zz1/CoJ51h05GGJHiQcnOc/8A16UQedJBFIDGinKu38QPSoo3VHRZcbHLKw9RjihxjN6ttruZxnaMnO9tlfuy3IEkkJc4G84de4AFA2SyrGqEndhBt4U9KrpmO4ijkHyElz+P/wBerCXrrNNE/XdgyL2BGePxrXkekYK/9bhaEFyq6lftr6N9CWYBbto3f94AQydlOK3PCjIl5IVuANgTdleeK5/yzEs/mD/SG25P97J4rodIlYzWMiBAXkUPjqBjvXHiVJU3Bu2h6eBpwhP2jXvdup7N4XuHdYcky7GXD7duQR0r17QyYkRVAdMhgey8dPwryLwvshizy+9uPfB6V67oKLDGBv8Au4OD61+cYm/Ndp/M/UcHTdrzk7ef5Hd6VchogjkB+1aFZ2kgCIF8Bicr9K0a+fn8TOSfxMKQgN/Olo4OR+FQQRCVTJsHXGRSZ4O7AOcA+tDxqhDbTx3HanLIknyj0qkWNLFeCOev0FVjcCTEcZGSDmrTopTa2QB3psKJHkgYBPB9aLgnoQoj8gx8gY3U9Yw4CkY4yanYncfT0qCVSZkyh2r3ppjTvoIsu3KnAwMD3FVhuYEkdT1Wp5HByFGeeTUWxdgdWwWHQ1orbmqstSGSOJIiOnOfmplsPMmXd9zacn6Unk7cZOcMAanZcSAA5GeR3FVdopt7H5Hzx206MNhJIp9kySRyMHI2NUFugZfl+d2NSuUWHzBgBK+bjGTgoS2M44V071ZK3ckmk8m5VjvJLVbd4olKnCCShC9woAIJ20XB/dgeZFvBpSpxcVGz+XQ9X601LmvfRBbSLFLjoDUElu3mPtD4anrIj7CEA3VKkkrgLE6RgNTjD2bTvcKU6Vb3Jx21GWxxvznepqbz4mR4xGQMVSQmOcs7sSKuPdkZ8vaN4ronzKo+ZaGVKaprlkmk77kcL70FuclEamlonRlBePAqTznMssjY8unWdq8kryCQSR7ar20Iybir2PPq1qnIvZRdl+V7DbS4iW5VA58sirW4OELZALVRuIQ7SLCFTFXHtxHh84cVi4uTlJ3Rp7aqm5Qhv+hJHkXDRpEuCKLSGCFMyOBLmo4fuqzZLmjdsljMeODWrqTcL9TeXM6ntEuZO34ly3BUMSfKTNPQFCZNxJBps1yVhJ4jxTYA0mwCUg1NKpJU3dWbO2unUlGnDS24SEru+QgCrBumwkQiOBUfmAs0nmSPzScSo6xj94jVrGFP2aclsZSUo0FrZpsk2siSE7DO1Q20jx+a0x8zLVZmgMQEgIUo1VLm4fzY1ifILVk17TSC0OWjOFOOqV/IhEsU115PIZzU8ISB5nkJMYFVo+LlnV9+16vNH5kDEoTtFaUpv2kY316mmHlJtxqbu979SlcRhbb5R84NcVrzFllIUOGNdddzC2Ro5T92uP8AEUiwpJJG+FK16dOXLN3V+xzY2KhF+7p1XY4DxBasscpaQgRpWPpiQW91qCyqX8lK1PF1xCke+XzAxSsi5mzKXkKpG1fU4evOpQ5Nrn5XKlFYmtTjHmeiT+RVZGVna2+Uk81fV/NSJ5FLhXpqqtuGeKPLP0FRW135t5a2z/MZJcV60aiai4R2T/I8ijVxUKipJ6ba/eSyeU0he4ciZm5pst/EIj5sZ2GpEt4bxLhpJgMJmkmli2Mgb/VinQcJatO6OGSnGqqjTbb/AFJ4vKn8rymZZxxVlJEKxJLAWnY1Xt7hG8qSDaUY1aS7Cs6BAAprKpKtH4E7noxjRkpurN+0bt6rqJFIs08TMhIlqxbah5jN5eUVRVe0mEXnIwGVkq39jDxdQkcDVu176lU6ELC1K1ONKl7rXR/eQxOJb0or7ZBVpWQLIrSDDTVVju44pmm8sDclKzi2nSDIyGzU1bSg7Lb/AIcuMaUaNWpUbc1ZX+YkM06mcBF2kVm392JEQRSjEaVsW2EmCuXcrHWDqVzb3CRIjqJpY68uq/bNtRsdqhWw2FhGjUbi94+un6nNajKkyLCtwHljkrlJmS5uDDvJ+euikZSHXf5brxXO6oroQsTrslNfF4idOOJlTafM09fU7sNL2lqevMTLYNHMsrReWmasalObKeNI+ZAtZE2pPPDbiHeY1FXZsyNFK0sW8mvJ9u+RX06HvU43w8mrqd7fIfI5e4LQZzIc1TtY5bSG12o8hZs1H5Ml1c7fMEUqirj3Ma2VuTKYXVqxhFVpNdSHSl7NJR3bafnoattZRRzwyIhQg1uWEqXkyrDl3cVkaPI0SeXPjOK63QLQJMjwptBWmqsqia5W0jvhKtVpfWGuaz19dv0N7R9A+zWkyMiyIy13fhjSnVUygzIKpaFZAxoqyY3NXdaJor20MYUu4dazpVKnM1LSK/M++wmGjTlGUY+9vY19L07yvKMSHDmuss9kc0RI2HdVDSrbbAwZw+GrbtiEh3rk7jSnKnKyktj6CinUaoVI6L8y5Zh0iMaR7HxWlbmJZm3yAEYO+qdjGizKyucbKvwwJG+4J0zuVvcdqyhb2l4vT9S6OHlCo3zaGpYyloWEkGxwc7v73HU1Zgb5dzEHaD8u7g1Wtv3WIlLjeCxLewqWGREnYNIAhACn3rsiueWo5e7U5uRW6Xf9aGgsfnREFCMkbNtWoYgVJYfLggj3FUwXWIuZP3e3CkdzmrtsJXX5nyVIbHsa61pGSZ0VavPZ2V2tbCgpzI43sAMjdx1qx50cdsW+cFug+9zVdFdIQknU9T2p6RBkLhcHcEb5a7acYxi1O9vI44ULWm+m/wDXYurGj7d5OwqAoDdGz1pq3UlsTExkcqdpc+nrTYVTDkYiCnG9+g+lSNCTF+9MYBHU9SK5Z1eT3bC5VVqWSdvN2EjuIrdyz+Y8vIUf1qbhrw5wg2nB3U2SXeywjGMfLtbrx2pBiK3Qt98MQ3uKn31ffzTCNpS5Za/OxOkySMQBggZLVFuQ/IQSxyVKd/appAiRuF+QYBGKrwzpEMjGRknHUU4xurQZ6MKEZQ9pU6CoCzgDLyd19AKuW8EaKZkzJj7voD6YqOVnhdwnJdAVk7jNS71gTaH8tBk4X3rBXlFPohVKTgnKHXp1/wCG7EcM0gBVy6Zz+FTwuUkbfnPBz68Ur+VGm5HB3dUbuR3qPG5t4I5AzWj962hnStONlt62sx/mC1Pz5fswX36UGYeYGdCHHQUDM6NtQg984wKje3VtmCQ+CMferHZ3WqN7KEYqUb3DIMIJQkj734UyOMXCsxztVSQ/Hb0qRTthATjkZPqfenqV+REMeV6/WsXK1n0ep1KhGcr8235FZAksRfnkAbmqpM+S2x+I1GPrV2UFBiM4gc9T2+lVQypHlwNgcBS3Q4rlcby5dfkZzpuaSg+urKcUiTSKvl4J2/e7k1AHH72F4vuseFboc1fu9xhd4Rvk3Ag+lU7yM288kuAOQpB6nFebLlejex3wgp1FzMxZ2hkJAC+aMAA5Xp1qLiaMJLggfOF29hV2RSgO84wSW9TWdJCEjk3FsMQBub07VzVuSS3OtSi3JQTbXcoajMEgYKhRBnO3sR61lXsTuoMQ+RlPHuPWtu5RGBQJjKgkDuKzFbyppVd3ePy2OF69RXle1u+Sz17m/tIqn7VK1ul7X8zGuZCsEsiITKVwPYAVDNClydyoCgxz6YrW8pn86NscEBT329vzrJlwkoyMb2I2jsQDWNSahHlaNbKKc+V38v8AIqzoxRM7fM2qpc+3JqhcRIdwPLgZYhuBk5ArRkVVZgd+0Aly3YD0FUbxobdgfKLnaN+G9elNznUXNJJNdjzoc86kW7uL7fkZV7Zp50YYSCN84G7hSewrA1a0MUg6yfMD7Y9PrXWXNsj7k8z+8UY/Wsa7tFitXP7w7MMBuHzHOOKxpzqe65aeX6mOIjKUnUqRXZLr8vI4DUbb7G7ybDs8sCSPuAf4/pXm/iq1fTVeYAGSaZYXCdAh54969d1KJ7iGZkQT8EbA3OO2a838RWMb3HlMSuJfMMfY+gr3aOInyt2fnrf5nxWY4GpXfK3yxl96t2fdnlmuWpgWRoY+Ww4jH981gwmR4pbWRAs0ZBETf3ccfrXcXyx282+RCUQGQDb/ABA9K5CRnNxqEyoVjlZpDK3bBzsBr6WjKnGOrfkmfluZUqlWTlKNrO1vTQzYhILzMmY0KnnJ4IIqxOv2c+bkuQpZTzzxTjKL20tLgyCPK7Np6mniNp7eQF2Z0ZmQDrgDivRp4iUfghp+pw1cNUhe2sNri6OBEdpZnlEfnneedvGQPxrXW6srZwwkSOWRQSJPU9qwZbQQ2ZjfeZmO9ZN3zn5cYNR2E2XuUYK4tn3Zb5sAHFKtFud0+n9IuWLUKbhCKsutt+x6P4f2/bZXkk84spOc7eCegr0nwxLb2z28qCRpFDMqn5sEtk15v4WWGNlDk+YSZB0z05wPSvUdJmH2iO4A/fhV/d9tpJzX3+T4xyqKmovVLba66HyLy+viVLEuV15/iej6TIJ1jJBMjMM7/wC4ck/lXRWdij2bu8QjkYyAkMWx8+B+Yrl9HkfMJZ8vjIz8wCnNdZIXt7aZFc/OoIPphsmv0eDm/h6/cbQoVaEueotUvlewpjeWOUQpsii2ow/vELj/AOvVh4kdkAk8sbBgj3NQRl0Zo2lxFtBX6jqamMashK5G4bY/w/wrduTnq7Iynh+WmpyjfmtddvP0E3qiEZMm1SpPqSe1WUj2+YjOY3dhGB/dwTTNNKPBATGNpYyH656/+O0otRvkmkkxvk3D2Ibt9alNTlySdrfj5mdam4X9krp+ei8r9RtqYpiIXLZUgJ8vtuNSmUcsyZAUD35Oaa4+y7wSN8gDK3c55J/AcU84KyGQ4BzgFuuOtEmoS9pbc7aFWcakVFW0+Xy8x1tclrQq0Q+6UYP6ZzUGwo3yzybOWO31KcUPcNNclSh8tFLmM9D8vFLpmGmETE4CgjPQcc1DTjeVvkEL1E4za0e736dSxJc+e1sCSdziPjsNuQMVnxqX2SH92JNrKP7pAJq1bMjzNJvy+Qu89BjoacWW4maHARQ2SexGD0q6aVKLTW5wYy1dQaurO1r3GX9ueRnJcqUO78TUqW6QWEqK5cnJBbuQadqLBISgwBHt3/U4xTrFMz7hgJuK4qYSbj7z0R1Qo2xClC2qSs3YsRo88xDfvAWG3b/Ca3PD2La3WHYTK2Rv7ggnB/Kse1jkg+0R5IIB59yc1raD5azbppCjoQFP+yGNeZiYqUZXeiO7CwcXeXxp/wBI9j8J/ufJMgLmNgAvq3/169d8MFJGywKYyQD3rx7wriNIk53RugaXuSV6ivZ/DwbZGyBAIxkbvmJr4fF+8ry36H6ZhKnNRjKK3O101t7BcfLjdn0NalUNHlM9tuOMg4OPar9fMVPiZhV+JjcgHGeaSRti5xux2pyrt+tL7VmZFeUs4BJ2L1zTLYYdiemcCrR+lRlRK+BwVqk+hd9BcFmycgAYxVeclEAAPDDFWASOuc5obr83TNMOooORk8dz7VCbmOZ2XPTjHrUjyLF17mqMuwTnI7/KRRa4JDruXCbEXYTjFQ+SYhuMgxjB9jT5WC5TByWBzSXCjy1BPuauLsjaL6DIiu4IFJJGSfpTTAXmO5+epI9BSWj7d3yHrxVl2IyxGB609Rts/IxAbR4yMGILUqSWxmO+QYIpvyglRhXNK0dvCXLDD5r591Fo2zKpX5oOlKV7O/5EoniBjWMjGabcXNmzRHnzCKYgD+WgAjDNSSxnZHGXSUs1b03Gok02vU2m5ylz0qiaY7eA8aqhqdV+zQ7MnJamWqGWElsiXdVgxkui4aueVanflktjRwq35actGNREZE9WNLuiwxOUNJPBtikdExKDS70V0yoBK1pB80rX0e5jKny/u+bfuPfYQqMDkGm20apbCEyDIepA4RgGOwFakwkkQ2EySZrldX2UnFJW8+52Rwqp0ueM9Ho2I1mizZE8YFPeGPcfJJcioJCVmIQhUBpZpRPeMR+6idq6qrqVEpSdkVOp7NaLra4Qwxrc/vZRwamuVtyGAjz81SNatbvvEe9AajW3QzOV3gs1ZQqKTai7mFOVPn9i7qKvqu+5aZvNLRsRvp0bi12h9nmFqq+YsNyyshIYVbdYUmw3pWdCq5OUW7XJqVo1ais1fd36ipKHuTLgR5FPmeCLgIPu1G6ujKVjcimXEZwCOZM12qMYz974TrqVakoOXMmvPuIgSSXCOQFpXaN5H28gU13mhXzYz5WKgNw95PH2UCqqttRdP4UecsTGmrV0kn2Fs3SYAFBlKnjf5MyHZHupEHDCNPLKmlkmDyiM8Oi1nCLbutz1uSFWmq05arVW7FG8jSeaSRZMiuQ8VWcUdsXkc+YwrsrhxGzRuCVrhfEVysqYRAzoa9ilKbqJWWnc8PHx58K6kW3fR389Th/EVuvlwLON4ArC1K3VUkT5XdzWvq0jpcR7sPkVkRMIpXjVGzjNfR4R/u273a2/M/NK1T6vVr0dYxaX36f5kMEZiiltmyUcc1LDBHComjZUlTvzUcX74tIqs8uaseVHF58TbEkUV61OpaP7zRu34nguXPUtztRV7Pt1IpbaFUaOFdsbvVkRxvdRQq6tvpssTk5EfkxyVFujjuY02gYqk5R96Gv6nK3UcrtvQvC0gjufs33WBpGto47uYFhucVYksQyg4Hmg4qpLETcI5RSy9q6oVZSk5J9NV5l4qrU0p7RVvy0LH2aO+mU+YN0bU/zV+1Sg/vQz1G6B3YOuxJ2qa382SDfBiSJGrN1lWspvVDWKlK9SK1XVFqH7NEpZPnjjFRrZnyY0ncySKKbDeusqI8flRSVeVSsuYh5pjNOtGVGSUXqz6TDxXLFyV79PXYzcFHR/MT5FrDnmUajsbY0Citia4TybpEIMhesGfG5yEVWAry8U+WLvu0eTXnCnWfs94vR9nc5++gTyZIhyWWsTVXsri1+xxyuZYa29TEFxbxlwUDGuWuZn025E1tbtKXr84rVJT0esmfVZLehUjVnte5LazRCBnmiJUVW1K7s4EgkgYqxqtLq+ZGgmiMUbGrt3d201jCtnHljUtuUk2ulvmfSfWqkpyrKSWui9SO1urNNsLklGqY2rQzpskUoxqMWttK0KvkI9bNmsd1MBF5ZK1UakaU1NPzt2PLryrOl7SM+9166mt4e+yeVCswJdDXpmi6TC8tqRIfKQ1wekaaF2QPmRJjXp3h7R/KePypxOd9edipcr9pGWrPrMkwmLlQdRySj0T6nWaLZrDcgRJl2WvRdM2Qw+p21y+gRbHBAQEiu2sbJ3hLGNRJurnqylOSi3ofZ0KFSMbN6vb0ZdhiQRQhOK21x5WyN8hVrMtrcA7HdcBq14WQKzNzHis3UV1ZbHRRlpGc+mhYsbYSI1aEMsbIjnflSG+71qhbYCLIrEbhWoxjligBOCSAqnoCaqjJ3a7mtSaq83s3YsRGJ0eVPN89Wyf9kdxVsqkqeYcAlwUVv1zVeFGeViCcFQpJb071Ytki24dpCUwWwvDEV6cKjukmQuZRim0/RWLMXAwD5YY7cj0q7ZzC4aSM7/AC+Od3Q1WgAuTkIYkReCe9SuHhjJhT524JraM/aSave35nZJ3UVBatfgWkZYwR8+zdg7v55p7PHOiBTgqxzj5QffNRORDCm8+ZuUr9cU+DKIDA/7pCR8jcKa6I1FZcz0I5lD93J6/gSOsP7sXA8/C/7w/Gp/kdDGAPL2nHtUYyYN0smX6/WmSSbLZgqZkbGSO1Y1F7Rq25ioyUeSo7/kSJAInEvmHAGMbelSNHvYFdz54IbqKZEyLEi4Y/Ng1OkBtyZPM+98uVrrk24q7vI3oUlTTm07vuIi7YyC4VlPyn/Gl8lDznaxGD6E1MfMOEcJvb+92FQ3MQZRb8HGDntXPzJ2UVY3VX2suSD/AMh8I2oBNwFJUn2pyYQlCcouSN3So0KYEMcZ4JwfvGpoI5VkaGR8nBJ3ryBRzRhoSueV5NpOwhmSEqrDY+3p70oXzJgxcCMqD9cVYtIls4d7JvlJOT94kUtt5W12jBQ8gA5/SjnUY+6DjzR1bW23XyB1SYERPlywGfegQ7H8ppBFKpJ3FeoqVGC5VoxjGS+7uKbKRJkF/wB4CNvqPx9Kj4YaLU2c+Vr2b0tYgRUZtykEHnHr9afcv5jYjym0biQvXHpTiqxJMw++WIY+9FuQ9n5WWzuw2OwPrWVWUbNroF407K7V9/PyK8/lnbFn7pOW54PpUU0CTMrkjy0U4x8oJqyGT7Q8CfIUJwecEe1NeJQpC5dNpJz/AErni5Rd7lwj7Czv/wAEyLbYtvtMb5HU81BNbrIhDuXj9e4NXuEDARnPL5ZuSAar+SZBOx/hGFHuelePiKcY1k0emp06ut7NGPNi4cA53oSPqM1C48pW3EJ82fm6ZIq02xRKW++rcD1NV7kvHGqMnJYH5enPX8q4VSUm02VQruClLqv6uZ8yB5gQQ+Pl+Vf61kX6IZXaN9/yhV/2c9a1/nO70Xq3uDWTPaxq8zZ7u+B2ANcs4KGrZ0VGq/vNX0+8z5M/ZlQfMFXIPfOapz4ZXdSN6kuPoBzV+8RokyHPJ5C9QTVS486AARJvLFdzt1wRgivLk5U5KyuzVV3KDi73Ssrfn8ilclLkwhSiSkknb7jpmq0ywuHIyfLxuB6mrV4Ff7TbIAH3BQV7c8Go7m3d1kkY4MjBC23n61PPaa97TsZuUqMFCbevYxZ40UyEH+DcQOgA7Vn3QUzR7MhZGYEemK2Li1ZYMSfLknIXrWbdYRGbAA2gg/TnFehBKDU9zlq06jqRcr2XbZ+ZzF/HFseJx5cqkFSF65FcLrVhBHeNJLxOyp+627gCD1/GvSr+ASSAMVAJUfL1wGzXG+IbXzroyIQSQFIb/ZJ/+Kr0oxSioxl8W/f5eR4mZurKn7RO93oeW+KrCIxSTXEgCblOV9SDgmuBnCahp80MeIw0bCUD++eA4r1LxPp0iwSwARO6YJQ56A8V54kQtryR5oFzsI2p8oIJ/nXqYOMYpylrs/JH4/ntatHEQjV6re3X9Lbee5yq20SWuxyMf6oN6Y7j60+NJ4dVt5EeNITGFYt8wkORx9adqdmLy+Jt4miWHLOS3HHYe9aMckWlxRKwy20Skn5vlPp7172Gq01Bxk1Jva6PIqSr/FWfu/g+zsXvtdneQyRyFYyoIJ7gdCfwrFutMt7Ys9tIJA7CNgjcls5BNLNIly7lY3Me0lsN6knFEM8dxdtKitsHP3v4sYx9RU81RzU0v+GPJqVXZx5fmdpoiQxOJZZh9qKOigegxXpXhzBREhdzIVG526jqea8o0JD59uu0+XGw/wBonJ9a9f0O3CI628YMswXdv7ZU44/4DX6FlN4cibXyR5Eq0lQtNvlj289rHe6O3l21uu8ySkhVVf4Rz1ruNNjOQfMEshBRY93TnAriPDtuv2mOMSBJAwVcL97Oc/lXZW08TPG0aCCVdiMfUg5r9EUeRKHTc5qdaq6jdSouVpWvtdd/MnUQO8oLgnafm28AYwf1pzSrNCzRkjDSFZD1XGMfnTo7ON4S3QSOdq+mTT95eKeFnQRvn5/QA9hVxkqml9NzrqV6zjFTmiOMhykf+qnxx6etKh8kpHLIDtcBWHqRk1YRPJs7ts+YY1LI3ueMVVe1+1TkRPs5Uqfc4DfotWnF3V0l59zkq1pct0nJp7J2+ZZnceWd8e9BKmD2xswRUd1ZrKymT59yk5P8PGf5LSQyvNavG+Fzlyo65b/CpRaJM0PnPujRSrj+8emKUE4SUuaz/AqU5YmyjN6dG0vXYBGNrmOMHYqHPfcByPypZhI07NIFjd1IY+wGKW4dpsHBATC/UkUkzPeI0DIAY3BL+nc/+g1FKbvzNaNGleXP7sG1otF37FdNsdt8rZ6/I3YgccfWrlrGqQrG/PzOc+gLc/lRAPtuSqbZyFKMvYn/AOtT71VZcByPNVjk/KRzTqyvpF21/r5DhSnTtUtdL+vvIJiZrNlUiXcFJ3dSB0NTW+WWFGKJIWC+4z1oEELsIUG/y1Vt/rkcVCsIR2afKOwXDbu4/wD2qt1FL3YIwq0ZJRdSVldPz7vU0ypklKQyAgEqpPXJJxmrlnKjzOSclVbaFXucHn6VQt5nD2xlTfHtywXqAGPWtfSkH2yOQodhIVlT5uOprz8RN+zs4/M9hNe7KnJXlaye/wA13PYfB8yvDDJHIuUYO27uTxXsPhXyks9jE8MST2NeOeCXENwIihAdl3fKPu45r1/w4ixwqmcknIX3PvXw2NTjLlk/Q/TcHD2EIQvur+f9XPQdKb5SqkdeRWjVDSVRISRjJOT7Vfr5WfxM5qjvJsKMDOe9FFQZh92ouHc5PI7VLTGjy+4cHGKaGiM5JLg78ZAxTlAkjXd6AmpMDoO1N7fMeCelO47jDGCwz1HT6Ux0jkIB4I/SkeXyicg+w71KseQpXjOCc9ad7FXsQuURVUkZ9fWq1wpBPB2Z6+lXJ0D8KMnOc+mKYxdigOASOad9NCk+qKqRfuSq9+RUrrm2QOcEEHJ6cVJ5WxeDnrwKYqiVzG+eOcelO9xt3R+RCSDzCSQ7b6c2zcUdA2002bbtlSJ/3jNS3EbbI5ozyxr5yMY0mm3o/wAzWMoSknCKv1+dwhZHcb8R5FXZdpmyhCVWTbCq78OQ1WEiWLduy8W6qnTVWHtIOyM4U6dNTtHZ/gCXDQzMcFw1EUjww7h+93GiHzG8yPyzHIlMilYBQU8wkVmm2rNLS24KE3O0U2t7diWaZ44XCZDhaVFM3l8guKagSUlGJBxU9upTdISXi3VukqWslqXQpLmcarbfn94bkTcHQc0om+zxrIei01EWSQ88xrUgmCWvkkYuGaolK8Umrt3OyOIjCM6SbS+yMZBdyK0e8O60RSAM/wA4jeo7cm2cRb8GrKqzlmbHWpi6kbRb0Rz0MR9Y5VKL31HJIrgMm50xSyXMmwHfiMUttAIpJJFIRAtSW7xXLiFk5xWMKjpys09ddDeeHpULJyav29SSZyZEtoQMCkQgM0nLlzU8iIPLcJsQGoHIt4fMIIIauyilJbXM61P2Ukt7fkPDu+6OX5491OibeEiCBY0pFU3Ugdjkb6lRpmVJAEjjUVsptNpLzsdNW1Jw25bPYa9w/ktEduCtVAqIvyk7wtSXLxSwo6Jkbqgu0iZdwfGGrPmkm01a/wCZjUhRsudLTVeaYODsVC4yBU9xJGscRXaSwqvPGsXyZA3UfZwtskbDktWlHExUtUc0Kl5Oryu9unqVrnLNJjeZ64fW4/sl0ykiQI1dw6xCEk70SNa4nxEH3Tpy4FenSnOrNxi7I8fMZVqeDcJRbbaat0PP/Ee662qWWIE1lQTRRW7weWQz1J4kWSK7RVEhVahSSOKTYG3vt6V9pTj7PDRstz8vxTqTrtvVtbehLBes0dvMoKYbg1HcozsJYzukA4p8ZFvIYAQH3UyOeO2mkdgSwrqjP2ukY6HnQg41VC9rfgOSMlsIVUKKlNoWjUSvtANMQLHL1EZ3GpoIxOGCPvrOlOSmlC3ncqdf2SjUg/eTd35Dlkf7Y8gifYGqzJL5pmlTADDpUJYC3VWPm5pVsvMhkjcjO2uitaOq32IxUoRjHlm3zWbHtJvVLcLuHep5L6a0iiXftdelR7pJFZyQiJVjy4Zgs5Q7A9JTioR9pH/hzCi3yTlFvRbDQS9pcNKu9mp9rcwQIRKTbAtVcMGkyWQBacLISYZm+UPWkuWpTXtD0MDjsRCo407PTr5kEt758s6CP5q5nV13XgeMlQtddqUJ86QDaMVympswllD4jRK8fFL2kZSo6afodklGk3Tkk6l7N+fU5fUr8PAiRLjZXOG5lga4yjfZnFbevSrc3XlIGWRUrltVu1KJZeb5UcYr86dNQqWU+bS59VlyU4tSdtNEQXGUYIMuWFati7C98hAHeKp7Cysl0wl51a4esxkZ7uW4jfYzUlZtuSPSfLF63sbo2eRHYk/u81b0P7THOy71jlasS1Eg8QW0R3COZ67TTLRLm4WM4TbXFiZRhT57XHg4+0rKNrvdfkztfDhhvL6KRQAiPXpfhy2RwrZwktcN4WtBYiKFcOA9ejeHoTFbK+8CNjXmVLTTnFW2+8+8w2LiqNPmbfLuddoNszblbAANdfYPvRjHkEGud0mOKW3Hlv8AvAa6XcftEeDgkVtNc7SS1/U+ipV6s6j501ZPV9i6pKwjo/zVfiIdC44RBVO2IKI5TgNVkyIieSCuxqJcsYWi9S8OkoynK+vf1NNY4o4woJJcVcAEieaeArAZZeuKzkVOASN4FXluUaMKz7QoHG3pXdRpucFJM6Jcnw09y/p0plJIQ4BwI296tskiMI4wUIIOz73J6VQtppBIoSQ/MvG31rQsZGUmN0LuzbfNZhkc8CvQcVD32tzGNOpCUObz9SfzBHtUOTn7wHXcKmhn2FiXIcMOtRRIGV5GkQxr/rBu5Vs9qsRPGtxLn5+AMjqM1UfcuxzqOFbREiSvNMwLgHBGNvGKt+a6oI4VjEeO69fWqfmSSXUWCBxg/jUsUxWV0c52scBe+KmXM15GEY6tW1JOI0VnOQGxjsAasJ8geRcISeD6ZqDakyBpPuAksPepikj4AZUgOSC7c8DuKvmafvM6I1IO8ZRs0K8h2KbmXODn5Ke7I6qA/Awqhu5ps7IkMe1CXJAOO9P3JEMlR5m47Q/tShWhZOJ3yq25YNf5XHuE2KZMggAHb60K4UOvm/PnIJqNNiAB02Hdkhfmz+dMB5fcR947d/elOaaunqYxg4Isx3DJEpWSJyvbbzUcMsnm3Ep/jU7vao9qxOxZBgkYK4/SpFkjeIFhgbsE+mKyjNO+hmoe2d099C7HexsSqbzIQAfl6DFOtpPnMfPUgfNUEt1BC6x9dyg5/lVu0+e2lkdNkbMOE+Y1VOajDRDjH4oO49JszGMRhwMkyN0Bp025LlXUGRwQce3tUZZJdwUnHcD29aeIRtQICgYZLbqaTUHdblULU6nIlfl0FmgV8zAjJyxQ9R+FIsgjTaFjyx5b1xTJEVtzRkkg/Me5qKFJHTGxHyxyX+XH0rN03Z/ijsSVST5k7eRJLKqRlM4Qc4qms5kUIIwSQBhc1bZY1gVnJBVwPl9qhd1TZJsEku7HDcjNQpU52utjPTkkmuu/UrTfutkZ5eMnJX37VSE/7mVcAYfcS3tWhdSJDIIwcZIyfc1RlSDeYzkBgAT65ry8Q05Wt/wx0U1SlyxtqvzM+7LzRMQ6oOGyy/d5qs4XyVEhAdlIz71ZmhOySMOPvAHd3+lVr396N2wYTAB7Vx1KN7O51YdqMmpR/r/Iz5s23yxRlywIJ7A1n3EhWGRM5+U/f/iJ7VfuPJhd2lc7lAJO7jJ9hWDNOVJmOPK3kL8x5GeuK51CEouV9dbmteclJKFr26dirNv+wq6kcrk+zDk1Tku2DyL5mHwCfwq1cygRsHOLeTIwOoPWs65VZpUbeNhAwB149a833ZNJrXuejovdnfXsRlwsIy43yAEfLycHFVpZGm3KI3BDEr6A0t84j2oyAuxHlhW4XvVZ7hFV438wHbGAV6ZwSayrRpSjaK1X9bnl1akabV9VfT07WIbqQSzSKU+UkgjuTtqldQCaAxSHy0Eg4Xtn/wCtVx7iGMw7/uuChb0I71AXcyvlAkfOCfmyQvB+lZuPLWSimopdTqr14U4KcG0v12Ma/jMdl5yYHG4DvjPb61zup2yO8s2f3kfJ9O2B9a6nUo4fLlBPz7QAFb064rC1KzimhkP7xDgEH6dzivVjUTfNBXtp8jwHRV/a1JbJnnerb0luElwzhZGY9zz8vNea6vL9gSXePNlO5QzfwngivYtctBNGDPgyqxU7O5IzzXn+t2W+FzNEh45DdCcYruoSh711/XY+MzmhGtBOybe1lbQ87ZU+zTXbGN9wbIHuM/nWes8OoCOWNN4RAvlq3IA5rUvLaF4bi3CYHlMOO5xjisS0g2IYIFIAPTvuAxkn0r3cO4UJJ3/qx+ffWOVxnUhZrXbsFxJA8iRwld5cEoW5Bx7VMLIRMFXEcyxgk9vc0yexhsgPNkTeWz5Y67j6Vc020MqhmfzmRySD97GcYPPauiNWpUqKyattc8PE1/flUasn06HVaFHGiSLA/ltGMYRu7NxXq3htngFsxYrHFjzZe+BvQE1594ajiaBQQuWBYuFHGGwufxr0nw6TC43up84fNIOgHOePrX6pk1SEoqDevofOS9qq/tJXcbdOj6L7zvNNYtCgf/j82sQV7AHAP5V0ztBPu85PnVY2U+56n8BWFocnk3byOgeQBQR6YyR+ddDaozyWwk2/u2PPqDmvtOVPladkv6t6IVlKPLTaV29Gr7+ZLZl7WLbvaQbhjd0GOaTTrcMuWGdrY+uBk1PFMmEI4tJmAjz3PRs/3cdqmt382FJ0QkRqC3sNxzVJuMpSStex3YfCOnK6bfKtn1IUYIM8xpMoH1z7VKk+xA6jYQrfJ2+9jmoL4pJNAVc/PCqF9vAfBq55P2ySW2kATzBHtP8AtDk/+g1ElGKS+/0M7xhVlOa0/Ft7IdsibbGgwI1XIbtg4NROStuzDoj8n14oSR7l33pskk+YjsoOf/iadZyK9ySSPKZVyP8AdU5pt8kWrbBSlThLnStfYa04tUCP/AevqMf1pAryRCNMpG25Qvc5PenvJvt4UuI/MRoVHPfBpftXmT4XGFYnPuBWcKjkrWv+RkqiafO732tv8/MovI0KyPBwhwV65AAq6MoEM0gl2ZGT6A8UQoJlERiwVyWy3TI7VTtoyLCVXGJE5Gep4rpUYyXNF6oHKb3ejVlvvvsy7ppfbE8pwJVARF9s5p7qVTL8Bvn2fexjmojmSZSMmeIEqOy5xVkeVeLuU9WZcr3IGBWb91+06s0jOnGKjUT93e+z6ElrOIZ8NhOgdG6c9f1rX0SDZcnCZ35MY3cDJNZCFnm3og8rIyW6noc1q6PLFFLNIUzGQc/NycMelcla8oWjszow7jTqRqaNttK/a2/oeteFFMMUQkPmOuCTu9RXsvhghIgnGQxYDvXi3g+5SRbaMRmOJ1MhT+Vey+HYnmiidJPM8vGd305r4fGOUnZ9PzP0vBSTpRdz0TRwNg5+cgEitSsnSMrJt/urjP0rWr5Oe+ppP4g96TBznPGOlLQRuGKgzGJIHzz0OKc2ccdaaiBFofAXeM8c4FNjYBscHt1NIoJfcTx2FC/OobscHFK7BeM80MGEqqww1Qw5QsSeOSBUyjKDnPvTGVUwucZ9aa1GtRd58sFfvHtULy5DA5GO9WSuMEdhioUCzO2eg6e9F7ajTI2V3EbA9utSKhBYggscA1IdsKADgDimROC5XGCec+tO476H47ecYpzGd/NWIRF5O13yjNVa2Adka5ISQ0+MLvZQ/INeRUUYWin0OilioezdWKV5bJdB1tbXMUTS+blyatO7Jbwh1VI99QvbGViY32eUtWi0UUJ84b0FTHExcGmtjtlGiuWcm9V07jnvWlEjID5btSRESuqjJkNMtmQyAlyTGaiuSyIp4EZFRCcHJJrU8f659Vi61m3bb52LvJyVCptNPiZn3Fo9kQqp50kkLbI8Oamd5XMduXA3LV1ouT5Wtzrp16VWCnFO+9mOeQl0IkVA1TAMZDOItroaz2IBKyOY3QVdX99bSN5h5auaonTa5NF+h3ONJycpp3SvqSl1l2sN5JNOhNwoX5wUY1Bv8mISrh/lp4VpEMcZ2YraXv6JaIzeKhSV1TumvxexILuRI3YxEIxqXasO4w9HeqwjH2iLb/CKlh2K7ljsJakuWm1dHnPEOVNJ3b8ye5Lsy+W4GFoQzzIFkCugWmBd+Rzlqs24DojFCmytlUe9JfM9STpxSnJtLR6+RIwCIscJADCpF3QSOZB95aglIgRJDgJUQYA5CeY7NVxnKnZxVzllO8bxd109Br24Uo0GwZpl3Zh3jKHDk1Yt1a3eeFstsWk+S5miRnwWpVq1Os+Vt3XY09nTqQ5mtdNOzG28iu5aSLCb6Lje6SBovLc1ElrcqHVyXETVPNkwtguJaVCFNySfUbp2hz7OKsvUzJJckofkCmuI11TfTST5JTbXX36AJIjkgoa8/wBaZpLpoQ7pBEK9ihTUZ2gkj43N8XDCQUaycn5dzjtaQR3rs64QNVNll3tEYF5NTX9xcXFw4ZsO8dRooS4Kq3zA19fTjP2UXHZI/OqtWnCd6fNzNdfMbcXdv5qNH89xjFESeYjSFVkUVWmWAiOTLLtqWaLMjpGNsTjpiuqhDkjdXMlVi5e1q3u1p8tBVyYDIQX8sVLcOsduqwqUSRqVYWtZDcY3Yaq1zBJcztJugjArSFaLS5UreZjalOEeTfW5pNi0tzNuZjmpN7QDZMvLLUMUeYI5EXaVWhJCY2U/MY1qVJ2irX7iqyoVotU4tNJL7gmmZ7crnHNXIJ2WNxGwCRiqbGEl3fcpWpoIXtFdhMEiNdMmppJ3VnsYUJSSlGmndoIoWNqksgZmC1PpCM/nrMU2461Gkgd4uW+daiLtFLJBG+HdqmalKHJHQeErwp1V7SN1279CS+nl+w3DQAKkbVyuoWn2qSSaCVmkSKt57M/Z5CZvLIbmsi8mLN+8UCNRXFVpRhScV9k+kddOrCtVp9H8+iOS1u1ubm+eWLbCklcrcR/Y7oyPC0qxiu3v5XInWJd+4c1yOp2c5mYzb5GNfnFZRjNtR27nuZbWXLZr3iOxlh1PTmjkxAM1Qkklvo2tBARMtTWcK3IkiBxUMcp35YOI5DWDlZXvqe5KpeFra9za0sy3F7DBOVDo1eiaMiLIGKHz5K86023+16kFRwxBzXpPh5Hea2tfPLwyNXj1pRlL3uiOjAKn9bVZwdpaK3yPRtFjL2EETwIbtzXf6PbOI4kmwCi1w3hqA29ybjhwFrvLK3mc4yQ+6uatKNSKdn8z9A+quklVcb6r8zsLOIF4VVNkYWtaO32IjO5O1qw7bc7shyUjrTtEMzKHLJtNclKrJ+7fQ+ifs5Tu0bFrJunZMkbamimeKYhJDETWTDMU1ALFITGWqxHO778vsjavQ5IqHu7s56lXnTh7Nq3c3LZhI0rHIOKspKgQRh+jhWkPbNY0F1GnyHILipHliXHktzvVm3egNdlOceVXZOHrQjKLa+HT79TqbVB5zbjhAwKnvxVmG7bfKypgHDE+nvXPi/WVGZSCclTt9RUtte4lRd4wUAL9iBXo06lOfxO1kXWxT+OnG7R0sQDK3AyADn1+oqZLstJK+DL8u1QmOAKxUctbGMycDJyO49BWhYTR7UA3AnGM98CuiNSnKTbXujoyXPGrXT1013NCE+Vl5D5gyOfernmGaORoE+Rc7n29cVii7Dx7VfYRkhfvVIbtJrZJi5gJ+TG7gin7RSSurP8AAzjD20+aK287Gy9wZIkEXlxZUEjvSXLARvsQPOqhlLfLWcZjDbKx+QMwVSPepURDkFzlcbjWU6llfodV4TtfT8y4biV9h6EgBj6Zp7xjyYSH3467umaoTSgRYL4DMNz/AEp63QkmBJxEuGz2bFZQmnurJGlD2c4NSTS8y6s0pkToYww5XsveoZLgXDzDOLZASAPSqb3AR8IdnOCWXdTTc+RG4Yu0bcDb1JNYznyq8NQi3Ozg3Zd+vmXoyGTOweV8pUbuQPepRKUkiEZUZzkJhutZFrKIHVuhwcn/ABqwsqrMDI/O0hdq9K46laN9HsRGLjJO9jXiYBt5fzHUHqvpVi2mklgYb8bgGYNWNZ3x84xqcHGFYrweOas2Mv2mZ42kd/k3Z3eldPOnK7djarVcoxUVf/I2FjcMSJAPMwNvrT1nDzBV+4FCHd2IrEgP7sMpBCEjO70qff8AaH2lP9Zg5X2rpjU93fZEXmpOD0LyYiRbh3IzkLH25+lPDQxpGGTYd2Rt+bmqTTFUZOHjViAO4+lV5NRd4JSQEAYY9TiuR4iVTSx1czoy0W63NF5PL34w3zZ2egpEcSxB4XGR0B6k1k3mrxorbMeeiAEsx6/41SfUN4RpzGICPndlOenalOpCMFJaJkRnFuUV95sXRHkuZOrEfxc5FULucJsLYwCFI+9WVNq0LS+QNiBcHduOeapT6i0kaLHc7ju4z3NcsKsZT5ZLcwbaqqp+ljUuLgRr5jEDGSqr3NZ8k5Z3Mb4j8v5t3cg5x9ax7zUwlmrM4BSYr7AYxUMmqpONi5ljLAKyfcz71wzq2lytHsSkpuKa3X4lyW8ZUaN/KeTBYlm6Lnisue5igRlUb9ufnZeKyrnU4WuUYSjeAAx9RnpWfc6yHmWJn8tw3OOnXiufng1ojb3cPKNm9d7eXQv3N75dyHBGEUEjtkjnFU4rry7l1UscqACO4HeqNzeG4RmU7CmCAPc81n3F2bIxAyYICoSfQcmvNUlK1r363Jli5U4yrTWjNJLnaXJJklVVEe/261UIkQ5kyXZcN9R0qu0oeQzff2kFm7HP+FSfaVZJWEocoocIF5PpWcqsOWMEnfyHF060fbJXfrb+vUgYyTD5osAAYTd0z3qV5XjmjlXnOQVPoAAacZtoMncqcn2FVkmDth4yuG28N6jirpVVKHLUTfoTVcKlo1FfX+kGB5jBgSmW/E56VS1K2EUMkUZ2BWwZB39vwrW8kR5Zjkf3faq1zCkq+VIRGCxZgfcV105Qaslv5XOLEzjCKaV/Lp6/8A4bVLYQ3N3Mx3+cVKr6ds1wesac4AAIllZgZH3c457V6RqtuhndF42qGIHbB7VxGqWFtJJLFH5kcke07j3Jya9JxjGXNLZrY+TxGIji4vmV2uyt5W+Z5Drlv/pMITc0hkMZ9Sg46fWs5JbWwuIZFglUsyqxLcAnrW/4heWC5BRULlFIYKOoY55rjNVYXOoLFI5DNEhIC8D5jnB9a3oVfebTvY/KatalCrVstei7Lq/UmvgbrV90MckkWT0Xo27+lXNJSRp7hRb7bgEhDwu5e3+9ytZV5LcWYSKLKbXEoHtj1rU0fzpbvdJI0cgVpPoODx1/vV9M8RGTjCW+h5Mq7jH2i3O90BzCVlijMm6MFc+xP9a9U0JEit90Hz3Ckebj+LPH6V514Xtd6ja/7lQcK69NzYWvVvDNoIizRu8IGd0e3qwY5x7Gv0/LFSprRNy02PDpKo6bqRd1Le/+Z1Hh/wDcx7sl5EUySburnJA/IV1MMSsgjf8A1e7CP6dMf+zVzun2u2/n8ouB5JjY/wC0DnityGIq4gceXKzBm+gbtX2E3Bu9zKjTUU5wV0nvexZd4po2VEPmIpcJ94Dnr+NORDHbGJ3GZMKSn+/xTdwV18s+WUwr+uQMj8qlijYpFFwgJQu6+2SaJT5oJK9tNzqTUJOo27rt+At5D50caWsmxdznHpnp/wCg1I7P5jJH+8aPDLLu/iPJqFfnmDEHyzsYv2wD3/Cl+ziKQSJzgnj16/ypSkmrNf5m1ud3mn5/8MMgJ022Z5z5kqAtnvhTxUlym24iUY2PJnKehHNMuLQTPMJH4SMkP7AjNTvIltuiTgMSM7e3rVz9+SlfffscDdOhFwts9upDLckqXAyCFDJ/dwO1RvLFbxysiBJx8uB3ORz+VRm1lRTgE3AyUK9CQOQale0SC9ZgCIo3Dk+20V0WpKScVqcs7wvTptO9t+hfeXiQnpISY/oG6VWdFRZQvQ4A+hHSmtEkkYUylEiJVZB82cgk1IMiFGP7rznfP+zjAFcUYRTbi9TseIjVi5Rivn3/AMyRbkXDl/uK+HyvUEdQaZ9jcW0csZCuH8wj1JBqMo6RMUAyEJAHcmp/KEzgJnZuyfwOD+Vat+yXurQ0qXnSSmtSe2gX9yJAQ+1WYbugI4/Wr3hm42FzJHkA5SNeoz1NUoGEtwiqpmEmBjsozmtWyhNtIr/PHsZiCi9DxiuCpJeylFrV6+Z0YdTj7PRNLe56n4aAluYm37I2JwR/DivY/C7SSTFlwGVQv3upz1rxvwqz3pjR5w7oB+7OFJP/ANevYvCG1EKyEeZncV7gE9K+CxkuWNj9GwDp8kJ2tc9I0uR1I8xAMr29a11ztHrWdpQ226jO7gYz1FaNfL1H7zNqtudhRRRWZkFRYYMAv3e+alpgYsSMEe9NDQ4DHShgD1pHzt+Xr0pcjcB360gFxz/SoLiPe6kgkD0qfOOpozxk8U0CdiD70h3Ej0FPJ8tSTgelN2jzOOG7ZqK5QvMuckAZwKZQ4O3lM5GcetNgdXdmJ5B28VLD/FnjJyB7U2WFduUzkkHAp3WwrrY/IFofOmZSdgjqVLNFRnTOSaqC+itgyxoZJDT1ufJWMI55r5+nzztNrc9GKhStOKWmuhOjrgCP9+Q1NSzmlCwhDseo4UNpFIRnLNU0V01xCwUyeatbL3m5rqW8VQdp8t0tGl0ZKm+3JWQOHqurrI/lhCfMFTw36KoG/fOq1LNcwQYCQAylaz+Gb01ZlUop00oS16ehXTzLMbtnFWYfLuUilZDvAp9m33lGUNRWzBrhlDnANaxlKn02Oa6oztUttrbuNLGc/cVHC1bjj2W3lrnelVpSU34RPlFWI98+VUEE1tVjzNNLQ7oSdWLhKKbtv5A4WJFzAQgNKrBfKaH5w0lMKrPIY2nOKFdkEsewAYrDkjG93Z2PLdGdG9Vu9+noTXCRyJs8to3AqTzQ1ugkcbyartPiEyRxgyCrEIieIEFQ9RTTnHmavFfmdVKKqyT3jYsxzDyvmCnaakeFGRoxny2NUmuI0BEZyS9WFOz948gDsaqnZRtT0OqdRxTjBKTWlmNmc/Z4o8EmMVPNIrMEjG9NtEIM6ZmTEgpHk2fPGOUFVGrZWgtexz6uPPPS+1u4ydSyLMgImApkoidEkDgECnZYQsZ5CnmNVWQ+UsgUDiuGMuSr7uj6+ZDlKE+Sm1rbfuieElJE/ekbjU+43CByAGIqrFjynByShq3DeIbZidpNdzUedVNfkVWvCfNJmNqpi+0t5j4rgNbmd5pTbmSIkV3upNFeWEiPuMm6vP8AW76K0vMKASa9jDxldRbd12PCx2Hw9aHtKjut/n/SOI1uOO1ke2VAGmjqGSO4hUNbxmXD0apOv9r+bNGyv5dRwXBmvoo4i/lA8CvsqKqKilfW2p+ZYupQr4ifJTdna3qCWifKzK3nKlPXfeSuVlMbsagyzm3YMSNvNSs0LypJHJKNhrb2lRR549jkhhpKV6uz2E+2ujyQSoSAaX7QsNsSwDGR6dJexmRRGwchqkjmSaC3+QI+2qg3T5JOOj38ia0aWGcqfLfzX4iACztvMbJ2irSTRhWRI2juCarw3EKyWkZjJ8qOp5biHzInjXMgq7KUeVnMqa1Sl01uQpGssKSOW8mStRAkEMss/IFZdvDKLdnCrl5K0ZA7j7PIvz7qqXM7JPS51YJyp+0rwV7afeQP5chna33O7CrjwRi1AmkzIZKqGT7ORbwoJFPFTpdu4nj8tcqtdE4ylBVLvyZWDtKUqjj7yvp3K6Syy3SO2Bg1lX7Sus8KE+bit3zlmaWFX5VaydZMSXLCGQGQVwVuacrRWrPdxcZV8NTjCW13Z93qcrqpMM7Kgwua5LWryNo38kFbhRXW6zueEhwVYtXMalGnnzDG3ZXxGZ4adBqXJ73U3w2ITk5RjZM45bma6lRyPKt46uWsz3V+0cBjWOUU0zJeRT28KEODVu/uLWwtbJoCPORq86W+p9ZT97pY29NMOn39mDMBCp5Nek6Od7wmNFld68x0pIENqsgMsbivUfB3Eccr9Hr53EYiKSTR25LOpDEOm1pK/wB10j1LQnBS1CRbEcV3ejyfcVnJISuI0GGNTHBEkm1hXcaehitokTZlVrjUnOMW7p+Z9/CtKEnRpzXL3fyNeL/SnmjKBBViK4ezt9xfEgaq6yma3byk8sGnXQBmZoyNz1zrlinTi9erOyLlJuV/62LkNyIiTnD09JSIVgd1L7aoySeaUZosSSGle8eKSEZHlMldMm4yTT0PSpwcoqPKnK+t/JGgkzmGeRkG9VqW4uY7eCLa+f3fJ5z16VhyXhSaSSMxDJqt9u23CvvwEUhv9rntW7rSfK0vkcspUppRirJfidRa3zpII8gMF8whfeprbWDIrjeIwVG0cZHNcTcaqIrs3IbZIWGfcGoptbLzEuN5VSRIPlGfSnCtdtLQ5a8Jw5JcyS/D5+Z6VNrI8rYjkYYqT2JxVm21PYqlZ87ckHsMj1ry2HxAltC8jyiMtnKP61dtfEojcW4clH+XC9PrVTxbpx5Y7Lc2VOnUSpN3k9V3semWOqpmSKSU+ai7d69DVuDWo4YmjEhfAAAPavKE8Q7keOGX94ucjvgHtWqviQPsETq8kjABmx2HpVwxvNaTejOxUYUIqCl72+12ekR6juiERn3g9Bt4q9DqkbSxp5hEhHzD+AgehrziLXvvfvPKK43fU1fttbdgdj9OQfU10RxSa5bkv2kp3UbLT+vU7ttYkTajRqMtkndzUv2l92BjI+9+Ncfb6uj4jkgIkZSSxbkmrsd+W2oDgclttZudotLb8/M7404wj7zS9XY3Li63IMJGHDZHzHmpftAFukvmYGeo6EmsJ50ViUBztyu3qT3qW3vRNCwYHKHgduKwnXUeVR2Zrh6Sh782tzYNz5OcuN5znb6UiT7g55zhcfj1rMW6PkhkzlhkelTJcC3hG9zITjPtSlJcnPBbmcp89R80bJmpLP8AZ2DCRhleMds9KmguyEaM5wVA8wNzzWD52xFUgPs5b1o+3YlieIEnHCN6VcJ3h73UcHCDjGT1v2u/Q2EuXkuSGkGQNmPYd6vfb/s5YiQ/Ku3B965trlCZGByWXn2NEeqOjncdm8AA/SolV5vdN/qtP+MpaN/8Obn2sJC6j7+Qyjcecmmz6v5OYwPukYDLxXO3msfaJxKUzgAFd3p3rNn1dEBlZgp5Cr9KUsRGO6+Q5QlKpeNrM2b/AFtFkOACWyXHpiqdxrjW8sRP+qwfl9OMVzeo60F8p2jAwTuO4d+1c3f+Iv8AWPsk2gjb838q5MTiJOKktwlTpx0k0tOh2d14hj+0kwjBzkuzcfiKx7nXlRN3niTBzhM9T6Vxlx4pXciohwXwc+gFYd54ja2X98mcMuxB9e9ZPETqcrasyFpFSi00tu/zR6A+vPApEsh2FtwDN3FQv4hkZWkwecDZxgehrgJNYaRQJJP3YAmQ+57VTfUnl4+dAxIDFuAc9AK5qtW6/ePU8udZc7qWvay8vU7u5v4onQoQZGUARnucZqvNqJwTvw6Y3HvntXGm58lvNzny8ELznpirclyZWRogSGkUk+wPOawq+zjL3Zv5nZNutKHtJWa6HSLcOmR/HIR075OalFwiku+53Y7ce9ZUOpeTNgqTGZBs+gqyhhdSd5IX5mT0NZwqxVRKJ6UeSNKUrb9TSSXZHuDgOoOVH6cVG8SPHNO2SQo2p+FNhXa4wN+QAuz2H+NSGGWBHUcfIWHy9M9QKTpp1G7tJ9jOi4qnuml3HunkJJCMeVkjcf1xS2sheIq4HXIf1ApLmJGjUmOTJ5Z+cLgUjzqwh8v9245YKvRSP8aqEPfXK7oc6ijTXIld6Wf5liBxIjMEKBiOW+lMuPmUCSQS7iRhW45561GdiSIiDMeCe/HNPdUntdwDOVJ4C816/sVTfNFnmTmo80U/l1Rg6sgAkDFIjyThtx5HFcLqiBJFZRl3BDn0I6V3mq+XdNJISY03DI7gDjNcZ4kY2zlxFlFHADbScHg/iK9f3Z04xlq2fK4uUYRk43va1lueXa9YEwOyssRVXy/Y9xXnl/p6xySLI7MiMWBU9cD1r0TxHPbMpbzFQMCBn5QFHt61wk0S3lzIg3fJ8+7ttFYUaHslzx013PznEum8W3ye8927O3nZdSPTLMTALyR5RJc/NzjpWzY2gnuoYI0DTBgGlHZepFY0LiOYkny4znB7F89q6DQdwmmuZsgtIQQG6g9DivocLT58V0ttqeTiq1GNL2bjq3a97de39XPQPD0JSTzY8tDyQe5Azgn6V6ppMTXKImUieQFN4blOOv41w+jWkFiiqnybs/Nu4ODnFegWapDbS7GzIFOT/eBbgD3Ffr2Xcqjqtf0PJhRjl9GUZNPVv1+XkdXpsIFy2J9gUHPsW4/9lrY82K3milQeagY4G3lQSM1kadEDJbwuhEkpHmH0+UtVu1QPFJM3JCjpnAB719DKy96V7fj2POhOMlHZ83ba+9y5bKG3XDDJGZWPcZBB/KlMLpNLFJLsjxguMZYBRzUdlsVSIzlGBUEdyUxj86dcuDEZGQyP8rN6Angim07tRta3U2pRjFcs3q3rrfVbFp8PJKxHGBHs7FQB/KmRyvKQIyeAzhG/vHOPzps87W1/bDGUZWMh9ARinQeVcX4lGUcseexwCAKJU701bWyO6VGdJJya17/n6EdyhvHlkBwGwoC+gHNSTEP58TcEfKvoMENSJeCSZ4gPLJI2le+8YGfptqL7R5UW6Vw7s4bH4YNaLnjBSsebaE24yd1+AqRyxea0T8bmZQvfjmo7eOVo5gpDzxr9w9CCK0LkJDsKlFRFbPzeoqvdQCNFMWI5GJGd3bHy06Fe6UZW+RzTo0FaUE2lfd2+YlvdwvNPGmQI4m/h6kY5qQkQQtGCQ+4A/wAW3nPH1qS1xO/ndCY5Mjtjp+pWo3nRYoy/JRwZB9KyqySkuRaF8kIJx1+e3qE0Ztm3LJhCzZHsB3pljA9sFVSEBxuQtyO5P40+6lt+YJMkseX9cf8A1ql4VgYwORtBPcDit4y/drm6mE6MYzjOm7t6b/15FiNinyqTHgFgV/iUVdsHlV1bzMncdwP8I9apK4DMicSKCFHfg5P6Vbt5FTapB2SOOF6nJrz6zulyxPVoKSu2r+V7nqXhEKZ1muEygKtkd+K9u0CJHSK8zs34VRt7CvFfDFwlsbETQFIhgFR7DivYvCjK/mpkusZLgbtvBNfE4+7fNHY/ScHy+xjGK30/rzPStNVi4YnAz19a16y9ImWZAmNhUAgfStT618jU+I2qLllYKKKKyMgpCxBAwfrS0UAFH86KMfNnvQAUhIVefXFDEjGPWloATaOCO1HJBzxQxIXjrUKTnfg4/wCA0xodFncASDxkUp4kz+RolUsoxwc8GmA+WzhjnnIzTDc/HazCTLIxdUdEq2tsiuElTzHIqnzL53lkna1XYoCpK5bha8SrUp8y5Hsjsw9SCXPraL2Q7ywTsfPy0xBsEgX5JBUckWzDvJjZVqwV5ov3yFDuohVSqXi7o5I4mj7WzTTe9iKCBPLTrvKVNLBEDEjcc1G8Um4srjYTTnGxw0QCbzTnV55J3tqerLE/w40o8vR+hF9nCXyRnqKueWEm8lk71Eij7T8xAyaWVPPXyUlXcrVU6kar5ZSsjgpQ5rpu7b+JkieQkiguQFNWbSSJ0aRSwGaozQbECB8llq1HFLFmIBRBtrKtGajZPYdGvB1pK9nHoI7BbweSjRyPVl4DDJliQZGqqjlXBRC+KtbkZY5JZcOjVjKUpK17M7Fz1UlO6vs3+I1Yke5aF/kK06KKKSPO/Yd1Rb3m8xJGjjw1SPZPDKqR8vXSoPlUb6HDJSoqpFK+q1LEVjDtikjRgSKkWVy8W35CVqNwY2VZS6bDQ53qHWRzGprBLkkmnc7K1R0ZK2jdh73aGckfLJuqSNArSSnpiq7hlucgh0KVJNGXhBjkxHXbFU5RXK7MVGLq35pO+6uLcsjqPtJ43VGwRwFYg76SdPMtwykEoaYtuEVMP5kQrhq04Qu+azOe8VPmqR0XXzEjkCyYCYINWfs8Gxn8oGQVFHbshG0+Y5WlcGFQJ38uN2rsVakoqMXYilH3XOor3u16MxriQPbBufM3V5/rMURmZG4AFd7eIswKmTKmuE8ThoYZbd0BNexQxCTcHv0PHxVJUqMqtm92reWpw11LG0KXKHzZdtRIWtruSIKH3pSSWIk1RcBtkfvVWyhZJmaZG5FfTxik9W22unbdH5tWxk6jjWs1KKHxIJWcrELd8c8USFII2kCMAKsLbKbhgkgwFqNSI9+1AQ1ek60Yav8ArocOFqqdW027fl1GNdlRkoqGSrmTDZvJ5mWx0qORFtka33ZkNWbl0iRBGBIhXNVOfPKMFt+iL5qmJjKc18C0fzRFbW6zDDBUkdacjmIxW6RlnSho7qIqTGCUogjWSYFxuj30nJOCad15dzq53jIqlTa5mtb9uhaki8xXWNP3gbpzSpGPtKMWJIbrQk8pknlSTy1ikqa0f/SDF/rHD1zKbhH3Wc2Fo0Z82G52m9fmtiJ4VSGL7QJQxqxEkiefJDGYiy069nF1cJECJHjqoUcJLIZWEgeu3n9pCPM2lv8AI1nGmq0pU3zJW/L/AII2WDbGxAJlSaq0sH2oh541UIvBreMJk2Rny48GsjU5JLi6c7lWJT0rZ1aTbtv0LxNCnSp02m7taW7nN3lp5hYyL8gaud1Owty8gOYmcV1rRl9pYku5rmdZjdrh1Ejgha+bzGupwmk/T1KwWIknyN6f5HDnSm0uykvx80q1DaWTzXyNdyRYVq7G/wBGVNOmhkkCAVytzp5iSNV3Pcmvh3Wc7uo9T72NSU6SsbukJELyG3hkkSQtXqWh2piDRbgJC1eV6JaSJe2lrLywkr1HRPN86G5OPmFeDWjGVSNvke/hKVPDT5o3lpex6p4VgP7p48vHXa2wLpKwTYIxXn3hyUT25df3UuK9GsSbiM4Kh4jWLlzys2nbsfZYSrh61JU7JO19TUREuAVRDvp8EkefLAKSNT4ZGhVUXkk1C7BJN6psdWrmjUpuTUdz3k1CHMlZIbO7pNGhxt3VVuCrNHGwGFFTTI5LEsDis+8QwuJF4AFNSvo3qc0rVIqrSbb7LuQPO0NsymQg7aoXl+JI1ZX8udRlhu9KtTWSJZjkyO7VVeyVJVmAXygAf97HFedZzlfmfXY6KcoUlzy/K5C18Hm3SocbSP04rLSOUpbBXO+TJfDcAitC5s5JXLGQPtxiNe1VZY0gVWGA/DBy3TPat6UXO1nsctWo6s1GS9y33lK+lMyDA+QsM5Y5zRLdGHYkJZ5OQ3XIz71O8IR2Yu+Qpbae49qyZbRTqE04lYIFPAbkim6c4q3QmVKknGs5W7Fuz1B40kXnIYA461fh1M7ra4aUARksy+uOOKwUgEttJJvEZlUAH3BpFd7ldrJkxHldp5ry0pUm1F/eOlVkp81m0u7v8jt4tbjRmWMuJGYEZ6citaz1Mhx5zlHI3AemK4G2a4u/KLJsG5QCvYVupIZJWYZDq2D83QYrtw9T2a9m3d+tzpnNTtyzs79r38jvbbVfMRsuAckbtvBGK0YbwIE8ntgbg1cJZzK8hKmQuOdrN6dRWrFezGRXB8sAYGPmHFawrScbyezOlwjTnaa38rteZ3kNwY2Hlbj1BG7vUjyogBBdyrcnacE1zMF6bwqgOSuGOPlzW1bRlGlWRgA5G3HzYArohKLqKTZ1OtS5oU4LT/g7/I3ZZleMOUcoAOE6/lT/ADo7gCSNMYUBgW6YrNRmKFAMIOD6nvVuPc6OoPIUsKUqkvsqyLhzU67jJ86W3RfcPmuS6kkZQAED0AqB7nOyVO2Ac9qJoCCpkO8sD93r+NReY7uExkd229F9KcJyi9XsV7OEHKb1fpdfLzJftaQXOFcDepGe2apzSgyY35eRtrH09DWfeSSj5i4AGQPl5qteSmOMSZ/eEL+8ZTgAVEpyhJWdmyoyTUbvXba/mXJ9UTZGuRIY1OQO9Yd1rAKkbBEd2FLNwM1WvZSk5IlIQKd/vn0rJu7uNBxIQnIY7egPpnvWccVFuSk1fzNKsbXV7q33MTWNTKNteTJLnBHYH0HvWNdPM6IQ4OzhWVjkD3qe6H2pE2lQ4O3efTHH41l3NuLZDbiUo8inJ/CvPU/bNcztbUz9koU9Umn0/roUp4AsMriRxJh9uc9SOKh+ySs8Uk5DkAIxGew4q7cmR1KsPs7qqhULDBA9KljtnaGSV5RkcIHxgV0zar1FG5yVcTNq1PdeVtNNCj5DiK3OCOhY9+eKc8aW02SZJHUAcLxkf1q+geB2kOHRmXG3oBioo7dokYA4dd7gj5gCOldbpU4RUJPUy+tQ5uSom15K13/kVzYlofNUPGXOREe475q7pWmEzSQnBJQuoLcAnrSpvnikc7jtJw/oT2xV/b5UxROCmcFe5PUVw1mlO0kdda0XyQsr9Er7W6ktrYRwpGZARyoB3e2eK0oLTyYAcgEKEJPYZzmqMI2R7pZcuGAx6AL0q5DKXZXQknaAN3Q5/rWcVDaL2/M64v8AduMnaEutrssJAWfOACAAzD3ycipIFSO8AYsQrBgDnofWkhYRbVOZJyR5it6U8So4LZGWKp+IPFXTmoxtJf8ADmVajSj+7T1Vmu5ZnuC8UkSyYjdShDfxE4NQRskLsyjzAFIPy9w3I/CpHhJuFUR/IFC59Tj+lVo0Nne7IJXjWUNuJ+ufzq6bg9IO1vx8gUXXd46Msfu5HlEbhMMTyvUA0jQpDMGQkuykADpzUolcMQ8vmdcdMkmq86zJ5QI2blAB9B15r2sLGFRyblp2OCcE6sqd9XqYWsIUbO0pESOD7c/rXI+JJC4dlyCqFwfoemK7K+uUDvgDZGuB823JA7Zrz3xLLvdyhIRCcS++eM+wr2uSFVKKeqPlMTVVOraT066XPOvEkIeaTem8SqwXZ1U7eetcZLeRya3eyIWWDyWgCs3zZITk/Suu8V+fPZmESZDht8g6hmHY1wWoQDSLdLlYX2yOFJyflwOv41z0pKnNR36eV+58Hm+OqxmqcYpKXZav1ZPZBFuVj3GRZPmG/oOetdToUAikRiFdiFByeA3Ncx4es/8AR4cOWkXasm75juC5yPau10bTZLthNs+Xf8rH5UOMgj619blnJ7eLbufCYqEZuaVSztfbsen+FYY7eykM8eUkZFJDfeYHH6V6DoKCRfK2Bzgq5bHB5wc1wHhmF2WFdx3QuWMnYZGDivR7BD9gWOIeWQpYgexzX6thYKK5k9zPDzWJtOTbVtL2vbtp5m5auba5XzEYu5O7b7DirU6wOjW6mRd0aknd6DJFJKmb2cwJvk2Had3RiMVJ9lP2tox9+TYYh/6FXpuom48vRHHWw0o6UXdO6t5f5j3/AHV1BvOwI37rau7OBk0s8QR7gDlAVcAN1Uj+lAadoIo/Ny7AtjjgCoLW3dnXsjsQ30GRit6L9zmk9jnquEalOg23LrZX0tt6+ZfhWJ48Tsf3mF+bsRSoESHy7fqsg/IHd+tV12yztG42BSGZ3/3ak+ymJkmeXflfLJ7E+v5VzzWqXNodaxHtrxpNtR0bfkJBILZHOMyDaznuoySooVoogrGPKISQD1JzzS3SBbR8EZOTK59QRiq8ymNEWN/76xn1O7k11fE1ruTHnjapZqHl+RPATcvunTzAVYNntyelMCCdZBsHmIuSPTKf0pyPPNGXmTARipPH0qRPnj8qX92WUxkt065/lWErwleK0X3Gk8VTrS5UtPSxNdXItrnOONrKNvpgVVSF5nRjw7HmJemAOalNqZ3aSQmPLJg/3QcA0SIYUaVCATkKx6nkoaujyRXuu8jKdN1YylfTr5eZP5ZURPNjKZw49zTdqMY97kRxKWZl9T0H1pJZBII4BlECjH+0OmfwNCRhpVjYgOwUhfcLkVi5bxM5clNRVNq/dliWN3Dz+XjcCik+hq7boAzZz97aD7kDpVe3sxCwIO/MUbY9+c1oWaFLmMMgMRZgDu+62OtZVJeztG93/Wh3UF7/ADxbbXY9K8MQRyokQYpLwVO7hSR3/u17L4XiEXlxzEZKjJVuuF6V4v4Wnlv9yRgh/LAYjoQP617f4bwDGQQf3a5j9cDHWvgsZUcXdn6Nlqi6cbNpvseg6MxKR4Ixx07Y7VuVlaQiNEGTsRkDtmtWvl6jTkzsqq0rBRRRWRkFFFFABSO4QZNLRgHg0AJwV4NGMLS/SmEbmwCQRQAK+449KRkVn6cihFYHnH1FK5+cDB57iqKG5bP+yPzqC5t/N2vv2/SreRuxnmk4IPQ47UkCZ+PZiiRpWETA7asWRARlJB+WoLZ4rYDzASWanl9iedEkkoWvl4c0Zao66MZ87c5Jy7LsQQD7Wkk0nEQan3MwbCqq5LU2a4822D/6rDVaiQRoZgN0ZNd6w8eVzvZHJUwCqwcaTXOt2xYpVWAAPv3imIFXzE3b8inSgYwRJ96mPmG42QlxI4rONKFpNSb9TrjGpStGbu1sSIgLrHn93G1SRS7WaZEQAVBCFH7ybmQipo3LSuhHllah06dFKLd0YUnOrNOo+V66DhC8Qk83L5WpHYC3WQPkU1BJLIYy5MirTE3YRQT8tbcsm0mzrVKEP3sY3/zZdhl2LnzIwSarABtw85UctTrlo3iaVMvI6023hd3BO7hqwnBQiqnYK8ry9nJvQk2IHjY4xvpHuE37y0nztQ1u9tNswTExotgIkOYMvXUqUvZuTldHOqbgvc1vuy7NcF4WYccVHDC4U+ZIPvUsKB7cKgcIDU1shjEuQJ5GrljFwXKt0zSnL2leHM77/wCQy5YJI5jIKRrRNI5VPLl2YFKYxNIytvHzVWMLoBujby8V3KKqR638+ho1aDk3ont5E+Fk/dlzA5aoJXNs7tG4zilkAdM4IkzTXsTI/VgRXPCFPmtPVnGqbxNFKWln+RNDdpLDGkYAzU9yBElv5mXCvVSEja0KgR5q3dnzRMT5hANaRpxU0zalTlVk+VNrpc5u5t5IY3Od4C1w2rXBmbzyDkS13WrBUEjB3yq151rCG2umIAT95Xq0FGcm3r5nh5hUlhakYQTlZ7Lvscd5qrE8rSFjuqWzuolbO/MUbVJf2++5ygIOKpS2sUEYWdCmw19dThGasnqz8wnOthMTKM2+bt6kzXCmITiEqpphk8243b1yaHl822n3K8bR1AII0uXZXkfe9deAo+6+dv5nLRoc9SXL9m/3aFqbUVvryYKxiUvU0nlI0YWJV2UybZNviXbE8XSoOWuHUpuZBXcqUZK0HotyasHD95B6SuX1vPLs4pw+xppMVA0wkEjTLtZhSwRLAiq38Ipyy+ZN5ewMrNWOHU6TcVHQypzg9Ekklv3HySMTIUkZUFXVnFo7yqP3geqdtbTPHJIQpFtzVr7TFbXcbSLiPOM1p7ONXmjD5+h2YelyKGInUte6ihhTeyHyfLiAqskZgnjlK743q9h7eSQnBLikglg89sQlVjatYVfZp860S/ATw0oYhTUuRPqxl9PLAkZV/wDWPQ85XPlqhC0SSh3JIPlhqdLENxVnkMOKUUnDnqRFialOVWKpTdu77mfOsaW58tDkVzd/MCpQiRiy11l7Cr2iMiBTmsSdHt2kIi3gc14eNwlCdO7u9TSnSksRyVnrLU43WmumQtE21AlZzEfZGcwSSSsa3LyNrdWRo9ny1y95qdxBqL2xjKWea/PKmHjh6rpJn3uW2lhuZRbUb3a8zV0uVo5IhEhecGvUfCyPLbCVXEYArzGwjuYGVWSPzDXq+gQR28sEEpAjArzJ4Nc176rofR5bWnOnytNxVk0vU9G0EBwiBP3gFdvoar9nibeY2da4Lw2XlGFuBgmvRNMijiTbkiNRURgk5cqsmfb0cLTg4tO72NXbHHcNvAwtLOojiXaOIzTordYtySAHdU0nlRTOuR5QSueVGCd1sevOMVNqadupRvhJPDlBmQGqDmW4jJP+tWrxuVSNLZSQd1Yt3dvZxylfkfFedpz80kbPDKCj7FaX/AkIj84RvON4rPS6Cp5ZOPMAK+3tUNzjzI1Eh3lqpQRh7yIyYd2xyjdDTUE37NPT9TZwhOKlBaL+rFueZHM42cxgFScc5qlJbhozuALpkbOwGPSrHnGOaQklBgbg/ao7u5Ex/ijyw+b2xXZFOh7nVngVIy9pGLdkvPT0KkoMUG1EwxQfO305rDhlnZC7OgiAH3/5Vu3F4C8igbiikA+ua52adbibfDJ5AkP+qHsK5ac6Vv3z32/ruRiKLqQjyuyTv6/8Advj+zEZ2GTJy38GD2qNJ2mRvMfZ8wAkC9SB3qk92LlJ3km/eAYULnjPapJpTLeLDEmyNWDDrg4WspKErcqKVSNKPspNNp/P0Zs6dI7hjjeI9uCrcEj61p2c0+7awjw7Zw3XOfWsPzHVNiiRNylgVxjNbFtC4lgOQDncT744Feb9Tpx5qnV9fI9ylhuaUppJN7X2739TV02cwuCrjzFYtJubnGcVt237x/Lj6sQeay7aD51fBcN8uR1465rfsLYNskPH7wYB9BVOjJJafjc7oylTiro0bHdGSB1wRvFdDAgS0XauHB3fXNULCKMsfJjKEfLkfNjNbkFpLt2hA7qMA+p9K7KVHmtdWZjBuEJTitenqWliErJJj5to3Y6jipkWJ+DKACuGFW7K2kdFSWNIJCpxnNCae6o0mzLgEDPQmvXp4eTp2a+ZMKs5N302+fkZ8gi2sLZxgKOB61Tld0ZNkYQu2Nh7/lW7Km9HDwIkm3gjHNZUkBgUYPmbSGX2PpXHOmpdT0ZQctNn/Wpz2oMk1xsjxFJGw+Tn+tUrsGGM+dIfLChjtbgn0xWnfWxmfzJICJGIUksOea57VHeO5WJY9wUBWHb2rgnVco8tjP2MuZRhq3v5MpTSI8pDYRCuPzrMuPNiMsU4BjPCShen1rSngDSoJPkDLyQ3oKzZrc+SypzcKAy+9cKjyW5dVv8AodDo+ypycb3vr/n6W3M5IBKiuJAMMcjdwcdKryrutPMAKFgQDyx4H8qnvLUwxBCSXYHed3C1BCksqwvEf9WuMP0IxWlNRckt2zK6qVFBPRb2/HUJBB5cUUASSSRhkleVUD3pfIiS3LYwgAUl24GOO1PQNHLISI03IWUr6+9MkuQ8e2XMR3ADPRvwr28JFUv4yuY4jDqlFqE9W7+nSw1FFrDEHnyODGR02470yJolE0ZkXY6kbe5Pasc6oYYp4SQU3t9Rg9OaoNrL3MchjTFxgsenGO1Oq6ctIL4fzOKjKnblktdvXzOgiPFuDIRhRkKp5apre7iuX3iTkLulXd0PFYCSxizKyyNk4KndwO5qSK7RJJZgQRIAny/xDt+NeXOE/aOck0vIqnpUtbzZ0st+E8pIk8wRMS5K/wCtFOfWnJgeGN4o8oD8wwpBOciude/EMsrGTlABt75207TpmXa7R7fNUSNIzcFfb3rhcWqlrO1vxPZpqOJjZbJfedhPeJJCGEhjG0bQO7Z9a0Ujj2xzK5YM2457EcD9a5mzvY/tDiZyYgSVz6A8cVq2aSokrKVEbOcDngHniuWc58urt3/zHSp/WJJwvdfdbyZswXDx+YzEoELcbtwqOG6aeXzDFl4yASy/ezx+lV4y8KpboC/mRliPQAjk1oPI0sjCEbSnIP3eT25rqpPkbVNXudPsl7RQg9f6RZhCMjlcoOW468Gq80o8vcuVwoUZ7gcfnUiTAtIg+R85+914qvcwO8aBP4Mkru65969bD13CXKlY8erhpU1eo9Xe5zeqyme0kfywcSEAe22uF8VS2sMbqr+XhDvU/cJBGM13+pRvynlmJAMH8eK898VxK6i3VAm1leSX+8B2xX1FOybinZ/r3+R+dZwnCN6UW5RfXb+vM8u8Q6tE0g8yMjJ3g/wHniuV1XVluJYhIcsrBWXsccZrr9dhTyI4sbHRixQ4yR7Vy8mlLIRcSbgiygqOyr3J+lZQpRhLmbvbzPisRRxOIreyqyu18VtNNNPP1LdrIivbyPCERoQT8vUk12dhchHR1R0jDlQF+VBj1rjbhGj+z7AJ4NiurheOM859MV1Hhe4iGyEo8vmqCcYxyeozX02Vpwqe2i3ZO1v1PBxeHppPDKm43e8uq7W7dj1PwzB5LQlbsOjfLgdMD+ua9J0e5EEzRSEbFf5ZB1ySc1514akgTy413pGqOWO35yQ3Ar0bTVRLm3hjysZYPh+uTmv1fC1nVSc3cyhllGlCU6EtV+Wxtwn/AElEGCqkKrD5e5PPvU0M44Mbn7oZGPZQOahhHnOyDeNxbIbPUNirKwRtcsCQYwjxNu6KD6V7TjDl0POcbJRlt3/AZcKz3MQwbfKyOPXcAB+VPMnnPNtJJQFSxX+JV5/OldxJNJvA5j5I/hPH89tDgujyo5EmDhB3OcfnTUIyjZuzRkqFKhU9opX+evqTXmya5Yp+8cqvHYZwDS3kRSRUUrJFHn7vfnFBu4IFgLZwoLN8v3wGzj/x6mbQWBhGwhF43fex/WnFzXKrHLUoRotSptJyd2l+KsIrGXzvlPkPlXB9T/8AXpUSS9tYY2HyOpH+6Qef1ptjcTP5EbqcBpGOevAqxMWQKFTYOT/uktmpjzQnZ7nTRdGpG/M2uq7ldPlO1nzB+9LepJGR+tWrmSOeJzMmMhjn0J7VVJSG2umicmRlwAexA/rVy4CGMqQP3rAL9QOc0pJy5WrrfYuH7mnKpDX+uwsvzzFS+Yxh5AO/Q/pUDyeYkZD+YCxI3ds80LE9sEM2X3gg47YPNPSExbni+QAnevpkcfnV04qN10KtGvRTT1u7/oixmOGbJALqoZfm9eoqJlC5n3liF+Q7exTmprMRJKnnpvVpdpPf0qNG3IPKPKsI9jdyAc1FJWvJN9tTjjSjQVpu9i3tZli/5ZRxABffJq7ZzfJmEgAuu/OGAH8VZVwobc7nEeQYgf4gODWjCn2aZ5EwXOWYdjxXO03F3Z2YSoqVW1nZdz0zwZO83mq5AQxkADH5/jXsnhIwi2k2BxIAmN3y9BXjXg4l4IXCDzBCH8w9ye34V7D4dkMqW5L7PMATPcg18Ri6fNJpn6TgKdP2anr036eR6j4fjYoZd42Y27R61tViaEhT5QT5WMj61t18pVVpM6aseWVgooorIxCiiigAooooAKKKQgA7sn6UADdKTgDrS5B/CmO+1NwGelWWCLjkHPvShdm4jqTmnIdy56U11y27JGB+FSSfjxEUff5h8zBq1DGv2MGF8bmqvbzRpJNIbd2dqIIyYwjZGwV47fu8z01sdzpQpu0U+Z7MmWNbsTOM+arU5l2WypvMkoWojL+8VjIEegxF7hHyVLUN2Xvy2M54iMeV8rbfbuSx7NmN6h0p0nlJGqq5kYUwBLctGpL4pJJA7QlXdAlciTjPmvt+R0e39rd8unbsTeYIYkSPJBNEMzpDvcrHl6immT5BswimpTKW3wcA1ql7aN2tGY1q0PYNwTv5BGg+d4HUSyGrX2eRzHLjANU1uZV2OUAAaprZy8Py7MgVdWbpzXIr23NcNinzKDS16MnEiyHyhlBipCh6o/FQxDeRFsPmGnzYjhd1kxGTUYi32fUdSClGU5LVf0iK2y8vmO5+Zqsv5N3eeTFId4FV5mRJti5wHpGleCIHA89pK6nJyUZLYdbEOMVGCvL7RosgVN0YMcSNUdp5qkyBgkeaIJD5LeYclatQtEVU/fzXInOEkm7pncqPtGqsLaLS/QYjorN+8/1jVG/MapDIQMVLb+VMiSCPLhqiuSiO8gBHy1103Hm9nt3OHETXsVVi1ro79yKOSNvmYhOajZhIsSnD7qV3SaSMLmQpVjyw8m5EeMg1NSVqd76/oFOnGVF89TXsRIOSVljQipBcTKI3JGxVpkLCFZGZN+RUt3E0JyHJRjW8VeEuZ7nNTnUUX7RaLoc1qMq77gySGIZrzrxJcRuLt7d/MIkr0XXPmjB6OWrz3XrJJoogSCBNXt5ZCMoqU9l+R8rm2Iq1oOGHkk72/A4u6dNoYsX4qeNobtyZdk0EaVXkVFkRXf5FFTQRLG/7tAApzXtU6ah+8g7dvQ/N1UVBu/vO+7/Ec0rQ79/AljzUbSqyxSFN0SmmQcqIpWbeDQxQKA3EZr2qUnpzMjFRiq7lBWvZ/eWJZIpbb90hy3ekhTypt6HzIT1psUyXF1IkkflQ4p8DCzdHEeIyOaamnLkjdX7lUkqco+0k1u7dmLfEQ3aqhDW8hqSwkBvfszKPmaiK6Jyg8tpd2OKmjiWW3kdd0Epr0KlWVlTn95eHovEOUUkmtr9dRI5FdJopHIExoWAXULHHzGXFVondbdVg4EgrUukitIJQkhaSuOpGpSq6WSdrWCEPb05c+rgn+lv1I7bJYo7ARx1NZJDsVd5B3VHEzM8AUBk21YiECFGK4uGqa3Nax0YJTq2dWK9nJ2f6DTpizSjzZ9o3VLFZLLdXKDOFepLC8FysFrNHm7WSosyXMMTo7xkisatepzKk9LHdQw+GpWa96SukvPqSII/N+zEE/JWTc2sEczrbyiVwK3i0UV2Y4t2UpkwDFmILjbXzONxsYSeui6eZ9BTy2niWpTaUttDhL/TsYmuXCqBXE32kSpdtLKdqtXrV/pqGGOOd1wK5bWdO867u1JCojV8Jiq8VV9pF31PoaeXRwWF+qRd3Jp/Lqc/YrIb61naQYjavSNBtftN6rmOSJ4zXnsFotxexICUuRJXqPhKXEMLXPVGqG5SfNTkb5RL2anzyVpO3zW/6HoXhiztrSNJoX8uR2r0GxaOOFGWQHC1w2gxRpbxyEbMvXoOjRtKtviNXGKxk2pLU+7wsYw0WttWXongiKRMVG4Uzyv3kgMiSBDVm3VDN5syDhqfFAm141cHzGqZNu6PRqTddr2rMa6zb53hQ7Vj6kiBVYjG1a6y6gRXA2DYq1i6tZGa5g2fPEwrzcTTnUlH2bd3+Wx1QcqUnBapp38jktRkjtQzrIS7tT1FvcKvlkja3ysvy5bHT8K07vT4pYYyYBIHaoU0pB+7U4P8ArELetctPDyckm2mn17FSrKHuxa03T/rcybyU5bbH5gADH+E496z3kMTlJJyCOFDdBmuxuNMNwhch+GVcbgwNUxphDSOBywznaOCK+ghRozWnxHz8qkPaxUr3ffY4++YRvtGcRR7kP3txJ71w9/Pcmdo1d/LLbRJtr1TVNLUI2FKOclpN3FcfcaSJpiNmI2ycsvIz6V5s8PFVFBJaa6k13OFS9ZNp9EYWlXohgMTxggfe9Tz1FbkBjuwGR8dSUPYioINIFpHlk+58uW+YmtSz0F7Zsp8gkxgv+tTPDOcbJ6XOilRUJxnJN32vb8S3ppScr6NyA7bua3LaGC52YkwF5Jbrmo9N01SwgZAdsZ2P2JzW9pulCPYHQhwNuXXqB6VxYmhOfWy6H0KUY1IwbtbfS+nRfkR2kQmnRNjxxYwCvc+9dJYaaMpGsgIJGM5qWy04b+CdnHBXgVv2dmhcBg4IxyV4AFGDpWjq9z0JTjKPJqySx02OJJIoiPMODxIenrXQ2+mmMwp5keEIIVm2n61Xt7IuJABnbg7634bKIGIyS9+CW5wele7Chaam5aM8tR5FZ6L+tPkIunPJMxEnzggg7ugqa5ttmHDctj8BWglg1s8ZD4jwTIy45PpxT5YxvRl7LgGvQuo2Vro2lO0bRtouhh3GSnykMh4O7t9M1h3NuHzGX2Akk7utdZeIJnK+YCSAQfT8K5/VY/JCGONpCrDJ9a8/EWT1ZvhZzk7Pb8Tk76LGedhRRn5epNY08awbA3IKg8966K7iH2yWSWQCJ1Xbt+UZFUr/AMqRYXcKXVdoy3XFfO1/duobnpe7Gk2tH/Whz17aCRZJF5HGA3uKzLqxMtsOgIYYde9dPc2wZkkPmb2GMJjkUx9MUIcoUcquFfGF59qqhBVYJr8rHK6kua01vb5+ZxbWoWFlQ4k3bsHoe2KkktlSIRokSHkEcqOB61182l+cisVHl7xnf6j29KrTaUIY41JBBUdJOAe9FPCcs0oaWKVaEGk7pXvocRNbS/6sFHR842Zwv4mqtxbOh3TyeYUUEAdscg4rtf7OQvtALoOjL0zjpUP9hRswZyfnYE5x0PavahCMXyyWhy4qcak3ZWi+tr38jyXWLNXuVkhc7HYs5ZehNYOnWUu4nnI6Hd1Ner6toULxyqkZkLMVAOVxgdeKoQ+HdltGHBD7QPlbqR9azlS9lJyhs/0PBjQ5OV2u0ckltJLASUxlc8KM88ZpbaH99AHLuSFyg+vBP0rs4tKRI8GOQy9B+HTNJ/YgTBkzGcna/f8AP0qakXy81R2OxKpOW22lzm5IopslpAXViTt9AMU6eMLFHHHcJnaq7G64IrfbSIhAVGZJD8qlsZII6/SoLPQxG6FiTI5VifvY46CvBxSjzN030Pplz0KUZN3t5dWQ2wDiK2IwCuWIbceDXRaPF9ouVhjONqkiNu3aobLSJbZ3nDkSMWLfxZQHJroNN00vITHxOSDkryoz/WvNpUHOmtNf+CVWpyVGMrp+nft/wR1ggRfMkQmQx7AfqeR9flq6ESa5VpotmxshT3GTVvT7MXKLENv3g7EeoNWYooQTK+fMwoA/vYJ/nXpP2cJcvbp+v/ANJOko3S5W9tLv0M1sHLTPvBcIjbeSByeKz5lxERyHKgn5f4T/AFFb2xIvOZhh0VpVi79apX8KJZzsr8qCQvZcV0YeUVJNJvzZ5ldzVDmjeXVrr8jj9XxG+A5AOfkrz/xPFHE6HOULID144yefpXp2qwoxErfcRiG9hnr9K891W3aKK4j4faNy4bjivqsM02421PkMwfPFt+67ff5Hk/ixIUNsY5CMMWLnuvoK5ny57l5UEim0j5cr8wPH3D7+teg+MrJLx7dIgAIo1MhK8AHI+X3rltLsRbeWN+TG5CY6E46t/WppurHRM/N69de29m43Xfqu33bEuj6PGzxMZCj54i3HZtK11Om2y20zBEGxcxgL1AHQ8+lN0nSNku6MCUMQx+Xj2xiux07STCjFU3hf3ci8ZDHnjNehHHzp25d2fQPB/WsNCM46rW/U19DtXa2Cx588MxwOwPIzXa6YouPIJl8uKIKG39TtPP8A6FWFptsFvGMaHBIYj0rpYEWNZ5XTlE3BW7jPQe9foGU4ipON5nzcsJOnBu3vW/DsbFvd/wCkIz5IZ2+owDg/Q1c8gG2jjJ3uNzjd8uQF/qagS2T7ZIj/ALvKlFPp6f8AoVTzZSXeyEQBTs9Tk4/mtfotKXNCKXY+MxcJc8a79CxLHHbyxmN+XA82PbxjbsPPsabvWe9im2bIoJNxPqGXZ/Narkia5ZWJQAb2Hsan8xZSY0IAAUD2wa0Ub9df0PP9t+8vJJK6uv1sEflOSSc+UFVG9MjmkDQ2zyMoyYgGRewwMGiOWO1WSPYXlZQVTtnJ7/SqulxjzlAOQyLuc/LtGCf1rf3lFq+xNWq+dcrTkuytozQsLXzXdpHHmg/On93g/wA6nM8DoFi+eWVYyoPqef8A2WqwuwJ4JX+4AWAHrjNMnVoZoQuYpJGZAw7bBhc/99Vz+9Ul+RrKrCjCMaatb4tLskto4ppJWky5aTaB7Ypm8spViuwkmRA3JOOP1qZLcoJUU/IgXGPQnFDI0TOWPEeW3dySM/pV88acrSZouepRSTte/S4XV4YPIQHAQNuA60omKTXeQHB8sK3uBnn6VG4imIKj94yrz9etSpOJrZt3CFiSP7wHSq5eSKk1/W5x0KnO37SSSW1v63JH4si5cIY0Qk7v4if8akURxuZI8GOQlh/tEHmqSsZLaYMRskQZlX5uQ2R+VXdkNq22A4cSBc+mP8d1VzXhyysm+x0w9mpq75tv6+ZI6FJdrzea5C7SV4GB0q2h+RiHG9FP7wNwAOKr2c5UxmRP3SbsnuSKls7dFvHiWQYVgSezDHT61zy1jytbHTVth6kZp2Tu/wDgHong6ZDFZgyng7SnY54r2zw8Ue3t3aTeBlAfu4wOleI+EsX7PKsZxGSkY4+X3r2jwk4YNGA4gBwDu4BIr4bMJ3m2j7/K/eoxtf5npuiO6qvkkkEAjd0Aro0zgE9e9c54fufJt0TYM7ggPtXSAba+OqfEd0007MKKKKyMwoopGO3nBP0oAWiheaKACiiigCJlLsuD8o64pxQNkdjzT/u0UXHchCmI8Esvp3pdodic8VJwe9GAue1O4XPxzRZEVWYEoRVna/IPIqF1eGGQq5Em6pSkt3A2/MRArx5VYu1ldHpYdRdlUdpa/iQMW8twYmAqxESqpuyAKil2zoqySKTVjY5Tc4wBUSdCTSsVHD8ib5vSxBKm+ZsuAWWrSBjtI+4KqQIgilfeXkaSrDgsJDFIWCVo+Xkt5nPSpxpQfJK13f1exHMghdYg5DlqliLrbyNGA5VatRweZslkk8wLTPICOHUDLPQ25x/dsI4WnZ022436CuJBBBhh5jtTnV1tjBGMSAUyQpvjIcPLupVV02xhDFLipoWS59L+ZvThBRbas1oSfvrXy5Am92ps1t5zSiYb4NtSEI0qJ5hIBpxXYhK4VAtKpKNSV29jKXsa8lQim35dRJon8k7c5zTkl2JGrjYhFOdwLaJoy5JFRur/AG2ONcpGFrRTjyezWx0VP3E4waV27aeZOGitzKIj88lLFCZGZV8yM7ajiiP2go5yY2qxbxnd5yEsAKz9k1ZoqcKkkla2v5D+U2ow4LUwOXjLcK5apGu5Yptk4+fdVd027pMny0rriouSd9jbEOLpKnBpSeluwRGW9LZjijEkdJ5RhYLuI2Cm3MKKrFGAp8GIYnhEgclq55uLd11scdKmoT9nN3dr/ePgi8x03FZNz1DcyNLGw4Qhav26GASlZ8vG1Z88pNtHAxYOEranF87vHQMRH2dNKevM7fecxrFpLGUMUhcE1wniyOSHYIX/AHatXf6kWcTl/kj3VweukGNCqYRa9zCTjS0Svc+TzzD4ajBUqDSnq0cZchFlO7lsVZYnMrbSv7imQyb7rEhBDcU5YtsmFbdsWvoHJNJNXdj8thd4afMtFb7yuGjKrLkCRTUod7zEsSrKiGkUW1pv8wkxSinRxy2knlxuBF5hrpoXu73HVjyvnUk3svkSxwKUEuAQXpCMqiyR5dzmppIZ3kcO8eIzUIHmPG6N5QiNb05R505SL5lRn7WtG6kml+QqxtbyKryEqeTUc4aFCS+VJp86SzAR5TdipPLllZFUNGpFds6zbi1Zo5J1YT956Lsun/DiW+JIYgqAo7VbltVeF5A6QlWyajVDHpxSIfPEtW7eOS4ZolzJsaspVJTlzt6GtODm40lJuMtben/DkEe8mOGPJGKmhnlvpfNiSPetFhbO8wtmzHcbqmdovt37k4k3Vc5qb5ZLXod+Hpyw9FJreS+9bElvbGe4iuk24Rql+wxC5iYuUj3UyGDEXmqShlq4sTlmEhAIWvn8a505KopbXR9/hMDhvYU4VKd7at+ehJb24EhCkyhRVe8jlmjIdEkCmrzL5UkY8wxpKamkt2Ty93z4NfmVXFOrXvLT9T7TCYGjHmdR6Lp5HPT2sC21tNjHlisDWI/L8yJAJMNXX3GnN9ohmKK8ArB1SI3G4BPLfFclWPIrpXT6HViPq8qbnFJtbJnGWVrJJewkZAVs16X4PsikCNLH5siNWHZ6bDaLFMpAuC9d74dtxHcpON4KCujCx/dxirb6+p81leWRo1JTk3z3bVjp9Is3aO1ZI/kzXomkWcqeWUT5EauW8PQzOV5KRtXaRWLvCNtx0NddSmlu7XR9/Bxj7zS+RZjt5Z/tO4Yjdau+RKm1VQBMUWQ+0Rsw4+WtC2ciUmQSl1WnH2a0au0ehGdOVO0kuxh3Nk3zIUPyNTZrMwvvTkJXQJavs3gsA9K9okkzAkvsNW3Tk1eNmRGUIVVyttLe5wzabLFGjnADLUx0MPcq2PnA4FdlFpvnJ5kkA2AVU/s+WLynXMibsYbrgd6qpGk17qszKpQ55aSfM3pfsYC2cW/DADncwbp07VnzWCwqUAym8Fn284rr0ti4ZdiYHCll3c/jVa501XdmJWIrgg7dwJFZwVKj1Op4b2dPmk02/u9UcFqliHjCQjd5gIJC9CTWHPpotmMLoJDuAGV65rv7nSTJY3UcZxJ8u1gpzkHrWbLpglYgjJ/iJXkEelVNRb5pbM8apRqVIqSeuxyaafEZnQR4jyCytHtH61bj0ZJZ0EhHlLjbs6Yre/sXKYjfHHTucVcstNihRdyDAByT1NcLVO/LE9SlT5Zp7vR7316mdZaPHKnlKCH3HBC8gVr2OkmR5lERMkeBk571o22lDyomR9mDjO05NbWj6Y8BYySGTzsHPpimqSgnys6qrjaMnoyrYaU1qoaQ54OBu7+9bWn2DvMRKMvgZO7gD0FWNNtCk0kZ55+Td04rbtLLbLGVILhsyGhRpw9x2XobOcXJTj8WgQ24CKNhwc7Tu6fWrL2pEcZk2sM8gN09OatGOMZGTgDccf4VNbxQ3GWYRkoMCQ5x7dKuhJK6kxYhqm1qOtokjCCWN9zZy4pZrZ2uEOSIgCA/HWrEzK8ayLLxtAk2r0PtUcw87ZGsh5I4bHGK7HafozWlaMXOLRl3lqQ5UjGWyCcckfSsK5MvmKA+Ou8DoBXTXatOwmiC4AICOwzmufuYVufMWQunzZx6c14uJ5E+boTTgtJQWn6nL39r9nkZ12PGc7UPQMaz3IRmSZAT0HyjFb95tiieQEJlgo+XgdqyppIG3LNjzM8HdxkfSvnpxlOpa1kd1D2cb3bbX3FfybiOGRkCncpBVfl5xxUsOnJ5KFQ8gIAb2Y/4VZhgkbG8ZQNu+91P1q3bCVGCMhHJz8vHPSvboXlBRVlbex0xUnyzi/eRnzWEvnRph/LIO/cvANJ/YqcII1BY5CH+KugUbwolI8w5yN3XFSQaakzozF8kjaOflHc1cabVTmbsTOhF80Ha/r97ucwmnP8AIHAf5h8j4wPpWe+nl5pCY48oQcjt+NdvLpcSZQPlnOQvqPxqA6Q/PlIXjHDdOM81vDkhq2eVOhKEo2kl6O5wNzZIhNw2cICAoz1IrOfTnuZCZYxhQCCG9uld/LoauyYWR0LHLutLDoK3MD+XGBOmSo9eKhwppqTbu9rBSpUnWlOUtrW/z9DhJNIUW7RRpvfaWB9CMVG+liFgjxmTB+4y9M13CaMUm8oRPHIQXKv04pZNLEc0TnYeVds9RnsPavMqVLS5Zao7YU1Oei95/meftpEtxu8qLhcnDdfoKLTRkhaMhMkKBuXqMV6Auhu1zI1tv8pGJKeufSrC6Ytun/LROQuGx1A5riqYXntZO3kehXwzhFVObe3Xbyt0RyFrood2jP7sMhRWPXJPNaENm8cQRoxh26cscE11NvpJdgCScDJL4/SrUOlNJHEDdGBzGDjbu5FVGnOm1GSslp6+ZM6fvQkvnra/mc29nFboIY/3exSEduv51BJZSR425GQG/Ee9dHNGsUodnSdAM/d4OKpy20Uz+QZfLn4Kjnoea55KCuktTTFWnKOuq/I51LZ2RuR5m0DLdCvXmsrUIBNAyn/lq5+YNwDjJroLm2W4VEYiQy8qe4Ujr+dUJVCWqsM5VyML8vAHWuzCOEPek7nPWkoLkicxqNqHjV8pJFtO5P71ef6pEbCaSUOJYwxIj74PUfhXo2tRu88UiHCTDIXb90Z9eK5XUrITCYMTkfMCehPoPevqsOqcdZNWfbc+Ux3s41HBPZbfqeaXlk9xKCsGXYkDOM45rMs9GZLnDJiP5v8AW9Qcdq7uW2Lqw8wBxgMdvJOM4/Cs5rd2gVVh3oGOV28AY4yf1rz6tOSmves/zPJ/s+k/dnTt1uQ6Tp4EUckIAjZhH79a6iz0/wAuQzCIohLAj+6T3p+jWIeOJzGp2oTt7K2Rj8a6O2sWgWUOMx7eQq+rda6HUpzkoX239Tf6rCVN8knGV9Lq79Bltp5heUpH5kjgZ3dgBya14AI42JBlGDjK9QDg/rVmNFV5QZCpZXXLemMVamfyY5TnIELsTt6kHiv0nJ5c8k4/0j5vNHScvbJq/kFs9y0l0xGOUeL5hgc81aeeS5hG793HgDzD14OTiiKLcSrDAJYN7NnOKhfE6KQ+9lBj+vT+VfptFRcL22Py3Eyc63JJ6IllZi32oxeW/wA6nb/EucD8qhu0D6m0GNnTB7HCpwffNX2aSVAjjlM5T8f6VXWfybh2Yl8YYH3B5opycNXucWN9jF2g1rZ+vkRraSRPGsiBwGcqVYYyeAPXApZAEulkJBdGO8r3wOMfhUqgLIuZMnOE/BufzFIlpEzLHK5yhYIP9nHX8a6qU4zdpsUKVP4krJ7eo8WxuUMkR8sqxKN7DAPH6Ux5G8p/O3bNxYSejEUsMbvcxSNKY4/mKRdunIz9eaWOYzPvI2OxIDdjjg/lVJatS1S/Dy9TN+zqqb2kt/NdhJiY782cPzs4+83TAwRimkC4cLgb2bkDPGRxxVyxkS3RT5efKc+WTngHk1DNPyxVCNgJMkXc9Aazgoyltt+L7/cXTj+7umrX1S7W2HfZolmgZCUBzG4ZupAJyKLZP3oBXZ5qkIG+lMRwgbaBlguC3dgf8Kkhjb7RBICJZFZtny8gEEHFbSm23d9DGnTTm1y2Xbrrp/TEh08RwC2DkS8Jleh9Pxq1b2ii/aMuXQuN30Bz+dNRGEMY8zEgKuDt7D19xUsgMNwsoxv2rI+c9TXMpybunubVaMcPNKKdl3GLJNNDB5eYxOrcDtwTzUyWZl3AEDypVcP6HH9aWNzFI2X8zywVVdu04ORmp4t87GRZfKgUrtCrySOOaHNczaR2whzP33bXRdX5vzO+8MM935QjcW/mMEZ1Xr6V7R4LhFvbRx/x7mJDd2zXifhRwk1r+8Djcu5W6Bj717P4SnlWdCoEhc4kY/wemK+IzGirysz77LuTlhqmt97nqOiHdMu/hQMj5dvOa6cfdFczpKu20sBu34B9q6YDaAPSvi63xHbWacroKKKKwOcKMc0UUAFH3aKOd1AACCoNJzS0UAB70xCQSp7dDTtwUhe5oUksewFAB7dKGHymggNTHRiwIfGO1AH4+pmVm/jLLTYA6CYHh2an78bQqeQaSS6kuJQFzmvBw8ppaR7F8kaitN6r9AgIuIY1A+eJqmkeW7izv+dKjhtvLQyNkbzT22szNsBOKxnz+1lLluv1NpezS0TjbS3qLb9GGAkitUl7EPOKiRi+Kp2zbDLLgxbakK+dEGjwMNWm8lKoeXHETlQdJxvGL18yZEktyqY6ipFgk3CTiQE1C8Jd4j8xC1ahfc67HO3dW3snD347bno0LJWpy5eboLPCmUcDyyDT3uVt7dXlfDrTLoFzvyEkK0+ZdwjR0ZHVa5tZxjp1PQdGcKjU3dNfiNWKORtwQgs1OVPsZBlQZ3UttavJcIrJy7Us0/nXboEP7s04U2pPnem4qDilzytzpW07EYaMS7EcbGWnpI0XyoQQwpJ4EhnDeX5YYU23haJ2I43CtH7KrG8TFUqyrqKtZq7ZpW8QVcI7uSaa7G2mRAhfc1JC77VKgsVapJ2RZH8+3KS1lGo5Ti7aHUp1XTabZJMhkmKAojo1VBu+zy7UH3qnmkSVmkG7cxquXllmkOxkRhXRCKg7u55VevFU1USd/PsSYCwluXqBLFCWYzlQGpI42SNthPy1Ep8sozb44s1koTlOSTsVGvzwTa1S+9Giv7wEo4KvJUWot5lvIwLxyE06BygjCpIBmkuZEd90ZYOTXZdQabb07FQbqNp6uRyGutPPCxlcptrib+zlmZlaQCJa7jWE5DyTiXc1eea1M8F9cl58FFr2sJdyTi18z4/FKnGrGWIbSbav5W/4BzZkjBLxybzE2KjihdEkkQsoAoxGrSiPDBxTbVWt1MZJb91X1nJG6cHeR+ZzjyuSXRjwHUGMfNGo5pFmuIZsR5YEVNJg3DqHwrtTZZ2WVgV+UV1X5ouN9/zI+LZX01LUk7iRo1YOAact1vGZCM55qtF5TXDBp44pESpEZJJJHB3QuK5lh5Rtr5mlWNSFOMaj0XT8yKNBLt/0nLsavrclpHRwMkVVV4wXaMhIyamVhbyb0ORJzXTScq0/e6rYmU3OMuWNoaNoQStabyudperVvuRmnDmAFKzjNcKq7ebkGtSOGPCorO8StWk6MaScJdTej7kbQ96pLa3QtrdJNb28Yk+eRKoRqYCGMuzyzTIZFMoLPtRoqs288spMpGYlatpqUGoW0a/AbqTnT9vf3o7I0IbyRLaRRgnbWhNunlg58v8Ad1UgES2UbeVJuGa0IGBbchwUFfN42nzwd1Zr9T7bLMTU5UqrfvctvuLf2MTMkokO5akWOa9iJaQuVFSW1qJLnDE74lrUWFbdGcEk7a/OcRBUrJan6rg6vJH2tVLbVLoc2+n+Um8SB3Raw5LQXjwTPlWWuyvrZFZmiOCRXNTRvcyxHJklzWdOXs48yXvGOI5tHRjdL8CvZ6WYrkuxUoWrtNBsxM6GQDIaucsFNw6RSIyANXTaBIUvHSOTeQa4qEZc9m7dTspOUJe1jG1r/kd3pUJTGyLc+6uttYwDGgkDuwrl9GYxRhxkbjXX2ASJwTGrvXdNO94p/M9elUj7NRklr29C3arDEpkjkMbutaMCO0zB3IO2s2GITTqgLR1o212rxtiQ71rVRlo2tbGUeac/eLEkBSXzWGQKEh82R3LiMkUlsxiZzIV3sKsf64j91zGK0UZRjyzXzNlNK7advIg8sCMqrlNtQS2zwiNsHy3IBY9ie9XERpkdUjEZAqa5jC227jAx6scClPXbcmlUa9+Mb26lO6sHkZQH2DaCc+vtVE2+VZY9wzwSzetac7tOM+XgDoH71F9kM0ozEQApIUYzx61kqU17rN6db2snCa1Ri/2Xu3RrIcFtzE5zxSSWMSws5C7F4B29K1XtXdVB+RlJJHrzR/ZwaZWXzA/IMb/cGe1TKNTkvLY3jTjH3aa9PXr8rGElnG+5/NEeGwrha0WtRDDHJHJsTd18sMCa1ILRn6xjywBlCu7kelPW0RYnCSAhmGUft9KmUbuKkrEc0ZOydlsV4bIFSD84OQDzkMK0IbAhUCOhAABDKelPtoF37CCUUEsN3GRWjDZhvuJkDk57H0rpp0eW+u5jzVJP2bVl/WvqJaW5NyikDCg4H0rSt4g7TydGiAIG7k5psNuFEYdMDcS3/wCurirE8J8hzx8uDnnFRJQqawWpTUvZbXsOtofKc7QXkwASzdc1NuCo6SNgcEfKeMUTI7LG0cucZDLu5JHYURjI2CPLk5Cf41rQirc27NZyhy2pPQkijRvLBJZDn5W6VBNhkICCOMdDuKn8KkaMsuI22OM5XcetRbjubzAeVAyPYV1StFN3/G5EG6VoyWjK8sbmb5D22nd2z6HFZN3A7uVhTKRgDnqfc1pyEJIigyEYDD5doFZklwY53YoXLoVJ2jAFfN4ltLmkr9D0qb5aaTV4/qc/qEKSMYo40y4G4ds1n/ZvLlSJvLMiKc/L0z+Fa9y0TXYAw7nIyOxrMZzPeEsNnTBXuRXkSlO94JpPvueh7NVOVKNkINkTyRsnlyIvADFgaussgdS5AJ4Kr9Kri43uJcAkD8Md6u2s6JFFNIgmGdxJ/hJrCjVlFqTTT8jJzjCyivne/qacCxNbAPlCRkhl/rU7CV7aKKOLeVULvZttVjzN5SP0JbcOnrzWrIkqpGSUwDgIvc4r6SF6tnfQznUdOV7XTK0Fq6usjjZHFnIOMk4/lUgyYQkgMcsp3Kyruzg1qpHEsIGz1ADetSXMLO6yBV80KUA9AR2rVw5motal2g0pW0Wv/AMR7JT8zo7uhI+71NV4dNkFskgLx5ByG9RXVfZRDDGpR32qNzqoXBI6mnPabhIm+OXB2EH5QBWEsNO+kvkKWIhJLmicqNKMbqQ58yTIJbsfarDaW020mPeUAAL4b61v/YCttGQRvBZ1dW4HtUzWEZuSD8qHGWTOOO1NYdtPTYuNRU4qtd3exzH9mxwsUCBAzj5UU5x+FSf2SLeN0MQTLliPM3fzrpo7VE3/APLJFwGPdvxqW5CRxorwNGOdpVA2fx5qPZOErpNpLp+Rsr35pvmv/X4HNR6aUXbuJAUP7889KrzW++5Lxof3ajkN09a3inmzKAADsGWPbGay7mJC7xx5HljGeNmSK4aknJWb1eppTs6to6RSMW8gR4ZMDAjyyJ2ArHvBLAqzAiMkj7uMnB4AHvW7NCwlleR+ik/Kw5FY96D9pGyM5Tjj5up4NedK7i76kyUqMPd97Uw5ENtCS/B2gIO+Rk4rK1EOGRREAHBP1xz3re1Hy/JdjJ5cgBwHboTWVc7Mny8uQSF/LtUUXytO3qXXpwmrP4jn79I5kMskhj4wAnoK5rVMzIojjyRktJt3HpgfjXY37vJC6MOvGNoyADXLax8kf7sLFIWYE/QdK+lwsuZrQ+Xxik7VIq1tGu//AA5zdxZeeVJjy4bDfwkkD+dVDbl8QjKHaA4bGWYdK0Jo5FbzB8k8iAA9gAOfxpLaAoyzbMtGCQN33jn1rnxGnuTdrFUZVJzk5fC0ku603t/WxbsGUzArtCOoWTb2PWuiskCJKJZMByBnbyQPpWBo+25WVSCj8HJ+bkV04+fLZLhsoMYwO3t3rrwlB1Zxc1qLF/uqd4Pr87L9exPZlcSK7kZDBZPTAqaSGOd5Fk+coCrFW/1gIFRW8Zj3howflYhPfFS+VucyOACyh8BeT2xX6/kmEdL5n5PnGIko3ilro/0JvtJS5kDOfLCqR83fdz+IqGW2KsASo2SEBPoPWn3UVrclTDmMgPuX3L1LI32mRtuXTJBDL0B6Gvv6Mowjom0+5+eVKjqNR3a1+T6Ex5BSTJdSch/4iWHf2FQfaHQwtAV2SHYAO/JqSVvtMNrMQN6Bhg+pTP8A7LSJDsiLvMpj2IpU/wAJDf1qko8sm9bmlWEoNLS1r6f1sNkjJRQwIkbZk+uM5qRgY3neRBJHKiyj1GAeKiMTT3gdCMHAXLcE46VPBLKWfMWQkgaJfqdvftmq51COi0OWMeSP7xPmv02BWMrBScYzh27ZApnnOkKQRxbyit+93cgs3J+lHCJPI/zxGQJn7vtTYJhIjySAgPkBh3CmrVKUqfNuh1Kc1L3E72vZ72LFy3+krKd/3sxgNx0wM0oll+ckgOHIb8+MVCBviVZshEHlsG9T0NEU/neaZQPk2lR2GSQeazj7ivF7HPBVOVSirJ/1exYtwUlERTo2SfYr2/Gk8wW1/ECNgjyVZupB70yafybYKj79wUIe5w3NReYGhjQfOVZWBC9gxyKhc1+aZ24iu/aWa1VtfxLqRy28odojJKOMlvTrj8KmscLHcxTb5ZGIDSFucBvlA+gqMxFSu/552AbDdQD1/SoUvpbe8E0sZEe1S4HY9KyleV1Dp+Pkb18TzJQm9e/6/I0PJlGJgc7CThm6gHp+dS2FsftKpEWZNxLf7IOTVK5llNwsuC4fc+1e2TwDWppr+XcqHchHOM/Qc59s0nNxpuy3Fh6VOqvdbbjbfz3/AAOy8Ft80LE4i27/AC/Uhq9s8F5nSOPONpLlx1AzXhnghTf7nTAjhO36kckCvc/Cl2fLt1jQJlgR83LD0r47MVKEmup+h5W1F3jG1lp/keo6SS+xVl+7jI7nFdGvQVyehZlcOke3Bz+VdaDlQa+OrfEerW+LRWCiiisDnCiiigAoJxzR9aKACiik3fzxQAuBnPeihjjrTGXzFIz8p9OtIB9FIAEUAdqX+lMD8cUhd0CmNg4NWJIvNC4/d4ptndeUzI6ebzRcXCPCJXjCRbq8L2nsbLZnoS9lhoJx5uaXV9Ca5RpHWNnxGlH2fMIHMe01CtzJ+5iZCiCpij7GCHBeiU3o3pciV8QlKKtFaXGRRCIq8+ySQtUu0NMXSQBKhCuzSo0GcLVm3ZEtzui3c1U1fVLRkzq06bajD3VqvWwyaPZGGjJ2KtSWMBl4Dnyw1JDAFjDyRtw1WZCkbhIkRTmuqVWMqLhFNvzMvqKqcte9r30Irm3CxGPL5LVP9jkdUk3+ZioZZmVWQoBtFTOSGUIP4a44Q5bX2Z0Vaq9pBVG2l27jpoy0QRpCjqajfdPECADKVppMltKRzIQKmkmDvmPMZZ6UY+yUpN2O501OL9pdJ9uw2OKUyKJHUyEVHtxFKZJXAVakm8xbnyyc4p0bAIGaJpUopy5/dgtDkcJUYyktG7Jehb8k+WUU/IHqeVT5I3AvOxqGMO4JBMZanQTH7S7sC5Q1r7Jxd9LrsduEkoTcaibUe/W5HcRy20SlnIdadcq/lxtJG2wLUc85JYEkyYqa8k+aTMe9XSoqRtrU3f8Aw5lKKqUnKCstSF3jjUbsBBUctuzyxrn5arnzbSdVkjGWWraTbGRgJMmnCO0kvmRdTaUo6pWJIlKIu1z5mKZdbyuU4xT4YwhYKM7VqteXReA5jdxmu2o1NKN07diKcfYXU9b2OQ19XiSOSGMIWavNvE6bpAN7P5gr0zWJ97mGRN8led6vB5l3K0dqI4ya93AuK0ktj4LOZuquSlG7V73OchRssLYeVFE1Rtb3KNLI8gL9alwES7CwE/NVi0jUr9nlj8uRa+plKyTjoj43CQhOdmtJJq7+8gVvNmdFJUkUs6G4lxGSqslRxriT5f3bKKuxzLIhjkUoZTW94RXOtv1PL5bz93Qoyxm3SOFVcoRzVuyIjieGVCQ9JGFlYkxyxpmpVbfnYDKRzVVMRz2jF2aHGooTj1738x9wqJNGFiJKmnw2aSSuyoyRpTSzXQwigMKLdTcXc0DbwGFaxUope89EeopUXi5RTcqXW3yGx2cjpKplCvIavaWZbSG4jkVwy1EiCGfyDiT93U9jcC4ZSyiN2NR7Xmhr/XY5cO4067leyu7WKkVyLiWQblWOLJqSNEdXMssgjMlXJbJYYzC0YVmSoVtwECSI4lBrStXUk3fexEsPOhVTprvr3/q5fSJQ+wIRGUrW0u1M25yf3kYrMsX8zUIy2UikNbOlXuV3YEckq15eKjKUbQ101PcwHsK1SFdu0Y3SRt2dlvEtxMZROTWmYC9tsBkJ21mQTFo3Dv8AvBWnYq1xZxzMPuLXxWMwfJJTvv8AmfqmWZjSraVFdNary2KF/Yi3hba5BjWufieRZJGQRjLV1Gr2z/Zo/KyQxrAmt5PtWUKeWTXyeM9nR1b95n00HBRVS2m6XZLQp+RJM8ZXiRzXVeGrIo0YklL7K5+FRc3SSIXR99dBoO9LuIhCPPFXgqsqsXTvr3Na0vaQ5076r9D0HRinnxIQD5jV0ltHiJQ3HzVz+mW5FvBKyM+FrrLGX5EjjLBIkrprK0laR00a6cXL2esSykYQiRd/zGrsUu0y7gEcNVaNBcuSQ7k1d84lVDJjNXSUpbEUP3jvJ8rQ5rdnYKcfIateTuhURuPMYVXsUV5ZCpkzUgMZvIxyUVa7pX1dzvU40qkacFoSIjwKSoUIopzkzlAwHzLvB28NjqKjTG4qnQVYfasTbkxjITP3wM/1rCCtNcyOSvHkTcXp/m9AMY2ruQhyOFDcA5qNg4lYYGSNoAapoh84JXliBnnAP41Yj8x/3YIyndVGD+Nbyag+bub0ZU1aMk+bZ3K1vb7VzGJAC3zktxx7GpXgEiFmi38A/JHyf1qe2/0eVvNUDeSwI96lRPLhYlCTjkhulc3Ok20jpk4SceV9Sja2JLlDB5RYdPu4HvzV6GxCAAkI4OMDHP8AOnNIrjYE2dCd2Fzj61IjDY6FDvZgS6sMACiSfKprTug5Yp8iVrfqKkSYIT5N3zYbOanjXz2ZlQAYGC3zZ98VHGFmZchgGOVbcOopUnLuF2F3bg/N6VpUg/da6nZUjGULweqeoQxvKnlxkuQTnK8sT6ZOKtonmLwnz55HHy4+lLbR7GHyO6A9OOPxpk/mmbdBEU6g4kOP0rPmiqloq35HK6SceZpt9kSI2ZnwXdFyBIG4H096u2yCAeYTlycKA3T61VjnJVUYPsBGAsv/ANapHGyEIM7959K0kl00MaWHs/dTXe+xKyOzgfxsOpxxUJZA22TgDkfWnPIdnznZtwAR1zVabfuUkeh3981yqfO7X2NHT5W5VbvXSxXm8py7SJ5URJBLMeR7VkTboFIjJkQch+OQfatO6GZVwCNoLOG9TWUGyy7sickEpu4YCuCslbmPQjJ0moSjpsvu39DLny/74/NI/ARV5z3zVMh22qMAxjjb71cN2iJKv7yWfcWUpjABPvVSScpukh3yfMCSzdc15Fene8YN6K2p6VHnpNylH4V8n5kU0Rzt8z92VAIZu9TRgHIX7m85696oxzBiY2jcAchwxXk1NZXCW146KkkoLZ2bvSvJpTtL3i5Jxtano/zZ0VmMlQn7vauD8vX1NbtmSSUNw0uW3Id24AVz1ncRsryKxjyufmbnNbejyQmEtudNrBZP4v5V9VhEpQUX/TOKtD3b2WjvZ/kbdsXgiJb9784wCxwM+4q3CguYfmgHy9I9zNn8TimQT+f+8t0eQdCW+UD86vQxPJsWMCPBBdt24jHt717MFySvfU5KXIqkU27rb/hhIYdqt5aFe2KntYoYFJLkuOCQ3TPsR8pqWTZA7bl3RdwG/I809JBLGwj80HAIVcNjPvUyjzqTvZsiTalzct2/LSwCxETeZGsswXBQMxwM0yOAkkkh1ZtzHb0zUi3bfuVXzE4+ceYVokuAJcJCTsAxtbkj3BrPlqcmm6OinJ1J3XT+n8yE2wcshzsLEYDDBBqpdoEjRlRgEygP1q+8mJHYq0ak5IP/ANaqsksjbykbMmON+F4/HmuSS97m6GnI2noZd9HvhZkfGM7D7n1rOcLMzw5Jlyqu20dx1rQkm2RKDH+724+orHu2B3ZBGSPnC9cdK8urB61I7nTBKC5Wry6+nRmVfYk48x/MwV/AH8qy7klLnzPMILMoc7ugArRu2S2haN4hvwhbHcHrWVczeVEXBcYboe49T16V4s4zbd3p6GyaajpZJ/8ABMi4ljuHkaYA3EZKqOPmxWXPFKvmKnO7nDepGOCPStu/czIwlPmchcqo4JrD1CIJENgf5eh7cfSuiFZRtpY1xVJVpxknZde3r8zIuXE7EkAbQQw3Hk55Nc1qEYG4NkJuO1FXd0HeuoumNujSLb4jxkybtpbnng1y95IgiIMcqIDlH7ehya93DzcmnBanzuJiqlTlcW4r+v8AgGPPKLeGdnfDlSI+uckA8Dp0qF22mL9387sQyv6EVPOhiRS+fLX5WPDdO4qrKsce4j5sEsv4ngGtq0I1W/a7P7znjKlCpJrojV0G0SK8xcceZh0CsdmRXRxbHtmUbPlVv3u0cHqPxrntIjO8FgPlJ2O3psP9a6bTVaGGS4OQhLcHqTjAxX0OTYNSSd+qsfOZljnSldPXf5/8N0LKW0wYbnAj4G5m5J+lWzGEdyR5ZEIJP3ujGokZoGgmkGYIX3sfvHoalyqOJDmQuoyR/EMntX67h6MoJSPy3H4iDg1F72d/XqVNRUJauFTCRsSsytyCCCM+1Sxxy/6RHEh2Bl2lugzzxUv/AC8yJLAEt2wGx1wO5qX7Q01lFIg+csB5W70bBP5V7/P+6jC1319T5blg+ZtavR935lS2R3JdgPLV0ZB6ggoakSVC1wjx5RWw6L8xOTx+ApzzZhBtt5AB2g4684/WiCOKW63OSIERAUX+LJ45rSXKmpS2FRfLUSi3bbXov+AM/wCWMI8sj96rkj5SMIan5+dxlxtCnb1BHIP4moYxaKWk8qUSOACCxYHgg4qRy7+UwQfOoQg/L06njtTnab901q01GouRt3enb5jtglLIR/o7qpYdwQef1qvdTy4zHAd5D5Qfwk4Aq7HKJJmdUDgqTv8Au7fmHFV7q4ZmDQxgS5JAPTIOTW1KfLamwxO1lJ8y7L8CRocwiWeT+IF13dQDj86ZKTbRyqsZcbZGRD229vxqd3gRBdh/NkhJ3+mSO30pfP3nzSSh3Hn1JAzxWLnKMnFITjFWSd36XdiRZH3LH8jyGKPcPQkc4ptvDGloxzsngAVX7hi2DxVW5DxyB0I3rG+F9D1qaVzZ6jLKnzxkBplPtzx+LUODjG8Hf+tvmUqkYS9nX39Lk0WflaYE8Ev6kZ6Uk0qS3iuIGFxjiHdxIR1H4UXcZ+0iTfjcvXd0NLaSLJMspAJ83dn0yDWUV7ntI9DH29pJONr9eliTZO0uyUnA246fMKt28bjcVkc8bz6Ng9PxqOBy7HbvMiqemPlA70ouFRlKHAVwiRt2Y85+lOTUrqVvlsd1SVKlR9ooq7bWh2ngpGht4tyEOzsQNvBz269q9u8JTlSCwGFVAEVhwfb3rxHwfIbYgJIQA24he7kcjNe3eFSjXMZjRxmNWMm4bBn1HrXxWYtxqNtaM+2ympGNKLfVX2vroep6U7skBClfnA/D3rqq5jw2AsHlyMrMJMgn+ldPXxdf4tD1qz5mtLBRRRXOc4UUUUAFFFFABRQvNJg787vlx0oAWmBhv24wetPqAkm4BAO0AjPvTQ0THPGKCN64yRSr8oGetFIR+OdtEGXAwQKcyh4ZoVkB2CmTyG2dzHKMIKWJ+hhBRHNfOQcNJXv2NFWnOPs6afNtqTKTNsE/l5xVlGzLOrrl0qvKkBiXB8s1G6jzT8ztkVuuWutTtdV4WlKmrPb7yzbJcs6ykRxxGpPKMcoRQfmNFoodHy5DqtQ20k77grgSAVPtHG6bsjVJxpR55K77FhPMEIljJcGkiMU2JCX2LT7OdY5tm/8AdqKakaIgK4GK0p1EoWbevcJqSSlGTcXumOaRLlBjeTU00SvGJJDwlRvLCbj5Cmx1pZozgKnyOKPZ+zacZHJSlGnXlzSv2JclQhwUDCh9n31fzAoqu1od7qx3gCpJp/sshTIMZaolBzVoO6ZU8U4U+aunppoOUF5Nxfy3xUoLIgKfw1WgclG3nDyCrLxnYHkkj5NPS1ktjSFadKmlG7vZ6FnyhCjCPfI9NtxFbWziMbwzUs7iGJRG/mkNQxTzhGNqUQ9o5Wib15wg5RhJ30d11RH5bSoywnywKlmlYFgH4ApEdED5bamaR41mRn/1eGrqnJq0Zu6RyKCilTi2mQPGs6ubgu5U0+MHzQCgEZqOYiVAOhWpRZqXgnNwkHl1jSqWj5LZFwXtKSe1v+HLCMiRIEBeUVn6pJ5VsmzcBWjDNBLal36Fqz9TxcxktLjbXbSotv2jd090ZVcW7xUHt+hx+sO0cNw0shdwtef63l7l43OS5r0LV5jzgo5DV55rFyJnlSKUbC9e9hJRjZLV/ofBZxi3Om3Ui7vV+q3MCK7E7GNbfzFDVO5Nk8sUcjuV70lrbOsU0u5fNCYqGZIXSR2dElc819FFUpytfRnyMscpUXRTb2s+2wsGZJH+7vUelPtxI24BDHHnOKIUV2DjCs/arSyJNP8AZ0McboK6KbjbXb8jnpwlX54xfvO3/BGSNEzs4UeeB701Y0EKsxITNPNlHlo2uFZ2apHt3nAlkZQitWcX+830Rx+znTm4pbDnI2jzl2lTTnkfzkL/ACIUpkiII0YHzAH5p3mQWrSzQEPC4rpSTl7uptR5qMXVUk9VoOijjguwgePzg1SzOJ2YQhV/eU6SMWrJNIF3zU62giZ3eFxEEatISTftL6P8zsqUJSpeyckvtemg2wnmbcMkqnao0aXf+83zSkVII1iOJGZJqtHbaSQogEh8ulCUXLVPyOCnKti06cqnuLUS0LW85YuAhatLSmWB4lwIiTVaIFolYbI42FTIyXPyu3lz5rlqv2kdGvM+gw1N4ColB8yb0XmdPAdk0YJ82Q1t2e6ESLHjANczaXUwmRJpELq9bvmvHbvzwGr5yvQcrJvc+3w9SDq8ik7p30H6jCJVQHgKKy9RszjzI3+4K3JDHsjJnCSyCsue2Msjo0mCtfE5hh046PY+4ot1lfV979jOHmW8lusDrJ5iV0nh4vF+6Gd6tWNDaRpc7llUiug0oR6fEZt6uJK8fD1bP2fU7o0oxlzRV30Ox0mL5IZmcIyyV0se5opJEHUVzukFJYU3SfxV0dvIyKqg8Ma9KcZVbcu+h1UouFO1RO3W5qQwLlncuA1XItiYij42rVK3KM/znkVPDLGtywd8PitoTqOq4X0O9Tpxj7RP+ti1A2yZsnDhasRyxrJkPJEaht15LtHvQGpMxrcMDlSXrolGOye5EoR5Gopr0JndtyCTkK1TBAo80khWAxlhyfxqug8xJdo6NTtsU0p855ZZx9wq3H6Uo2T95mLgowi4N3/C5cO+FlPmHjGWWTjn0xU1nuQSbhkkHDbe/vUDQJNuVnxIcFdvY++Kkj8pgoM4D/dOWFU5+6ooV+Sopvr+ZLHE8Tlw5IRflBbg49qcrugdnT925GC3Tk1DkxI7MQPlOAy9aktyfL+WSMoMMVfpxUvmkrTZtF++27ryvbcsTMS8YTO4ntjFPS4neMxLKfMyeWxmoFnRgV5frhtoUge1SSLu8t/NUBSAoOOaqSXKn0FyzhaSY51kdASD5ic545qwi+YqrsGxWzlccVX+0KjqZdnlkkuff6VJHcpMu2LAReFO45NcEqlRP3XqdFRqSV21fsSbhE5aN3IOCU4wack4jUhUQOxILL2qvLG33U2iQHv1qa3+YvyscmdpJWtqK5rt6nRGcFVVG9n3LMDhIVSNCSWBy68H8atyvKRGDIcsw+g+lQQBLZVQpG8mTg+op6oC7KgPzZAw3T3FV8eiepiqjg3JNtX6ggkeeRHyQrjBWmXnl7v3jvsxkD1qVwyDy+ykAFlKn+dU5n2RhHJxgsRt5x075qXTnHVPYvnaq2u7efcpXMed7BNgwAFb0P51jGQ2xICZkwcFOwNaoCRRzbcrvXGGb0P0rP1ARZyeBuCncvTHpXlV7ptN3PRjy1UoyevQyLh1hwuCdq8YXbkfj3rHuEO4jP8AEThV3DkdM1p36pcS/OVCA/6xMfhxWXMklxhRJHjjIRuRXhz5nqdVHEyUXTnK76/5EYv9gwQdqAYUN1x2qKC+khAmeMojH5AvYe9NnQoxRsF2b5iP4R2/GovPZHaJD5kW05/OvOinKpZ6tHWuSa946WwuhHtYbMNjJ5z+RrorXUSJxDt/dBMeZxyff6VwVrdC2uAsgxj7u3v7V1theCGD5pSg4YJt56V9FhKrjytvQ5ptUqEqbi7v7/Veh2kAdZ1lR8BSCGRf059a1oJZLmLzDKI4yc7Nu7H5VzulXMUyxsZMvuz82fwrdgXy5jIpCSEgD0Oa+jVWDirr3jz4UpSalJmnC7/MWn3ng42nkdemKkWMRs6yFclsZOO341BYzSxvcSDh3YKMMWx69eKkZNsiSjKMSdy8YOffms4VHzOL0MoQqqTjGTVu5ZZ4SE2EsqjthgKWBC/zhfkLElh29sVGZhAAZJAFyeS3p+FRC4BkciTy42fCle5pbu0JbHYqal78dGtfUVZFDSuUYDj5Q3pz0NQl4tkkwHG7k+x6c1OrFnlRZHEhxuxnGP8A69Z9zMy26MB984Gc4JHtXJVpSSTXUabs5u9tN+5V1B3wcv5sRYbXVjxnpwBWXeSD7SWJAy6gD1HHUHvWlfQkptj53rvPzHGe2M1lXLBZQHBDqo+nvXBO8FdPc66c6nNztaL+tu5i3SJvaNEJcs20nqQTxWXcs2ApieOMblOPmzxW3KxQMzSAZYgbvY1g3/zlY2wMYOVXoa8+s4XV2bc+1NbPra7Mu5ICsACXZQcrHwCRweaxdSWXfEyMDuURsd20jHU1sajEZ4Yy7gyZ2j5jyevb2rEklMm4nCblGQe+Bxj8a8+7qzvHY56yqyfK7uK7Oxl3k+ZssQQ5CsfvZA9a5e5eOV/KDuQXBb0ABxXS3avc2z/OuWB8wbuQSe1ctrG3yZDmLzcEnPUA19FhlNQTWjPHxFSUKkWnotDKlPnLB+85O4hQ3ox5OPSqP2wxS+WwWVwodjL82T3xj0qzfE28TOZIy7q3lh+ueP0qrK6SThZCscjNglPQn/Cqip1pxfRfofP4jExhUvOTu3uvP9Des3MsgkeLJwVK/dzkcYrqE/0l3iBbJRXyzHjHtXJ2M4VjsfPlZCsVOR+P0rqYt0iFkfEuxhz1JHHrX6vk1G/LbQ+Hx1WlV5rXfzs9Or/Q2rJBAnlrLgxsScqecnAqJ9RcpvRxHhRlSv3cckdO9LDGYZiHzjaFeRvQHIx/31UdyovCYlJUFSrlW5yD1r9EoR9182v5H51jK1RxfImrPr18gUi4GTKSZMqS3pnH6VI8kUbEv5Z3jIPfOcc/9802WJ7OaZfLyMc+4AB4x3+apNls0TzzfvSBnDZXk13RptRTTfyPNoTn7VRldPrf8/QWZ5ESBlA2SAuIm6KVbn8y1LHcvDAcoMxEIh9SW5qaSKSRWXOxlYbD22tJ2/75qpDIuZgyCMeYrMHbgEtxzUxjGUeY9fnjGrepN8vkrFmaNLW58x/n2AhI/U55FEKll3bw7gAABdvfmizRGzLMQ9xgu0n3kYngce1ReY1tFEFQEMv+70api2mrb/mcc5wVReybkl23T7CTx+ZDPKhzIwQt8vHPTj2qVLcOmB8+7dncu3qTUrRGFWRc7NvzfN0IPaq8JZt8K/Jh0Kue+eRn6V0Or7SndP3k/wDgCc+ScXUun1HTqk0DpBwJkDH5T1AH86X/AFd1bTOcIjNuB6fdo/tGF5pUgGwBgQQ33uOc5qKZ0mtMOSglLEKvTrxURhOW6fzMZSVH34u8vwsWJ3jgjZBGqBARvbtnABz71A9q988bqfM2KR354/8AsauqVmlcMmARtX3A5BNBmG3zAfLeIqTs6LlsVpGfJHbUMTJ4hqc2uV91b5kdtdumfMG4q5+T8iM+1NvJYkmyh2RBhkbuMk1JHOlypijiMjsxLuPlx9KhuV/ciJjlziWQt14PT8qulC0rWa9B1lKGG+JNLd9fIvW7mR5GAyApAk7bT/WpJFZ7idIyN82FX1BA60TQSecYUQ+WTuJXoBRaOYJw8j7xGAAfu8Eda5rNyckrjjOcUouT5X3O58LEoiMXUIG2kt8pOOMivYfCEbtJHG3z5wxLdWA7V4v4VtVuJkMf71Aysv7zsD0PvXtHhUTeXExwiAAEK38I/rXxuPjHVXsfoWUUpVINp6dO5674dw6iR4/48Af3a6r6VyGgyEIgXaCQDtOcmushYlBkbCOMV8NW3PbqqzWtx9FFFYGAUUUUAFFFBG4YoAQMGXINLSKABgcUtACOxXAAyaBxy2M+1GQPrS/eoAYkm/kA04MCcZGe4oA25x60bRnOBn1oA/HKG28zzxn94KsWzKOAThaghDPnfHglasCMRIArlIjXz8KNviWhUJxVS8Lvpr1EWZpJWjdA8atUhLdIY8kmmRMURJShOWp8O5N8a/PKzV0RUUnZ/wDDmnsfZYhRTTv3+8LYsssbTDG1aliOxCQDgmkkhjnmkbegNLcKEiUwQeY2a0nGElFpWMfrSgpvlb10t2QxIhbzqZvkxVj7IpcM5ITzKhRYCUaYrK4qxKfJVIpkwA1c8pc2ivddjrhU9ldVWpSfbsNuNvkMqje8dPWOS7cBCEAp7KEHyEAZo84eTk+WMCs43nGz1ZvUrKMVonJ2s12I5UkS4znGBUksD3kNxvGZJGp27yYSgAcFaOZlBQSkrXTTbhZxSS8jGrh6bqau6l+Y6OFml8rG8YpsIxNucJwaneMpk73yBUMVwksLiJCEak0/i69TWpGVNWhNLTS/UtQzDcDvyCaktybpJEJcc1A9mkcKkchKmZkWHzGOzNRKMqcvde5VGk3rUSemlhdz7PKXjatVFL7ZTHKTzU4Kuzqo2JVJwC04f+Bq0jFtrmRy1vaynTmkrbOwKjtJnitC3cGVAyAF1qv9nKoYXI3gVJK6wFYsx+YhrNpOfJFnZy08JTUZvmd1dE13c7on8oiPC1l37f6A8mYihWteGDCMMkFmrIv8xW7bMuEr0JT5EvZnDXjzwdSLV29kcjrsn2bkRKZSK831Z5XfcrFWU16VrEaXLTzRf60GvOde2XbwzYAQGvay6fPHlnpc/P8AiHD1pVIuVRRS6P8AEwrmR4cNJCqvuq2hS4IMqqrk1Df3ZEYmdAx35FMXfBJEske7etfSzUqkVKGltD4yvSV7wemtn3sWWjwdkjkgio5GETxyJsO0Uscg3P8APwDVpQk1vHnKF6qCk0ob30OOHPGS5e/4jBZmaF2JeNmOadDd3MFo4GMRrUhZvlLgoBJg1Isk0tvAyRiWUJVOVT3dNvyPRwUJVed1JWt+ZFtSYFHU7N9OtnlexcqAKtmxaQWMMsYSRWptxBmBoVlzbgV2KrGpKz3Jjg/Y0fb1Jpa2t8tf0G3TtJFAxUgpJTUnxK0jEeYiUoaazkzHseF5qt3mL2RY44WJirC3LP2aXuq7uFWVGtTnNSvZfkV/N2uZpAQKvBXRXmeMypEKZCrRhixSOIjmkQuJZYZSQu/FdFSTirwdxZZXWGTnO9paK3cl8yVZC0rRYYVGAtw8UCuo8tqk2JztVPIpXtQih49qQsKxpytFRejDHP2TV78t7v5GtYXsTyFckzsa6a2mZ2iVcl1rj9MKQofLRYt710mmyyswuIo+AK8/E4duTcOmx9fgKnOuZNcz7HRPbMbIgHYWqDypHmLq4kjpROgjjZ3cbqIGW5JMZLpXxeOg18SXyP0TK68aseRtOTsrkKJi5JkiCP5VaETghMIuAKILNJpkcHy3U1YS0R70CT93mOvjqlFKfOlZo+qo03yuPMte50WgBvsuxPnkEldD8nyAI6Gud02RPO8kyhHWukct5QyeFFbRbSVtzrgqTSbnqzUt5HLl0lzHVqEEzEIN5as62naOM5LpitCNnExlHyBDXoupFWO6dOlK3KrXJbcGOfIDR/LWgsxKpuIjes5LotjLgyFan+W4uGYbfkNVWbqSV1scHLaPPfXUtRMyHLOQM1YDboAzo6AE5IbdnmktlHaTJBqtEdk0uZHkJBDAduelR7S/vX1RU1GUYqDdnvbfzLlw0qIoWN4xlcemM1JNJHM0gj2jLFceXzn3pqMWVN6S45UB23DH50LcINkcP31yFZsY+maKc4qtzIxqRUXFxdr6b3JEO1Nr7z5bD+HirbF/kjSTGQNo4wc+vFVGuf3jo2N+OB97kU+GUwzK0mOASpWt5uVRLlZ2WjJc19vKxYSZPJJcZkwR8mO31pbYBkyMyFOvy8D8qicIzo2xgSOqqW60vmBZvLZ1xnDIPlNc1SU47anRCpFU7WTfS/8AXqTpGyyIzDy0OSTt9KWAGaYvJHhFyVO6q0S4DkheR8uWPGPY0+Jn2qMEI/XblR+BqYN/EyqlSM6cfaJc3l3LTyLNcrJDIpfAUhvap2kjjlR2dQ5P+9kVXRUaUDy0j2jnPzHNSJMdn7xA+O4+XiuqNRxilHY55zdNRv6fIuW+GKBkkOFLeY3y8GkAaKdAn73y87SO4PfmiK4RLSMtjHQg+lOhxK6tbApuPDmRv5GtFaHvM3nemnyq6Y+4AeUhz85A544x6e9RQkLhJZC4fAPzelDCNfNVpQ5By38P60yY7oo2EYAQg5DHvWc5RUFYUpSSVGS3/r7ipeIzrlYo3Bbgli2Ky79lEKO/34zsB4+Ye1XLlt0wMu0JyMLn881nTH7N+8bLncdh7AV5M17SdztpVFQnH2b9e1v8yhcI8zfvJc9gNoxnt05rJWy2Kw/1cnOd7dcelbAglMwkhjznB8zjvVRbcxzIMAIznPTp3ry/Zys4tnqUnFx55NNXuYlxJsTKpmRscsu4GqELBfMB55IwPlNbs8SJHK4yiBj8g6YB4NZlxhAHbOATuLdhmuOpTnGL0s0bQlRhTTmtZbEVq7lNuwuitkNu59a6HTriWWZHOwYUgkx7sVh2bgKVcDJ+4Pb1zVnTb95VMkpXByDtYL7UYfE68sl8P6nMozSlOSv0t+N/RHeaTeOkWWPmbWI4Xk59K6jTJ1UKmPMkzwC3QHvn1Fef2V4XmGHKYAIBauq0q6FuGV8uMclF6Z9zX0VKpePPFGMounaUVdHReY8iOXlJkDEqeWK47cetSwMsqIQApIAbKnk461m2eooHkEe1MMQS3UgDrVuGYKHcuCCAxYV0+05ndI1pRhVg29GXYbkqiA7MKuCxb+VT7lUBpMgcklW3cmqThTIMIZlRsuOVHPvTLm5dneRisQYhQiKWIz0zRUqKEeVLQ45v2cl+80/rQuteLsLyFVQ4UEty2PWqcz74Nqn5RkL/ABEZHNF7M9sjKr7cKCJFxkH6c1UmuftDQxvLIZCTh9w64rBNOKlc1dSN/Z2tfYjmfYm3OZDjcOOBWPcyTwtuA3lNwZT0wfpV68ZJArSkMcbYztGcis+982aKcKETzU2B93euGvK8fdOubjRtN6r+tSheMZLrzW8tBlhIEY9dvHWsO+leJnkjGwAgfK24jA71o3lyYSuHSWN85K+orGuQqyvjeOMnC7Rgeo/iryua97q6Q1FwtNrTt19TOv7gGLIBj2bcuy8OSPSsi9mIKZj2PkhT9K1b4pNshYlw7A7l7Y6Vl3kbrIYmPyROG+fr0rCnBybULRS+/wCXkROLcUlKz3sZ0zmR5XTIOBz6kVzOpxT3NwrEOVVdsnTGQ2a6ieaKOKZwmUYktu9QKwZ1DwttQO+cBN20Ek171BXXNF+R4lWEPatVH7yX9aGDeSLGHV0ztYY+XqDzxVGWIhCYkk4YlQuOoXNaUqSyrEFGZHByPTIPpRGBFbiNYj55YgKmecLjn2r06GHalFNq2m39bHyeJlTptwlJ28+/r3NDTFkjWMum8+WrSKze3NdBCRPGQRnrtJ+U5x/KsmO3kURFjhy4Xyx0z1IroLv7O+y5UHymUKw56E9vxr9XymKgopbnwWNhCCWJTtb77ba+a3FnnfypFibkKuNvTHSp5kZkeYv5kRdoyR0OR/jTEQz3ZiifAIyTzwCeKjciO2lQFcIC2wN90jgfia+2aWnKj46tJuqp3XK9NN7kF+lxNaXD27+ZOiqyhlPOcD/2WprmR3lhMKcfvCFC9xxTzKrgyrIRtUAD7oBJGM+1SeeqhWIxKcou3+8GOf0r0YzlThFpXaf5nJD3qspJ300V77Dpg8MzbxvjPlsGXpwOhpCIlDxxkE8Ep/eOeKjgYRMvmh/kYKPQjpTIoT5ZG/Ydu1F2+meazbily2/rsLamqs7Jvo3cs20wjHyDL5Uj6AnP5VNNiCQmSTzCSUUL25B/9mqta3JkcFICI1B2S9hnqfzq0+f3c0pBx5jN/wBMwDgce9VVUoz20Hh5UlBKLvIiRDcLMr/O8zOYo09B8vWo3uBbeZE4Y3CDYU9GK4FS2UBSCGGRv9IWHEjp/Dlt4/OopnF3Mlxx5sbFN7Y5BI5+tTGEJXXRf1/wCMTB04csnq3prf1/Ul2xRT7vL2CAAb/vbsnmiXJjLON7g4MbdV/Kg6kguJgEZyiqV3Y+YHIOKaiRwwlmBO9D8wXrkZ/nWic9mzSc4QgqdOSv2JmIVmUS7SVZWO3uO35VM7S/Z0PkYLMN0XqAabFFNfxpE7hE3AZK8sR/+zU0Uk00Xz26RuNwX5twHPBP1rk5uV8rfUwpuU5cskrLv57kVkxs0ti3BcuWx/snAqWSGWOzeeQ5kUkOPXLYxTJpN93DG3RiXbau3kgdParNnCkXmBPuiRQzn+LJP8qc6k42k/8Ah0ehGlT5vZX0jqSXMlxFBLcAeU8IJHowJGBx6U+YJ50jSJ+6CtG23sBg5qJ13DLEyCQEcdQB9KcZDbGORpBK7E7c/Lj5QDn8aypaxUdn+hFapTcPdXu+l3c6bw/apalEyN5wQVU/KB3/ABr23wk5Jym2ThQ23GAAvQ59TXiHh6adJnkVEliVgrD1Ge1e3eFXSVbciRPMbBccrnB6enFfMZnNw1qW/wAz7jKKnJGMFFrpqeraBL5wWVv4GA4x2rslIKgjoelcVoMeJCo3CMANnscmu0jx5Q29MDFfC1tz6CvdNJ9B1FFFcxyBRRRQAUUMM9aCdtABSbuefwpaKAGbe5oR92RtK49afSEZ6k0DEDDjmnUwRgYPoMU+mwZ+Oe82zgeX0FPjcll25GBSIJkCxogM0bU77O9wPOKD5DXz9KUZRcmmu1zodWOJn+6vok9CZ3WNFWRwQxpySCGWOQvkItROS7BG37y1T2ihGdVjIJWrlD2dP3otryOydOVavGvJX5U9PMafKnhLD+GopI8R4XnDU8K8UyD/AFdOUMu1Cxdc0oYlt80o6MijONLk5vdaf49B6p5WFfy3R6lEu6LcqHCVEJHu8RbDvVqkhZ7aTJKmRjVe1vpbVnFSinW/dRu76oZIzm2RickLU1vFElsJ33uFWnXPnJtZDvBNOtUdoXhYKYmek6agk4vdnpU+aU3KUFdaDE33KIQShBqWBRsIRzFIq1Xhjkj8396SBVgoZZWHm5JNZ4mKUeV2bfY0qSg5KrUVnt+pOZBLczPLl4nFRP5W5CESPmnK4RJBGinFPjl8mJt/31NO6pL3W3tucFKgqs/a3s09CVy9sjZkoS3mnZSMuVFOnkKMskLDzMVHEdjkyE+ZmrpVE9U9zsxVenSkq66L8Rz7EaNHkKYNVbtpUfeEbZI1TSTiWRdyIQKhct50C5GwNW1STilr8zOVWjWoQe0nv5L+mQwyNIrAkSpmryoFt1jPCZqBXaKNFKebl6lh82PdbMNgVqzvTlK8VZ6Dg61nQi09NGu5buS/lh4Y3JrC1ZzDlJABuFdBK+eFbYc1j3lzP9mkGPvLXZHmk02tEcVV0sJapdud7O3fRHFarMwHmFxHEK4LVgtzfPMCVaNq7/XvP8xs8Ru1ef6tLBbSuY5cStXuYWSklZaHxGb0542M6cd027GZIWZPLmdipTpVdLreYzI++rtuqzMEEYdjxVOxLHC/ZvtKxrX09O7Tc+nQ+DoxWIlGi9LaCxo/24R5OyQVajI8xLhc71FNVHSSaFG3JKtRAkrGY42fNdMG1svSxzOLjNJuzW/kS22Z57iWQt96rWnlpireYY41NVjDJISdwiw9WbSOHYy5dGC1kppK0ep04WrOnW54q97r8C5dXJmKM8ryiNar2xVWADs7tJSfadkXlwxmYs1TuA8EtookcQyZooxdGcbf0jor4uliaSVS+935Pb8f0LsbxJZykEDYaLN8GOIPhw1VrS1+zwhFgUeZFUkjpDFIZIyLvZVRjebim2m+pdWUqTVOmrJ6kYaWR2jUBVLVc+wrbWbRj789UEu3wGYDzDWnM0iLK0vEUZratGa0houp05dUhUpSpV4827Q2yt8SmHhDVdpyGlQA+WzZqdZQkzt2LUMgW0VQdiYrmVN1Zc1Z3Rz15N0+XlS+zp26D7efy1hcO/ytXRaVcwWM0vmSSCPNc9a2rxsYvMTKVd+1zvAB5XySGnXoupFU4aRPUy9fVJXlK7tt52OwHzzRu04ErCtJrd5eQR5i1i2kke9ZHGAGragYqUZd4OK+XxkHCKVj7vCVY1YQXKk09Uy6kATBHD1KgCxGeVAYwakMQCieJ9+6prZi++ORB8yV8XjI8suZ7Pc+5p1oTS956LoLZxGVoZ9mHc1tRs9zDEXOMNVGzURxhVy6ualleQiIxjyEhrglOTajBK3me1TowlJVb77fI6CxOYZfMLSACrFmglGTJiRWrIgupXhMhJCLV8XEqOjNuGxazhOfNa4oyatyXdt7GjDKRuhI8wKa07Z3i/2NorEhk/fMzAB9tW0uDFibfI+Grd1ueV0/+HFSi6za5bK9zR8uWB1ZZRJIamVkSTKx8k/Mdw5x7Vmea7TDJG/NXEbadjZQ5yCzDn3reM1o2tTWNOV22rabGjGTG7OCXKdi3A/rSKYHkuCHk2cN5f3Tz161XS5f5iICxxt3+1PLPbsF2OCThiOhH1q21utGKEHKasldb3LluTBGoVzgsSCrbtue1MhZrl2QjL4yKJXNvKrIDsZQxVcc1JHhdzxoQDyT6H8KwU0lGXc6uao48ygv1JbOf7Oc43kfKPUfhUkzRAl1cPJj52btUMW550IQfKpJOw5yKdcpviJmEnk4/gXg/XvXVJ6+Rmo80NXa/lcWCVMHy/LD4IDOrMTx65xSxXLQxIXZhyAQmMjn3qAu6puUpHHtOA+OPzrPe+Y+YvmSAggkqw9KTlGMPMaSakoGvc6gDM83mRvlxj+HA98mo/t+xGMmZBuG0LIOB7AVzMmqSg/uyZR3Pytn8xVX+15EeaJgQ5wY8Y+X8sVLxNKlorfMuK5YJ1Y3/wAjtI7+G4CFJd/zY+9yPrVj+0YkcFX8zkcxdc+teeN4guEUGY+X83Lpjp+HNW7bxGwTfE2YN2GIXpj3NJ4qE6fuu67DoVE7yV7dO/zO7+0B2Yo/mIRk+pINQ3F28sK7d4k4AC9a5qHWw6JLJPv3ZKKW5x+FSprJ8mRy8ZdejtWftU5a66G7g/imm/Tf0Nt7x5XOSnlAFWByuCKou0X73Lxh2B2g9qxry+kRELy43H/Vx9G+vFZk+qy+dIpByqnBPcdq4ef3uWLNlThQp80ot+hr3EqRnfHcRxkH+9uFVnvnVMEkkk8d652bUv3YWIP5gG3PGM1ENYe8WFDvjljBOHXdvFZOpZc8bO3YqE1KV0vd7WszdLJv8tnchT8w5XJ/9mrN1KSNpOJP3Z5Ib19Kxn1hleOZOm/t7Ckku382RXUyAjcp9z+Fc86j5rW0Z7DqSlGzX/A/ruWxNtiJ8z7rHjsAKswTo5VG6I2AexxWIl/5MZDj5ScMR24706zuZXiZygQKX+YdyO9eQqkfaO2/UqMoJ+ySdn2/z6+h2/h+4R7meFiXAO4AtyOOQtdZp924iQTdUwFDL296890S4S3syFO+4kYOD746V2enXSrCJthBIAMZXlR/9evYpYhwfLayuedU92T5XtodjFd7PLeEZQkhiF6/SrC37hGJCOcFV+bpkcZrn7N5BE65UZYL5fHTHUZ71c/tGUTQxIkaRjAwMMceprvVaCd09e5MJ6NtbedzYSZIYVLR9P8ApruwaR5VcEs7HDAsG6HHpWYJnKMhO/5sl/cHinzXpILNIN5Vj5Y9BWNSqpJ2KUIU4wtF/MvzsZeI5TGRkqi7eh6VVuLhUhVGciRBvJC8g9/aqTzPLuBjGxAHBTsB1Gagnv0lsHZcxRsQqA4UnJGaw9rzRS6M1UlGTbilbsOmlG8ApsRuVcsWxk/zqpNcBH3LxIvIx1I9agvrxsAqh+UnaO4I/wAao3M5uX2FDHujKk9we1TUqNQ5Lm8ITrc3u2T0/IbfSBIcH5zuGBtORk459qypgMsFTAaMBmTHX+dOuZmlkDvz8mM+vNUXufOhwzqkgbk9sA98e9cHvNq234C51RbWt79XdehXvVEQYoY96gYTuMVBeSm4V5G4k3gMN23AC+9OmlG9kKO5YHB9yecVUkmKwzeYhygyenJFelRpxjq1d3OGtWhC7t71rFOffJHMvylHUbtvUYH86y7kBF3DgoDtQY5P+NaNzG+9RG53Y3AluCDx09qrxF5rnggBASc+vQ8178KUui06/wCZ8zPEe1ai9+5kxRi2dU3oJwNg+Y5P/wBeorTNxMI0Q+ZGvzhvUHqPrVyaF48vHI0m1fM/1i4yPwz1qa1jEcajZ5u/JBLcg+mRXsYHCOdRNI+dxVZKcqc9b2f3FyyiEFsVZP8ASA0j4fpy2Qe/NX4YS5jMuAMjcR8245OPypbGIyARw58wMmZdp4U5BzV23ty8SqJA/wAxbd/dxkH86/ScBGNC+h8HmLpyqpxXxb9ium6F3XzTkDBLdDkDgfSoy0cbSKB5p3Yb1JA4/A1LcyI8ucBdvzAN3JQd6ZEIbhvM2YwwMiD0AwK+wpy543vofH1asfaOmktO4s3Ls4yCAvA7gnikit/LhlmDlBhXTOGOS2DTyx2xyQkuGRYwdvJKt6fSiab7PbLgGIJ8gA6glsg1pzyj7q3uceFlH3pSaTfYhuS9vHtkIeRSq7j0yTnOKVdl3fpIx2FQQR7gHn6VPLdCP55ikkW4CRR8x56Y/wC+anllFzOuDsiyxPRflx0+tLmt011/4YqNJuSi2rb6tP56DJbZoZPJk4RlyrL7YH61Kgha5lJyg3FMdvm/wqt9pDAMmJAdqmMtyMHPWlSMzzor8O7Hd83oaU3K65noy/aU6CShG1v6uQyTnyVTOWWDI+pP/wBjVyC187ZJE+EBKgt/DnrUdtAE2OpDnarHb7ZNOhzLD5SgR73VS69cDJFa86X8M192bVWUXfSyat8/mQ21pB/x8I5MWRgc5wv/ANerP2fdFHGBJGQwQpu646ZpZo5LeFMFvKbAYr/Dkf408xO7uynBkcjLeowaydWTkne6MMQqb91QfNbpv3aJJUlhQuyDIYlRu5UgcmmHMdkEOX2Bd4bvng4qGaQkoOclmHze9WLZXmwVkyQxOdvbJFZ7O8luFFxlH90tNvNeb8yGaN40t2Xh1BUD6H/Cpo3MqymF2QKC8h29CW4pqym/SRXBwsO4n3Bz+tTWYCwyKOhSNpA393qTiuqpJzjyyWq6GMKU41faLVPd3t/TJYWV4o1kDIWY+Uff/K1P5sfkvLJB58YUldvcg/N+tU7oPIsMsZK3EbRvt3DC4yTge4q7GotkiK7TGjMcdsFs1xXurtWNqVSpKoopadNb6/5eR0mgFHlaLMp+zqrHZ/FmvaPCob5Ei+fChj5uPlyemfWvHvDwjhkjZN0j4KO/lnB7/pXsHhK1lt7e3kRgCqhzhhzk9xXymYT9pJpdD9KyqC5bVFd3+Vz1bQInRiqO+xc7uuM+grs7b/UIR6CuS8ORllQxucGQs3oR6fWuvTG0YG32r4is/esevWabuuo6iiiuc5gooooAKKKKACiiigAGec+tFFFAB1WkQEDHp0poOTwfw705W3ZA7GgD8dp0DSL9mIwGqQRJLFIrSHAWo4RFayzyl96sKHkkUSP5Z+YV81Rcqk2k9C6tKpTqqVNLV6rsSoZQ4RuCKWVLlUZ3DpsFTTeUmZGQPmgsCiQbC5LVq6yktVex7FSM1Dli1eK1uNkuWcwBd2TTHWSFfLyDKr0xSkm4BDHhqmXzZRjfEhU1q4/WIezb0PBrRmrq7k/IkSIs8s3cmnpaoXLRsZJw1VwqxZbIlcCpYB5YOHA3CuZUZRk7M6aXtVNOXu6bkjxCLfx5YohmLopRzGjVNMn+jvIRwaqRN5rIofeUrs+FJ9FudcOWjUbc+/L6lm7QkorF1y1TuIh+8QyOVWovtMML5aTJC022m27ZQC53VhSoSlTabMXGjL4737oe1s7TgYP3attsS3yRy1VpLkLPxKSimnSyPDCskeJBuroa5qdtLHVTp81F0I33v9xOkg2ZAHWmrEXlby8PI9RQTm5hlkBAKrT7UAQu8jnmSp0pwTvrvYtRhGm5zSat1+4YmRIQ4EcoqtdzMkpdXLxg1PLCzIVD5MlNdFeby3l3hXraTvFzWqW6PO/eV4T5VaMbJfMLBJG2O5kG6rsu+R2lZ/3jGqvnIjmKOXO5quCQIwacqARXJ78aqbWhspzl+7i7MkSEOHAkdyRWBfRXEjlWxs3V0bP0eL541FYeuMUMkSnG6u7ncJKPc5sRRqU6PPe7ucJ4hbf56hMyKa4C6jezgSSbIeQ13mtoROY1QsStcXq6/aUgmDmHJr6HBytJQWkT81xlGbm60Xea6drEFkiQSRX8lyqBHzxUE0Bma4ktyY4CetQXJYWmFl3Ng1CySkquJNsjV9L9XUo6SPIrU6k6vs6a3s9O7S/zLkVs6xsyb5ChquvmERqyYQN1ppaVg8oV/L21cYBljjBWLNdUFKFO7X/APKkvZT5d7k23cPL2PuEWacY3dYiGWMBKrx27JcsoyYDHVyOALCfKdW8w8VnBqCjKS3/IpYbnt7J6psbxEhSMM71ZiZLppzI3lukVV4JkuYIjMfKZTjP41Yv4Yo5rm2ikDljW05Rc0pb7szoUUn7RvZpfei48yxCSKIxS5TGaoXDCSYz3EmZBUt3OEM0cLAPE9NjuhCsaPuQKKdKNvf77eh11J1q0J6Kyl+BYkDKw8hmJqwIUcHywXd5Kq/aWhkhkigOTJVi6kH2+eQ/uo0jp8vK7N9yMJTjSpud+ZKSXyZPDCZXMJk8vcaigEjKgmV2VJaSSWOT93FyBUNncyLiFnaNnTFc6jNJpNW8z1MRUVOqqkoNvaNvvLUhWS+3TeaLcNS6a5KPIr7EVqZegJF5UJk4FRACRY1cLGrHirTU4xSemx5mJr1MJX9pFJye/r1OohhluY1ZpHfzZa6mFR9g3NJhErgdPuZTZkwHzHYV1MepDDRwoBtrzcxTjKMbdT7bKsVGVCVeot1r6nUWcgKRoQCitVqMrK87RyzGN1rn9OuIY/wB587h1rS+3RyorsN+BXxmMhd6d2fYYWv7JQ5pbr/IvRW4cFCcI5q0VKrIoItwaobgxz83mVZHlO2JZD5hNfP14vmVS/wAvI+9wtb3Ipq7vp+ZpCJ50X7oG2tWGdJkkiJwStY+9TKiMPL2mrKGRHQoBjFeTzyV9dTphUlHmkkutzXtV8y4jSRByamiYJbOEAk3Gs2CaSa5VxgFK1Lb5WRxJ2ovLmuuwUKdSXvQTv5l5bnYkUnLnfVr7TIkKZjc7/vIijKt2xWajGbJGY+asJfm0mGDvJAx0z17V0Up9WtDqc6itTb1X5FuJX80P5vmxsxB+g69Ku/6lEmXcI2wSRlufTGay0kDFkTAOM5dtuPWr1gZkiEkj+XA6lcnPb/0GoqPdp6FL2krRpq+hZtQZZmk3vIWJKoF6fXNT275faxAOcBWz1HrioFjidIQvD5OR65q5bvveOHB2KAVVV5yPWu2OkVdE1bTnFp6bMkme7iaNvL6gj7x4x69qJvMZEHJJUZC5wT+dPiSVnIY/JI21wFOR+uKbdFHyqMUkUlMKvpWk7tW5TFvXlgtb97mfcoJd5ceWmQG6/LntzWDdTf6QVB3SHABToRjvW5cxvGiKku856cY6981j3OnfvJDE2QWy3TII9K5qqipL3tDs5oRtGWhgXF0YT5ichFPT689azpppJ5dzlQdoAbleDWhcxlFZnLoASPL9Qax57WSWZXYFEYgjrwMV41ehOrUTvq9zW/NFd/w9LeYxH8uWONW8yJ2+YnPGKuQyGGJYShQMzEOW6k1TitZJZXBLPjlBuOCfY1qraGICOUL5gcE47ZFOkqkVJpNpdjow7pKFtnva9tdyVdSaGIcbyg2iNV5z7E1Lc3c8kLGOSTlBtHfJ6jioAguPNxxscNwwzn6e9CqHxnHydAjc1DlKKU3E63OrBe4ld6/15kkupF7m3i5KMoGdp4xXPvdyLC+87JATzu7A1qMxadsR7Co/h61hXG/e8OW8qTAzxwP51hUmlJNSu+hzRjDlU6jbS/Mgkv5QSjRhxGA6lVODmqc17NbK+HJ3/wBz74B9MmkmLi73vgIwEYPOT781Uu7fPlswE5DhXU4wFHpWcalS6dko9bmsqMo2nDda2vfQuW97K20iOQRRgEq68nH4/NSyySysqnzMsSRsbaAPeqRt3R5I4nEZZQFDdhRbRJFhILkSvjnOWqKk6jqc6dl0NnCckpzerRctzM8vlSIeCV27ucetbTziJ9p8yMMoA+UYrHt7eVfMbdIZAwGEj68elXYgJkG2M7wAuZvl4ArhvP2nMkrPsdCqSjOKjFtLXQ6jTblYpo5GOBtLfe9OoFdZZ3D7d5CSuvKDzCuE7A4rjbKOVrdHzG4C4PTrjmt6wnIiWMn95kFXXpketelRqO/s5amaipSlyrd976HU2zm4lEsu+Mq4Qhum7HHvWot0LbE008ZlJwd0nQe2RWFA7m3aZ3zsG4FflGT159ql3PtHzks2flDcEY65xVOS5VFf0jjVFynKMFoka7lWkC5kEZcsCOjVBNdF5sRnZIB/e42HqKzzJGm4PPISB8u1uelQWMwhJbd5j4KjPcHufpXRGcYxte7OqrGaUYTne60NCW9MzkxBvKUEABh8x78VX81H3ed+78wgKpbp6VQZxEnzgL8+8MrdVDdqiuboTJHgodrKo3MckjPpVyqKMeS+h2yhKVNxdk1vb8y69yrJhZeI1BMh6H1rOuZ5kP7yTEW0Krdhg9aiNzHlRn93wct7jkVWR38oqXyqqGGM9B2ri5HzJwekjljRqwfP9hedvwJnuAqnJdMA7inTg1mxSlJT5fIO4Zbp9KkluvMRIl/dxorEyf3iPaoEl3zFVjAjUEkBTgH1rSjUilZvUxxCjG3I73/rYfIyNtDfeBA+bK96zJkFs8gmJDsxPy9OtSzXDiYOMyIwAyex69PSqu9dkoWWKTILKdp4yfWvbw3xaao8KvyVudQk+daaqxBeo6DzB+742iMdgTzzTkjlfbtcjcpHms27GakdDNsOPk5O0e3+NAJAAQgOSoK+gJ96+3wsOemoW1/Q+Xq11hYOTev9XIWsmmjSeR2/d557MCauWtmwmEWPJcqWOV6np1qSG3LmNgZPlY7U3duc0+2y8CloyZNyb13bX68V9XhME6NrPRnyGKx0uZq233FqaEossiHDmb95Hz8yDp/u01EIWZonwRtMZ+987A7h+VJhxct/pAYhTk+oOcDHqOlJMHS0LIcbwSBxlGIHNfV4Wjyqy1bPj8XWbd5tPXp+Y2+mkieRVGd6F1P93GBSbliEJKYglIUn02DjP1LVDEZJpTGp8vy1KE+o61KZku7bn/WLtZh2GT/9jXsQj7GVpHiuU1Gbilrtfr5Dp1RPKaMqCilkYfMmD1qWQSFbjehDgqiJ2GDzUAjFxCIusbRHyiPlBI68e1TRyO95NIpLpOAQPqoqotOeru0RThG86kba2SurWv8A5d+pUktybV5HHyHDAL6jpn+daEsYhMwllRPLmKtIvfdjpUW0zJhouMnjzOgI9Khs0dfOun8uSQvkqy84HBJ+la8qq6uVjRJYJrn1utflv8ye3uCqhXAQNlTuxwQOen3s02Ak3tuw5j58ohepfPWltdhkaFsF3ZsR9hk5Jz9KZGHF4kidY2LAr/EACBxWbgndXsc14VrVVKy6d79i/bQid3jin8oJKy/gB61n2d01wQ8gPkBlWM8/vAO5/u4qQs6IQhZ+cvt65NTS3p82OT75Kjaq9sjB4rGMHG6tudkJxrWTbTj0T30srD4ZnSPE0h8wEjA7rTI43keffLslAB37ehx8344ojhMPlzufMclS/qBg5p0FuRLKCP3ckh4/u7l5rSlKMW9VfzOCHtVGLkn8nf8ApklvK0ipIAAXYMC/YA5/OqtoklkIk83e6g/L/ezmp4VW9degAUFce4x09aS4bBWBR5QUHh+uB0rdWV4fMcqn2lBrta1n56FiByih+jtGob6D/GrnleQ/mQynleY2/wDQDUH2L59hwCSM/NyAec0nl/Z/JjM/mrON6+uc9650+eVlLQ6KKqKPNPuMW0ll8xsHzxhvM/p+Aq5DErWCeTLvn+Qgr3BPPB9qii2uwjXKOCSCvzbfr7Gp0ieNHjaUvOGCgDooBqm5T0utLbndCjSjOKpb66/odX4fWSad9nySOXAJboB7CvX/AAYbbY0YJONoO/OeByBXinholNRWKN/3iyBvl7gjoa9n8L3BliO/aNkhaSM/KT2GPavksxp+zqOLb+X5n22Xtygpp69e1z2DQJPI+zHHVcbdvftmuxjbcgJ4Pce9cRoTSOyOSwCEHB6ZHbNdrbj5S2Qdxzx0r4bEfEe1U5nGLluS0UUVxnOFFFFABQRuoooAKKAdwzRQAjHbj0owdvFLRQAyOMJk9z605uFJpaGO3JNAH47CQTFY5pRK5FW7dmsUkeaSOT5qopAYnkYD5AKkQuLkjBBAr59ODbilozSlONObdr2ejHzmWZG8oJFEWqRHEO5VdJH21Gs2N6fOQaWGJD8zHynWnCKdKUUra/edWKVSOJi4wTl9pk0SIyhR0DVJNI4yd4JFQxI4RYyjlAaSK2QS8SR/MaE4KTitGOM6lOUp1Y6skQtcpGiuNjLVm3V7dpF4BxVcwAT7zJgK1TTCQPlYi8atV1rL3YGirRjTjOrSUnHa3XoRpHIjbXjjEYoto/Pmh2PsFWFbfcoYj57Baa0DQPGg2g7q6qU24OM1qaUKKpq8Unp+AJGjyFnGAy0kziFwEeMkin6lIqsQPLxipLZTEQzCNwwrK7qU3yt+VxVpQqTU4LRWX+Y6zY7AsUcYMgqfzDHMg5eOoJXcpIuxAVp80K26ASEgCvMipRiozWrE3USTvotmAQQpOVTzd1Cl3hdoU8vDUqwmKYPLs4SoZfM3KVjJDNXoQipVOWRpCoqUWqsFyrS777kkN0hZRNsjNIXbGyEhAafEbd43HzRMTSSw7HMgMZ+arlyQ0s0/PqEa8eXlaXLLS6EMzuoViQi1Yss72kYHpUaTuibiE8sipUEm1UXy5EY0vcnZXONUatGPtoyTfl2ElTy3LlESLdWRfPG1uzLIjAGtyWYrCVbEkorC1NhbAeSMvJW1ON3o9b/gc7qqUnCkrRSu/uOD1ubeFeHYAy1wtym/ycyjAFd1q9uYF2FwEauJ1JfJ1iOYkYWKvq8HKLTjE+DxkI1bVZa69Or/AOAUZ5GjZvNDTArSIs04V4EjSRpqZLbxSPHIJQSlSbo0lEgkDA17SmnFWd3+R8ilKjJUamt9fn/SEtVCRKIwXkC1PEgYFtqiSqttdQ6pBJcCXy0jNPj3zyqYzgLHWqjKcXGorepx1aNTm13ZcaQ3EfldxS+YbeHCYkG7NNdjAHk4bYtPmjxcCNCtt5Y6mtqKi/iXurqc8YSc7Xs0+vdE63G9YxGqItXru4iSQzCJC/lVU2LaLI0si7mbpVmeaE+WEt1RnNKpTjUmuW7XkerRpzjhqvtXy2d/w/4IzayxOGy5K1Zht/tDoDKIDVNQJSo3Mokq1vjiskScO/7yqkrKKj0OTL/Z8lSFWN13JheQ27BbYb5zUJ+0hoxlXkdKmsYWS8EpCRqKHd33LEP3m6lCceZw0fqa0qixEnK7SWyX6jlDx3EpikwUWoWvZmt3BIkVFqxBARbLukXzMVUuLUq0RDRxs1axnDmutV/kd1eVWcYrDxT1d7dxm6cFo2kVED5q1n7PEzRuuJHxUUwUsPMIicNirBhjS3+V/wB2lbJU4yj3ueJhoe1jUjJrW9vUW3uNsTkuIea6OGc+ShCIjqK5SytDPo/n3M7RRNVu2nuXKDzwI81hmFCLqXi76np4LEQwMFDE35X+Z1VtrCQzRl0j8wtW9Z3B2IQV+Zq5HSr1J7jzfNXyC9blmHSFHJO8NXzeIpqbd1Y+7wGOnVqe1irw2+XQ6K2CCZUckvuq/HMVhKEZyKw7PZK0WceWGrYZTFAI1kyQK+Dx8YRTikfpGDxKrR56KfZIs28u0q0pHl7a0E3yK+8mJNtVLGVLlCrgl2NW4wZo3SMFFIr5+VWnK0VHbqfSwpSUXZNu2rRZjkHyBCvyrVu3BV1xID5dVIVMUEQyd+anScwbgRtLGqUXGXuPQnDKpUacla+nzNCKVZYt7BSwrQ83ycsEUAA7jxk1moHt7dYXjyC1W9xQfJgkgce/vU39naMNz0YQSqvmaTemvkW7Y5fft+TaGG5ep981ZimHQOP3ikEdgRVZGZ7TLxsDkZLLwCKktFk8hzI6+YrAJt6jJ7iu+NOG7RxygpJLZ+vbyNJLkYB2Z7D8O/FW4gLlkby0OT8qBuoqnbLDsKCPM46+Z355xViP5GBJ2ORhVOPl5rp56btGLd/PY6YwdJJ3T8l+ZYJ3qwdREsbYBXGePanvJvRnHLsBkx5UnHsf6VGC02EMshO/npgVKl15YfdgxhTjZ1z9MVpPl5r3MpJU588XfyKboCq4jIAHyq69D/tGs77O7IzE+Wm8sdvTn8a12L3MKnDmQkAjngfQ1FNbh5fLWHjd8zmP0/Gs1Rc3frcuHLUmk7pHMzaa7gvmOPGcboyxNVRp5+YMETBwNuckfrXUSWzOmDkIhOPl+8D7ZqSOxG8DyI+Bx8ozWjow5uZrVEzprnk09+vQ5q302QSBVK7NpZV7A0q2AiiieTG92yNvX8zXVNZKMmTI6Haf/rUCx5LMiIOimXp9AK1VpPRWRNOEtFG2vc5e4tTuRBJ5SjrnH86r3MAtmGQmcjCL82T65rornTU+0KrR+WG6L6D1p93pbsBKnlyRqRgHCke9eViaMJuyPQ55KqnU91P+tzj7yF1mIQ5fbyNgx/SsuTSjM4YhY/mBYp1P1rtZLYMolkLlGyB8ob9azrjTAz7Rh9i5AHr6H+9XL7KMZbdCt7Wab/TzONutO2vKZRnamV6sCc+tUH0vazNN5ckYbPzr0P0FdhNbSy2zJJiM7wAF/wAKjuNMigmBluCZV9I9oxXPVScWu3Q7Y0VyupGVpP8ALschNaqVt5IpFAZgGyvpxwKeNLESOIYFLsdpG3aFx/jW29oLe2cpHGhHJBXkfSqawFZkhc/I0YJ/h6V5tn8Kf9epz0a01UfOtNvLQyDbtHCSXT7QSRj+7j0x3q3DHJBHKqS8oBxxmrUtsjfu0MZkXJT2FT21mgZGl6cenP1rzPayacdmn8rHrOEoU3OyS30f4Ey5itgShj3A53L245rasGMQ44MeVHr9awILjZcmRgSSDGyjsD0q/BeyWrOZDlyrgA9+eOK7qfvr92jOhNKPNKKu+z+R0dvfCSWRBJvcsOJehXv+NWvtKpNI0cgAGQFLccnFc+l0LhBIpAyBmNeoOeaulj5gIPmDB52jjvXQ4pWvuivaRpWa69C+bv8AdIN4J4G3jAwevSh5wkQVTw5Kn5e1Z8tw0aL5UAkyAzAfLgEe9RyyFVTZP0RXSTleuc1Lkla+wpQTqc1vMuNNNFCrPslMTbW9BntUU8xHmhjGUdQVKKcD8PWq7XziJyCQdoztYdR3qHfLEm1yJUYgLljkHPtTUI/aRdaq72ha/Xt6ItGfzkURnzFAAdN23B9ar53wiEON+eituwahPnG5jwRLsbJK/KOevX0onWVJg8kmAyt8m7ov5daKdSHNyx6HHHEV5Q5LK0lbV32/UbNi3aRN6m5yw2Mu08jPT3piuzBjGBxnPTPX0pCiLk75MkjaH6nntVQoY7xX8xkEedqd1z15FdHKp35Xr+hzqLqRVkk/J6/d0JLgr5D3aDkb5Qu3jA4xVJvMM0gR2QSZwu0YLAc4qaac/ZyIzsDZ3KenPY1RuAIZmeVEcFjtA6hj3616uEl0etjw8TpFu2uq/rzLkE5ZMgokj8ICvocU37ShWRm2FM4X6g81C8iQrLkoHY4wy8ghs8dasz/6Snkl9x5Y7unXOMD1r9TymMW17ROz7H57mDUk6MGuZbJ/eW7PbIVnVzt542nOPb61ZnnjDwxzoHCusok5yAG71nQf6LOZX4+XHlrnCgHiltlN3eMWcbJIy8g9CO1foNPDxir30PhMRmM4rl5fe2sWPPlCoJ0j3lsKF+UnrzSXyj7TPICTHlQ0Y7k9KrxqbiVcn5xGMDae+TV1VtninMj4QMAJFznIOOa75TpU9UrXPBpzqVf4iSav6fMYkzIjpAn7sIWIZRkk4pv2tbwzNboXh2h2G3bgdgPrUlzbrE6kyPiMbPu8EkVZZpJrjAkAj+4ItvBC84B9crVqUHpFf8OaQUZfGten9fkQXM8sVsY3JjLqVEu3pn2/Sknf7IsaIAAHVSfXFSTzzW4CACA8gn72CD/9lUdpEJGklnJ4Rd47lgxGRRBJK8kvluS6Uoc0qTfM977Fnzzc7lEgQqSvyr1O6qUaO1yZH4LrJGy+metRSWMsyeUJPLdUKk7erZH61oebbPKIzIT5hyXb+Jhn9PlqoWotqKb9OhLl7Wlyzi1JPr16/gMsPLZSQQkhwT9Nv86TyZXlIB+4FbjqR0xRKreeG+SV0VSw7ZNWrSJXkNsCGcsAhXpkPk1MrvVW17mMI0mpwjGy3+ff5kX2p1ywTyjIxXPcY5BNRW9zdtDC7P8AvJGCKWUfKA1Sm2m/tB8yRiMHlD7j1osITPeDdyAymJ/c53YrdcnLotgbUJqKvdrvb+n2I7syyKI12CZlJwv8Yx6+1S3N/HJJiAlwNyZXqemDUFtLLC6Oi+bJIrHaGHboPrU0SOqxfaVMDq/C8ZIGfSsXCMZczV7fizoVFuDilyrr33/MuG2Plgx4MiZYZ6DPQZ9RVfzA32eNSz4Uo0237xAOTT5gWlZOAiFTj1yAMUyQ4iG5wXTgKvYkEVcEpRvNkVKkfhpqyWnr5j79gghJcSnaFJC85wP0qa2dFhkAmyUcINy9CBgfhVdhJcQBo3KTsoPlBeinA6/VaveSJ0YySAYJP3TmpcYqKt0JpUnOrLlld9FeysXEkmSJzgOQ7EFMKTzx+FOSQu0rR7kkAU47KD7+9ZUofzEjtU83YG2Nu29TkDn1qdJ3hjnzmMbUyA3G7PArnVOUdYrQ9GPtKiXTo+x1vhvK38CJPGXDEu/dgeQMV6/4SYv5cq+X5a53B1PJ3dOe9eKaC0L3MU0suQrAq6/w5/wr2TwXKY/KCPHPArEBR8vzDoTmvlsxhOU/edmz6zANw5acWkeu6Pcs00ix8r6bepNdtYHNuvTjjA7V5/oOV2ByMbwfk9Se1d1p0yFSkcbgDO4svevjcSuV2PpKknJal+iiiuE5QooooAKKKKACjI6buaKQKFJPcmgBaKCdtFAB9KjjLnO7FSUUDPx2jHztGCI3xSxIXuGyTJkU+HYVYxkvLG1LJHPYl3VBjdXzseSVuVX/AMzeTkoupTi9XqkCzedduDGkcZNSfYS8YdIopnWke2QECOSSXdT/ADTDbvFHyAKSnOlbW6/I1oSl8Um97v1GJIYmjwSAFpLxRHcqFAfatTLG2V83HSnSjbuddz4FbOFp829xxSpy9pVber0IPOeO5ULgI9WEd0Xg7EzSCVHxJGP3hNL5LlyJDwaireVmtO5h7WE6X7t3s2l5C20hEEkixyHYKMsluH3ofMWpJBFEio29Yy1PtyiSfIRlGragkk3YJOo4pJ+9ZJjIY13ZDiTc1PkuWhQKf3RzTJJS8wkAcFzQ6vK3zZcipnzRkrKyZt7mHShBXT1+ZaSVJZjM4GxajtlL7ieuKbDCGlMbP+8FOlZ5rYKI/Lw1Z8/JzK9+x1U6cVGMqitIHjLo7fP96rG904zximETtEWiQTllqRwQ53Bxl6qMvatOWhm+XESUZ3bfR+RBPK3mPH5Z2Yqtc3IH7mMyGQNV2Zk+dnO+q1vB9pc/vDG6mtoyjUacm2o9jCpeGkY3trfsyD97JGIYk2CM1sWbSN5giyI2aqrs8M7SPG+Caut+8to9xwC1c0ZU4yUkrWHCCXNVje/W3qV7z7Rat9o34RVrD1u4eGMnYC7Vv3ORZ7lH7hqw9XBkiBTkOK9Gk41Ye91Z5UY/V6VWMU1ft5nDeIhL58gACBRXDakUNzIxzE5Nd3rsQmE0YPBNcBd2xuJC0qBHDV9Ng05R5b2t+R8Dm8qNJSpydr2aRXhjdl2AmSUpSgSrbzvE3nNG+SaYWEVuwVsvEaspDGsq7V8qJ4q9y8aLXK9TxKH1Z4ac6yd4vS3W5Xt4Vi2SKyqzVMbhbeSSLeFjljpywZm81SJArYpfImaeVYEaQBK9BTjNc17nHSoSq1YxqPlurp+QyW4eRRG0jFkWrBeVPMnaLaZHqvb2rRwzSy7sF6uFHdYWdgHi96UXST9m7J9SPZxpXVuZ7WQ6DzlvUn84rH5lWYiZis0eY4ZGpHD26CcYlMgpHt3M20/uAWpJRUFC9rfluHM1GMJap2evcVZI8zAqYyhq7JPI6puibBmpJ0ElqLdljHzUsm3TrYyA5kZ6zSTjzN6vQxjNU5SpwbcVf7xwtppcMz7BvpRbtJcLDGyIEanIkHkCQIYjSzTHiVd7hZaxppr+EtUezTjRSUrLo9PIjtrm4mG5xvG6oEs5LndIwk3k1bkke8tJVFysUrNToYTDCweSZ0BrrVRKSdrXNaa9tU5aTvZP72VRceVjzYxvY1NHCxhS3L+ZsaqjJJG8TSgxeYtSxF7q3kgWV4yFraLk5Ru9F/wx5FGpFzmqse9vUdbzpbRi2cmXA4p0y+YwJuGaJjSWd49isiAB5JIaVJGup1cAmMRVpOMudqT07mFOMZRtUtzSv/mamnKIAiRpJuVa3DcyvMsezzRisHRMbyRIcyNWzp5jLuYyoKLXkYp+zbUle3U+9yeLjh403NRd1e/Y37De7EShhvFbekwmCEBvML4rHsXjLwB8E763IYH82M796V+bY6KqSfIrH6VgIzwy5qT1j37dS/DNOj8JK6Cro8x2xGcZNQbnkfhAE3VfhxJEAyDIFfPOnFSWh9dKUlFybdn2Czk2tguAVarrFEtn8pyhZ6ghtzHLLtMWfMqRIjExZzHOC9ZTtGbnKVkPDT9g/Ywe7Res7t2YrcbQiCpbd/s145O7Y4GwK23II54qBj/pbRogSLNWy/lucSjeVB2MwqYKKk1Y760VKone6T/EsJPyzOSEUYWPdzg/nVi2kQlQnJLcgMe3ck1XikdNm8HDKPuL0x+FEGTGJGcJIxIG/rx6V0KTi+VaHLVkqlVaW3RoNNvk8sg+Ucu3y7iCPSlhnEcL5k6dH9ceoxVe4lV44skO7AZKtyCKhhv5D5iKWOCAMLyPrmtYe7Gy17krlWIUr33RtJdoAswOMjOOFNRW1+PtEaIhQFufes55FkkyEAk43E/0pttchHeTn5H24+ldSqUl7yR2ypuzpt2TV7+prpOdjTMMZb77/X3NWSzS7QCp4DGM/wAxWVbyRvDiUBELEqdtaLairhSCoAHALjAI9TwaHUUk7PUUFT5VOenKOV2cq2OjlSjd/wAqlitGfzMkoNxK/LuP61DASQC38TEkpmTP0qXbslVY5NgHJfaeQe1UqzglF7l06kJQkmrLp8yZUkMSBHPJO4BduRUk77IIVA2FSWPvnt6VVeQ+ZujkG0MVO9Sv4YNNmLpL5efnC5/E/pWykpNO2pzTqeyty7el7eYsmfJKkY5BYcqTUNxBJv3qpdNo4XGPxzUq3aXHyDKSqu0++PpUMl2hxvydvBP/AOuuGpB3baLUW6qU3dL7hrxvJDhIjHyc/MG/Sqf2bawLnyT3H3c4qxLMhZMkcLkhcKnt6VTvJYj92SRCMbgc459DXMprXQ7Izp03qtf60sUryFt7FQMrwpPSsyWFy7FkCYB/2ulaxup9kjkHgDaGw2Pesea4ScszEBNu72rx3Nykkd1R1Y+8k/8AIoTQExCMMTnJ2t7VB9kWV8mQxJwGyvBA9KuXSGG2R9i4UEFk68+lVoLgiPOzqdqFuv45rCpZQd1e/wB5vCpTlFJx96xSUK11D8nllCwA28sp7mqdzI8JzHJGh3fNnDcH0yKuzTCbYGPziXn1wB61RvGULMkWBKiE545x/WvPtHSTun0vuYStT9yT5tiSS5dFzIkYDLxn296mS7dHAeD5Aox83J57VlvcP8rcElcqjfN1FOS7COCXjdz/AAL1H4mqjVtrB2a37GsVh5pQ1vubi3JRCVjcO7EkPjOMdatWmoJFDIhIkIYjbu28/SuZgv284AxPlyyluGIAHtWgmpwwsI1yj7RnfhQCDWzrKbvfU6FVjOz/AKt3N9JdkLJGC0oHIb09qjN5LGgKYG1tuPVQOlUUvnA2A/vWUgbV4AHWhJ5ZbZnXCbmyXDck1bpON0/l/n8jz68pVVzX2dvUsteGSIExxpI7B8buwGcHNK92+LcqQLhuHAxhcjORVeGfYjygvIm7d5YX0GOpqOa5SSOEj90XRMBumfwpxnKMEu35msajpzu1bT5+RcuZlj3SRngLyfYnqarJ5tysskUmwK20hlOGUdMUS/OmZGLk4VtnsKl3j93lymFHHqc1CjDnSs790aTTnbkldiLdnYuABI25d/uOn+7imEGBFlUqcFldm6HGCDUmHcAcF8sTuxwSOfyp1zAZXMYPyBQAp6EYrro6Pm62MarULThJKT6Ly6kEs7nO+AZReXK8bs9hmqbs05Yu4icZ8vpx61cklZWKtnABBRW6nPGKr2a7XkU7iY2JQP1OR+de1gKala54WIk3Tl7SyWr17leP5EIOJdxC5MYVye5+lJlILZpOo3Ap05wOM1K9oExt8vMikMEXnPbI9qRwIIUJcSxMyL8y7cZJ9a/aMohB2jzep+UY6vU5ZSe68rEk1wiyFhtEbYPGOMdjn/eqwJ3QSMeiMESQdyTx+BqvBeW88irIgTMbEHhgxwasOZhE0bBs7R824YBAH/xVfc+zjJKFn8z85xEYRl7RN6/g+xdhA/0q5cAIoBEm4/OA2Dge1U5dzNLIoKhiSFXpzjAqRppDAsEZ+RXGJGzwu7PI9D0okgaN3aPBmGAnoT0JxVUouMbSOmSsuZK1+3XyIvtUrxxBh5k4dgOnHGM1Ytrgh3CIAEUyAs33Rn+dOZzCjQLFEPlXCcZGepzQ8584KQAhyuP7yk/0rRTvLSJlHCxpyajN6XbuQxvcF7iBZPOfnIXGOmR19auDzrS5C43RIX+f0JHNVZI0SC5Rf9YwT5FXpngc1dt5ozdTk5wFUM27cF3D0+q4pt8k9EOFSMeSMW07/f1IbaeR5lLR4iVlcfN0z1/Ooo0NveeaCCluobB75bHH/fVTWUphv0EkeZJNgf0AUOfpT4ItkuQ4cSIpDr/L8DVKs6TcbdNDonS9rNyvdP8ADyI5oJI3aIOeQFWMr6NmltbW7d2mRNnln92644JPNWmctceZOh6rn+lMW7J2TN5ojONyhRxxx+tZRquS5UjknCEHyXe/T9fIjuyZXiiaQmSL5g3rnqPwp6O81sZkQwOiMUZugYkc/hUEbfvgUPyAnB+6SQO9Kl2ECznIAUu54+mPxro1slFbf1YzlXi6iqSfp306k0t6FdipOehfbxk+lSbvtYEyYEu4gLt9OOv60ojV5pCEG3pj1GDzTHcxNGYwDcNuPl+pIrFTi2lBe8VGcpNymtP0H3LTRQuquuVCsx28jmiMHzVklKERgEP/AM9MHnj1FPLi3VEL5jdDv29uael55yPGkYjl3Y+X5vmxn8qzba0j/wAAmq6CfNza20XT5ruNeeTYJkJeNkXY4XkfNwDU7q1wuVJSUBYwPXn/AAqOPEnlzLGRtUfeXjii2VjtjLgbgcnsCDkHFW3K39X9BThFRhKsrXF8h3udvlkOWU53dAPQVfQTGZgpA5Tjjk8iqjNC92TEZC8YIICnqD6mpbOHz2Jtwcs2RnqMVEnKTtfRr8TWC9mrRTtrt/mbehs89zB+7wiyFieGzwRivW/CreXbh2K5Rgyk+pI6V5To0c2ntOI3iilIRlO3+LPNeueCVMMSQnynRSCyn5goJzmvl8yl73kfcYXDKnGmpSs2rs9f0ZB56pywHzFt1d1ZPw0YA+U8Ed/r71wXh2Ce4mQrKViOCzDCg/SvQbVVEKlRjI/E/WviMSfUYjlSVrX8iaiiiuE4QP3aRegpaKACiiigAooooAKQnAPWgk9BQ7bFJHWgBqHeOcginMCy8cGmxk7F3cPjpTyQvU4oA/HeYMJYlLl4wtT2wXypQ5+cGqljI73jBP3bpU89wJZFEeVlWvAp3ppQdvkddGbqRlUitNCVYJEbEaeZ5gqdJ4ptysnllBVbJmix837qjzgkYSOSMyBqbdk4w1Np0qtNpwdo/wCaLCxnerSRPGGNSFA8qbn8p6jhk8yFoXACNUELCJuMPkU7zlLa1jB1LJRVuiuye4tmNwhBAIqZiqJvlkcPHUcmweXIZHINO2NGz5JADVpKpGUUmlpbc64SlNShRSt59RsC+ZZqzHJkq4qokIjjO+Sq7ziWE+WXAxTYrl7iFyXI3LSqKSdo7djnS5Kb9pukrehYFvC7RzKZMqajuZkhhRng+eRqIZhsAMZk3CpEOy3+yyowCmiHtJPlmtn95lWoupFK6joh0F591kMiCNas7ndkDcvtrNS6ZckRL8tS+dJvilCDIodLVpouniJVKdqLulo/S46EwPIreRvbFWZZF3LHGmJDVdH8xJI3j4DU9vMfJUh5A1N8s5LSyOupKdL7Vk7tMjdkSaTf+9GKddhJo4yM+ajVE8Zg81gC8ZFJPI00zFkwUocJapKxzU7Qpuklrp95ctYoZljfzxFuNTWccLK7gFyXqlEZQSyEZcVbg/co+ZN8jiuacHzcl/8Ahjpp1WnGNrp/miW/URWhddxdTXM6oruEdt4jrbvE34YEnBrD1tzEh3SeUy16EP3WjPIq1Kaqyg1dvT5nDauwTcokdEdq43Vt0bBp4fIQ112vPAyShE8i4K1wizyTylAN6V9pl0b+9E/Mc7gvaXk722t2I7eCVlIADYfNWzbzxRfZWRQWWo7GV3+0+ezKqR0kDFG3JOcZxivXdOpOfM3seJRrKKnGpezSWhIgSV5o42+SN6k8qfzQIMELHVZTKkkiYLDbTpLYuVbz4wT3NZUqnLuzjmpc/Lt5Gk9k91cxjy1MsNW0hi+zCcSGSNhVQq0ciqIGc+XU8cTQxt+9OxTVOCqR5otX6W8z6KNNU+TlkpVIppp/15j2kRo5PJn2xBKa1wbiCRUt/NGabbwhYUTMZCio0ke5mKW4WSLFaQovnit2jzsbSlOsuRJPTRdyyjkW80SJsdmq3dWv7pZY4yXRqZEUJcRDEymiWB4tjK5Dla6U4ynq7eRg8JUoValCurtdSy7W3lAqVYoKbbfJFIZF8szPVOOWV/LbyTLxTnuPMEREA8/FZOnODstL/wDDmCxsvbWb5YbNImu7YiaN/mDsaks5/tMcHlzyPJSRsZ5VikUvLnmqM22AwR27QmVJa0cfapQ+13PRSpYbEvE0Jrla/MnuUV40jmLeaBToFkI86BXld4qfZsbkF5tplkFDqbS2jVYyDElNSlGTSS+ZzVMDKo41o6RZHbQpJcBZUDvEat20ccczyKhjRZKrR3DRmTG4x4qFp2udxVFjBar/AHk5b6ClUeFkoON0tS3HMA6F7Z/laujsZds219+yQViRah++t93yIyVqWtwc55B3VzYqLqQcUrs9/BzjiMRdSTjvZ9zrbLYrxENmTFdBaJ58MYi8wBjXJabIJsyAkDdXU2jkW8cJkx5LV+d4+EqejWp+rZbinFqUIp2XTsbNsE2JJNIcx1cA3z7FEXIqhZTIshcIVTbWnC0auSCDxXyk73vNbbH2GGxNOvKMJy5Yu/3k1nAVdVUYjDVLNCbYfKQpIqIbU8qZzHGFFSAnfiRMgmsJR5qnNdW8zubUZWVkulu5ZCKkKF8yNtp6N5Lb2lkJBOP4sfpVdY2k3Ek4WiN2V2XY0e1c/e3HrVU04L2mjfkaXk0lKSur3v3NFXJAMbs5bnKtxUQnOAWLj5jgK3XHpVSZkQiXy443YA5OVOfes65uDMikSRZQnbHyvWpgpSaaWj3OeSdSpFx6eVv69TSvJQ+/aCHK5Ut8xz+lRLOsciAnB3cHd1IqldS+ZGm7ALZYh8YGOKoPduu0eZHhcgYbgn8qy56ido2+Z2UKcIzvTacmtb+m50HmtNLI0km/CjaX7H8KZYXZtmk3XASVnBHzdj19awWnm+zmXKxISF78n61HbaphwuwSEscx/dPHuamDmm07fIPYOpTTasl3OzS8iOMSeZIx4O5vX3FWZrlYX+zxoCWUMT3wep54ri4dXdJP3kRROgHmK2P1qSHWcQuskjxsjfLnCocdu9ehSqcu7v8AkVVhUUOVu8Udk9zEixJ5rodwH3jGSPbipkvi8pBkPlAcfvOtcP8A2wxYkyjeWyCG+7Sy63skH70NwCFPf3qZ4t82ystrE+ymvejZvzV/mdrFOJJpcOUPU4Y5U/SmSarEUji+0efJuIc9xj1riP8AhIy93JtUIM8gfKTx+NMh18vEuFHyuRt3dce9CxW0WzepTtaMkk3ZabPqdu+pJbzL5XEisAw7kHvUb3295CxIPJUfeyfcCuI/tuS5mmBlSN1Ufh9aqza4YWxJ8hbBaSNu+elY1q6aTi9TqoUUr0+Zcvmdy+pCNFa464yF8vg/nVNtTjLHyyRIwHyuwzn2xXIHxGJMmGUuQASpbdVO71crMygq8mAw65GfpXNUqx5leVv62IUfaV/ds9vTTt6nYyai6NKeSdu1QOwrNS+82Py0GHK8/Nu4NcvDq6JMQ9xFE+MHd8p+vNR2utpa3ICSCWNsKG+8Qe+a5pVeeTcUreR3QjUlzKS1vc62aeNgmASBgbg3U47UyWVPICE5QYKgNtJI/wAK5Qasm5kaURoDyJep+lO/tpVCLDkRbmxn5sH61w1pSvd/8EqXO580V72ljYku4xtBL72Jyd3p0qL5Z9snl/PxjEp59cgVjXGoskW4sjEkghOpI6VXmv2VEBJBLBW2/L1rntUxLairpGK9o6klVXTU1Lub7NsBdYgWBJLdB7VT3f6Kkm9dhbptHIxxWQ0pluSfMfCEqA+GzzRfNJdt5aJkxf7W0j6Ck6X7rksmu7NlT532f6ehpQ3CK+YyY4NynhduWHvnvVuK7EsqoqYQHkeozXP+f5gjfpFxmI9cj8PmJq2kR4dJZLfknDxheK5KaktZ6fOw/wCG1K6a8jpReiFASd552D645xV55xdJtjODngIu0DnvmubS8eSYESBAqAHp271oWF+LmVnYDylYhZe4x7V6EXzwtF9NNblypOTappW8+xso2yFUyfL8sA/NxgHmppkMkMWBnysFSv1xVKynea2Yqd7gjA7EdqtbZsRyAxRopKDbninK0oxS3Vv+GMaMZVeb3vP7tPvL/km5dYlHzqRuG7rkHmnpbBUACJIehkTORjqaqWyStcOM790Ybdzjg8VbthLAiIZdshypH4Z/Wt41eaqktEi6lOrRtqk1369kSPAkSOikyEtvUdwPrUhhPnZaOTZtC+Yy8DHQ8GjymIy5DDaGLuu3ApZYkUrtICbS4I+bqen0qoR56j5Tz6DhWqR5ku2v9fgUpUjTbO74MSsT6ZHpTEYSIHSMAKx37cZHGasysrxo7LsJdlVPukAjrVJfM+ZYxkSckFugHHpX0uAoc1knroebmVRpzpTVkr/iR21r9ohCP3bcJN3TPIBps2BEIgDs2sNm48EA88012GNs0i+Yj/KH7ADjpinBgswnfb5TDJbaVBOcDPNfsWUUpKKutT8izbER9k7LZ79LdSaOLcyRyDCHIKeuOaNP8rUljkd5EkUF5FPy9Tjiq0tvMmJRjehaQHsXIz+VSy24eOJQfKkhUglV7s4xX3EIpQSb1Pgm5ylzWunql0/ryLxmCXi/aA0SBgF2ydy3OaabiDzo4eZt5PzK3P8A+sVTiuC00lwSB5gy8fGAeR3plzCts7mDghvMXc3bP86IxcZuLepjXxVdLmoRVrq+ln528izDu84Eb8lnC+uB/jVy6VDCiSgykGRDtbacjBFZE0LQagBLvJ3/ADDccAYq+Qv2K5ZAEkLbivPGTtNdUopyjJPQjBTspPq5N+nkSbFhuYoI48GRCVzJ02EEfnupkcghdxDIJFlYqAvbac1IlxJG5mCHylXBG77xJxUMkIWab7KPLKsEI3btwP8AhTvOaami3VjTfO1rLoS/aRYxSu3mZiK+YPUE4qaTyft8kQH7uBycbf4Tz+lVo2jnFwZzxME4X5T8ozVmFTPMZlTCbgpcdZMLyOayfJBqVtTaEp17X72JLgSN5cgkA2BSPfAqO4iaDT2Z3ICMxO/GcBuOnaq75z+9cptyCOwAUYzj1qdZAjxhvnREYyfxDk5/nW2sbSST9DFQdWcqcnyprfr6j7NEbzIoyIrtG+be24Annj8KhslWeFZjGRG0bYT0YtgCp79km2SAcJuaMIu18Buc1XMkM1pzGWjClEH1Pf3qlUcrPueeo/VK3s5SXlpq/wDgdzQvUEDgKRhCylx83GQKIrZ7dCzAphQfMbqDg1SQQx2+8JsuVHykZx361aWSS5ViY3wASSsm3Jx/WueUZU42/E9akuap70k35dP+ATZDuuN+xgNx7AYzg1GjxQSK5c+YSCCrFc5GKZhpDJFJgpLI6O7fNnCDHp0qvB5kVsCHOdpOePlC5/nRTipUr2287fMWJSU0o2t+TNO3nfybhpR8gXCKe59qjcJDKhJk35G+TtyOKUXiNOYSPulW8wtwcJniniUQoXd/vIpHzbjuI/pWE290tyJQ56LpTknKOv8AXlYltZkleRlO0JuY/MepqRQbGRkX76qQdmep7YpLZTLFMqkg8E+nHXBpqvNGzAF45S2HkOPmbHFVGaleMV/nc6qVKU6ad1Z7W2Ok0G5CSubry49wwueowK9c8HyIIbdZJB9nIG49xj9a8b0SQwTOI088qoeTewXb9D/FmvW/CUb20cg8xHTc7bD1wfevlsypX3PtMtm5Rg6lmtV52PZfDy5kT78aFAQBJ0weK7+zfMKDJPyjJ96888O3P7mMk5kKgbR8wAH9a73TblJogqqVIHOR6V8PiVaTPeqJ2uXqKKK4jlCiiigAoopGJ7daAFY7Vz/KkJ2rnB+lN37jjoaduoAFJZQTwaWkzjAJFLQAzYN24k5obnpjI/vUpXp14pFj2ktnknkdqBs/HWND800uASKvtMjsN0abNtUUtcWxZ3wQ9XEdJPLdEMmVrwKsXz20fodtOVecdElbXTqL5nnGPjpUz+ZbImLYxkNVN3Pl713BFerKyROI5vMPlsa3cnCmlo097HdR9rUpqUHq/wALFh7vgsU5NRWuViHm/vCKfNcQzyF7eDhaIVMmVjzUuLlFTimn5ilCreN0pKXfqIz75cbyUYVNEjFgryB0C1A8sbtsn5eMU+wKwzK7ZQgVNWF/g1ZnTmsM2q0dOvoWA8VvEYhkZqpCdo2CCRyaDcRSvJCCBuNSWQeFBH/GBWcHWgpPm6nmyrSxVRQtaK0Q1IFYOxSWI7Ks3bL5QI3bEFMaaHaxbzC6U64X98rLKqRO1WqzqNzizvlKcny8qT6N+QMplQMiHYwqWGONMbkziqTTrvRGyM1oXOX8tVDnbW7k6kYq5lGhGU5VWnzLt3B9qkmPrimxJESWXvT7YoqySDzo+ajwJnw0pQ7qxjCSi+Zm95UY/vIq/ZiuP3vlFCU21UXLGTasrOwqaViX8k4BDUOqpGIw7o+2nZz0ba9CE2qSd7r/AIJFaSSRHhTsArRddsMZi3A76gtGihjVfMBkWtCOQIwYkSI1TQqVPbOTZPIlSk4yu3dsr3yuEJcFCxrC1FftEzA5cs1bkyrJEoOSQ1c9fqbeUBpS7q1dzi1Jpo8esnC1RLm5Tg9cmV3kAIgkSuLvFWWTZCpQh667XLf7RHud8OVrlbq2WC5EkodkY19ZgGoW5W7vofAZjOE26rp8t1pL1Ka3JuI52kt40Y+lTsPLjThlYVBDYKVaQZ2RUs8kUxALSh2HpXsyUp8q5uU+YnhqlSTl5XYkDbXCqSAauKk7SmE2uSxqCCKGberZJ3VqQ8xqpTzDG9bqSjdxjv8AkRSjCd5VL2X/AA5I+pQABWjyVaoI5zb2kjeXKpjXtThacmSV8ys1TxWsagI6KxzWU/ZwSjFP5nqYitiKSjXaSjZ7dnoNvHQeWA5DKlLYwCWUOhzlammt45bMNCWEDVDbQxxKXPmRxvHWzU6cea+hzVKDc1Uvsk/R7lxEjJMc0b7YakYnzmWAbwi1A1lbwSpgechFTYEN4ESIP8tZX2u90eriKmLqSVf2Scmld+ok0sllIu6PcpkoSUW+FffvZKWa18qJwsnMz00YtIllAby0SumTi6fNF3uYTWIp1/a8sVpez7snvwkNoZIEMc8ktVYztDfxkL1q4iRIGlV+cUx0iiSFZP8AR3FclGbirSdzjr5ZVxcIysk1uyqsYtW8x1y6irU94JdPtplQEVBJa26ES4Ij31bjVLNIYCQIkirt57OMmr9isFh8RyVKU5WS0v5sgAjuYFjdNr0omjaS4iETP5b1EkcBCSuVyGpEggUssRZS0latRnZSv/WpvNYuknCm4t6a99ixZhSxUExPurbMaq7siKcVzceni7lZlYv89dJpttJb3AiAGBHWFeLhL3ZHRleBq0nJVqWjd7nRab5UbmEOPLVq6KzI3YV2wDXK2Dbm8wxkuBXTWTDYjApjFfA5gpc7kj9OwNaCsmkktvTodBZ7JNrLG0h21pwRC1wwcbM1hwTCRHVA0YU1rQzeVCAu0oGr4qrGble2nY+4oU5TVpU00uxaXOfM8sly1PWfzizbCBUUIje42lCc1NHHBFEFkCjFc02muWxvSoylVUU7qOq87/8ADkixNHsATAkaji3hVcSExkZzjmn5TylZpEAFM2bpSMq4Zhj5hz+NS6ig4xaskdjpwk2qlr+YqSiWYICQMZdG7HFZs8md7CMZHyhtvIq++XheQjAAGce3vVCYfvVkHmSZA4XoB9azlzO8G7HbSk0rWbaXTp53KOq3iptB+8VwTxzn0GKouiKgKxsSGII7n8qvC3JlM8hALA4Xlh7VUEMkTTA+b5hGQWyx/SvPjGVO6krm9GMKcuTlvfX+vIzoSUEu6Jg7nIBU4UZ96VJneYqQRg5AZtuP51orCWjXzDIfKHzAqefzqr9md5jwYwcMDu4P4GrhJydmFX2uJjKKVnDzsVXlGHZ4o5HBBAChhx71A+qvMu0RtHKRuwjLjnpxU81uIt4mk+4wAx34qm8JbIKAb14HoRVfvbS5FdI6KPNiKad7NEK3ryADyyZwxwWblvX2py3SPIA8U2QDncwbJFOaznmiCkcI5JQegqWO2RArKgQZ+aJvlx6e7V0UcPKcOae4Wq0vesnfzs/mRxanNvCS/uI+QTxzxxyKikuHkWMIkqbSMjsRjqMVqLpULriM+amQSp/pUb2MEDBXklSMNnJbjPpzUrCzhLmve5UaL5Ek/efW10rdPUyH1FQoY7x8xwNwy2Oxqo125kCkEOxJK/TpWsdESGRmi80cll8uQY5qvPZ/Z7mOUgoScYZt2a5p4WVSrzxNJKalyxaurPQy5rt5ZJAqEBFGAnXn3qmdTm8qAgyCTcFCO3Bx9K0ZtMIgDBIxJJndubpiqiQKIgQFGGyBuGM+9X9SSlG6ugdRRtOy1e7Ibm9dv3jxN8uNwC/pzS7wkys8f7ooNsbSevbHrUkVkN8jSTuiNklQ3A+maie2KJFGkoePBbdK/Psa41RhCT5lr62Mq0q3PrPR/j5EAvhBNjypCcnGGDcZ9zS22pedNM6GRHDDMf8AApFQiyXa7O5QISN7fKCB35qNLIRo52P5bNkkfLntn/IrCqpuCpz3O6FCpTlypP0buXFuZbi2zFBkFtxcN0GPWrSbHjjK/uzk5B+Y8DvWbd2OEWVJ5TuACRq20E471ahjWRVWSNzIc5ROuCKycatKVoytF/ma14ySlytdtCZYhPcOmNkG8EfNtA+lS2AAdtmQNzAkqemPWp1tnuYo4Ik8rIyN3y5wKbPCUEBJlIkk248w8Y9KUoz5E0/XseeqdeteKtfpq0xBbSPZ7QPuAYYMF5H171J5b+UhmDnIC43eh4qy0QGT+8LLhD6Z9ac9luhJEvz4B710xnz3929+pM41JJxir/1qLbL9nDCVBIcjHTD8dCR93Falg4WV8x/ezuVG3Yz0xVa0gVbNIo0/e7zu3LyMLzVu3jEAkVpSNjkAfQ9KanGMFyxOydKcI8ybSVnbz2NO2KRR4QMQoGA3XBH86n2O0bosn7gyAlu+QOaptbLs8xCscmAgJUtn6YrRdUXT5UzsMg3e5JqaMpcymtmY4aU1U1Vovf8Ar8Szav54jDhsZOGXPQGtSEMY0JDZ2gfMvvyaowwsF/dEoBlsr8w46CrvliFEjZS5Zg2zdz/+qtasXObdNGlanUrRk7X7fMe/8ExcPGgGCOhWoFcusqKh3qRt2r/Dmp/Ni8ryWQRhUAyFpkscJZZYXDkYHy9sDv7V24eCjJQatc4V7nMqaXOtr+X6lKRZXPMUhOM+YagnaaFnEabHUEEoy9cfyp8xxHNETIfMBUlF3DGeMA1FIBPcSQ4cyNu3M0e3bgccV9nlVFwmk1pdfcfH46u+Zyj9976kUMbtctM26d2VCvyjHGc1A4guLSQlzsGxViC7SCScH6VbkudlzHuG1xkAH+DC47etVIicmaKP5IzGPnzyM44+lfs2BXKtFY/I84c5rkWt7u36lqOeVYUUpi3JHB7YU0oniNv5h3mNShUp3PcVVxG8cNvGDlVxGP7+OD/u4qSCO3guTIA7owPy7tpRz3x3zXuKj7rSerPh1XqupGCvaPckgnVk8vo6qHG5Rz14pVDpO8zxFJ1+6yY+TAwfrmnGLylMWTvPmYJxyOMUlysttF1OBJtYD5uMZz+NXzOMnFbnRJ1pRjUlo4u67X813HzTxyTZmjMRkLElvmIw2KfD/pFkybz5e05kPUkniluYIjEFc4t8ESKV+8Swwc+xp73WxJwCpfAzt7AN0FdMKsoQWh1WSk1J+9a77XHRz/ZrbakTG4kUlV9TnHX0qsC6GItAyFFAaNG5LFu1W5o8SHZL5EUCBc7d2TuBH51XfCXEKSfJltwxnBIPFTTvUm21cz9nLlTau3a22nW+hJbMqzpwYg0akB8NkDORx3qVbg3t4ixIY4xEEDfdAcnrj6VUhzbi6ssYkt2SPzt33snnHvVrcg8onzI+Cw39jux+tFalyyTSKw0K9ShKc9dX6+SEa+MM0wWM44D7ewxinvItsUBj2RYJP4U4+U9wji4PmKsjE+X1JH9NtSEC5ZWaNycAD5uOSMn8qSUotX2Qo4WvKC55dfw7EGnkzLDCxOx5GUn1wCcVZ2xfaEDDyiqsXXdxnGetRm4jyjAeXLGxK+h4wPxIqSO3iEUolyAGDB1brlcnioqLlm2tEdtqckvdWie1unqNEEbMA/7t1YCRS3O096aftccRjEZfELDPHLBuCKkR5bmeVhF5I2j51b72B0qs6pC8j48skk+Vu64wevtWsZc/uStfTcmjG0ZJrldr36/0y7simDspITaSUZf9WxPJ/HpRDalntzIFCFwXzjkHt9KSG1A87PzyMSCC3BCt/wDZVEkkZJcplAMFG+U5H61k7yuooynSU/iVnsKEihja2+cjzCeccEj19BU9sjlJFD8oTCejZJAIxUflJdeZG8hcZHP3dwHJ/SpbN3jhGTgElgf7zEf0rRp8jlF7W/4c5Y4GSa838yTIyV8soFYqUZuoPf61djnf7iAjGdqcY57moUZoXSJADknd9TRHOXYKttyHCMfM9VzXO4ubbSuelWhVwyVnobmhSgXRcfOcA44xmvXPCDvBAHIyFeQsfUE+leS6VJ59xFteSMMwZRHjAxjGc16t4XiSZ47cfv4mmdGK/fHHWvmMxttY+pyyE2o3e/8Aw57F4bWKzQApK5+8ZBjBJ/wr0Gx+eFXAABGR61514YQxM0LPIyqm75/XP8q9C01/MiJJ5U7cdh9K+HxCt1PqqsHGmr3v5l2iiiuE4goopASc54weKAFpMDfnPOKWigBO/wDWlpM7eKWgBAv97GR0oxnvRgjJzzTVfJ75oGh9BO0E+lHO4UdFoEfjTEZWmeBQVMgrWR3sCAyJ1qo32lG2sMFamRRskLPiQ147ptwTauaYW+BhGdJPnei9C67R+c/k4cbackAdmYyEx4qk8SW8OTgGRqdCNit5yF320QoySc00+mp7dKpHD03Cokk+vmPmVZAhjwZM1LE5RhGkZJDUJtnGFhxsFSqUbCFzG6molJOLk036HPBOd3NWX6EU0KeaTLGAhq2i5hygUgGqjxpOwAlDkVKubaF27ZrH2cnZx0sefSfJX9nUTcdNRyQpebtwUPtqV5YrQRnf5k+aiEfkLkeYkbU2SK22RJ55LA1boSkveba8j1ZUKeHm7SV31Y+KaQsSYPMDUy4uHSfBt4CkbUlsvmTGJU5IpHbyZiCPMfbQqEaUzlqU5VvcpX3T1LMqyO/URulT73ltiWiEeTVUPuuPLEnmFaGiNwjOHV9rVp+73i9jWVk26avIsJCSkCeZvApJY0uHkZ8AAUkaKsSOA0ZBqWXzUAlYO8WauMnyu5LUanLzNXW9iNJDgl8niq7kuht0xGdtS3bohEn7wnFVXkeJQzuMxiso88qik1ZbGdahGEPdeiJkgOzAA4NaVu07owLqNtZ8cUybY2eVy9akkksKRJvdDmjV+7F21MqVL2EXOUNf0sV3jCBnD4jYVzevEl1JGEL11Mu2WGZCGTDVzWs5VQkiGSLFduHXNVSbIr8lG8bJPzOB8Sct8vlON1cjdRGNCjHbEz11WsKsZYpbykVxhs5b2+dGiaSONq+0y/DuDVRJJLufkeY4aUppS76L1HWreUYImRo5C9WJA+3djdhKqL8jyQSwGDcKlaCK2tCqtgA8V6OIpXmqkZabnBVw8KNKbUuZNoUwJEil2UlzUyiSCURhIzmmJOkMaJGSFUYqeO3mW3BJIQCpdX2kUm2c9SpyylHksldafcTR2x82OR0RsGp0ie4cq/l27iqEVgtyfPED5XtWjFJAkEcYLx3IWtKlo2hrc2wdChXoyUm7J/f/AFcdPbIrxKLiPzAatXKt5yoCLgJVERi6kSOT93OKu/YUmUfvMQSVbk0lGTKlCbg1ShHldnfyKlwrW0Tq7hMVYS3JhkOziNahFxbzQXAiLopapbt2tSiHzTE4rb2Sajd6mqiofvuZSUexHdS/6tYwBGUq5HFA8M26VuJKgtoBMtzhAkZWpEihnmjR0J5omoSlyU5bGNOpVxDlXppSTsrPuxnmo11IGdpygqa+Id/NeV3SOgWYjEqwufKkNEy+SFQ+Y43VMeWLTj0O2VL9x/ta5U3079CpaWzhGmi+SPdVq82LZykGTMpqktwLBJYEjeB5KddSfbFjjaJrdCa6FSqTn7RfCeSp+wptN3/zCGQWU0IKDYgxUt/cefMRhE5qCS3ef5BHIscdPiAuWMcioZCK6JJOoqjexFCE6lGUJq0ptWfp/wAMFrFuvCqmJTGa2LO5ma7LkoBVCGNBmNPnjR6SFNhRIJXSWuWa52220j3MD7VRjCTV9fvR1+nDzbhBIgQk10ECNGwEkaDBrl4blbiRGyEkRK3bMmSNHjQmRq+UxVNc1+h9/hpxpQjBrW+jOrsbh9pt4o8ea1a0DFZVQPkIlc9YXa/LIQflrYtZwkYDxSHaa+LxFCUW21ofeYXFypJ80rJq7NhY3yzyAGcmprcFkIk+YAVRtfMZw7SASFqsTsJ3dV5CivF68slqtj2oylKKqJWtsXZcrlmQPio7q4iim/d4iRU6hTwfqKZIQ7WiknC0+WORsFUwoYDAXqK5XS95NouVOE6UqsdZf1/VguR5wY213hJOfLC7hUH2eWQhGKB/vEdsCpLiImJdnyEjP3dx69KHWSLj50kPykL3J6HjNTKEuVXa+e50RjyLlndNL5P180VfspfJTynD/KYx8w3VFb6eNxM8fkSBfvhtoY1aSNrfYGQg7gBlu9W5QVmCmLfuAx7GnGNk3fqXGXs26s3p07PzM17GGa2BB+fJ3SP82Dn61Vez8n9ybdjnAEsqjmtlo9k28jlsgouGAx9KetsqTb9+cc8ruPPbNRGnd2fqCrSrU+eOnY5+5sw80SqhlJJAwoqB9LKTOXjADHLfLu5FdRNBt2lYiCG+XYobGfrT2thEjMyHzMEl/T610U4Rja97nVGHK7z20Xq30OYt7DzonSFAXZt5B6Y9KlgtpWy0abAcK0bKeMehPFbckItreMOcDdkuuMVF5WIWRRH2KbWDfrXpQ9k03YG4yfJfVGTFYEyA7AHQ5Cn5fxzSf2dvul3YDjLEeWGFbZKSYV85wVJVhwfSq623lssuCAARjua66Xs3Lmloh89WceSL2RiPpkkkxJK+UOEO09/rVabSXEqIRhW45bcQfwropowhdUTBdQSv3sY+lRO2wgSY+ZSD171c6UEuZap9OpFObuql/l/XU5eSzAyJRkr8pCqOfes+50o7wTtjwTg7R0+ldTNBbwFXgQADO4s258/WqV05YEFOpGM+lctV0+VVGtjSpKOjkvefS90c6NKFyVU48t+/3iT6/wCzVGbTgkka43xEbQjLuPHrW5JEgmVxgAsMsG5JptyjTuZQcEcY7kYrwakYzvUvobUebWVTZ/n3ucrNA72xm35kUfdOMEelPhtQ4mcApnHH0rZS3ADNF86YIw3UqOuKnFs1sg2xoUKnyz6A881w1J0ZNpJ+q2XmdqU5JK6a8nYyBpgRpNxDoFyoVS2CP606G0KK8i8yLjaZl28E9u9adtZsHEwkDxkMr+U3cj61KumiV8ycOcYZ255HABFeXUhJuPK22u/4fMxqxnJtQSSXb8ij5TW7+bIYw5bKycttJ9jVuG3coDuMmGDZ7/8A6qumAs5WZMkMAdvzcEcZpLe3htYZAOZAArA4+XB6VhTnJxcZPQ3w0XKGq36FaS2VSoYBBtJ+X3p01sAiYkIBARCnViPWrnlHZvw0as5ULxzgfypBEixhBl0KZz9OtdHs5Rsm/d7dzqhQjF2m3fXb+uxH/Z/7mORsRFwRMN3I4xwRVi1gfzhEsmQ2SEbDD9ec1LCreWN0rwRAcqyjgfWpLRgoZynl4ztDdBzxzVWqKm76vS3p/mefCvKE1Bq66f5hDbhfLjWPOJB0U884zVyNQ7JGOZIGCNuxg8n1qtCWDRsRkowXj0U5q61mFnkkUlvOxKV8zbtIyfQ110ndqD0ZVTDTc/3VubzdkWIcjcu8ojZP3u5PFavmPIxTzMOrDoo6e9Y8cnkoBIDIRj5U+/x3zVuCYWtxIvMg8vI3rzzVTp+9puaudOmoyd7eXTuie5tv3u9jswu0OV4POe1VQ5gZ2EuUKksAvyZzzSTF5PMjMmHVcKv3ScDtVSdyhbfCY3IO0N3r2MJCpU+K19Nj5fF0qeHh7SErX/L/ADsOMJdt6A9csFbjaPT3pksphXC8hl2Z+6SP8aSWQeaJPNkw5/1a55/Oo0kKSERjB5LI/bPT8a/UMtwt+Xm6Hw+Y4jDw0pt/J3u+wl1NDB+7OQArKwOM8dD+dS20X7l4UIfG0Drjhuahfa1tNGMmVmYHKjIP1ptu/nYEAIj34V264Jyx+gr9Gw1JwpcrbR+bYnEwlVVpJy203sJeW/7y1kBBjjypUehNWJEgc+ZJyd42jb3I+X9aheRHQqYzIiSF1KLu25AHWpI/O3gK+SNsflbR8rhiR+detFz9nfsfMT9ypdLb+rWJnRPteHOY2Zi2W4BzyBUAg36bJMz/ADyvIy7ctyj7O3qKsXTi9vAqk7FO5j2B/wDr0JH56Foj5T/OUPOAM8j8amE3u1ZnaqcKicXa/brfuy1OUFs80fIZ+A/Y7xn8qrQxPLC1uwDnzVcYQKNpBJ569annjNnGoMZCBcbfvffYZP1xVGOd4fMjiBSREC5b27fk1VFOomk7oirTUZwlWTsluvy9PItpJPveLPyERgP796g8suIVfGEXG4deeOOe1WPOUQEPGYpEVTzJxk8fpVbzwgVYB5ojUs5HUHp+VdcakoScI6P+tSZUaUPdu3fXTf7i/dPuXcuZJeGUcckL1J9qkWyNyI1mkBlwpOPlxg8/jVP7C00BtZHCfKQJW+UYJyf0o+1nzCSnOSVCtu3Zwc8gVy8k425Hcp1VThFtNenV9h0MAaHdv2JGwjXLHJI7n/vqo2UwyCMERxbAy/KWyAamR/tiSRgtGUUiQOvAz0fNWvs8L3NkY5VEcKlXG7jaAQOvvXRGryp87OarGVeSjTjy287P1GQK07tFMPNjQZeQ/wAORxUCqiS7IokO5jld3GCKsBUgCxMN6JkSFF25O0EZ9qkjOyaFGwke0gv6/NnFRP41JPQ9HE4emoxgn73Xyfa40Nve5VQEeFlKEf7XBpsKIwmEmJHIBCL1yRUqsVtllSNn8wf3Tzg45P8AwLNLPG9tOUCAvGIxjjqByKzpJNyimZTfJTV1vp8ho/0lGj38bi4+X73T+VLFbGC8BkAGxTIA/wA3HPWmQRPDG+IyTISQQ3IweBVuEjc7GTzy4aPDdQR/jThNQTUXp/X6GkJ89+d+/F7eQxkS/wDlIEVxlSCnQ8dPyq1pyptKhdgZgDn13Y4qr5BhxCSftDsn8PXGOlWEc2EVvjO9nYEH0OSM+9ZVpNU0os2pxjSc+dXv5tP01LVvGLzzY/NzIFDqeM5JzRDbbslN8UW9QhdT1PBNU2YvMGQeUH+cn2AHFXAJfkmWQ5YNLt3dwxxis9UtN9DSSjONowdmt73NWwCPMiRuY5WAiVPUivXfB8aJPGYJOA5Vkbse5/E15HpsTtfgxI0kq4YfN78GvW/CkheZY5Yg8r5cBmGMk+1fP5nay5PmfS5XBU2m0ewaADCo3NtBXGX716Dp7B4sgLxxla868NspAhLkEMDyQoBx0Feg6bIu0ogPHJPY/jXxOMjZ7an2Fd81KMnuX6KKK8s84KKKKACiiigAopGG7GDimMGB3ZPXpQBJSEgEe560oOeaKACkyepwBQxIPtQoPIPrQB+PzncpGxcZqtNvTHlONjGnKnk4CykArU/lnarH9w4NeDTnanGL2SOvEQu1KMWkrXTLBmSQ/c2LTZrdRKryHMbLVVLcCckIXxVqTLbZpJEQhqqXPBxVJ6foUpylGEZwclF9A2fIQjyBMVI6F2EucIBTbsfaHSTJRytENtGrjyz5pzWzlGm207HU5ScUqsbxb3JjEVTywiVNb/IdpfqaqO0YmCvLvOanCxeUXyz4rN1actU2n5GccRCrUukrXtr5ErF4YJ2kBqOTz3tEKoHfdTUt0SNVi3gBqdKzuiKC7oVrGc409EmdSq0otQ9m7O+3cVJHhCFkJO6mu4+0iJdgc06MbNyomJKhS28icF/LMait5wulJNW7Mwq1Woe0ju/wLMy+RICCUJFSjeqMSjDNQwvHFNL57oakjljdPM5dK53yR1Su1uLD2nKTqyt2sE6PGzuS4DLUsd2E3wLGPMVaqW00T+YYySRTYVa1JKYkeQ0rLk1FWrvCyUlFcstGWJ4fOhadFKANUEPkyRSASmSRaSbLooXInBpltE3koHJ+0qadnONtrdfIipOU18N1389kaFspd95AQ4qTa0cWGQuS9U4IS0StIDw1alo2yFFcxb81SoqhHnve2xKftKfLVTV1b5dSK+k/cM5R0fdXKa5JtJIGa6jVAsLg4yAK5fUoI7qQO7iUrXZhouL55I4ZqUk7K8/zRxepK9pYSJIgy0tcPdCYBt/MKV2+rTySr5Mke/FcndWnmgRuHzGa+ky+fJU5J7bn55nCi+Ws4vl2sireIIZFiDKE3UpX5HlWTINRRSiaZ4juZRUtnMjXGyJWGVr6WcpTV4JtHzylTrt0KUeVStv0H2wkJ2pbtF2zU5/dxvknyQtQRQ+SSzeW8WaueZuTaQziePNFK09eSy3OXGWjBW+J2v8ALT9BYAEfyHzvLU6FXW2lljJEe+pHjeUIm37Rs61ZSAtGiRbY0U1s6tOLUpO3czhFOToRTd7tDLaG4a6VUCbUFS3UkvlOEKrGBUzSxaav715FnKVVt4kv7hrlIw/ltShyVJczWnc7J4SpQfsqMrys7ryHwrIXYRDbbbatPdJbEqwZxGKivTbtJDDCcvvpSqXQ8vJEgNY+0hfma0R6dGpSwsvZRakkt/O2otxZlLNpISdgFNSG4IilaXZITTtTsluWBjjj2Zomjt5l8gF/tCrTdaKSaVm3+ATp0J2qRaTsrJdWy0lw/mIwiaOTFUtWuDFZTIS4jmaltUjMbxSloJA1Qz28UyRJJJwgrSjGnGfuvW50Yqcnh4U0m7J3HSObe88oxiMbalFoZke4ldZBGtVr9kvGgHzJFGaSO3xGw2lowK6mudxUXqeOlJSdLl5k9blpZYnvlIDcrSyslvNhTHEWNZzRRr5LEFe9WJiiyRCMLPcUSp8vo/0NaON9pFUZQSnF7ssQ25iuYg5ZGlWp0ljgkUwvsJWoIGjR53cGS6iaq7ea0i2oiJCnFTTcpv2dS2vY2xsK2Fpe0opXu02uxv2LSuyeYYic10NncGAoARPHGa4mCMFwZv3rrXSaTd+YkSSSHymrzsXh4xja9z2Mox3uxoVFrr8rHWxXgiw0m0B2rYgm3sjKDI4rj7aSOVYsSCQq1b1rMlvsZ05Jr4zGxhHS/T/gH6NhsXh60FUqxbtorHV5V1BxncKspdPFhYZkIUVg2lyJE5by0Vqu20hX5hH8iNXxkoShLltdH2EKlOvSjCG9vwNneXYSNsLqafNOgmy6SB9oJ2+ue2azxcHy3ZgcCnRqSqoAJN7gCQep61lTcWuaa0R20ruCgtX27eZejuShCASJweZF2jH4Zp0VvGsz+X1jAPy55J9xURijO5RPl+VOc8YOO1NIRH3EiSRGxleuK5XUhKbi1ZGrTh781dbl1C/k7yzIiqSzj69s805JDvkmSQ4Rud+ajiUuZFiHl5yuWYKBn0Bq1E8awSKJ2BZv3ny/e4xj0rWVtb7BTpqvPmqvTovzRKVERWSPJ3sCCvb86Z9ocPEkjl2L/wB2o0UxoJwCiE7cK3A+vNSI/lyqVyTjAP3uaiM4wlZJu3YuEZQjdKy/AcsypN8wbfyPn7ewouIMgkkIOdw+8TUbufuvuznceq45pSkmWZkl8wAkDzDVKTcXLozvTqczppX0v5ECxumMEyR5OR6Z9RUd0fIDEeWhOQSMLwTxT3Lkt54PIGDK3H0qBoEffvlGw/eXd3HvWM6kqd5Lb+tTlhWcZarb7yJUDYHd2DHPTgVWurl4yqTCMlVBAX0zz14qpdxJIVjZMxkFgRJu/nUTosKmJckEfMHbafwrKWMqRirM9DD05OU6k1o9VrZjmumaQuhztUry3GCe1VZtZlLxQ+YUIUllVi2MfUf1qpdhrjEaoTFwMn5uPrWe4a3upB5fmEKBlW6j2prMryUX/XmVh6TcuWcbvoaC3cUJZnnMcnJY7SwOf0rOh1J/OVmMbxsSd/3nyareX5edvD5JO5j8o96poo2s4QjPPz9z2xWMsX7S8FLX9DSdGrNKlNJ2dtHZ/wBeZq/bm5PMiMfkPCjg+9KzkyhXjkJQEgep9fwqrDFcSxsyoUk2lWDdCPb3q7bRrCnAkiDNhgW3YOOvNcCrxaau16noOoo0px5Vo+n5FdIVuJdwBBPIBYqMZ/rV/wArZDuUgDGCqsWHHpTprOGKHcZJBgABhjHTvUkENt5CnJkwxIKYz9KiFqaVKSvfXexovZ1YxmtNPxIYd8xX5CQB8wVdwXj6dacwMflhwIxgBSW2knGKnK7cFsQOCCR93g/1p995TYlXqBsDrnJI7/7NKXKlyO5hSvCNray/MrouxxGJNhDDLu3Uj0pr2YDyRsRKJH3FtvYHinvsdYVkLgu29G7AgY5qN28l1AiY7Rg/MOpGeDXP7G8VKHXXzHZ1Yqdkmui6FlEAjkjwyYYuRKu0A9sGkjmi+yknLvJngYyM+lJJJ50VvIXeM5AHXAB6jHrTVjQY8tBsJBwfm71opc0uWXnY5405xldXfa7uNnIclEjn2DJztK/McAZz2q6+NsKn/np+83fMOBVSbPlxKJCEAO6TccEH0qS3Allba5kQkOffP5U370IyTs1+I5R5qiurS9b38/8AgFpv3twVSMREMoYduRyfxogAfyymS8ZG5mbqAMce1Vbdh9pyuAcLzt7U+K5KWLERyhFjA+7wOTWtOtGpBOL1vqYRq1aalOO7saMJjkZgsgI2kH5i2BnJpTMEkwhEc/8AqwRngdqpSTRyWxWJGLsWU56kFev0qG4RR+7Dh5gBgHqM+lenGrzy5XuiZVZVKbjNe72tbXuaMjFmaTKCQKQZNvJwP6VGWEitbsheQuDhmPIHvVN3VPJt2BfCsCe2DzyOOaiZlVhGpkLyEFQvoDzX6BlOGlO1lqj4LNsYoNR5feX5F5V2SrHIhnGCMBeIsf40sbSJgry4Yfuu+B6VSjZ/NdBId8ZcgbtoIzxU7bIZnjkOZLZmLPt4GTxiv1fAYS0edrW2x+WY/Ge196SSV+j2JLi1cLMWPzzk5JUfLjk4x3p9w7QrI8WXG0hY/ZqgAKTBPNAIlZx6MDziiCFGw5d/M7R7tuT1H4V70NLKbul+J8s6arSc4x1v81bqiy8siRNsAfa2dnC5G2nx7Y7YTpJlPlYn+tR3QMVnutv3m5t5H931qKIx20Tbo5AHUA4bjjkVppyvQK0JQqcy95WTfdN9P+CW08xHkz+981jhPukgKTU1/MryPDGkm8soEu75CSucY9arxsk0yQyocFjn5uY8jINEgSd5mdPkLiVZNp4IA5zmjkSd6nYijiIxg4xgk3vff7/1LMLGSS5mlfBAUfj0qOUK9xG7RgRFijndu5z/ADxUiZtshQPMXG4+uOuP++qiuIvOdUdcEthHXOcgc5HrVU5cib6fhY7ed1KSio+83/ww4xulzvly6Aqd/bGcU+DdCdhTZhOTx82QR+lSTCU3YTGyJs5B9O1QXqi2jQZErukhDbumK3hJuWqT9DkVOpGo3J/De/p2/rsPhA3yHOwYcDq20kdaVJAEjUOrBQQspYscEZ6H8qHiE8zOBs4I+X16dPpTbVY7lUaLMiMNsZP8XQHA9qmOqu2bKvPkjBq7/rUU2ru0ZJ/d8M5VT0x35qe8iLIyPgOV4YL2Y54HtUUMskhJ+eN1Awm3qcnHX2p04aafzDJ5ZVXbK9iD/hSm5cyj1M69WnSbU01L8v8Ahydv9MO5AOceYF6nGAM0x3DqtqPkPmNz6Ang09IAl1OkQDIdw3s23aRjb/vZFVltvMmVcEYIjbDcH8aqm0la5wTbpThTkm297/fuacLPtkiUneiMFRW4zj3p94IpZWM0ZlIJdm80ryQBVa4s3aQRRlv3bHqwbIPXmmXnltZ3MaYBRVMQ3dy2Tn61yxpuck4s9ypOKpykkl+XyJbZxO+y3i8hcBs7uo5x1p2GmRTyZOGYcYOemaXz/MurmFUdHhWMxHjByMmoEhAtlyBGZFZRubpg8Vs0o3Vrdu5jF05VOdJtta3L8k5X5kcLMwVMbdxUihIZvKjAk+Qt827qPeozaIVdEARGZVD+mADRZwCFWic7y+4MT0IPI/KpUVy3Tux1HP20FFO/m9C7bq9v5IAKHbvA46bv8KnSMoRPkv8AZ93yL1GQefpmqijy2QJnYoJUDvjr+FDTSBJFjIRySGB/iBfIrOMZu91ub1K1SKm9bLW3T5G/YOUmt2lcxgn5WC7sZA6+1ep+D4xJ5cIbMgk3RhV28jr+deS2a295GsZk2HG7jOMZr1TwZKvnmMRkSIyjd5hxgivBx0VGGi1XlY+ky3Eyf2dH1vu/Toez6TIieWXZjI3LbFHBx6e1egaOVMHBO4cHdXnmgsolZ9+JSqZG0rwe9ei6acQLkDJxgjrj3r4TEzU9j7Gu04Ra7F6iiivPPOCiiigAooooAKKagx6/jQzbSBg/hQA4dqKKTPp2oAOd3H40v3aRSWUE8GlPegD8coiYzsU7yzVZ+2gw42DrVNCY7nzY/kcrWlFJcCw8xUxlq8PmVONpp28jrm5ShzQv8w+0oybidjuKhmkEcSEuXwanuz9ns5IXBKCSopZ3hhCGMDBqaE5Su5IyxNaonFwv0JHIW5O0HzytMTDvlp2iyaWK5VnWRf3smKme4dIv3eYytVGo4zTS0OtRlPlcffsr28yaJxGzIshcNTk8qaPKPHF81QyyIgQSOEk21IRFJGSY1SQGtp1Ixf7tf8ORWilH2kFr1H20aM7ovVhT0R5Wyu47VqCKVJSAzlEFPs4JEQuc7MVyO8YWtc1p4h1YJRe4pHkbGldXkFMMQkSTMgkEjVE0oSYl0EcaLSRSwbwkImBrRKtTjt/wxhVvaMW7Lb5k1tIls7GCNZAamfz4LyOUAiNzUGGeF1CEEVKs3GEQl91ZqbjFpu7vqcscS4x0TUdCzKdkihiViC1EiHZuCHYKht3DsEVz9+pWH7w+Y/yJWk4uo7Q6G0ZTq+8lp+disZDHdREIMg1P5TyzKVny+6qpmSEvKvzIGqWO4CM8rAO4auhylGOsV8yni60F7Gk07fkXMo6LIxQE1ftEchNxVAaz4PIZEJKRvmtEOfJRxjy2rKNWTdorS5tCVSLk5NPTp3KV8PKtmDSF3Z65vWrWKGY742D5rrL9ESxlEaYLiuY1mQhBIsWc11025q8X11OCs50qT9nKzX4HBeIYNkTIHO8VyU0Cp5zlBGDXa662IgyxyPk1yMxSecxsAFPNfV4Fe97y17n5/mUvq0frFJu1tU+t7/5lW1QR3SysfPCrVuNXk8lYQHkxUKKYp0CsvKZFTW7NYraMrxSFK9CtXm+VxS7HzuDmlVXPGyWr9OgyFg4mgGVjYVpxnfaIXAjSNKzyNsj+aqqak8xkkkjWPMbLXbOSlBKKs9zaGKnUk5Tpq0mk2+vYmihjsZnfy3IaSiNm8lQsZASSrUJ8+AvOd0cq1G6mSRIUEkPlNUxlCcOaa979DonQmpqtSkoNXsvMsNOF2pl7iRlqokoUyRInkbnqa4uPIlECI/lSPk1Fb7WY7ZPKRXq4VFZaaP8AQ86rjqjf71Xtvboy2Z3tmaR5T8q0k07RmV1EgUrVa2vDskOC8TSVd1JAbAyxcFTTjOCqfvI7kVK3t8Ny05WcdeX5mexZjGztIY2Wr1ojvDJLui82o383yBIEd41WolmEKq6tjLVpWhzW5Yf8MZU8RPDV1VnK6t/wwsM8CbkYOlwTULOLG83u6jZUv21keTzoIggWkmuP7Pt1GxZSyVlTl7N2jG77DrWxdVV3USVv1H3VwsMmfIYq1VmaSNn2S70Z+aa13DdYlWUebGOaSa9Inf7PGGZx1r0KVO8Y2WvU568qk3Jym2k7JkzRq8qG5dSsIo82JZVuUcRtIKSeIxiCO4cBiKNTjhvrGZkjBuYWo9ok1GXU6adOtGn++grp/f1/D9S1G8tvIzPcCbaKVHeYY3eW8RqjEjJPtYeWStSSM5nEWwje/WlKMqbatq9jOljMWqk3B+VvN6F3y0lvy0XlJGxrS0mWKJ4maQGLFYRYxz87oghzWnb3VukCKE3uFrnqU5P47622OnLa1SFZ1JP3uZtv+vU6K0ndJzLs2QNW5bzIyrtwEVq5DS7vbOxjQeXurYS6lC+ZJF84WvIzHDxU9Ufc5fj+WlK8ko76fidTFqKyI6qnBatKzkdISVTYgFc3Z6iiyCNvmcGtW1vEwW6la+CxtBxlZpJeZ97gcUqi92b+R0lrdF7QIvzYWtCGWSBDJI7RfNlR3x9MYrnLO4FrDkuMSLWi8iXU7RoR8meNx5zg18tUc0ml3PqaWInLW6Uk9WjUyYrmQJguygZ3bs55zjouanjhYhYpE2PwflYYIqlbXxkmk3kptUYDdM1YhmUM8/mZyu1Tu5JBqFCcpcvX+tDslVqSlpLT+vw7GgSJXSN4t6NkL8wwMelLAottmD8jdAccfjUFrK5kIwZCfmVSw+Ve5HFSQBEk+Y5BAyvp75pTUudxb0QnVjVeqs09+ha3vHvjmkLocHy9w7+nFNjdwWkkTCDC427jz3HFWraTedueACMFev41BFC0kyoCWAVcnnrmtn7SMeVI2ddVIwjFWdn/AMOCInlMY0UjnqvJ/KpfKyq4j7cEfLjHqaFDhMIMbXAJbvk84qxZyFGKP8uWITPUn6VnPmmua1mdFHEyqQTlo/S3kV3hjm+eYYCDGU/SoXsv3LnPyMxOe5rQ8skuibUORuD+v0qYQi4XDoeASR2OB1qHh+WOuqYU68ozfu3sc5PZgJkCE5GBGVGR+Zqlc2KKhZQZHYk7j246V05s7d5Cdm92A4VV+UCmTwRw4RRk5JbPTB75pPDSqK1v6RrSxNZz97W++tkvI4SbTja7kXzN20gKf4iT261VfTCys5jki24HmeWea7uTT0lVZP3YjAJD+YPm/HrVN9ODwMUxIBhhH5m4ew6/NWUcDJw1WuvS9vIdLMlGs+WF91e9reZw13pHm8yRr5qKOVz831pUsA8m7ypJZYgG2ooxkjr1Fd4umSSrHJLHwqlS7N8g/I03+wo0mQ+WoJUfvVboK4XhIxk+Za/1odFGvUnVSk9N356HGLpUrt5vJ3LkhugqyluZt0jiP5cjaV3YFdQ9jAkbKmAVyM8c4/OoZ7Q4TejONufKX7n8hSjRi23KOqWhrTr1ItWf4f1qc/PCkUUTqnlFmKKnGCQKd5J3Pvw6L/sj7w+la8lqiQxkIchiwUfLnjHFVfsxO51OJAR93oDWLfPOzf8AXYtRqzq3lt07mUlsSrtIMIFI37ec544NRIkkKSRCSKN1Ukxs3XPvWlK73OBLkfMVBXPQVVmjFyFjXILnjDDOT/e4rnpKcnKnNfDr/wAA7KUpNcujfT/P5blV0MjxCTykjChgPmbd9CKfJKVEj4KIHCgp64757UjzPsSPysYIUDd3FM2p9maQo3ZSPVs+laa1ZpLSxywlJ8ztrtb9SNSYZleYoUZhtz1PrT03Rors6hyzbdy7sjNMJKwmJ03opJU7uhzRNicxKY8SuSpl7jHesldz5ZoIzqzpuF+W3QSZwbeNBJ5cgJjbHReOaleFNO8xYP4tmd/zBQB271TVlMPlgBCQVJPcnuPep5mMzoDsBC/KT0J960c7LfRb979DnhKSnFN3kr/8AhSKUvtJ/eOQGHqD3/CrUSy7SYpMtkghs4Iqnbudsh4lj5VXRv5CqgnQKYw7F1TcDu2gn0raUKlXlbVr/wBXHHEKKa0v5/l/wTXuZXe82l/kzt+9ztz2qnDeRR3iru8qTgAtliBn0rPubuQQPIhAKHfjvw1VGvgtyhckOEEY3fKG57V2Ya8ZO7XyVzy8biKkUpppX7emp0Dzmf8A6ZxkFDnqSCaURR+cJ8Nv5yTIVAx9BWQ9yVkWMF3VcYAkC4GT9S1aNtelypjz5aMAAWOWznORX67kUZxSe/8Akfl2c4v2c+dfFf8ApF65jlWBvLj8zccFQ3I5x1oafzRMDhHmAWSQ549M1XeWOYNKxEafe98g5qSJCv2koQIxkDPYn+lfq1GDcddGj8nxGIr1MQ5U4px63/D7iw84dlRHxGEVdvow/wAatKY5ESQESxuSCW7YPQCq8eYUKPGMmTYDuPQHIP5VAPOecyRcIWUhVxzj+tbKPtJ2irWMpV8TGXNJ3j+Xl/WpYjZ5FjQdQG3rwuQRxVmVdoWIz+QeQvy9yBiq+xfs0LsdkkW4YZufvcfpSEtb3imV5AiMEVuPwNaxSqS5Y+f3nVZ0pyUJ3Ttr0t1JzJNLcvAkYyUBUhuBgY6+9TTy7LCUMN/z5bCn7gXmq91dE280sZ88qASoYrjninTSmYNukdwylSDnGwnp9RtrSUbpRttozmfsoT9qnrrp5f5omSV50M8WPLPAdV3YygH86kuY0SZ5nPlyO5m37ThSFweKjhx9pYvxgiNV7LkZPFRysEdsO0smGAXtnBz+lS9Pdgv+GLw+JjWja1mr/h1LF66IxCv84nYNJ/dAUEUqKlwnONjKVjVs8HdhuR61IfLtg07IHDMqtnvnAOPeoX1BdivEJHkYEcNwCT0qYRailBXM1WalKpN6drN38roivJEtreKW4JIZmXK5Ujaev41ZjnkiuI16vGwZQvYEZptz5ryEA+bwT/ewSvA5p0Usjxw+ajPIQu19wUkDO7p6VtzK1jj9niHN05S5U2rEkilzCXy8iArE+08KTyfrU01vBp0rNHGWkLMmfMPIHB4/4FUa30u3yRALbHV3bdgf/XpbfUCbCGRgu+Rm37G3DAfOKwvJNaO3kepzUpVHKo9fztbQmMQa6fGC6Dav5YzRCm5v3gHDIzJ6nPbFVwgezNygMUpyoC9GxSQ3KRXCpFF84XIznIyP6Vs4uUd9grVpxUJ1Fe+39dyxaksfs8bjCsWMg/iyTimNb5hjnWNxAMhjxgEDH86JmWOZVKfvAGKjd0JIxUsmpbbMpP8Au0TcpAXhiSDn86yhz05LlS17nFiKibU6knr26eViwrvDLadHIjBDeuPWmi3DWUSCPZtywfdypLZP4UySRoXSEDGFL7n6jHXGO3pUESRwwO8sR2bSDK/zPkj+VDV91qdVCU6d4t69H1uXJrhhbbSojjf7vzDtz+dPLFAWKY+Xbs9CD1/EUksrADgiNgrEj5QpJz/Km7ozGThtoUEnnPBwCP72a2hJRSXL8yZ1pr3lJt+Zc815BKVUJIASB/dBFTR2YgdiSDEqjJHYhfWq7MI9iJcfNIGy4XrzwOfSizvA0kkUW9zIGQ7/AJhuHP06Vneck10PV+sN02rLVdP69DW0mQvI86jIwOFY5xjpXqfhKDF4iDiN1AkCtx06mvLtEYeUk6koA7HCrwSDjFepeCSZjEUkG+RwhbyypI/Gvl8xqT1ur9D6XLE40oRiveW57P4dCzSB9mBtCGQN2Fej2TbIo0wzYwAwX+deZ+HpYsOVP7xMLx3x9K9D0Y4X5mbdjGN3618NX1Wp9bJqVJWNaiiivPOMKKKKACiiigAoJxzQDuz7UzPz8Z/oKAHKcjOCPrS/Sg96TgACgBpYjbwc09s4OOvaj3FGPmzQB+PXzzL5Zi83cKsxudjKYzGlZsbut2WJETh6tTyB7l0AJfNfPvE/CpR17DoylTo3lK8X+DROFMwYgGRKsRIXTa5KIiVQjwi7gkgAp80Lo4QyeXbbap2pq3Q6KU/aR5q63FkbzUjCcACp5JlcKqAuQKjt42fc0biGM1IilGxvNyaw5vaT93oYSruEvbQe6s/QXMpxLbRvI6ippXM824xumDUDQxeYNnyALT1ka3SRUwhcVuouzm4le1VRRk9IknypboFPzyNTgGSNZRkkVWdI/s4MMh4FWwDBAQnmZYUSc4xfNsdNOoqsW6KWnXsRyx+dLHnDjFOndJWQSRY4oR/Jl2lwXZahRZkRjjkitZuUkmkTiMV7GnGFZrXRWJfLGzy1zlBVuOTYo3ER1ViQoW3E/vFqZ2mt2FlGgeUtXN73NZx0OylySi6tONlZfMbcRhJo3CN5nmU6F45IXTId0quyGNSjuJDuqVLdJkzv2bTXSlGMbr+mY06vtHyRio26PsyMZQ88SK1STNJsRnTqKZIpaYAyYJNRlRbh5EIfaaqUOflS3M6rjRdl8Oxft4meUs/Eeau2xkR1MoZIiKzYm/cuCQPMatIWck0IP2khFNZWnpG5wxrR994aLfr5Fa5YOG4YOGrA1E/afMMSEwBq11jlldgXCZNc5qtjNPb+WkvlzwGu1KV3G66bnk4zE1aSS5XZ/nY5bVbcs2HkMRFcorRPNcNPFLgPXT6rLcWVs/m7QJGrmru2MEkQ3GRTJXvYJv3lN7I+PzCVepShJU7pvburDInttRtYjDI0iRGpLS2NxEI4kHlqKzTbRwfNAAgY1Yt5TvRCMhmr3HFSu6bv5djwKOL/AH8W7pKy+4tX119on8iKMIWarFrbuieXKAwaqi2klsYY2DKEerFzILKG4jWSTMrV0+6+V9Tq9tOdd1pwfazJmgNhEkTHODTkAmmMTxeVvSnMsLyRM92sTsKhgMzpLMXV5Ilpe05o2S/4cqUvqt5custNOw50YTRvK5TDVPaBLNtl4/lyCqMc7okrGRWcvS29w0SlgWjaU9aiLcl5HBTxmEUlKcNS3cNJCwEYZpXHWp7aOOP5rkIZHWqEqGaaSdLh/toarNrELOO4eVI3uGNdE1DRQevX1Olx5q9oap7eVtfxHWtoj3UTOoEbtRHCzOYZkIQtUZVgyRGRdyNUEFw4mMnlKXZqKkqj6+hzVHQU7yVknaVixLaeS6IsaOA1Q3ESxFWlaRsio5pDcmYfKRHJUkUf2iFZNqxgmtaUnFc9/wDhxVZ0pUmlC7STXmiOA7JZBLFtQ06aFnykqnOahlgSeZYIpVE0VKZJQbmc4JJrrhNzd7pW7mNCpGnTdOor32/NlqS4jRFiYyRkrTI8yS79huEWaqsvnnTYCp3FVxSg+dbQPE+ybNYJPnd3v+Z2PGOK5ppPljdX8xjGWS8kcDZGxq3BJ9mkkeRMyKtQrbC5htw4kDAYpdxMSskg3ba7VVVSCh8jloNU3PEW30j6lpL5yfPltwhY064WR4olljdnaqQaOaZyuMKaujcI4o5pYyVWoq1FSS79DeniK38CaUr9PMmjnP2S4iiAEiitbT7zfHsj8+N1Fc6pBX5m2slaSTqIlRZDGgFcVdxm+W+rOvL8VXqT5LxjGH5HU2EaXG4JnejVrQ3BRSGzwa5/R7cwy+fEY9+a0ba1ZhGiyYfdXyePoRleM3okff5bjsRDeny3f/AOojJaUBnMgYVowzC12JGju4YbpOcZHasaBXi2t5mI0NWSx2GPPlxucrldpB9c1+b4jl54wvt08z9Ty2rOjSdVxtKVr3V9DbhuEeZy+AZGyTtPFXLPJiVSRHFkgMzfeJ9MisiFtkIDyiQEjbt+Y4rQFyJEVEOeQRntisYTcZS5fI7liYyXvRt52sa9hFLvO8ZiTGR944HYYq7DCHQAQcg/KGWsxLmSZiYtpCqGz/8Aqq9ZLmbcZSXbP0qlzNcz0ZvPEU6VROotOhpMBs8zy8FTgnb1/KpImmkhbMCeWcfvE/rzVaEbrhdhOzBVsN6HqK0LdA7SAp94gfN9atR5qer1CU48zrJa9rEotFVAq8OoOdvqaLa22yuJSd+0bPYe2aex3syByGDYwr7Qce1TiLy8HgHAAI6itFeMbX9Sp1HXim0kvIZ9nGFWQEA4YOnUn3q5LZysAzb5MADKr2x9f6ULKCNjPnHILY+X61LEsbwtMcCQgZO7g4rSnWjKza0KTnyrkXwjUtkCYEfl5HVff1xSvppVX3COSQr/AK1FK/zNLyLkQxuBuXJJY9farkcYLeUzptx8w3c5rqiuVrX3RxqTcefS+u3UovaiN5EZB5sijZ823PqfSmjTBJHPE2RJgEMqj+labsiTBpOM/Kr+hqPa0gIJLgtwxxiqqzUZWjsckJNO8l7z/q3y7mX/AGY9socpgjjI6E+4qo1stzc7lgY7vlYr8uCPrXQqXiVo0kAQdAsY4/E1Su7cSzOYykgOMJtDDgcnqK4J8s53tZ2O+CdNqaf+Rm3FvIyECT7mSELdMfhWQ8pT52AMbcELngCt+ZHgDMQMABcJ0P4ZNZF0ht9hXenmDIG7gc8jFeZWnCMrW3N4wnXkpwX+X3GNNblAJI0OUbO7d0H0qrfkTLuyI493IGck+vNX7nY8CuR+6PykP65rHdfO2gj7jEqu04rxa8HCaThueqq7ozg7J2XUpT7G2gQmPLcszbeneoHEsTxOm188KR047mrs4kWVgZxHuYcKp5yOlUwSPmZxvwdv8RA+lZ+wtC7epDquDdRJfLp8iBYRcuRKJN53bm7A47VVMjxlGmjYvEQGJXjHrxViZElXynzvYkg7mXNN2kRNEjq7bTiPvinRqqMuS19DkVSbvUSuhqENDIzSbEZywfnHNQuJGwRvTDHIX5eOnWlni2bfMTYgIGGk9Paqca/aMySx4RAdvy85963p80+ZRS+Z1Wq1HZqy9LaMnvAJPIKHeRgAD5sEetV53CI6nmQZLgqecelQ3D7ERkPOf4PlyT64qtCxedMyHy0IyC3BOeamMZSj7y/CxhiXKFuW3m1+BJHfvcOgWN0IIALfMBz6CoxbNDayyEhyFITd0Jxmn3QEWWaRIJDIwPzfexn09Ko+cPL2hGIClQWbrgAVrTqTcXTkrdjOlZTleHTV/wBdSGRhAJWbzI3IOQilgMnioVvBEEdpGjdjsBeMLjH50XN03lnam/OVxu+QDP1qjAsSzMw+Rg/AZtwOT6HNOniXTjHmsm/Kz+Z8/jqde0bJJLe/4GtaZfU0DYjKMQjeuT2zWnFKEkDAElWPVu4P+Fc8Zzb+WI5AQijJTqpGelXre4cIplJxxnK8gevFft2SVm1F2VmktD8szCpUp3U43etn38zpNLjd0aWZAhEjgHhs9QKvwL/y2kGEdjuUZxyOK5+2uZI7iN2OI0VmOFHQ963I0eFERXkln3pkFeAp61+lU+fS7Wvb8j8/5JzcW1rrra6uuj8hYGbc7rGdjA8cfeCHmrRXYglCcx5dB75H86rw3OFdDiONQP4evJ61K4kIkkU85UxjjA9a3qTfNZM6a1N0aPNKPM3fZXXoLbwm3ubaRYo/MQbmUIWLfKQMdf71PyXCs5yHYZ/hIIGP51UngkijVmlWPy8ES7jyBzjg1LMP3qRXO2MttELJ/ETy2fapetmnseZTlGM71adn0XT5+ZNFJONQ0+KQgRSbgSrfewpIz/3zSrpTWyGOK4LlOQW7EnP/ALNT7SZkBh80fK/ySd15JP6cVT82eaI7kCAEjzQ3J7dK6YSnKVktF+PmObVKN507p9tle34v9S9KnnTdd7FiVPYHvSQ2CeUpEh+ZlWQ7Sokyflx9KfgrcKqqTnAYjoADgmmwzEQhI2M8Yx1x2GOPoar2kktDWk4xm51Ka+X5C3cskVzKhCuSrfLt6lSMfjUtxa8O7SLBkk7VXcVJIpZpA6xzJzOzsqIfl5J5NV5UOx7iPK7cuSF55YDHP/AqmM/hWz6/5FSStKy21Lif6GI0KNhlKGP1IyM5FQXgLzG5wUeMfMOP7uKJpUR/3knmbmyP4cEnPNOZ33FV2CTa/wC79hznPvXQrP8AeWTv3M1XdSDpxWq1RNCiTX5Jz5cgBI9sED9VqSZhLMWePMAAIA+UdQKbh4sqIjvK4B9ATkVFbXpLyBvmkGYzu75H9K44qbk2lotiauIhRpxVZe87dL6k80LiVAsqlEkBX5eAAOfzp32U/bd28odoEjbfYgfhUCSBwGLgyuoVSMdSvU/981Ztv9IVULbHjwoZ+7EkkfgK0c5RtrrbUu6qRikrrt/XQekYeJndx5Yzu9cjrg1H9jH2kJJmUFdssjfKIyB/WhPJZPMYAIwIMbdietPmkjcSyvmWTkJEG6ntn8FrGdSdNr2ZU/ZVJNXXMl17f5kl35j2aLJy5Vs4UZYZFV55Yo7MPHkRRs3D/wDLXv8ApU1wSjRqr+WY2Ab/AIFzQYV+1eYQSgBCpu4bsT+FaUdH770OWpVm7Llu19//AAwkIkngBH71XZiw/u8cD8KWG2S2KyPh5FC+X16E4qaJxM7MkvmPIwxtXgAc8/hTvkREeSTM6sBGR257+2KJ1uW0b6M61GmrVIxv+SXX7iIWvlvJGecSEL6AdSa0bO9mfynmQBEcuSV29QfSs6NEu5bmIb4txHG7t/8AXqyEZ7SZokkOHKqV9ABjg10SqRqWhbVmFOs0nGklZbPo/X0NjTIJH2+apDxMpG37nJx2r1jwpH5UsUcgOI2AKhtwGR+fWvJrWMC7VIwUCsolbd1Gc/zr1HwZIIHhjLP5m8vLJuPGDnA/pXzGYPdI+1yqTdP2fL8+57L4UkdlJzGSFHB6lvYCvSNKMhX94oDH5sgdM9q818PKqZKHy/Mxkyt84JHtXomhyvtCPzwMN2IFfA19btH2CfNC0VojYooorzzlEYkdKVTuGelFFABRRRQAfdpB3+tLSM2CBkD60AKe9Ii4XvTGJDYGcdSaXO8ArxyKYx36YpqE7iDTznacdai8zaq7sgnnHpQgR+Ox3wl7jzC5zWhDmVFJbAzVFo/3zfOojAqdEN5DJIAUlU18xUp04rnjLVE0aiTUG9HfQfb3Jnid8/w05AbxYzJvJzTYtiQnB2SK1WWuR9mYGSQBhVU407uondNHdCMlD95K/T0IA8avnOdhq0nyplRgGo547aS1AWXzKaqrbMm85OK7IUqaVkzRVMPTfKldMncRuwAEQCtT3w7JsRkwaZMmERg5yBRAyOrE8kGhwgvhb3OqlTi5ypWtFbfp+Y5nXf5ILgGnxASW2EkO5mqO5ZXAiiJzupIoBs8wPsSravFJt/M5MNGmnUhzayVvuElR0lRjkhlpXYFAhDjmpLaFbmJNxIkjqw8bRsRHceUgrF8ibjJ/8AzqYWnVSrQk36/j+RBDHxtKY4qwSIWY8vg1XQGbLAqXNWLmHYI1X74FTpb32dkEoQUFdxAGWEgCTzHps8uC0Yyo3U0tFbuQ7vG+2kMqLCCDJJg1EWnZRdk/zFiqtGEW6cXby8xBcIkXlneCaH8uJZCm4BjUbkygloxgNTXIx+5RUdWrTklGXNe7OanKnVprDt3d7vyRNbRuFVlfzAprYtmEyxxviQoayLYW5AM1vLO9b8KInzBAkRFaOdO6u9VqKnSpU6NobIzL5QdyKCdtc3rCJH5yhD5jtXSXpFtDJKuDGtc3qux51kYkc16UHB2U2eTiXSq3bvfs+rOS1Ke1hMEUzxRPLLXLy3qCICbnLV1OsWqNLIZn35euYFrbTTOCCHjavcw/suXmi/M+Txkaim5Smlo0l6hbwPZqZARjNEBWYzyJOoJFQ6i0ZmSZLgJ5j1YkztOY4xHGtenFKrT5otXfY+Y5aNKSfs3KLaSv1fQhQsbmNUk8yN39KrJLD5qeYhBJrQtLpYVQyjfGWqysCb27xeZW9CfMuWSenY7qWEeIqNQr+TT6N2K0TcKY8HLVcuL2OOBHAJAaqd2wkeVNhjjC4FSw21nd6cmZBAEeiVKLSknZGGDqez9th6Mufr80yaG2ie825U+ZUd9bqLOGOVW3oKgQl4rZ1SShDaiA7SHuHetp03BxcnoccIe1U6Lgo3ejYyNfs9xMN+JJBV94HdZfMkjEb1WlhFnJu+0DYatSXsU1m6gbzIKuVRRcZQV0aYWMYxrUW9tl8itM4SLzn2hFeorRw19EskUgWJaV7qR2hbHlojUly00ErSO7s6D1rXnUuaKX9M8ipi6NScY300b82LaxNBKWePHmUJH9jDmV2KK1CMlzdEQOqXJaiK2E9kkkrA1jUqc1k7LpZn0FVU/q8PZR1SfL/XyKkcbvK7Q8SSvViG0L3BMx/cRNQlulrGZEk2g0pdoo3gkJjYR10OS5U1vseBSpxg3Ko7z3t/XoV7kMbpZohuapJ2GyOOINuU0YaVRtCsHFST+QrohUneK6YzpqpHmWqXQjDOo6VSi1q7W+bI4JriWePaWEQ70qXCJKZFjjO4UrqYZWKo0hBpt9KANrQhnpqUYtpJJPsdqjyYV6tST19en5DrRvsjhDGD5slWTN5q+aEaQmqq3qQ3KSP96JDSXWoyqrsdkERrkrLnlzTduxGHrU4UeaunzNvQa9zKbiRWkG8tVyzVni82YkgNXOtLE0c8j/AOjGQVp6VerdMZpATl68nF4pQ+D/AIY9PLKNKUp1auzX3u512jzypHChcuVNddaymQxsR981zOkpFKF8rd8tdZpqpsjjZwm0181isTTru607n6pl1F1YpTknrf07F6GJin9981e6oZHk/eBcYCnI+mamsbYSIpOY0pGss7xDPyWwFZeOvvXyGPcJO8Hqj7Cn7SUXOpe600I4w7FgFMB6ttxk81ZhI2IBKHkGFYrJ3NMjDSXTSAfcTDEd/WnaU8L5SR/KdiCG9D6DPNcsJRjbmep6NGpSnZrTzaun5I1Unt1i2RyFEVgSR1PPrWxbTbJDMsife429sVzTmKBdshcsGBG1eSKvRXKySh2MmMjlm3Z56Hp1rKTTlaD0Z6M5U6sotLyN9bsSsVByS2Pl9+9aEd00SBMkFejt39hWBBcBkZB8iDOz/ZI9TWhDdraQB+ZckCQo3MZxWjlCTUIpprsTRUZpVJu+/qvI3ra4SQ7wiEZyT3BNOW6TzpASoOOG55ArJhuLd4iyuoTcAobqavQTxYIlQeVu43dsCtIOD0uOpJKSindLfvr0LltdbCEU73I6huCo9QauQhUB8ol36oGbjH0rPR0YpICOmFI+YCpIJU+6+chgAUXaPzrSpOkrKL0Ko1KValu7ruay3IlDGZxg4XK4XaffiluLkLsQEyDAI2t1/MVUikRmImkJxkiP738qja+imkWFfU4PllduO3PNTCcLaamUYVIu0dv0L00wiIK7zwGf5ulDMkyuRiRyAf8AV7iuapy3kSxOJJMHb/dPOKFnVlAhuA+wbynfHvxQ6lOL5k7+RrSh71nq0/wLDT7kKPjIxyuMn6VTVYrjcsmzeSQNzbjgfhVVrmILkjY5fBz1BqtPjYSspyWGc9z+FcbqLlfI7HT7RR91Xt+BYll8uZVx+6J4KsF5HrgVmXlxvTLFw5JZJewqveXih5Y0QGNFBdlbn8KqyXqNDBFN6YHsBXFXpKUU09T0YT9nRTg9ZP8A4chvGARZBIH+bJKfMOPWq09wkmTngYz7fSkuZwP3kjoflyRE3H5VUdoZoGEYd3YAseO/Ye9c3v1ocs5NNdiJNUpJRs+uoX7iN0QFn68nP86pTXUcTsryeWQoQfKcEY9RzmpX+baHR+hDY65qqksc2PkJjX7p2nv6VzpQhFK12XTfs0k3vdsVmXYqhDsJ4Ldj6ZPNVji4lEvmiPOEUhuhHrTrxlNs2MxyswXDMOo71RGfNaPerxZXgMM5HXpSmoSfKtE+pyPE81P2MLXvbTsNuJPMj8+QHK4dj2GDio5LsyLJJGUJ756YqIyoNNjDqOXKtliuFHriq7zCV2IcBUBDeU24HAzgnFa80Kb5krr8PX1OmlVkpKNV6K9vUZNLJCGJTETZLBMZBJ/lVaQGOPzBk7GLE98Gp7rdciPYoSMEqD6g9KZdKIXiCn96W2H3NaVKygnpvojWoo/HbVvrvbyEup41QbTmNGzJv6qOuahnhEsG+KcSBjxtULjuentT7u2jkR1/djYxUFGPIPXINCMohwFJEhDY5xjHtXDTm4SWmnU5q8XzN078u9mVjZuxG3ASRDu/FutZ6RxQyFo3IKkjKrzkE1pmNTJt374ioUonVN3f6U3VdO8qJUhkxHLkKFUqRj/GqoxhUlGVSWt9PQ4qsJXUp9f627lRbkwzM0Qjl8zGQ+7Kg+v1pxnENtLIuDiM87SpBHt/EDUJt9yxSMgy6KCC3pUVvPEwWLexxlWKrx1r9byTEwpat6W/yPzDPHCrJe0d99lbyV/LzNHTZWtpmMuHSRQojGF4HPQ+tdJBfn+0oSeQQEzx2UmuOP2YOCXyiMVJZd3XOKt2WpeZc7JI/LfIZAmfvbT/AEr9dwOIhWXdH5XXTwjVOVS+rtpfV9DtHO51nhEckZAI2rzwMc1Zjmiks0Q48yTcQdvGAScZ9aw9PlNtKRI4uHkUB2XOem8VdiIVrfygCY2baT0JC45/76r1ZQi5JN/My9teSk3r62Xy8yZb4wxvGfMjiABQBQ2SV/xq88YdIlOCmG5PUfSopLaB5lbnAAVfQEcZonRblGh3gXAZiJD904xWUlGUk4adzKnUajJVHft+iLyymC4Aj2efwW/h5Axz9ais7YLDI03lynzARI3Tkf0K1HNcQvkJn7wjkPqRTJNkvmAyAORh1Vep6irhZ6c1maKdKMbQk2k+m1+1y/8AaIpAGNvGhVzsjDHJGQTk1A032yGCKIqk4WUeaMfJk714pxkBhYPwWUtnspOMCljt0knd5Y/36goiqu0AEdeK1p8sf3n9fcONZVOaMrW/UkKeS4jYLLkF139flA5/8ep0ga8EkYQoRtDJu4JL5H5UyaJH/fLccxxGF9y9yMZHtS2U/wAyAyDO44IbnI6U5RcuWbfmc0J03OUFK2u9r6f1oMhVHRFYr5ZyNvuM5p+U8qWQHfIFCAt3DAc49KfcwxBF2h+FJPtkVWuZgbiGMF0Qh1k+b7qqQBzVOcajsr28jZVoYeWj23879SeSYwXgdo/NkEZO73OQKckro7EjL7yZj3U4/lUkL+QgMjneHC+Z94KM8fjUX2j988g+66yMB6gev1oiouVrHPNRhP2sdU9dRY1Uwrgg7FO0huhxVn5NsqAgxsrFfUNjBqG9IR3K5+UZ9s7RxUsBiht2k6HOSPQtxxRJRnH2iRp9Y5qjUtNO11bsSBDeQzSsAA2CH9D0/OmRKbyO4gD73Rtme8gJ6j3ApLeVvLuo43UbHYktj94NvH5U6GCLz1RvnbcCvtxzSVk3F7BBUasoJX0+JtE8yxx3Eoc/w7z8oyCOmcUplFxcRxAFIwpVD/fJbJP4Um6NPNckED5mVPmPI/lUrQxpFBbMcybsRsrdivNQ4xStfU7I1qEaznzPbW631tYR4UCMFwhGQx28EAVIgM0UhVwRyCjZ5wetRwot1Luf/j2ZVVSG745zT1uI7ZY38wu8hw2xeDk9Kfu9H7yLb3qP4f8APyJseQN7kB+CvzflVoRGFUdD8ilmC98nHFU5lM91HcI8Tx5ysSqVJUdQT/DirK3CXN5DL5u8RsSzKvXjpWUbRSu9Xv8A5Ee1w9nRj029CzGHd7VUj8wli8gHyk47V6p4bQefH+8/dzKquBn5SPUjvXltpCUO+IF49oIG78T+deneD2SGZpjLIgfAkj2/IGA7AV5GYQgqd7n0WTv95JJ+nY9m8OT+TPGvmAxoQzJt3ZxXpmkTxFAFYdPxrzHwyJ2QBwcSMApZduR6etemaUEwo2rvA5A61+eYhJKy2Pub81Np7o16KKK8w4gooooARztHHWjcMA0YGc9+lGRyPTigBVIbkGkZQSCQMijaNox8tLQAEbqQKVbrxS0g+ZeeKAEVgehFOIDdRUeNmAoGByTTw25Mjv03UAfjtEHlufMeTzMCrMMkUUpcHGDVQMFH7uVJBVxFil8xt6kba+VXLpC+h10acoSUIJtPuOm+fIQxR/PVi2kMUzgvziq/ntMoRJBuFG9ZpgDklKfs+WoqTWx1e39rFWSW/wB5LLNsRncfIy09yqOm9yEYVC5CNuzvBNBlLJIScIUr0FSbtKLs/wBDhqujShz1N9PkOkctILfIxilso0375ceQFplvHGiEpsYhqilMwgiijzGQ1aydm4bjoVpy551pb7E8ToIXdHBxV6KR3RSHto4wKphSYkmBBDLU0udm5dksQFclvbRvEqhUVCqqzfRixgXE217iVN1WG2o5jiLPHUE8QQwMnlA7aayPcyfuzsfFYzpuUbp7nfUxCUVdaLr3J7ZF27gN+KlRftRAXOCKowsYogVfEgNXpZXdIyr5dVraMG3Z9CMLWnZKd3daWK97bm3fBKJQC8o2F8CnTOz4QmPgU6VwtwqxuURqmV4WS96+yMY0eWTdN3i+nmiCNihIcOhFRiIuXaN+jVG8kskoXnh6nW4FsiLkSThayhUl8VjjVacJy5Y2i9/PuWrRGs2TDbwi1oQz+XE4XfI4as/zRPtXhPMFakCmCExqS+2tVecveHQn7Sm1S1uUrwymFghUxkVzmrSRLEsrPiTdXUX8QmMkbSDIrmtShW5hhUbw6LXo0fis+n5Hm4qnKVRQtZtPX8DkNSjW3jlllkkfea5s3AlhaSaIIm6ui8Qyx6jE8URCFBXKzXiOnlumcPX02Fj7Onztf8A+QzKtBKPLNaaXfUW3jW4u5oiciN6mZheXXl+YNuKqQB7eGVjKS3k1b8qJ7CSVXYSGvSnPkSd7J6HzNFe2g4wl717u/ZEnFzbMggKBWpXUWVpErOJJ1WqiSPJbFElVY804LulCyko5Sop8yatLS5rWxSsoYePNNpXfmWbkebBkkRyeXUEtwQ6GIcxjNJHLJEI1gEaJLUwk3/vN7gLx0rrjJOSW9l95xSdSjVcKEUpSdpX6WsxbpxJMnlyl1JqOO1NyqGRxDG602ZSl+sqPjZUt9Bt+0Pux5kfNbQ5pNRkxYepODnOouZxeqLN+sdtAEnfEVIsSo6eW/wC63VSF5JbRBWLSxh8ipr+UBQJJANwrNKVOTpv5eZ0rEYZv61TvdJXX4EkaST3U6TPlGiqvG0GS5YMJKSGe5tp0eNlBVaX7YkymWVW3IciunnlFctui/wAjzaqwdaHuv3mXI7lEmAaCGJ91Zk5URs8ZMW6rAmBG/Z0kqJIom3rIPMuFetqKcZc0onoVpOdKEb83W4iSSXscksqDcjVNdNG8G6bI/dVG8lxcW0QgaNJUWq0MbSxj7SP3hNKLblzOyT7EzqVIRUmruWl/69S9C8MFo6xqA0qUsUQRehluqaALu1wJjJspbu5+w2aL5eATUtObvDWV9SsPT+rzlXS6aPsxsCyrMh8sO4aiS1JDSR4JHNEzrJI0cU2VoLmC2IVwYWbpStJyTsl6nGq8ajdOo27a38ytK0kF/ECf3gFZ2pMgVo8EBmp7qS6SttIrGuZQyLK77oS9Y4mfI3Z7fmEJVLLlbSb0I/tTSsYnmAjxya3NIZJLWKGB5M7q43cLlhE85BkrsvCTuY47dpIXIr8/zLGTqT5F0aPsMpopSTS1ldep3/huQpZpG5PyNXoWiRxxJGXAd5K4bQLGLoZSAK9I0CCFLaP5MBa5K/vXlHyP0nB0K04RjZRV+nU2EsvKTc6B9oqkJlVlkWKQojYBXpV+1jeXJV1cLVORjA7RB1V2JfCsOlfPYlOFTkjq3ufT0ZwWH95/jb5EKyr5iIMmNmBOMtt65qBVCI4MuUAHJzwR9avxI0ybo3jA7nvVVFUTYa7ZwE4UNtGc+4JrifK5vl0Lc4y5UlYWGRjcljEHRAGVm646cVYSZ1uymwjcAO+OKhmDbRgnK4Od27g80n2p3kZ4JPkTlv3Z6/nTpXnaSurfd8julGTqRcXZ+RoWt4E3SbGIOct2znoBWjZ3gChlxJOxxI4btXPB5lG6Ix/Jk7vT8KW1uf35DS+byef8cVtJ7yvqTStGu6c7tvt67nURzJ50YlwgJBBC7unrWgl6kCzLvjGWGHZulc3BcBnOXjGxQAvOP8KspeoYeHD5JB3Nxx6YFVSlKStN6npSioNO2vpc3PMEKFigwesiN1zVq3vYgVZwRhcqrd65/wDtLFtGhk5AxvqXzwrohJ+8R82K5JSlUd46NGnso0k3H7R0CXo8ncsjCM8lD1GaZNcJ50KrJ8gBLK/zcVlS30c0W6Pkq2MeuKrrqhYEkgOoHAXnH0pKdoXi9epz0aypRamr67/p8zoLi5jgu4wCACoKruPP4ConvRJK5XaEyQcMe/1rBubyOZ/PB3/KFHsfrVZ7gJL5fmDDLk/N6VfNKnBNPfciNZQnySWvc1Z9ZQKFilxhiAH74/Cqb6kbdCAwJ3D+EqBWfdXguIMkgZxg7uhqkbsyeWRMAiMD8zc++a5KtZU42T0O+nao1GLV79TUn1Ty1lyhEbDHmDGB+NUpZ47zMwc8k5+X7v41nzySvlmwCVKgJ3z34qC7vikcSifZFuwzjrg9c1jTxHM+SK1R2VHtFtcy6rY0HygABGGPy1XSZpvKaPagyCx96p3V0GRATHsPKEZyF7HNV5rsQqAHAC4Zf9riuSrB86afqjNyhVlKUlsWje/aLmQFw8ithR7Ypt1JG4gVQBtADbvlGB0qmkiICwlUnlmHfpwKpy3ryPGofZJtB+73HY1ok+Zxi1bfQz3acXf5XL95tFnKq7AQxyCp5+hNV5r9IWiXMewY5DDOR7CqDyumqxeY/APQepHORVOe8eG52qkiRhgw/djgZ659KzlGM4ckrX8jhnUqUZe0kkne+n5fItzSqcyEyoDnbGrcknrxUCTPtEX7xI2GXflunXpxmpJtypvBDlmJU7ex96htpnYSDGEAK5RTgknrUwXInGbul9x6Cn9Zj2b10/JeS6kbRSC5KxShwGGUOcr6Zqw4lljBDxk5Az6MeuKgiZIWXzNr/MUOPQj+dXwFFvHI4IIkKgbdvBHBrnnzOTctex0KjTnZ1ZXlcjt4ZLaHypU/dsDzu9zyfapILR4VlgTgAbvMdi3GOcdulWYglxZxtjKKoiY9woHNQXhmdIgkoIVQV9TkYxRHmbbizVQk6s1Fb9CJkV0aGGTOAN0h69emfarr2peKMSoMnCSPuHUelUksXVFJcJgDGPUnkGtSOxQ5RJH8sN8u3ovrXqYX3pwhJLXt0PGrVISla2vX5HP6lYPDCyHCPHyr7uQPr71lLugtpFBEmchQPcd+ldrf2B+RJEEmI94L98VkXtmDiNSvmIwwE9ff2r9GwlJUd43vZnwWYxjXbcotdFY5u5gQTFo+ZwTkmTgHHp7VW0+8iS5ZfN/exMQMMcHC8HBq5qv2pC6g7EwOVxgHPf61zNsVuZZdrRKWbo3cj0r7vKse41lGb0/zPxfHKaqWw8U4r+ZW+7zPTdP1MxuFjcvwsmOeg6j8q6CEiVWaSNAGIL4b7wHp7157pUxkkkEMrkorDbt4Kj0zXV206GExeYNhAMYSM8EGvt78ytF6v8jGPPGjJSprrZJX1/z7Gw96s8NsWAQSMQpbOQAeMip3A+8r4gZS+705ANU7OR3+RZPLKjAH3iCfrUM80005gJBI3Rl26jI4zW0Kb5v3ejW5jWrRjRvP5JK7fqaAeJLpmBPl7xkH+LimwIJ4lBJBOCoPsCTUcN2wuo4lfa+QSnDAVZMRBEiSb/LwCG7kVsqbhG0tJHLRUVdvW+rS7kixYjZZTiNgA8vcHFSuTJHFKP3CRgmTHzED+EfjSKj/AL2NHQF2IWT0zkg4pk8sajg4ScKoPc4Gc49zURlObcOp11OWnBVXez6L8CSaIvL5kZ3nJMiN0Yg4UY/h+9U8MqBpIseWAhO/b3zz+FVYfkcy5EiOwBYr94A+nrmo5rpruMqhCCSM7QuOcnPP0rVxdS0ZL5mFCpQjpJO/bTXy1LitLZLIrEuVOEI+U8cYPtToWMmoTRuBgNhXX+LcOM+2ac//AB+Hb+8dSPwGeT+VVYoDDtzJ86Bnz6AH/CpSUVvZ/qdCg1ywkny369kXAI2uUZZxIVIZl2nAwvOPfNRQIDH5wkxIAAX+o5GKneVnkUgxYCrkt1Gfp97NRJGHmEiXAGwKuEU/KSTkgeuKKdRxi3NHXUpXvNbf1qPWBL9CJHCOSNx3c9MdKW0liSZFh3yB8KAehABP6UFRcpKzARgruU7uRnkZ96barFYy3IL9V7t1I44/76qoScr86sjik5U5Rgn7r69f+GHqqSI8kvOGAJDcE4GOKfDvLSGHIncNiT1AJ6D2oJzCoA8w+ZkQj5QwC9c/rT4ZnaEBpPMRmQD3yM1N21Zs6Ff2k7/D+Ny6TGLlSHIOCcfdyCBgVDZyFo2uzlJXyGP93HoKa8e+aO4BB2RgEep3dqj+dJVCyDLKF59Dk1jC+ut7bmbqKDXu2f6k8cY+zETJg5Xc7ZxkduO53Us8hvII0dH89W6p6hvT6VX+f54wWcmOMOPugnHJHvVyGYXWoq0TjyIhHknvxz+dKpzqXOmu+nY2lN4mjOnCyvve369CxDjDLKJPszxEMdoXrxn161PcqYISyxq5UHMncEcdPeqbuUkG11kj2ABPuhTuJB57VZud8MUrRvjJAOehGef/AEKs4KUuXkdlqXThFxtNWsvL9TQjTfMych8KE9BwK9M8IFXPmjyzGQCF+8Mg89O9ea2cyrqF0Y5wgcKQdu4gBcHFej+FZFM3lLII0KjD7dvAHceteZjU0uWXQ+kyypGnXjaJ7V4XWN45XEkn7qTPl7uh68da9D0V96naeSpwT1ry3wxHI4XMnCvuYqu0kV6lokGNr57cH1Ffn+IirvU+4vLlkpI2RkAA9cc0tFFeacgUUUjEDrQAtJs5zQM7ecUtAAPuiig54xTCTkAYoAfRR9etIT0NAC0hBCYXGR0zRnLUPnb8uN3vQB+O6SQPgyT+ahNSeYUmKK5Sk3RvOUADSAU6BfOd8hPMU18xKMG10XYzhiJ8zgtV5dCZ7zyp12oCGot5nT943KIKaHSW3kSMEhjTbfdbyrgDyCa3knTjz3u/0N3Xrx52m3GQ5c3bxOSCBUgKm4aNvLeKRaR3WX51+RFqI3Ebvko4cCrjUd7vVHLXklTjo7yad30sXGQo54Em2pYYiyfK5nKiq2ZVXLSFI9tNjiLkKuQprWMU90dca/LKTmla+tupa8yJY1byyRmobiwRZ8gkAinqr7hA/l4ap2IeUqhGNtYxruNnDRHo16FGtDnikk+hXdpIURYCJPmqwmxImExw8ZpgMQa4I+faaS7bzUYEqIhRJe2V29SnTUKcad72TDMEyu8cko2rTbCRhyJ8QA1WMJjUeUZNjVctp4/9Xs/hrSpCbj72x40MUp4hUpK3KiWfGzL4xinI6zQIUPmOGqN5fM/dERjYtQxKEhWJN4EgrKEHUnpokeo8RNPmhbk62+SKsu5tk0gBYLVmBooI0yW3haJRHDmPesrwtToYx5EgJdDmt6kklZLqcNOnCpOc0029rdO5LZ23nAsJR5VblsYGKqxEhQVgRuip5qOea2IVS2s0ZgQ7PWMmnaUWPC1uRNtLmV9vvRWvGQyqoJASucvHMSTBpCQ9dPqG4yO/l58pa4/UxLKct9w12YeM5y95+Zx4xypwWIklzz0t5PQ4nXS8MQdcFEasx4UklAiUMkRzitzXmSO5QRjoa56R5GmYhN++vp6XNVp88Ufn2NeHWJSUea0unTS/4kz7LZ2lklARUpMR3Mauk0jMy1FJLHvEFx5TptqzG1qYY2W3QM3Wu1Ssk3c4MbWaU1GUVJvb13Kp+a3kVjtkKU9YpIp43uJgqYqacRXEKc+QjvVWKH7VkD95Ii1tRptU3KS6nmuEo1I0oSXurReZLLLHLM8KEQODUjJJbhIvs7osi1Glv9mlZ2j8zzBU0czQW5iWSTdurqjBzj7vU6nab9tWvGy963QqzSPZQxK0vlGakzsPmhMwOKePNjdZ2iQs3pU0EUiSDDKWVq2mmmmt1ucdCcq8nRpxSVt0VYpmuoHkjdUCCnTWxFrJcSyZkc08ki6S4wYxKasTp9rUzSRghBVyq8soytc5qeH5W42tJaj4BuQhDGcmoI4jb2rxGRJJEFNsLQTBNkoyVqZkKOYdgOKHVvPk3TOujF1YSn7FeTK620l6cq0cUoeqsoaJ/JlkwQOlXrOafDsR5QRqcqiRHkIyAtdSlLaWy2FSw0JU4Pn5ZNNv0ILZCsEk37l2jaie5Q2skysWkC8VA2+3sZFwHINOVHO9AVLOM1nKlzS136GVSvKNBQjtHo/PsKRIsMoyMhKk1aVorKO2OAsSUwussuGCAirE0uwHPkx26U/aPmUFGxrhYXwl5q2u5RR1YKxlHmE9aU+b5IguJGMSPUouoY3LmRSpfmq2oSJuYRtiMVc5xXl118jz586WyttfujM1e9ktvMMajDGsO7VvIDecfLDVo3Vx9o8tiyyAmsG9nNtC9u6sfkr43McX7PmrWunuerh3J040+xXhvEivoXkdmZDXfeG03wxscZFeXw3LTXEZwodK9b8GDekIaKPDrXyPNCco1Kadz7XLqnJH2Eo3uemaGMlYUA3uteiaU3lw7FByVrjdGtWjCKxyDXoGnQNNCF2/ZyBXfKTmkpLT9T9DwFXljLRaXtfzJ/LMMEe1AzrVN41mmQMF8uth5ZERP3qDDVQ1BzA4Fwj/AHq+UxdV+15mj3KMnL3ZP3lqRoRCuwgR7fuj7xxUU9uPOeNew3DHVuPyqbennlmQlQAB7n1pJkkWRogBkLj72059a5+a87tHfGpKlBaLXur/ADKUkJKbWOCGIJdf04qnIBawqQTkfKBtOCCa1y8txAEJjBXClX659ahDLDLsk5KnG3btGfalPnlT2/4YtU4UZRqJ3va+t9+pnrNcum+NEePcQduO35U62VhLJJKFGSF2j3+lSSwypI7RRZDtlgjbhUNtGUaVCM5yQNp7e+axjLk2jobU6ijJtRu1+W+5oiYF3j4CI5A+XsOaaxyjKZBvHIcZ5zVSEMMbwRKhwT/eGPSpljM8QZZCfm25Ze9NVVHVs6ZYmpDkkl7pat5y8QU4GeD8vIqSK7czOWJARTkbeRj0qlvaEkMPMkAwVHY+9IZJXiUz7RjjP3iM/Smvg5oHFKDdTnb31369i7b3p8xZRJsTbgnbwCfWkSVi8szSjy2UqCGrPtW8tmIkbk89MYH4VSe6ZEYiQbxkYPzA/SuaXPJ8sV8z0IqcqibirWe3QvyX3lwhYnH3iAWWopb87V3TrFuIBG3ccj0rOm80WeDtyMMc9jVNLnypAFlEj/eZN3T6VzyqqMnG5z3owk0rqTb3Ny61aK0Uv5ilz2C7TWZdaqyTLC7iVDhvM+7/ACrKlkdJRH5QeSQHBPaoY/KE3ykBBkEr3JqFOm17yuzKNSrU96Elrvpr6rzNObVTHIzh92MjZu5x7ZqtNfb4CS4cgDzI07ehrPv7h4rgLHyB8uO2MZot5DKJVUgGRgofjNY1qkqKVRJLzZ2yrzqNU2rN2sasmomGKP50jjIAd2XcfwqlJeO6eZHLHIkeArqvP5VmfaCo81XJKsVQdjikWXIO9xkMSoVTxk9K19tFtc3XcanXUWrLl666+popd7GWRhiRgAJGXoaZbS+WrATjeHJLN2H0NVXuThkYrGFbgJ9KrxOQ7l8xEKCd33CQP61VWUn8GiNcPVnf3Voia3uZb+eZpJQHXJ+TGWxwKm855jvcjZGu0nad5HoarkskrTlA6Kp2ll7k+3arESeXJGrfvEIJb1/KvKxFaVK0oJW20VtzWniZ88o1YaRbt2t/VwkumZAV3GMNjCrVqGYy2yFwANpOfugjsD75qOFYxbFy4Q4D7QvP41baISxQyRADzBvkO3vjoM1PtlL93OX/AA/+ZaXuXsm79HZrrsPmtQ6GWQR5bazr6UrWLzvCUkjEXAEZzxzxirEEYS2kL44You/oAVGM0gi8u4RGJklALIRjCgGrU7ws3p+JtUoP2fOrXX3+ZHbSzlETYDliGPrhuabdoUYukjc5ZFGWPU/yqaaFreURoeUBYt7EdfxqYWDL5WxiHC/KF6jNKyvaO34+hjOvOrTdRLb7xNN09nZZGJIGWwPmyRzyK6Ky01IRhiriXLB2XbgHtT7XTHa2McESPK5O4DqO2Tmun0rS0YRxOiZA/iXp9DX2GXUpuzla/ZHjrEpRs+vld/8ADdzDmsAUmkBBkCbFWsC505UWSUiMBs/My9CB3r0S/wBNmKOEBVRgjfj15wa57U1Szj8kxg+WdzD73BGK/QqVOUKaUXqz4vF1OSXMla34vueTeJI1R3dFAGzI+bcOSP5V5jdpDZ3jXCZRy7KCjbRgd8GvUvFUbvcyYjG3acbWK557D1ryXxCHgv8AzM7kHO7nOAO455pUMQsLXSezWp+f5pOcIxqezacb20/TrrqdFp+qogO2RfJyUCpnPT+ZrtPD+qmPaVcFkOBGflDZPP415LpWtvA9zEVCvuGN6FRkDt713Wm68hLmMDdjeof5WzjJI46V+lYPG80EpLf+rnxixE1NXerV7Lv1Z6JaXoi2GJ1G7Jkds8k56fTdWhs3SAj964IZvcjjrXKWd+zWcYMmxiw3OemR/StmG/SOFUjmym4uz7fvMT0r27OdpwfqO0Ie/Vei/P0NNfLheMyYjkZXYJu3ch8VLFcC5KqIzHGW2j1yM5NUoNm1mkzA6OSsf93LevvU9pvkBZAZSHIxu+7hsHn3rodRN+8zmvUlTUKcdH1627F/ftl8xYy6YByzdx6+1F0VneBVPlmNNv8Ae9+KrTPIlrGUx5hGzy1x39as4jkd5Q4CA+WfbPA5pQi4WqXPQlVjGH1dN/MnEsl10KpncI129Txn9aeAHjA3+aOGXZHyOaoTXJ8qQwb0cHcR6kn5amB+zFSkvlpjA9yPX2rRRurX1PObouo1FN205k7/ANdh5uJ7O3jZcy7XJJZdo29MGpppAjrEoCB1IZN3boeaqx5uRdKAI0KqAPvcnNTOVKyeX88hDAhl5yAKK0YRkklr+A6VSUul4beYsAlAgZcBNoP0CnAzSm7dJooyeZ2OD2+tPkuDbIqzSHyzjadvfr+VRyXDbFEYDhVVg23p1qopOWq07meMqcnwS0btbzJbMPBbPkjeEkcqvQ84Ap8c5gsIGKeZOUL4Ps2DUVrcW8cInYHYEJAXPpmnXjP9okYyFAgQ7k9T6e1Y1V7/ALyZM5yUIRtsum3fUkcfY2JXkhTGE7ZBxUlmpf53ZVfcG2L0wFNJ5ioA7SBypAcbepJ/pSRzq8xkKBIwwUMvy8AYzWcueaaSsdkUo8r2v+Pd+nkLI4unVDHsVVUfUnHT6UkamXAMo8pcL83fGasSTtC6KY1VB2ZuuOc02GJ7a8Ly4ffJtb88ZrSnUUW4NbFczqyi1Lrva4+FJHZFI3OCpy3fmpdNhKvOkckaAqFVVXlTyBmq0LeTcwSIOEzz64BqxarsbewxLuAOexPp+FE4uF0nZPyuSpLmcaiV122/4cuWzC+ijjfZJhlUP904J9PapJmR7hgH3opJQ/8APMBeeP4s1QhiSKVSkmyTCiL+IYHrU7gCFlhAwAfNKrzkDHB9K51NRnyp6eli6Nfm0rRba7O6+/ubENqZmcltkYGEO3kZAOBXpHhQvcOkhEeFKqzbucgc15xZO6yxySHYkeGKnuBgfnXong+3RCFeQJGJDKm7sx45x614mYu8dXoz6rLKvLK6S17/ANdj2zQP3G1ZMt0J2ZxsP9a9F0ZvnA3/ALvHyj+VeceG5Gh+RpP3gQFs9gP8a9E0p8vGyJHtbHHoT1r4KrFK9j7+Cc6Tm1Y6AHtS0UV5xxiMucexBpcA9aD3pBnaPWgAX0PGOlNUHcc9M8U49M96Yd7J2zQNC7xv2g84zSNtY7s4K8ZpY4wgyeW7mkdQ4IGPfHrTQwRgR9/NKJAW2jt3pEhCRhemMZNOVQucDFDAdRRSKwZRSJPx+RbaTEbyASpVmGwWW0bCeVk1nwnz2kYopFTmSSKAvIBg18+6b5Yzi7o9fDVKdJRly3jr+JKI/IUZcgYqU/NFwA8YWq/liSHO/DlqsTMkMSJG4jAFCTqNO92Ywm1Jycfc6ohjkCKweMRk1Iw8wACRXGah8ttgzIZBREHhlXGXGK1TUFvquhviJONP3Emul+xPIY5tixOCcUwAPtiUq/zVCCFkTtuFXDHB+7WXjZVzlBLlW551K0ouckm1b5ki20Kwhm/dgCowwnhYLEUxTGnlZS8xbANSw+bFBsba8ea86N/aXbun08z1cNKnKtNyjd2sl9xOSiPEuwfdp6uvmtuICYqNRHM+85+QVAA9uZSpLuzV1wpXjruTWqSpJxi1fZE8MYV8AR1LJaYlhLIE2iqXlzyXMe4L5QqaeaJpQo3x4qqtN1OWUXc5KFK0X7VJN66kw2GbJBSSOmIkKElTs5pXaRpTIP8AWgVFMru7oCea0jTfNa5tVpxpqKnuxJ4Edwp+TIqRJFMHlsd5ZqbMzgIkmfmNOVEIzI4MRauNNylzTTt5HPDkk3TopJ21uW7EiaNYhgACrsEasAX3Ptas+yYvG8OTHFitC2OIvmIBJrq9x1HZXKwj5qUtVouvREl1tt40eTLuzVyeqAJPdSx58ta3NQj3PbyGCRwrVgXcgRpgSj4NdEeV1L7HBXVOrJU7Xsm7nGX0KXPmPIC8atXPMiLdZdCPnrodVQ20gZTshkeuejk8li0nzuGr6nCUoye910Pz2vQpciSVmnr5izWpuS/mn94xqa1igDeQPuwUC6S2UO0YjJWs+2tXR5RI37qaSu2deU7pqyWnzMsdhaNGEJcnNOdn6I1HtQt+JHxsQ1HAImnLWso2A0wiKcCXzAyK9V7O4t0Qx+ZhHrpjCUoOTdrWR5+KmqUo3im2727X0RZMEfnREkvE8lOhhmkhLSPiTFCRiOZ1QohJqS6LSooeVY0StZWSVmrdbmydKpUm6dknfby1KCWTqXnRzIwarMxQXDAcu6U9Jx5O+PEku2qUVrG1u0jyKJAKU5Rck9raHmR5KPvU3eUy68nnB9iYdRTbeAThnklJVBVE+XFdHy5gI46vr5dtAkIQDZW0OZRtPr+Rnz0qs5Vays7KKb7laK3kTcY22syUKZJShCSRSBqdFIbfUVO4BT1NSiVjZBjh5FrSa5beZWCUnpGry8i1T9R+9LmU4y4zTLzZBKLZ5ZI3LVViOyObbOWGaqNPm4ZZUZmYU3SnzqKZ3YnFYaNVyUdZLfyNC5hRLdRNneafbW6ylUJYllqrDbfbFlkb5AiZNFoWSNSp4Vq6I07q1rM51KljIyr1oqCvp8rDrqdIbl4WZBGKS8uRMqrGcsvQ1NJMrRL5r+ZM4rLmdpWkmiRfLx0rlqUZyqwk1sc+IhKMfdnzc2rXk9iYlnk2ZZY1rO1CZGhZWTy38ypZ5AI41iPl7mrIvxGEldyd5WtsVWV3fSx58E6j55f1YrXrRx24cuU8yue1ESS3MUYlYmSrF5K9xN8wIhR6z7uImfzSQgZq+EzCo4ScVZ3PqMFSUXaav+hp2Filu6ssio5avXPA1pGiRzxOPnrzfw3YT39ysYSJ42avY/BlqbaaSJEjeLNfOKm4z5oLc+vwOKpxnCSWjdj0bQbZJkLpIZ3Wu9srRd8I3h3U1zPh61L4R44RtFdxp9tHKsjOTG+2vSqQUkorb9T7yhHDSXtLaFOW0JDhCEQ1U1CE2jrD/exy1bjQyW9tKsZSTiqd9BG5JeMkBq8TEUNb20PYounOPtJqzMTyhLcMUQrMTgH0B6mn+QLefKoxDDaxZucj61bkt4nyZQQ+0YXtj2pkCm2JUqQhPGOufWuCcGlZK51U5OTipv3dSvMh+0IhI2tncNvaoltpCXfYAOACfT1FaCDzJPMnOxMFdxXqR60x0Keaq8o2GA9M+lZRgnB86szsw0aUpKFtPxM5rLyo2KmPjqNpyR9BVd440wiIAg647YrWa3iMwDPjcOobnj1qssDNMEguAXXGQc4Nc8oJO19DenCVGbU2uV9v8/UqXEImTMmflII2Nt61XAls5WlZG4AVfQD86154F3swGeBvf147c1F9nG3BAZONr7vSoo8tRcrQ6sVeKkly7adPMz44IXxL5olJLfM/ynI/wonj3j5wsu0ANliuT+FXEtSm5ShRGYnPl7ufao7lDK4Mkhl2MQMx88Vj7B35pfIzdOL56lNaL8u5l7Sk3lniMLkIvQe1Z16CHXYTvJPHYEVtOplkbemChGFHpWPNvi3owYITkFF9fWtqOsXKxqo1IJq+yVu5RfzFllBkl+bBA3HBwKqSJ51yZGzuKhcL2xVjyiH8xi5RAcbs8ms6T9+TsdspuLNu2k/hXDVi/a6a6fiay9k5KrK13b0+Q25n32ckoODGQ2O4x9KrwqPPZhIPmUM27sKnEYWJ2VMcYw+MH61A8DR2zJFmSRmGW9Ae30rClTbXvu7NLQhzSgrPorD7hokm3jLx7eAqnggdarSNI8Kc/vH27dzf4d6k2T+cIIwCgymXyxBP9KqTWbYEizyGONxke9Nw5naok1+XmY4dSxC9q99vu8x8lqHtzEpIQZb5uxPaorUSiPL+WDkjDKc4FXRaSbgi+ZsCbyUXkmkggkvx5nm42tg/QHvXnKnCm3Z7/hY7lRpzlFVFv5WS8yslv9pQFAUAYk5bgY68fxUgiYQ72lMauAR6HNW4rFg7Rh84DEv5fT86dZ2zwJ5LEvtYPjjgDtz610Oj7Rx5pbf18zonyKPLTinZrXv3G/Y5PIVEuHyGPJxnkdBVr7Kht4w8jiTgOF68D+tJHDH9pciUyMHLhTjjir67UjDKEjJwQNx7nrSqRUn7FPWxDm5y5bqy7KwyGJBvKySIVIBjft7Zq7DbLcRkcfMwA2L0xxTfs7qwfzBtDDJb1IqzHbDz2jUkIQfnXPWufkcU6aSv3f3jpQSUZJXfX/h+4oWNoZohiTIJG5u4FRRJE18JUQCTdsfryO9SrEPMYsOAMDdj5iP8a0LPTw6pBEhALbmO3pk9q6FQtScWZxarw5pSS1IYNMR45W5fcAo3LzjviumttKScxuqBDhfXgVJZ6asCxKIiiKdol28/j9a6G300tlWQx+UDlz83A54r6LBYNTs5rsYVcZ+6lGFna9rq3zJLDTYxZlo0j+ZQWPfrWnZaZ+5VWQB1OV9+au6ZYjEcIjMu8HJX5eD34Na9rYrDCxOfLCk+Y6nOR6Z7V97gsDGinJ7nzGJqclFezilLyMvUbT7PbSu0YHlrkFvQmuL8UIfsUjxocD5CRjJyf6V6DqqN5VyQm/zMDn0+tec+JX3/AGlCY8tIMFcsBgc16rbpxUWtdz52fO71WrpfhtoeSeNGMUBR0eMyMwWd+xGDnAzxivDvFNysE90kJEe8YLSMGQA8cc5zmvdfFRyz7ggk2bN65xzxXgXiqAvLKyzuLlSwALDDY9sV8xj6qg/dXvdDwsT7sVNtNp28reS6vyM3S7yQzNLLcIgbIWTdwW/HjpXWaPq6y3UucSkrGudw2Ec9fevNZ4cBWdiip8mMnbwOv1p+m3EsF2nl7WVfl3I25SvTk+teplmYScLVHbU+Er+xdV1owtfra39bep7jFrCLEqlo3kUF/KMnQH6DvXSaPeSzkF3WMeYCIlbr8vY15FpOqol3E4n8zEQgfGMZHP511Gk62k96kUbbEi2s6lg2Bn1r9RweYU40uVu/9bHPKPMrtK8mlo7Xvs/uPVXuI4bSYzSB/Lj8shv7xPrUqXhhfy4x8kkIKkdiOtefnU457iOIy/u5GVmEKn5kyeSfWtfT7uOGPbHP5UxiI5+btjGeTmvYp1aTirSvf8DzMTOP1j2LjaHRrv2/4Hkd684Fsyykg4bdsbcfUVZhVPszMhAQKPmOf5eornE1BXd3zH5piHPfdtwR2/u1o2bGa1SGTCHadwGWI3DIrWTjGKvJ/I2o0E21UiuWOzatp/nc1YditI6yFORhh82ABxx7UsjxXPlz+WEkJJePdwF25U1Cl5bSzTrI5CFQY93yo3sKZcyRPbmZnyUUJ5Y+U5IIq4351df0zaacGrJb7Fu4ZEhDqfLeQA/L3wM1Ko+0TLLG4G1WwG/iORn8TVFWW8i+aTJiRf4T6ip4JBN5oi/cJG3y+qknn8PlqqkJU7W+YuSjzrbcQb5082U7HZVIj/ubWIP6VO+xFNt5gLsAsjntg5GKLpJHvSEVjjJMnqDj9KLeF57kSt2GV/E8f+g1rOVNxTSst/mck6PO3GNmr9fzCHbPAIEcxoirEw5981NbSieGKRk2SYbah+YAFsjP4LUUxEEMucB4nEmPQHg/jTRI9nNFbSE+WudsnHzE8AfhurOyn7yeqFCnKjBVJbbba+T+Res0WPJnz5bsQ47ZIPT8agDxWFtbxjd5gIiVuxwOSaEaV5mgj52AqZGxwcdRRcRy3kh3hgEbkbdwXGME49aSk5TUZbM9CnBVIc9PVr+rFx7b/WBQfugxj7xAIqS623jl1kEbpuKk/wB3IFVfNN5cPIhMce0hH/56YByKm3BHdlIw/wAox7AZrGVN8yutTohhZU03FLXt/WxHBKZCFHGEAWPuD61Y+1bNLkkk/wBYmGGOxJwM1CoA4RwkgyrFl3cE9qWFneGYuhdHYqE78NgVcuWUVfZHnQUKVapZK22m3Q0JhBbK53ZLbU2jtk4NXLuKKHC43/L2YcADHNZQkMrFTjBGSCpU/wCc1KsUdvIJYSRNtGFDdwcnOexpQioRTk7v+rFRaoybjF+j7f5m7DEhYSvIBzwnqvSu/wDDccjyRqj4MwwJD0YDp+NeZWrNI6y3HTcMBe2RyOK9J8KE7/su9B9wKO+Me9eJj4tWjf8Ar1PrMoVOo2ktF957Z4eaPYAD84VW3e56/hXo2hv90AkHjjbtB968x8NSJdtGGfZjIXGMKBxya9J0pHfy2HGwhe/IFfn1aLTdz7Kin7NubsdPRTQcjPfvTvvV55ziZ6UtIwPOKagKLhjk0AKWHYjNITwD0PpUcsQbGOo5pUPmIScZ5AxTa0HbQerbsgduD60KAmAB35pm7ZGPmBPGTToj75zyKPMY9iF5NNDAcjvzRnJ9s80wx/MTuIx0FCGPd9jjjg9/enEDFMbBQAn05pC5LgDoOtBNj8fod/nPCSMCrMVpiErMcAmsoRSXV+rSf6gVdjsmR9xcxENXznsp02o8ySN6c/Z25otxT28hZEdSGR/kRqsXCO1sYzOXFRyRee4jJLuWp3+oDMd0Z3V0zSajaSWvQ9Go1WhKV7X6eTFhHnWUvllt+2op03SxMX2IhpZQUhRfNLgGkhhTJbzPM3Vh7N8ztIyrQdOCjCSuu/YdMHuEQeXscVMlsAnzkOBQjkeYo53U6GJ49hjKeWzVavF3kzSrh6FJfunzS6sb5RM0u1N4NWFRQhQycAVHNZmUlY5NwY1RSMWk6xyeYhFaQ5aiTsmvI4KlSdCvanHfdltpAd0cUp4NLH5mzAJQNUjrEqkRnORT72JJmj2RmN1FTrG0abtY4lhqjqOVVpR1egkN2huDHkjAqMeVMiF3kKEUDfEEUp5YxUt1H9mt08tyHY0oRlCfLHqdXM4W9u1Za6j/ACUd0RZMhhTViHLF/MINPS1uNgZSPmNV7RUMhaTzBIKThLVVJao7MY6k1DmkrPb1EuZy8QYIx2tTQFdGw5R9tPlSVrlxAMRstQQW0jzASkbA1ZQi4zWp49addRdNWfW/oals8KQR7SgcVftQXRz5ZwtUorY+bG8gxElaUFs/G2STk1rQfWTuz06dKa9+i1ZLp5kM8heMBR+7zXJ6wUjtpF+eQ4rpdSR4lKpy6isa/tIrlnbCp5grupx5Z8rejPHxtKs+VN2ktfkzjNUbfGMW4dC9c1LsSZkj8yMlq6HU43T7RDH5mQa5gwyXNsI9hSTdX0uEgrWufK5nKpTXLTa57bsuzfZ4y0ocPtWqixxuiq48uJmqG506VMQrGcEVoLb4x5coPlivQ9nyxlPmueFQlKo508S1HZXfyM0W5iESEFkUVM8HkJG8S7nx1qxHC4RpkQeaqUx5Ge7lidI4n8uuqnWlZuSv3OKpQp6wm3ulFlFbklgAx4FS6hKZNjpztNWorWNTEXJcbqrCBoEuxJJuGOfep9pTqSThuedGlUhTtStZt6+cdSKRhA+5cuhq08kjXDosflRo3FAtDJDbbZDFgU+5gNskk8MbF3roUoNuz1/U7lhK8qEknFJq9u+jf4FWfy2mjRiybT1qwIQ7rL8qsGqjJbStuiOxvnrQW3aObY6krItdEHJw993bR40JznR9mnfXT1YkNtDLvEQkl4p6YuraaPy+StVIBLJGBGJFEkdTWyeastsd8LK1ZTvu5bHo4KaVqaSvK9/MLVYhG0Tysg20xVje5CSbfmpziGOxmYRxALLVZYbuaIFgwiPesacp6zlJt36m+JlXpclJxjJRW66roPSAJf8AmA+UVFROXuDi2LHZSXKTecqoD9nqVw1vukRoYt1ejTqS+C+rX3GVSipu97KLKzRJFJFEziFSvNLqkhkkCW5CxrUbwJPclZAwcVSvZJLK4B/eMr1zVKsuZNv3oofJKdKc4JEOoMJ4htyroax7mRMvtYbj1pt4ZGRpCzNg1lahLhmjgd/KZq+dxWNsvZ9zfDYdyp2Utnt2v/wxBcMI3G9yJCtTpIssUcYDbyKz57Vri8UL9oZ2NaWn6XNI0Yid1cdq8CpTnjZWTSf+R7MoKFJNPWzudp4JtYHmct5gkCV7V4Y03IhgYORGK8+8A2UsPmtJGwjZa9j8K2MkxE3H7pa0dKVKbSei39T77JMN9Zw1OvpddPnY6/w7DHGEBH7uJa7q0t0TCjLkCub0eCO2T90FO1q6qCD5Qc70Y1zV5StfY+kVOpKVntqNVFmI/dMTVaS0CfJHNwTWzDDHGoUDBIpr6eXBcxkSCuSSjUjpKx6kYyjyxTSt3Oan01Xk5KcckHt+VV7i3hifcqZkB4xnPNdJNZySXKyMXj28bDH1Aqnc6ZIjssb4zyzLmuSrSklv0OhSskr7HP3GlrmTD+WduQAxxn60xlR+A4AwM7ssM1rXNoj5ZMxxnHrjI9qpzWxQA74zHg5z0H5V49WDsotmt+WUZuVl37+ZTSARIZBlyc/dXn9aqwoVkZ+jhht3d/bitB7cTAMqJGNuSQ38P41WS05C7pETB2nuAKbhz79T03SqL37p2tu7fIrfZkuJQZAI3XnAUsB+JpZog+I9+9x1PlnGDVs6WzIVYiSMkYHOcVHdWi2yyGJAdoHIzkGiUeaC1LrwbpNRbXyuyoALZZFVOCxBA6LTFwzrGeh59jVtEdDwTzjk9qUxxTSSSOxQhcAjH6E1xtXXLL7zCEGoqcW16eXX/gGVcWkXnpJEUwM4CKWJNUtSi/dBHjl8/GQVUrmtZ7PajDDY24UL1zVJ7dxIrGNt5BI3qW2/qaytPl3Otx57tPV639Dnr2F4Idqk72AHvjFULu081UMSDz0HO3+LPrW5NEHb5wW3nALseKq3ti8RaGON9mQxaPsPfNc9KCna7/G5U4xqTjKeiiZ/9kFEDyuZCMnBUL17ZHpVSRHkwHEgQYyRjtWxJZujKpbC4B3+9LJbAIxdA6E/Nt7n1p8kZS9zbuReUpqVSXXT/IoLB+7Lxr5YIAB75B4qGewDxASyeW/3cJ0OO5rYEMlnEFT5kZiR8vSorm2326kn5wSUHrzQ9H+6nfW3kdbnGLk00k+ysv8AhyjDam2TZk+YQWzu3ZwOelVksQowedwOPl6Z9a1fs5l8zYB5iAkyntnriq0NmBEwWTzHBKl93bHY15aoTnKVTmb8n37+g6ClUlzylo0Zzx7XZXeM/Id5Vfapo/LVUJAMgUANtPIx0NTSWflp0JLghnZvuj61YhhKw/Pnhvvhd27HSs6t5qDlJK/Y0ocyum1ZfffpYqJYDykKxhHC9E6sKka1T7OFbOUxu/vgegrQt7YpF5kpPmFgyjb0wfagW6Ku+OFvMGXJLbRkGuqklOT5n1NaM3VUKsd1e/l5ehTQhNgKSYQAoCx7nvViGCT/AFkiMY2G7YnVTjFENnGkivLjzSSCfUke3pWnbW0jpuBIIYBtvTHeqlz88lTehlCKjzUW3dve9l33ILG1kktlkUv8zhwX65/wrqrfTPtEkT7HxgAhOufanaboTSpEI0eMBxGc55rpdN03KpGExliFBYq+frXuYTDc9pxe559Sn7rUZWiM0jThJCqklwpCPGy8k+5rqrDS5JHVUK/IpaJNxwufXNTaVo0h8oRoYum0xSDGc9WzXQWdpLAWEqbyuQd2Ohr7PC0LWas/U8Oacubmlez0Ehs0jjWNYyCuTy38vaka3QqY+SzkYQ57CtR7cM4LAo7DAC+3vVPUoHhQEbkZnXKlt24D0r16UW3ucUo+0jZuyOV1qaVHkDSkpuCMrL0zivPddljXzo3zwzMgX5eM/wDj2a73xCZZXY7MOc/u9oycd/wry/xa5S4ujku7EFS2flx0ya6qtJyXuy1seXXl7OKlT21+fS55f4tnSOFQr7HjJyD8pKnnP4V89+MpZ2v5oYd0zlAwlHUk8Y47V7P4+fZCyrIXuGBVTzswOvNeEa5LmfagJlicpJIq/wAPbBzXx+Ihy1btpt7X6HwuZYis68ZKS+7S1u3QpSSXDaeVlU7Y2y2zOcAd81VX/QoUaN2VZEEg/EHAxTr3fNERG5Ee0cJnBbH8X9ay545JCEkmG9cDbDL8oUfyIpxhGKSm+Y4qtNKjy1mm+nkjqrC9DWwE0gMrgMV3bSTt+ma0rbxABNshjmjdcoSCGAz68VyWnxusRR23So21JC3O0Dv7VJDP5EskUMymds5CnceevpXr4bMa3LeEkoo86eEpTqKKdou2q8j0jTdVeTayvIG2bS244AU+tdDp+qLIzbx5cyqcuN2847jFeT6RqIBljjnjuXClg3K5ORwR6Vqx6x9lmKKTI0h3uyNxGTxsHPT2r6WlmSaUm7PTr97OetgZYZc9ad73aVtdNv8AgHtGm6y8upSkuz/IhAb1J966bStSiih+ViD1x9445GOK8d0rxK0Tpn5pdrZdF42jn863tN1bZJGTLjgkR7tpIznqK+kwuNeI5tdjipJSwrXOrv70em3V2HsX8pzhWQrGy7duPrW7FIjsxxjfICTu7CvOLjWVy0IEghEfJZTljj1PYGujtrq2mU8mRFiJ4XdgnA/nX06xClTi5vX8Tz6XtHXlOM1pZNeZ0Cq7TExMQqBwzlujdjVyzeR7khDvUlFPzD5iScmufTUGdpBJJ5bvgtEmcjA7n9a0E1AfugufPV8RhehIG/mui8qkHBbWLSUa8aTfd36O/T7+pqR3Zcsi5QxOF2f3RjoT/FmqUox5yCRC/wAsg2dRgdKfKHV/3S7XdDyGPXsTT2YfaX+U+aScSltw59Pas6VoxXNrc2rupdxclF3Xp8vMuSskkcsdtJwgJIZRznBFI8puJkllAj/eF3H0PFR6d9nRSETZ8rdWPULx+FJPulj/AHo8wplQy/KDk96uKjJyhezX6nUoqMIzc9det1oTICEbzWy+QhT0zkZNOF0LWzLucxssYYK3J7Z4qFnaaO4zym5trjpkEcUjWxlgJb94SpSML1AIqZRirJu1/wAjlnKrh5Wi1yy19OpqzQjIWRjI+x2X+HLDH9KhbKRujREOM4fsQRSvdQEqAZfmBDfgv59anmgbymSX7kgCgI3XA/nUU6iUvfeh6EVGVNwc2l5ENtdb7MSK+yMHAl9eeKkjH2eWGSWQnYzMqio7aGO2RYxuADD73Q45IpzWyG281dyRKpyGzyB0qm6bajrbuzy3Gq5RXXr5+ZdtkJ8vZJg/KmT3zn+VSQFEuTEEbzJAAXPQcHNUpUzbyIkh3swOfUitAlwU8v8AdyGQBk9R0FZVfdS5HodTjOpG7ai7+qfSy7PzLlnbvlWGZUJLCP3NejeGdk1wzL8iBR5n0H69a81tzcq7vLiJEJwxbp7DFeg+EiIJpgQwDkKPmGcMc5rwsYqnLzOWp9TlMFSaVuu97X0tse2+G49pTJIBREYqpXgmvTtMl8vy4xy+ACPb1+teT+GlmguU8skBgAc9scjFepaNKZMSTFhhgFPrj1r4bErllds/QYwao876+dzqIlCrwTzzzSnO4YpqNvXcOB196VmPGBya8tnmMfzupjOFfB69iafUcwyBgZ5oQIXPODjNAxkgYAqKWFnUFXIf/eot8lAxPIyD9aqxSQrxLsfOVUnJpkYMKHALn+H2FEmHDCY/xZUClMgdcKfKOeN3y5peo1sG7A3HI5yQKcZ03DJxx0NDREoOSCPTvVAxSNOWO04Pvinox2T2LhZypIA4PA7UQkfNzl8E4HSmwOclmJQZwAabNCXw0Mnlt3w3FDJa6H5CWkxhDI+f3YqRBI3y/wCsdaYyC58yRiERWqaz2ojiOM+XLXz9WKnFSb1IpOdG0WnJ3vdjpZ8ggOUZakhvDKgDIOBVWJTBHISnFLEYz+78tTuNQnTbUWrM9Hmq1KnNTSat9xbef7RPmNCYwacY4rN5Yxk5SqULbpUjhDkJUkCASOZMkio5U5vm2OSE6uJVnTXNG9yW68i2CMhKOKS4cWqJKXXLtUEzP5cn8aU54hcRRq0cn3quSU42kzm5as6ns0kpvXQkSZHgeSTMcgNWILQQwl4/3khFQzww7wV+bFFvGqCSSQvH5bVMOadvZu0T06XN7X2bV7PV+Q9otkjYZHOak/tKJ5TET5EgqpI3nTeU5ILCp0nimUKziN1rorSSkrpt6aIxUqdTmu38ySRvOXYdjFnqRTG+1gnyRmoppQ0zKQHDCovIR0SNTiJDW0aXLFVb2MK01zRjC7fn26kwuZoplMWZEDVL5u9DgeUzVCw3/JEPLNMRzEWWSWQoVrCpCNSTqN6r8TLnlGprJ26XJ1dZ4xzIUQ1EUEezA2k03awmaAZxinwsk1vcGMgGN6mnFqpsejOKo3hezXXuy5HLI4DEEEmtVFdEfypTlax7VtkHMhcLWjAol8tCgfyzV03TlLlb5bHPBewfLJa6CXW+NJgSWcisHWPs6KGEuDvrbud5OIcu4Suev/ISRP4DmupRi/eTvoT9YdOTqTa5G7anIarKIdsjHM7GudmvX8xyJTGSa6DVbdZwGIEchrmeYUmdMSDNfS4CpS5byd+h+cZziH7Sd4+69E+3X8S1Pcfbcbi5AFVolKT7A64JqW3CTJ5ZLnApsl2lt9neN98aLXoNxcOSD17eR4DjSr1/aSk24219CwbmVIY1MaiOQVQhuWeRJJIw6kVFdzNcRxlIjHbinzRRjyyqMAzdK1p0YRjfuRisdOrJTovljC346foaFteIu1o0UORRva7iETSFIwKpmJYLjEmSehqa5aGSziaARgLJS9yi3G2r2PQwGLpuEpVI8vInoMnn8h1gmmkWIGoYLxbiaSGJyYjRJClwxUpvdjTL22EUVu4BDEVvh406rt1X5nzNOcq0XFaxj+CLFy62zBzDTruR7e/M0qYaFqpNN5xeESqI46lv5nuW85nV8V0wlGNWKqLQ75UoSjzUXZp3XmTG4aTJyIlzTIriFWkZXYO71DKspleQyhhHSWQie7nWcbZHFOcKUk77o7cLKrRr+0km4yW7LF40tjElsqI8RqsZfOmEMlziNVqiJVkTe8hknKVUmniMnmv50cRWsqD9mnKpZ+vcxqVli5tqPLeyt5I1WnjeaRZJAJYnqtc3ZAWWRt2ys5ZAIiI1cs8mahN9uUjLLsqY4hr3vshibpxpx0tvYuT6gJbJpFw+KxJtWnV2d0Pllai1m4MkJVOMVQl1J1Mdyit5RNYYmvThBSet/wADqwcJXUW/dbv6C3msQGNYjI4eqNvIREBC7DFZ8rQ3m4KZMpUklhHdRJJE0iPXyeK5I2pPVN3Z6n1WNL3UzQimcyxGNsYNdfpN2sygwQCSQmuNiW2MoTasW012/hKR32wxnEgascJRdJ86d73+R04TmjUcFLR6P0PSPCFnLDtx50ZVq9h8NbFQIkpevM/BjmQiSZQC7V6xoKQSKRIiptNd3KofvJPU+yweFpYOHNRV77HZaRsTYIv3Z210dtMUdCwwAKwtOgQrEQh2KK3bdPKjVZCDzXl1uWpuz6qlWrTi6dtjQSQCZPMzy1ThyJSWyUZapwypGA0RJLtU00gdo2GEdq82XNSmorY6FLmjJyktrIcYPNzIjkumeG6cVRlQOwlUEvzx2zVregkG3hww57dfepngEvlyDMkcjZPzdK1bcl7y06DhKShFzT+XVdzDvArsqDGNwJXd3+lVkTyFkyf3ZGTnC4PtW3NCiW4IRgQ2WG7dj86z7mwDKpT+LB+9uGKwdBTXLc9FTaqRm4ppdzDlx5TssgUvlgD3B9xVC8JtApwxiLHd/Fyfetya02I204+b5tq9ap+RNCjs8ZxyQXbj8K46kaVN8pth06knOcrysZ6mKOFZI94LMRg+tRwyI8shkzgjaw55OKsyRgwgxkyck5bue9RDZiVJMA7Rs+Xo2a4Yz961lp3Oj2smkptX8un/AASDO1U4IDLg56Cq2I1fJJxk4z0NaCXJjdVdPbzD3qteHfKVOHIJH3RjIqE+ZtJHTLeEFK0Vv9xH57FWIIIPR+w/CsjzH4lAEThiYwM/Ma0ZsB4yqMmAA0iYUVDeRw5EkQZEY8+hPtXLyrm00NqcI1IunFq3l/XUy7pwDGXiXzPMHmN25qK/ijVE8vG8nA69/U1buoGUFd/DKcbvWq8sKfu42B4UkbfUVPJRfux3Jqxk78z6f0vkNzukKxkeZnADe3XrxUa+WWw333wDheCanykalWiHmseNrdSe9TRKiOIy6Jhcnp1/GoppRhdPfoTRoctP2lSTV9rlby5AkingMxJ9RUCRvG5+QOEBwD1zV2NFR3RDjaBmRf601rQuzI5w5YbW9QKzap8umn+Z2+2oU6a63+8prGPs2JkREkDDCdRVKOILDKw4CMAoXPfvVyYPCkaS8BMgtuHGahEcbbFVHkTPLms6a5W2pNvy6eYTlF8k6isn/VyqfMZvlLR5Ybs/MDSyqbZYcOQSWDFMVbFupQQvu5Xcr+gpzwx3CFYzwvUfdH1+tZ+wSimmmOsufmjF6LysV4XjQJGx+dMDHrnntTlhPQlvkBB29OtT2sah9x4DjYC3Zh34q/Yae9pvYAkkENnpg+lbU6TqRtHdFYWinSdSm7N2/wAyOz0pCC74kHmFVQew74roLDRIQqhUMUYyzjcetPs7JvJMjR4LbimWHGBXU2NsiJskY4bbk8MQT2x711YfL5czlUZhUxVNQWrv59X3F0u0ACnYXQN5gfb0roNOti4ZcEjaCr7unepdO02CFJ1jIcHaVj3chcfzresoUSE5A8vI5mU7+D2FfYYPCOKU38PY+exOLg5Kzfy6ElhZiTEyCR34x0bpV+Zls1w0ZedcYfceRj0pwfy0fagCcgDbtwTTXnKANHIRGAGaRscj05r2qVPk1SsjFVIzi5NX007jrmVEiVHjOUIwd24ZNZWpNuLFUDy7gvzZ2CrLzqMBiUBJYRtjII+lVLwCCM/aE8jcoKv94HJx69a6eVJrR/I8+NTnXInqtvn5dzjtY8yS2QsVyzFjtznG7JFeWeK7nZKVlLIAQVHbBbjNeg+IZxKzyPHlApUHzCvIOD0ry7xXKkUEnlIFIBy7SbsYGazxNRxThfX8Ty8bFVIW5X91tTx3x/qKt5sseAEZ9o3bQwzivDNTuY1uXjaKOAhjscKPmI7Z969T8bzWty0VvLujdYnyrdDgjnJz/eryfULOCSd9lyrkMCERxgEd+lfMRnGpKfNF6dz5DGc17RtbZWWtvX9Opk3N5JGkscKyMckPjrjHOPeqGl3E6X3l481nTe3mdgT0PHWrttCEF15cryyi5bDJlcfX2NQzzCJ2ZUK3KgoQF5I9fX/gVdMZU60bSTb8vwv+pwwUJwlTl02Lstw7TGOaQW2MjO7afoMdqbco95btHGyxlsASd29OaijjN1AskjgADDLNxwT1GeavWjxkAMqjDgIw6ADpzTounRp8kFq9+yfmc8JuEVCD9f8AIr2kk0SIiYjliOPl747E9eTVuOV4bgyHaZWXcRJ2Y+ntVOZwNVUv50cYJkJ7Nhufwpkt5DcSXGyRgqk4LOMEA8Bff0oSnVhJ20X3E1qEprn7nS6brDwGV5mBGdwSIlsAjHNdFpmvRQDzkfzjG3EZBXAB6AnvXmUF5+5YyS+UGwnLhWwe/Na1tKtkjrvZm3FohG4bj1Oe9elhsZOlze1TV9rbaWPMqYRQftEtdl2+Z65Za1GZnnLsTITsQNynPJIPFdH/AMJL5ccilkCMCEkHp9RivF7LW1lgbyZmaR4pYospj72Bz711On6qu5YDKMwqIVKSHGcc5z3r7HCZtTruM5u1tPkefTyirirRpytK93ra+p61oniBY7iITSjfKowPvHJBq3b6w8Ny0kIDxyqXHzdwcE/WvH/7fNnLFAJoXXAQ5UMRg810Vh4jSOIW423EO0lD3Uk5wDX0uHxsYq8Xe/3GOL5Y1I0r8sot69Fbp89rnpuna0ftCOIyHRgGBbsQR61u6ZcOltBK1w/2ZWKunGVAB9OeteW22uJY3JnaDzGkbO72HNaWn61BcM7ZMAlYFMMW79CK7o4lT0asv60OOElpGp7zWrTVr32f5Hq39pQbMpm4CsVb94eAFBPFU4tRXUI5kFuY42BI+bnIrltM1UrbMrOSrlnz93BY47Ves9UkkeKNE33MmVQ7hkSHr7YwtdNFQp03G/Xf8TTF42pKcVTShF9Gr38jqbO7E6GNYxGeQHPzDrzx60iM1vCjDfKNwUD8OaxYL4QySqZOHwUP05NXrO8Eyec4IRJCf93I61r7PmjJpr5nfHFQ9ioRd6it6W72LySRzSyrHJIg3b/lXdnIzirgd0kjRjl1ZiB90n3rO0+dUeJlP348fQjvirtq0RnkkY+ZP8sQzno7Gs5xUVaexlGNWUlJyS167O3T17FqCQI6usYaPcTn7wHODinBhlk2PghQzt8qN8xx3xVK0/0Oy+yiMSmFnGdxXq2asSBksrZJOfn3t83PXp/49UyaVkt/61PSSjL91Zlq1aXzijf6tWB8z1z6Vae5IsS5IyZGYE/p+VQO6qYpOU2DaNzcD5sDip1KvLHaMMRMu7Ct15/rUSlzSTZdWjGdNJ+l/Mvc4SMlDHtDYjzwRxz9a9D8KBU8oHKQBSGDqOoOa83KC2+aPsRhGb8a9F8MSIbiBEw6SHasXPBIyTmvGxvuwUk9LP8A4c9TK1NVOVX+fb/I9n8N5eaMI2UBXkdMY78nmvQdE3ODunzjny93THevMfD7hI0MSYhCfeC+lel6JN/ozmMgSDserArXxFeKveS1Z+g0qzrNxa2OyjYJECpyABy3pTzPjGOcisxJnWFMZGFAx7055PKjUhyWAGfQV5zjd2MuS7Lz3PbBHH60v2jJGMfTvWdc3ZMkSREOQOTu9KV55Ekxs4J5PpSVuo1DQ0lOCSTyeg7gVGbqPYRuYEE/Ws/z9o3uScZCn73FNnnjkGF4Yc5NPluUqTLf2gMBvTkcqe9IlyJXJYA4OR6iqsVxGrDzHJJGM9hVO4uirYDESEkAjvRCPOnoUqd9EjUmv2SYem0gKPWlhnZYtrY3HnntWday5QuxDuP7/UGnyzHPmL/CDkepoire6ylT6WJgHkdWMpwGGQW4q1NKE3BOBuGazvtDNCChHPO30phuj5LBt544LZq7XdkJ029D8k4A1teFNgAFXo2CfuHZRK1VLa8Z9qvGwkSl2neZmjLvI1fL8jqRVnf9TalT+qO07tL+mW3YCMQK+SHolVIlxs6Cq5jlRpJgTgtT5Q726BchCtVLlUbGeFVpSV/dY6QmGNQjqQBU1uXupbePjG+oWgKeX5sjeSVqWGPywnlp86vWjw9NpcrvJ7kVJT3Tsvzf/AE+0R+dKdm8RtViB47ljN/q0zUZVlWSPYBvWkXft2S5iKtWVSNKnG8mb4dyowTk7zvZ+Xb9RU3xyGRZ45M07zDOUMpGAaakCMxx+8ANOmV4riQRggb6ItxbVtH18jgtOc7J73LUMghmeQYSSU1VBSc/vE+TNWICIpJ5HQvzULx+e5MfyRlq5qCUU5pv5np16UFGMG0pR7didAhv5MvG8DpSebBbDau3lqgMHlyOWx5bVP5RW2VMYcCu5PlilOWnQ58ND28JJK3LsMtyIt4I2/NUk3yQzExqXaoGRyEVUBk31bhhcZeb5w1ZVbpOSsNKE17Ote2ysVHgRfKmDhJNtJAIJpinWNjT1QOrbgA5FVxIUeNPLEgRqmFR1E0nqTKPLaLipevkbAVBAfnlBjartsUZJWJJQms92EnJBABq5EGt0K8jdXRSw/PSte0v0OGPKqrlVvZx6dxt/cKlrgOhLNXO6qVhgRYzhAtdBLjG4DOK5688tBMjRnZXbQ/dx0V7HHXmpPlk9F17uxx+rl5rYRh/MdjWQlv5U0/lzrImK1NSSeO8nkxiMGsixU2BkMyZRmr3YQcIJNrXax8fi5wnVg60bcq2Bp43mxCsfl7adDb+cZIpAvlGqksE0NvEUAJjStCVWeSFYx5caLXdLDu6lB28zzKVONatJYlJJK6Xe/8AkZ0UMSuyfaMykVDJbuHjyrtEY6mkaQy7wTBDFQLt3uS32cvgV1xcqbcLLbqeZUoUasox6rRLur6Fm5WJo8iEygtVSxuLeC5eRpB5Sx1O7R27u9smyUy1TvZN1wIpIzwKzpuf2/euetj6vsqMZuFppLT8y05jBXad0bEVWvAxmjkkcylTUTeZJGk8TCOMt0pZdQgniXEu87a7FUVB2jFO66HlU8JPERqTaVPnaduxBcTpJcRIoIbNSi4+xbzF+8eZKzUvPM+dQyIGqGS6VWjkct+7qG+acb9tSsJCGGp1OV+8tFfuW73VhdRLGkhiaUVWF+0UihSZCrVTubkzQqHAXFZ0N0Q02yOMGI1lVrU+XlZrJ1YwkoPSNtfNmpZyLulnVvLtWqpcSmdA0j8BqoW96Y/9emUJqrcXxaRUXGIzXlV8d73NpbpY0qUeVJWs3Zs0LjWIbfd+8WRGeq5vVmG858pUrDvLlJU/eBmIqHTbh5reY7GYJXJRnU0lUlunp+RcsNGd6iVtS4LgvckqEIBoScQXD7ozDG5qpbyyC4E7+WJozUV480wxIoYlqxdedeTo1dEjsjCKaSFsBFLexoB5RQ1fsr37TYfaAhdM1mQzyW10sjkkqKutdyS2P2S1CwRGuaEYy52ryT29D2JSw6oKonad3924WjNfyQbV8tmNd94as/ImFw84iCDFcHZ3MdtcI7ZAJrtfCk5kcF48IjUYLESp0p01/wAMVhvZKvGvWdnqvm1Y9m8H3wlkMaIPmr13w3AjyQxiQHeleQeFD5aQNESHr1jww7W0qDJnSVq3i3Gm9W/U+4wKbg5NXSSaZ29jOgClkygNbdt5T5RpxHIlYmn2g3QKpYBDWuS7f61EBFebVjHRxep71KVnCbsl2ZcgWAeXNvO8LVmMqHR5dh5qrEjorlU3kirsUeFQoDJOBXLUfNJSZTpxqTcZtK5K+yeXeiIcjj2xToV2Qqjx+ZhcHqoPegp8mSUBySfw+lOiVXAeTL5GFX0x3qJ1HGOuxMIRjFxjLT+uhDC48xhEhQKOYm+bP51TmzcSeYmEIG0gdsVctndmaURsNvy5X09TTnhZLmBEm2ZJLbl65rqimnqlt1IqPm5WndJamTcWqGMuSXDHIDN1NU7m2SBNkmBzwEyvB+tbhtHd3P7tCM8+h9eKoXEQif8Ae/MT0cdM151anCUnbU66Px21SfYwHjFxE6LhIExtAxke1Z86hSSh3gAAqc5P410dxCyyu7xuAOpX5cCqV9boz5BIjbBDrXK4cmu52yhyP2NRtO/T+tjDAVnO5PLjBG3dnDGofso2SEYeR88f4VoXlsY4jx5hLcFu30qlOXbBUHjBBH+NcsVO/NE9KhCpTjdS5lcgbfCAtvvAz8/7sc/iarXyBWi3AI/P3f8A61W7gtLCpIPckjHGKp3SBSTFklQcg4xk81zVEqllHTyNYSowlK71Xy/rUqTTeYjK0YAXj5uoB9KrfZ0k2gHf5YODzk57Va/dzR5dHD4LZqGWd0x5S8MwzvXdzSoU1Oa5WkyJwlzqNR6WuLGgKsskB86Jhtk44HpSPbmE+ZIVAXJA284/WrAutkmwIH/vBV9etLboViYKRy21vfvWPsJU25t3tt2Jc37NfaX9dCm4d1zs+RD8wX+L60vzmMFSUZPlGflByKvYFs75+4Rjj19TULiRwGYiN2OF6ckD1qI3nG63OihFL3rarr0f/DFBIykRZ3AIwX6NkU4bHkWRnA2A7VdR1NLIBhRjq2HH096rTIGYKHPXJPp+Nc9RcuqWv6Hbz+0hzT0QifvW3NgOMKMfLjj3p8fC7SVQDGAO/wBaktYIcpkKH2jJ55wfyzW1YWAlcZcEbgx3e1FOnOUmorRHJUk+ZwpvRb/8P2Kem6QLm53SpIIlA+U9CSK6HS9NCwksgG3HRuuKtafpkj3Kux3oMHy4lPbpW5YWmJpHcAbiSyc5X8K+iwuEbi6krL0MniKtVuMVbTyIbOCG5G4gblB/Gt3TdOR38woI40wGJbkn2PrTNN00+RsCHJYn+7nBrpYItsK2roo3ZbBUcYr6SnhXBK7PFUnOSTer/Qkt7c2wTJ43EmRvmzz0z61pmLzE8snBzk/L0/E00ySKC0cfHHK9se1JIjQqCc/dDEt/KvRi2nZHm2cKrbSbfce5RIEkIDyFum79aq3UcUMjAEOCCcN15p007eT+6zJEAS+6PaRzULxuE83DkZKJ6HPTIzXRHmVnN6G1aDpU/cWr63tp3IfNZ0ZSQYyNzbvc8c1k6q5WPJKxEHn5ewOM1fuTJBbSNImNnX2B9PpXPay5S2uZJc42Ej1I9M1pok3J6HnuD0mtLbvoch4nn8p5gZCd55A+YH6e9eTeOLpXR3jJEbKS59M8YrvvEN0YIXnBf5SAYmz8uTgGvIfF1wkcLCScEs23LdCBXjYytGEG+tjzpc84O70vfyXkeReMLwG/ZEuA/wArCRXXa4U4IAry+S4to7ieRDF+7dlw/QkV1Hje7aZ7ll/0eJHbB3FSwxxiuJumNy5t9rJIWMnOGCkgDGfWvBpSnWjZJq+9+x8rX5VOLbstWrfnbpr0Lk10sl2zRpDFysjCHqwA5P0qPVLm1SGGaFPMlkkUSf38HPycc9arSWs9lGJIYTPKqlMHLAL1OcUQiOHU7ZZSP4ZSD8qg5zgZrWnenZpvVWMYyheMr6O1/luxZJArxl4gHPKrIOg7CrcNxFd/uo9ilYy7DYQd3AqO4uX1HUJ1EWFXPlkZwQCcH8aZZSNbNK1zndt27VHIGff1rm96L97Q8+u6ca0nS+G+hau7xDb7gf3scflMRjcQO1UjGbuPAcM3zOFKjKnGM8elWm01Vljuo3keB0DCH+PeeeR6etQ3ULW88c48mLfhWRflIB68etdk6fJaStr0udNWKbulZ+tyGS0+028k0g3tAGjz64XOelTtMrJGqxJK4Koocbtp45NOiuoo1+zrJnzpCAi4yzkY5/2adBFHCt7KFeNxEwxH0DDuK1UFKEXKVmjFUJVIxtsi/dXkNohWS3hivGXIdQFHI7d+tPtHchmiEkkgUjA/1e8/xmuavrp7mRQC0zghfwHrmt7RtWjskR5ZGVbjKeWvYcdRXWqio2ioqz/rQxSXPBp8u+v/AADQF/NZ37pMVfYCzP8AdG7uAfWtGPWEkuIvJkyFU7QWDAA/h1rAupo7m7MYxs3FyGrPh1HdqZgjBFvHKGDp13A4wf8AZrro41cqjJtWvbscE8DTqSbm+m/Q9Fm1SMKoZj5pICgLtXG77xz29637TXRLJFseOEjB3beARnnPfNeXw6ul7ckmQpOgOFTHzL6VsLq7RBWiYKdoDRN1bHoK7aWbVoyhBK99tbI8yrhoUYSp25m+/boeqQayUfy4LgySuMszYVGx2HtWvpPiIpZvCJRJG3CBeisGznPvXlGmeJ3ThPkgSI+aOOufQ96u2muC3k8xpjI7OTGox0PAyK+pwuZudoTSuuxlUoyouE+zfqv+GfU9gtdbjlh3OY4nRSgDyfe45rX03VSsSi3dSnzL5m77xA7D2ryax1lIzcmT/W4DA8MFOOh71u6b4iBtp43jktiVwBtGBxnIr26OMpzupPT8DlhBqped05LVpLbvr0PS/t0fmSSxDzCCT8+ecVpWc0DqpWQAysGU7T8vt+FefweIgkcSvIZRgph12+xPFW01BhEA8jBEYsuPmzkeg7V6tHFqtTSk2umptiak6EXaKmuluje7fmekXt9BPuPWSYDyw6/JuyOv4VJDcxOI45o9gV1AZF2jn+lcnZ6zFbbFkidIwoYlG+TA56GtCPUgyxsmC6nOG6Y5AxVRqU0uTex61GMqrupWfbzOimvw1w8ypG8aEuY1brg5Wpzeq8m8YIIAjB+XGDn+dY8d7FHOIwMIFKSHd2Jqc3iwQeXHGAFZR5j/ADd6IvTljHXoYxlVpU51K076P5P0Oksis6OQUeRSCQW6jHpXoXhWcQyQn5Vkjb7iKWHGcV5TZ6qZPJkMCROHCYjbkjP8jXoXhh3lfeB9nlGSJA23kH06dK83GNO6qK39WPpcu9+EJRdj2fw9dRyRxxwk5DYYcqOnSvSdDuHjt4d8gzuxzhuBXkfhm8mTaCCHlZVy2FyfX8a9K0qaQRRRoSSMN5m3v3FfE4jSXuo+2wlNy95/8E7uK8ORuAxxtwvzUXMxkbeFwMYYHvWYt+wjXcB2yTUN7dGZRtlXJAzsY15F9b3O/kSd0XFl8mR0QZJ5XpRJeTKyJuJwASGb19azkvAIgSpEmRyPSo/tKtlSNzZGOucVqpxlLY1pwjUbT/I2RdM4PzcdNvOB9KGnEmCP4f8AgVZEd0VGVyBj2xmmx33zKD91yQdnWsE+VuyKdL3rRNU3RRvKMYyzDJpxG4IQ27BJBz0FZP29twDEnPTpn9Kn84S8KWB25IVv8aqLUXZMTpuD9TQW4SJQMgnPzH3prSBpCuduemO+KzEuW6MA/H3e/wClNEx3jYQEXPD+tJ8zb0vYbp2Wr1NOK5CShMnIzx6CrEjoVVWIGctmseK4Z0GCBv7lTzSyykTKmwkBhztOMVq/ivEzrRVPWO5+Wm0XmfMLjAqZrrybXEY4QVVmBQK28+WVqxaxGWOXegkizXyb9o1psvyOKNVV3CVk5W2GzTSiHYgwGNT+Y8MMKIhkixTHQvIUMpECColjEn72KMxpvrohR9y2x3Oi5ycYtJrZehO7IzfMBvxS+YLZo3IwjmmLbsiAO5D5qeWNbz5RyUrnjaM+RO55Hs5VZy5l8Lul5im5+6CM5qQyybssVBFVpkMqSMXAkFPtoSiHdguBTlTjpNu+tiKVVupzRldbr1J4t5iKNIvWnxlHkUfON5qtJIyOVI+6tCq8TKAQiEVvUpQS5b6m31iFWUp1VeTTt6j0TMTqxY4qFJ5VtmQxlxTobeVY5Fyd5qxcQpZpG6fITRKNOnB3Zy06TqOFWSs1e67/APDC20wtoGYp+8BqdnZNrShwGquluwmdd4O6pblQTbqH/eIK47Qckm9T3K9amk+ZpNK+g/7RHsaRjsfFV+YUUxMN5FNKSXewgbAWoeJDJtOflFdtJwceSW7PLftZ02orTe/YTEhlxJEcCp0wryxKikMaqH/j4Y5ZHWp7d5ZZovLQ7dtRONOE7R0OvCzap3lqnd/MsWtw0o2NGHCGtqDekOC5dGrHs42bBQxyeVWusX7uHGHJNbq0mlzf8Oc2GcJRUk7yXcoTWyPm4lclFWsG+kz8qoBXQXRj3y7zJ5eK5t1eeaeOXCeXXZts7NI4Z0YqdSFVWUtU/M4zU5HgJLynzN1Y904ladkjZ5XatvVLWVrqdXYSOjVhpCkF/wCUrneq19NhnCUU5tc1uh+b4/B3q3qSaV0tSG2PkybSSszVfht4pYVkcl5RVcWDzBimPmFQS27wJH5R2FqVTSVlPU2yzCVJQqU69JuCTSfqWpkTycLggmqdxdw2oMluuZN9VLZkFopa4UXJSkOrebawmIKzKK1dSMIpSu33OerUjNqry8jUdH2af/BHTair6hNMNyiRKkS7jkLCELEC1Y107zsybAkmapi6ME8pYjISl9YhO3Po+3kcVSrVlh5KMnJt35l3/pl576ZwFijCsWqhdXwaSdNnlqwqtdXIKhztSVFqhcoEkeNpXkxxRPEUsNO17X2MEvaq8r9DShn+zwmISsszGqd5qctnOMbgz1Re9LXAQEKIzVO4uJCZsqsrBK5faL2nLJ6s6oUb1E0r+Rs6lOzQOYifOrKt9QVotkUZPFQpBKssTyXYUAetR2czNJdKg/c7q4XrTlKVrJ6nrU6VCdSaq+6nd+jJZZZZF/c5fim3r3EdjPLDl580/T7jfDdmIBHWqVvcXOwQKSFjFefOopL2j+FG1OnTtGVXv+BXEy3aMYk3SrU7rcQh4vKXyRUuo2SWNs81s4eRKq2VzNcxl5m2YrWnGlFxq0k+V6X7M7JUYYaV4zuhZdQjjs2ZY8BaR5VZhEGG9DVUoYmu5RGJYpR0pbO0S3hcyGSS4Nb4ijhI1E4zd2tTl9jTs3Fl94xNdRJKGSobKWW6KTxiNEYVStYrmSbfPctyKvX1gba3SOGbaziuiFOlhaPPGV03p8xuVNQVJpX7k0FxJNImTHIorsfD99umUKiq0jda4N3VrmMojhXrstBt1tzb2zSD7UWrxqEsPFc13fqaLD0nKm4ys3o0e1+E719qZOI5RXruhl9iyRgxvurxXweLhNqzuSAa9Z0OfYm/7Ziu2N5xUL6/ofc0YKk/dlra1vI9Q0e58xTvBQAVs27ZliAwI1Fcno1wW4HTbW5bMiJIVco5rkxOHVOVup7Eai+BvZfga1vcu48wDAYVMl0VuGJy4VapboxGPUU9JJmUCN0STNc7pxceW45r2l5R3XQvKSZQzDCEfwrwSe1WIpidiHKeXw26qUTgu4L/ACcAfWkswTGZVPHYerA4rldHmk5Sa+Z2UsPHk54y+XbyNa2lMTuwSN02gDpUQupPkPPLgHb2qC1m8sEMcEE5koG8zswd0iIxnd198/w11cqTd0Fe9BRUY3a3L8d8IGkTO/k8NhqpuxcTBk3buVAqVJz5W37hwQQvXiogv3WYffycqvPFNQh8S6/oTRryq2b0S28vIrzbzMzSoCAAAVzzj2rKurcuGkaOOIFtu3uT61uOCuS6NhQOtU7mRJt205wvD+/0rnklKDtud0p88oyg3qYFzAAdh79Pm9KypPKcmIPkDkOrcV0l5vR41BxJg42461htbhZnaTKErk5bg49q8+rQcLz/AKuepLGez5fZuyMS4X9yrp13kPj0Haop5z5KmLenyjINTXkJcYjk43knb0qjcRPZ+XHI/wB8HB9xXnyoqrbmdmiozlVlzOzW467mG5ASSQo3Se30qNTlS2euDj0NROpZCTITICOF70MFCnzi4BG4lepI7Vn7GEPhWv8AWoTm2nK+z3/Qnt8RMI5hg7sj2J96VLhI1dyiYHOF6E9KjeVjCrFCRgbfm+771G83Hlvn5+3pit+Xmje2okuWMajatfr/AF+BccROjyNvcFQTtYcVWnvYrgiMJiJRgDjqe9RySiIOoIAK8VWlTzZMN+7+TdkKMEVzQiqfU654mmo80GpfKwNEQ+3zPkYcD0ojtzJMsKuCOemeo9abBEg8qII7nG4NxzWhZ2bxuTtGGbGd3esoUvby5+q/HzHUc6kYptfL8/kT21iJmWSU4x/AmeK6CGPKLtj+QH5AO/1qhBau6h8GMjgjtxW3pVrmFIgfnXHL55P4fdr6DB4J8qlN6dThr1KiT5JWX9amtZw+XsbY8W8EbW65HNb9nGJpC6xyeZkZO7cKoWWxI7WS4SQggnIbgZ4xWtatsiKkAD7xz1Ue3vX0EaUadmtmeepVOZ+9qlqXIVDO5IAKkZCt61qcIAWwCV49cmseaQWfypJ5pKggFhnB6VXku/s0CDec7RjDc9a7OVzXuPQ43OPMlL5Gw13LgCDnoCKmvLphcoGQDeyrsZeOvJrKiuUxIN+xypwrdQaT7e5bJc+WuSSOvFOnC0lFv5l1JQhBNN731/I1Lu4CbzGAdrhPY4J7VQvrr7MjRtGXjZ9yj0I/pWeZtyLAn7x1YOWb3GefrVR5hbZAzG3CkNniumMqcbRe551TmlFtysvS6LV7cyuk67YiGwZX78e1cp4o1MTxbU545b0IPpWhqt+IYthlLPtB+XK964PW9VKI7iQ+ewLfN8u0d+PU1lWfOkkvPyFbmpJc2m/r5GF4q1qS3bITzI87j/h9K8O8c6vvM8kiF0CkKkPUZOa9E8Tah+5dPNkQkfN9QO/1rwTxbrzwtcQyTnBi3BEXqT2zXzeMpR9m3O13/Wx81mVOdKScKjUeyVvM4PW7+fUbqePe/k5IjR+TjsKxLWJ1heaLZ5oByr9AR3+tSXbGeYTPL5bRr5nyemeM+9RfPdSSyQNHHAYDExDfxZ5c+9ZUoNX97+tz53D0pwj7WrL3uz3LFnezzQTWzSr5pLS+ZG3ybRxgn61Rvy0ksWPLfA3NJ3B74qqsH2JzbxlX804MkbfNz1z7VGtxNY3UltcxqVKEo49CcAmvQSjCPtFFOy6/13Oh0eWLluzYkuRcW8Rjyk0MQjIPykqBnIqi1w+oXIy+0rGMSHqSPrn+9UUTH7Qv7xFRwdjsw5A6j6VUv7Weyvo2t28wTAYXtyfauSnDmi7szp0pVZOUtrG7PPLFe5Sdlyiqh8z5fas2aeZ2kQqJJTI2WfLcD0pl9JIlxHau+1zGjR4yvzEkfpVcQyQRyNLOMrnJjfccjqK6YwbpXbXz3Y6dNcu+i2NTTfILnzAfMYZ37R8hz2NSyalHbzMD/qiuw57k9yPQ1j299Fbwu+52+YYLY6n1pl/ILh43ZlUKgBKe2ePpXNVpWsmXHmhBxvoy/aPI8bsSpgY7gsR5Uhs88envVxVdPJkC+ZGzhWXb9xc5J6Vix+YNSdYnxDJHv2c4GcDIq/aXs1g80cUn2rcrZWX5k56j/wAdq1BVLO93+JDo05Wk3oXVnUXhDO3kjcgK4yOev0qaSRodpVd6vKFUjuCc5NZtrMsmpSBoxDDsGRt27n4OF+tacM/lSJCybt0m0H+6vp7EVm1TXuVI2IjhI1IpN69F36jxKI3cyIsaxoW3jGcg8ge/pUsN0JZysSsH2FgT7NkZx3qvqNuHVRE7LvcZVv7vOTVyxAt5ywlIxkFXxjHHI96KkEoRSVr7O/T/AIc8+VGPMolu1nuIpA82xVOdyL3/APr1LbaxI7REDeQwZlccABh+tZ0+Lu7ZYzIUUByT14PaiG2Ed7JK7BAyZC9yvYketVSqumpTXz10IpYKEoyr31i1pb8Trn8Q29tsKiTfuBzxsyTxk1oW2tvbxqhOxJ3GTuLYPt7VwN2fPVskeWuXJQHAA9ferqTy3FnbqrhYRsww64PrXswqynTjOk3Zfj5GcqcZUZVUkrabHpMeub70jeoRR5ZjOGOT34rYsfEcHnKeUkUmMhW49BmvL11O4nby45QjP+83HqBn6VZtr6dpWypWcHJbPGB+VepRzNumlzdvkea5Thh5SnZqXR9Ldu1+h65/bbICizF12lQV6Emtqz11Layg2AkRsN3zV5FHrhm+yFZd6sqwuAecjvitNdbnRYU8yLyFfjavzNz6+tejhs0T5VJ69TmdadDFJ1knppbs7O36NnrL+IXuUkMf+olAU7s4zmtm38TM7mLYSeNqFuGx2NeTwa+ytE8j4Tfzj26ceta41mYtmPfHuYAs7BnAA64HavoqOYUp2V7dnexlioKvepCT5m9Va6PWrDX4lQM0f7tto+90Oe1eh+G7z94I1i8zY5BfzOxHWvn7Tb5lhSMy7EUYG7rIR6Y5r0vwffhNnmyyI6qpZF7k9vWuXHYmnKVoyuz7XLEqsPq7ikl2Vj6G8K6wyOwH7wIAQknzEHpx7V6b4fvTKixGQoWJKjsua8S8PamXtVZfLjTHA3HzCAa9N0G9aGGNGHmE5x6jP6V8via8ZpRij7DB0nRbvLQ9NSU+WyTc7wCp3DnAqsbkfMWj2EZZA3uOKyLO43ooY4ERDKX+bA/Cprucby4lACkfxf415TaulM9qS95NJWt8vmXmu1kjIZ8Sx9VL7cj60Pesjxb/AJ8hhw3txzWKy7gu8pISP4eppWufmdX+5t5Cr6dBUtrluiJScFGOz1ubi3O9Fz/d4BxjNDXaFd6IPJjJ+f1yOawAHxtXeU+8CfWnQybJmRZeAASC1U4ppxvcKUrSbcvkdCsixopjw4CnHTg9sih7sSOhzjnkfdxWGZQkylfZs7uKnSZ3cIPvsAcelYU4OEtHc2/dyaUuxrNciHkEogJy9SPdiaDKje7Nw6r0rLLb5jICNnA+Vh179ajdmgnZYycbuPeuiny1HbZm0opK1rW/qxsi4MTJ3P3QfpSfb2Fr3cg5y8m0cdqynfzl56IQVxQ80gY7mZpQOCvpWzaSa6oylJTpybtdduh+bUY87c4O5IxT5ZoERpIXeoIpkSEiM4JapxdDymVg43LXzFKrL3dNF3PDjjHKnOFK172GRTMZUQS71FWZVaGEkFyc1DKogj8zAKFqkuXSWGF4pMSVpOcZNXdkww9WOHo1Y1E3J208hyNtkQyRjzGp80QjlieMhMNVZi801u5ByKma9KO6YKYFc0Yyoy573OiGJlKMXFtR8iN4FbczED5qmmgJCor7wGqC5aSZEQR7y1TyFZioj3Z311KrKbUm7I46dLkk5xindN28+haDHghAARUVo877ScOENRXNy+9YpCBlaspPH5cTtE/mrWd5Rv7Tc7Ywowqc/NqkRpAIbwTGT5FapFKS5kWMoaSVkmdTIcbDWdcXhtpgjqQKKklUfLbQ58ZjeSq5XSS3sXrHzJ0WV5ZN5SrFwS5QPko1UmlR92yNoCwqzbvuysg8pxUezUXK+3Qj2tPE/BsSJcLHtVEbDPTMmVvnxKSafc3BtkJkPeolhidCUzGQ9KFe7dRM6cPBwc6d7hEAkbjzQHLU0hkA2H9+BUbT7eTkxR1JFO0M7Eg72FTTh9Zk3K3zOCrNUEoTettGWrdRYQhYySWNbDwNlH3YQVn2ThEZ3y6k1ZRt8aqBxGK6lK65Iu7ueisP7WCdN6vX7iC7Bmiyzk7Grn7qWN7TAlKFhXR3FzFJCYFHlvXLaqAiZPDxrW9KUJVud6djzajVC20090+pzequ6TSE4jGa5e/uDGWkhwkgNXdS1J5Rt8zHmNXPTAnEnmJGCa9nDVlCTlVat5nxOY4iVVfVYJxs933LlxqG61l8uUJIzVENVkuI2DMN6ism/wBQjhh+SIAHiqMV2zxuJirxpW9WdOUueMl5Hjwx2JoSioS5nqnc0Gv4IpGfacS1jXWoq88sfmSBdtRS6mN6TyoVC1XMsd6clTHtWnQxUYRlTqO3mFbFVMRTUZrlUei79Szdao86yR27iMBqpwXJf93LIWEZqBpzDMyFTMjVTaZo5ljbi3U1wwm1G0pJ6vc7KU3NSbelldd9SSS4aV42dCyotOnvvtYJVQLqk+1AzNIrKY5DSafJa2N0ZWhZWrPEV51JKL22sZUIQlPklpEpxK7OclowzVIbVpWJtXaOVKkvZ4vJdEQiUGklu8I+GOJFqIzlhm29V+h1Q5Y13KT01tb8CuQwhlV8I0rVCmo28UrxiGeIgUTSzXI81wy5GBVe4dZbchlBYLWFOtTkpKGzd2jSjShdrEdVfT8DQiuR9gvI0QRTyNVBJJHgk8x1881raklsAfKcQzisWZY5riIo8kbn1rBTqVHy391GzaVKMbev6EbyefGyyStsFWVYXDRSMViMSVUObWR5wA8RNPubqLd5iRsABXRDEOnTpxb3uZJPeIxZvPfdbyFCzVK+pxvKHWd2iU96jiltrjy0UEJiqVxaiN4SIiVYVlUqty9py2/U1jFVHyvRssTt9p1bByHkNWCxjkUtIpBNRWJSO1W/mdll39Ki1C3JjWdcB4xXq4aPJB8606j5Hflbt0NmwvoLWZZ2jSSMmul0dYkdLj7S0c+6uYsxbaqI4fMNvipdO1BjbWsr43lq4KnvOXsldoyjFwam1ezPafCWpXXmtMdpBWvXNDvLciJ0cGVmrwnwpq0LacEZyDur07w/qhWWHzotkG6t6NWM3okmt7n10MS8HhuaL5m1+Z7T4d3/AGZY5N+VFdHbOdpjZzhhXCeHtTdUXZIocLXTWd2U35cyAioxNR+0aTuevg6ntKULLRdToWd/JWMP5qhqtfbEdSVQxyVzaXR+zMSeVq1HcJ5gGxg5FeZKr7i5nZnZLE8l+TqjbWWPZvEgQIQPmXjOakiuz5jlThFxwvT3rAF8C3kSZCHGW2nPBzT31AMJQZTyCMU3UUml3ClWjQipyvre9vPr8zpEmDxZf5NvP97rTUkLFwhUjgnapwT9Kwv7QhtLNJJndCFI2J1OKempqyRSGLlgCvzetZqpJXV7noLE3Vr3sv8Ahjd85FjlZuJBleV7mpLK9/crFJg+WflK4xz2rn01L98HjkG8Y4LcD1609b9FkWSSQvj7oGOD+FdcJckHre5h9ZpOpvo+puPceSyymU42kLtU5P1qB5UlTPmZGcgDpWML4SQ5eRvlbavzFRTfti7igI2FSoCNWMeaG7tYMRXnTsoalu5d3cuYyI/7+7b071mak6qZWblCeMN2p7akwTy26AkfeHpVC5u8Bi5JxjI4waxcvaK7av5lQxlOfub20/4BRmkMLSGED5mAUN71kzAF5HkJeQMQA3bHpWlcXG5fkIBHOB6CsW8vIxvkL+W4Ayo+bJz1rz6kXGV0j1MJilRVovpv5lSe4dA/MnGMjbyPpVVbtzEkyHIbru/vU66u/PxHI4yGySnynFU5b4WyHyI0wWLBCu45HevOr1VG1lZlxq067tKajq7+fka0eoEQ+W0iOTjh8r+FVjd73lV3CBGHzq36etc+96RPuGZEPzEqvANTLftJmMYjGRjcornq13C0Y3+QTxVKjO1VtryWvqbpukSRI0kyQTwVPT60sN2k0rShN4wMeox25rGhkjkPHz4HJ3GtCzkVSFB/dgkgfQVreHMop9Cvb29nOC92WiX9eRpRyl5IJFVcPkna3OBW5bFLbL9M5wS27k+1c15saQJwU2jKmty1Yo/lypktjaRXp0aHMklsVPFL3ox6HQaW43NuYByflf8AnW7Y5S2DGTIyfutzisDTZUcLDKPLAbO77tXoL7+GFDsQE5ZhXt06saStFHlPFOceSpJtvsrHUJdJbvGrNkAYH8RB+tTG4HlhDl94IMffHrXK/wBr75Bt4jVyyyFuGGKVdYMqNukO8A7Srbs/yrpjV57SRhRqu751fU6O41dyU6lBhEQfNkChr/8AdIWznBH5VzYvH+RgnydiG4B9TQmtFkSFhG/7oHeG24JHPStFWt7nYiM4VKspRi7JdXZnSf2wn3i+wtk578VXl1ktD8pyCQxPbB7Vzq6pFFKA7uApJ7t29aim1WN96gkcAqWbr611Ql7R3asTScZ1pXkrLVXOlur/ADbKkR8pQASA3T0qrc6mGcJ56o6KQQZOvFcz/aojRgYzwePfFZ93rmAqGIiTjcd3XNVUnFttPYwni4SquUfh6mprl+Y0IR8/LgDd0OeK8/1jWXQsqnZJ1LFeoHbmrOs64Hml+/ncnC9MCuA17WQJoUjOzzGC7JF3c1xVMU1aL+RxutUpczTuv8znvGGtFVb94YldedvUkNkmvE/EXidY5pI2k3IFH7t13EkN2966/wAXa8ZL6YRSFFUMdp6ZBxg+1efaxJbSu00kcXmxEuCcckegrwqmL+tS9nKOnc+UljrVnTteMr+q8/8AI52682K4ubp3OJARHGenHQH+tZLXslq0oZ/KLscIp/dsaluNTjS8k3u5GSdv8IJqG1FtO0l1MqnLFVKL7e9epQlKKaltYqnztWqao19KuVubSS4KgOjMoEfXoDWTctLcNK0hCy7/AJRKxUlAeBV+K6i0WeKOHJinZWIfHyhj1/8AHaivbj7XdyeZB+6TO2XbycH+VEYpLTY3pQgk7qyIriFI4oQ6kCMl48dDk5IHrmmx6g6RSmbI5IiXB3r6Y9AKqag8s0luu8iKMq3yNyFHf61YvLuHak0O9yEWIs68FhzyfWr5LQTvd/oNQai9d/yC/u1vLiEmTZKIVwx6g/8A1qp6lFNFPPMpLQeYCVyWP3QST7VFd7Z59paJLjOG/hAH19aswXMdzI8RmZXAKyF2G0r0OK2g5K3zNYQaSV9EhYELxeW0LBEDOxI4x17VestPhvredyfI2oXXH8RA4HPrVAagbIuyyb7OfdA4OMgE4JA+nSooL17ZmSOTKZJjEzfJs7f8CrLkcveZEab+JOxq2txGwS1ik8q6A2mSb5flHGF/pTrHTZryaUTMIIkYgtu2lmHfkdxWfZxRXl4DcPLHKMMGhxjAPB5redJbFFeSQzREFF/iJOMgms5tx95bmdWCp673INNhKoYpJcLHLiM9yRwDVm2DDVA0kuIkYErnljnrj1NYguLu41TylLEnopb7uT1GPSr1xciSdIkEouEjETSbeAynrn1zWdSDqJdbmfsVUldu2nqamta35ckKwW+doC+ZjdgDscdDRKr3Uts3mCPJBYbyvQ81TaCK88see8DZCTYb77Hqfxqa/K27QQww/cx++C856cn9aanJOLv8PQ5Jx0STta5sxyG1G3gSMM+Z32n3qq7veXCSqZC/MS7c5IB4J9vWpra7a5sD5cKSSoQgkkXjgdjVeKeTT43kUN5zEhnZTgHHIXHb0qOd1IylIJS5qdleK6+ZZkikhdog7Ku0NIY+hOeetSwbrZYpIyfsyhVx3bHt0pul3URlf7S0mJFI2t93nHTNPSRI1WHIEBkyDJn7ucYHbpW1PHTcEm9Ezz40oyjJyfuv7y/Hbl5FmWRYEETLCu/nnpmnyXzWyLAMvPsB8wfTBqGVQl4Edk2RKsiMrcFd3ApbeEtcvcI0jHH3ZMbQN3bHauOriKdSrOctEjmnJRoyilotNd3rdD7W4lVyqh0JXd94KODWj9tjhjUY2SqwXlg3GOvFYNtcmJ5TLzOdyrhuB7VrwtEZg7q7fIMfLwP/ANVbuovaKMpX+Z5+IhBWdvuNaw1YXEEVtGuZyTuZ/Y84roYtZl08RGP97I3AJ7eozXE2MgtJZJlhZyNwjOMjB960vtc1xFHKI8FpvLQFuAx5zj2r0oYy1735dC1zSjKpRb5rdOiXV/qz0Cz1hsxSF1eRWLrj5dpFemeENcaWaLy3QvtDE98j+teNWct3EkshjjdEA3Hb6DPFdz4Jux9vSSND5SOHEY7EnvXPiM1jzWT0Z9rgoVqclJyTc99NF6evU+m/C99vmjlPI25Mjdef8K9Y0bU0ikhhVzvxlhxgnHevAfCV+yW0EMZyAQpO3cclicf7NeseGNU8/EpD+WMDywwyCf6V0UsVOUFU6H0UG1Fytr+Hyfbqet2t9JLGPLAztG4D+EUG7FwvlxjMZdTvOP61g2uoLiNhgAE5De3Spbi6ENugCmQFdwCtxnNT8UveVj0ZttaS0tqa1xcsnyyHGFB+XsKG1EBmAOJAu7b97jtWFDdfuoWTnIIPuAKktrgJbr8/ViBmp7RkOrJVo86VjYjuZJXXACbgfmVfT1otpkaVt3VuThe47fSspL9EVnEm58AAKvY9ac1y6zK0TjMigDPXHv70/aScGrWNKc6Tiry1/E3HnJldVkOcBgB2FNXUfl8wuUdiFO7rWDHei2uG2YG3PI7GnpfSSSqSfmDYY+lbxkpW1FUxdOE1GMteuhsy3EkZRY5fKzk5+9nP4VZNzJHGpl7DOawUuWkmcRDMfPIz2qVr/EYdRsQfeO3dz705VFGUdF8jV1oVttJf1r8jS+0ySOcy4jAGNny9aWa9kBDIeVYIp3fex7VmeaUMXlEEsAWfsPwqR9RIX743gnEq+v0q1iOblVtjirUo07JO19z8/BBI8nljAcGrTReUqM43yZpsMJZlkkByRVmO2PkweZIShNfI2dS3tHZHm0KcIU+Wa95Mg4kaRXctto8kbshR5dWJhEiSqh2TlajxHHEqBAj4reEHG8V8h1FSnTVT5PyZIko2ybYl/d1FcNnb93hqls4o4JWkYtmU1NdTC2mjZ48Ltp1FTjKLkm/Q1wsHPDc/wpX+4gBMULA8ktSWvzO20FSopch5t67QjGn3KtbMFUkEvUuvq72Sffucn1aEVOUZN27DGlktiFCAE09mZY4zh3DmrNxEeGA420kDmNEVtpwtS6XOlKK1XU1o4aVNN+0encozKVVQc4LVYhWNAvnJ92nDIiMgOwMaURh41Mj8YrpjVnKKtucjwtJ1lJrR/mMkWd7mcn93Btqw0RhVwTiNKRITuAy4pj2szIzzk4FZcvtHZO1zvhh3Qg4VYvfS3mQRwtcySIZOlW0w7FChTinYVw8Q4jqs5G8Nk+Zms1Sje8XsbKVChzOS5X2HOVt0jJjHl7qewCqZZ+CzU03LyKr7+N9JDFvTzFcks1RUio2inZXuwdTDqPJUir9L9maNnMfKVRgCrUriJWmjBQKaz7aY+Xb7wA7mrxSKKOBgTjbXVQhdaXV+5z4ZVat4Qdl+hR1SR4RLdCAeVKtcXrN0UcyKxJRq63UgjpOoIjQtXFa2j2tvKwHArX2dtLu62OPH4ZUZRlB3iu3dnE6rcRbGiWcCULXKG6byEiikZoSelaXiG42XcqJF5iVz03lw6g8bFkCmqw6XJKNXrqfC5rB16yqRXKlp+hM10iXU3nAk7arC/EhlhEYwH6UySFrWUwfaQ0KVHLZ+bcFIAFQiirThZtJ3RzVcLKjW9k4pvR6dSLULwTXCOIysQFMmbzYxjPNW5dM2FVSSNmxVDULqSFB5aqmUxUUOS6UpNqWx0VaKVRLEO0n+BHI7SeYVSQSioHiWRXQvhwa2dWZYHlMTrI8i1iXSGCdwP3bk10TowqJwhL/hypr2d4ReuzI0SVWjtwUcR0xdZhu1W0ldwQKkiBmVui3BNNOlJb3ZbKZkNOnTg4uVdsFCKi+a9/ITzPN2gZKR1I2oQk7GOHzQ8xDEq55NRzwgxNEqqNy1jCUJqam3ZaJeplGKqzSfUWSYuipvX5BVZ2WayliVS1y5pyRRSq8iL8qrVKS7FteiVTNkelZ/VYxsqbu1v6m1KCcrIvT3htkaO5jk+1Cs25b7u7fJtFa12iXI+0xPIJGqnG1vGn2NJwEDVVH4pUkd6pxjJ33XT5aGVpk7pqjgCaSwhNaurSR2kxEQR4sVnl3s4ZJ1idUkeoIYUUxJJLL5RFb1IezanJWOiThNXasSOzW15A75eKtee+hs0VbmFn4rH1q4WOGOKHOGaoLK/wDtgbADAmsYtySqTV7Cpp2VW2xfh/4mMUVoymESio4prm1NqJP3scQ4q9KyC9tYY22vJVx7mzUtbgFWQUU5zs4NPXWxVGmpL957qZhWeokI1xtIizV3TDco2XdfMzVRLOb5pBB5SRGrP2V4ISjNsfFXUpqMmqTuzOvTjCThHe+53/hGb7MzjZIWkr1fQNVTzraOMnhq8b0xneVHM8b5r0jw40INsxlIdWowkoQ96q9TPDa1fZQb5dbv01PaNJugHjPILJXW219sZyRv3ivMtE1Ml0icGuw0y/WXdiT94gqKrteTb17H1mFlSkvZJ6s6Vb7zJimQfmqxBN5QJTBRjWCLgsy742RwatR3QKF9m8hq87n5pb2O6S5m01dr8UbCXgmiG+MjYQSPWpLa6SZpDJksE6L7ViSTIS4V8OQMBe3NIt67rs+UccsGpzXJK8ZaHRONNxjt6vb0sawunGwSZBwQOrHgYqZb3y8oDwuGUVkNcbxguXKttU+5pqXC2zv5jj5TwaWkopJ7HNLkfwP/AIY2Te/6LtP3wR87e5pft7h5Avz8nKenHtWTDKjqSw8w8ny1k4Ipgux/CnlZIYfvC2a0pTly2lsdc40+RTgrJKxsS3xKKdmSucJTRfIjuzHkAYQMetZsF2szvtkV33ZFMknCSBux5PzdzVuq7csWTShTgudNyia76oVh3544wO+TUH2x3QlkDgtj6EVmfbY3T5s7ywA/Ck+3L5jKdmAxIdW4yaiKitOo1CjFc7fXoPuZtsrZkkD5wB2xWfeSFVKu4HJII6cdjVi6mS4YDL/LnMnp61UM1umRHKPLGQyHv71OrejtYwnVpqEoqL/Uzrn/AEjkYIJAFY15ceSMKgAUnJar160kcTMh+6pICt1rLWPzkJnAeYHlPQe9c1bDwqK8dtjW8ad3TSSWuvmV5rt5nOBiPGT8vr1p0DyeYCCAFBwR3xTJpmjYnpHnG32qd1dHjCD92QCD6ZrxI4J4bmSd7638ux31cVTxHI4xstr+ZLaztbSFyd8eMMPu4z6Vs26G4ZXyQQCx9CtZJmETqD02jJVQ3T61u2eJUTyyNj7j5jtzgdq9KlhaUaa1uwVX2kGnry3t5PuX47fz2c54Hbb6Vs2Lb2LL8pJwSexA61jQ5B86E42qML2Jq8lyUQ7jgyfeO7+VesuWlTUWl8gWJhCEYzW6f3m3ZzhJXd8nGNoboalS5Xy2YkjBIxu7Vz73UaLkli+BwGpY5Pm57/fblSDTXKluckXTd5QW/wCZsXGpGRY4l+4MAlVPU8UjXQHAxgHbn396yln8sKBl8ngluRUPmiFGDyc7jz79q6KavG/RkTxEHKMJJ82xqfbpFJQdG3Md3Q+1ONyYEZskAqQEPbHYViJqDq7GTkAkZLH0qLz28pZN4H8Q6t1rpdPXlsYpOgpJrVrvc1ptUdBGrvgsenfFRzXwSdjG4IYAfdGDWTLcqhjcgSSOOpziq096iFkGE3Njv19q6aaTlyq6M1UjTs5R2W/mao1cvtUORuzsC/rVC81B41CM7GVTksevC/Ss+4nEIbj92GCqN3c+lZd1qIjSTfIwk53nd90AYx+NXPlhojzVUinJQSsU9TvmmkBjJk99pzg1574m1ZrqcxQJskXbtEuV5B55rY1HUEj3rvcgR5IDFT96vPtc1Vow7OcgONiN82ATwfrXjY23LLdL/M8rF1lP4no3r8vPucj4i1aVriVZlMRJOUI4Zd3J+lcHfaqEmkQx/aWk3GP+LGeg+grpfF93DIIpJpD++by8jsCK4i+ibT432eVNGx3K33ig/DoanBUeWmmKnhaFN81HWL77363KV1sa6f8AuOozhe4PP5UyCGSF44kdZN8gK/Nxn3q7afYo4JFm3CbkuXUdx0FOvVgtNM8+PyvOd8JtxuUYyD9a9lXVkerzXioX28hk2Zr/AMrJBRR5m/ouDzj2Haqq6pOlxLB5hkRiY169CcZFVJPtDby5JkGQ/PzY68+1X7BLaeFWIKXESgr8v3iO341fIrXZnyxSER5oYJ3cHiMxD/GmWF/J9jewKQlJHMgeTqpIxxWnPZzXNg7rIBEql5MNyMDkUyy8PwXsI2OFwN27jIP+FZpqw3KHInsVbnTrO0eLzHBYQxyYX+I55rKuxG11J5G4RldwB9z0+laWr2h0+68u4zKvlYjP4nFZ9uTe3EMPEfRd3fFax2bbKhdatj3uvtKww+WvBAzt5zRcxMJEGJSgYZG3jj0qaO0ihvcF/lztJfrnPJH0rZ1BPIhSSPc0ZiCqqtyXx9+lzRjZJGfMotKJU03UPssmCgkO3n1WP0/CtSbUzqds6QxyfZ1UjKqdwYDp9KyLOJLN2kJMkpjbeHU85PHWrdnLJDYS3McogGS2xG4PGcVhPlbuTJRbatqWNB8u1tri5b5pVdkGV5wAKW0vDczSOqhIjKct6nPeqMVv5dx57zssUsfn7R3JPSrNr5NhcFjgxyqVSORush5BI9PesnZvQyUYyk1JtE99c7bsxwIqkqpDH1JPStDbPd6bHncGBAfrgjHNVrOyS9l867eNEQZUI3JA6AA9qvw3jQyfZlx5TAOGf+EdMfhWU97HLU5b2LmiXM09vLEFVYg5b5uoYADAqreJNLK+2aQMuSqq3GQe4qCO5Vrqf7LMd8asTGPuOwPXj1p1qr75JpQiHBzjJyxOenrWDjZWTscNV8i900oIZLxI/kXzFiG9fuksO+KmWaaGBreRBIVJVCyH5Md+aq2Nz5DtIWYy7sAyLtIyM4x1xV/99qBlmO1EQ5wDyeMkfU1wz5o3iuv3HBKMpNxXz7Bbxfb7aaQyHcVMa78YU4q1CPslrBM21XWNVkY98DnFQosZyZDtVVy4LY5+nbApL3UERY0ZwRFgIobdn6mtsM6cpWmtA9rDk5OS7/ASDEomXO13YyA+2c1YhldGdVZ8EFlHO0gdqr6cgtt7ttCscbVfoO5+tWhGLdlSZmYPgqwPBU/1rsnGjGqlDrrfyPMmm5tLqWba482ZVw25UHyhd2D36Vdh/wBJlfapi8tiyITtBYCqRlUIoRjBKzAebj72B6jtU6sE2hSJHYhyBnA496wjh37RxlNqN9hPDtydnyrr2/4NzUj1K8gdoyWdXOCPmOBjmu/8AMY/3xcR+cAfLXKnj+tedw332OeIhBnbsZfUn8a7vwdOGlRXj2+YwCH0JHSuepUoW5F3t8v+HPfyzEYajUUZ1HyxVvK/deT/AA3PoPwFqKtYICeJJOG3dDjvXrnhuaTYscWJMYJcdwAa8O8LBEtSFQp5f3x2yf616z4cuy8duecDCqnfNd9Cklf3tL3sfZTfMo1Nk9Ov6nq1lfhLWNBBIQP+WnPHH50x7t3QfMQidSc1n6VdobJclhubaR6Y7/SmIxgQhf3j5ycN94e9bqLl3uu56tVupTXO7fmy9LetGC4xll+UFjgAU+S4KSIHwd4G4fSqDzR3cawPIPM2ja69PcUEtbzsqybEJBIOc4PvWnK7pvRnOk9KcdX11uaLys7Mww6KvKjPI9Aasi84wAY8jbgyHis6SYgwSZBG0gDnn3pBc7JZJXBBZTkfe+bNLVt2+aLVOEbxmnzX0sX0+WXHzGTAJw3T8adcz+VCoUEyseMLySKz3ZI3VVfgkZHrRMB5Uaq5BRSRJz1JrSDvs7XKrRhOTlJ7q1uprwiWLbEqERlTuHbn60CYIZrd8+WSQQsfArJdHljk5PmIQVfdVpTvhjkL4kIKuB3I+lLkcGudhQjCPvp7L+vmXmmDlER9ixKOXzk0jsrRzM0jeWrbgE6n+tYaXLo8RDkFSclumPwrRaVAjKCE83Jzt7/WtE5Rl7r0MqcoV6Sk3bXXW7PiL9++8tIZEU1Mhkf5QARG1Q25eQSMXyFqa0idHZE3nFeMuX2aTWqOXC4ecZtybv8AoK1wU2lhghqIpZ5N0rR7JRVh4xubPLimSMkECPteVErrg4uaqS67GlalOClVlLSS/Eh8x2tQHYg5qWeN7kRAxu8gWoIsufMWNwWNTN8irvLYY1pWgokwf7p04yV3vfsh0MLJIF6SKKnWNyUfzC5Y1WN2tszmJDmrMM6HABcOa5K0OZKcVZG0eSfuJ7v8hb2R33vAgJBotd8rlzwm6nJcSCMboyXK1A7yxMWCOQ9OMeSm4q6fkSqMpVY1ajei2XVdCxNIIctBzGwqrKbkqWVP3m6prbL8JiLK0scbYZJJNjhq56T9nFzney7jlRdZpNNX7dxA0srBJpF8zbU6B7dS7o7+YajVE+2bmkd8rUc67GCgv5hWux/vGpo5JVIRmuepptf7yV3Lp+8QEFqQQoNphGwk0sYe4kDkHKihhhsByDurGMVTkmuu57VS1ak/aL3l+JUhjMoSdyTgVIJVhfLF+KR2ffKEygDUwq67mbPlsKISpzq2kjxlgq1Ogqyd+5oRwPEFL+WZKvNMHt1BjkIiFU4ZSpiTrvNWfO+zK04OJA9XTbbe+j6G1KUffaTVu3mZesrvhMlvkSBK8+8T6jKzxhkJj3V2WtvImDvMj1xOqBIbf96iu61c24Xc1dLY83E1cRTqRlGTutbI858SyzxRO4lCkVzl/KzRNMQ25TW94luFtr4OxeKRRWBHvnkMcpBid62hCKpNt3e7PjMTzV5Lnb5ubZ9hhuZZcyTIhBq3balIriERJvY1Ve3X5Y7iSRJENCNJaTmbeZIhW9S1Ok21Y2wyjRXtZO12WYgLa4y0gjIrGukJnVVlBiKVJLcyXEBDvja1UJk+1pGspkVCtcKlJSpukrPsYOEZzXLu+vqat/dw2IyEjnWqEdvNPYTzPKN8Dc1Xurh0nupxI4tZasagkd3a+fbviFzW/I0lFKz1/HY7qlJU7wn02KkdyXZyo8v5qvOxIUtLINtUftEN1LDFIwfmppL5UvwkhUws1aVJ050+VSsYqPNZvQfAEKx/NseoVmluZJJ+IBuqvJcpJLsZStuTT5mEl/IJ8EP3rzXKctJapF0rwg2lr37C20i2oeCWVZS1VZrqW2vCrRiUO1Tato8VnFDcxuilhVQOZ7ySERmOBlrrbTqNw6o9LCYb21ZRi0m+/ck0qc2lrLcKhlOay0m8vUm3Qh45BV5dQfTrpk8t/s7dq1tQsbfTrSG4V5XNVKUoTel2zqhTbVSTtzLp31sctfajd3KiyDNLErVZtbXf9qjumUSMKji1EeeSYDLEGpJdVl1C7ETWkIKV3uUuWMFFJ9bhGClFpqzK9yG+0MjfPGgqPSp7iS8WCOVYowKsxiPWbkW8W62JqrbWM8ks8lvuKCnGSdoySt5lQhaLRv6xCjbJ4UlRxWXe6m9lfpKkRYk0i+IJraSJQZjWdczTzNC8kkhlxUU4upOMJPRBGm7+89DsdG1c3O6a6YVJqd5FAj3Bc+bCK5O5v7uIEGCFGao4Zrm9ijh2sZEap9lGF+Z6XM/ZNPmex2NlcO9p5O0upFekaDcFTFNC52NLXluh6g1vAY1tsSRmu48MXyWdn9nVjcSqa8yduaSvddCaHsYTUZt31f4WR7Pol5KDFxgqa7axuZEiTEWwEV5Z4evzNtaUBFDV3Gk3TXLmTgDFdEam0ZLRfke5RVGrQjODavs33OwhllmtnCthzVm3n80OTgSNWPb6hgKyhxkVa+2SWlzKy87mrzJXd4JWPahKEUql9OpdhkEFwGJYEjPzd80/IuXkLukQyRllqrDP5zMHl8vc24v9ewptokmZJHPBc7Q3QjFZQbbbucXPD2zlPVLb/MvR3kgJjHAAyvXk1J522JpMb85yU6CqsV2ypK8gL+X8ynjvxUaSq8ghY+U5wd24c5pycudtOy6m8pU511y7Nf8ADIufaJEjRiGw5xkY4pZriRNqqjhQApcdAP8AGoBKW3gOPMUECP1xTbR98wwhiAAIB71tUqQbUlokZ2pzqKnOTUeq7fPz/UugRJEGQgFsY9qj3GdncvhY1BB29arSzvE8hjTA3bh/WlSYScnEAAx3yazvKU1KxUa1OpV9hBWSXy/4buElzJvUEElTkYzn8qHvXwMIc7hj5epohVxeefn5AScbjyKiRkaR2Mnl4bIatedOV7a2OflVOj7GDtK5YWYwrIW/iOPm6Vn3l4kMDKvEhBxt6HHaoLu8iaQFXf1KcdSapzXZUbmKyPyV+XpWUeZy5omzalBRkmrdUSrcCSRfNiHOOmazbiUvM3muY0/X2FV3uzKkByRIrkt9Ko3OpAZdjv3cbdvb1zXReUWvd23POVS0pQrSs76Im1G6JtpEjBQkhfyqe1uCSBI8mWI6t/KsSC/kdAzgmQ8bB/Om/wBtHeFeN94Y8jHNFSF6d7aI6aWLim6dPV3OjluTAwyQQwOQ1X7O9Q2ke0j5JCCFU8ZFce+up5jAR79q9DjrS2mr7iHBMfO1o1xjPvUUbW1WplVlOl+9pS917r1er9UehpevDGqjneTuP8qsxMzowclyBgBv4a5S1vzLsGUBUZrWh1ETMrE4IGMt0J9qISUKqTW+h6danCUYyi9dDatLqNmIkHlvzg9zirEly2/cpAZGHBbk1lws8rqycAE5NTS+bJM8hjPX88V0qNqj0sjmoc9a8pKyT72v5lm8Ms8Ylyd6tgr24qBXNxD8+SA2QR2+tPmllngUKCnzcoV9KoSBvKGThyQcKu0VpGpJRUXtcvEOPJZb9yd5HUSgIXQYB2+1ILsiIMkfJA2/McYqq0ptrSbIzliUH3sketNadyhm6dAEXGK1qOMY6uzOd0k4pyk7vuSfax5isASFUgDtVe4uPOkAXcQGJG36U3aEZmzmfYxU/Sqr3biInrKNu7C9zW0Kyp25THCVJVq/7y+nZXvb/MWa78qRGmJESMJML046ZrAv5rcNId+wsyhE3evrV7V3R7kFJRvjUhk9Sa5XVW2uVJ2vtDZ98cVftIyjzXOCUYVMRVu7JN21u/IxfEF5LAivKB9oUF/k6EA9+leZ6xqxlmd9oZVckeua6LxNfOESOWR5T8xG7PIPQfTNeeeKtUFpZyJuJmIDDy8YViMYNeHJTqSVn7r0Pm5V54qo4R9xNr3fzbMPV0mlSR5N7/KzkN0RfUe4rJj329g8YjkMcpIy2O/HrRcX9/BCR806zRFWzlsZ61nWd2llcoZk8xeCQeoOa9ulDljZn0dOEuRKy0Jrd47uMW0pKCAO5ZerHNVbVI3uirSFIwTgnFQyzKbmeSMlQ7MQB6E1Ac8E10KNjqSdrIv2cpgv3jRsrKTCWPoT1p01z9jvCIxuEbbQT2IPX61QQmN0cdmHPuKnjuNpZ2XzNzE4bpk9/rRYTidDd6hF9ihTcYxIoaTZ1JI5zVTSNXSxjutx/dPuVdv3gT0/Cq+qoI7e1mRkw6rlB16enpVdPJIErphxgrGi/K31+tZqN1qYqKcdSXUr19QcE5MartUv7elVkkRIQGyJRypHX6VotEbsRs8T2pLhUVF2x+x571k3atDeSeZ95WP44NUrbGsUthzTmSQF8cDB/wA+tb7aj9kgspCA8QVBg9axFZHjLmI5GeQvFMfzDEpdj5YAIz0z7UmkyHFO2hcmnl1LVcg43N8qv0IzwKtaio02DyQ+6QkO6o3yKCCMfWs6OQzXEQThgowe4Oev1qwNPuZlnyshO4sSV+9j3pySJ5b7jracm1BkbLRMGQN3AHSrrRjUuEYMykE+Y23b3I+lUr2KBIIZScOqKpQf3h2NRWl0+0iNMyPIMhemCOlZON9UQ4c2sTa0/UreO7VH/ekYB3YwMcYX29KttqC3LyQAuNzkKEXkqePyrCkt2kubaOKKNZty5Cdue9X9OnudMuXeSCKSTzjGC+cj6e1TKEWr9TOpSUjR0iKLT71y/mmVsjCfWtOQm4une3jaNFi8xS4/5aA9T71Ts7qGO1utTmx5m9kUDucZFTDUTPeRyeWY0MahlPTOa4Zpp3f4nn1YyTs7GjZ3NreIv22HdcR4XJT73H3+e1XBfCIjYqrGpB2J3I74qnHsuZ1RELFF3+YV5AB+59KknuFWMjyUBx99F+YH/GprP2r5UtGKrQpezbU97L9WWJLvIJlxFb3G5GCds9z71SnSOaaMRQs6qyncMcrnGanmlRCdjsxALFSeDkfzqCOZbiCFXVo5URY5BtGDjvSpOjTU43fr6ni+0k4q/QuWtqzwXA2kMGIx3B7VowRNItukoCeUAW3NwFBwaqW9wLISyxhiXYKU7Zx7VNteb75Yljk4zjBPT1rl5o0bNPz+XY5atoWu93dkttC0V61qrNLEQXVh8wAzxitB2NoxMbKyxJtYeYNwweeKr6fPJbuZyVww2jf/AAqTjFSQeZBPNjbIkm7BT5zz2rrpVo1IznKWnYeNl7eCq3TW1tvMSQyOgaJQzkgbyeVGa73wZdLZyASSDYcKsY+Ylzxn8K4qKdZJ32b0XoVZCvA+tdD4eZ/tUUW1g6nagUcnP+FeQ4UIOzb87nLhcZWw79nGKv8Aj/w+x9DeGXZLdo2c+XIwLyheRgYr1Tw64WKNy/mRxEqhK8kj3rxvw89zGbZBIw2sTnsfl7/jXrnhq6ZEiExUlgPkHTHrj1r08M25Np7n6bgpus/3jasu115peZ6Fok0oVJJSfmBRV4zVlsQsp9TyfT64qhYSi3tI3dtjqx2nbwM9KRp5HwDl92QwXpkV6iarS5U7NHZOlF+7GWqLkV35KtIqFyDt4b8utOtpSfmbJLcA/Ss63IADElBGNxRs8VY+1lNr5MhP3SvTn1oklFt82r2OunJU5qovdsaE19h41Jw+0gBegHrSq7wxFcF0xhpPc1lwXgS6eQHMhG3DdAfar0V2JiQXHfn6Ck4JK6epsqkcSlXW7en6u25ZMieU8o2/IPlPfIqVblx6gjHIxzmstpdoZDJ8mCdhx3p6yyPIhEmCFBIHfNFteaTONU4U3Kd9fW6LpjeTfvBd+TuXqasKZPuJHsjwQqbhkk+orPfsZjsPUgelCCMpNcRqUkhAdG75HrRB8zbbCL5kozf+ZpzN5VkqhvLnwMhfv/SnrMZ4AJOgG3LN1P8AjWZ9omuIC5g/ftyNi9cnrUq3DeSYpvvg7vu7Tx9K6JqpGzQTpxqJKGi6nyJlPKeaEnJWpYLiG7fKHEuarl9kkip8gNSJci3mDyEHFfMKtyv3uqNliLSjNNtLv16FiZHDKZPkyaRFt5XKqhBLVGqyW8vlq+XdabCHjQ4KpHmvQi4+zXPK6T0OaWJTnO0bpb+RPNGjbCHOQKEAeOZFI4kqtEju4m88Rxq1Wrgv5Q2ouKKnLTtJu7ZjTeHqzdKnFpOzZDAxEoEhGVWribo422YkBaq8l4RAY2wCTS20BeVfkAi3UsRVTu3ZLszGpi1QvRoLW7LDyLdAMPk2Cnib7NAqqmMNUMsUkf72KQPgU5ZPtMMZAJDCslUhTpx5ndS/Q9lVY1+WfN7yHz43IuQ4FPWNf9XI+IAKhTMssw7lKc7pg7pBhTTlyVaTfVnHKv7Cs6bVm9VcjmxZzKjZ2Batbkl2+UuXJqq04RLiSNUJIpyXJSJYyeWpKmqkE7Ga9jNunorK7v5isw8s3CEeaGpInMqTNGwwaYZXW3jRigCihHPzqiCPZV0501Naav8ABHW6yStK6VlZrzIpXQApGxdyKlmbGC3FQOpkuOQPP206O4aLeDwaxqygp81tNgw+KStQTTL1so8qMNJsQrU08ezYzujxtVOBhcpESg+7WqyI6HzAvlV0+1UJKMNiJzpxjKjSdm9/UxNREUa+ZI/8VcDr2bS2aYNHJGq13WrokUPklzNtauC8QRyS2kkEZxGBV1ajcdHoTNe1pJtKMnfc8o1+Tz5HaeON7hGrHu2jhZJS/l5biuo8Uw5jyqxs6GuOEjSzhGw4Vaimk4S5NkfndWlDDRlSqpuSWj7k8V4yqhcdKtWgg+z3PmN5syc1mvO00pLRKQRVnTLc/aBIWG8VnKoq0IxqMWGqpxVNxW1vvKU8iSO3lkBkWiGbZE0kSlZNtQXMuYZShH71eantttpYebM3mkc13Qq+xwjipXTtb9TjilFRkt09SrqFusUgA/1RWmy2/kaaRazr5mKsTgXM86q223UUXNstrcR+UkSgGnTqQXJO+q0PQiuW7sYsEvlx/aDtVnFLpsSzPN5hFR3wZzFHGT8qVMYWR1YmNQsdYYiceb3fu7GybpyUpb7kjlZUktYVkeSVquXdvGsEG+cbqyIdXnsrllUITG/Srdxqb3jpIbWKONGpwk4R97p0OyM/Z05xivi6FWOcvqMTyndGDV2zhtorC4WSdttY8DSWtxCZl/d3DVdjtGhVkCiZ0NEpRUUrGUJOlLXdqyEvLoyN5Q5lU1NqOueTbEXHlsppul2aLeQzXrx3ETNTbrT4Xv7iHj7IrVtBqx6UYw9nzJ67NdzFv9TX7KslsACDRduLaJ51YQzipLLT4Yp5DP8AOiVFIFv3uOMPHFWiUeezfzGqWnOug17uCK2ivot/2gGtB9ZhtowsBIMlQaL5F5HLa3IS1DCm32jppn2Ronje5Bq7LZvYqNno9DMt2dr9JJvMPNac9st/aoRKFuVqvdOt9PE6SeVEajk0+8hZAXVGxUbyumS/ekpFq4uVRBHdhhMBV/TWW2iby3/f1FH5UtpH50CPck1FbQlIWRnCS1dVwaUbtnPJJqzepq2V3GZRdTfu5Eauq0G6hii8xZsSMtcTDIFmD7llRmrodDmM08blVRgK83lXNa+5yTVGKlKrF3Sdn+R6zod1JCsQd0aTdXf6NfbJbdWdSmK8j0q+2akdjZBr0Dw9cOlxJEMEpW3LTgnJaG+V4yc1GFT4Jd+h6LZTFGClwXU1aeaW5nfaUOysjTbsXhiMknmEGtVJN7s0bAo1Yzqwh71tT6qFeEWrTUlqrdy/EYrmJJWcoAchNvNO3PJMrgAgthRzwB3qCO3dZco6SSDv93g0TF7ebgxp5nAVm4AH0rzZpOXJFrXv/W5vKLjFVqkVddtySR1V8k71zg+vX0pyMlxMQu0uFOCOo9MVBHbkP8xG/gg0vmGCVn4RwwGC3GKvljSXu6o4K9SNGakm7z28rdLFre806jfg7gGyvOaa0qfacBwCM5b3qC0uC7FsBMkkk9asw7HRopCmNwwPWtLxT55Ky/rU7Y/V6sFCK17kkwQQxkuHBHADcnmo4GLh8kblbHzsePYYqNUDyIFkRNq4A9OaELMJX8sFg+MH5Rx3oapylowq0Iws0nfRWTt1RJOU3MWwegHopHY1XiA5ZhsBwQozgnHShZgkUqOEkTAP3e/Wsia+yPMY4+YhT3FXTpqnLmim163fyMp4inQqpyjdS/P/ADHXt4GmzsEew8ktyPasq51REiVCPvZw/pioHuvNtnZ3j8xRxlevNYGt3ZS2mZShcD5AvXn2qq0tUm/+H7lVMS4wlWUbxW3dFi8uUe52xnOAMndxVW7nWEiRpFKDO4o3AHvWJPeBYY2V/nOM+mRVa5ll2sZQAAoLDsQexxW+HlaXLU1RhhqdOv8Av6is3qmzZeYPlRImFIZG3foax3uSjzKZ1eQcgD1HpWZLqymHywcANnPPGKpv9qe6eW3EUiHDk88EVw4qo6dVyT06InEqhiPew8bSjv017+Zoz6ikA3CfBxlc/wCNXbPXEldhzvYg5GPT3rjr+MXksuHAbPzex78VEGk+0QxRsVnIwuV9q8unODqSlKTs/wAP+AeTRpww8HUnq3sr6b9PP9T1az8RIjxRhG37v+WnzAZrp7DUfOm8xkjCKCVCZxmvILC/Om3kU8wLb2SMt2yBXZaHfSuHeUqIS52n7uceldVKvCMndvm/H5HrU8QmpQlrLt1ienWepAuhMgZOm1fl5/GtAnediyOmAefTNcbpV2bhgpQeUQThl5GK6O1mM1tHJIi5ViqFl6D3r0Z8s27O7f5FU6kK1N8y93v1v/l2L7fuoNquX2E/Pu55NRvKsq7c7NoCnd1BNRO6P5fPlyKcjYvQgVBexllhj5Dthiy+o9a0U4tqKRE6dKpFRpt6dxnnukrlXfCMygbvvYNDzo0WN4EfDj6g0wiR5m/dogbJJbtVNTKm1ExhsHIXhq6LRqq6N8LiFh6Tum3td/n8iRpQ82NyiMklSG6A0kssUe89cMFyOufeq7xmEgAkYB4T1qp5TFB5hy5Odo7/AFramqck0UpfV5aO9/1K+oqBGxx5krkkfLyM5ri9UneLymLkZU/gQO9dXc3aQJKUK/JnJ3dq4jV7qWRTISNhcqw29MDv7U4uDTpxWvXseHWpUFUqVH7r062V+3zOS1q5gW2IeZpJHQfOMNx2rzbxLYSbmkA37cTfh15967C7ndb2HyvIOAMktwvPSuJ8RTX91qD2kMqjKhmKNx1PeuODVareK2PNoy+sTc3GzT3XYwNR1F0aLyZTGBGuVRv4u9Vr820kUTpxJ5S7/wDabufrUk9gDJJDKYxLHGX3I33iPX3qoLR/IJyuBkgBu9etZdz3bq0VHSxHb7I2d2AcYIUH1qzLBEumoVYGd5M4HYEVngEuB78itK30aeaHzIzH68N0+tU+9ym3F3uVrdfNdVP3YyGZPUDr+NWJLmKfMKRJGpJVSeoPYmq01vLZTkFxuHzEq3FNhTzg8hcDGT7k033E9dSS5tJECF3HUIMt+o9venT272ggaTI5BDJ0x9fWpr8edHbIjea6wqxPcY/h/Cp47pY9PMMyiZCnyZ6q+OB9BUtivszdi1e3udNSOVMosYVDt+cSAcOK5S9AS8LMS/G4b+/Peny291bCFzJt8wDYobkA9Ka9s80wVn3OwAyf7x7VMY8r30Kk03oW7CRZI5UOQJEKqD0DH0oEEZ0aYSSfv4piqr7BapwxSvcG18wRsjdWbaARxWg9rFaSBFlWe4Zdz72Gzn3p7MzaS2KdnfJC8Z8kPJn5j3/CteXxIqMQodIymwjb/FVC2lQ3YXyokkXlSncg8VZg0ltV0+7IwJkuWY/gOlS0t2NxVSWmhQuLiG98xR+7VUMmW6sw/wAadoGZbxlBxlOT6cjmq9zafvdiDb5SfvD/ALQ61LpjvbyvLFtIRSGDHqKpr3bIqE/Z2kumptwWZsr8XHmOHaQBCnRsnPzH371PqNxKLj9+kYRskCPrnkZ+tPtpWurGM4jERYSZ9Djt9KjimjS9Mrfv1VPlV1/jByK5JT5nZdDzqtT20m7WH29ys8SxsHjWOQfLtHJAxk1rwackcscpGLbKyK/8efT6VdthY3untcR24juGyjRlNuHIzn6f7VRpHciX7NL5ZKxkoiN26A1zSkl01MJXUXNLZDf7TW2uJBGMSSgqPLXpnuferNqrTRq7KJMyKzD/AGcck1nywrb3J2sVnXl1I2qQOuPetXSbmOeGeNEjSUEozd9pHJFYwSnpB2bPKm+eHuroMmktpZ2ZkUAufLATqPei3zd2m4pFGmCxVPlIGev4VaubRPNZSx8gR4T1z61DPEttdPaKq/vEKeZ90nIxz9axlFSlGjDZnMoKUFzafmXdJEdyBFkxrEcZOMswq+4aGbzkVUiXBLlvr/Os+JBpQZnZZGO1ip9ehAqW7u01dY4oWERwCVK7cAVz4iCjeMXouplUhTlH3tEvvuLH88hE+SI35G7rzkYHpVh52hMht5HhZXIVVbbg1St3eOa3LDciuNx7kA9a01VYmdwwXcTJk89+BXRTrUYyUbO7/rX1POrOMY8iXvX9USwpcSwxo8nmfNkHd98A812HhC4AngkEbPEc71TG8HPHB7VxrGVJIHkVVy+1Px612PhiRIb62bYf37OsRLcE0sRVpKfuwvfT+vI9XKoe2rxlBX1Td7brV/Kx7j4YZPLEjSNEHJdEfHAzXovh3zUy2Q5JPIXopryLQvMcLl5A4UhUXoD3Ar1Tw27wwLGg8t9qBi6+tdFFQpapn3NGTptwktL3T9Weg2EiPFtmcq+0fgO1T+eN0e3PkAlg7dgMc/7WazNMkeFVc7GTIBO373t+FTRTsJih42gqBt4xWrnZWitWdsJqpUUJKyX3GhPe/aJiquBEQdxPQ81Il7FvlUTxneQQBnII+tZb6iGVWUDOBgemDVx9s1r5zEedGu5cfLk1uuVpJ6W0O14ilPEWt7q/PsXXRFfaeQyksvfPrT4A8UbSQOskDE4HfpzmqDTGOMSv85C4xzkmmb/Kt3CcSOwUD0zWqUnT1V2cN6NG7S+X6GxBsSE78YbB2+gpMRIVkeQgnG38Kz4WdFQAhgihCfrSzTxo7LKc4zsx05+lZKcak0pndSqQVGTat5WuaD3A/wBXPtwQSJB0NRyTFECNKqRtjLL/ABCq6b47ZDOVLlQFfnoaQSpLGx3cxEbQW6/SqjyRk1HZCj7PSpLR22LbMkoQoCo52lu30pzMUmZY5Hd8YILcc1Th3yRhScFCcCncoMg+mTXSpt21XyPOqVIxftGm1f5W7ny8sccNs8k4cYpltbi5jkc8Rg1HHMBugIkc7qtpGqkSSfKTXhKnJa3R0QmqkXTj8TX3WDJ3Zdd4RabE5mTy5YCEWokeRAxMRMFXFDI8axrkAVMpONrqy7GF6qh71+XyIvNeSVY0ACgVIspjJ3x4NOt7gou8xkuDUnnlVdgfmU1vJOcErdjSmqEYzdWo7jZHi+UlE30Qjah5wjNUK6gk1tK3kZINOeQhFDRiOMtXMqLrRtNPXucVSPPJVodHoWnRbiFSCU4qSy4g8mRAhQ1Va8MKRxlCC1So8suMfIdtUqVkoNaMujrU5obrp5hIgd3MZGaVreOLCSHIao1JeaJo4+Q1TTIEYs52bjXXUShTVnpc9CNaFaHtKvvST/4BQW3jZCFJkIFW3Xe8aEbBUE13HHczKA4t6ekqvIoaM+aBWFVv2KnJCp+zjJxrLWVmvQlmt0Ek0k+dka0gaSWJlzyxqS5zIHkkHU1HHJmKONCUOaqN5U1K2rsS3FVZNuztp5oguB/pOULh80EiP9248w0ltJ+9b5MFhSsxgJZojI8dYp3l7JLUr2VN0nWpNJ/1csWQO0zMRyKtskKKSM4xVO3GzywuN7CrskBkiWMDZuraK5Hab3MKXLX5+dcqSWpkXp8xp8vw9efeJ1Lx+SkvkITXa6mVkjKwZCRLXDeILyC4ikm2SfI1Zzp1Ob3bteRNaph5RSnJxdtL9bHlesq8f2yZTI6RrWLbW0kM7RRhSUre1eFZrmSYiYQNWZqRiMzSRNhZa6qMPaRcIRsj82q3VVwm21ffyK84K3du8Dh1IqGC3mttNjuLZi1sDRoYWzt98wfy4zWlbXtvFpDII5BFFWTw06UnOUVZdj1Mv+rqs1X0j0aMCCyay002vLzRihA0U8dvLGnlqaknv3lnWdUEZIp13PHdXDTyRlcitaNWmpPT3b3+Zh7RRltezv6lW+DWLObVt9sKq3Wom5JtlOVJo+3zSyXCFELJUOoaYX024lt/3nzVU6Kgrya129TtqzjUqaaX/V3/AFI7wfY5tyqZYAlMffeQwB5Cdwqee4t7K18mUEZWk8yZERnt40l3VgqjSjK2q69xOo52bVkvyKFxo8ZtXuHlaQvV2yIghMMkrGYmoZzLJeT20OZY81atLu1igkjkt1eSQ13NRdNa3udPtG4rm8vuIJbqGe3too0wUbOan0+d/wC12mR8OGqO/SK1nVDbvBIafCkSC6vQrN5lc3MoWlfRkcyVpvbZIzHhdL6EQORFGarXU1xJO0M8pPFT/wBpTR3J8uARofSqc2oL9nWQoPLkNejTdNfHC+mnqdKjs+W4yO5uCYHlLRoBUuu3Wy5Y2z8RpVu0QzTjy3US4qfxNaW1hFLbQxOJpqz5lde6axneSvHRnKzCW5i85pfNcVKL6XyQWT5a1ItNSb7JGkWN7VPqNrb2k0cVwhASuj2qmuWWyN1UjIiiWysrPdN+8fNQSzSwpHNMTPitNdOstTmZZJwhWs+9sJFhs4Wk5lNZNx5rJmaab06lm9d9XW2ms1KypTJ7WS/jt7hHaMrVjRL+O2KxG2UBqmkvJNHwkiSF1apkmrJK92S24tWjf/Itpp1pZadMokCSLVrRL0x2hCiTcgrj5Ll7i5kSR5/Jrp7LVIpIYwymNq5q8G5c0jKrTUYuVT7juPDYRljLYE9eleHLkruL4OTXlWiTyCdTgZXmvStHvkSKKZLfDmpqOnVi4307/ieTlsVOpyt2s2ehaYxtl80EZxXQWsiSK5clNhrl9LlS5jjYk81uQ3AeT5RiQCuCrTn7PmlrL9D6ijJYVPlWiZrWU0cxlIEgH3Rv745qaKOK4TZiXYAcn3x2qHzA8aKE+dTkFl7VahcqUAc56kp06dawglTlzt9LHs0eVT55u9+nbzGzEbcxpgEkfQYqP7IxlmuIyMqobyn+bnFNvJzLbSIcjgbT/e5oeUpNKwJTdjhfQCuik3yqSXc4cXUVTEc8lpb710+ZIjzSwpyDlTklf0NSTTIsQIQCVxndtOM4qCGJHwUkIyTu/wBkmpd+yXYnzouMlu30rmlJVG5apeRvSpzjy1JaaWSvfRfqO85gFUHlgAAqjPNQxAW6zbn+Rmz81LJvlBCYBI+Vl6A1VmjdIFGTI4AB9K0pUYq9tjCdWpGTrbu4XdwPIwuCXbGB6CsC7uUibDbjGrcgfMT+dXbmc2yGPyxvTpj+lYF+486Z3jkCNyAGHWrlzxtyPUVTFKsoSprXrpYz9T1FkLGGXZHkfuz8p4rn9SvpL25ER/dEAAu3Xn3pdY1JIJZHYSJlSFDd65bVr2SNIJgzxMWG/rhlIrzK3NPlfWP3DdenKjKne+vV2+59i5czsiSRr5YAPBbuRQl8JbvEpzIgHyDo1czI0xdIzIwWQkld3ar0N20EJnQrv5X5vmzit44mtO0+kfxOGjUoRq2luul9F5r+u5qtGrpjz40dpCA5zgcelZwtJAk5hldwzBFKNtyaqvqTS3EpCyjaNx2/KMj0q0l0biIeVbu/OST09a0qSinzuW+2n6dCIYj2tWU6EXZtpt/dp+hHZwokxCxgSPgM6/MPrn1qqLMpcmRn2c7N79QKkluX0ydStv8Au8A4XKipFY3OpfvlOxypy3zcVlJU3B1aa0va/wDwDsjOjyOlUjqtu7129OzG2t0Sr27ZlljBKMe/pXR6TdTx4d33RebgxL8wxiuZW5LyMwTypFcoNq9h0rXsJIrWNBI/mF24b/aNcaw/7xxkvmcqxOibsr3XS9ul76nomlaj5t2hQEhDtz3Uf/WrqbS8Dy7QS4XOXbp6V5v4fvRbvcRE/vC2Syse9dJa38hcI8byh8/c+X5a9Ck1zqMHqaut7kYxSeutzt0lVmwZEfgYHvQ87zOcSRjPGAtZaOhAVUxgZBP06VK7/uisWELgkHbwDXrVKcaii/69Tv8AaQjK8U9F029PkS3ULRxxPHIXIyXB6c1WikePKrhMgAH+6AaFu2hWSNAX2AH2NIxZo2KAcquEPbB5rdRdP3W/Q82tiOaK0dl0XUZM7oCckAkA+2TyabcZhmYZAMRwZG70x5G8mVoyQQpLZ6CqN9dumGkc/wC0u7jFXWpt6xaVl1KnWpQhGq78i87tPsY18HvJnQSCMFjv9ZM/3fYVxerX32AeTITOsoIkU+9dXqeplQ5TBcKI1bt14rhvEF+jqTJCCyuylff/AArF1WoXkkk10dte/wDwD5nF1lCMpOTd3pd3T7aeZwGvfuoZ2iO3LswUDkYPFcXDJdQi4b5S0iN/FyM11HjDUjZWxZUAd8Lu/un2rDs76CZSywAOsWXk7s/eowr5lKdr3Z15fF+ydRrR9jl1VjPKHLLK2ePWmCQoG+cx4zgL61bvbrytRMoQk9QJV6c1Smbzpiwzljub2Jr1krnurUks7Z7yZkGd7DIPvViOWfTHkTPTIYDoR71HZX0ttK7xr/BsJ9BV1ryO5iCxx4kcbZJCvQHrzUu7eoKTjLVGdLcCSMhhgtJv+gNTW1tFciYtIIjHCXX/AGiOn4mm+UjTGOXcEXOGReoHeq6oWlk2ZKqCcn0FX6D6aFiCT7NCxUjzWBOfQf41BFM/mq/3iHDY9TWxBaWzQfOAB9n37++7HSqVsY7K4jmQCX5sBH659ahNakprXuOupfOlLuzhhFkB/l2nPQew7VUS7dEIPJyWB7g+tbOvwG5MN1lR+6Xcm7nuaoabawSL5kpOA/3F9PU+1CatdkprluygitPKefmY9T60kiNGxDcEVcvLY2t0xCYV2Jj/AD4xSJI0kUkUgLyOQFPcEHpV83Yvm2sNtIWdBLGf3kZBx7CtS2FxYwNN5/lmZiSgbnkdazbOVrWWVSh3BSpHoferTmOWyW4Epkm3iPy27DGeKlq+jJkpb20EvImcjy5CFkGW92Ock1DY6e90y+TIAGIR8tt69fwq3d2DLZwzCVt7MNy/3QRVbTY/3smJChXOPRsdvxoi1ysSfu6M7BrGLT9Ptok/0h2ZTIB82MjBxio76KC31KNlUrGltG5ULzkscn6iqCXc9hCiRlC0i7txPKn0H0q1b3EV5dpJcOwkWDy2+X7xznj1zXnu6u7nG0lFqLs2SSakZIUW1aUzF1Rt67TtPH5VoS2sttskMr/aEjJAXpjPTNLbR4M0xX5vLXaR1wGz09cVHPqf2repikeN1IWTYdwbOAPpXK25S93oedUqSqWjFbMtwIdWhV5oUWReVk3cke5+tW4bZLeN2ZVecEyEj+4OorGs7gsstuFLTFvLyV+6DxkY9K20Asonym8lSmT824n+lYTly9DinJQWqIJNXW8nIQGCZP3a4Xj8/WpPLmW5TzY98pwfMD9CT396fZKFiYlVQsxdWHUP2/KrCTi685sn92cMO+4HqfrVVHSTi5X07f5mKqU6janFvTS3f/IZGiPfAtumdAWIbsAeo96kghy9xcKf3btkfNyBVxLJVUucGTbsbb12n0qtcJ9njMG5nTAIL/wk+n0q6jjOjGMpO/ZdV/mcdVtQ5L321H2FwLWblmdlUD5vmCqTWnbX3lxF54xsYkZ27s5FZlvLC1uM5Rw2xuOSccVct7h7izjjdCSzZ2OOmPSuP6xOm3UnG3QwqQnaM2tJP16f0yeaaJpJEyEUxxsqj++G5GPeuv8ADcpMa27PFEhf5Tt3OuOmM/drknkimfMAMmWBKleQfb6V0nheeOR97RCSSOQqS/UcfzrnnVeJXJazT0Vj2MqlOjzJycV5Wsew+Hn3RKpc4cFgT1BPSvUdAlfy2izvePJDNjJGOPyryvQLiKaJRKGjcf3W29PavUNEAKIeHOAB/CTn1rooTk42asos+poqEoK0ryt1eu/fodrptxJ9mZMkOy7se1XIyHhXyY34HJZh1rJt8IuXQghVwu3vn1qxDdRySZJw8f3UX5ea9Xl967drnQqjp1LRu7bX7+pZubmQ7QuAm3+76dqlt5QqnaMJ0/SqudgiWX/WPnAp0DvuaMOwQAtn6VCnV+Fr5nZTqQlPnbe2q6/IuPKXgUSR733EKN23irVtcrIhUjKpk7vvYass3Ydg0ecdDnrVmyZIiXXI2jcUX3rStzQje9jGnOHOpTbt5luC9jVgN42A8n7oU+uKZcMuQeHjwSCO/vUEiRn5lj2I5BOe1PYLDcKhJ2MPl+bj8qujCEffbudjnCEZSppvbfe/9dS5E4THmAk5wof1FRXW8zJuG8M25VT5cYqveS71D7TIVYfu0xvWlFww+Y/OccE9hSuqTu1o/PqcNKrKrJqTs2XA6IxdZOSTv/H0omxh03vsQgqF9ariXy2GUzg8fNTzMI0dsElhku3St4yjLVo0apxSo1V8/X+kfM65CqQd6NUqW7rEm9ORUduUmyg+Q5qZD5n7g5R814s6bTupLvoXLD0Icrg9On6kkqR2nlusgSQNUkdxFsQqTsaoAiiZkKmR0NNjGzLoxSNWrbkTtOb6FYrESnGFGm0l5F2R4o1Tlc5qPdH5oleRRFmo3hR1VVcF2poEdsIo5EkyDRTUYRvzXbDGUfaVOWCShoySK22TNPvGGFRTFLhInSQ5DVKWeVhHEP3hNT29vE290QDApqfLNubJqRtGX1dJL9bEDRfa5mcgrBEKt2+y7t0kjlRCgqvuFuDGW3igwRR/MgV8JWdaEb8sX6GPJCMIuKu3uTyjfdIBIAVamsS4aMbAi1FFBGZIycQPirjxCZ5QH/hpKlCLV3saq1aLlBK2miM6FVJmJykYqRp8xocoCoqSGNWYBcDC1HeSxywoCM73onKMpRcnozhw+E9nzwuuZ6q/TXQYZpIo3mQnlaLS4L3MEgwhFXWiS8ZQBiKOqy+V5rIkewla6rxa/eN3XY2WG/eRqc17/jYqb7kzEpP5aAVaZzMQ0cglAWo/J+yOMglN1NtV8lpyucEVzr2elbqjpWHpqPJzcrbb1LaSKiNEj/vTT/KkCw3CSBMNUMXlozv0ldavyxvJbRvIR8oqYcspXSdutzmqU2prkat2Xmc5rk5bzZIyRXB+Ib9LdTGqb0xXoeulLS2kKv5r7q8y8SxoQVUGKLFa0nCULXPExtKpV93S66M4DUrtrW7kiyZGU1gXziEOEPKPWn4mVopjPChZpazJltpb92eNtzrWGHaquVWTtHofKVKfLLmnK99dAvd9sZC7xta1Y3/b38pf9UKz5kkvZSFj8xEHSrMFysKGFHYKwrtpR9pOzfu6nrYd0Ixu3axm5Ec6iFxJsFO1GeCSAxRu5eMVO1mltcuSdhaqcsyWM0cYiMkx7VCw0d0zFrlm+SO//DlZbWHT2eRbkfMnSo4ma0Zy83mIT1qK9tltbl5niYSMa1rXw/8AbZNySH95VTipPdf8MdTgm1rv+hlTCOMxBipuJKiW0S9n2q+6SQ1bvNLnGpRXQZftPnVF4htnhuZTYuUKLWtOiuazu3Y66VKFSzjPXsMtZ3itFMYDOGqC4iIs3ZmLFxViZRY2kcUbb5FFQfZzZ7bm7mMkpFEoKK8x+zTdovUuanMt1ah7q52xqaq6nHJYyeakpk09Gqvf6fFcny4AFLvUlw0l1aQ2x4R3pQa0drlxaaWlwg2W8ssVzIkqZqmNP/tG7iiTEX2mpbHSxHP5k0ojYird80cK+e0qIAK1fKpJQRpH3JcsNmYIgdr8xzvvjiNdCl4tzGbiZvMhhFU9Ht0WJJF2mY1WvrM2tuVRtjSrWvNGStc3lOMrNbj7rUPOvJJGfymkrOupry+spJpiGCVBHEGiY3DOi5rUSeWLT1t3t4pog1VZQdkaU+SD1Rk28v8ApcJGIVBq68iJqER80ybzVddJaO7gDFWjYVTDKr7cvIoNbxpqbvdI2cIxnrrY39IhkulDwnEgNSXjXNiGt9QcSRGsqO9ayDRiSSM5qeOaaWUIT9pnmNc0Uo3uYpezTj5mvBrVjdvdPJCojAq1MbSw0mW4UoLhjXOSWbWs6JOsLtJWjqMcd6LeS1txDbKabipOz2IlCnOL5mdZo+oSzTQNCA+5q7/Q5xvEiuZABXmnhWZ7aYQPmPNeg+DYEj02BPvsslc/JD2atoz5r2MYV6a6X6dUekaDcKIlzPiQNXa6Y5RD5pjeQLXDaI0MivyBgV2iM8BjdTWNZXjZM+qo4WNB8/Pd9PJbmp5hZwFn68Y21OGfPyH95tJA+naoLa7f5oSAZGXgqo65/pVhLjZLIg2tIAfnVevHavKajzW9nZLqe5TnTnH207a9tv8AhxTMZd75xjgbux9CKjt55JfMRz8uAcHGcU+QCOciWQiQADG729KW2iRApbupY/xHitsNeFO0lfzPKjriOW2t9e3y8/IZFMZbZfLcA5zjucetTRSs4EYxk4LfN0GahOyVtmx0wT9yo02Rk7H+7nI9a1UqUotNeh6GHhZz5mmltrr5FiFzvXafvvyPQVSvXdmkCy4ReDU3nsgMigkHGBt6DvWNcXAmhI4jLMcle4FZxT5rbIwsoSXOve28itc3JSXcxJCZGfeuc1TUHhjkdpEMeC2HbkY6YrSu7pGsXYybAMjHdvpXHarLAYvKkkkTd03VNXDL2l5zaXl18jzq+K9jHk01vv0fcq6hN9ukIklQZIKSjvWJLGbnNtJzz8v9w/jT4nmeWRHUYYDyx2yKjeGSFICXwQ5bHtXLOgoVXKHw7PW5vSnSnQhO15O1zE1hmhmUJ98N0ZuAB71nTzfZgoMnOMsu7gE10OsWttNN5hIXIAI96zYtLgnLTfKShwkrdiK7KeFp+z5XNX33uc2aRp1rSikpXSTTttra36lS2uJJJpYluY5WdTtKdh6fWprG8MV04fmKNVz7kdh71GYTbXCq+0Nydy9s1itetHapAmSYpmmzjqTXDGEJ8ymjmqU1hoSs+WUXffdnXandre2wlSVY4sjJ3c8dsVUfUQ0i+VI0hChSw6/pXPJcTSyRR7Y0jMgZvTnrmtaCVIrhGs13MxKlQvp1IxVPDQowTizgniK0KXtuZXb1+X42Nee5NvpYlDiM7iAB1PH86jt5DPDHcOAArfIC3cf1rOubhbZ7ee5fMincbcfMFHr9aGmXUbAzoCpSViqBeDxWzjGn71+nyPSjFKSrTtK0btPbvex1mn3AikaaNy+SSRu9O1ddpVwbi2j2y7PlG/cxyD7V5not3HbgZn2yDLYLbRXa6XdxbASweRlLED+EjqDXLhEqb97V30PYovD42jepyxT1st/v6eh3VhdyQusaSI+5A2T3961bO4aaB1aTBD8/THauT0i6lKptT5AoUbfm4ro7De7AyAkBck19LSrRnZW0Rzcso0m6fwt6b7ddy4t6iTPGkfzkAj/aNOkCCMpnzMglV96r3eyEpOuFwc8deasNFE0UcxJkIGVC9jjrROcHVXKyqCVKrHmXN5eXYjeDKSnzQgVCMepPtWNq6iS6WFT8+wltvrV14i0jkDEjDcGb1rK1KOeHJfb8wLBtoyGHNdNWh7WHNGS9LnnTlSrR9moqyvzL+upzWt3CwacskvETjGR1VgeDXnet6kVZVYtK7BUCeuf4jXYeIpRJZzFTjyV3gJ0bJ7ivO/EmoCGFZBGUuCgQfL97HFeNVw0mlzK+r629Dw8Y6OJqqnTS5ElbTX0v0scn4mtluJktzcglQGO3pu7/AIiuXjujYSSRvI2AxAx/Ot3WLd5UUtKPMZfO9wxHeuZeJpJFaRuN+wmvXw8VGmon0GFio01EcBLqM7ys5dYwSWP90VE8bxvuTPJ49akmkFuGhhdvLPX3qVXkjmtpZE/dqFPHdRXUduw3T7gQSSJNkCVSh9s96Eik2XBhlAiUnILckfSlumF/JJMgWNVGMVSQDIycDPNG4LuakLgokDHMpIBf/Yx9ykvR5TpAESIMf9YnUgnHNVJnMUsUi4GACCvfHr70rTefGWbJKsWGF45qNSEndMkkd1hWDf8AIJPlJ6+n5U9ITczbkk+dAMf7w9KjvoCkME2/76jj0pgQQtEY5D5mA2R2NNWeqKaSejuX9XBSO3ViJGKqxPcH+7VBLg2oOPvsCpH+ye1aD6jHGyNMiPIoAIHQkfxn/arMb/SbmRxwpYsR7ZoiujBRSiTL5skRnyMJ90FuR34qzpV/b20Ny06s9yVYxNt+6/Y/nVKV18wKCTGOm/tioUTexbOOePrTSurIEr6Isw3JD3DyfvGlRsnvk9zVeGTyZMkZ/p71o2FvBPmISFZSDk/0qpcIizSIMh0YqAvfFNauw+a7sXbW7km8xJHLiVTEgbsT0NaCWMFnCtvJJmQYmLRYbaen6VkQ6ddG2+1Kh2K23POQQM1e0+OQBJdvfa4PfJ5rGb5djnm+XYuvY5jjlkeOVGbehDfMc9Aw/nS20TpM08hBjjBCqezA5AFUtQvkV0ht4xGwIOU659K6yDR1h0OO7kKiWSEOI/8AaK53/WsZqyukc842jdIt6BLbXVo0InIuDIZmDY+9gAioL/dZziaRSttgxBR1Zyc9Kn0XTIlRbjy1MzgHPfJxzUrxJrF8yGXf9my+3d/EprncYt3asjl5YtptWKWnqokkuAGR/m25XjBrT0693QSB38wQ5DRydh6rUMqC8dtsgREXYw9x1zVr+zlg05bh8DzAEGOpXGcCuCcE01a/+R5lehe/MrkYWAW7pGyndlk9j2/Kn2umNHZTS7wsu/Mm1skoRzx61n/Y4EmtzCZXR1DEgfdJPQ1tmWKOJLeNMSEqCzd8+hqIUVKfI5aC9glDWovTrcfH+4eMmTEZw24kbjjtiprUpKZmnJaEvlRxnHUGqM4UyYjjWZkkbCSfXrU8UJukVLiMQkERlUzkHOB17VEfZ03efR/M8xxXJyTVtfn8iaVluXjXJLBhJlFHUetXLIRzFbgShYhHuRXxnd1qrp+nul3NsJ8uHczv6kCpreFWjZ3XbGi/ID6jpXbXnhp253Z7/wDBIlKOHqWkr2+71LmnWxWdZYpAJNwLB/l4zzir+kPLDqVzHGwKPMSDt55bFZUN2I3YEDPOB6Kf610OjW9rdXieTHISScnngDmvOxkFKUVdd7o6KeHeKoxhSkt7u7t/XY9M8OW7vA0KufMT7x/jLdcV6rokkiFdx8slQRu9R0rzDw8Bbws0Tl5XA3fUjqK9Q0QpP5rJIcqCUL+uMiuvCTpKNr3TPpcLhYSl7Ko/f7eR2Ngz3VvGksoCDAIVeSRU7lI5pzbuTJIysvTqBVe2cQwgyApIcJ5jKce5xRN5ilCgSMvkKG798mulqPLyWt2/M9dzjRcUve/rb8CWc8+fJKQ6ZyN3GT6VakZh8kJyCc5PfFZqhpcHy/M7kDK1ah8q33Edcj5Fb1o9ooprfyFVrUqkW9IuX3r0LKJGJIxlUzhifu5o+3R+cZXuY0PTG7g+mKgimS6jhYDkZ2ru54PpVprdn4AxtHA2jiqqTi4r2m7NqVKk8M21e+l/Pv8AIuR3UctmwSUkcbie2KheSJkiy5wVHPrnpVZSSwRzjoCVb+dKI0VthJkx/A3Yg9BWkeSULN6o7YwpVaai/IvQoHnWVDgggEFuox60btrl5CU28Ae1VXb7WmwZyjDKU93OCZD5joQGPc47VlGmuSfOjkqUIOpde6rMsG8RkDyEDrn3JoaczkxiRQgIyN3HFVp43RAdsZRgCN3apWIETEnY0ZBOF71tTjTjBOD1Ob2Xtpc037rWvr/mfOcMDyTy5JDvVraY4iqyYAqBTHJPKFGY6u+XHb2zggoA1eVGpFNzkrWR2YKjLEUlJtWi9SO7uDJMpBIkNEMJRcNIoDGgTxFi2C6BqGdjBvSMYrpXMtl7u5MqUamM9lVXvNX+ROsXl/fxlaLm2klxIpQcUigTopKN89QmUXIdIyUkjFY1YpPmteL/ADOmVSEeWhKL0vqh8EzRy71O+MinszJDNGr7BUAfbuVMJVi3Zn25QYNCpylD2kVtv8iKdN2bi7yb28iC2+0TWvmMUPz1bR38lZGTDio3ZI5CvRKs7zyBHnAqaklOSckY0IKU3zysk/xIbm2+0X8ZUgHyqU4ds79hU0qnyJmkMbYApLlVNuXj++DSjzyap2uu/cmo+Wk53W99BksZe2wJeQaREMW15iH3CnrCuwyDMhc1CysmI2BCJXbUSpx5LJrujSFb2SSsoya6+ZMQ6KRPIB5jU5WDq2B+6RajIiuFWRELbRTpmk84iP5BmuWClLVr18zppVvZv3EreRXcveeSsBAn3VJtEkM4LDeI6huALMxxR58xmpLfHmSME3/LTShGV4q9jzvbKvLks0+t+5ZjhfycyEfcrQn8108tdvlhqppKLaX5k83zFqeVvLhKP98PRTre0ScVZEuThWd9kv8AgmJdqtwzusgAFcF4imjU5x5brXoF6ot4pFjjDGVa4PxCBM08hGBFSrR537juclRQhhHUqpOTs3bs2eQeI7aW0vpI5XXEj1kXMpll3xqoC11mracuuXjNN+4cNXMXUca3Bh3M6o9aUF7Bcs0mktz5rGRpRmp01o9f8xI5glsPJeSKWq1tmKWKNSucU+WVlnECJlmq1Fa+WiSDdC83FNV1VTTijKCliHZoj1BEdfJYkFzWXNBd21wCQjPsq1cSt9uUudheormeaWWEygnCUUIuleElfctUnQfJLVEc1+t7dTwXcaS1LBrU9okjOBEhFRzWxjvXJ/czkVopp0VzDM0qB5EFdk5xrOEl2O+hV5ZxlFba2ZkTySy3nlTlR5tNd18y4+zS+ZJGatai1uNSR0EmboVhWew+ZFbxut21FCi5XaaT8zWynUlOKtf9S1Z3ZtMxvGryA1nW1nM6FZXWZSavWwl1eyumKGJ7emm0mtjEIVMUkhrRtczTWp1U6vLzQtqRWkY/swxowN1FUdhPIJvM81ZIwaNKuI5LryzEEiJqLUNKu7DUmkS2EoeqXLKTsrMKavdW1H6zbS6r5ckXywJVdNMmVDbKFkkWugs9Wt9MthHfW0hkkrFvL5EkDxSyGOVqEpNJdBNy0iloVZFa0YCB1Dil1q/a9voDERDimpCk988yR+Vbg0lw8rWsZCby1XZLU6G1zaIbcP8AaHWOcYWQVlyXJeTKny4wa2tW1Br/AE+JRbYkxVW5RAXKWrJE1axdoq6NY6JXQaTLNdzLAi+WGNQ6lYSaZMQowFq1pl89hd2kixlpENT6jNIZ0s7gfLU35Xa2hq+WnFSXXoZkKvextwJJRTrJwFYvlJDUiXkdjcSOIiKqNcfu2ijBIeqj72ljSEW4Nq2pG0zTPx1roLC6ktobiGKbexrJOjzRQq4UiSpYEk04i5jUsUomk1aJzSUWrROw8O3V08JjjMYib1rv7PV4k/0aHy4I8V5NoB+23ESykld1d3p2BhABvrxqvLB8sV7zPCxeKq4ZR5N1ex6p4YvXkjBbhWFeg6YSsyLK4cYrzHRljiuLeFM7RXoem3JZ41QDOKUo051OW2i1+49LLsRVVGU8RJ8ye7Ol2iBmuI3Gc/KPTJqaGQNcgj5fmG4L347VVTb5y70wAQfmqxBdBrsjG4HJB46VytPmakfQ8+Hhy8zs729fMnuZv38yuQMH5c9StEb77l5I9owCg3egqJsyMCxRSgC5f+71qVAbdXcJ5kRA6e/rV0p8sFG23QznUUMTzqLtfYfk280u9xlj8p7VXbDONpxnA+tNdWu5H6mONs7/AEFJLPGkilVJRAAjdjUyUoe8noyKtSVSTqKNk+lr/MgmujF5wDhA2QCG+7XNy3BtCsbEbHJPswrS1IpBC+ArvuD89Oa5zW9RUDauUkkUOg9CKms4qml9pnPLEK8fbuzTdvP59ylqdyHniQ4iCE4HbHauJ1zUDNMUjlRCp3cetaWr3JsbdJWkYyM53Y+brXL3GsQQXhE0TfMTgqvOfpXnQ54VXFt7GVetz0FSbTk2r3V7X1Ixq0326IEl4sbfMf5cE1s3ciNAGjljlj2Hj0IrK+ycFwAQ2Dl8VdtFjSBQMyoWOCuPl/Kuy8YcvMnbqlt6kUatapQWGhBO+rt0tpcpXm3y2ZCBjav3u1RTWMkRRsmK32DKepPert2DcKURA5z1+7kDvio4oXuH2Od0SLkfhXZS9hKilNqO/W78reZxuhHE4ySlB+z6Ppe3XzKd7pTzk3EMu+RQqk/dAFc/qFrNFLnAkjK84bbz61104ads7CkQXBjHQ+/FZV3BsiZTGxcqPu9CK5nSlGScE2l33/4c76mLpycalSKt5r5fh2MUSLazmzX5/wB0C3y8c96zJtSa0uQwdbf5sgjPPHtW/eLDbIpeOSWbaAz7eqkdPwrB1Wxhurm2cxHYCCFK8E46V0w5J2VmkGIjhcRUlToSvazWltXui9ZQSXtpLcSlJZDkhuxXsKiudTP2Hy4tsUqMWwncVV1XxDFBpy28cC2jsSmxP51maVFHcxLvyZZJCpl7xj1FdXsYvVo5F7jUlpLW5uxXyySLHIQN0ascDcc9yK6/w88jWysJSpL43P15FcZotorXkgSVmMKMAXx83PSu80a5iuRKWj8jZCQTt7j0rzakFF80UZYajGU2k1GLV38ntc67R7uZAEjk3yR4bCYwB3P1rrtMuS0EZ3jZyeOp9a890adOuSJWY8BfvYPFdtpqLsWWQEndkYbgH6V6OFjD2acla4qGLliaslSs0rei139e6OjixPDggZbpv7AUhSVMAkDnHlq27AqGweNRJNLny2ypde3HeppgExJFOzu65+VRgZ7Vs4q6t8u57ManPT01kvLUpTTPJbJA7kEBmyrdcngGsXVbt7SIRzbykjKMjpW3qwwFbfglF3D8K4/WZ/tE3lE/cZQN3qBTilOTdtEeHWxv1S9OMf3jatdaavU5PWCHmnPmNGFJjXPQ855rzfxLefZ5w3lbmRi3Oe3PFd74hdkjEbhtxHmYPcEcCvMPFdx9njyvBlJRVbqM96wblUqRhfT+tDmp4Z1sRKUbWTvb13+XY5K81GS5vJZCT82QR6DNVHfzSiL04496tfZhHMplZirAElPm5NOmaDeq+WYlHSQLyTXsq0dEfRRUexSc/PgnoMfSr1ldDyblZWLJ5LKmfXtVQRCQSFW5Uk/N3A/rSRzbYWjKA5PX0NU0U1dBbdXOcFVJFRE9hToYjM+F/OrNvGu142QOxJRT/tU79QdlqNDAWQQqd/mbs9sYqETsMqvAIwRVudylssWchXG7d1DAdPpVaAJ5mX5UGp8xxXM7F25iijtYCZGkYhc46KD1H1qGILdXComIlUAMfUA9frTreUJ+7nL+S3zgDsT3qFkRJd0THYxwM9cVK00JUWrpdAvozFN5e8MBkqR6H1qKKQxOxHXB/CiYbXxjpx9adBsR9z8gcgepHY1fQatYhc5Yk9c81Ye5V7ZIhAiOCMyDqaV4xcSZhUrnkjsD6CtA2UEGlo53fafMHBX2/lSuDaMmNmifKkoRViSCSJEuTIMs2RzznrSy+WIQrjbK0m4sP7pqWOCGW8iRJGaPAJL/AC9+lF+qGpLV2NiHXZ/7MkEUahChV2LH72OT9aybd7q5mhHnHbJIBgN0JrQu5YDZtbW4OIyXY7epAxWRbxzRTqYwQ7AMpXtWSSs2c8YpJs2tUsP7Pmhmi2SuFG9d3O8dScVZeS7ENrcXNycM6gQ7uBGRmmaTYuXadiWcg+b5nyjb1PPrVLWbkTXJYcxx/u1VegAzg1m9bIV4uNmte51uj3E0TtL5o+zOhCnd90noKm0OBNNbVLt7gG4mSVECsO+CDXL6bfS3ETQxj+ItGQv8RGADWxaWQtn2vFiRozlGbd1OBmuSUnC6Z5spOnfmRFN51s5fzWEc/wAhCdCx9a6GSea60y2DSKPscaqqbv7oPP1rP02ykd5eNyxksinorAcY9hS3TG2vZLeMs80gYOP4RnGSPcVlN88fZpeZzTqN/u1pc1NKcEPFlh5jYKd1PHX606SExTFWITY4wM8cHioLRlN80ccjK4G5yPl6etWp57e5LF181lCjcO/XPSuZThdSUbP+tjx6sORWadx8tv5ASZZPmkwC6die30plw14t2JZGwoI+ZPm6GpLRzOsyREoOgHYnjvV+ziURzMz7WIYeV7461yupGcryX+Ryc7btYYlxLDb7QVKysA7FvmOfUe9TRTL84YCTYxAiHfjr+FV1jVkA5Y9Ae4Ge30qdrBlWOaJH3cRE92GKuM1iqidrW7jjXh7OV172135iXIVvK8oJvTAc7trE/wCFdd4Wn8wLbmQRvzukHYgYIz71yUMPluqMrBwcDd1GDW94eRW1Hl3YySsAiqdpz05rkniI8/J02Lw1dOqlFdLP/NdtT1Xw7EImkjEnmANwu7kgdOa9N0aRtilPubQThepBx+leZaBbm2mUMQCgDI/r616To9wVjWZkcD5VO33713UnySs43sfdUaSw8VXqafm15+Z21nO09qqh8E/KAW3E8VJC0kkkLiQHy/mAGeeMc1R02aF4TGoOWUbW9DVmG48p9v3ItpDFV6c9a6WnUlyW1Op0/bU1OlrpuOcYn2+ePmUsQmcg+mac6gsgHDhTge/vUPnQowMEsmzJJBXnPvUrTMuJWxvB+VV/i/8Ar1UdPhj6lw97lda1l1fT/gktrci2MbgESDKr9atQzSXULFny/UD7pyfWqc8u+3SdI8EKWIdelKzJ8rsDIigkxr3OK0d52aiWpP2soWvEsyYmuILc7EOdxI9R0qxcziaRDkRyhQXHqc1lsWSz5iGSFIkGeB6VYWcs7FwC5xj39AKdGmouTmHtISfv9Uvky2ZjEigyCKQZ3VXjkfDESZJyx/Ok+3tNI2QRsA+XjOc1I9wNiyeWY+Tlm96qUfd1VkZzn7ePJF67XGTF54pHklWQkHy1X+H61bt3M1r5bmE7gMlvlwapibeuYwQAScL3xS/bFMEYaIEMw/h6kVpGCkouJnhaMKcnDEOy+Z4np4QqcvzvpLuQu7tIcHdQsCi8jBfej0YERZ3lD815cuSXLOTvodClGU1RjeKW9upJCYYnRydm5qt3JTkZ/cKtUL3Zc+ThwmGqWZwYigfed9d3IpxjKO7OnE1oSgpUXtpcRNyxQlASRSzFY7kycl2qTb5UjEdQKcsUUaqu7zH3VzT5IT5LbmcZ+0oJ3a5t0yuoSIsJXPzCrEMrIQYpUE6ClcI+SQHdzTUYNKTIRGham6kXdO69AjOnCnB0W9Ow950uX6EyEVM8m+RgcZxTLqMFJER9iKKito0FtHtP+kNUv2UbU7X8whWnVvSqRu27tocgFs8qEuBmpHZ3iSTZs4pJQ8a/NhwklPmn8zyi4j/dtU80XK8H7y/IwSoczhK92LEwGHJ4So7qV5WyvRVp8bIxlXALoKjmxFLliHRoqcasNYPdG1ar7Ghedr9WgtpRkgjIY02WZ2SMsEA3U+aSCNkITytwpElO9nIBDmsIznU1nsefS/c01yXknqr9RsxDxxByeJ6rlEEqyiYh1erF1vtpVaPkMajN7DEE+TzJKVOzu6er7HXzWXtZJRSdte5YS5Eww8Yy7VYlm3Z5JKpTZroXEiMNnNFzcNNyoCRmqlJqMYW5WT7SmrzTbv3+4oTIlzhJMRlBXmGuvgAM7IGFehahLLDGxhwXLVwHi3y7eBJpAJJqxqzlTg11Zz4uuqVOc3urfkjz3Vr9LgSQxuYLkGuTWWOGWbf/AKyNq6TVntS0823znL1zrK0soliOWWu6FSnOjGrO+vQ+NlNVaKm5Xb/AUzqxQqfnqObM4DmUxkNSwT2rRASwKwZKnszAHEEybo9lZx9lF3babMoNUGpRZVvWtbeCKFY3mnZqbDeuzRRW8f7thU+qJHcWmY48Nuqgt3Jpl0kE0aMZD3rWnOz2PQqTnO00v+GNvXtLVX2TyfKprHm15LKKPy38zDVbvNRa4ae8dQ75rJs7eyvLvzZStvJHTpqG5005Qu3CNr9CpJqchOZl3OprRmNsJnihJtbjNULtoZdrxMT5vNXZLJXSCZkH2R66qDXxfeVSVrTat5+hTheW0l8ySSaSBalnuLq8M7S+XF9prWhlgnUvMc+XXNyW+EWJQJWXvTlOOtzRVEk2mtQ1bTreHTbeMSbTGas6P4qntGmM8Mf7qqgtibeKSYgljVdJP7PilugEngf1rSMo3cY3ZVKTa5W7s6LVNUj1svEkccpBrlZNIuJLZYR5QKityyuLO1kv5Ehxp81ZENvcvEL2VjG9W5Ju60S/M6FOW/Qz5ryRph5kn72On2cmoWVwsqHeKNMt02x+fD5itV57uFdOlW2Yyoic02+iVzSUr3SVzOgIudWRVlZI2rX1e+ke9+ySymBoq5w28ts4JAJxWhrGqreWyhrbbcPWnLeyNFC7S6Fmz1QLeZihXzEqidRZNRYXuLkZqPTJPOvYTcDKA0+bUkFsiGFSytRs7WDZ2sJf3q3MmXRf3VQ5hs5HUE5FLZPBdXiCVBGM1ozwWivabUBjzzVKpyNFuahaLNHSZG1LS2VpDHPFUOuk3Rkt7eRWAFTXV3C/hySVYwkhase58i3SCQt57EVktWpHOld834EmjambJmx8hUV6BpNwzLFcEFiDXBK9ncakkUUKxx4ru9JaCK28rzfJlQVx4mMYP2ljy8dSTXP21O/0HUnLopfzHDV3+j3DecjsQmHryzSpPIuPNkZpfLNeg6BdXMk8DPskjkrNRjy3p313ucOFzFTcaVWL5r2uuzO+ifzphuOdxO0t2q9AyIWdjsKoRgfWsuORFCLGfNOAVYN3rRTLyA/KQcblVeah01GDlLc+xpwpzlzVJN8t9rW+4uIBGsgbkbQ3zdx61Jax7Jm+QmI4LfN0qNGCoySnIbIO3qMU/nZuTDksePbHFeVFxXvJN379PM61KM4xnF20+f8AwwyYRr5yMcFzkAdBVNXDxBR/CxHDdAKlkiKqC5XGc/N3qGRSj9QBjcQq9a3qPlpqz2ZwPESU09dvu7MzLxCiSlZAImILEr90joPxrlNakjMnmeQ7kAZIYcCuunk813j8oiJiAA/oK5+/toJIpfKMYkGMbm561Uf3mltbDlQli4KDktXrc841aO4e4KSSbInYsu1uRXJal9oy0pjSQxnf5hfkDp0r0DW7RjOd5wVOFwoxiuUutID+dA/MsjZJ9s0qilS5FNa9Txa+H5E7XWtvktl6lKG5lEKQ3CNJuI+5liM1aSc6UwSCRpJ93yb/ALmD2NRpK0KxBGkXBG4dwKrajdMo8wBGcgB17gDoa5ZqLbi31LwmNc4e0oJ80dNTSu7xoxHGzjzGYfOOo9vpVo3qHejJ/pIUEe4NchPqrefGUz6AjqCB6Vt/2nJfW6v5UaSBRmT6f1rHk5Y2jGzZVHFVoKVStdeaV1Zmk1wftltbquI3IJIbnHvWXPM+pK6RsQwmYK27pUlrexxTNclcoqFVc/Mc0qXXkb3KxyMTuMsXyhR2rtjOUpXqJro/Xocn1iNagliZNWfbdX7bf8MU7qZkUiZFQABWG7kj1rOnuISInOcIxAVvatULYxxGW5k+0F2xskXn1rLvZ7aCRWURFd2QD159q6JzUrTg7PbzNPbypqVS9pt2tbTl6NPyOW1m0Se7t7vGMviSMfMAo7mprPU4oRNEsAiMg2K/c1tXM1rDG0ojhDEESRv91l9KpxW0d88Fw8Maqr7QR6CuuFX3PeOupiYVoKWz1+fn6kNmv2a+hLyNH5p4bt1713lhMY3jS4WLy9h+ZDuLCubVLS48oSqG2Sn936iuy03S/OKSGOOOLaFUbuijpiuSM4yaSu2edjMQ+aEcOm7JXVkk/VrodHoNgiRrNAW2EkkHH6V1eiWhmiij3EkNz7ZPWsDR7KKWFMARujHjd1ArsNNh8mF3jPzlt3DcdK9KpVajytb7d7ntYWnVxFVUqiSilfT7S7XEyttvhbruYD35qe2kRIy8RG4kAZbjrVd4xdrIJcOjE/MnqKuzW5ezQRgBBgZ7jHWlCcqUeVrcrmccQ4JXW6drfL5dzLv753STCLJImVYeorj9SuFkmO4GPcowd3Qiur1V0UySZCIuNzN/EO9ef6/d4O9G8tJGwpHTFTOrTXMlK2h8/mVV0VF1U9W/l5/5GB4tuYHkWR7hpJIY1DhfmAwOv1ryXxJcDVJtkKO7q23O3gCu48U3kYgkXyZBF90MOrP7+xrz+2lmtwYX/dfL5xI64NceXR055G+WKSTknfa/n/wxQsVkMk6u/wDx7qZNvYkVWu7xrnqxPP3ewq2WS6vHVSYd4KKR0Yk9/r3qlPEkE5RTv2cN6ZB5xX0EddT6DRu4WRhMrLN0ZSAfQnvSTW5gmx1X7wPtUcxUkFOOBke9XrG48weSyKd+EMp6qp/wqtdWbRaas3Yo+aw3BThTmlglMT7gORyDU3kgTSxJhwpIDH0HeokhLKcY4bFBmIo+0XAycbmyT6ZNXJbaJdMeQS5kFwUCewHWqaq3mFF6k7alhCRlvNzuU8L2OKGLWw0xyMoHfbxnuParlrBHHZzTXGc7SkY9GxxTZZ3uUjlQCMq4jUDtjkVavXzZwxPGonDB2I/iGOpqLsjmaVjLmDOiO2OAFH4VGrEZHatCby4CBJEBuiDLj1NMkhiMSFQBuPJ3dKfNsHPYu6ZPajTZTKMSLnZt6hgODTZbo3ADScgfKG7sB2Psay3bySVXv1PqPSrkM7ugcrhMCEgelKW9yWre8VZmzI+7jAO0en0rS0yza9tX8sw7lX700m0qR6VWmtpb2ZhGgAgiLn12jufeoFCNFyNgBxuHUn0pvVIu3Na3UsWjyW8s4H7wjdvB6HHWr0F08EyXAQiPAQbugPXj2qKw0wzWzOJAg2lgA3XHrVwamss8NsYx5UUYVkb7u4cZFYyaeqRlUlfTsa0SPqdrsmuI7aB+uyQZOexBrF1HRDZ6lDZxOZYpVVy23kAt7VY+xwNrEarjykRZGEfzDIPOa6R57JJoHjx520RgL2GeDWanybGcpxi/d2Y7QdI0/R4/mlkkkRPPPy+nb61mpq5n1m6nddscivaovcAnIJFbHlqYWX93E7ucys3OD3HvWdZ6O0esOHK3O4H5/wDYLcc1yylFpt7syXs4zcpPT8To9N8hNHujLLiTa0YcY4ytZVh9mitZZIUMsylvndeScc4rWdLGCJrfy4xkHJ9WIqrDEkJJA2ruIAReK4p1XSSsrM8bEVlGnFJFXTwWvXZ0CM6GMhW+8x7mr8Za3jeEwpkttk2dCCMc062xNckKg8x8ke3NWk2eabZ32Bz5kjerZ6fQ0OcaknKKavoebKrKdrLV6DbcGO3KZSIxfPgdDgdD9anhlGEllkRM5Rcd8kEDB7VbhNiYplKhmUMoYdjVCOOLz4vMzIiMMnjgDoKqlFqUZTtbyV9SvZQioynrJ/gu5be3aecpA3ktIAu6PswJPT3q5p+ox32lLFM3lsrgFz1yvHeqhuo3+e2XBUDk+3cU8afFPBCIQmHDMxJ5DZ5zXDWqRneThp+HzM68qUKvssLrfTbcluYVVjt3FABlg3XBrqvDsds9pa5JGxQvDfdYc5Nc5aQvNbyQsR5kHyFT06da1tJYNttkkGTISxT5flPBFTiK1PkVOC1307/5G+CUcM5zqwd4307tbWPTPD04mjG6cvGu5cs245PSvQ9GjT7IuZAnQAq3XFec+FnEVm8S7M+YR9BxivQ9IuLdY3GCXVhwvTjniurDuSnyyVmfQ4PFyxaU7vbVevU7Ozt0SGEQHI2F9gbaWYVNK65UxuEIADk9yf8ACoLdTd/Z2iIO7IJTtUm4NC3lxjIBUbvyNdUaspSUu52QcKalTg235dL9BQBEQI5BJkgknrmlAaeTdvDj7ox2Jqu7iKIKSoJy2Kktp9nnMoIkyQqbenvRGUptpO/YUqtSMoe0XMk7vyS/Vdiw8pe42Bz5ZXaw9xVhFdJFjUg5NUfNIXecY3AZ5yTUsriS5GyQx5OAfQihy9lbTTqbUMSqcvaxbfM9n2JjL++KEFNgxs3dSKYlzEUwxP2josbdj61Fc3IimhZdrxltp+Xc+4980gljNwsnmR5GSqDrzW1BRb52rr1sDrKVVtaW7rS3l+palY5iUckD94f9r3q3uNxG8jcLGw2hflzVN5kjDGUN87DbH9R1ohllZHhBQkNjHPOOwrOUlKm+VXaf4dztoVoUX7Smm9Nv1+ZYibMUzqMFBkk96ZHKsqQ7yyCOQtgVEkjyu8aeXj+J922pEkjhcs2XReD65PpTpOV/eezOOpXp1YqU76av/I8Oti7wgAmN1FW3c26RrFjzdlUbeWa5mkXyn61fvbcO25Uy4rzpVqalFPY6MPiXVpSnSV+nzEyjw9DE5alhbzLYBwQ9EsHlwRyEHeq0tzcSu8QIbIFb05yUW2nZbWLVCDox509N0vUa8584q3+sFWsRALMxISoZQ8t45ZMgCluLouItyeVzU1KlWNuXV7MK1aoqbi47rT0uJdzCPlkyCasTRCWKOVYwXIqjKAphBJKZq35r7vLjB2NVTq07Rpweu5vh0q0XBMLqV3ljSQKgkWrFjcpDhiheOJajtA6RheCS1MhzFC2RnmtrKVNu+tzFVVOcpKTS2Vi2oBaZk2Dc1RSSZZCQHEdVLi4KK/lntUgL3cZ3h+VrVQpyjzNjeJqVoxSjy23/ACJZmkhlG2MPEGpspZDEfIG8LUiSHets6rvBouSruhWNECisJVOW9o6dznqSnNcs17n5MZ5qbHiYF2pISB+6BHytUxSKLLoI02mo1IRcxJJUU3Bt8j17FUoVPbQ9m0ox2uNurhwwZQTtNK8qKQrx7POWidp4YWnMZ83dSJloZIbgSYZqqHNTam1y9zeU6j9pCXwtWXqOjjDkBNgNTS4xGjOUyKqpCeIw+QHqSSJPMSQOXVErScnz2aTv2OKjTqwoznNXtYx7xma5cSeYgJrzvXrIXsJjB8xBJXo+oI8IdpCQZmrzPUruSzlMEQEuyspzgouLjrt89jHGOnLkTd/avr2OAv4sC4kGIzurnI70wXBkQYkBrovF935lyyYztFcpc3e+8kfyW8yaowUeePsuXmsj57FxipuhSj7sHZeYWN8JHdJ7KORA3StqW/0+6mKCGNUgHWsbTra40/UoZXTc7dqtS2itczS28f7quyvTgnGMVa5Hsm2oW3KFtcPPYWrSySW101QBI5tXVf3quTVw2lwtniW2jkZqz9O0+4ku3jlmKlhXRGlCjF1G0pdEdDTd7Ky7Fy2Z1cwqwllqpqmlb8C542Vflt7ey1ESpGdtT3sEl5c3Xm8pJWMIcq5unQ3hQai5Rfw6/IwEMUgtgkJi2vV641GdbWWxlgRI4Xqhczufs6RW3mbRUl3eSa7utLaAh3NUo1G+e1jKKlUVun/BNGJk1O0jjRPuVhyQNMskkbSKVqxpusfZrS4jCuJXFUh/aE7NcMxhiarhBWuzrpUpNbf8MUWvLiWALKWeU1lp5xilQuRGprW1e9kulsVEJjuIxUOk2xuZJmJBkDV6KceXRWO+nGMbtmxpOspuuHmtxNJPUupyO+nmPzWlgkqpojJcQ3EjII4xVSz1ySO8dpI/3RFc0acqkrJeZi+Zu3YZJuS0jTzMgGs4xzx7vJYyIwrSvtUjjm5gjlhNMGpyLavHbIIxVR93puaxvHpuQtIb9ru4T5ZFFN1KeW9ZhKcSRiqsN20JIi3DcKlSILPvllaPNbWasdEJSheKejGLN9nheEgfNU8l5bSaQkGw+ejVObV11K3jmjEaEVn6n5a3snkp5cdPytqVZOKkt307EttZoYWaQSK9WNPM07QlGTMFX/7ehniWMwASLWI8ZkhUdBmoTu7sVuaClJdScPJJaSjzQsWapwuTKq9QppZQiLhCTmrAsvLit5CDtLVTd22KT5m33JLe6ZJiqQqdzV0um3VxMrPGgO1a5+ZZ7KVZTbmJQK2vDmqfYmkn8szOwrkrwjJao87EQjUiuY9H0TUDtSeRMV6JpV5ts4ceXHivLdLv5JiLiVI95au40m6S5VSE8qJmrgw8m5xpPY8ChRi51oxs0lv66M9Y0qcRK6qA4ZVOD0rRtplky0eQACfbgVz+lDbK0Qk8sKBtfsxx0rStbyd55Bs8tgQCPeni4cqfIr6n11OpCFGlSsreba28/wBTbNwHW3Vh93Odvv3oTbHMVUkopA/GqLtMq7o0D/MSwWpbSXypHYxknJH0965PZ3SbWnYFj6c68KVtVs/zQ+5lLHdl0IXCr25PWq7zBraRwQXJXP1BqxNdOwdY3wRnk96gluGSFWKnfgZ2+meauNKNPSCbv3OmtFdXsvv8iKcPcWaseJI8uBu5IzWNc7ZY5JYowMdMr1+tajskoZwGKFhhD/EtYtxIElaIhwjZIHfP+FdmFpKpJraw61Wk8KpxaTXTrfun5GTd2xaGZm2OWUYVFrm7i0+Rz9nd3xkDb/Wusm8x0YrH5hjznPygA+lVHsZCxUARhhj6Crq0oWc3LV6HM8ZVkotKzTS1X69Tz+5jiXdLHFJJIjFc9xiuauLci9mYy/Mw5PZh6Gu/v9PdJvLhzt++xPynNYuu+HI0ikn+zgXEhwio3THc1406aUnGmn2bfkeDCtVSnVg1eDs7Kykuvqce1rFNMJVyJSAgfvu/D7oqZ7hzaNaKpiKEnencn+tQXVlJFc/O0kDquWVOhFNSe4RCuzbuUNt9SK1lzJe7uisTiqrg4aKTey2t1Fs76JgLQlgx4LfWpbSVLSUQSkAkB9nYjNZy3NyI2jfy4EDfKyqGc4qgkj3kt0TmX7GgkJf5SxHQVdSDrO769juw2G5qEZTilZqzvd6912Ne91FdScTGMRiM4BXq2O1Zoiimu2WV9qnGWPUZPTmoG1kS6WVSJVmjJf5W+79KktLgtELq/Pmq2AoK9xV+xlDRHRiYRrRc1C0rp3bsuXayRT1RVv55YkXAC7Yz6NnrVuANbyxQvPlY2CsiDqR1qPUJ4bt1lii+yNjHyA4wPWr+kLbhE3HdMkmSxXqMV0uVoqD2R5OIqKOj1S7I2rSz+0MA8Y2kAgH5eM967rSDtV48fu4lXb7HGOKwLW0ykPllpFkIVgOldZ4e05k3ngHoFPtV0rVbVYteiPOw0q95UUvi6pp7av8AyZ0ekFBGoYlycH6cVt28a20IYfcUnnbVTSrZPlxGux+WI9qtQ5uIswpgZKKrd/etavLdKS07n2uBg1+85bxaX/D/ADJop4pX2FSnIyR3PtTJrtrZJHDuAihBt7896S5i2TKoC+ZuPHtVS4vXxLAY9kca48zccZ9cUOLnHlWsUjxcViarqulKKU18Nlrb/MyPEGpn7OmxEcPuB9VOO4FcJqspu5Z4VwsIHzeuR6Cur8SMbeWB0Pmx7BnZ/Ee9cTqgkTVPMjBQyfKE57tzmspU6TjzRtr3/rc8jF4r2c4UPtR0d+q3sl2epxmvTvfB4oidqSAsSvJ2ntXBXsxN+yRknevlc9ua6vxdcPaXJkiJ2BsMB2YE5ri7i6+1XO4KI33ZBX1qsHS5I2Wx6mBpuCdlp+Qy4glQFWIwueA3SoYCiOS4zx096vTEXLpHCD5jKqk9i2ec1UuIlgl2cnAw/s3evSi9D1o3asxs4DvmMcYyQO1ENyYUKr8pJO4+o9KW3uTbtKFGd6lPwNMlt2iRWOOavyH5MRJSjuV43Aj86ejsgKqdpYcn1B7VFtHBB/8A107YWXeemcUFdSSzjL3MYLeWrOFLenNWVtgt7KjncASFY/xHPFNtUgDlncgqNwXb1xUV3PL5q5JA4ZB6DtWd22KSalZD3iK3CRbtpLgjHQZPWr2ng/b50uCSPKZc98Z7VXmgkhFtNNne21wOxTrmprvLJHdQyvvJCbW7Dr+VDdzNlbUnM8p2D5Ih5Y9cDoTVQybolQAA5HNW4bloBL5iZ83KtKfQ9cU+2tluLZxEMyxsZAT3QDp9apaaFLSyKg2iNQ2d5Py+3NW4rg2DJtwcYl/H0NV2DSAudyyxnofr2+lOu0MnlskbJ8gDnb1buaHruNq+haXWil+86xIglQo6DoQTzTQFu3MUHGX8woflH0qimxJAST8vOPcVceGWGSO5ERQcOuPzqdEQ0omrpUFvGkiNKUkAO9ex9Voe2t7zUkRZVBwMhsYCg9Kw7m5edywBUk7yvv6021k2TF5F3KM5+tJJxfMjPkfxGy7vpN81vAqSK75Z0+bKE8px2ps+qeVfCZE8vAaIqOwz2+lXrjVbW006MwWyrcSgclTxkdQa51Hked3z8zMS34mptzrUUYqes9DqJbltW0uV1faYIiT/AHzgVFpd9dI2BPIoGEVSeSccA+1Q6bL5sywiIlXXy2YIeSTVmMC71T7IiLEIXO5j3wcYrje3I46HHzcsJUuXfr2NCa5b5Imb5ynmK57MB2rbsdRMmmG3lj/0o4KOueV2jr75rD1JUuglvEpDQvtGz+4OM1bAu0wVbDBRHn2x1rnnK9NRSWn9aHFSUXLl0u0/l5m1CjxOTG7tMDt+Vtw+hpL1y0kYk3RsSFIH1681a0OWK31D7P8ANI8aASNt6vxzU2tbZ7ossTzDcE4+8DyePauRU5uzTunqeRLD6uUZcyRHZFbaKYT+XwR80fzFs92/rU9vbyy3XyxII2Bwob73NZ8EIRplCEiQbGkPUe2K0NKlnsJCfIEykhUY9V9KpVU4pRZzKSbsl5jYbOa1mhVM8FtxHRCX6fSrPkTyNM0QEKM2XMeOSKcsE8Ze4y247gbaP5g2e/4UWjsTDFIGiY4H3ep7g10qCcXHSSvrf/I0q1K1KUUo+89e2+33D5pJJpZZD5mVzGVA+Yr9a2vDsKiJZkRvMGFAPXkVRWSO1kePYoR2K47k1b0iSSOYwAbUEuYl/ujHc1xVacaUlyfE3p2sPD1MNRi5TvKVmrW2fl532PWPDHlGxRvMBOVLELyPavQbCaVLMARmRyx+7j7tebeFftEMMUccYklIz/e5HXmvSdHlRIYmTGERVdG68j1rKhOVZ+3m9Xex9VB10vdSi9Ltb9On9dTpdMLwqGT5XUE47ZzUlzA02LhD5QGcoueMetFhvaLf5Xl/Njy++B3pXPmzGJM4BO/rg12tRUtVqepUrUoxu73v07jQfOdWdB5uMk9io5496lFwryzTCNxGcnB680gkcozlI4kwFAbqQRzVASGGeSJcAMT+BxVUo3bs9ugRrypRlCy1873v1L7XQwqqB5ZXBQ+oogL5MgQZ3E4/Cq7s0iqihy64+dOme+acJnQOsqfIVUL6ZzWtOSUnF2t5nC5VISTlG65e6tf5Do5njWUspcjJ2v0HHWlQC5hXMkcEg6fL2/ChkkjSZ5Mcnbhu3pxUcjFRG2wghRjFa+0UYcsVZnZVg69H2vKlZa2236efkTNcPPNK+9JHiAwdu7HtU3meRIJpHxkls+nFZ+nXL+Y8cePLZgWPfmpGuTkM5LyDCgDo2KyjdXUlZnHTrKVPkgrWWr628vMu2dzHNCjLxIVxjd1NSQzq9w8QILocY9faoYzFbqgFusfy7yzr3zTpg7TSTWzxid8Hy9v3sCsKM+WTil/l/VjqvGFO8OtvU8htpJFcAExuVq5YSC5tnYSYdRVeAhcbsuSlPgY7nijTAWuKnGNOSel/M2wtaEk7NczbtbyCWVrOMuTjdUjSGBXBO8saqDNyipIeN1SZGyHJZvMWu1zSasr3Ko4mq6Lq0YqPmySRmaJY95OymLE5mUSDftWkmWOBIcYepXlJihKH5C1aSkpLRas5J0nWm3OV297feOiyFaXmpYg9yUwcGnxM1nC6pkl1ojCLErZ/eLWEpQg3yrRHqVKVLD0403LXe/YbC3lStjBO6o0WS3cmUkpUb/Z7iZRHIHkRqvTQhERUlBRKtyhVmpX0IwrhU91LmSW3mQRQuLpSQUSQU9GLz+WC/wAopjyu+ISPkNJbNLKGcoQmK0i+WnzSOaeK9tWVKnCT5d2yVHAcu6AFWoffFcyeUdzqKg3h1a4wc1MZTbSbDkblrkblVjZb/oTDEuXNBxvFO5HbL58sgG47BUrlJ4d0zyhFNIbz7NmVyU3mpI5ZbnccEoTVypOhVdWKV9NiYYhVISjPVq5Vm3eSCWYZpqTShSM85qa8hMTukZwXqHI8rc+0SNWlKvOekloOnzcsajfKn1JbcS+cWPBq68i/Zy5P3BVa1G5d0h3vtpZpAjnzEA3NWMqsOZp7nouUby1u7GNrMkstnOCcGIV5n4gtn+xsPm89mr0jVZ1eKRwZRivNdekd7tIN7oVarqTjLDtdenofOYqVGn+4klpqr99l+Z5vr4kW4nMkokCtWXskQl7gnYRWv4heEanIHcxmSTrWfvm1KMw4VY3GajDqXseane70uj52c5yjy8102yib5L9pVcmMMa0o3awidjcNJHWdcafJYs0cUmwiSpLZRqkKyeeW8w10OaUU92jq9teC5VsQy3Vzc2QBJ+anXjCyuXtpFBmjqwJJrS3lhVwPJbtWJqguDeXF0VJlkjopQliZqMUtERF+0muljTS5mtbxhcIbiJFqEC/iLhXZLiSOpNHTUrrVxDJcG2tlqsz3GkRzzu+4R10T916pfI7ZtvW+5Bc380LSjYBIak1Cae2v3FpIDteoNUjXy9kzFjuqrcv5hGzBgrOnKzvv3Cmo2bv/AMEgsWug8pgkNvIDTr+W4tYS0RMkbmqM1wzXTCad41zWm7zT3rxWlzL5rV0auSa2Oz3m49jGu4bmeNZnYmSJKgsYppreRI8u0taMV7LczJJKfkQVDpl1PY+TJCfLkIrtVRONpJadjsb/AHa0syzHoN5bWUm9w8CViyi4vGjBcu1dxaCG9l1KHf5cV0K5eytTNclTO8ExrKE3dsSm03cyjC0MjMyAhKemJC0MTErmtJtP8q4gWSUOZqzoofsksjPhilbXUkaX5kQrFIDuTgrT7i2nMkjy/eUVbitpZQXMoErVBNK9zDmaYuRT5mxpssXInd9puTJ5IrMeV7iUs7b3Jq27QyThN5EC1JqVh/Z7JKMNFKKEyoj7KHyLX7QcF1akjtppraArF5keapQyszBCc4rSS+urC3iijJRQ1ZO6ZlK9xtxp2LNnVXIqawklEeXDSxCtp9Xig0yeJsSz4rnZby8UfvJivNEJXV7Exk5xvYZfMwvChka4ArS0CbEqDAC1nqGgcxyRiOWpk1BfscsPlkGiXvrVA4qceSR32j3ovpHRIgYK73w/qEkkt0CoUFa818NzNLDbvIzZzXZ6MwuGjVd0asa4Kk1TlySdrHytWtLDVeWC92+vmeqaLP5wZllLyKxcbugGa622UzX8xjAMfJDHscVwfhtfsY8ueWQTs3ygenbmuzs74TzIH3DC4HzVy12+W8Wml22Pr6EqSUYTi229NLK7to/Q0od0Lk5JOCRtbirIcTFyXEXUe5AqpDcqkbKE/d9QN3WhZS4AXGVPAT/GuaFWNfR6P9BLERoVpww/w/jfy8ixLARED5gMbqQhqiUkuXRXnKCPOPl96fJcFI0Rd+xAcA+tQecj/Kzklz1HbNEvaU9b3sLE4mDhDl366XEeWREMiRkDcefUCqEshdwy8ZGd3fJqZpnw23emeg+lR2sbl5G5VSEOG/pXc4VI+8l2JhJTcadRenkLbSl3aOXZsCg5ZeQaq3cQ+V2cqGJx746VfdAtwpUfeA/lVWSDfCys6AZyOuQa55yjzKS+79Q58RDDShJczu/WxzlzbTIk+ZDJnB/u7aw3BisWa6fzZDuwF6DFdT54DzxqN5KhRu7n61y2pKqwxZ+dy53D0xTnXpSailqebCo40faTjZx020Tfl1Xc4fxGt2sX92IkYbvzXPKkv2O4lhlAkAJCk+ldHr17NBaXE8jb0i+7u+tcbH5aTq8ly1u2C2UXnk9qzhT5fn/W4YWrSxHNObvLWztZfd5GlGixzfabnDFEUru7tXP6zeSQ37WiSY88DLL1we34VLd3czXPlpPJdMAGDvhdtUr/AE251C8W7bcGTG7HYD0rupU9by1OyFPSPO/8/uKc9jMru0P7oYxj1I9acdZlCIJHJiUBQPcVu30sGmaYBIDOZGJ57Aiue+1Wm6dZYdm5P3QTsx7110k6m5srTTaei/EstqJmAKyMLfhWX1/Cui0SdvlAAclgpGzoCfWuaisJrjyJUiGwsACzbckV3elxSaTYBkfzN/DKexPpXNWXKnpfc8fHQtDY6fRrSdpHiilBRiVC55XFdxoULwY3j96h27Gbt9a5Xw/G80K3zOYnGYwv97jg811tvLPLHGEJ81MKTt4Yd6jA1FSSjKKV31M/aQwOH9oot6bdvP5nS28jQPDs+4GP0yfSrO5ncKMjbggq3HBqnp0bbhGH3bwevb6VejYLhecgAg9uTXTiKsUnt8z6XDYmrWpKcJpXtstvIJEd2VmIHUKD1H41kzQmRblTP5b8ujbuD9a07mJnwwuf9WONy8cisi/iR45Q0nyBcHa23BNcdPFShScZWuuxpOE6c/aTSkrb/n8zndXD2i4aUO7Hj5uMEVxGpSTQy3bRzhwsRkHzH73pXUa1q2+CONFzyuzd1GODXA6/ezxTzlWe2SQkoU7nFcdSuq8lHbY+SxNXD+1VKjZ97q+r8zjtes7y6tpbvAywYMobt1z9a4k5jf5lwQa63Xmu7EGSG9c+Z87DjGDXO3kEhjW5kfeHA+b364r6CgkoI97DR5aav1IIJ5LcFo3KfSgzlwxJyWyD9T3oERLqqP1UUTwiAAMf3novTFdFup1JLcSOJ+JFGQp/lTZJTI+Txgk0+2uJIwVjkMYPWmLG0oeTI4yTmgOt2R45zS7t2ATgZzTKmSHlA3G4jn2NMoVwEZSpOMjJ96sXD/a41fnfGAn3eNo75pkMJubkQ78IG5J9M1Yk8xEljgcJCgKt833sd/xqRSeu5NqF1KbW0idyn7pAB22461VjSSeNlEuNoOQem0VHNcNevCDwUVYx9BSR5imZWYqMFSR3FJLTzI5WkTSeaFeJmEsSA7T2zjqKjtTMFUxyY2OHC+470ly8qBY2cmLhlB9O1Nj3TK5U8qpyPRRT1sUm1qTpfyNM5OAxzu929abLqt4mUM7jnkVDax+bKVBIY8Kff3q3faRPZ/PMysXGRsbcc++KLJMG7yuyqNroWc/vPv59a19I1clPInnkEXTYF3AisMq0XJGO2DVi2JglR15kZhhe2DQ1cUo3WptPpxmmEqmPy92Qd3O3PTFZL5ivZYh0LnA7HnvU9nA08s0jMsLqxKndzv7D6UeXJLMksvOHCP7gdTUbPyI20Fmjuo3VZcbFXeo3cKO2PpVjREjma6E2UVlY+Zt5Ip+pReTdW9sspeKRVkA9AT0NJC3mXH2ZZAFR/mkZugzgge1J6x0M27xubXha5b/SFE7COAtt91GKpKt1LfzCDcDJNJIW77S1WdOsxdvdi1uDFJHuwi9JMd/xrR0wLJOY5cC4AILbucdxXJJt3aRyNSm2orf/ACLtpbmC3e5cmMxAuv8AtADOPxplxdS38IEXEhG8g+/aneW801ynml41jbEW3gEelJY203lld2A2G3f3SeMfhXBJ+zim1/TOCoqdKCaWv9dfvNHS5pE8lg/kysJNyD+I7uCPoKfCbeWTzJJ5WnOFLbDwKpfaZIVf5iZVf5P8+9atgHntVLHyp1xll+Y4A71yurJJ29LHjq7ctl2X6DrZkaZ3Z3gdmG0wr2qzqUTw7DbyyYZVJLLyzeuKolrmDy5p23bbhRkf3SeOldBev57I+RsIVQV7H3ra0YRimv8Ah/8AIqVBwoOrtJNWXcp6fqM6MI2nMZU4I/56AioGmnnuDuwMfOD34qNrOR7hAZWkZZCMr/vcVpC1S337pP3ykkk9fQiuStJTm+ZpPy2PPryUlGc3drSyCe3W/DNIz27IyBJNvB555rW8PySxXKhZBOWYkLt25HfrWbcukcKhJGMZwWz1+tafhuM/bIS8/mkKzBm6qOOKqspVKSjfbz1t69D18JKnLkT08+t/X8T1Lw8sltdxvHsQgk52ngEV3elRukSOJFEasFz2Ned6XqJlh8uHKSRvgu//AC0QDBz713lpM1xZtGN0SHBG5eBiijD2cVd6Lc9+FSMZP2T5o2bbvdNrodpbTSTMIxIJHJI3D0p5+edm8wxRDOcfxEVV01wimXOMENx9KkuZY5nAUyIcjO9uK6akueyitup0xqKvRiow87/oVjMW4L4KYLDsfxqzAA8SyAg7hnHeo77yInUAMc8D5uDUUDb1k2lkRWIA7e1dcKinG8H6msKN6nvNONm/T5fp1uSGaVnAzszn/Z4HpUkKzGQLI2YFYN+VQwxtIMFshT8maiMrvOVEh67Sd3HPSomlytwt8+55t5ymqrpt9krW/E0C/wC8djLvzgqN3PA6VXubl5EtzHIOFG7d1z3zUbvgfZnDBx0YdePemLJJBtDHfGwIYGuKM23ytapnoV8TNxjSUbcxcifKLHHtt3cEeZtoeH5TEFCFFB3MvU//AF6ou6vOpQgQMRkd8+opWlGGZpHMigqru3Bx611tyb5r6tmSxOGi78tmunfyNF1dGZgBwTnPzADFRm4mg8uZB5jgY4jPIqrDEZizea5VlIHzcE0ty08SxG2uThXO/PTJ7VcasfbyTR5WJxFXEUo1Kacbbq9n6I8+hZJZnznywtWbD99bCThJFFVkd4yUkxvJp1tKfLMIjSO3D1yR5Zr0Ps3TlTr+1STa6LuWYUwGTYCQaS8jEdtu/d71Wo0ea/jfOY3VqmSF4lyscciYoU5xd4aaipV41VOMleO/zIEjjW3VgPMLiljhL9OEIqQl2ChE34NRsxjlWRY2xXam3C9tnscdPknKbrPlsWo1Myqc7MNTBMYpER8yZNJGg3sFL+XTZrgfIGwSTXNBqVX31p+p206VPkcXJNPa42dkjtreeBI43QVYhzcosxfZAq1D5j5IiET4WktnLSOwj8iNBVuEadOUnvf8Dkc3RqOz12+SJ2TfHIFOMPRcyhCT82zNEk3kKihBnFFywmREwMhq5oxVdqV7plSqNJubtfoMdUTdJGEzinuGfaZiPMNQsmwgORv3VM217cJNnzN1a1KjhJXT000MIRjUptxdr2+9MLhdvy7I5JDTLaQxRskh8sxmrEylECEkio32XMPz8Opq4YhOEoNamVTCKvjPax2tqvMSVmddzBCTUEygo7kEolTo6ImFyCq1X3kZEZDbkrjhKcal7WR0PEU1QUaita+noSJyD5b4NWp2SeCJWxnfVa3DS/NKRvFEzxIA6psO6toqm5JtO/kKhyPmmpN6bGBrbgQgu4SNWrhfEjs6vKEEaRrXa3oe5kuFiKYrzzxFdGOJVmB8iOtq0KcJc3bp5M8SviqEqalZxcrpNeR5TrkIF2VlUBkShJi1oGb7wq/evHqGp3MlwxWMisnU9SnuVMNpbizRKMPD2jfs3aJ5ipQhCEoSuunpqZ1zrE8+oJgJlErRiX+yQsKoDJLJVOPRbtp3nEaSJ5NTSGP7Wdxc3OK6FTg2nzdAcFeNvn5l6YuZsgq9tUWpalHKqBW8h1Wn6nYW81hH5UmWrAW7kfykhiDTSLRR5o1lJSsXKlKU1ya9C7rGq3Dlwn7rAqncXGbSSJkEYZa1b429sBKxd52qrqWYtORmt4ycUJy+0za0lFJsq6zqxs7xPsuBgVjsdj/aoMyxo9ST3lpdiPfHIlwwqK/s5fktIzs2tW8Fpys7qd3BUnsQbV1KG5lLELHW3L9rSYXEaRxg1kaNZy/abnYnnQxmtHVbO7ubu+ltuY7etmkny2NXGMbJMytXTyr9UjO2UiqTyPe3MYHJNatwLme+OoSoBM/apLeC0kyuXRDWkWrWe5o709JrUpCaeFngNOnvAki+VLuOauh4LEGJ/nSJKyIYYUy3LS5rOybY4uE9GnZdiusmMuPlfdUTsxDKecVK0vkMy7Q4NEWbiZRxyK2Xc3lF05WtsCb7iMBNqhRRPZtboHB3RNT9Qt1t3XaQGJo1K8NzcysvAamvIlPTQg+zlPmc4jarS3aS2kUDknaaoqxb92O5qaO3aZ9nAAp2vuG5LGI1dkf94A1QCZ44wQSOauaPZSvMzhCdlVbq3NpcGCUj5aW7sdEHFX11samh2cWpAo75kBqK9Rbm4uPs4AVKh09zpszNjMlNtrlVR12bqhx965xNPnuXLrV47nbMy7pTUlnPHNDc26DEsgrKhSIXgyS0IqzNm6nFwz+UFpyS2R0+xXJdvXsdhpV7aG1khaaVyRXZaPcBZv3jhEAryi31DyLjzYkJCivQNNvhc2ccyphnNebUilLmnseRWhCF5ySsu567perBEWNYzJjHzfeD57j2rqNHvFktg8mRKkmArL6cV5Zod9dRXJjiwdu0Bd3THpXoWnSia7PmbUwp4Xqc81cKcfZKEVp/X9WHgsw9tNupdbWVtE/J9zprSdVmKyhOQT8vQVbiIsnO8EEALkVlwZEbPFhxuXcG68H2q48puYt+UMrEnG7jiorQpzaXQ9KhCnCnUqRb5r6Jq2u6I7gyI2QwO4k89qbHHIiMZJAArEHC8nA4xUcdy7ySREgbSOXznJ7VNb3AkuYoZSRuyc9gQO9S5Qm7paI5KTpcvsoSfM9Hfo+r9PMarI5DxRplhzv7YpzFmtxvi+eRSOV+7UUNyLe68tBvBJBlVenvUrgNMAxLuwwW7H6VKqT0pt+Z0UIug3TbbSe7HJBJ5e1iowvDr0xUNxtSEkoXQDJx1x7VcuWDeWrK4txgAe5qjeSyICV2IACoBbtUOanUVkOvfCvlbbT1VjEku1S2eSJBh2Mal/UVxerXgg3bvLyxbARfnzXTajeR28TxMA4DFwgz96uM1e4+1QxzRqIGjYswPUj2rycTGlGrdv8AyIxFenyRw7qXnu1bRp7HJa1GdV2rPKI45jhgeoArE1eQXcflxhU8lQFY98cVZ8TXklyzq0A3nKpJu5A96wLa+nvCQY4pNoAJaTsK9LDwdWKk2cc6NKUeWDaaet1b8BkUqRB4jbrHI64Dc4kqWXV5tJmS184lWAYuP4Qe1Wba7jZpXa3TzIU3KOcce9ZF5IkqvKrhpGG52K/dU9h64rtgnKVjOCbd+iNPULuC4iVlhS4YAea5zgCue1CILGJYU2RlsRkdzWlb263pjZz5UYGHVBtDAdyKqahdiaBIbe38oRSEq4bqR7GtoJ3TubQ5nZX0HQ3l3bWyvc5Pl4eM+9dBp2tXTSWoAUHeH2g/ezWXdSL9lS1dU2Oo3Nu5BPpUeiahE8ghYn9037t9vKY71NRc65kOpK6U0rWPW7TUnktIxs3vG2456A454rtNAxO6PM+CIyxRW4OOnFeb2EnmRRCMlI3xuz1ZvX8a7XRLgWQYYyfJ5bvXPQSqWbWzOf21KFWcpxdtL3V7pLf0udxYK8MuQRhjjcf4auu4BiiVAQn3n/vfSsvTZVkTCFHLqPk5q5bK0qEAjz8llX+6a7p04T96b1OmcqfsXDDJ3tsvW465keNlwmHbkHdxtz0Nc/c3MlzG0IGBgbt68Eg1sOT9llEuUkjzln9vSuY1W/ktjIIkBGNhY+nrXPCFGtKUuVc0ThxmNlThH2nNZK+n5flqczrnl7VIJ+0dB8vTHpXIaxOihre6KlRwJOcgniuj8QX6SQQKRmWIj5u20j+deeeLLpv7ODY+dzyB8wIxxmvJV6te0I2XWx5FOSq4tSpRaTtdP8Tkta1QTTS26qGjjYop+nANZbTf6OIxIxG7cU7Zx1oQAhzjnB69qnvZrd44UgjCkKN7dy3evqIpRSSPtIxUVZFIZ6fjS0v3V5pu6qLBeeKOlSTsh2eWMYUZ+tJGvmOAThQBn6UBuMBp7ySFFUn5BggUSII3Izx1FM3fLjtmgN9RYgCcZwT0+tPB27kKgnJGfSnKgeE4++pLE+wqHPGaPICQE20gJ56ZHqKvXl2LpYnVAgRQhx6DtVB4yNueMgEVZQra27EnMsikbe209/rQS0Pubj7VAkYjA2YAk74Haq8dwYQ6gDLKUJ+tOuyuIQh/5Zrn61HDbGWWNWO1GIy3pmpVrahbQmV/JhOPlLLyy989qmtJfscAuUbc27yyjemM1G0qW6zQ580ZYAN0B/vfWqQBJOO3NNq4WuWL+6N5MHKBcADC06V4laAxZBVF3f7w61XjUvMigbiWAA9atXOzy/LEWydWIbHoKW2gdkx2oFHWKVP7gDe7d6uWer58pTGqtGgXzO5UdqrJYotv9oL7oxx9XxnFUh88xwAPmzipspKxFlJHRad5d7JdzzSdmTHcL7VjzW6x3xSN8qc7d314zV+3KJJZSxxiMLIgdu5YdfwqfWIYLWaSeIl5pQW2FeBk9RUp8rsjNPldkO0XUU068SRVGIcMxfrwRkVoXmqWcV4tzAT5s8vmM23orHJFc/p6rdSqs58uNm25/wBs96v3dtBZBUliDShcRhckMB0J+tTKEbb69iJKK0Wh1lvcojGWGfMobOH+Wrk2qRvbKqpsLSDzQO57muVtPuRSvHullB24B+Ujt+FXbG4lW0+0yBm2sMZ+U4AzgV5ktFqrnkzdo2tqbLXMs8xcIqqsexD34PGa0dOuvJhQR5knaQM4+gxjNZkUheL96ABncR6EilS8Nv8AvFTK+Ysar39jXL7JTjKcEeLUhz35EaohuAZSfLYMQxG/uOaufbcRiOIYYksT2D1ni23KZ+YiuAd3Tf1rStrMC1ifI85nVpMdwRzURjKu3GbsjJucpptu39foMtnlhdZCseARzH1c5qysbT72cFC05c7sZx160+OFYVAt41VEYc+vPellTNv+6TMykGUHoM9SDWKjTq1Zcl0l+fczUKdT2kpO1nv/AF1HyRujYwCzfIHPuO9XtFliE3lJIqhgThe/QVWidVtJgpwWkwgB+9xyaTRrKKCYeZGrrGSdpbnkdvpWVWnBy5ot2jvfzM1Wp0Z+0i7rTVrr1PVNH1CKK2CwoBKWIR16En1r0nR3zbor4kG1WfPqRXkvhMbxuXPlBhgMvAbPSvUdMiazEcSkIGUEj0rdVKamowV0fU5OoVFOTbcWrW7O+/bU6yyePyTt9Tg+hPQVN9odIDlACBhvm+ciqmnbEj2mTHzAH3HtTA3m7pCPkCnp1612TaqXhax69SdKlzU6fw7f5kr2geKKSR+QOfYn2pDcC2zACDIW5YdxVaSUpNCc713Ak98e9SL/AMfLsGBAyyEdsVz06DhJqT7M0lOi4expNq+l31utiS4d0aOOGRnwDkt0qWN0VpAqLncAc98DqKiml+0eSWfBCYLqvQ+9MU75iudgIwDt61uodI7bnNWws8NTtSm7pW0dxYbl7yR2OAEOWkHRvYVO6g7TbEc4LZy2B7VHboqPguEjV+nHpTJD5kmY3Ku38LNtHFdU4xk1pp+Jy4Wc3DmlfRfNvz8nqWHfyX35DucKpPy44qOe2b5PM2PGAWKeppGXfCsfEew7ifvdaZLNKVTa6SEcZZa4qTtJO6179j0Ixpz1rppraw4gXCoxcREKMxj5adHOfK8lUhj5BAdTg4qFzI3mhoyj42g9qZKpkijHUoOSzdzXYqNOo3zM8r2lBSVWad1p81+vc4D7M9zduRPJIiirktvcOkcUKAoXqKzg8lGjYlSrVOlzI07FSQSlcdJTcIybsj140oRi66bbb1sWETYsaMcMWqNZIrQKrSKyRtVeaONreN5H/eYpsKJD8zkbqFVc7RvrqTPESwlSSWl7W9C/LmRRIkm8kUkbTYG/ERjNV4I0eWQuxSRhUqXonIWRNm1a56kXKNlujsdem5PlfMpa/MQTLuQMgBYUsVqOgkJ4qutw4hWXYBJirfn7lDLknfXQ6jjS5e2vzN1KnJKo5JsbJE9tqCQ+ZH84q5DEVBDJvdKovmbkAByKsWbMksocN5u2sa9S9ON769isN7KSc67V/IbJHvcF3I201nLPv2Dy2amCQm4w+Q6ihUhfeqPv2VvQajDkkmu1zCri6FamoRTb6WI3jE95GWOCKkTHkkKR5ZerA2+SoHliQiqciPYXK+aCSRXbCrSre7z/AC8zzJ05YdObb5Va5fjNxbiIMhl2mmx287PIVfYBTpXfDkHeWqm/m20bFyeK8tVYwlextCrCFRzjJqFuvS2o6RCkz8j79V3VJJMAmNw1NWO5uL4uxIjIpsAMibMhCwrsUW5PW7Zz4udCvP2XK09Pw3LcSCOHb5hchqttBstiygjaapxNlPNUsQq1ZkldYd5JLtWU5ShO7drndCgqVKFnra6fl0OW1uxNgZCsoLqK4Xxfpk/9kr5J2MXrutVIMEy3OUOa4HxA8t9CxE5ESCscXiY+0jKonqraHHJ4aOHdKnBNSX5bnml3byBZGSBS6GqutTNcXSxwZMSVffVvs127wySRgtVFY/Lnt5w/+iIadGpKmuVeZ4NKPt1GFCNnsyC6jjMKqh8nK1jXl5PD5qRxi3lWtUrNLeSiXBIWpbrcGtrWOPy5M11Ya9SpyzLpucKrW/K9zJYC2uYkjl2mEVUMoRiJ2MUiNTINMWC/d7kr8pqxrNnb6mLVDIYbxjXbFUknBO51xcW4xTa80VhJdw3T3VtI8nmtWnd2LS2Bs45PmirJmiW1t1s7q5mgu60WNvaoi3krXiRio5bWcmaulKCUprROxT0/R01Vo2eMQoWqp4quUv5wYjtGadr17M2pLfwyPFDJWW7JfSiWQeXurrjBwtUd7HTTdo3ubltpdzo08qxXhCYqxaatOkepfZePtdZT3suo6g0McYkgQ1X3NDqAMb+Z5NZy5ptyZm1KWrYy+1K9vHadWMe41Yu5DJpiwxxMkWaT7bDLM0jxkXDVPaaldzRyRW8mcGtHJQacHojST19DOiH2vTBB5eZia1o9MXRrOWC6iie5Y1QuLyKxvftVgWQLVG/urlpVuJiHkcU7OSvFGq1haCsyxp+j+a8iEq8yGs4QgDft+5U8HEEkpbE7nirk0Oy5Se8O8Gqu09TXmezZHBoaPeGGSbYFNZk0BhmxJwDWwls2quYjhZYafrNrFPftHHJi3ipp62bJi2viZkW0KXV4FyIM1bn0uaCSPyjvXNV7Cx+3XCQ+ZtqUap5inzWIlFNuT2HK72J9M1G/t7lEhuHhMpqtc6eFLSB2MSmiOT52keR/tBp9xqc72YtGO1FpXcXoXH4v63J1ihbTWWOXfiopkigmSK3AMpqG3tEjgjnkleLce1ROIllTyZCabXZmdt9RFEly2QvmFDUpkkjtp/NyWlFSWd++mTRywJu5qJWlutybyGc0bWNZTlJ3Zp6BdwRiXz0/eqtdjpNnIojit3KBGrz/AEu5ktpldMEA12ejakur3rpAPL2VwYhSu5I8rFU1NvmTtb8T0LT41e8W1jk8iRTuRscZI55rvdNxb3Cx28eXIOGPXOPevN4gu4J5n7wYZm29cds12mlXRK7xO4uBhd231opYipKmqei9O7/Q5sv+qxoz+tSfM3fTdNaL9Tt7VbhkZTgSDgY6YPXNXbO2feVBwCAAOwOay9K3yndvk8wckt0OKv280puRjkABstnkg9qzqbOClZo9GlGHPGrKT0d7XvcvzMDKZtg83OMbeuOKgto2wJGjI+Yct1WnpcPsEciZOQWx3GasLOHMbHIJblF9B61yuo+SVux0xrUq9q801J628iFwZmV1iLR9WKryf/rVPbQ/6OQUV8Ywo/hzUabxc/ut5RsMyK3Aqd9kgzGZEfIDFW6e1ZwqQkny3udFOrGWI2flfbYhy083kAhUjbn1OKzr5WmKGQ/uQxyO/PQVceQwzsrPvQHcS3UE9qoTXqobtzlEXodu7BxxisFOFGtyq79fPqeXVpe3Uak5t2l07Lf5djldetQNhM/mydBG3X8a4TxFaPLCIRII8EiMt1OK7TUrkTForiQuQRk7dp6V5v4ot/NuV/02ZZVOYxx8n41NeFKc05yfNfsa4zDYb2cas0r3aetm+z9Ec7qeg3du3mSyhoWA8zc3JHpWGmlbGJii2b4yCqdMV0eoXkt9arBMrNKhO4buq44NY2oXSJCy/OrgbCozwPwrujNx92J5E5yUuVXv17l1dMMGnhljW42jLL6ZHtVCPTEEPlPCHIJdmK7Qinpg0yC5uNM02RzLkTIE8xW5UVZtpLeG1eMSN5jrksc9DW8faNtwPTVKXIuVp8333XcykgcRXMcbbpJFKZbsvbFV9Rt5rOK3aRlEu4L5e4dAOtabxw2SSTl3mkUbhlaw9The4zdSHfxuy38q6oXekjTDKU7xdrW6/wBbkV+HvHOQN6oMe5rW0HTiGdB2QFnHv2rD80HyZEPl7MHYvUH1rpPDt0URSZvJ8xyojXu3v6Zp1E+TlRdTk9lyNHXaJFIbdGYsZUf92T12joK9C0Z5WYSkphQEOeoPc153pV7cR3cBW6KozlSvpjvXdadePc3SEv8APt2tleuB1ry6NZe15Jt2fbS3nc8Oli6FFSjVvzP7mtl8+56BaqH8nIIkzhZe2PWr1ukjRiNCpJ6ye31rEgnGY1y4YgYx2FaYV0to1jc8crn198V3T/dSTbbT7nbSdGTc6Daunfv6oZfKYLZoQ5BZSxLZauQ1eOOKwP2aeSd5RgKW6ZNbWoxl41ffIYwxAO75C3euX1O9ksJi5XJALsB0ABGMVyVZqjTalNtPt3OOpVw8ksRUbi46JPr3aV3f1OY1+ISBoggGSY1UdS3Xk1wOsXMtkJLGcrKzqysU/g6ACu31eR7u5Mbzkbpt0TKOQSOK878bXsU2rCGLgIoEr85YjIPFLBOd7X06GWXQXtOeF7PVX3ucpOnlswByNxxUVPkxzj+8cH2qSO2MjqgOSwGPrXv7LU+rduiIAMsAKckJkZgvVQTSuhjlZSMEEgip7WRIMtjfMThc/wAPoae+xOpVxjr1qSJSzZQ/vAQVFTTxo+0rIXmZvmDLxk+9VWzE5GcEEijcad0Jy5J79TQFJYDvmhc5yOop7I33j35zT0sBYktiu5FPIG7HtVcxsvykEH0pYZDHJuA+f+H2NXWvJMhplElw2CkrNyvpUi2IREuzzJGO1VwB6sO30pZPKmmh8pMfKMj1aq87SSSsZCS/c06CN55lCEKwwQaeugumrC5RUkwp5H3h6H0qPzW8rZu+Tdux71NNbPuLA7zu2n601I49snmOUkGcDb1IpIa2JbOzE7/vJPKXjB9eaieMR3LRqdyhiufUZqLeRxnp0pyOUO5TgjvTFZlmGMWd3E0xKDiRdv14qzdE3ssk8caogUgnPXvn6ms5pHuZVJJL8AU5pJPmiJPDZI96loVmx6TskewPwDu29s+tattoLahFAyYikYAkdivrn1rPS0V9O80N+987bj/Zx1qydTlCW0LviOJlBQdCB3qX5EyTjsa0ek/ZrmOAv9oJI+U9AucZrL1WG7F1K7fKkRMSDdyFB4Arb+0xedDcCYwSJEGCheqDmqd1qaZkuJ0EzsSYmZuQOorKLfVGMW76oy7a3luLJ5AC7h9hHpx1ra06LESG54kjAaNu+0dFqppeo3FsZJVd7eKUkZX+8e9T6Xbm8E0zSGRjLhQ/c9jSkxTepfsWm+2xOGMUJlPK/wB4n7v0roobPzpHXtG5MaswxgdKZpUdl5Z3nfPGpYxP08wdwaktd5trsjAmNyZF5427exry60YzaSdjxsVGEtIuzJ/s+6UllBUEEgngYPWmW6NcNcqyKXDhYnPbBOB9Ks2MBu45JJLglVUq6+w5NNhYW1x5tuxTqD1Xvwa4uaNNWb3f4Hj25INN2+8fZzSGNVmO4IRnf91D9KtW8Rt7qMD5V2qd316Ci2njntpAcyOSCwP0pjSy3RjRI0WVcMAG5Cg981jUSjLmjswUKsoWirxvsa5l+yLKMZLtuOegBH+NQ+bIJZoi7GFcZXtipbZXS3mMshbcpOe6t6fSq0sn263aKTicuuHHJIA71t7NUoqcXrt5Ezo4eo+b4Y2d+uq2+bJ8XdtMrookj8okA/wrnPBrT01WuW89CiNEBsHrnr1rMSS5ktPIE+Ej4YBtpwB1wal0S5dJHgeQmSUkKmzqMdTW/tKkoJU3vuZUJUKdpzTaSbt0b/rc9G0G5aSGOJT5U4ZWYI33iepr02yIIjTzJBL9wl+/HSvJ9Fs33eYHKvEoGwDOK9HsPNuUDySLJEpVsjHXPPNccaUKFVKM7v8AD0Po8uxVSdGcprllPa3RX0bt0/Q7PTWmeNQwAkUbV6NnmnODZxsz/OjsAD6Y603SWiQTBFMYGQCOuPaiRneC6jklPluAEPpjrXVXqpO6enVdTpVOFaSqVG1J6XWz/wCHF85o7d55UHyINnuDRbW5mmcMgQYA+XpVeaAyTXMf2hki8tAsfbgVJFNtQNG53kkfKwweKJL3eVO6IjGjTjyV07b6Fl5VXhFBXBUj6VHF5sLFgVJIGD2HFRQzSwqVJ/dKMfMu4qTSWzGXezEogbG045X6V3XjCLSfvaEvHUXKKimr6X6v0JkgnuVZmc7FIyCvc9xT/MZA0hfOMKPm5NRPdP5jW6zywfKSNvTFOhhmG7c5G1Qfm7Vn7WT92ex10nDDxTcpS363d/PyHx582VD+9RsZPpUcKP54WRkROcBO1RyGU3Mflv5AdsD5eppJFkiOZXGNwB+XqTWDcY1FLY6YYiEJpzk/dX3+XcuQjbeGJpzgHdv3dhVXeyzPgB0BJ+X609JRDkbAwJwQ3THrUEx2DajkSckD+lawnCdZx1Se1zysTyVbzlPlcNfL7jjUn+0z+c8flfJViFy8m1AmM1niYpmMcAVZRXEYkAwGFV7kYqmur3PooYmhVhFbta6dyRXJRwfnw1IqBWDK+z5qLeYWzruQv81SSmMXKxfcj3VzqSpPmau7M6/q9OpyymnZ9yFZoEnYlA521FbSsL4zS4GWqWaSKa7TenmBTU0pQojtEEJauqpJNc6j8SSv5mPsadObhTT5vPsyAXSSXqoYj0rQe5MDmNUTJqpNEBMHCDNISXeJATw1ZKC5Um9HucsKcqcqkYRTktL9idLmK4JK9QatPPAFSQnnbVGI74ZIyQXC1JFCtzgqc8VzyhGkr9DWli17Jwmot2WxJJb/AGZ9wPzMKEuILeNUdNvFMSSTfGjqRupAqPEVc78Gumko1Y8snqKlVo+z54RabHSXAMhV0EcqGni4HyM6PytEuGQTTEEYqJpVuXQ9UUVz1oxjUb5Ukux2NqVqV007P5MU3Pk3akJ8gei7ukuZpFTmOlnKoIw+BlqihPmF8JsQLVTcJpTj80ccpUqf7utrHr8iWWREKShDktSExQyhootjuaZbhTcRhjvBFEnkwzSJvxGKzc5KaUb6dvuLrypKKxCavLVW8wtZoLeGVGJjjd6ddy7AzBsimwxq1tFGg3oBU126Tw+d8uQ1U0vaP2j8zDERpvDuEG07fhscnqZjmlkWZ3RQK4HxJqFrLYNGpmjOK9Lv0jvBjhDIa8q8RoBZk2zuHhahqNblitlb5nkudWEEqco2tq302PMtYvpJbr7PPb7LljVbUNSbS9SuoIpTKoauiuLi1USfaIBJsaudmtYLjUJ3CiKONq9Gk1TqO6v5M8qlKE2nC+pMNXtb6W2QQnyhVp3a01OOM3BuwKy7nRdn2SdJRGSKnvIo4ZZbyGZ4wzUk1GfvI9W1OhelK1zK1K+W8kgs13SBqrJdQX8ySuSuwVv3mnRxajbhYyBFWPcrHo1liONvLRutW+SyUU7owaUYqCTuQ6lrMf2iPkzNbHvV+1ltoC8UqOFUVBa2sOp3Bmi5YLVy806edIyk7KzUc6mo80dtDVJ1Yc1np3KOpXFkwNu5Pl1VjSLUr25kiJi3VoQ6fYwxRIlzKWVq5+71eOefCL5S5raMnKNkzZRjJ8tN+vqRws8eoAIzDcae8kK3OyceUqir1teiV4PKQzsWrKhtw969sN/ly1rpJ3SsdEfdvZmpYvvEhdRO0YqtY3CRC1MPyStV3SLeRYbiOYhDCK59I/322EkHNJtO6G2nui6VttW1qVFlMEUlV7m3tYIJURmlnzTrnS1spNrSt5lPEEulhVuP3QmrbRKyZq2m9DNjnEfUB60J7+G4smDDE2Kz3jTGVP3aSYqAgQdKajFyTYOCdh9tdvapKq8CSl+0FQrxEoRRETdKsKKASalsWFtdKlyG8gmnLlu2kV6lNJWjl3IcEURsEcFhvq1JBArS7XYxiqgx36U4tdik01oWXJtXJhdgDSpEJjuMuDUn9pu8G2b97iksrmG2ltpChyhqGmRZlu6ZbqCyto2BKmodS0U6bAhMgLE1Wgw4JlZhGKkdmvJJJWY+UtFnESTi0mWtNsg4YyybVWm31y73fmx4KxCqazATFhzFVmXT5I+ITujmpWaabZU0ue626FKA+YxUjqa7DTY7fT2jljj3M9ck+LWf/R5CRXSad4mt47Z1a3EdzWVWHNGyMK0XKL0PQNEupzEjZ2xg5Kt05rsfC7xzsT5ixkg+YexOe1edaBqPmQeVHbttY43c8kc/pXWaLOsrMBmPqefXFePQfLVdLVN7NdD4yrVWGnKdSF07XX9dj1O3utkAWFxLLjDBeuBWvZzpKhj3l5eq7uoz2/CuV0K7SWDzWctjC8dsdeldPC6PHE4jRHZlPytycV0VaSpR5mr/AJs97BVozl7bD397p2XcuJcPBGoYZLkqD3FTKsixnnOCcn1BpsRDscAEICTG/UHHUUQqJJFUbwuQc88fWuS1OSU1utz068PZSjOUr3Wi9S8LmMMFCbwFAG7oc1FcskF4Y2GMYI2r1zTZUXzV8k5HVj24qvPciWd2LjzxgLhTxislGFOS53dG1SrFKmql100V9SSWZGm2ONkDcj5ep9DXM6hdxyWxEiFGCuPm746VevNRESoxQkbsY9CK5y81AQo22M/Nk5l9KbmnUTht+ZCjOhL35Jrp6f5nNapc/ZvnKeW74BznjPeuP1i8jtbRTMGlkV2cIOnHbNdRr1yq2yiafzAScba4vW9Rie3w+HWTcPL54Pr+Ncsqk69SLeiMaboyc6VZJr4tLW06XRzd3rE8Fw/nQhTKgwx9D0q4LmNB+7mwHAZ4mUKij1HqakuIRdaWI87wo3I7dfpWPd2scyvvkYCNRjPzYJ9MV6nLFSSRzQ9jCpzxev8AXXudJbadb3OxYSfIc48vsD3NYupS6dBfJaxzu218MHi24I96saJfNBYuIsnblvm4A+lc7r10lxePM8WJCo+U81dFNzd27nb7Wli6vIvd/C2lug/TdYiSe5hunP2ZsqNvQYNZ+p30VzbpAkhKBycle1U5GKwkRghGXkN60l1B5PkyIMggdPWvTULO5fIk7plh7mIPG4YoQoQ7fbvV2NIXkjSaQNGrZ3ou7d61lSRspBmT5x8w9/arNkJJ5I4IeJZGwcdADRKDewSjz2uz0nRIIZEkYyfvUQkew7Yrq9JybNWb91KmVX5T8wxXBeG7Z/tBjlcxSopyhXhxn1rurCUWEcbCPeXJQPuOcntXkQgqbc+W7PlMTgK7jUcYpu3Xt5fodrpNxItkJMll42nnIPpXRWk7+TGWHyZYt149K5LSTmLG7aQxAAbv9K6NJZYYXeYqh2hUw3B+tdVSlJpO6s/v+R6eUxhHC8qkuayk730v0K93fwvYyxpxACwyO568VxHiS4DRRMCWTc20nv7Vu6mfLnW5bEayOT5K/cXjl/xrjdX1OadGVW2f3c9PQ8GuKrGgqnJL7r2Mq8aNTDSpVF+9b07O/X7rHPXF5HIJH+48ZymV9O+a821u7iuLp2O6SUOcn2z0rtNWhmnspoDIUO0u2Mcp0rhmtEMzov8AyzBOT3xXdhYQpp8p2ZXRSSilrcoyTGRcEdDx7D0p8VyYF+U89vY+tRPjew6c0Ou3kdK9TRo9pe69HsOluHmcs7byRjNRg8iliCMcOcCnzLEv+rYv9aNhX1E3tuz3GMe2KYTnJPXrT0YgHBw3T8KioKS1uia3cJIufuEgN7inPOymREOIyTxUUfXnp0+lSCAtnYcgGgh7iQS+RcRyDnYwbHrg0s8nnzPLjG5i2PTJqIqVYjuKVCMgMcDPNA+tyV7ktGFPUDG7/Z9KcjRbFOMyZA2dj71JcW8UWxFfduUOre57VVyUPXlTx+FF9AWppX9mdKigkWQpJcRB9voprLJLEk9Sav6heS6h9naQcxRLEuO4FRMLf7HjJ87dn7vt0oi7bkp6alUgYHrU/wAqoueCQBj29aS2MZMgk7oQv+92pp+R1I4IAP40FJ22LNhPHBIwdN3zKVPfg/1qOW4KXU0qjG8sR7ZNJNKm9HQYO0ZP+1606ZnZVEq/McOH77fSlbW5Ftbk6yuYG8gfPtPmP3IxyKr28oR0DjMYcFqvW0ivZusUawuqkNJu5bjpj3qG1WS58yJIQ+ELYPY/3qnyErN2YtzcfaL6LbENqqEQewPBoUJcX9vCYwN0qq3vk81JI88qxKI3jlQCLKr1UVPAnk4mmy8gO1T/AHAP4hjuKE+VDk0n7uxoQWcly9yjzmOKBmVF9AvQCprewSdCkMsoIH3Qu0FvqabDCLp12Tn5lDOfVT1P1q5PcC2RIUk2zLgIq9HTsSexNc2qu7Gc+WVFO/vL8h1pG01jNHKD9st5doD/APPML29s1t2t5FLpyGVVX93sV1bo3YYrLgb7RFNdpiSeBTHJG/ZQMkUsNzFc6fFFHb/Z2ScMCgLZIHXmvPl7zvY8Ou/aSckrG6mqQ2dqIzCJpnbysNlcoRVWS4HkRrEDLKzj5McKOwB9qn+1LdQQ/astJEihFxxJjjJI6Zp+ntudSNioxbaPu7CD90euK5qsHKVrJ27Hl1bRTUXzfh+BNNNbxRWpmU8wpuCr93mkVkhl3EsryfdX1Q9KhuXtYLhGkkfIIBXYWVsHpWs3k3It2jj8toyoJPZR25rDtdaa6Fwg2lKCs182/L0ImlW2MJxseSQ49SMdD+NSxl7uRXKBBn5yOxHpTN0Rv8xoHGTuPcAHtUeoEm5CxNncQ5bGNuTzkVcZ0JP2LVl3v/XU5K9Vz5vdSUvTT0SL8k4L7WYoP42VeT9adod3CusShGKqYJMO69we1UbdPPKRhwwwAwb5ST0zir9rpitfuZWWIJGyKfQjoayjy+zlG+q6ruc1Kfs1GG6V/wAeh6L4c1O3i+SJCFKFWd1+Yn3rutKlH2NWiQ4kYNJH2XPHAryzRg9sUaOQBmdQH+9n1Net6JCY7aLY4lDqC3m4xxWWHnGdRSbtff1PUy3GczjTqR+FW0trfpp1OytGZvmhA8rAwVb0pzTLDP5UjgnkH5ucj/GqOmTiOHyiChbKlVXjpU7qkNyLiZ43/dqAn+0K66y9nLmeiPoYzjzwp01d7vy8ie6uUil83AI2jH4dqr2wgfzokGSgLc9vc02a4HnGMlAjp5n4j0p3kiz894MB2TZj+tdkaynHktqFeNOU1Oq+aC1a6+vyJ9m2WNRKMNjcg9hVbMSLMcM5JOH2/pUttOQnm3KeXyTz1OO9O+2xt5sigOcEDd0xWLhVta15J2/r5HThqWFqYa8LWV3Z7pP9CQsjt5jI+FHGPpUFzqDwuJI4nAZVDE46+lJDcI4Xjf8AMQAfpSNACxVyBwGPpkVtGEatS1WWi31MfZUoYZVKLu29X91hjzF8FDsKsCvqM9cVJuD4LZfjLF/7wpchpVxEHCgbx6E96jmO6KN0f91EcbD8pJzWNWEZe7ReiNPZU5xlKtu0ra2s+/56eZYgc4j3Tp5W0KQvciiWe1khMdxvdyxKIi7XBpr7HV2I8uRF3KnbIqNLgvG8z5TI2kexqqUI8lrarQ8nFqFPnpp3bWnMrO3mcYkUb3OVRdiikWMsZUUmCOqlnAYJCRGI491aMMpud6R72dxVxacPeTt5n0OFw2HoWSjbW6XcjeY20piwXAFSMslzmd0IOKf5Y5kdyNrUkk6RO4Xa2KdBct1BJt9uwpVJRp8rbUU20n63JACskeQBHimPcS26IgA3u1EF2uHD/OEob/RnBkQeY1YypvnTk7pGlVxxUPaQbjJvVoLfZDcASsWJqefyI7lmURqiio4pInmzG5JzQ2YkuF4fArWpKN03pcc4So3hFdN+4yYwyBSknlArVy1sXezMyP8AKazhLbXrKSkiPmrFqrRsIEMjoq1lUw3NT5ottbmGXxhKpz1XrJWXzLN5eiOZzjJUUxZJLyEyAIPlprhPtK+YCY6jktvnuZiG8stURoxuk5Wb1PQ/cU6cne87/wDDloTGa2VRsHltVdIi6LsJSPFV2MSNI8hXYxqYh7aAxRyA/PTdV8rXRnnV6tL2P7xJyXYcsw3yO8heNKfDGZJ2VSiwS0m3Fu0QJIL0xZvIuVERjjQitYyTlyx1SOCMKcEpVE5Psu5L9mZIHMO1JI1qJ1LySYGI1lpnlPLK0olI+apDqcUcWdi7ytONlzNPUUZ0q6jTnFqNr6+tginmmjG3MW1qfP5RcKx3oKZG3nBXAzKar4LK/nZQoKhRpV7uXY7LzUeSnF2d9X5GTfReVcNKp/dKleaa9C9vCYvMME8jV3+qXsJhQW3zjNcB4ujd7GcwHM++uedOScXF+6keTJ4bVxklzK7t5aHn9zp04sftMrMszmsq/wB1pbBtg82I10PiDR7jU5g0N2U8msaXTJL8+a5XL101FzqM79Tz6tKFLkcZXXQz9OhM8cQMmClPuIhLeS23nnMYpLZ7WKXzlcYcU1LeUajJNNGA0prqnyxXK5a9D0eaKXO7XWiND7Zd3MK3FqVKCsjVh/aUKxPB5aLT7yzuY7ePTbNt0iGpNMhv/wCwZruaZ3mU1rTSS5rna6t4KMNlt59SlNaPbiGC4RY55hWjYWc80CN9rYhjTEgmfE91GrlDTlgM2nSycyW5NRa7tO9tzgm5zdum/wBxnawPszp5krK7CsqSHT1uf3R8qKU1sahGNJjhurQBFxUd5DYzXiQ3MQSVzVpxb9x6M1p7e62kyhdrNbXdqkCqzQ1qPbrotxDOuy4DCs3w/dw2MUa5G+epZok1KzvRbnJiNaRgmnd2sd8qbhH2erfV/l+Zm2+pXFrBAJI2EKGpLt4hplqII8yua2LXTbu90eMxiOa1Sq+jNAsTyBcPFUKabujCNRXd0ULhN2ptbTSuJI6dqOkXcMEFxey70xU1s8n9pv5MInuAKjuxdaTpqLO25k7Vqnex1O8bWMOKxkknw2M0ch2gaIGrBZJvKEBZGHeobfUwBi4gFxW8ZOWrKg3JGuvhOSOxguIZk82qWtyBbhZM/aInqHUpxbSPFbTExvVrVNKMlnFfRMDG9Tre72KitHKT9DGY+dnYu3FNhTzHWMnFblroU0cMcwAMtZV55LXrGAF4q2jabtE0utbMlnt4pI4ktvnkFQpblkyUINasFv8AZJ4yx+SCoQPO0eWTb5hU1ndp2Mm2nYdpLNNZtbAhoy1U0iaW4lhDeV5jVGUkspXilzHmti8mtRbzSeZmWYUPR3KbtvuYvkG2nUSKcVbZLm6drclS4qJpXaQXTcbarzyiaUyAeXmqu5WHyyaV0XrOSCOa2S7UmFGqzb6ds1BkdVytU/MRrEg5Z81Hc6hLLFHG5+aOo1krIzd5Kx6B4ba8SZ2uZW8iPB47Z9K7uwnhmuYyr887f3ffFeb6Bq4tbaaO5nMuAvybemfTFdJ4Wc3rHDFVAyu3qrH2rxqsnF3baSfQ8WvhlUaj8+n66HqOiRFkcIXikODj+A811ulX4mWM/wDLRMFg/RT0wK4/Q5vtDIc+aigD5vl6966jRyk02wInmEjKovTuDXfUhCrScKLUmu/mc+DlCk4Rop++7N9NPPa3mtGdLCEnRVWSPfghg3y/WpYkKHbIoBQA5RjyKzYT+9VznPIIbvn6VpJK8kyeRwQrBgW9D0rxHSlQi1N6H0saNWq43+KLdvPyJGlM+wqf3YVvlVT3PejUoTbj5OI9ox0zn3qGNpthcoX567ueKz7m+fe4LkvIuDv6YFcXJFSVpab7WJjjYqXJUjr/AF+Jl3k0jgKUBIYn5V3YPvXG6xdyJJcxqRIMhQPc+lbd7fPFdSl08yRsEY6dOxrl9c1JPtLhE8mTaGDK3Q/jVp87Xs1ovvvueXiq8JTjJtprTTb/AIcxNUgms7gXEqKYv4d38NcPqN0dTmdrSMBVbHmP8pPrwa6i4vbnVpJIJALiIY3Nv+6PyrFbT9rGRAJTuP7zdzgdvwrpo8vKk9y+Wg8P7Sgmrv5eq/EqQ4ggfz02Oi53jrUTQ3EcKmKONYixcl5NpOfY0mvLJFAHN03CnYm0YPrk03xE8OtsiqRE8NsjFvwr0aUeZ3ZpCjLkjWl19ChfKZ4hMrZ2grt+6DisG3V7jUFjlI3SEID3XFXodR+2s1s3yEr5fmL/ABY9azbiAabejy5N0oYED0rvpwUYu25VKPK7dS5dRzOiQTnCI5Kyjqce1JHbw29p56ymZQTtBXo3rSxR3GrXmwkRyhAUHrmoryzuNGYRiTdGcbl4696p3elzoi7uzepnX2py3jKDwAOB71v+GbTZp73aFPNDEZLcjHcVzs0IhUlyUlJ3BPY+9SxXSxwKm4kBtxXsa1a92yLmvdsj0rTNUjvZollHmGIZG/5QCO9datwbm2Q+UFELCUY+bJFeV6ZdwzGN03EkBGT2rvra8mEcUbbxboQNiN94AfSvAr2UuWo2keRVxEadOVOpe7Vrromd3YxuH847p8yBlCt0yMc1u+ULuJHA2SKFWVWbufSsjTbyOK2jQDy8EEjnJGM/pVuO7R4Z9uTlQ6nua6KD5aam1o07a3Rly4eNKFdSbWi1XYoapKkUEyrH5gyVJZuDkVxHiMS/YGfgMCdo4YBcZrpLq/kjk/fc4G9Ubv6VyevXpBuI2i8tpFZERejHPJrhUnL91UWu6Zxznh68oVp30v7trNPz/M5LxDPNploLxeUkP2cD2xmuGuJXMhYv94ZI+tbniW6u7iNIJeI4zlQG444zWFGiyYMj7E7kL0r3sNDlprmPoMJS9lSjcjUgqd3bpQXLxhSTwelE4VXIQ5HapFmQRFTEC5GA27pXVud7912JIrUG0+0bgSr4MZ9AKgkRThozweo9DUfLU5I3LAAdTimhLzI6emOc+nFIyFCVPUGnOpTGe4zQUya2tvOSUsdgRSw9yKjiGZAB8mCMmpre88kDdGHIPBPbFNd45N5Jw5ywPv6UjO7uTbI5cIvruaU9feobuFbdgqnfkbgag3FlGT0qe2tpLtisQycGjYNVqR28D3BbZ/ApY/QUsUHmPsJwccfWky9u7pnaeUb+tW761lSGBpBscxKyj1Tsadw6lckgmLptPQdCRxSXIxKTgDOOFpkbBHG4b/apDbu7rjA3sAo3etIdtbhbSRxOGkTzBnBRqJX8+VjnAUEKPQDoKsQ2JR2jlQ78lVHbP1qO6sZbO5COPLJUMPm7UuZXFfWxUNSLvdQc5x8uPalmiKMT6N1q5bxiG3NwHMajIDDqWxnb9PenfqgurXRXs4ZZpiIxkp85z6A1YS4uoLwyCTYwHJGOBnpT4blUlGzK+ZJtkk3dVPUVejtLK2WcTv5ksoYQxBeBno+altEr35KPckOrahPEmMnGG8zuRVe8unsp4zHyJIhJIp7knmo7fV5rCRYgDhGC59hSQrPqNzcXmzzI4wxYM38I5rOyWvQSiqfNGUTQ025SdWnESRoAQ8W7qO5q9o8a3P2iaO2jSJZGXczbcY5rK09455kljt0jC4yN3QjvXQWepWUlpcWbxqZGdn284ZsYzmspO1zmq2V7FrSLdVuLhoXVzIGRhx3rUtbI6faukgTzkOUDN/CBXMwoNLIlCbHfOwr/AHj0Ardt4n1C1JuJGXH3mHzZ4zXl1o8uvc8eSUW5brz/ADJom+0WUh+UOX8oHdwAOc0seiG9iR0kCzxEugHQ8eprQW2huoIrFJDyfMQldoIAxjNV5knFw0UjiGBImT5PmyB3/GqhTjSgqnVmKgpRdVK11oSRLiOEMAxQBHHq3epZQZInSQbGZkUMjbjjOMVVtWiDBUHl/Ju8wdz9KkglkImjQ7su2X3bcGuCVl7z0d+hg60lHXdq3yLNvaCMlcqJUyoG707mpEgxtkTP7xmxu6jBqvb2bXN07sWEh4wcY4/xrSa3nt7ddwG2NQR824hRzxThClVm5JNrsefKPtUpOOy6dSndwm3LTeZ5b5+U7efatOytrzU/KGfMXbv5xjjrmsfUb5LyIAIB1y7deK0PD+tNakwK5eEjP3fTt0p0uWk7O/kVGpBwSkrW/rU7TQ4ok8z7kZ4fI6LzyK9N8OsJkV1kPlxMVyP73pivLdJk+2wSPGPs9srkGNGGWBGc8+leo+GpFWEbUTzwQCB8pf3x61KpqN1Y7MvhS5uWbTb1jpbbr8jqrJhLc24L9QWZh+lWJiskkbAsSoLYKj5siorVkZFIBBQjp1BqcxPIY1R1JOc7sfKccVtVaqtJq1j6eMZqT5tebfS3yILu4Gm28j4Dvt+VNvQd81Jc3B3qR03FiB0IA6VUmjMb+TcZwykMz9ee3FJaSxS2sbGZoxExUDvgnjPeqSSSikuZvp+Z4/LCMZU1Jxet+y6WT6l22mS5mCDKxPDtAZumOtWLMJdGRWOEC/Km3piqUwFshZTidmO0o3B/A0tsRBAh3nODvJ6Aitb3i5J6/wBalwUpP2cunXSzXb+vUtNDDblSA3l4AOzuaJbrdNGzBE3KDx0Oe1VXMDbQciQkMrp0Ip6RvJGm0b4EUgevFebGP7xNzdmdd4ONqSvy7JdXtZ+Q9oZNqmOQxhTye/PSpVQp5cbyFnZsFBjJ796WCeMI8YliHykgd81H9kMyuJHkCcqp2jPHfNejCLXuw6maSjTUOVOT1fbvZarRDUlE0pSTP7sZx2/OljcSpLEuYhuDFn+YYFRqTZxKsab3wFG9utSzXJjQo6Y3gDaq9ST61fJLmUEtfw9Ti0ormqK7el9du2pwbl5MRgAZNWLY3Nr5q5iQGq5XbKpWTBjWrYjVZjM5DyuK4/aO3uvQ+nwXPFupVneUd/QfLPJgE+WmTRfQBVh2BWemlGhUsdqbBSGWKNJI45OXFdEEqPLKDuup0YpOcn7V6N79kECJ9nlGCd9WZYZJkVMGQAVD5n2mFopMxyIalhkuILRoxxIWoqylyKUErtomnQqYOVm7RS09BEkdYgAMPmmp8scrMcbnqN/NRmLGSD5aIQZgrGUhFany1JX5jnq4pzlKNT3Uralp4xZ2kEkhB3LTUlLpAYlHzJTZf9I2CSRyFalCjYFXKbFpQUYe9dsHJKpajv0+QyYPG0Sq8bhmqZrZ3xHA6RuKrpHI1y7xkCPyqdEPJi3zE+ZWsKqU0+rKhGUVCpNJpv8AALuR3uZI0A8sVIkEkkTrOYwVFIiHZMwYAE0yZ3mhTZJwBUqylyPUxnN0atTmXMuiLSxxJCseSXpYIiIZDLiN1NQG2EQWZXMcaNU3mr5ZJTODXPNv2qSat1H7avQqQbppp7WI7lTHCMlPLJqpqMO1JXhcBBVuYtbuEckBjUaEKJIcjy2FdUKkqKThFWW/oRiuadN8jSbsWbPzNgKmHYKjvEdLko435piof7NmCZ37KZd28o8oxyNJIRXPTqJSbWiPQcp+yUIJSWmq6NK5zGrQrNDJF5CriuD8SWlyCMXBjLV6TcWxmuQwuclhXGa9ZmG8VTOZc1o71JWi7nzNPC3w7npF6xT/ABR5Fq7XMegLB5gk31nSXF95UkjjytxrsL7T/O1B5Jd5WI1hS6JLeyefbv5cjVeHxbVPlUe+vY46+NoycYJWitEzEfS5I3i+zj/SNtat/FKmmpImC9wa6JdAdtqCbZcqtQXOgzX7NbBjH81XGvzU05pcz/4c2wkHX0qW+ZyN3NqCQboWyCal8PzSpDLb3E4UkVuJaXFxGsUvMcgrLttDV72OacP5oopVYt30s+rIhXpRipJmZ4hmluoX+yJ5aPUb32pCbA2vbKldBqXh+fSIVVpNsRaqJ8MmNRKT8wNdLq8sW5NHZLEQ57JpPzMG/JFxGgiWR6iu92rOkbkSswrrxozmYQzP5cgrNsdAulvpHg2+URWMa1O/Knsh+3dBKnO6t37nNp4aktNLivXIeKWpNMiu7HVHcgDYa6XxFbH+zxDbsXt4xTYbNL9ppGB89lrV12oOT2ZtCrKvBzi9CjYafdwWBgBEsb1RuiZkuLR4xDctW7N4WdBbxM/2WcmqP/CKzW1v5kl2RsNNT5deoufnXN6GHpZuPnnj/wBclUdWt/ISPLCViK6g6FPDpLRwgyo9QR+GZ508tZfKdBThXgpas6Y1OVe8rJfqck7Sx3XQBgaJ8yup2hQwrpY/DKSxJZ4KaoKqa5pM1teuo+UR10upC+51xr/u5RitOpgyRBIVk6Emrtm5l2tcNvihqS60G5eVAmZWYVp6V4YmiuHtb1BH5tXzLl3M+ZSje4k1hetOz3WIbeWse8mjHlyQRC2YV02p+F7uKAme9LmSsKbwzfx4DrwBUwnGL3K5JUvi0/yKEFxOfL8qTBjqXyZ3snkVgIBUtvoczAPJ8sIarGsaSiW1vd2wKJPVc0Xsy7KUUzO1K6kvn86XjNN+xcTnfzGKuy2Tug/cYlFKYZllTyI8z7qakgSk7Riir9oQLtmhziqsERnYqta0tjeanNGss3mSFKqXmi3FjeeQR89EWkrD9pzO7epXUm1+YYdWFaIsoTp73B4kerVzZ21hp4gMPn3hqlLb3qJumLIk9Lm6pkc11ZBo8M8V+hSMO8ZyQW9a9O0rzQi3JgCXK8hvM59K82W1vLOG63jHyrlvbtXb+FLybULm3WdSjdAfUYrixK05rHFiZPl29PK/U9J8PRXcsgYHnYFxuGDj+tdrockljId+x3zyV6j615/a6vJOJIopRuiUlZdvJJ/wrt/Dr/bVkLt+8UKmNvUY5zSwkn7KU4pJP9Dmwzp4mrTw0aqUottdmrbW6fob1tuM5lUsUfjKdBituxfzlhCJ5ZRy0nrj61j2EHluwEhEYywH3cc1fscPvKSP5jHhNwxxWOJbxMmnHVfcdWX044fepprda2fpf8B87m48x42+T70Y5zWRqEx5Q7I8kHzO49q1TEUSUxo8r8AL2561gXcpDXEb5iIyMbd20jpzXmV4JctK2rO6Uak6bqW2d/Oxg6wUe7QhxhfkCbeciuH8RJh4l8yGNAxyEYsTn1re1S3le8L+bIjbs+YOmTXF+Iba+W4kFv8Au3yC537QeP61EYOjGMYvqePOk50pXjZ303t3u29kuxnXPiG4Z47K1H2aPcQZUb/EVWgbzbPavGHJJPY56/jUiwkumGfym/1i/e5781Br+kXVnD9oszhQoOFbpXa03LlTR6MKWK9m6DirJf8ABv5/qYuqpNd2kqFtrLIVA+n+NO1DTiskUhnxG0KowH8WB0NT2S3ELeZc/vbpf3gR+2e+f4jTZNONtLdncJfOj3MPTJzXZD3NNjiV8PJU7rTt3KOmWZt70w8PbnDMT6Gqmv2URUyxWwgQMQGRixYj1rWTSm0wgXI8y02h8nqpPoBzVbUVkibbHcSRxEAhQu7g1uqnvLU741ae827szNEAVHkPEoUiAjs9acOhm5szM77Lssc/7VUPsr2l2AHMsYUSGTuue+KkuLie/mSC3lLmPDmU/KcfStHdvQlRvJq5ma3bSQT4mwJAAML8wwPeoEnjhtfLeMO+SQfTNWLqwuEs0llcmNpmXHuO9VzYkmMB8xM2M+hrqiro3Ufd1LNhOUmDq4LqDgHtXp2jTPJp0AZctEu7nPOeteaaRpjz6pHEU3fMMeh5r0vRWMDGBrkqAGyV7H05ryMcoytHufOZrGPKrneaeryuUhdI4slTJ94lSOma0LS2aO3kgBEeeF3NtPX3rm9PSUQ7N8iKSNrrjdW7NC+oJEC224iOSw+b5azwzdOg6LkuTz7nNhsVHFTp0KKTtuntba1/xMPXEdrtW8wDaxAAIbOBXH+ILy5+zu7KjERsC4bpnk11fiHTJLAx3Ea4hcg7gw5JHPFcN4nhuY9JeWJ94fKP6gYrkoS9pUcFaz6vsRDC1Fimqm/c4zU9TN1AGiwrk7Gx6Y6VlyQ7CoWRW3dQO31p+82co28sMZ9DUcyuJueDJyPxr6OMVH3VsfWwhGEVGIxWMcgY/eU/yqWSEySZU5JXcfbNJLa+TGrMfnLdPamfdBKnrkGtCuoiFoZlOOVYHH0qV7mWYuM4BzkUkilChL5yBz6VKbU/Y1ul4Ak8v8QM5oG7XIJZWlKZ42KFH4U0JkMzHHXHuaWSQuoBHOfve1MjO1xnn2pIaHEBBgjk5/CpIBGscjSjqpC/71QHO4561bhs0k2/vOcBmHoKeyC9tSIW5lQumMKMmpLaa4tzsiYjfzgU64SGBGEX70E4Eh+Ug/SjTb57K5WYNhkAwvrg9KW6JeqIvKaacJ1kY859Sas6ncvIIYGkLeUgQhuxHYVFJLLcTXNyPk8xmLY9+cVG2+aISOeFARfw6CnuO2zZLLCFjjRMMzDeW+vaoowEyCN0hyAPT3pyInkljIQ3Ybe9R+YdxPX5doz2FStCpz5paKyL99fXctvDDI4EcaBQNw7Cql5PJL5G+TzNsaqvsB2qGNS7HAzgEn8KWaF4Sm4Y3qGX6GhKxNiRh9qdFj6hQDn1pz73j8kvyjAbT3PTiqpUjk8UpQ4DD6fjVJBbsTzW8tsFEmMH5gN1TJbz20nmBCQMD+tOsIhcIWfDEAoA3Yev4VN9vuraOSGOY4yQx/TFZyb2RnzO9kQxzyfaw6D7mHZfoeauXd21k5RJMxXUfmOv90t1/Ks+GcwSrLyZd4PPcVYe0GoXRKSDfIC5HoxPSlZXswk+aV5GhpUJkhkCjdgFcN/d9aSCCO3v0EkCsGYLnd0JPWrsdoESCQkLKzLbfRv79N1OzWwJDJ5m5k3SDrkMdxx71in17nLft1NJ4RdFWj23EMQ+4flwRW3HdTppMMdnCPLRlMjbtpDbenNc/Z28FmqSJOWWT50i29GPTNbcGoPJF5oXzmMoXy1/h46/hXFXqPm1StY8ureMpJaqwr21zqkltHEFEcUwklLHd8wPNXUhudJnnV4vOtplLNJkKVX0FVY5TajyID5k8+TKvZQepzV2bVfLs/sYxI7IIyD+XFFOUYrknb1Mo2lTVJtW7kkTbtNS5VER/lAAbkrjrVeXTpXtTcQvkSESOD/CTyetQR3D6BZtuBM07ER+qAjjFXYV+2Wn2eOQiZ082T/bOOc1yVVGLae3Q5qkYxWr9PkSWV21rKhLLhRsJOcs5NS3U97c2k00cpXy3BVAwwMdTzSabbpLhHz5iIV2bugHU02fSZFmAe5b7LuyEZRj6evSrozcKbaStcwhJwg25d9PIZDd7NvmQ+c5U7y7dj16VPbac92FNvGqMJdyr/s496juP9HKxWpIVsLuH/16hgubqznVvPZSsmHPHzAnn9K4aknJrmnf0KjWvSVOTXK3q7a/ed74cjS0Wa3nbeUGQNvAbHY/WvTtAmMaFnj++FwR82GAxmvN9EkTVI5z5iqMDy/m6YFdvojSiLZvUOCmQGODx/WnQqqu/Zw+464T+r1VWUU6aXa1u/8Aw531qLtJVYmPYMfPu2nA7VbkleVVLRrJn+MZ4+tULHN1ZxzbDA4AJHYGrnkyTSvLHL5W0DIPy54rtTjKLdRap2O+lKVZe0hqnquw5pZbxtq4gDAFQOpIqNSUDM0agk4PvippVY7MECQAL8q7u3rUd2pEcqEDepBBTrkgcmlRjSv7rtqehUj9Ype05d9NrXv0IZEEIh+dZTIpPzfw81btceQwY+V5mV2e59qbDbG1nkimBfKllk9AKga4R4yEyHyR2zx6V21eVrkgk/Q8mlU9hNxhole2l/l/wepbMYis1QOH2/KCPrTYs27tKhhkD4JLZXaPxplvvKxO45DbjH92iW0iliIknEaKT9a45wUVd2v3Z0x5lGdSkkr6Xtb8Qtoo5EeQDe+cBFYdaLYFzKkyEuWznnAPvU1pALK6jkjJMRUk4UZGBT52Bfesh+zggl1xls1LqztZfeXQjKpOLqyWnW1iOaHykJKCSMgeXI3Y0XNtKsG6QI5OCirJ1AqR2+0eaYydm3iN/X2qv58LwsFlaMqCoCqOMe1dNP2tRJpXXUMzhGrHkbfM00tNPVHFxSLcBZZyXCtV/wAgs5U4Me6qEcc9xG8JkV4nFXLDZ5chWQBwK8pPmi5pO1+h7dKth4x9lKS97cVnPmypNjElNuSY7h4sZAaoZknKBnkTYDWg2J/mjPz7a9P2SXLOMlbayOa8KmLnQm1d2tfqVHk8q4wP4Vp8iSuzMQQUapJIEKlDLwBTdyG5RROeVrmVSE5txTsux6HLGmlVlK/RL8B2z7Y0UciEbhRLZyNKIBHlEakuECoJRP8AvFFWYwZYwHkKSGrpPnhdq3YJw5qVSddxS8hryo6KG+eIGrIh81MB8RslVIbBbdGMn7hxUiQlFOyQBglZqUKavGRFGcI8tWmlKSWqZE8LW1ykcZPlLTLi1WeNlR98m6p3gQWxZLg7xUDyxqkiqhiIatVUvZp2ZzYy04RlaK00sTMN11+8STylWo9RR7aSMGXYHNWYXNvGru4MgFR3jwXDLIjk81wuunU5L/M6MRRhCiqql+80kvz/AEI2WfZErPmMGrkcJSNJWCDFRQ4lTLy4kQ1HNdTfZJFKAIzVvOMIytNpW/E0VShKSqVUrySevRCXE/nO3mxFzupZYh5Uis++WOqnnNcSqFlOCtTTxLbvJMskgctVe0jQTpX3MKOIo1E3KKaW3mhURvKlzxuqRnWC7dMybMVAJ1cBSkmxTUstyLiErhgQtc9KTlJX0URV60aTnOOl1oZs1pJevMYVQRmsDVdKLxqykx3CJXV/ZjCFSOQ+Y61DNBHLuRcSiOu1uDjzxTXocOHpU54ZqotXrp3ucFaaWjYkuIt7u1ZcmhojRRyRYi216Rd6ZCsKZBKK1RQ6cHutrp5RBrswjjJSi7adGcdXD0I05RqNNva3Q86vPDU0UsitCVtwKs3HhUxS7Q7iJ67m501ry2lJkfmn/wBml4mkykg2150qNJNykmrdzWll9JSqVIxUYz2v5HnaaBE22AW5lMUlR23h6KWJ98Zwi16EmmxSQyKuUINVzopS6EVyW2LW9DDw5Lpteo6mWfValKrzXg7p/PQ4e48MtqWoQO2I3jSmap4cS2iL2qEuWrudN0lhcfZ7ojeFqz9lkkfiQBFaubE0ZznytJJdi3g8Mrqcb6tfJHmE+iJa6fbh497xx1BN4dtobqYTRFEavRrnTklVHcHzGamXWiwXV2RL50XNXDCr2Sad7njVb+9W3UbWT7WseezeFX/tGAwuBGz03S/DS3LRSPFsnRq9HTSEzgyfuy1FxpcRR5nGAlFS1SKhzWaPdqSUoRdGCSXbsedQ+HZ9RuWju3dHBrHuPA9w2qbvOSb7Qa9Wn0iWWUsX+fFTTaS9pCEZ9521nUqTp8qaXncwrKOIm6TVoxWr731X6nmkHhS5itmgijz5UlUm8FPLEjCT7OdterNY7JljmIjElRTaQhthJEgncNUqFpWbv1OqvhcMoc820lpqeSTeG54T58e37QaSfQprm5inmUx7Fr1W40IT229o/wB+WqmbV7lFhCYg21vWhHm9yTMcRCNOkqTm1BrS3c8x0zQ5rx7aRkGwPRqWhyx7bhP3d3I1emQeFoYXTyA4nFNvvDqnVZpyTANtcCqVFJSvcwo4OpTpxcZrV6nl6eHbi1ngmYSPbI1Mn8M3bzRiGMbIjXpy6OYZo5OTIZKsppyvfqkkZg2irdSUI66s0xGBpU5X53faz9TzC28GLbTWzxyf6lqdJ4dtY9LgmMPkPC1eiPoO+zgs1LEtUQ8MyyWcYMYknWqi6slo+pUsRUcOWkvsu/k9DzO50Q3qRTOTE6LVrTPCEKQzYyhYV3S6MlylwJkkjierq+Hv9BDSsQrmrhipU7urJWPLw9evOv7GMdeXV9jyKPwvaG582PckyimXmlXepXm4REwyLXqd3oCJqkkcZWCJGpV0Ly4XtxBI8TtRSxVSrfW66EVJYhSdJuNo6XXkeXaZoBt7ud5IVdCtXtU0qyljgWSQOZDXf23hOGJjOZXjBWoJ/DP2uWS1cmLK1cK9ZyULep6FWbweGj7RqTbVmuxwFnosmqxy2ghPlo2PlzzW1NokkBt2STARvl3L0x7V3NhbrYSXkZJchUQPF69c0+HTZHYi7jGTJxnsO2SK5ZV605ukn5+RtB0Ywd5OXqrNPt/wDF0fQVjtVkkyJxhpEK9QfSut0axmYls+QcAk92yeBxUsNi6wgMxcqBuKtu+U9cCtrTbR7OLbFK4QgE5YKVIrTB1alOLU312OfC0MKsQpctopP15n3fVFuxX93iMF3XlgW+761ad5TCrx7nUg4P3SKtW2CJEVCnBBz827Peo2jHRnPyHGB2rqq1/aScYvU9SFemknFRa81aw243+UGQ7Pl5fnJIrnLzzbyGRtiuXYELXSIxeMje8YB+8zdc1UNhGk5EjuUyAo3cmuf2t09Pe7/MrFVZVH7S65NrX19fkcJr9vJ9gMcUY8xjkIvYCvP/EllLKyNKvkqg5A/i47/SvWprFVYxtGTsYkyL1Ck8d/mrn9a0M3Si3TYcn5hxgA964XSlCXNKW769DHGc9bBe7JJdnu77fM4XQ7a5W0mDINrDdGeO9QWemOkszzOZIh83lqvfNd5F4bjRYUMufl2sdu3IFR3mkvaQrNkpKT8o7YrSlVcmlsww1SVOPvptR2fSy628jy3UPDz3WZJcQyLl1P3iV9PwqS30aWO8UkCaMrmMfdBYV6FdaAb+aHzEJQfLjdtz6mrF3oBjRfswMY2gBt27GK6/at0tVZq+vkeHj1KliOejfkXXS7vrpfseY3umXN3ewGUFpD8yJ90Jj3qLU7E216zofNQBSw7rxXqH9kxJLE0jlxIpAQ/wAJPeoU8PRm4jkiRlkJCsexx7VzQxHPNRi7q3yOWm4YiqqftVzvo9/wb17Hl9r4WSd5Wt5CPMXLjaflyevNUrnww9peAxh1875CVX+leuf8IwbaR5ZWOAMkf3gTwKranoBmiEiFopSxVBxg4pwzB8zd72+49mph6tGEpzdpRu35r/M871DTgdOgtwBGisWMo6rx1xWBe+DjZlJIbkyRzHDvtHA/OvTP7Dkt7WS2MfmJLncC23bn1PvSQeEm8sb4iEdvliDdu5ruWYWt5ijW92MVJa3bv5HP6Ro1rYR2qR8OWBDjPJx1rQt9HVxtYkqzkk9ycmuht9EJhmj242Dap9MVtvo0qW8GHKfKp3heRgVzVak8RJU1o3+h5+LpfWoz5KiXLZ69e/3bmU1olnbW0+6QFAUOF6nPetZfOto0EcewyBQJfvA+1akellI7Uh/3chDSF25JqwIomHlybzLuK5j9/Wuj2UfYqNS7fmGX4SjSxCrzfItLarXr1OH15bt40jcHy1ypAbpiuWaIp5kFwTHlC2NvUV6jqumlkBJkjMbgYduDg1h6x4TtpgsplMbhRJ5QUsST7+9c1OtCC57/APAPWcFVnKdN+7a6utbX2v1b1PDdZ0wXupiG1jyc8s3y96rQeG5Jr5knkxHCu5vl52g4r1Q+GEeZZ1hCRh2Tdu5B+lQ3XhFk1ATOssceBHLvPUda7P7UinbscNLHRnKMHJJab93sjyq/8P3dtNlUzEzYjO4cgnimxeHJn2k5CMdgO3+P0r1k6ArSiBgDCh3xn69Pyqe80P7PHbXBQPOJArE5UDjIreGZQkrvQ0ePUakqcre7vbY8Yu7C5hnS18sg5GF9T0zVuPSZjbNEzsjKS6xbeMj3r1abw5FdXkTs/mMvzjHRSTmrEfhNnlMySvJJ5Y2jaOGxULNIT+FbB9fjO6pq7W/bvoeJ3EE9sVjuVOGGVHpnvT7HTZp5iIV3yDlSfl79a9Q1Twmbm8Es0rJIy+Xwu4jnjOPWtI+FpDHbr5m6VCpztC4T/wDXW7x8VTU7blU8yhKmqqV76W8zxZrKdpZd0bEq5VyF6HNXdM0G6u7iApkAuMH0HrXqlz4HW5vhblnii2CQ7OrMW5J5rTh8HXOmpJGkoIdi3yxheMYq6mPhHRI0p4qVaLlTjezt6Hi99o9zb6i8bg4EuwyfU4zU8/hO5SVhH86rD55fjpXqN74Yk1SRQE+4Np6LlgetKvhq5SH7LJLITImxumFQg9/+A1EMeqiuol/WkknLRPY8s/s6aGFbaXKeb+9QrzkkYAq0PDr3OlGUJ88Z2H6Ada9GuNAEdraofn/dJECfQqeKj0XwnNBAY2lZFiP7wMoxtHoazeYRabicrx3NJxhurP1ueT32lyWrrGU+bYJB7g1Fa6XNdeZhCNqFx74r1mbQ44tRUSfPtZfMZhyQW4A9h3q9daKtqqyRphNw8uRPmOcZHFaLHpQ5mtRwzCHI+bdHizWVxAuSuMjB+lSLZXN043IX8sAAew7V7C3hWBFlnSPd5gPmR/3iR1P1qpF4ZVpWjjjxhA6r7d+al5lTl8JrLMKSimnq9jy67tFWKIDKXBOxom7e9V7fT7meUwxodynJH6V6lqfg2O51CN2hYNK20r2XJwCKkv8AwgX1S08qPfFBaqpP3csCevNaU8dCcbrcypY+E6PtE/8AgHmdvoV1czlMYUNtZvetDTtJz50xTz/szmNlPy4C/wAVei23hv7W6uJCyQ5cxj+Eg8DNM0zwrNa/2ikJE7XDyBo/7ucc5rNZhB3V9TV4mDhGfMrPT/M4S90Xfbi6d2K43LGF4PGetZ2laPNfXZIHlRDLg+mK9ls9Ia0aKGQbo1G+Xp9wrgp+FZaeGiRP5Jkjh5Vo9u3A/H2rKOYwleKWoVcVToQtUfvM4q20+81KOaGMkyQzL5chxgKp61YGm3lkJbmRjJMvyebxkAc8CvQI9EcR2sUTsLX5EeML/rcDn35FQahoi3sirC0nBwu5doRBnAqPratZJnDXxCpUfa30fU4MWcwCO/yh8PuHeQ/xV0VhYmNVi+ypHNNgtKG5aM9/qa24vDkkMTJbSs5Zg4QqPmOORmprTSbiCGKK5IknRgwU/wAKD3FZ1KiklJ9TlnWfNrqtPx1/r1OZh0+Gxlmd1MYMjIkhJbbg+lVysuqoG8k4TK+arBcgHOcHB6V1UljFcXhNwCDE7HYucEg8cig6DL5cbshE5JGOOBnjmueVbk/iav8AqxzTxlOm3JK/a+lv+Ac/cRu8VmFBHkBFJPUgdasLE0GpObclBIA4PGMH610cujzXVuCu6SeNssFHzEY6dMVbg8NT3lrDFOWifYpbd1Ix1FczrKpZRfyOelW9tTfJq/T+rnOWzm2vSJmJdoSQ7LyB+FaVzJHd2JiU+Y/lk854BHX6/wCzWhcaQBqCPJnKBUzt+8o4pE0mQKyQxoFBO4Fjkn9e1dMcTP8AhyWlvxNKVatOtyTjZvuc3A9xay4MpW2BwSuGyQeMDrU8Vwbi533GREMhCeuexxW22nQafH58dv5srMSW3N+6HHt2qJ7Q3YQgqxeQASH5SPQmsJ1aVOGj1NfYuEXGLV+xreHbFrzN1DMxiG48JtO4jpXo+iKrWMJndssysN/oPpXFeHtNurO6b7NcBNrJ56DoWI56+1d3pVrPeQzMr7HD/uy3cHmtaOJjCHuxsr7+vn2OulhEmuaPNp3urb7d/wDI6yzLi3RVPlhWDKjdCAe9Xp7kQxBtjGRif3ffBrP050SPA5dSokyxY574rQguV+0sY9zkZChm6H8a9Gc4rWXTfu/I2g5zUaVGokr20tb0+RJKzq6kb0fAGd3Azz9aeqmSeRihOzJB7E9eajBluXbGRO7YLbhjpjFV1juLa4ETmTAyDtkHzAd6yfJye0a0Z3Sfs4KEk2k09Oj7vrYkmuWQo7uTg/KH+VB9fapGOdkr+U/mENgNxj1ok2PFtMZeMdCvzEVLBci0QhczDIUDjCjtXWpQjT5oL3mtDCUJOXM2uR79yG5edrlRGgSMHAIzzj61IpXzz/GclkBbqfSmTSLJMkgJjIBOz72SfSklSBH4GZUYlNqlRmsIckobGNZ+zlbnTjJaXdmn6diS+EvkqVJDjIwG4PqKIXQKEjTy8kbvTgU24HmQLH12Hd75xUdlgxGCRZBlg5k44/Gu9OlCCjJq/kVWUKdanJttSVvO/Rr1JI4wiLnPDABm9ainDpzEiu/JOehyatvdBG2DMkXOd0nOKhiaK3thsOEDkk/e4PbmoliIU7KK0ZjP2VWMsPGpqu7u7+XU44SRJegRwPIAaEjt/OkkSN3KGoIiV2nOAtW7WaOae425jeQ1wRbjZNaM92hRw86ijB62vr+JPc3Eb20TR24kJNV8GJA0zEFTUo3l3RYykSVXacPM0cj+XK1VUiuRqKemuovaQoVYOcVJPVNdC7HOUTyzzvNU3mRWyTlxVhPlkQPxtNNv4Y9kaiMDzaqnNRSS9251ezr1JOrTS9H2CQA2iCNSHaWtKGcpkyRDY5rLtosSrEXEsAirShjdYZG6PmqmuSSa7kQpY6s7OKjfe/YoX0srvMDN5pJqSElrdc5BYU+4i+zvGVMSbzVmzsgtm4fEjk1nKrRhSXNHc8+GGdPGOTTTkmlYgt7l/tCNINiBqsXN4k8uGh53U2F0TEgt9j1BsdXklGBg1lTb+JK1v6RsueUfYzl7vZeY9EEih5cmRWp1vcJthi6bhUVm7uzS/ck3UjlIrOKSQRo4Wt54dS99tNrsdleFTF35ZJOKS+Q5JGjd1wS9Sw3UlnuMhMrk02eUSpvkPINIbhlYsUJQCspKN4vld+rZnzxpYarRnF+q7EHml5zgfITSTXALOId2I6m+WGRxFEgJNSLCYoZWxzO9YzqU25e7d9DhjTrOEadNtp7vysV1y+zcUch6j81bePAQxyLLUPlyEuYcg7av3kAt4/nIyRXTCpF000rBh6lRuXOrJa/IopcD514aMtRYy/v5Cmdm6kjmdkjZjwWoeIGONHHOaFUcYuFS1n27HHGjKTqV6Tairadk9S6I0SN5TEHIpIvJMT7YyCj00utxHfWj5HltVeGSO0hWOR/M3VhTnK3ImfSfUlyRrJLme6fcklukebyYh5QpLnzFtiZH8sbaid3YtvIeM1J87ytsj8/5q7qk24qEo3Yo4h18Rduy2+fQHJeVCxYbadK1pJciSUlhup9s5fyw2QGFVlUTSmWWQxvHHWSxEowV9ka1aMpO0Vu/yJJIILImZ5QE20PcR7S1tcG32TVDcGJpW8xA8RWkmupVK+WnmiKsVXuuaK7v5I4INyrNpXS09RJpRFsW4ElxcVHNvnlCLF0arsjoBFMEOCKqokkX2jzeI2NehCTqU0oJrTqcGJ5n+71Ubq9u39ImSzh3OZv4lpJbWJgythAFqV3EMGSFk3VOP35lV0j2Ba8uMZzq8slp/ke0lGdOMYJJ7qxUvPKhs4pihleSaq1wkud0ZLnFXU2yIttvDx5qOGW3trnZHGME1pUkoXjWfocvK6jVt9L/ACI2JhkUXMHGaiS2SKJleLeHNWbl3SAsYy8qyURP5UMUcmY8iiEIU4rmTv0t3Id61R09NO5TFj9kmzOHAJpG00rCZFwHC1dlkETWjucio9jwyu8YxGwoc5Rspxsz0lLnhbkdk7a9uhSfTiZ0beHzFUt1axPFLu4eStHdC1uDHsLlKbfxiJY5bePeQKyhO1pU7Nx7Gyp1H786bS13MWS2SF1D+YhL06bR5kcNhTITWw8ubmN5ELqDRqUjKYgX6tSjipyn70Ur73PNVOtW5+fVXTt5GR/Z0sTIYf3nlCkktTG0LRkSiQ1pKZWYTIVD7qke4jUWqGNQc11RnzNe7c5pzpU4zqT6pW8mZtzaBWjDIpfbUcWmSeYFniVIyK2raATJPEiBwtIscm9JsA+WK5YclRSi1quhUleaUdFJfijn7vSJUusS/PGBT20eNBmPdFitWfbcF5BnzEFSIIHhSby/Md1raFSMpxXwr9Tnp0ozcqcI3Su9fQw108kt5cZ+Y1HNp6pK255AXFb82+xkkjCMSzU2eD/Ri6x70Y1Uas6FTnmtOnodMqcKtJtK8kr/AKFKHSY/lwjjG3L+w9apXNnHB/pUgLhGwhX5Sx6c1vWIM0zrkYXbn8e49qS4VJyUAAySgb0I74qKkOerGV3Z6uysc1OhOdFqjHWz31V+/qUJLcpK+InQyKOR82eP6Vb0i2kit5Tcxjhi29+nTpViSQ+Qh8sEkDDnuBUsADptJyCOEVeOD3qZVFTjaSHGniKUlWqPa1uifmNhvUtWx5LyvyD5KlgB2zUkNz5ytGIxG+QzHdx9PqaZ9oeIs0UZzkK0e7jAPXAp8JjjkLNG4wQxC9CTWMKam3OijbCz5pcjXutN3sOAV5ZFMeXABjDMcHB71VnhM6OETMgJKbc/KfxqxDujknkPMhUYfbwM9qchUPJ/cHX5jkGnFSpe6aUKcatOMV5/iYaRz+UCgeNyxUjsCfwoS0jMksYH7wDIfuTW0uWfcpVzkrywwQPWmTRps3SkRvzh16cV0U3Sk3S+46pYeNKVnFuX4LS+nmYj6WPNXchByNwOOBVWbSkkHkhDx97YwUEe+a6UognjjPDkEDp81MdIH+XP7oEsxZtpJP4VhFOm+dJ6dgdGVKLnF6S3/wArHPw6bEkOBGXJOFO3kU1LIpcskkbxhhtXew7VuyRJaRI5KgsAB1Y4oeKLy3m2YdQQpPcmqfNPmcnvtpdHjYr2tVLngm4vo7GIdHia7bzUIQIMbehI/WoV0kR3YBR02qZGC/xZ7fhXRKos7aTIJL4Bk2njPTHbFMO0Myje4Cg5ReOe+aIReqVr20sbYfBwdJ1402qivurMwZNJ4XdvAGdo3DOD2OartpcUqRQuCJdxYb+w/CusjtSsfmKFkcDp3/KkVBMoCxCI4O4d25rH2Etdv+CYyVavXXMmk47NXWnd9zkTpEsUDkoTPuUBW9MUPpIMcUEqfZ5AwIDdT9DXV/Y0uVMrbYtrsPmXnjpSwxJZxcokmWLZbH5ircU+VS+Ja/Lt8jWELydaUFyS7+Xkc62iLCAYQA56kqWIx61ZgsUVhHKC4bOD/dPrWpE8Vyj4QmJCSSOx96sWk8cEc04RXQLtSPsa9BU04Wn027m9KM51ZqEbWS1tdNf8AyLPT02mFkm2HO1z0J/Kn/2QBIXQxxFiGYj+LHat9bUOo2EfMzMBu+7xVNA8UbR/c4BL7hxj0rCM51XeLutrdvM5ppVKqjUg2ls7W/EzLmIXkrQiBY9rff3buT3H0qhLprPC03l7HUbTLuPKjvgV1xQ+T8wAk3YUrj0zmqaIk0JbA+YgGMN1HSuFTdOLpxY6VNpclOLulfytf9P1OJudDjkgYO8pBJJ2fMGJ9utVrfSvss6OIAj8qP3Z+Ye9d/JpoEu10XlQB5eetQLbxZcmOMP03plskmu2nRpyV2ru2uljF4P29WLrR5Zt6P0OH/4RWG4lmxK1v5zk7dvX6U8+GVUXSCWRyN0cYmx6V3slg7JOkeY5QAAQ3U1Vmt0hbbJgnbkHb85J9/asVS5pNyiuXp3N1Up04zpyjo121bezPP8A/hGUIjIJjmEa72/u7etPsPD72yo7o7DByT/Ec9a9Aa2kljcQhPLQ9Ww27gcVHHEFylxHiQNuHy/IOeMGuapSUUlCO+70HTy9UFCHK9dfNvs33PPo/DtpbXAYiUEvweMnnODU1t4eSG6eSCC482YEjc3GC2c13I0lHiljYgSbXmSTd6UrWSxMQr4LgJvbovtn3rvowlKVt0keZQpVYynOqlZSbXS3m+78zkn0hTrjOv7yJIlCsrcEg/SrCx7IZ90fmOysT6BTXXHTkfEkPl4YmNVjbbkDHpRdWaSeYI4AhCsp9gOetQ48u610PYw96dCNo+9KTb9H0+R51J4a+2PIRIIEDE+WvU8e9Sw6STIYXQj7KxCZ6kY4Bx71309sLmFETG8sXUsvByvTIqpa2f2aYzSJGS7FJFDHnPempSnGSpqx57caMvYum2nu2rq/5X8locfNoX2YA8PnczKy/c4HOaoP4cDuVRJJDcEmWMLtO0+ma9Ie0gZIgECpJh+fmG4/WnSaMWuZC4CojAY7ggcGueMYuNqiu9/I76VCE6qnThdw939fU4g+GUSMKEKSSRBNknbHcmsx9EEywosEkToAjSnpweRj6V6PeadvmQw7CMMGHb6fjTX0uTyw4QW4QsWjHU8Y701K8W5q9yXByquKpJLvbfyPOLzQFjmeaOT9468EKVTAqxpujPbNEPnilYtkcYyfXIru7rRhfXKKEXfGeN3Q+tW2swtivmRI/wAp2Nt3fMAfWuScE+Xldn/Wpy4Kn7PFT9vG8UtNLbdmeaXHh8y3kbzucscc4Ubye30qf/hFlmsyJHkkCHIj2ckgdK7u704FYlkjJjVgpLdmGAMYFPlsd94BAAE2nlmPQHHpXVhaXsm+ReT7aamNLDKcpKFO1Nt+rvrr5I88h0JxHHHIhtgAAq7eSR0OKkh8NpK7x5KXAzucr/rF9q9EOkxbZXMQ+e3cl9x5I9KrfYDNKfLgBdT8o9Acc10U6PNGXPHTf7+guSeHrx9nGNm0tU3Zd9ev6HKw6Wbd3Vf36TIY0+XaRjjHHaqM2kJZ3bZDfvJGyq/NjPfPtXor20TStJgCRQUj9N2c54qkNJSW2YmJfMAL59QSTWNSg2koenmvkd+YU5VaUZU4rmT17JPZf8A5eHRPJ8uOQh/LVHjZl2guR1zVe90K8ktnR41jMG1wQ3JODgV3MVptsxMyY2jCr97gVJaaXFEokj8syMy5DMWPX3/3qqEaqk6j6GNbByqYeNGSfNJK6WzXf5bnAJ4fTyFlMhQoozsUNyOpqcaPbPDFEfMuIwQN7sFwc/Su/fSzO0reQIyowDt25bvxVcadNbpDEttFNE7FpX7Zxmh0oytOWjWh5eIh9TnJ0YNp+V9rK1jh5dAP2WXyUKBy290/LpUNto9wyPFhWeKUuSyhQfTrXo8disbhUSMRsMkBuhpl5ogkikm2KjuCX3dV54xTUYyqqM3dPY6JYaTpQ/d3lG6af8r7LutjgbzTJYpo7jY0WXQFBjBYfQ96szae4hWbyJN4H2cjaeBjJx/err4YPssEqmAvGTtcnDA56cU6SybcCsflwR4LDdtK4GMjito4f2XK7a2NKjlGnecXGL1dls1b8TjotHEsw3BkHlbEyu08HOTVd7KJGEUaGWR2ZgQp/dnGOcV6C9pHcw/u0JlIIBK/xCn/ANki3swyJH5s4bBTrxwa8qnGsnKU43ZpJ1KSpxo6p3fM1fft59DzefQIpH8xvMeTeEWPd8hGP7tQp4eaOTiHZA58tj5e0lvSvQf7KV5X8uICdGZDleWx3FTHTjcLKjxYKsCMSFRnFZPD1MRL3kvP8zKlSjXnKdS0U3pZ6vvr0W9/M4220pNNmCxxufn/AOWkhyMYrtLZTFZm4cEohIiiC98dyKqW9jI9xmUcAgCPb0BPPJrQs4V2T52HHCBGOePUV6HsZxgopadfLzCjPklOcUlCN7JdUuvfuLbF5ZZnXMZlKjBxsX+tWFujYLtCZdwW3buCfaopyiTwRgEGVBIHRi3TjmpZpCHik+9GqYI9x/jVYic5Ri7Wt+KOamkoSnGm2+l/x0JEuUGZY5PMwwb3HGauM5Kbmje4DYYeoOOtVEdwAxRQM7QEXoDTpbtreBUYFwFCj29DXWl7Vc1nbzPSoTtQU5OyWj0tfs7dyKYRwN5mZkfnhvl59BirVtEHVsv874ZhuHBA71WvJzLIheMeWwxncc59SP4c1HZQ7y7KDG65HPzbvzqbupTXPo0edTkvrVT2T93pft1f3luV/Lj38SJkAg9B9MUwxIGBXzc85HsakSGKBSZY2fd92NP4uO+KNQuDNHH5Mac9M9sds1tzRUlFf8OaVaSdHmqwbe+mrX/AYwzKYmYf6p1yuFOQBTra8EKNIz/uscxup5xUNvJI+yFI8JnGA3QjrVh28uGaRkTyxN5eN3UEUpz5qTvG1vO55sK7coci2Vr22f3vYjBimSOZneMlSMDOMVJIhS2kQAFxwEXoSe/4Ui+V9glU5I3Dam7oPao4n8l08r5426A5/nXNGq4vley2/wAjro0ng2o1rJq177O/Vvuc1YWZR42kkYiVadGzW5IAActUMLGWRoQRsjNTQRvbMQQuStVWm1JKckm9rH0+Hwi9jF0W7re/fYikfyHYRPuw9SQANMJHjym2nCSCOQtKX+RqSK4l82UrgxMa9GnJqlzNXOarGUpv2PvQi3e3qOlLBi2SIw1TQh7jcC+/Y1LbRq9oBEOGpksJRVkQ7CDXHGpG/JIUFNSc3J99OxahVYpPM3jfUZhae5dEdNjNUdvunQkAebUVmsq7IzgMpp4mk7JRkl6lKrKvFWb9m9/UsSKEG2R1MsYqxayBEVFk3uVqoG3+cZ+EBpLRjHEQYv3bGm4c9NJu5rDF2cakdeVNW8iWQqHkjE5TbUnlvCVEUpCMtRQyF3EkifeFSvLsjUFCAFrKcf3Thd/IijX9rrNpOWt2NvLs2dykKAO9K/7yOOZk/esarz+XPIzYXezVPtFtZjaGePNaQcowUU9TCcqlfEXlU92y0XcluZduyJgrhjSu+wbo4xG+6q0xeeAEFUKrRDG3ltbXJXLtWFWh7Pl5Z+djueM9jLlu+S1vUswoqKrRuN5NR3Vv9ph3mTOWp5ViV83GAaR5ZXcpHHIIEFTS53Lme/c2+sqdOUYtuLXLZdmiusGbdSBswtDzDaTszIzVXvWZIiqb0LCrjkvB5iYiZRXbU5eWLk9O/Y8mljH73s94pK3kV/spVHDpxuqSJD5Ycpsw1V8u0WIJEiBFSJFL5UzALvSuaNaN3UlrH9C3iqWHp8qve3TsOL+W8rH58Coo0RnE8AHWrETJFbARR70kakeZHEsfBc041KaTklodtf2KtW9o1qtvkQfZ53hCybJd1K8c0UsMgIkw9TXMJcIUjYhKmtphNbgvwa2p89RKdNq3W5nGnRqzkrpOOuhVE8T3CTGN3BaiEGBZZZdheJ6bDs8ryxDsINTCQ3kcpCeWWWiteCc099Dahi4pyp396O3oQLOHiLriXfT/ADJReuZAN7Gh0uIjDJLGY9tRzSyhvMSNnNc8acpVEm0tA9rKEffdtenYdMmy6SLf8maSLM12iRcyhqlmtQbuC9JMaRrUZuGiuVnMZARq1ck5RinqFSpGl71eSSb/AA0J7mzMG5NnMdReSJZkgIfzN1TPJJ9m835U3rT5o1OxVjGVooVOWq1GWxnTlGDjKLat0ZWeNYpo2KEeUKr2TBXu/ML482r257ybBODGKdMu2beAI91JTUnq9bmkKirS9or76N9SuIfKHmzAhA1E+Z4bduU31ZR2SUSLGnlxmpXsh5IAkIjWlVrKPLzs0hUUpy5PsrX52KCLiYqX822YVZhWKMbY/kjYUscHmho2xkGopo0RzK0nJNZVISlFR5tNbM61Vp01pUSv0fZBbIYsCOXJK1HNE6WqyhJI51anXjSG2jKJId4q1fQfOoGXlIrnp4blSUXrIy/tL2y9hTmvds3fsyrZTloxE37vdTZFHEh4BFSXMTTJsCCR91TR27XLxJJiIha6KNFxk/ab9SYV1Kq4JvXbz7lWGIy+UzxgjdSR2+7dFKRG+avTSvHEw8sF3FVGVnx5sao+aI3VSSiTXw9KMVObdnun2Ykge2hANx1ao4Y5GkwX+dqsXrzJMvlSKUZqkdZPtkYU7EjWqv7K84pXl1OGtiKUrwUmlG3zv/wxUJAvgS6/aStNQmGQKURDirFvAqfvDhJM1YeLzCQgxK1YSalqo/M1pU6clGVSo9b2sVZDG3JKSALSQzbh5aJ5gYVJuKwuVI8wihnDxFG48qOtaSUornv5WKpVHRT+rtqS3uLZRLbtcScLkKmD2IPHOaitTELmVDgxhSwbj7xNHlq9wqmMbCwLNzg4NCwiW18tQgdCefQdqxlKd5a2T0/4JOHrfuZJNOUb6a3bvdW9Bbgu6qhyB229GFRWpjtpnZjym3AXqc1IIX8kAI5QY/hP41Ilk4uVkDhHQBefpW05OVJRcrl831jlc9rXf6kG6aKVg0buH6ndwBmpwp+yO7sB8ygY9KZeF0iyvzoR0b5uaijiZ8nAjDHAQZwMUU6c1JVY2t5FwxdPCaPWOyVrO3l5Ft4/LQqANowSR/UUy1bCh2HmAnP3eBxVa5jYRqVcgtjcF9varEJCxAmRBtzx64HcVyOCTc3Ld2RjGt+8WyutL2+6z6jF8iK/QhPKJIHyrtGakcG4jYhy/Jwm7hcd6p2n+keY8seRncZGz+GMVPZqHhlw+zIGdynPH1rsUZQmpwa00sRHEVYyvUtzJtq35Ci5F1N5iZQpgOeMHHpRNL++VlxsfIyuOopjgwtGQP3ZckFcc0+O3LRSsu0Jk/u26Zz1GKylOcpWbN7wqpqrPR76fiNkSOT/AFg2bEPzlutNhlAEKEBMLgncWQ/Wia3dYS8mJQAchZN3TpSOJIogGPlbm49uPSkqXtGmpadjiUYpS9pUavr56bJDpgoBillUDcpzuPQHpTocPcs0Y3xbQCd22hQ4CpNGr5A5+919RUMl2VmMYjUHIB29MVrT5pq900ux11a0aUVeor32vZ/PyLHm7ZkKDG44PzHrTsuZneTiUrkH72B7VVsojPLKjEiSMqT/ALI7HNTvK86RsYyd7BfMTopHtXnxc3Ud3Z9y51nWjGVSTa2skla/XTp5j4ZZYw+98H5vTJ4qtlZ0IYjYWHyH5jipY0aM/Nj72fmXnmmT2ieZny1QtkKP69a6qPNTqKd0/UynUj7NQU7Ltb5biSf6NthUhEJOQq9M9KkmZEtkDAglQDtUcUyKOJNquACFwxPQfWlMESqXhdXDAoK1daEZKd+/3nE3OlWqVHJcqslbdJdR4XZ5hGMovB56kUoY/ZhLnjeAB5fGfWoYbtobcqI8yBjkleMgVCl49w/HJA4O35Ae+KVFtKVSxNSrTg48sm72/wCG+Zpt+8t3MSOXGfmToWH1qvHK1u8cZQ5U/eC7gearxO7ptBOwMR+dSySvHFGsKBPLbcQepGKqMI1G/aPRnf7WLSrYaTS0bv17qxJdSMltKySyRhWUt6nJ7UPOPtDspcIcKi+vvVa61SaCMSNHIyO3zfw4AHFOhdy5J2iZWH7tMsDnvzV0oSptqK0ZxYjGYepWTpycXu+9vJ7XLudzuDjOV+b3wc1HNuFpD5QVwGBMgU8E8VGlyLaJ5mZchwxG3qPQU65ndH3BDg4BCMygY56VyKShWUU1fsyXVo0abldpaapXt0v/AF+hbUGG0+zNtlk2ktuXqenFVraNWEyQoH+YMJGz8uOcVVt5ZY5i7ggMTnMnrToS1kssiHfHtCBtx5z1xSbqU5Nf8MehTxSq00nLVbPqu33lm5KlyuYuBtGW+faaZNG3kgDEuSPm469u9RiPzIGklgA+bGWb8O9WkkS2fKuP3eFKJ0IHrXbTqOhLTr0OCVJ46nL39Ovf7thlu5t3j8skleDjpkcmka8Ezzbk2HcwI9iahmvpz5qLbgOFDOfVS3akublXmjSMcMCoPfis5ydRxT0b29O4YivHCUly1LKK2/W5b2MvkrF5fml3Xv8AKOKW6iVJFkPPmHaD6Dtgiq1zO9gyY5jUjL99xFK0LvEJF+QIBkd9y88CsfazqVHG/wA72CGLowpxg7uXa1/O4qxhnt8ORHtMgDe68U8vO0buEzLgsVP/AC0GB0qCKa7ktYVbDzrCgKbuQenPHU0RXaStJsP7xMDO09z0rSScI6u7Wi7/ANeZ0OvRjUnW9o76Xttta3yLFyTLIsMIRsbVGWHJPoPajfiHyySc5Qls5Bxg+v8AdqO2utt1bEpsk3MOVKjJHUfSpAwmZpjH5Z3sA341lGu3G9R7C5pKpz06l3Lfy0vcFlLykeWBlxtbvk4xTo1MccERH8ICn1wxGRRbZS7uGJ/dmInePlGRjpTLm4G+1iVMhQVDdsdTWz5I8subR7joVIxThP4r21/P5lmXzWfoXzgvhvkJPfk0/KbmCZB2lAR2weapXF4VjS3ULG4UOyD5fbJpoBuEwEAfcUL84yTSlKdaL5ZJJ9vzNFj6VOc4YeWq3/y9TSaJJLSRVkw4DLhl5OOuKhilMgIURwOcAo/vVOwhlVJ5o5Qgk3fK34cjBp/mCONyUySzbWb7+d4xmtI1JVL2eisedTxUqUo1cTu7qyWjd/dd+9tl1HwxvHcbXAIhQtn1weMVMjB2hEjlIy4Ue+ScDiqcl3cjapGJNhLfL0AbrUjP5F1DLInnhHWUkLyAMnpmqjUftOZlVKnJDnpJ3ur9vM0tyRsR5aYRj19j1qnbRPcO5Eh3sx4aPkKDnrVN5LhvmI3jcygH+LPfmnHzROqoA5AK5bqOO9ZRquNSTb06l4/EOap2ly2067dro0pwY3aVjnbnHp71ZtpglpIX8uQbvlH3cVnJdElN8RjxkMSw5zxxTVlNzCVkHDqTn3zx0rGtUlVVraJ/I0wnLRrRnB+8/O9vOxcTMsshBVMfL94dvSpJ5WdWAYI4YqM9yBk5qm9xt8oZG+Fslf4yB1qd52jZiqE7wT87cEnNaxm+aOit5m+LcK8XKpJPlfRW5utvUlKB4pleZJC4Gc/wY98VLcymSFYicebjA9j9KoQysHKn53Bzy3ABAOKVbuf7SiBDwv8AG3I9a6aWKl7blkvdRgsZToxUZv4tLWuvT5F2MKGuXbI8shxhj2qZljjjjByQjMFH3uTyapz37bDHtV0P3gOpB7Ypsl4JBNHh8NlgTj5QB271nTqyqOWtjVypRiqcVeNvufR37Ekg8mRZ0IfeOTt3Yz0wOtJMxVPOkdcnABVev1rPe5crjkBEA8zb0xUkdw8kDR70QbSwPqK64zUeVwtfrfr5Hn0IU6tVU4NK39XJTL5UsZB+diVLen/6qbdvFZ9ZPuyLGrBhyCPasi81Bm8qLqyAnP3evfNTSX32a2H2gR7C4LSbdoB/KtHXUV7SH3HHicwoKFRRSvt5fPyLtzexrOjyAFIoRGNnU85qykyyxiQSRjC8xr0xWFbX7yTDcRJtX7zKW4HbHHFXbi4RbRlVwSpOEX5QAK5bSk4qL0k7nm0cTFpyq1Vq9EvRfO1y55hTEhPlpI3IXsB0qVEEs2JpDk7cSL0I/wDrVShURGcmPA8oH7xbIPoTQ11KI5IRAoAwSfMHIJ5qYTUZuLe36/qU8bUw9aUZSupNO1r7dPL9C/I0a3ixxg9CHdl64pbIfZmuZHkaUiRTHGPmxx3FQWpV4gGGzsP4gf1pumygy3BljfBYBGfOQo9K1VVOLpvfv1K+rKq1iKUrRu3bW9reRYlu7lP32ESJ3By/yn6CltpUuZUiR/K6ZXdyDSwqRb5KCWIP8iP6Adaotdv9p3OkduApIkhY8fXiplaEW3E3dSNGpGaqOMWl06d79DUkie2YkOgywGD1Oe4piRyTAokuI87gv3sY9qqb1uFxM5luWAMTcrk9gKbFJcW0rBgPMDbWXccZqKMZcjkpL5nS80wqsqTvF6bfO5oW100n7nKxMCU+7tGabdvGkfkruECFcdGLN36VTh2qWeeKMxhjtKKWOfxqvb3RtrbCxs8ZYq0mz16e9dHs6fK1Tfb7zjjjKNRuGLnfd7NbeTMFI5Uijkj/AOPgtWgIri8DOZMOy1QS7I2xxGQBjUrzXEVtD8ipKBXDDDOUUrJNdT6LL6cMOpRm9Vuu6tcsxh2ct5/yJTpXKOMcAmq9jdywITdIEk3Ut5G0k0e9mQ7axq0q1GSSemplTq4dQU6SalLddkC3XkysELpKzVNC7XKPKM+ZG1NBjtl8pHwRTrGMvK6Nxha2hFJc81p3MvZxrVHNVLqVkvlqTPPJPJIYSI4nanQA27B1fyyWqHKQkhdx2VNaMC5Z8u4atIJVZWq6R3XyPTVKm6vs5S5b3JC7zy71KkMaXzDj94cArVO5ZUGEb5MVchut2EKfdFdLcJJRdreXc5o4XDuXLKXK1fXyIlkCohIEsbGq80gR5lMkiQEUsuyaZl83E6U/yWuVlZgpTdXnQUbvlldHDicMsLGnRoyTb1dw8rIZRJFgmpHt54osI5AxVRmRVaNQeRWjkxxxCVOGqqcoypckHdXO7B0aSneS82u19gdfORR5uXVqRttpe7AcoBUWRcpJ5MhGGqxM6SPu4G5qaq2k9dGtB887ShRSbg769myH7OIryCLDAu1TNceVFNI78bKq+QTP5kkjowFRahFIs2+Fy4RaqjGM9Jy3/MJe09lKVNKMrt6dmWNi3QjZR900+6k8qNkWNowhqqiSu5DYQIKsS30wgikl+6orfEP6tFciUl1Moxn7CVeS5OeyQR2iw7ZN80u8UeafO2ngymo7kulmZXxHJup8wF3CZojvRqxUFVo3avzfgZ08DFJxpRtbdvvomJKPJyzDy5MVJHCVs1kjQA4pWnCWuHlIElQW0zKXTzDmlTgoUUl32PRqQw/sY05K+u/YkiQ3IUFzH5lK7GQ+W0nzg0kk42lEkQYFTRQLLiSXJkBrnpyqQclJ2jc3hShSkoTaUdHbyKKRs3mKshzG9Wzcgw7cAIwqKSNkwuz5MUyJvJzBudHVK6as51aSsranmSpxoydrX8+17lyG5DX8ih3+Zqp3k8y3MbjHlIlXHnR97W+3e7VTCPKs0W/fJHUU4KdRyir6WO+i3TgmndXbv6k8y7ow8chETCo7e1Hmbwc4anPG9nHZrFko4pyb082CUERE0403CmmmtO54+KhTxLnVqK0IvfsyzFGYbqS2I3ojVFKvEQiBERNFykjzTyRseWpY0H2PexCSRSVaqXkrR1fU9VyhTjCL6rTzQRl2mLHKcVFC3nRbzI8e5qYpDyld5xJU6E+ckRAQxPWOJoKomtV6Di6dWMHze5EYURJlaLaiKKsQyrDbKE3F91RzKX2KyYjAoL7Ujlcg4FNUYxspaL9TR0qWHbnKS11FcmFSZJPLjcVH9j/cGRdrkrRuZ2+QSbA9Km68hBMjYBq4UlSs03fzMIzo4z4mlGytYSWN7iCOM4GwVIXliEalA87Go5kjmlU794RanklKRQowaNI1pRglJzl9xpThh6Kcua3N1KURK3Qklcx/LV5rUxoGjPmO9RzC3mkSPnCmi4R1EcAQlGjrZzVd2TsbUavs6NT2duWPfu7EiTEI8c+BJmkmgD+UHxIQKV5/s0xLy+aI6aXkRo0Z9jsaw1a5721JUZ042lJSXZ/eV7m38udMuUjC1ae3bAm8scVCLdvNKGRXdxSuJY4C67wAa2blN8rs2UlRV51Y3vYZh9/P7rNT20paInZunaoAtzNCU/dpmkSQxrMgJTNYc0lLkb3POjVjhouMI6MnjiaBpERzIVqO5O8BuQr0sMvlQLl95xUV5tl2g/KkTUUJtNKStra/kdVWcMPQdWEb3V/mS+XGsSvLvl+bgFipGD3pAM3YlOeSQQv6VZt5AYw7v5g3MN4XnP0qs+b2FZAgkQoHYn39B/DiobcZunJa9/y/A51Ul7K8Iptq/n6IklhRA7q5Dgckt85I7GmQT7SyM+wSPuA3dKY58iRoYhkkcy8ZNQwTSw3jxmMmQMCGLdge/FV7CMU/aPc56dbkUpSWq0f9evUlljLOY1+eUqcOW4FLFbvb5QyYf13cDNOgglcf62NwG3SBW6An1pFheRiTkRBid49ulU1CnTtGSfoZxjVxK9p7N/PaxFIhG1pATuYrjd1NTTxRIjnEnmYJY/dBpvmS3EUcSycLuyWwxOTxUl4UWZZCR5h6J3pqjF2Tdiozwt5Qq6Sst+99l5lezBCKEHyDqG6+1OkgQfMSwjOARuPBqx5G+4iOcZU4+Xv+dRvE6E7zmDcC27rUxpOD/du9+v6HRTSjFU5pNJp3fcla3SJFRcYbjDfw1EkHzMhxlSRjd1qwnmGJUYgScswVuo/nUEcsz5TywhVj+P1zW1Pk5lJrU1x8qEnCpRV7PVWv26lZrFI3fbnrkjb04qV44ZPJBzKD/ebbg4qWOQyXO/Zg7cSBmGFA9ahvVB2PuEUpYBdq7ePzNCjK6UWkvM48XShGlKtZJu2+68ySONHi2BCCFyGTPJ981CligYlgAZFPPvVizCW4iGQJASCNx5qO6SS3uVXMkUefu8YJrhUJKo3GVkawwtCvDVKUlb7ws4I4rN2hA82UEBF/iINV4dzokYOAGY7ff1q4v719jJ5D7Cp2fMDnmq3lpLD5kgInzhMfKAB0HHrW0KCqQbqX+Z0VKywkuSDs9L69O1uiRK7YlUK/Kj/Vnv8AWklnk2xOExGjDeR147UiDzLZy0eADyVbkZpSgbzI8uI94H1x71xpqOktxVYyr0pRhZLvaz+YLbLcXZdpP3e7LJ92mRW0cdo3JeJ1LEt1z/hU5AG8tKoIzg7gxx6GiFGuIGRYpT8uw4bnbj0rejSU7czKlRpqh7Oorytfe1/IqQxOQzJJghhgL6U5YVZEdgY3PHydxn+tSvGWJjt0dCXABb5cHHfrUrhraIoT5hZQC/f2xxWrcVaDb36DnKlToqU4peffy9exTjuZJoJEEY8sOyAFeQAetTwwxossyZkGwRncvQg9h9KW3tnhiYsFlTJG0dQT1zV5FKwsxTGFUgJ6inUoxpztF9SsInKilWV+Vf8ABRnyBURBGR8wyruwyVzUa2rzMxB+6VBw3PJ7064j/cGOSPy0Gcyd6fbCVEkjVFy0gyS33sDAxWtpUtWeTSali4wrQXI9rq3y9SB0ijtyznAViG354Hb86LdTINqyYBxjfnLcdKvizjZIw+NwOWB+YNj1qv8AvIZp4lxGQoxu7E9MfhUziqi5vu0seg5LD4lUYJThLe7sr/1+RWubU3ADRggAfMU9fqadbQubN0EmSjEDPsKncNNBGpkwoQtvVuOOuaIkL3BRH4aIru3dweCK2o0Iyp+89SsRTwtPEXb2vp3/AOGKkiH7LtizLIGEjIeowakst8a7d5eRucr82T6c0RQkBS8vllgGyPlIAPPWrHlDzFCRyAoP73P1rBUPZSnTg7t7P8TyK0alOrKthla6Sa167bddtCOa12TM5y+WCH5eRVcWB3mSR13huMqVwPSrG93hwjHKs3O7dkj1qeKI3Vthjl4sHIxg4xz1qZUqyipPVr8jtjQhiVF14K/TtdfqUmtWKM0kDEZyQvzcg59acj4k2O728j4cyfwe4H4VpPBKFlWEhN8zJhvlJAPeqk1t+8i3yqkaJsBdv4v16VEqar8y7bHRHBVKMFOK0fW+l/8ALsRLi3mR3fMZIYPu4JyevfiobmeKPySBKSQuUT5s4/KpJoJYlO2I5ZwgkCnHAyTVyCIujl/LLQKBnyznOOoqZ03KCu9f61OeGAoyqT16ff5FMpO20dBtA+hP/wBarEn+jJGZQEi2tuIXuR6U+bzIbJmiTdKR/qyvzknue9RmF5bOKHPmyJu37srkAf0pxw8NFpb8fkZ039Voe1cb+XcZ+6t5poXcBCqhWdhgqcc/jUkPloqESRFAMFt3qc8YpIbAXBZZUyCsezKntxik+xhLaPy+UGA6KvJxkcVtKjCMlGna3VMKaxPs37VK17q25HPYFJmlil3yupVSV+TJ5APfgdKbaNPF++3x7MkGFs8kjqcelD+Yilo0YOzJ+6+gxn8qCkzuCI4vm+YbG5+vNZun7GnKCV09SeSlKaqRjZrfzv1CKNEtn24gC5YBvQdvyqKyNxJNLKm90VuUVvkK5yMcVoSoLvR7mMAJOXBO1epAwfzpibLiWK2jkFuSMj+Hdzilh5e70+Z04jAqrOEPae6np5vor/1sRwt9qvBLJGSfKAAX1DbjTkBt/OnkBIZj9zqGB7cVM1t5/nJHxIisEl9RgdMe9V97TTGFo5PlYkSKvGR0GK0VNSk7S0X3GmIhOlF076t/j2HxQx3MvmvxlwWPYHOcjNVFPn3LZJRAzkqW5OOPap0t7m53KcpGAwLBR2PHei1tTJun8/Y8bFVd1HIHJqFRUW1da/19/Y4GlWpRpza0u7simZI8OUIDMCoVvTvUlnIy2RhESpG+W8wt0OetORRO4wS+VI56g9qR2ntraMGDz49xPHrjtzVujGlBOT2+/wC4zw9sFUVRJNRXz+fl2FRInuV3uJHG4n+HmnNNNcylNkZMYAwGOQQfWrH2cPFEeY5HX5j3BNNitjBvjM6Jn5j+8+dqqlTjUvO+vY6F7KvGnTmnGN73te73sVz++V2bG95FOC3bGKeIPO/0mKQJJIojI/u9utV8J5UhTdGSwAB7kt6irMwWJAgl8oZChd3BxXPKDUnTSstjj56SjUmrW6N9X2t3BLMCZQxOYstv3DLZNJfoskLBZTAiMc4xnn1qYeYk0KEhwy7c7uVAB46VWmAtlYHlJWKsV9QOKvkblZPsVibfUJRulFJtNtp69LrXQjs0aeMRtuO0j5jjtQ7vIfKkBRFQKp4XOT1NSRWsksZlkka2RMA+VlvMNQ7tk0cLJKm4/KDHu3e/JqZUpOrzU5WscNOEKVKk42c5JJtX1Xe76GayxGWW3W4OE2ohduM9M1NDJJcyrAU3lATmXoce1SyaUbScPIfL3NgFW5OT6Uts5Fz5ROcYG7n71aQcoV7t3VtP1Pl5vlvDELk96zWluW9ldfqEqzQICsamORQuTjPNTm0IBcgITjB4z0pkzpPeQJIQgQ4JVtwwOlBhlllDJcD5AR87DHXg8CqVZRaU3Y9iGCoc0q9OCny2tf7rl4ZMKxL5nmcyK3ZlAzgmoW3RXkuHxHkM/qMjoKjWYI6B5cEAuC33CQKd9vba0bgpOcfMzcsD+FKnTjzOzV1228n8jsq1IwnTpLfv19GWbmeKSSJYyCm1mzx94dCajS7k8/cRiMKAevBFIznzDIfn6qCOo/Ko/tMpmVstuckEBu/0rSULv901fz3OSpUlSkoTk7y2stPO/kWo75PLQnJErHau3nIHXinSPG5O8lM4IC57etVbb99MQz/OrEB37EU6VjFui8x0xgtMzBs49BWNOM6E7SldMqvjLUoqqtNNbWXpYllb7TCuMD5hz3GKjkjEkPmiQJGGJXc3PSki33AjWMfuywy3r701vNmTKeXKYmO5PTHX2raT5Grtct9LkKlRxU/ZNW51veyuWoydsTpINpUAnnBJ+lLdWgWH7m2NRjKdcA0+S4FvbR4TI2ggL1GfXOKguLqeW3aB9sY6CReuPTiteT2zi2ztrSpWWGilztWV/wBX3fbr3OceznS+fqd7VPG7zTDzSRtNSFJra5MimMIGqNklkicoQY0NSp+7CfU+roYOrRvGM1JN3s+3UkuLaK8SSVSS5NSGdLeG2fJEpFMQTyBmhEdvAzVXe2lvI98Iw61s0qqlGUlfpYwnUiq16VNbdC/bpNM0twsUhkZqrSIZbp5DcvETUqSzTeSSWVy9PTMN8gaVHeRadKgqS5W72MsXVhOpTUW0nsn0aYxYonmYIfMdlqx9jFvEzGRo5IqjlVxd4MgqcSrc/J5kXkO1ZVJxceS9lodsPZSUpSvGaskmLZ2r+XIZUzuqNLaXZLMxaOSlIGzJMfzPSGMyQiEEmSJqtw9koykvd6s2ivaS5arV0noQPueFEVybgpToYLhInJk2PipIoJbW3LBAdtLcROJLZI380LUe5zJJe7qeZCm8Om+W7TsvmMkWSO3w6BJYTT5VEwthO5BWkkuXmUMzqQWojSTYitsKFaJTjGmrPXpYabWM5qabvYWOSNN5kchAant2jkKyQv5iBaguVFyDHwXY0lqTDNKFJjihNZQXuNvVlUMRLD4yVNxXJJNtruSbUa8aVslJEqUu8MEiGQxFGqNhPDMG34CS0tzm6QqjjLCnRcm9Iq3dndiKkIOUoR0S+8jtmKRSJ5hkeI0XMbxW0LmUySCaq2m29wbOQGQeYRVxLcW0kJO4ndWtSlVhUvBptf0zx8HXWIXJiIOO+4xBEMRzCTBar8yiSLaiRlEqpcl13SEku1RwsUjBnjCBqJxc0pRfyPf9pUwlKUG77NEdpMWnjRdo5qbDjsX30QxmaSRIyriKmyJJetGsZZNj0ouNSXvtJrscsqydPmkua/4jltgiojHJFTED7PKZHygFUwk24TMZBI0dT3MYxIYzJJvNOparOzsvUeGrOSlenr0uSTRlxkYOxagiddyjDGSQU92a3mQzP5Y8qrckGJ12xpJvFc9KrGOjv8hyw/tK6ktZpXt5FM3DTFJBHiQtSuqWgAiOQ9McMjz75PkxTpIZXRigKODXRywa5Ybd/UyWKjVjUjRTUlvcsoone3k8wlBUMymLaE3pUVtGUktoyP3pFE2bSa4II8uQ1i6C0dtdkKrUp4qDjy7/AJ9SU/6qUxnZJHTrFk8tg0ogLUw25VlkUvw9T3FiJ4k3PmANXPKS9slJq/kaUJJtc+jWn6CwlI08spvEYqGVHuo3IJyKuyS4BYpztqCOLakbxk/u2r04JX52dsKHsIONN3Sf4PULYwhA80hmMgqN7YwzW8KSBN61P5cLugI3uUqNNOlacu04d4WrklVftrJK3mctSpSqU/fjptcSaERuwWQ7KlhhDRDLiLbUc0f2zk5igNMubUeW6SApHip9o5p6O8e5SpLCt0oU7qVnoR8W2C4lyKsXDySzQ784Vahi0147mLFwZYw1S3lo8G0GQkMtaVWpWdyKcKqSp+x1j+CYARsVQpgo1SPvuQ5GHVqoNaTyotyJ/LIar72lzCxMifvCtVyQjCyWr6mVKrXjVnzxfK1t6EFwVhVTC7u++nG3l3wtKCjBaktrSUTNEkhAanXVm8kcbSuXAqoQdvcSv3OTExqQpKcm7rVfgyEOkH7wH94aufOViyMEVUtE+12ly5ch2arE9u8C7CcqVrOT9lKWqbW9z28LUq3hKcdZJtrt2I7kqSUBy6VFDhYwgdgDTJkkkuZkbyxvp81sYpURYxtC04crjZtLs2c6p+0k7R953uvIbDEY9yswJIptwpcGEkBKbBYXMke9XjQMakVHlRtxj8tDUQjUik4vTqYVFKUvZ8trq6Ig3nZzLKIvR+5q7DNbO4Xywj7gCfu4HpVeF3jVo0gOAxAfzD1FRRxuluZJAAduBnp19fWnWhGVT2cn8zShOtgeWtKHNffS6Xp5ElxJjzCqAbQSQq9alQOjmSTOwgZkj7k9Aarpbm3t3d+JVOwx9mB71YFtmAq0o8tGLY3dPTIq8QqcoRg3sdiSrJzml7y6dPK3T1KcBKYaWUiN8h1bocfhVqOE2cPB8t5F4KY65o2skKtw438fxZohSXyxjGOSIx2rmnycySWpwU6tbCSg4a2XyHtII/kj++pGG2hvryKmtfLuXYF5ZcLk9cfyqOFPNtyrZiOSDjpmqbARO0LjYAQR8xzgfSt7QcXyt83kVUl7T95UjFNdWr6kkNwRctneImY4DKcnHbJqzc3YuZNy25+UDHVRwKa0Qb7OuFQIvUN6/Wlt42aViDlAxwRj8a1ShTkkmYRq1I0uRNSd7tpWS8u5Il86XB4MiFeQnr6ZqNISZWm3yR4BYk4YAfgafvjhRo87H6jFHmm2hiKMEHQtuHT0PFccoy9pzU1crDx54+1ney6JakE7vIWBTG5QCWX5G/OluUTzYwTkhcgcYA+lSMYnjcHA3AH5G5z7VWffHLKm8GRVC+Y7djW9Sq6jWlrWuXXr01Tcp7en6dQiYzIqK4LCUODu7CpXiNzNuc4JwzhvlJB9KiWATTKhMgBY7UHyhsDvUpcvMY0j3hVAyW2lSOwJpzinN+yWlr+fQmjXlKHtVaKTVrD5ZAm0Lkoyndn5SMetLbETh5ZvkiAymF4Vh3xVZEAmljcyB3wAH7Ej16VJcWWFjfG7aNpXdycUlJU91r0GlGpKNScW3fW333/4BFczSABJHJDDt7+wFXgwjtif9bG3HLHpVcnrIRkMSMbRwKXytw2DlFz/ALIyOw71NWdKcY827OludGUnGTe7s9vRjJo0vnjxmMEFVHHzfzp1o7wwbYm3uVIYMvfNJbK+yLzU6SABRnI4ojhMaEFx86/ePXH40WhT5VTbuzKlUlUqqtKPvLp3/wCBcLljZygJgHccn7oLEe1SwI18m4gAqo4PQ00Wph2L77j69O9K6F18o5RMlSR1NTVjCUueWjTOOFOssQ6k9pdNH+ZKkiJEMpIgYMrE/MCQPaopXG0NkxOFGcL1B6UssBwRIcYbahVtvBHHTihy6CIknzAqBvm9PWlSab9o3126HdiOacXU02Ssrfp1RDdwLsI8yRhjO9crkd80loYpH3O8hCNtjwvmEEHqamuDudGB3sQM7WGBmiUiFVaPJ3ZJceueBXbKs53i/wCvM8yspSkuVXtt5Pv6+RI8aJBtWTqoB3LtwxPWo2BiaNCwkOAfMbGAR70Ml2YZXfagkAHlt2ODUZjihSILInzMAQvbjsOO9eep8srN+h6jpwlez7N6Xt5Igs3+yXMxkIk3QeWsZxkMTUjWiJKxbOxsAH+6TnpTzahLncpDycAEKMnP40lyJCloV3QukocF2GGAznOPbpWj9pOas9/w/wCHPNxEXhOePLzWelu71u/Iqr5sm8yn5NoUbFGQO2B/DV65BjQToFE6gZdMfvCex571XtpPMdyPPNuV6PGVJ/8A1VaS3MsUkWY8Fg6kN2zXbKrHXm+yvncnCRnFXgnd6vazXZ3/AAI3iB8yR0MYRS2PRh79OtOiZRK24eZKRgbVHGacLaRZJgzxuTnP7zgj6U6aWMQOfLfMWCMsOcYxjiuSrUnKLnLZ2OpcseSNNaK63v6/qFs0j+bCssoALDI7nvzUbsYoGkPyuPvPFjgE00braYSuM7s/LuC7ee9TRywtA6+YpYMATu+Q4684+bBrKo+WXuvc9SvOPsYUpaSf3IJt8Fp5pnaSQkgSJ0zn3pXfc6SuCZFYMSuMGkuAZraBRmSMKGCrnGc9ajcb5YznDgO5CfLn2qZtcqha7/TsS60aNOXtUr9LK4fO7SO0YcoFyeVLAjjvTJ5TC0KrmONfNVh97dlcAc0lyjzTKVEZ3rhjt4HNLCjl1BMKEMF+fPLf/XqHJyhzN6roeNCtOooUow6/nuPMxhs0cZgjEYIPGTRNI7WEgeVo41YSKwwxJHGMUXNvJO0cMgePamUBxk896Wa4dpQhAyFI8sYYHJ4zirvKotEdNem6UHOnPq1/wLFT7HK/lsoPzKpEqrzn86RUCRoNjAbssR12jqevenzrs1GPEpjcoMb8KgIPQ1MpOzM0akEEuB/yywPTiu+rCtyLnfocGEk/aucU1KLad1fTuSTTojBt7RbiwjAxyAar7TOUlMmNqkCQMMk54Qf3akjtnku4nL8xsQwDDAAPYH1FRW4MZmkBYR5PBk7Z9KxjFUoxvqVSrTq4lRnopXtpfbr66aFt4UebAkkRyuJNjDCgnntVWBijKDukKAAFcsCAeop83+nu3lyrH8w2hm24I9RxUbo0Um6JyEyF2v1OOpFc6nUqL311NFiJ1IS53yqNnfq9dUR26FIpRvHXa2WKkjdz2+XNRq1m0cMAjdAQxDrluSelWYvMn3SBzbyIxDK/QjsafcxSiOO3SQDCj5m67u/PvW0fZKqo216f5nDKXPLnp/C9XdWXawhjghVGjGHwCx2nDEjAqxAHgs7iOTCRlDtIYZViOKjQmRJNsYfYqlk7HPX1qrELm1hZljMaHhvl3AkD5fetK8+WHLNX1PXjNQjKnShuuy/NE8E73F/GxnwHcAxlQoIHXmq6W7wTqrgyEsW+7/CPSrFzGbdYI5XKAZcumc5pmySCY4K+WMHe/vyTk1LlKNT93H3bHJClGl7P29R28uj7WHSW8YwEQhI3BB3BsnPHFNkTyoVEnmSh2VdgxlSOpq3HASu0fu4COQ3Xj16daghgH+tQNOyADH3gCDSlN1I2kttTjr+zpxfLrrb59x2DLbGdc5Zim7jhcU6Fx+8gk8sHaQ5boM4xionADtGXwGbd8mMZFRs8t3MZJEDkMTjnBH41rR/exva3Y7ZRn9WUEr7L0t0CZEh85A7JgZB+n41BI7fbUMyAF1BQv/dxVi7UwyRu4HlpGZRuwxOKjk/fXETvEjxswLN2BNcUXGnUvJO9un5nDWp+wg+eWz91WtvbTtoOfHmmMOOE5ZstgAVVuIxDEhyZ34VdrcD8Ka8ZgNwWiyVlI3N8ucniraQ7vmlkWN0UMqmTawAq5Vo80ozSt5GbjSxNVU5R5ZRSvpdNLrfaxDJbJ5UE0Q34UZG4c49qe0YWRBcz7A2MbFXjvyaj+2PcvvGDGrAAs20EeoIFRqhNz5z/ADh2ORt8wAHpVzbcVFLTW3n5HJVxVKDlGnHR2+XmSS6cZLYb3MhJb92qjk/jUNskkN+nmmL5lw4VT8pPGD1FW5XlBXYoLspUA9sdMVnP9rSQ/OQSwIG7v+VZYX2SunFpvu+vY5MZOnQrxnd3jZ6K69G/yRqySxvHEoSQDopVdo4qKGCf7fA0RMsayAuqqMYx1pEaQRfPKAQT8n3eSOtLCQsWFkEkjABcS8nHXtiuipGnScubpa/bpqerTqwrV3VsttL2+62y33fyJN2+WZgMhWJ8oYyfpUt5FDeQK0OzzV5kU/NjHtVeRjZzRiNIvMBK7TJzkjvxUflSNbGISp5jKT8nzbcHoMUc1KpaTe2q8zkdV1pKE6fMmrPTqntfbQkifCqYNw2kDf5fyD8BUtuh2eYspxks5fPb0B9ah8h5YQYflCtiQ/dLEe1SDfFAsMkgHz5Geprl5FNOT0bevc6KNH2VrpW8la3TQY8P224eQzthyOQpxkduTRqjqqtnopwSIjjOfeo8FLRIXOZH3c/3W7E/hSzNJPZmH7Q/kHHyfeIx6V6NKdSqvZp6W0Z5WKg8UvZVbabtbvzvdWRm6j++YpG6gI9H2tyoihAjDVDGqCGWQkbw1JbF7ycozF0Armpz5YJtXav8z7ZrEOpGUUoyl3NkS+TCnmx8saigvylswjy4VqobHu5XhSTJjanJd3MEEqyRAOq1cKNSNpzWlxYbGVvZTpxitL+8vuLFpM8sAV05ZqcU8hyZdwLNUXl7QHEh+0bae9y9mUEmSZBTrvmldrdr7jOmk6TpypXtsx06SN1dCjNUaM89wikrHHtqNJZriTy1fZHE1TwhE1FVdw+VradPflXutaEzwc62HhU2Sdn59R/nj7BLI0eSzVIZGSz8wJ5eaguj+78mFDvApgAmtRLOgu/Lp1X7ii1ZXuOXtoSaavLp6bj7OaTyDLMZQd1Kt0YfnGcg03N0m0GMCTfTEdz80u2J0rKUYSlee1jjxEKs/ZOEXzWvr3W5Pczt56eYiv5jVZSMv5cRLbN9U7ZDcvvkLY3VItzO0kaxyRgKa541HTi4W1Z30XUUP9obu9rdCzJePPEY/LHmVHCBHcvMz5TFVtQYPPC8D7k3U9Ld3kQNcfZ0U0uaSkk1ZsyjicT70Xqlsy48sruH8zZHupt5IImlgROCtV0lO4Sx7Ps6tVNw6XNxOHDho66MPGc5JN6ameIxFWnSTknfq32NOH7VFbSGeRgmKguVNyIlAJdZKhkuWnd3aTy4GWpgGM0YacNEr06XtVNyqa26+WxKVTFczmnGCS1fUkjaeeFwkfzhqmSeNrgggyIy1HLdXDOxziKOoLJvsttHHIT85qpV1y8yVj1o1JRoxocremjf3lm2mBiKxBYMrRDqYSWOGINEgrPkBgtnyTGatPvkkaIYdy1WqUZQlKSbfmYTlVwb9nCK0ta/YsrMXWWJiQQtKGeEFwRJIBVKRpYUh3nG41LbXBikJYeajR1xNVLXsVLHOvL2U42en3jpLt7a7UOVlRjVhbh1njRJDiMVUE5uWMWZIzT2iElxhCXfbV3dO/OvQ1q1Z04rlST7ruNmuirmEZRGap9xeMoYv3bpUEl5IJigmP3qak7JKIZAETdWcFKq+aKaT6Mxc5w/hx99u78uxYxLFKxQAmOoZF3pJcRyCIBqSaOWELGCfKDUy4R085kfeGNd0094O72OV4n317aLT/JlpJk3sioJHQ1ZtZVfKmMSPGaoIx0+zkZgBI60jg228nfISa8aEHCTbWvTzZ2pV6aTrNNJ9OzNGaIbxGpOKdB5sKlUwI/MqhuazgKqkwRWqVPMRg6uI4hJXfHnpJwS03+Ztg5e1XOouLe9+ltCwH8u4YsSiLSR3P2b5MiJ2NU7S+a6hjlEqACpI5Jpky52OWp0m56ySvfqRXqrEQhCkno7fiLNO7boI/L8tqsJP9syTJhwKryN5NxIok6vUcwlEAxcjBFXN0m1yr5nLP6zTb5ItSvbTsi3Fuk8tvNXy6kfdG4V5FR6pQsklio38ipHuRNeOZHzE61z15XqRppnoUIKlBTs3JE0N5KzjyYi8mKhRZY7cbU3zrVVuNQVYx5aR1YSU3CxQK7g5oTmot2s0cuJdVS9mpWe/wCVv1Jo5poZITMY43WSnPIjwnztuxBWfNNLDbkzxgzl6ktne4idyOUlqeapiIXSs+pLnidaU1p/wxPbtNcxv5hEaEU97i53OoyZhUdk8vlO7ZJjNBV5LtYln5IrOjFttNJLzO2mqlGhKMU7rqywZCPKbh3JqpcXMlvAGSOMkGkSa7Rp2lIMbCoUG+EOwKPtrsjTcYO6T7XPKnXn7G8FJX7+WhetpJXIabkEVJDvjEwA2B6oorQbxK5IzSXUYdJJRLsLrWCqKDUIrc6pUqtClCK1dr3ZcS9+zTSNjMYCkemT61Ct808gt9m8k4+Rhx9acXMhZZNpLAYCe3TBqta3cVvMxjJBwQSevStWlCDla7SMa1e0YRqyaTXTrYVJZ3ubky7cKoU4bd0qxbXLmRzIxQgqWVW3bR+Xeq8k73KkL+4dSPkeT73HqKi+dDK0ecoqBv4gTUwccRD2qWiWxgp1aLag3q7K+2278i1dTBYX3SPsPUben0FItz+5V8uYGUbD3B96iuHuWtQXIwWJZd3apYt0VpIZTGIwAAz9/oBUKnSUfadTWpGrCrToqLaturerWpfhRTKWJjJO1h/CORVS4OzYHGTIxBY9B9MdqblZFTcgKcY/hqFmW2bzMdCGGWDD0xxSjGrCTlFNehoq75bum5Rem9mn3aLkEriSKOR4y4J4GcY/KnvjaV42bi6r357VVl1HKEArCA/zESbflH0przEj/WCd2UDP3jWrlPtqZPG879lRS87q3/B7almFndHZRkYGMfLzmnpKscLvnIU52s3Umqr+ZDMQPnTaCf3m08fhTXiQvhmMfBxnuamdSVOaaVkTQqVoRjOEb7p/12HLLO9ztZI0A5+WQY/lT5LcZhY7/nbLDd296rzE8AneikZST5cEenFSpcOY/MjkKArkLu759hVOq+bmjGyaZhSVWtCUKkVe+l+i7E7sVu545P3ewBVK9SDVR3eGZ0Z8RYJyvQn9anuZrl5kkEAMm3J3MFGPyzVZgfOC9NuMYk2j9aqjdJWVmdOOnUhP2dKKsrLQs2dvviKtHmRlL72Xoe3WpZWkiXbIU+XIzu5OB2qvE89uzAl9gP8Az0OTmm3c0t2ys06Rcncu7gD8qh89a6qPQ7qPNK3Ktfy87dV5in/WECMR8AR+b7+tPDXBmCyBXj67xu4Ip0yOh3+ajSEgLtwwwPXOKijla23K7gDnbnHU+uK2pwXs+ZNN+ZzTlUdW8Vdp6aXT835Fi5uRHNE5PKgnvjNCNE8iSiQOcfwYx/wEVWlacqoSTy3GMN5nXP0qRpbh7aCVMgowRs91A5NZezd4KS1FTr1KdeopQ0XXr6fImefE5cDPTOV+cYokuYzCFbJfhSfUE9qrWlwzGQY5UkgbeTikSTehZUkjIYnG3aPfg11V4xp2ppaJfiYyqVkm6MX59/VeQltE8f8ArOI8kgDHINW3+S2JhySTlg+M4qu5GwqwPJ4+XpUf2+XbIqID8xUD7o4OOTXnwkqt0lsc1H29JKnFOTl1e5JHcmXJicEgE9sDH5VOLwX58uN1AyOOMioIp4raIRx7d7qYwHzx681D5ckM5jEa+exDEDoEx1zXoQ5asXZarYGsRQqRd0421XmWJmcFowZIzyw+bp9frUly4SFUMZMkg8syP8p4HSqFzJLd2bxmMkbcgnqCO9aAk+3cLIY5DEPLP91wB1rkqUvZwUmrPqbUaldVW4u0JKyVrW6/15EToZdrQBB5bAkJjnPpTpjKlukce2KXG1N33wMdTUaLNEjZBjIyT0Xv14qKEbppnEhckkhvRfrXJVlVWsWrr7/mbUIySlOzu3Z9vO3mXUDsYkcohdiJCP73rzUUKOJiF/ebPlAVjjAFI1w7PuYgGMFD9cdc0xEvbdPPOZJMgRxs3HXvxXVJTa5kldpbkyiqVKfuuX5/15FyaVUiG2M/aIyVLL0PsTUf2h3BmY4UMYvJOW+Yd6Qcl5Z3eOR1+SNc/KQec0zzHf5UjzIzGTft79zzWkJKVNtowpyxVJpctmr8q7+XoC33mmTDLJGSxXapYk47/wBKjhgR4rs7MgKSNvy9SM4BoyPtLNnzOAE+XaQBxwBUE11PBN5Zd5ogDuxnJyeB3/u1rC6i3GOoSqz56dea0W/k/wDJGheAR+SDgEkonVcADIPBpwwVcLuCbjuf2Iqu0oQxyXRCNEqsCvzcAE4OR3p1hdrdPCwTGzJ2P37jmuJqdldXfc9WpX9vWcbtpK+i/XyHtqduimFjlASseMscjgZx71Xmhmia6iQlyzDeNx5xgcGrFzEjHzo4z9xWI8wdSSTVBWFnDLO7GS4WXAVmLAZORitlSclzwW+vzObF1HSpJRTnrts9+jL93P5rwyKVA653dFHqfrSuhV08ry5flQ+U/TIPBGKohg92I1KxPkM+3GCCewqxczjBYgl0DBJOeozjpUuVpRhaw6VPmk9FZdPP+uosyC4mkE4R8KWbHRW/GieI2yPHJIWgYkvlhuIGBUE8s9veeXC8Q3lmaN+hAAJJPvQWlubki5HyLIU4y2WOCMCujmqpqMkmvMww8vay1Vnr8/P/ADLsVwXeNzgBQCDtOCc9DTo3S4uTNCGgQKVbGeT1HFVLt/KeRlgkKM7KNjGHGckj8KS2kMaSfP5blgAV+Yrx0J4rGVCV/aPR9OzLp1PZ1fZ1INyj/V79n0Fv0k+0oypNIdwfccfd69xTvtH2yZCyfu1bgN8uWPWpWF6lyq+YskB+YkMN+BUQzCrxlELgswDqeDnrWSxE6fLaKfocssO4VPbTvKM3tpp2+S6kc0bzO0HmiSQL/D2A/gOfvYprzCZ2jD/Z3CjHmsF+YU6KKWTJSQxszMuV/iJxyKbZtKjTJNIN+0qfNk3c9A/T5TXe5R5VNrX8TrlGNa0JRtB3vpZPyv8A0yYTn7MPKT7+CuOpx1zio2nM0KiW4Mcrtgxc4jIHQ01F8u2neEhyqEoO4J96fc2hhO0lHkwN0hzv5wevtXJKMpwvLbp37nGqFXDSVdTert8v63LNxfGJlQgSbAcj7xBHrVK21U3MjRSeZ56sCNy/IVIqORnm+0TCQvEyncPukDpkUQqIESaU9yuU+bK44/WqpxfI4Tfn/wAA4JyxmIqRpprlbu+z9H32Lf2/MbAxxuSCxXnk985NWHBjkDlwkYYJHEvRqpmKMpIiDG4AAdzjrxijm5tpFwUKSqkIXLEkH3x1rP2VWTjyW13uetQlLC0pLlu7+v8Aw3qTqTcSqXiQOSBhWGFA6YFKu4GS2by9hIbejbeCOvWoLeV/33nON6zGMbPm4C8Uknm3FsizgDnJIwvAHTFOk5czco6fqKNeqpSVSLcHtbdXLjMVtgokjl6oH5woxVOS5FtIScYCl9+0cjPQZNR2xj8lUEEiBAQPYj602ASvv28yIxLLwwx3NdFP2mqkl+pxVJTVN+zXM09NLoS41URssckAldh/rUYcg1PfXMrxwhY9+ZF6Y4BFVC7pLgINm0sue/1Aph+0eWspnKDPyqzccjjGRXLOhODU0l03PHpYnExnJTu1bZJfdZ9H+pa3pJ5sEchQowHfHT2qvdysk6RoCZMHiNtuR7mmI8v2qCFY0J2HdP3Ge3FRSwefMUAcl1I+bcpAHcGrxEpyqrZW7FL2Dpyl9p6pdUt7W7BPePCYjJt8wOAPmDd+xPNXUv7hEdZEAfcQflH6VkRQteJDIwIMSFAV+XOO5zTZY7mS9aRzs2oE3I27Oec1pywq2VT3UeA62JwdOVWcG+2q69bdbGxDdGN/NkiAQ4XPmdTVS5uXuZlhbCx7gcK24AA9qp4kkSEDYwChQZc/LjvV+EM6gkYdFYF/ugAD096coKn7qXNf7vI9HC1ZYmhGm48sU1Z21fVq1lbXz1C5W4eFDGHD78I+4Z/WrcE0h+zrdgJJHJhm9h7cCqTTXEyLvjimjXJ2BfnXAzUkN39tkJEcu/Z9993UjoQaw5Z0+VTiu2m5tWnXpVpVsPVa5lptbs79b+Y8X13cwtFJb24DbiG3chc9cVYuHeTYIyQjqAvy7c4HJ4qlb3jx2zwRuPlPJPbA6fSq7o08hwjYQH5+x+lVGMudcsV9+9ugTnWpxi5XqNq1r2366JadfuNaK7HkiFogOAcBhknt1qvNcGIxyBFkiRirxNnr+HNUbS6RUVfN2SBSdxU9vQ1LDLcXajZLmNQf4ipz69OK6HGq5uULJJbGeMx0YwhBWTWi7u3RrqvPYrMdloI4pIwgqwimztvNwUdGqjDdCyFxH+7y71eeWSaBCzgSItckKsvaxS1PtMPWqVFKTjsrLyKswM0Xm7wkivU9xcNDDG7+YZ2pnzz2xMuEyae22F44lkkllhWuypOdNONr3Zz1KVejVdGlUcVJbssCJ0kBMsccq0n2zJZXTfcZqilw95cbi/lfNVx5YriEuQPNWSlW/dpOy6XsRhMfXnU9lRi1ZP4uvp+pWR5kcIEUBjU80P8ArJDghFprxD7bHPLKUCNVsxJbPO0KSctWqxavyWdn1XQ2UKtKnKly3UXcjcAwwsCYxIlSwNHZwEybpXxTVLWyMRGAStM067MFupkQPzXM71ovn1sdMKzeIpQm919z0LDiO5EKpvTYKgtrKUPJN1em37JcpGn2fmN6jj8qZnvQJICKhSlSp2mvd/UzTlVxX1iCSa0bZdnvFhvUiwoZ1pPKWNphwDtqj9n+eJJSNhWp72QJMjMI5zioqc1F89NJvrcwq1FCjKTqXl1+bJ7FI7UoPM8+KQ07z4ryQTJ5fWq5lMjShvKjgD1Y3rfuZEjjgffWSrLn31vud9StRjSjThqrK/rcSO3AuXeO3KOwpl7GlxayyOD5e2o5QYMTB87KuTQ7JWSLy3hc1tKfs6y91a7WCUo4qlzTsorv1vYo2EckFsrsgefbVlXKJbAIfNelaRbZS8sUdvHmkQq15EGiBd1pVq1RWnLbqTGPJShCm3p0fbcQW082/fA0bu1St5NvbNwIwoqlPOJpGuATFvapU3ywxq0Q3ua7VU9pFN2s9UkW3yycqre1tfPUkiJa1DSAXAFJ8wLXCoNganOotWz5abHNV7MxJNJJJLCI1NZ03JU5Tnt+hD9vTdPnfuapv7rDyXmit1dC4WKpBAJGeIxBAophki+zGVeImFWUlkeWXeVBespVXCcYQ6GcalJScY3d+onno90imMCVqhmHlsyAuXC021mh8qCWUnJFSCLDwSSGMlYaicZqr7r0Wnz3PRxEWqcKkkk3uJLZhjHviUAvU8oSeKSPB8wtTLa5WMyRTjEe6p/Nh+xyOYIykZrJe2hKPMtUYwrRq8042Uk9beW36ldYojbRPEfPwKZdyp5qCSPyy5ojCSYzI530Q75pt7AO5NdMZVJS5klZdu55j9rKUo8qerd323HXE6rEYmQgs1OSUwssxcAbagmmTUZk8oZgQVJBKWtthwkjVEHUqSSqRtY9DCVIypuFabS8+paSRZZlitwNhNSSW0cXkmCQyI7VQZT5M0fSXyqs+ZI8cUajynFXUbT9m3f9TowkYwcnCTsmt+17E3lRwO0g6g024KEq33HY1D5iWFzHKCY42pWCz3e6KTIxXPBu8ZtX7E1KkKs5RhJxd9E/xH3DReSHO3zHamSb5rdo/LzFUccJzHIhBBapUkNtGI1eOR8VrUm1+7jq9zhi6tSvzKWjVreY2GRIbUqkYIxS3V0C6pvCSo9V/tDXL7pCTAKuyRxpEJTFGOKmvKT5U17yOrDYyvKk5J6309B26EXCgEbwaouIoZdzosQZqnMCPJIVO1CtRXMWYfPPmPtNdEJba6y1PNrxqcrr1Erva3qmi00JmgBj3cSUyURMHyPLLNTIsQqrPmR2FOa7dXjXKokrUc0qe0V8j06soQXPNOy7eZMsq22llYygNRSzeWdjbg+KfaXASZ5JIA8TNVeJheTSsCY3Brmpq6cpu36lVJ4fFUI07O/VE8LvciGNU2YNFyVdwBEBAlRwzvZvj5A+ai4QSrLjepqZVJU4uMl6Hkr21KD9o3bVa9CV1VF3kB0FPuP3eAu2M7qjllExWQRoAFoaEzxeYT5EeK2pOXazH9ZqV6Co0nzO33JEkgfyy+fIGTtj+9uAPUUyKJCjl3dAQAEReQc+9SXYS2d4YM7GwAE9epA9qgiaV5nRRkq42k9wR+NbUqUlGTi1f9CHSrQpUqSjdydn8+pJCIwv2dXMfJIMnVu9I3kK8wZuGjQt+76EH1zT3lSEMJRF5mCM7txHHNMt4hFEz8fJnEi9Dipin7Nzi7XOuWH95wk0+Xv0Xp5CTmT7LI0ZiDjGFDHPBpbeFHuEKjJ2g4LcBvTBpkA81bmRkXvh9wY7vwoSQ2yedCkbun3fObgn1A6tXFJJy5UtSKWI56furX8L/wDB7BswQGJQ5HBUevoajuLSOaZkiBxndnjAx6Yq3DH9oWGZsuSxLs3y7T6LmokV1d/3ZBIAVT3H1rpp1pYd3l93mdGOwtSolq118ttmVBJHbOcAfPjdlTwfrg1bSUWcYOCAxPO09/pTfPB8+3fja2Ww3Ge3NOhL2wdlP3m6+g9auLnV30MMCsPh6PM5XdrbWaZNHcAypIYnG7ID+WeDTUYqXgl+cAnlc85Of881DtFzNKJP3mD+n50R71QiIYj7Ijcn/wCtXPV5YXmv+Cc1OpU92MU1HfX8/kSKwt8ABjEGP7xuhP5k1YQ216+9QC6qBy3AJqtc3xMJiCRxxhskd81FG5RA/JG4HIzspzeIlDmjpb+rnpRxEqdWOnM2u1kWrMtcStC3WNs89AfrRLEiTM8qJmMFgeMGnSFpnX90RgZ3ox69qLn5Zk3OxGwqwfoTj3qaXOkpXtc9vki6N9Lp7JXZTkjnRwj+Y5wpLsx4B/wqzMFcN5YScxqFBOWyPccc0xb2SOUeYpzwI/Nk4Jp92lw7AxpIm0AMUYcn9K6FJuk+WN2fPKre15WqJ9NvT0EhmlaAB4mfcxDllOFA9O9OhSNw0WBlzsMnPT61E1wLezDEkuRhkZt2SetJb+W+wOXR+mE6cVjF8iaSs/U65KpUqxhGVvlZf15ks1vuEUYkwq5BO3d06VG90uRCzxShSNpT5cGpeHhkYp9xSSAvcHtzUP2oHYoC53fICvIwO9Dm4tVE3fyPIxcq8ZKlPTs+nm7liNkjQzor577e3HPU1RguEmlaMFAQ5LbupGe1TtIoVEU5c4B3rx+BNKLcK+/yNiOu1QPl3Z6+ta+2lBXtc9KNOFSSqqbslZ267WXl6AlwjTTIgfzOcKvXj2NJ5BihPmHzXZizELuAb25NR+XHaqHRyZQxQ/KuRnvzy2KYjtI3lQTNbAAlyI1XcT7njmuajRcoy5E0+t+pl7edOqnK3N0vrZd/UtTQLiKSPIcMCIyvc1GmPtQAwwCEsvq2efSludkWJmcoExk7hzx1yKrtKMwmAhncmT5uoUjvXVh050d/fe5x47mhU9pFXen3dVbuWUVNuxkhSNjk7PlC59fmqvNAVtiqmPYGOAuc8D1zUiWnyebL8gYgKq4U59wRU07yu0bxRLFLuKknGSD9KJ8yjCCd0/zOqVOLpzg7p23137f15DElRYdsc+wqp4TsR15NPhhQMhd8pkMPm3E1XgLeW0n+snkYA/Lu2HuMGrcQlLurOVQqCV298duay5XGTUfn2FyPn5ajvZLq1+XUhJYSuzgiCRSwkHZu3GasW8yeZcvNvjJiLojZxweDwe9JLOlvGVcPE4XhvLGOexqmWfcxMYQNn59vJH4V0UainN2TUetxxeJhKlUkuaN3ZXaXk9ew65uYrmG4MfmudrDdzkE9sVNaP5NhFHIAPnJXCjeOBwcmqscKRhDIglJ3ff8Al6c9c07ViL25jARVlhcsI+GG3AxzRKXtbwXX7jljTxdRyrTactdF29S7jzXLxDZGAuBt24IHJB+tUknEdzNG2ZyPnxznPPepl3ShJZgECMAU4UD3qI25SF8/POWDk85wOPb+9XmUqs4tQnp03vfzPRxLqS5ZyVlp0u38vNi3sscM0QDl/NUKwfLYG3iph5T2n7pIkVASHRSo3AdzRdzwoIx5HmSoMhF/vY4pscwRHUoJI55lfy2/gOMEGuibagk3dfmClKnWtKXvNK6S0+b6MSSQWz28UhjO5FPmR/MSAeR0qN1dpi8e3LxH73zA5HAxVgzxG5BZNgjJ24zjp3pBiQtGuwwHLFk/hOPWiOIiqPs4XVtXc55TqVKnLN6X0f6W2+fQhhJaZpEtwInJVo1UMSygD9ascIbUTRhPLBUuucewqrHundiHURg7Bu+Ugj0p0unCVcOR5GMAN1P41rWcalJOL1eqFSqYq6dJpr8/kOvpFt7j9188ih1cvIflXH9adC1vqMC3JeR7l33sPL6LjGzrUX2YXCviTy+RgvHwpHqc1JbRBLlUy0cjKEyq/ITmso1XTinN6v8AHyDC+1r4qcnblkmtL381oQfaGSaSOT9xtc7MLxj86nit0kE7Tkv5oG4xLxkHAxUbxwjDNnGRIDxk5NS2cgRd86RNCCQNrdcE+tKs6jj7ODut/RdjOP1nDVZQkm097W2+f5gsxhWMNuR0Uho/LKggjiknjhEyrs33JUuS+7YBjtk1XlhMl4C0gREUE5btgHr7VLdRvLcQFsbyrYG1s5961jB07Tg9evaxr7+HjKVOLcF3vbX1/MkgeK6BkjkwgzkHOQRjkVXBSHbJOQwyzsPVT3/CkmRIQyod8uFH3TwQc1FcQl2ik4eB1ZSeMgj2960vyyXMnby/I4p1q1PDKmlq9fIspOiM2yRcEnMTLt/nUazb7ch85DbS5zhcdcmlu7dzZl98DugBxt3ZyO/JqKIm6s40YKELB5CjH5cLnPNTyxlaclt/VyJ0cVWXvpaK/k/K93p3XQtw7Lh5I5ZYt5TYvkynGzPoRVS4ZYIRGiExK3Mm453A5p8/kr5TrHFI8hIY84PGQRTkuR9pYvEgQIFH7zgqRVOcqsr09UvvMaNGvRi3OTunpZXj9/pYmUpJD5hyRuHXO8E9qkmZZYstE8YjwQCw5P55qC3uYQC8aAbmOQ2ePr9Kjhi3yOjbZPlZ13rwecjnr0rN1G3CTbVjvo1OSM6cU25q29/mT2wiedQIwpVQCu0KOfapbiPzofKG3DKWMir91B6n+Gq8LC0uZYQRI+cMY5P3gx65xSlXt7ZlaQmTG04XdwT0POKlRlKfMnv53M5VXKh093TTfTs+40iRYS4MZKyquexU+nWpZLlFvchgk64jzu+Qj3qKUN/ZvOURG6Ko3nA6jBqvp0X2iOVpCFcyFBuXcTmqlGraXNo1q/8AI5vbyw/+zYePvTV03e70/IkurtH2PIqA9VK9DjPX61Tnd5XUBP3S7VR9wbnr1qZtNjikKuQoJ2qAvQDn9ar3123FqiRguysp3Hk+xpUK01GLpo+dxFfE5fiOetH3Gul9/kSEFkltySJIl8wnlgxx0PSq7sUdFAjMbdUDbQpH41NNNOwieYKHjlCMRIGDcZHWi7ga7KFEQOGDN0wwI5HBArOU6025U1q9zWbjeFSlFxlJJ3fVdiSHyWPyuPMwyiNc4HGcZH+FQxTpP5rTQzIBnaQozgdMYOas3ixwQgwjZKrFTtz16f55rLt3kWYGSKGPy5MApHzke+ayhSniItp7W+b7Hm4yvPDVKcJJuNm07aevyLVtY/asK5CGRg4DKckfSrsawrkG4Mm0njy9vtVd7gtcQyq5EiqeVww/nUNwxFy4kk27WBPof1qp4iurQiknbrue1ga9Gnh3To03NN7pWvpdu5ZkZrG8e0373mQyM+0rgYxjv1qP7GLhIrnJtzuXZGOrEepzUsiljHMhH2jnZsUt8tNv52jRZ5nBA/2hj8BXVTxPtIKfLeXW5ko+znzV17kdbdLd773XVF3UpG8oK6AIFUuF6/yrPgvTJHJJF5X2foGmYtkn1zimTX3mRFvIBBUKoPfPSo3gdLQRSoYiFGY2woJ/AmrhSqTj+8R01ZRrVPb0aj9nZqyVm3017FiK0huIGlJtuh5WMcY7CnlMCMJiKJv4/wCM56cfw1k288ipEHiimhRgNiD+LsegrWsLgW1pMjSwyTyKMPJ8yZ7A81M51KK5Jvc58vx9HH1fZxpqMEnrbVW316rt59NCsttapDG97FkKtV4FjuL94xITbo1Milge0m6HaKTTiLO5lCxYkKVjCm5Qbikl0t9x9R/aE4YmloknKz81ystbhB9pe0OQTUepTRmMqCkUjtT7uf7HYNdyRs7lqp21sbo2oGMoldMbRilO9/I8vMatTGydOCTlpe/RbCvchreKNpMndWxc6etmqESMdq1nfY7q3+WSNknDU63gNvIwX94GanWhOT5U9OppSrVKLi8RLayQx3KlYiknIqa1nMFy8KJmICppJ3eQl0cRoKrrMbcMrQbBK1XyKFovqjop15V5Sk5aO9n5ouR/6ZJLIpEkaLUKwPDZ+bkIENEsqSbDGQLdBVa1ujKZJRIgRVrenF+zVSLsYrE08IlUrXb2RPIwY+aYxv2VYeHzrBUleOKR3qhHdmEoXfzERqZc3K2EbbQBIz15vK37sn5k4nH08PQ5+Z31vc07jyvOtiiLJIKiQlBtUGcPUIjS5e0uI5GY1Jczu9yxAI8tq6YOMUuZadGY1qvKuaNLdJ/JhNA7hSciACn2szRI8cqC3QUS3728LguyUPBm2UzYkw1ctKUG1SexyUqP7+o6Mk52u79mWHhjlfAgMr7agc/ZrjygFRyaQubaGKImSJwKkuUxCvnvI9wFp0qbp1uSTukek601TUo0l7umo94kv4DG0hqPzHMsAjyRuqol0I7NiJC4QVPcbfIaaVI4zmtal6dOzXUxo4qNWaq3a0GptM0qh/KKLVt5kMSo8WYozUUCo6XEBISRBUMkttb24gBWLcKxr80+WUdW9jup3hDn6J9SSSaWO6hbAe3datzWqpO8lynmWyGs+Fh5Em4sIjTPsLzOBJKfPkFKlN1k4yVuU1qOaqSpzgm3Zpmo8hhVGkAiLCofPE8xkkIKhKYwSa0jgYea4WjzIo5LtfL8sE017slOF+Z9zeVSNFfxE46bEnmRxTZeMgIaZNBlbZGGMio5J432P5XmyZqLzJYoVkl8yONK6KdGppUk9Dkq1ViVKNR819V8tS/cWwtLlfIjiASpY2CWFwh2gmWqdufJmkkXjY1RMySS5hT93iqh7Sc2py9GKOLhCj7SnG99/wAi7lJTDGH3yE1BqEQRlnI8vctSXbBGSWOM+ZbSVTDFr0mRPOSMVrCbTag7qx1Vqipcrqe8m0r/ACNC3tRZSzqpieNmqdyhjMj/ADogrPjMly+QQHMlW/sqSxFfN2k1zU1CFV87eq6G9CLmvcTaV9/mLbJsmUPJ5h3UkMbxyssmSCai+2GOCIqqu606Gacg70G8NW1SlGWqjr0Mo17ytB8qj71vwLkKozmPoAtRNplr9mM3yksKq72Vlkh8v5zSR3iJKLRp/L3LWUYVEmpOzXQ0rVFiGmo63dvVlmSVxgRZCB6mlQxTriWIIKz5xjznMW+SNqmlMdzFG7ofPUVxqm6dTnjq1uYSrV63NOvGz6pdtESIIo79Ft4FQmOm3DmeX5CMI1OtXBeOAgBCtUnSexGOd8ddsXCKvPqVzVcNQhKzbv0730L8cKBzIMISKbZLshafyljkFCWwjYlQBIaju5HhSKGOMy4NTS5p2pu3zLxE+WHs5+63t8x6fOhkEYYsaD5hLCUDZUUEontIfOASQTVJeSuIo5HRCUWk6s01TT1en4kVqbwtPnqvmdtbeQTDzFgiSRhg1ZaEww+SUXlap2yS7UlKK7g1PmXzldUGVaoq1VGKilpcwilPWct1/wAEbaENchlj2fLUaOEnkcCOTfUyTi4lmeN9gJrNIa281ZEMiCsXOnXqqLetrEVq0qeFTpu1n1LyQFHYyYd2enPboZtmd6OKq+eFgKnAEZpUMk0ywR5DuK3S5I8kXtqaVqkcPpTacpK2nmXZMR3OyF1gBwST14HYGi2QpGjxlIssc9OSOlQxDM0qjcghB2Ybp61TOXeMLwBIrDH8X1xSlNyXLLT/ACJpYhSinBtN39E101X4l25s0Tc4cF5OHG0tk5yajgtRAcqmyPcWXavU46Un2mQICY8neQH29B9KkskuHRRbzrAGbkhefy6U+Z1aapN7PXW2hpDknW9pL41520/rqCKsJZ+Ej3Atszkk9sU2K5ihuRIYIsjhA6lSPpmkv44YYWORO6Z2pI23J7k471WjO6FG2ZRF+/uPI/HNKSjTlaD369TGn7SlUVKKS1vqt/P16Fh51BdpBhFG456CpYGbY0vCY4BEfBB981HnzIYkeESRHHBb19hU8t2joI2t/L3sqY2mueErScml8zsw1bE1ualVmuVX0aSevn27eZDD5cK5Ece9j03HOfenz4V9ryBDu3Kqr0yPU1Ftghh5iEtwhH7xlK5wagmZ9SYwpgbGG8CPgqevU1tGoqUlfVW/HuebifaU6MqU0m5NJWV9e6/zLcf7tWUIuW+Z9rDBHpkVJFF/o7LEBIMkE9/1PzUGRmnEUQ8tNoXjHyiqlu826QbN7qSVz8pwPoK0SW0UdzxcME6UK7T0adk3a1u3QsTLFG4UnYH4EfHU+1WBPA8PlMm8EcnbwpHpVCa2WYCXYwYKGJGc59+KnkZlfahOSoDZzsHv0p1at4xTnaXbzOWdepTlOaXMnr5tMs+Q0flxKMx7twdV2kYqJxhwcZBzkhu2fxpguJLe32eX+7C8F17k+uar280jyrEsOAi8v2OPSsYyULuX9M7HiE+Sm0076p7+t/InMQupgisoyBsZs54/CmXMyQywxTRJPOWIOW3DAHFIJjNOA37twcLIHOPwFStbmVo84LopOdvcj611XhBqKd11M6HssQppKzTurrRvtfoTOUktUkEUaIASE+6eR171COm1pMBh13cD9KqzRGM20fmIXB3EcKFx6fWpVt2SaR4zlJWK45571z1oxlHnjLrr39Dvp1MU6SpNrvo7teVyV7yOB8x/JGOuPlzSu0bBnmk+ctuATrgUyFRdkxSRqfkYkt2I7VBBbzwltyHYeFKsMKD9OelOLhUsk9exw4i7qxg9U193n2LlvHE7TTypvQEoCvzduBipN4kXfIVjK/d6LgD0qm8hs4XhUZ3MWYMxxk9DmkRY42IADg5Pboe3euetGbXO2/n/AFub03GnFNWULat9/TqS3KD7M8sZjlPmfc3D0oSBGhmlMYEaMCNsZYn6Y44NRywCaIPDAiFGDBG7rtqTz/s1rHHFGfMdDwzbevNbUKtZx31enyOBThRcrpPlSb307O3fsSlNiRl9vkYDNJtGO/aq9wsck0aiONDkHzAu79KLlkms13QAmQhBHu5AHTpUSwmGXfH5ZDMEX95wOe/9K2oSpq7as9v+CLH5peqqkLuLSvZWe+3a9i5NckBdgAwACB1x6n61Wk823CSGSJyWHO3noTwaqzaiZXWHyJfvYEgj+QenQ1O9zJBNEoj3oi8h12kYGM1EFOo1ZvTucLx0MRWnKrzWulonf0supYjijF00akPAwIJOM7gM5NMh+eZshI/LZQpbGScd6eLp1KRtxLIgG8ffAPBPPpUZmjTznkcykZBG7rzjtXPC8ZuU3fU9GNGn/M7KWrb1u+luqC+LmIxRbgSWLHse45+tWGQuWwBk4wdw49eDVSW4FjMI2yI3kLKVUtgdAKNQdv3yguHKqQeeQDz1rtg1ze/otyqmIqYmU6PMkoaa7enq+g+HL5XyI0k25IKjpnkk+9SRKz27OskQJySDnqBTL+3l8lXt3EfChTu5HPcU2OGaK2DSJDHuXDyqxU89eDWMsOoSVWlK6djiwk/Yz5ZptpX/AOB2JFjb7DJE6M6Orq5iyxz2ppdkjiwVBjLEvJlc56DAz/dp8EMsqLMkoePJKhPlPAplxJNFulkQ+XxgBfTr/vVx0Iud01azPRp15Qpe2V9b25ldjr2UP5Vx8gMewtn+7yTTraOOcRKZFidmUDrknGe9QvKbsxKUZy0I42nHTB4/WoYdP8gswlXzIQxJb5csPxzXZWl7OnGCer20ujWFSp9Y/dpST7+l/wA9C4twkknleSgO0MZGXn271VuboWiSRlN8LbjlPlJOe+KdDthJkZC4BB+ZuVI6ZqPUX2wtHkZkctxluBjOK53Nxbp1I2T/AKuc+PrVZUFPmUZJ22vbya7D7K8Fz8gTy5znP9wCo7tjC0SyFJVOQqjOd3qPpVhph5yNFGBlwmznO36VHI7K0JA8zdMNqbdxACnP51cUoRSve/5CpzqKhaEk3Hray83/AMASaWWCby8EF1YDcv8ArAQOT71MjFGgZZAZGXDfxYOfaqcyG+mWfLKF+Ugbtgx1poZFuGExEQyrAhuCB0xx1rspyTqOLSt+N/I82lmNOM70W0ruzastr3+eqL0PlwTIpQnA3BWxxzxkVXa6IvHEYyfKfA+8FbrxigSpbWCXj7y+V6qfm3Hv9Kffwubz5IhsK5wnzEAN14weRXFS5YRlCSbv3/I6cVVrPDutBpqVmkut9n6CvsuXkUfOHwS27uRzmnSxtNqCbQpJQshdt2COhBB70xXa4dovKEUQHLn5cf3eOf1qG4eZ5oSmUAXywyY+761pQpTU3qreZwrGVfYfvlJxT2W//DdS7ZKiwmM3A3hwrurBvnHqTzTZpALiGGUx4GDnjIA5zzUJEjWckygGRFBGV25AHSq9vITcvcSwAnAwJVGAc1g6jlVVOk9Ove50zxEq8Vh5rV6p9ord9vkWYf3byGRD5u0IUbvzkdBR5sdvaqwGPOP7wBfugcd8VLDcyiEy7MXG4Lyu7kgnrVdSmyRiiyyqoPluvGT6fWnarOfLKXu9vPud8YVHCVGU1ZrS1723e3UmS28rU1SCLzEMQBPPLA84qXUng2RSGNI5MYjG04yD3Oar2c00dshhgjG6Qxky54J5OKyr8ltoJQIjDAg7sCeea7v3alClNtd2u/p2PNzHGyhh5Jp8rtZpOzt11/O2hah/dM7SB8uy9cdCecVaeSS38o5MsJY8FeYwB0/Cq6TRvB53lfvwhOXbaAABnOKljU3KxEESoq+YqhuRnrU1cRzctNJadyMK039Ww8naSUld2a62JEgie5Fwzx+eFIDbhkofXNPvwp8mEj/WYDhewqu58tGcYJCnBLdiOlTHFzukXe5UjlF5Kgcp1rm5vYzcU3by7GtaVSFB+ypu8XfXq+r/AK6AzfZ/JxtdOSOnAHTih7mBbmMyAEuScpnBxVZLgQ25Tyth24Ds27vjoRVZbeRZEMrjzFdkUH5TtJzwK6oQU3zybXqZwxnLDmnK6Wj737LyXYvbtpCxxsRgqQF5A+pqqHDM8gCgqxQP93AHHT3qATYDsw2MVZlYrxg+vNQRXAYlwg2bdhEecH14GacP3MZTT0X4+Z4FbHe2hyU5OXNe6a1Vnvfp3sbTSokMKH53Ch8cYx7msx3tIb3zvIiildQCdvAYnrk1Ik6mEpE5kGACGUqMfiKrJHHPcqvlhJNzb/l6qB/WuTDSjUjZXad7t/nc0rV5qMOVcq2Tvdbbf1oXptt7DFIMOcHcO3B4PFRvHm/Z3jj+zrtUGVecnuKjjaaKNIQVgtlUqCmf1NR2kbvczOufLXCqGfknOScVUIyhrF3tt3+XmejLG1qns6EEm37ui0Wm+vTe99O3Up31q9vdofvKSBGgxsIz1wDWvNayyRiQSLviXDFvlTHoKTVp3MaiPAuUGP7uU6k545qG1E7xORK8UAVmCOxwRjPeuxwnFKok79b7/eebHD1Mtqzw9NuSnronZaa7aW6foNgmtUUNGUHzEEFiwJIz2Iq1cTRTQoggToTsEYwfzqm8ShgzR5CqCZvQkZ9KS2vHmwZTtG3aJTJ1B64461zVpxpy5023s7Gbozw+HceZRbWl7/dZjrGRbqWIswgaNykijDDGOnWrb2CJckxINsZILRNyvFVLK2WG6j+8VwdvzHBJ9eKvCd0uFQRlAI3BG7gDFX7XmtUpPf7/AJ+Z34any4FKu0m1ZNJvX5fd8inCpWMSQ/vCFIaQt+8XPc0nlHyibhCiLhVPlBixPvms68n2pGjR+ZGDlUycOB2OO1W9MVr9LmSRjFawbiIt3Ax2HQ/rWlRpyXO76X/pHydPllWjRpN6K0ua6u99t7bdfzJI5It8xkH+rNCSxyoxWQRybqjhci4dmgeV3qxcyl0QQxFnrz51/q8VST8kfpEoJpVaUdPzYl/dRpAyzkxk0W7rNCiBAAq1A9l50BSVhHHG1PWdIgVJw7LXdHERhR95u/kcmGpTxmMTiklFdOqW5NLPfPIrpIZEqCR0iIe0Mck6inW16VjMLBthFIsOcA+dGTW2kp25l8jGeGvPnbdm7q/RlwXaK4k8qJDKtPCu0LSgkkVVtsfZ5gRdRruqe5YpKIY0OxYq4sRCUNIytb8ilUqJQU4e627+pXh8lbXZNmXmpHYGxjeEB5RFUW6SHb8nlxKasGRzAspCx1olUhSftJWuTzQw1RVpR5uW8UvJu/6lMajJbR4MYHmVo28i7JP3UYiFUPJl+xCOf/WEVYsIfNUeWAAKznGU6Lkmr+fcnA0pV24qLk3ZpeXUEmlspGEMYKJVuVTc27ebwd9QQj7FcSSgPcSKtP8AOS1CvvdzItKNSpVkoR6an1dHlp05Qle1rWfREcNqkW4CMyEUy2uPscziUoUzVs3LhWARChWq4CJM6GMZ3UQnCo/3lr9zxayjhVy0Fpp9xalurVblDLIEJFQ3kgv1nkWM8GooIX+zIbjLoasXqDMaOh3vUU4ulVbk9+vax0Rc8TTdRx0j07soXBkaYbkyKspcMUs45Uj89lqeBGljiebKNEapzQCGKaWVJAYGr0pqNZxjJv1R5VPC18PTliebmuti1buiI7iOOLBqKS5iubTMkWJags499ggcmSUNU8MBu4cnBPmVzxapTbv8J0U4Va9KEYw1mtbkkkilUhuxHkpU5It7mSQEKDTgTBH+7BkfbVSdUi2lklkeWsop6207nq1qdWk+bldkru3oIjtdSxsADGVqzI0V1Nm7SMgLVfzCbhHMeClKV86ORJo2IkWuWtCcIpylbt6GUMRTlTi6kVPp6kD50s7kjBiIq8kweVhK2Sq0sJiJicpkMtZ3npJKsTFkCiumlKpiE25P3exwYulKjOlVwzSU3ol2W5ZlLlZpnYGICtC5lSG1iuPl81GrOu7ryJYUlQvNUluRPby7C7M0lZTrw50p307HfhHBxrexbU3e6f8AXmNd3t5ESOX985onuJo7kQPL5EkiVISjPGHGJQar3AWebJzcOxrowlaFWajJWTT1PIrYadSipRk01JKy6k7yshjheSOV4Xq3MhfzNvGXrMmjm+1hgkFvbqtT3Be2kC+YZZN1TSrQ+t6Xltsep9aqYepUi4NQVl9+o+Vh5DSM8flEUxLpI0WGTeNzVZhiMts1s8SOjLVI2EUkyLM+x5DXXzxkpS5nGz28zlrUa0sLaklzu2/bc1EGZQoOZGam3ClLiQcF9tV4Z/J3ssYQhabazS25JAD7hXm+9zy956d+7PpnTpxUeZ801a3lYkuLk2yKZGIAFSTNMEURW6nzDVO8WW5czJ5SXANTQmO4umVkxGBW1CUZUmm7tnlThiU7TvGLejXYdLD537w5ildabDdsNpaMfaAalE8MjCNT5jAVWvAEMZZVMitW6qKUVB3du50QlPDOnVopa6O3Ykt9TjikVd4ilD0SzJZsqmONwTQLtJb6OWaMCdTTYCkFzFcBMRlqwdpOMpfcc1STqyckm7Ws+yLJ33BQPgJvpBh4gBhNrVTmYu6iPP3qsWcf2eBWTfJvFOU4xTuktNLnHLFzniI0oxfLs2/lYGjaxEqPE0ce2lSaVJvOkjWNFapfL2JtjJLhqrXks7sZREjlVrmVPmim1v8AkdmIlVoTnFRdrW0BJxIZPLj2FBRbXSSWzlrfIFLZwFJjIokGBSQyBozAY7hNxrepCEoOUFovzONUqtKN5VHzPb0FwLeWNZkEkDCormd7S5lT7jipJ1VLYF/NRwKlE5beLjqUrSmpNc7e+3oc05QnJRg2pStt0H21w195i+WEg5XLZ5+tRInk/OEEscoA8wfLkgf0p1tGHfERyQcHCjP1qCZ1tppvs5ZoFwSS3GcUqzjpGTs9z3adGUuSrePuuyas0/u2XmWcOzqqeV5YPI3GmPGTIhgxHGCCCny8jrUcxkhbeD5fAOO2D3pYJY2xGfk+YlQ0nBJ+lOcY3jJPf7vuOKsqVOU41Yu9+jstfPovL/Mkci0t8He+Mt5ncZ+tQoI0BnX92iKMLzySe9Ql4y0kcmDt+Xaisp/PNT2UaBMRpGmzAOWLAj3z3opqUIqV9evY1pYarUgpc+yfXr087efUXZsDiIx5LA7F7j2pkm/Ay+HAB3cYyKldF3NiIB1chCucYPXinM5SFpM+YMlsN0x9AKUoQqxftVq/6+846M5vndVJLun+FulilLNcosIAj2OpL7qlhlMc0UkAjQlvmT8KjMg+0qYhmLIyHU8cc1YlkVbb7siSsxKvtZQPTpkVSTlBwvoKnQirwjJ/fdrs0+25ErvLdTL9wAgkL7jtSy/uMPb+ZJIFJbr0J9DUkSbJjCSXO0Fpdw4PYDpTTdhkERQRSKWIy3zg0qNJ03GondM9KsqEYKnK3M1ula77W2/4YW2vZJ0UOAj8kfLtBA9aZPd7jNGEGUAOUY5I/lTZQGl/eSuHdQC/POe2BUkiws67QNmAGZV5IFRUlFS5+XRbnC1GrTcqjS5brRq/pp2JLeaOSBnYEDdyq/N07VJbEw75DgJySjYyv0FUHkBjmAjUP0O7Py+hqz9sigg2xDkr80jNuP5Gt6soSp8tJLXv+YsJO9RupLma206f59vIkhnHnIrxB7diV2ccH1NJLMCrZT5OSEK7QB+FIjExBP45BydvHHpjmo3XcyeXGOm0j5v1zWXuQmqT6nVadejKdOL3+d72+7sSqEkAiyJNoyCG+6pHU/3qdbyBLbyWLOYmLZTPGeh4pI4JmkKiMxCP+FfmBJ/Ws+ZzAZDJHvd22jHRcd+cURUJaJ69O3oKpCrhailV2kvl208i4s5JLSSYfn5T/j/DmpD5UqkCPzdgDDf8xbArPWM200ajO8EMwZepPpwama4ibcFMkdwSQoRjjPvxTgveXu6nDR5U7y32e9n3SfclsGHmSAxxkZHCybgc9MZq42NivGBhR8xbsQPSq0IbZ5cmUuGYnIjLDA6egqp5eyXY7/eYhpI88geh5rpq0oTUnNuy7fca06lGnHlu2nvd7PorfcTum+UTpJGBnyyu3b296l3F128ebGSy5+X5RVQsPNVYo5JI8/xMck/WrVxGZJFjKNGGBj3K248muf2lKHuqWnT+u5wQo1nRdTlV79evZ+l7E0LzsUaS3jDuvPlZU4Prmoo5HW78pN7+UoPltjJ5qxHF5Nm0ayP5eCuGXc4B7jk1GieXMCud/GGaUMWUH0x8tc3PZyd015ns/U/bulTla61dvy9LlCS6IjChBjoIj/eGetSXbmK2h2JC8jMHxu5AIFQ3pe2kbYiHLA4XuSTkVZhiy6hz+7KZxtG9VHVDXZOrT9nGU/dS+886MebE1aUbp9d9PO+135FZ5Dtl8yVRcIob5ZA3ANSKzN58aEmMsMZbrxz6VHNbRRDgDeuGVljLH73oabJKbmWV3iKJwQX67geT+NFKaVSV1p/Wv/AMGnGmuVqWut97ev6hYyThI4ygeRAcmRjw2avmaa7PmXA2OuQEOOn51StmF7enzk8tcACY9DjtjNTXUzIsp8sfZ4z1dSrk+gpSfM04pX7MnBum4zknzJSeuqdui87FpyXBSMk5IXBzkYqre3YeVgHQyKhKqjFvpnFJBOH3DeYzGCwPmHr2oeQSPGxjSMsdhI+U8+tRKM4wSSO6raThKLsk1fRv8i+JDNbkNIABwr+jYzjp3FRyXHnKqtEkcYbgTx7sEjIOQe9VUYvbTRnKZB2Nz/rAMDvVaKSS2hd7hFlwdhP3icHHIqFRnKra+q87O/c6q+IjhoKM02mm726LrbpY1IdlmZ95AO3yot8m4gd6je4a5zGnBX5flxg5PPv0qKJ9ltIfL3uUDHcvHPGeeelKhRSS0akea0a/Kd/FYe0c5e+3fa/T5fqYRddU6anL3UrrSz77fr1Jo5lecLEGJjARvN+XoTyc1VllEsxfO+NmCH5fuseTiiSEIGSKAybxgybTjPbnIqAtFNYPEuMfaSwwpUjC45OT/dr0JU1OlzNk14KMZJQ1dr9r9v8AgkixTh1YeaXCB923jB4xirRvAuYiI9owXkXC4AH8JHt1qkbrmG0UiNmIwSpywJ+4KiuG24MaSOJAFA2+WgA4rgWs+aS02PLpWbrexqNvqk9E9LK1rpd+45ZjDCDHKZTGxY7G4wemB/FirMM8ZMJaOQyOpJThc89TmqIaEwTNJHsjVdqsOvJwMEelMhYoVkcnEaiNH4bPGTmuiXLKPNd/L8zhhRnTqrDzptx0bu9PNWtZLsbLpFcWMQkgxKQ5liCnYDu4zzVSzlkghwc4UHkN0UetR2kssRuEuTgEvIoWPrg8EHP51JZ3JhyZIxLI0TgoynscfrWUabUZQnsjrjOnVrxjTTSs1psl2/4FvzLDzK43bTGWYZJx2PFRNcCbUcRJ91lVsrxtzyPxp8UsTygRhxuYZJUt0PII/k1VpgEmlheCXeVDJ8p5JJPJp0NH7ur/AK1PVqVKijHltZ7tb/1/mXdiO7rHF5eFK/Puxu+lVdNMi3McNxHhHcFju9PY1H5T3DvnzQEch9u7qSO/FEUbx3McZJ+8fKLqW4/2uv4V0Kkpq83r+qMMXXs6dVxa5nbS2z/mXYv3EhivRAsYxy6srfe4PJqtpwuY929IzyMgyFTwKZeI8zki4BjCtH5kMY4OMhBVO4JayP8AqxIFUs+3rjBPPSsPZTs3zLXq3dGs8TRpVF7aLSa082uiXa3U0rwgzCJpTBEXDELKWJ4PQ1ULO8PnNGDESowq8qCDxUdxLLHKIVPzhVbKZwc5zxipbdxDY/8AHv5j4BkiVdu49n7mjeSndNPt5dTza6qY6p7Oz0Wna3l+qJxJGlnAqSfZ4I9pc7uc9wRg9ansrwWFxchuY5R5gYfLtPpVGxFrHK135FxJE6FAJMqA5xhNv/s1PvTJLC0ioqQbiQG3dR2wM7sV1QnGpJWV+x2UWqVD6zOKTgrW8l18k109S477HlLuAjqB5YxwSeoyKWOdJo5kkjiE8Sttm28HA554rK0wy3WVY7GLMxLKcbSOOvrV6O4CWm0eWC5JC7Rznr1ryJxlUkqck/dfQ1o1vrWHeI5XGM9lffsiO0mg8kjZjAC/vl79SarfbXkvIGRH8tJNw2fxDHFWLUnzmllQEAZwOvbnj/CopIYrm8kmjtEj2SAiVpmYnHsQK7YRiqju3rtf+ux4VWMuRRo2covVde1n+jI5rpGuTG4JLExBH75NZ26T7Y9qgEYik24GP3YB749atuHuUUkEyEh8Bj8p7HmpbiFZolmZDbyZxKWXaZSenIzXN7sFJKbbta3Q5sVTp4isqdJcrjaT3Tt1t39C3KI7SRUIcoAjGRfm5OetUL65EXnSIQ85TcF5YFgeozUSXiQ34jaPKOoLbfmOSfaodSSK2uYjGSXyTtMh4TucVnGdoezirPT0/pjx+J+sUrwSUE1ta6fdX6/8MXNNvJpBsmihwcEnnp64qxcSJDdATxyggbYnWMsMdPb+dVbM/aniDRyR8DG1TgoOtO1Noo5yRJvRAwKPu5BPOee3atHCo7VU7RfS9mrPQ0hUnTwjq029N292rd+noR3LXdsqj9zsc7Qzr84Gfx/nViacyWC+S4ll3HzI9vBA706ae0ltLcLgYX5QMYx9DWduLyyEoEtFiAGPlPX+EYrpq4hVaMW3r/XT+tCYy9jSV6qal0Tu1frfy7iS3zlo94+0IMfuUk2k+nHNWJZY7i8jggAgtlBmlO4de4zTIhALVF2EuQSX27SMe4xTLhYuWSIiJlKEr15/OrpVoTi+VWX5+fqc/s8RTnyt88Uuqve3+fcev2qN2a3jjMRw/wA+WyParLyW3kt1ckg7ApweOlQ2zyS2yWyAuiKMyFjgAe1MhRPtnloY0wDsDKeaudOnBp31CNL2LhCOjnsm9rrZeXn0I0VLy1S1i+TaxO/b0Iq3C8lsjr/qpz23Lhsd8c7c1kT2ggeVEkfYxyYT+uMVdtJi9gwt0eKMAmWRJBJkD+Ag8rmnUpJzjNy1l9x5uGnHFVXSqJpx0vdJ38/Tv11IrM3FwwuQeNlSabqN1bsBcZ2bKbcaaLbLQSvHzTkna4uRHH5ZasVQUly1FqtT7VxxkavuybWuiJ5r+eZIg6eWWFD3Utjcos8XKCprO2EgEkXmKaTKKmZyyIGq41HKk7wuepicLiVThWpt6NXYW+oLIJJnjIuAlRi5mQLLKZPMkSl8o28jkh5Y5aiLlYY7aRFlCrWlK7STjb/IwnSxtK8qsLt7eViOO/lzHaSTy+cDWpcyb5ipEmBWfIUgQSRlpIo6VLwXmZJseWWrqdNVJOk1f/M9elOu8NyVFdKV79kW7m/ngSNbeCRxsqWwu3e2uoZnkHmCobmYW1tiAExbaFlQWX2cjfKErmdOapKNrWv8zyuat7blcW4tNr0bI4JhYwhpJCny1C7XM1sZCxjtnFWreJJrYssp+UVN9plhsIoceWEFQ6l6S57O76Hdl3NC9OurKPvepF9qWKaKISAlY6ZPN9jmjDZiDLUls4hYnZvuc1NLJBbK+f8AV7aVNSw6VLl+Lb1McRUqqleb5lJ/h0KjXDxssoOJKlhcyPJ5X3FNEcJt4oekcZqSO5geOVAHxE9YqpGfuOLvHsc+AhXqUIQqpd7PzHwzAI7Tl3jMlVLq4N39kUhgwFOdkzNIXE74qGaaaCWJfL80sK6YUZTqx9lTb9TbGRxFSlNJpJWJHaWG1keOQhMVJHcyi0ClPNkK0R2ggUq1+UAWp7nyyzICPJVq5E66rODinbsKpgMVXjFUZKMUldPz1Io5ftCRblk8pamjeULuljli8s1HJIpcEnBaohPP9mWGXbLIlbVKblFztrv8joqOpQkqUY37NdNiO3vHjmZpZJAzGn3jSl3ZZBg1aWJG89UPyYqF5pXcgJJIEFKF24vrf8BVMHP6mozquTTV/NF0A20yRQ4li3VE0geUSLIXQGqc14fswmzvierMWySbaWAdjUuU5VX7VXV/xHi8O4KPs4+7o9BlvI8P2a1Q4REpBC0Jklm3mdo6lNoC24OwNSRzGW5fzCxTZXY5NXnypN737HXToV48tOtpfbyZFdELcyFi4l21ItwIkMMm8xqtJuaUy3EbOUZqjugGl3gCKMVlOaq2iml6HPWw3sVJW9/TXyFk82a+iJTk0y5kKpMyx/Psq1bXJS5RwASpqgmLeGG6kkICtXd9VlVjGm1oeBWpRjQ9onZt6tk+6eW0SSIyeXG1LLK2noyNhxGaiilF+g2gx20Yq4VW6eFGdQiLXPRjHDVeVRXL3R6eAljfZOMXGWi36sdeSeTblgjzxhqjv3M1zH/rMpUdhNJ5whknaCRKneTc8h2b9zVPMpT96Op6ihiq8FCra6tounQprI7RCNi2+M1IzS3EcA3oCBVuGxW6mNxs6mo3m2FmmAtow1Z3jVn7NRv3McPTxNCE3KndtlSeYDzC5CPtqdGAzGiDYVqOLfLtDQRTvird08U1ysyRJ5bxVVKgo2SteJ0ynWrOfsfd2dn8rlJFSOMKpMgUVcV5LeW4UhC6tRHJMfPkRPIcNSXM0KokjojytLWMp1IVVzrc4qmFlhacYUpXbasuxQmuhdXCmOceRK1W0u3S5Rm2DFSytarOpwEkC022vIpXdmuHBIrOVqiStr0NaMMRKdShUlZu7VvkNtsAs82fkWplDrAu5tiRrTFnjeVnZCUkqWDyZIUJzvUUpTipWlEz5ak4wi25dfd8u5FC5likuB5gkzViZ5Ehl+QPzVaOQLeJIkeAwq1c4lmCMfKZ66ak5ScbLVfkdtV16UZS5etn5uyZXtXuLu4dVLRtUaRJLIVlGAabbqP7RQLcSnBps6GyVYi5ANTWouTVOmkurucuHWIrQ9rXglFa/oSXJZrkom+SNBSXCtFcyTOXMarUsE8cewhxlWqS7ARFiuEwhirelU5IxjJXdgnQdSfNTdn+trEPkSQWszpLFgnJ2ZUjmmQ3BtERwglnkYqgdvkH44+Wr6l7xzIsYSMjBk3cY+nrWckYSWXflzIQTjGVxxg1wUq7r1Z86s4nJKhWoOEaTcVJ9Oj7ksckdtZoZJFfJCtsy2Mc9cUt/GtwiAy4IwQ4bbjFMRYvJIJeTHRWzgZ9e2afbf6MrOkhGWCqI9vQHmtHRk0qsdLX6XOr2Ff26pztaVtXu/8AgshhuIt2+El3BGSfm3fyNLHKUb9/1cBmXaWIp2o28UkX2jypI8YG5mXg/wAqa9yRdbBHGUEeTIG4x7dqv2d4ckb8qWr63/y7ELDYmniY8jvF6dL/AHIcsTq+yIDZtDH5TyDTZTHwhch1ySOcVdEguAFTIyAuWz0+nSoIDDCZQ3Jc8k9+fUVMZqUVF2+Xb/M745fWbaTVno0/yIZA0Tsibi+0A4X5D9aLPf5O8ZBaTBA6ED0zUNzPCrYG0Yc5QNuJ/DFWrZ4ZsqI/LTblJJF2jnt9azxUnCMXBXR4CqSrcsZLSLt/wL+X5Ecz/wCv2gv8wLFVPBFNfZ+9kjkXzGX8ePekhmLt0Q8kkn5sj3pVLy7RCnkBCRLGFGQT0POeKftqrnyqLSX9f16mrjLFV05R8l/mQ/aGlDsxzGwUY3Hj6Yp1grOkkcjkdQA2GGO2BS/aY02pJIUlbKkew9qc0s0AEex0jIIMxUZx+FdPtPaR5Ipr1PMnRjSryTdkvxb6E7yyzwwq4kkcsVc+X5YP4Z7VBHqU8NzcQPgeWQqZbcen0pMogwxKIqlg+3cefxqT+0fm2s6SbFK91Le9ZyUo68o/q2KoVEp1Euq2aa7O2oRbxPHOm/GSo35XkirG+WF3B2F2YM6tlsLj0qBpX8kKJDEZwpH8W0/zoaZndzK7o7oEQ84YjrnHNc/JUk4ucT1sLPEx53Vk+mit9/e3kySW7dfL5G/G5TypBPfHtUs3nSMoRHfsd8fI9TVaAb3aMoDKMnyz8qAeoJpj3cry4QHGTujPp7GrSm6llFfI6K1eo5xp14aPb09fvH+dc215EskZyFLFyxyQPUCkOHt5CR5c+8sp28kHmrV1xMnllC7cMG/hGO1RYLxNDFKDcjpImOnoTVRjODc3Gzemhx18NVpudGEebtfbvp+pThMyvJtLHaW2lvmHNXExBtLyKVQAfJjjPrVR28jUZEw3lknncGA45PapJLprOAumXdsKA6/JketdTnJRvNO77f1sRgqSjP2sopy23urrqiQh7tTJmRHChuctjB7UNdSw7tgALqSXfr+AqJruW3kBmlDSsw2gdFqVZHmcNsBKMOXk8s/nWc404ybWtzSvXlWi4Qb7XSstenyJwoihia3eTOwEPuG8+1V7eSWaQiOOUuFDDc3Q5qV52mVzJhAq5Xy23EE8Y6Yqul75M3lgA/KOWU5Jz2FRTleMlOOnpY66s1HExVJu3WyvfTf07sk1BniJJw+3JB+8Q47k1VttRuJLiMS/Pv4IHX7vpV6V0jjkGYn3OA5kX5Bmo7B4bh0dwsaKpZNmOeCOc11pU50eSSv2PGjQxVXEzVKbSteV128+v6EIlM0zxqCJBGCCnzfx96jljma2lK5ldGPRjzTba5FtJBKwQzeUEMS/KAoPO7+lTKgluZGglkdGUKpf+ADrXG1JVbW0t+J61HnVNQqtb3Vl0ezv19CDH2SWRl82cbWEiN0A/D0pRKZ0nQJ0beOuOT26mn6jcvEh/wCWpZk2fMF5J7d6lt7XzblmcugQnnjHBPU5raMeaF7NeiseQoV4Tbj8K026+vReRKiRzWbEk5Z32lPTgc9KrTF/shV4JIhEx2b+shA+pos8xFTJsxtJ8tcdT14yalaQ7FCRmQs24gY+XH5VnRUqdZU3FtN6dvmdmHqYulzSg1ezT0vrtsQ2N3LIqqsfmFdpIGGHHXripZHuZfJCFzhssdw4XOeMVXuP9UsQiM4UEtGrbfm9anhaK2tY4o0UKHD/ACdVOMVVajKVSVWKsm7E05Yr6s8PWSbik7p6vVe7boyxIXl3AyKUA+cDowPXr97FVkmm3kjH7oliGU428c5qUvHNbxq8hLYOflOBkUkf7iNkeTAUEkrHucjArKnS/dOm4q7fU9aNOrXqKk0uVLVLddnfv1Jbu4aQy21rGXMeXUxruzg9DVKYGGZmAL7lK583b16Dj0qa4vQ0iSw4A2qWfb85APIxSal5F5DsW3j+aMnzOM4PpV0oVYX5o6Lre5xOFWvOVOnK7ivhbtfzuJcN9mnhmlAOBkH/AJ5N2AOaBd74bGORHj2srGQxsuecj9abczgmVHiUQRhArrEqkgdUxn/x6o5pHj8tAYzHjYSMtjnqSeOtdFqcLR5E35/mc+Dp18FOc6EVZrXRN822vdeZY+2us1wAV8pVA27vukOcnBqMx3i2yP5jPGMs0rKPlHfI4PSnjybSVyZBHcbSTuznJ9aidmvy5kHmx+Y2Y9vAJHBHNKLi25tXj+C8zSlSr14xq4lpVHra6tbzv1/H8Rbxn8pULm7jyd0pUrgEeh96lgxkoxHl+VIwQsVycjFIl2tvJ5TIB8ruoZjlsY69qqoHubsbsCMMWzKvG0tnk1mrKnyvX9TeWHqVKsHSV09Glv6vyLsW6GZwkhMZUAAfNt/KqqSzTXGZI5g4Ur3wQOlSCdYZcPKwix8qLjHOcYHXpRI8V3DDIOTIpO8L3JwARWNOjzK1uXc5sfGrSw7ouLdtbLdvoi3H/pVhJHEhRDJg72Psc9aqXN4baNgHkAAJPXOQf607TmM0DRLIimMFSTlhHtHGenU1Rm8rzriJ51cMzfdYcgYzn61yUcLWpSqRlK//AASK+Lm8NRqUIJuS1T+zZdTUhvBLCxWJrQM2SOMNxgVC6yf2ebeEZJG3PGFJHX61DYqLkMkvmIE5BTGAR096sXMMq2kUSiQssgbIwpYAcVpVgnFUrWX/AAxGCqYnFUeavJNbapJ66b2bv2sV5ruW1uTC1pLKQuxpvP28H/dzTf7SkiijNu8scgVWITqBk9CeWwKuNPEYpVfi4KMWXjJxzz061QhBs43PmGKMDBHG9RjBycV2U6nI1T5b/K6OBYeaqTjOo+RLR2s426X3t3ZLCkv2OS5abzTjzAXXzASOTyT1NWEgubyJGkPKbXMSMFQMODkHHWqUs8hgWSJxHGhOVaMfMo7Hj5c1PDJJc3KyPvgRZEdw7DZgDvURVTmjTirLudDrShVdDkc9E5apKz2eo62klS5KskblQAV2tkc9ODRNNJGjRruKCQhTw2054A7inNKkkztDK+UZ1zE3J7jpipfM8mGRwQcY3P8ALgVzVnVU+az93sdlRumrU/di07Xd1r1+X9bFO9luVuU2J5cuNplK8lTwR0/rTFnuBIPLjkk54ibCvgccf/rqw7hwrx7484y56Ek81G06Q31x5sbvBA7Mh4++Rx3BatPaSr1FGNPZfmeRUhUjUdp8q6aXXTd9vyI3lIeUSF8lAcSZyPwFZyOg+/cDIBAHmenqDg1dWI20azTPJG8jFnVYuSffmkuJLae480gEpjAXGSCevPpRSbWtSL10ut/Q5ce6lSpGpUSTs1a9vK//AACtZpLCshjwEzkM7FRkDgZFTTOZvKfehlZeok68ZODj5sUl1G0xiihcgiTdIqsGBX1znio0hlS7icFpJPmK7W24HStvZujGLevyszClCtUg8MoO0rJSbuk97279P1IBcASkvLdb0Xc+9uoz0xjFSLfO8TgYJ4Ch26Lir1zPHFdNvlLSjKf3ge461WhnVlnCSBHkbq6rwCOSePyprETfvThoRLD4yheFROa2aVreTtu/TzGRRmRdOSXdHFEcs4XgnPrzVm5lneGWddqW5cBSJC2Qe/H3fyqm+pbPLhBR4lwA6YwWHtUv7uOykjwriWQFvKbacgfhWM6ntql1T0tYywsm5ThTp793Z3ttbtfbUbJPO2mrcQsfI3BcbNxOevWpTPstVCSLGgUyKj/K/A6nFS3I2QG0XfHbqwOYsZHFRGBJAAkjB9uWQRjDjpznNZQo+zUVFWS1t3HjMvxM5Smqt7pLd387J9CmmoqqJIQBLIcNNsGMHqM//WqRrhUkDpKNhY4EUy4H1JGamMIt41Hl7YNw/wCWnBYU5mlGwN+8jlzhTjIGPUVvVm6kud6WvdfkdssFibe0qPTRp2T2vdW+67KsFtNcuJJbcpu3HiXkjPpxTboyxxLFYYhicZDc5I9SCKvpdSwmK4Y4i/g+YSPkj6CqdxI8nlCURo4ySXTzAR1PIIrqo1alJKVlKPTsv+GPGxeWVKVGWJpyfPK7u+z0f9WLMEc9myxI4JQ1Kk4ubi4dBiIPUdobmG5DzPjNT3k7WDSNCifvGqI160Je/sz9FhJ04yrU5OMVvftbT9Spc3l3aXk8wISBJKd87K0i3DRvJUupbEs5WWMlAKz72X7ZGfJLu6iinXSvHm1Z5ccfVpupRxE3Lms4p+uhbhY8o2QgWpJYzIrRoTI+aoTS3FtAsZlMc7Ckt9Ua1mjLOB5j1zqtiW7xjomZ1sxU6aeJk9NGn0ZaWwl+0SzC4R7iOpthudNWcCIkGo7y/llP2nzD5ZWobaa7TTo4SD5YNelU+szUalNK11t2IqVYUZfV22rpt2+9GhBZOYoC8mHdadFpSQWz+ch5FVwjHS1kspMS7qkur420eZR5fmCs6lSrzvmktex6GGnhsPHkk1zWvd+diq0heEGM8hqt27vA4KyiSILVT7PIlyRCW4WpvKcwyNcSPIQ1clVzhD2k0rLZLqclOM54j28m03pbs0iFmK3cgJIiiq1crdxNbLInyKaa13+5LR+VFKaLu+nngiacbNzVUcVUmk7rXo+5vUqxoYZTlJtN6N9iaBopN7ygTSNUMSpcbowEtkL0G+M9iVkCRRb6hXzNQMzNGRHWUVOV6sVa3QqWLpyjzUKlmlt5jmEFm2UjJJWpNb3XU25XV0U0TkxXWRIw8w1HeSeWeX/dvSoVK1FOrUlrYt1cO4ThUlpJL+vxHzFksG5EgiFLLcB7NCDkyGq0Ts6sFDykLUq5kuIJruR49jVtCq3KEpPfX5HPioU8O/aQrO0kkku17F62RLlJFadpCtV5o7qQqI7dDEGqRJbmxaRZJIwWWpUSaC7txJJGxYU6zaqupOSt5HXGUZYZqcvdWn3jNMhk3OXkdLlDVWGSezuGV5HAK1KJriC5MbxedctTLi4LW9+0r/aHUU+aopu2t9DF4ico01Sn7i/pkdwz3UkcQdDHmppFmD+Vg5E1U3WSe2FsruiEVopiSyEA2xwBq1lQdNOM3otjrwLqYlzmqlru6XbYftzaboHEkxaoZvMzMQ8eAKJDMJVjMgSSRqSCyEaxhPK+WuaniZxpzlKz7HTUq1KlWMpSdlpbsPjjcrJatiI1M8U0JRwd7tHVeaUy3kpjf90y0+483UkBEix7WqKWGfMqk5O7S2McPiViFLCyabUnZvsncs3Hn+fbNkAA1IYHglUTeW6RVnTSz+bGxPlyuauISZ45GfzpJBXVOVaFouWg4TjNVKEVezaa7WB2NxGsDkIRJRMhtkWQfOdlMVHs8xAEFY6fumnuRAyfu3WueOInUSjTV11f4HbVoV4pJ2Tcb29FdB5MkUXmPK0aYpNokRGQnzKjZ2mihJfDlakureabFvFI3no1bShNy1snrsY4LG1WnONNtO34LUaymO4jiJVyXoETveMDF5kTLU9zttLZl35kCVXiFyyDeUDxVUZucrQfqFfEqjBeyTcl1XUguWnZZYprjyyaej3UsokEg/fCrLW3zxFgRKopGf7NMJIf3hjWpoVIU5OMrJt9DixFWbxKnb3Fb79LElzG8QjO8eWKkMzJO7sdke6qlwwW2SD0So7+R4UVoLs2yBqdGrHEy5tOu56mIqSowlNSSaasmSIhiRE813nYVXWaS2SIfZ4t6mkhuJriaFZmx8tTRyIlyQ2MotT70G+fZ/8ADHD9YrTmqyfK5PlXqlcfHKfNKERiN6neIS3MpeR8pVCwuXRGMsY3oauC6P72RFzXOoynUk6cuupvhpclNJVHLyZcgQrDFIU4zUJgSbbIE5kWobeMQFIxvllUUTadPM+6QhI1Wpftkpcj0Y1XnUbhF81+vmtP0Irq6lR5VifEq0l1Nc3VtGXl8uMtTWbNy+XEjhabaLKjzKZZUiJrpnTlT5W3dO1zxKs8VVxLpzlKMWmrP7ywS/l7mxjbVmBnebzZiyO61FHJIlsGkiPzrVVJriWYo0pjOypXNUm0noi1Xlh6iSbkrPT8i3PqOySZfIJA2rJ8wwPQnPemRNCigDJn3NvMjDAB78VXnkL7o36bfmO3g479Pmq3csIyHiMg8ocRpHtyCO/FTUp8ktXqzsoZo6lO9bR/g7PT/hyTa5tgZ3j54DJJuCj1wPvVBG1zNOI08vnrIzBsHHYY/rVC8mnvLGbg5I4k3Dg+mAPlxT7GaUlnacJ8owUbnPrg/eralCo6ajGWi3/yJr42c5QjeSS106rtfv2fTuTSr5ubeSL7PGRuJ45IPsaW2PyuI7l4INoGzd0PtxVJ1W62ExoJEU5H3QatWU5mgLgkvuJEPGGx/tV2V28PShdvzvt5HNWzFUJKKTaeqvv2av5feT20txdBz5xHlsCD97co49qIYSxdy8fyqdvzBTkn0qPe1g0fmRrb/wALHs3fHBPSq84eWbzEJEYc7tinpj35xXlKdsQ6kLXtf0G8XUpQhKompb2e7v1LPW5XzslFckOvcntxUkxR96RogiBzjzSoJ9xiq1nc3RlWIpstwS29G+9T5J23+TKix88/0zmumjGd/e338u5hOcqSlUu7aOyW3fq/vHJchnWJJQkjMEDIwprzOkwiYF5GJJO7qR+FRxxj7XIybZDuyqooypFT28E1y800pIkAxjaVOO3tUVJNrex1qftYQlb5rt5flYWRpPLkMsictyR8w+mOq0EyNa/L5T45DIxyPwqCK93eeB+4CnDFvmJx2NPEr+bmNB5Tn5d3yjcOPaopVJWXMk31uYuFGFSUfatxa0TV9e7JUtZbqLPlg7ehZeh9ajYzQqEkcyOBgb1281X/ALUmt3FvGSQxw5Kn5SD2OKltsw3E73EYy20Lt3ck9eldq9rTurLlfc1lUjVp88LK1k31t5foyeOM3LtFkoeMY6HNKyNuUQuhMigYZefTg02SyeFIZN/CkspEhXGB+NQ+dLbwRxFFnnRg4fnAzzwf4qwqOa1pvmSv0sROm8HzVZp8rt0bun00/RFiOOC3VDInmz52k9x+FPhn+0kpKZEQHCsjHAx61GJpHke6m4ddxMXHPHHSo3uJrPEpdQGUFcrtHPbvWMa0pRu3v18zrrylVqU/ZyvFJN6bLorF2fIDlZBvVdwl4UH8c5qnDuDoWIDjlS2fmJFRwzTtOJm3yhcKArBgPzFWkY+WCqJKWyR52MKAOorecnzKN7OQKdTEUqtZNyjF9VZjWSOe6KuQdygB9oY5HXrUMfmo+yOXHzHeGVcDHt1pu/YYpMx70zyjDHHX3qFI5rm1895UjlyVBOeQfXisKjq813blX3/I8OWIanpZvR3W/oaLExbyXMsjDCp3OR6dOKidoixSbJI4I3cnFQQmWS7FusgkeKJGT95xlgcnpSveum88bzhVMq8D6kVpVw81G9OWnQ9CVdVqXNJO8erTf5AsyRo32c/u8AkNlsHPfpVtIZm2SiR4o+Bl1Cn8Ky3ysMccRLkks0e7k4PvV+2uJj+6nlZ48BsM3Az1HTtWHLVpUJc0k+76fJGmG5p4lwjJJJJ+d/Ly8hj20/kNIJ0cnJMLMPnPOMiqyTeaimRwTgjyUXgcdvpS37XEMqAJ+73o3y4VwTnp+FLMTb/Zll/dFiGw2flP16LmtoNulTc9n95hLEywmMlKk2la0rq976p90vNfqH+r89ZDgS8IdwwScdqntHMnmOYzEijaOi5z+NVGd5JHCoCQz8eqH0x6VIkr4YMw8tXQoSvcZyOmalqbqv3vNEU61eMU3JqO2q28v67kxC70l80RbFAIRdwOO1WUvxc2dyHMMiSOU2CTbghqzLmVmlgEIXzJH/eRIytuUjAIBxUlxbRQ2/2csfMimV5Cu3j6Yz+Ndkk5JKo9H/WxzRxlTDym6U3ZJt3+0+itZqxEu+UfLmOWVQAEUcZPQd6fM8sMADHypAwRj3IPr+NGkNPcvJI0attbb5sfykjOeKW+tGmYvGRHiQNIqLt4J5PWsqspcyjT0tbW9jqwmFrY6isXRm1JrXmVl6W7sshHukx5oATOUVS2cd88bc01EdIZWKeVkHMfbIOOM0qErMY2lKRgdHy3GSOpqD7PLHDM7SbwoOCrfeBGeetYyr1FaCacm/w7neq0pWVNxjHld7LVNdL9dgukkS3tZScEEh3HyqflyB+FW2Q3igZNvO6g5dto2jGapX0881gDAh8tYo2GMYBCkkfj9KsTmR58M4kgRySTIFCkqMAAjtUKpOEHUqTSd9LnMvaUZQqJyfOu19bat/oNu40tr94wgf5SzhPmULngriq0wNtJhCYo952AruTPr0zVgO8SKsjys/DlGjC4I6YNVPOlS9YhMy/vGA5ycsOM9Otdvv1Ic8W9Vrbr5nnYh1fb87l+8d+XSz9L/pcnjjH2k3ipl/KJUu24HPJJH8OaES5gupJvLEsU6phOMKA+Txn0oeC4LmQYMaybiY8cANzk8HpT50ka6CCSOWORfLQ7gr53d8+1crqSjK1r6fh/mdUHiKiaScLuz7P59hqQl7+WcHhchSV29++f0ptwt4Hhd5VAdlDF/wCEg9BiluZ7jY1pKjwI7BSHxyoOClMt7dXeViCIIsov8RxnuKPb2jGNRaf5F1IwVSMaNSzT95dU97vpZLpv2LUkL3H7oyYAVt235s+vUVTtrWSH7SJPMkj5PljGAoPGB71Kt1cQSJGzJcQPlRJ93Ge3NEtx5LJGHeDzsDdxwfTNYqpVaakrdv67HDLFwhVVdyaa0TTaTvpbR/8AALawx3NwIyjicYChW2jaQBkEeneqL2n9nXrRwSmOMSMHRpSwPXBFNS6NtNHI4yS4V0DDYrgdcGmXKIxjdAN5VlVSvJY/SpjKtGyb/DT0NsVUhmHuc7Tg1bvrbf8AzLenzfZ4Wt2gilX5d5+b5s8dejYNQtA81x5kURj8lGyobduy34notOghils5JXlid4WIYJlcEY4wD2qSb/QGcxOXxn7vce54rWlSrc0qnNq9LHRivbtrmaSXb8VtYtRxyXcKmPyxL/rG3MflYDOCaz4VlvLwtDsAixl2+Yl+p7j+9VjTXebzWMYSSdgMRYXag980+EzW8JTepwwUB+2eO1ZQpTqTkpPyHSV6kcS101Wtn0Wj623Ir5nkvFnhIAUMkku0L/j/AHaZ5pNuWWSOU4O4vIcOSOvo2DT/ACZWYQO/yPG0eUYcDuTmobjS3toY4nP7tWYq6e44qPayVRQpsy9jVlzzptuOrl2j5L9R8cwW2huB+8Eu4Sb5DjGfQUtxNLDDLMqJ+8AwOVJB6DmoolIKh5YhaI3zMrHeHz0wKWZ3iiz5iSxlwoLqWyp966VJzqx5nrbucjVXD4epUk7xVrWtp83uXC8gv3DsmBIGRfMXgdMYxVU/ZpIVVNiSkgSB8qcg8nI4qA3LmRU4yAHLJlXI9Oantrl75whR0SZwilo/kwT61vCFSL32X4sKc1Nezr1LrZa39F+JZu1N1bHy0T+5l2bIPWq90kNw6xzW8UjuxJkdQwx3709pri2uktreT92AWG7qccYNUCWn+1kp+7RmA3/NyeTzXLT9pCpJuVl6W/r0OrEQdOkp0581k4/5/PoP1CQGYRR+WiRgDzVj2gMD0yT6e1RzRiaz/wBW9zyB8zcAn1AqlZwsblpQ6JGo2t824jnpgA1WtJhDLcSSTqYzMVS3Q/M2TwcEA8V2yqO6hJpNa/8ABPjfrPtKaxFaMnG7UV020t10Nu3spYII4UkjEUiBiCoXAPvWZcbTKXjysUZYb0zyT0wetWpWvpLaBVjOAoZU3bSOw7H+dRxXpFtl4wNshBI+Yk98g1EMQqlNygrtOzPRq1Z49RhTk6aS87p9LPqvMk8o3sBhSKZ52CsSFLcdxnjrTYTPpkkjtDJHEqNEEMgXr0xjJ/OktjI8KGOQhBhDHyoJPSr8V41urRbvLQMNxdtw6fc4qadaTko2tbc0X12tQjU9qlO3xdH9/wDXcyLm5kuUUxQCTbzs3bSSPwq6lwYolERjMm4KUdg20HriodQR7xHW3xGI+W65z22ng5qKFjJpkpKH92+MMx8xRjviuqVWE21C62tf8vmeZVhWlUjiKtRJ2dmtmo9vJCmUz3AVzJK4BCrtPGPQnHSi4neEtGhAZmBD+wHtT/LuBEhhdUYkNkqeBjphjSP9oSPdNP5m1T824Lwe3y1N0lzSlrfb+uhVarXnCM5NKUtWldu3TVafPzEW88uVFY+YW2Mp3DuefSp7qSJ9URWl3tFuUbcN+o+7VGWTekbJLGBlcQjONo9TgmrEgWZmBH2eNE2tIrHnPYDGK8txcZ8snZ/g/IeDxOJkvZwn7rtZt773S+fWzt2L11Fcf2fHZPhI9u8SLmQ8dvx+tVdkFrbxCQYBUkxnOdx75zWf5N7bQRzI8c9tApVI559pIB7AAc1ZeYXFvFIMQ3DNnzeW4P8An0r1IVJQUVZX8vzKxWJq1KtNTS53dKy6PfTZ/fZ9S9D++mht4X8uQLT5mKW8inKSwVRt7s20txsjVIEapFJgufMC5R65FVlGEeV6fofU0cZFxVGpHV6O3Z/8MQx25udMhVXzETUttaR2149yXk5arctwi2DHYiSNUH28RTRwBA420VIcycoN69jtqYOgqtPTSEU4t9Oo+a0l3vJcXMlxGKW7iktXimYeaka0WupXLxmVoCkTNSTbrmH95J58ca0sRGonBPRWscuFwuFqSVZxdSW8W+99CE3gjcwwzk21WrPMamYSeZGslSJblrbap8tFNSLMsNs0cf7wl6urXgo06cXc1nTnOdSrXs1yu1+4y4tZEsnihQ74zUC26eQ8lyh88R1amnlkhbz5BHvplukcwWCWQlA1bShCU1FrTqXWy+nKi2205Rsk+y1KEkTyRvM8EmYpKnt7eVXcASxybKnkjBBjieQDNTX2oj7QvlxrEgjrilL2UfYNuWulww9KFF/Wa0t9SlaI4j+QsS61oNYrcTQZ3BIlrOt2bTo9iyBgVqxeXQOoQADEbrRUw8aknG2i/Ox0QjGdO0Yq2+vSLdyTWA5uVTJjQLTEuISq25uZN7VUSFI186cOHBqdER7PzPLAkjauinOFGilN6XKqxjOpKUElJx/BbfqSJAWuGaOVDPTLmVLSVzB84K1bhnmZBNDKP3hqveQEtOPMAjApcsarcr3v0CrhacMJzRjeU7SX3aFRp0nR2T90SafMXFiDJGR5TVHNMJIILRwbjzHq3Em5I4xmK3YUS9nTs4Kztp+R8w8NiniJRqx0ilp5vVkN9O9xMfJuGWONqvXlsi3EdwSUEVVILM2AmgiuFTzDUlzcbJg0Yd0VqxlCc0nHzPShLDRpWnBpvWUZd/L7itcS3dtds8cEaAmrLISWQBxIRRcyvtcm4MjrVlojPDHy0Tha6L+1p3a5X38ymqVVJUab5X3I4IjEsZImEjNUTQiKFoPMI+Sp4I2hERYCSdBS3EcKzb0k8yWMVzS56icKbfS9z18PhK1eXtIwatdadLCiV5L+Ny6o+6p9LjklN1M0ivbgVRGbmZckoVaqzrMgRzcyPdlq1hQi6NqjtI4VNUGvq15KW/qSabA93cwzz5E7VMoPy+S8WZRVi8uGSWSKR4wC9LdwD/Q3kMWI2qXJQj+8bSa6HS6EKHNyxcU3u/OxFeTwwwxvLMJzFUk8yCZ2uJHjwKqAFZ3mEHmDNLbXa27uSPLgxVOfPWjKKbTI9vFrllaLlpddS5bXTmRWSTaXkq08H2lGaLPlM1UDaCFjsxMUarAlg+z5NwYxXVGHsHyWsn+Z7NCpFxtiG20ugtpOzOzgGQOtOs5zb/u3c4JqF2ZLRphJGZUNTTNJ5buNuQ1efVdSM+WT1fUnDOnpyXsrvXuxp814nkhiGGFPlneKERH965FD3SNIVQg8VWnaNCBJKJBir5ZqWzt5HmzdOnBTovXX7yqjt9qjnjkld/Mq0lsjCSJZXnxTIrRUmTpPsalhuJJdtyE/eI1XOmoxjJO/+RGHUXUp15ybdrtLyCdIV+zmQSyjdVqZTKqwBngkFK00ciGNUDuBVeIDf5fmSvbyGiMtE0vd/U9DFYWnGEpUU+V6u5UiVykQk8whmq201pbQ+YYLq4d6jefz70wSfMm+nNCLkbZMqStbqpB01TknZdjiwmHjKTSk5JaW89BltNHcOmxPLRTV50PkmUS5rNCJG0ax7/vVYtXuJnSCXzBHvrhlGVNyp0U0vMwpVqlOr7Kum731XTXQmt43gmEqknalQJNJZRQwNtMjipUE9nEyzp+73VB5bRTCZY1ScCtuWnUgoyXa56lLD8kfbQ3ld2JbCcO0sJ3W8StUyBfsrbSEdhULReTcrIgYxs1RpcOHkVkk2A1c6Upw5oO6/IKFalNP60m5bq3S+xPDch0TGVkZKgmSK8eHy5fnhapzFPIY8AmN2pXeAW6XO8IZa8z+HC8Je8ZeyjXlUhXimlo/zHPPFCRDIJExwXRdx6etVUllmgijYEkOQCW+8R1x0/Wor4yyOV8w8AAlGOfxqWGOQ3aOD+9QnI3Hv0zXq1KbdNSTvY87DQ9vOcWnyedr6dNGx8oMMJl/eIDgt8oYc/SnwyR28sUYJRj0KruB/wDiag+2COziGTLKQAQMZyO5BxxSoZXkkW3R0kVhtKY/XrXOlWVK9939/mP20faRkktUtH/W4AThgwkOSMABupJ+lVn+1PuRci6U7W2Y5GfpVhJLmaZxMPMuUxkbfkA9eKjlYvebRnJb94+7lPcY+9Xa4qdS8pXS036ixOHpzSjZpN6aXvfoTKyhBF+8jkBOPMZVAY9SKWPfFbsF+a4JwZA27A7Z7c1TudtufMhnjc/dy/Uj8c81YhkLJIGjjkTjr9OvFctWhaXNDV9PTsZQrujPkrxfNZ9NH8+78vmCgS3CsS5dgQyyRlUyPSpprQXuWBAgYgMU9QKri4ElwBLIPPVg6orHoB2zV/7PE8JKujgHcIlULk+5om7Wm5NJ7HTSj7enN1YXWzElaKK3WEEO68cKzZ+vfP40WfnJHKpDxxhDwc5yD2yetQb5UtprpyhkHAjDNsxnjpUhmkmtw4j4LlpAmWIp8tOo00aYei4yc6l1FLS63+d20MhiCmYywSxx8GPcoyx7k55quRO48u2kfJdmUIwxgH6GrHyyTIsnmQIFIAOOc/XmqeRZSwliJCiY3bjhc+uKxqtxkknd3/AypUp4inJULc1rar8fUdZ3MhLPIJDtJDHjn8KlhvdolRi/3QS7rxU8MQeLeH2Ag9OhA7g1RkkST5DOEQfKduGT8Sa6YydWpKSbdu2xlHCYinRXM12s+39f8OTzl3SJhLiOMEgDGATQksrzQPsQlcBwVPQdxRbSyIkkbGNo5F2KE+Y57cUjoY8PO5AcYAVjyB6UU6c3VcW7O2nZix9eWIoRlhk2tL22TT2YQqZkWUYJdjkbuSamtN0TlWuJZ8kjy2ZWAH1GDUVzI88ZltvKg8sBQ6SctjseAKrx3AeWQyGNAG6hhxz7Vj9WU9Ja31+46ZXoVYKWkn16a9O1+7NO4uRBtR5ZBvBPzdRjtmqk0728yMCQkikKBHuwP0plz51xPCTGJI42LRydm46c066tp7ma2lfyvLXIEat611/VlKMb/wDBN68J4eE0tU7Nfrfyv/wxI9pGlvA8km/AJOF25BNMBaWKV3KwRbRtKSfPwfpTwk9xZhHIjkDEGINtCoB0PWq8cBVFWWVQCSAu7cK5HGfNbn2+48dXheCp669LL5eRJDdRfbYjFkCNQJZXbgoB2xj+9Vm4MO6NgcxMN6j3PTPNVJCkVr5YcJISeWUqV6etFsryJIroBtkYKfuh/eqxEqkaN9brt+Z24O0YRpTu3NN20tdbptdia5jeV4FWRtoDCQuvY9jTAwJjjtQJN53FucR/hT7rfZoyrI8RQjLcsWOc9KW2uJ/tkg81NhGVBwufTGBSi74dvmT736k1nCkl7P3dUtrteXoyu80UThJLjeSctGU4Y49aivGcWkYaMH5lKqfXn1PapQE+wS79vnqVcBpAwJzyckUWyzG2ImmD7sLvOcDPuK2jTboQpSWq6iqSpVak41Hps/n07A64azjUHftGN/Y9+lPSMGQTebIMDY3XIOeM4qr9vu1ms445PIf7oG4NkFiM5IP86n2S2qI9wUu59yjPl8uRzgfT6VxqnKFX3p/5ia5YyST9163V1bpr36ErS7BLbrI25MeZIuFJB7YNJbMkUreY+/YoU7V6emRUc6R/Y2guSj3MpDqRnjHvigSsreYoHAy6s3B7Dg+n1rqtKtC8Xrtf9Bwo6KqlZvRdr739F1Ft4rqO4xmQH58RxdGOcDAx8ue/NP1ppEdTnyn27CBj7w7VEL4iR1yj8FmRc43E4/4DTVjCsWklEblRtKqWByOfyrifNSu7u/kKM6tWm4ym0/Jeevy7PoOSQPeJLJIUjClfmjbBJOeSOP0qZ5kktxNvIMUgYnjGASOhqJjFc2zPA/2gbthKKPlx8/PP9KhcSpaS7fLMYmMhTzCuQSMcCqSSinJ++tzHD0K1qrjZxl2tt82x1lDOiGa7cPJIArqu2NEUdwOD0alsZJbl5xMktxGGLRrK/wA7LjA4Hp15NW7m/MMgkeJBA3zArnfkjGMYNRqFN4jwGV7h+pmX7iEcAY9KcNKKU43b20uehTwfs3zKUrq110d+j/z7j7q2ljjMbTkIdwG75jtH09KpyrFFM90gkMcal2dVPBBB4FSX4SWYDEhLcCRf4WJ7DPeo3vEeIxFzsyYZEGV68Zr0cPTap2vojjqYmMq3JZcsXr39U+xJczPcTWotbmSJ50RAH/hAJLZGKWGeWC18ya7LkkYC4YjPsRTJ2e1RVjkjd41wu1upzgk96dY3N3JaPAYVADAs4YL1X3zVSw6nG8HqvKzsv63N6Nam5znGTk3rvdLZWt2633K9xp4GoyTykkhw4mlXdGSeqEZqV45ftEBdI3DbV3bjhcHg8c0xZQ90sO/53BPyMP8AWDnmnvG5GVTErHcw+6eT19KxVVy5oNJ6aX6nmU8NTfN7CFmn72jbb9W2xlzbiGVvLDSRBiWl8zd5QDdeaIcytHG2XTl8q27Oe+OlQaklzbXq5eR7WVhE3TAbOdvFTR5Nwf3caCMspjGVPJxyDxXLOMpR9+SS8v638h4WNGEnDGUpJt2Wn9fm2Ldqr3DlnkwhUtldpBA61GIthcrITKUAS5XDYHXAFW0kCMQIBslY7iWGM7ePWpZ7bEynywD5a7lVeFwPpWFOt7aLpp9dfNdztWEwzfNQVorre1/Ptp9/YhtopFgmnfzo5ArEPJGqg46gY9agt3uJopZncu7EsgC7iVB9T93NXbcCSBzsAOTt65HA5HvVaKGIwlBLs3MWEbsPmO457V3waju/8zjrQqYl0vZWioK2st+l7dS5i4FtIGkc71OVCjK57A4qAOUX5ZCIpmC48tWJOPakjvrtQojCoFUuwboMds9aEmBsBdyZkl4Chvl2AjIxUxpr3qk1p+p28jm5Qi9Yq29lpa6Xm+5ZisXdN7kxSxZB3RjBU9R171Xmje3uAgTJ3FP3i8qmeDmktyXyMB9zMX85fuds59qS4hX7OJ3lkErcPIGOwYB65JrCKipq+n5lu0MK3FNLotLPzd2tVuMiiu3gfzMxRhmZmXHQdOKZLYm8eBI55SzYdWTCjaKR5JUsRK5Z7hVQ7C3QjnAFWEJdJMQqBI4b7ozuP0rscLSioavp3JxNDCxpSoTbtJXbTbd91otfIV0KXD+X5jTqOu3ovT07VRs3ljuUkcO6NMeNu3DDphf1rVhhlaZSxyUiMcjRZ6kZHeq0jFVlWRBFJGzTFOeh4zj/AOvWMKiq1FTb1RnVwlJQoNUmo3d+/wB11/mFy4s2McRkDsSzE9GJ7fjVeGWeaVkKeVHGxEgO3kenNTRZ2q6H5JPlZHjK5IHPXNRXdykm2ZMebwjDzPu4PQA43VUqTnU9nVXM3trbUyqwpUYqTXu+t736+v8AwSjLqbxXT3EC+UWXAifauABxjFM+0XALSSGUjI/u98dwO1CyR3V6XdIhJGCN23r9RUlzeWyWztxkNkoysqbscHHSrrOMIWivfufMYmlKs/aSl+7Wi3s/P17k8N5Hc3KWpLeckRdJGZu1Zl5DNcxwyfaAz+achGVh9egpluxvI94VEdlIMnnBWGfQCm27PYoIGESeWCvzr85A96w5J07csn527nBSxEa9/rHN7qe17NdLJf5mtbRPC0cyvJJIsBjcqu0s3r6VUgV3uWKKzygMDlRkP6Gori4kS1WeMF0GDvHRCD0Ix/49V37QbxpmjASJ1JMqSdGC/gK4JTcKkpRu31Xmepy4LM6caTrOHXl76dytqU5sgVg8zzduJG4Y7j9aliZ5LRA4bDlcT8Lz6GmmLM0bB1lG1UAkXjB65Ipk6TJFJMI4hbLLxHu2oQB14r0owvFS3e+9reR5lOjUdaUZxlypaJaq3Xrtbe3U0LpUmHTfJtG5dwwcCqcCb5VSJJIogu05XsO3I7/3qri9kvHRIrIQxYCeZuJzn8P61eSN2ghhfyzGEA3JjO4Hvk1lVhXpU3OL1uzvjRwWJqN0ZPkS1d2nutEntYqS31wFjtli8uFQQ6GUsRjoMY/rVaNLrDQiWVd2R5Qk45HHoa1YlSZz5kbAHLBx1yPXB6VV1C6ysdqr75I13nfnJI6f5zTownVpuFSXvaMyx2Gk5RlKT9mlaNlfytunf8CG20u8adN4ki2LtVnxz69zVq8tmQSXQcuUUqpiY8/pVS4nkItjdkxRggiT7w/LFT73t7OKOOSI/KGj/iDZPJPPatakpKuopLlStpv638zKisNheak48yjZt7PXr5WG2VtBeQQwnzFTNaC3qWB8pINgVayZpZXvLmOK2/erRBay3jsJyTIgry5TdWo/afDH8bn0axDk6ccJTUpxsrrrFGtG0N4nm3IBAkqFTLG8ivHGI2lqGZpbbYkVt5kRem/aG1eONo1hUoK0o1cQry05drvoVXxk8TiJWveL0Uuq2diVLprBHlmjA3GpbJwqL5JABWqkWkXIeJXdT8tTRW62wnmbYmVr2sZD3YTc+b06mGW4jF0sVOok/Zx2T6XtctG5ElsYwQYzWXeyPbouyLeFmq5HbXD+bLcy5OanjmhtHuRNiKKvIqRk6vNf5GLjWzGjbEtQindPsMhnl1EQSXH2eCNVosLmOaEyhACgqKxuCly5EYBcUQqJnEbExeWa9PndOcuZpJLRs61jKletCMW7RVpedjQvbYARh44YkZaqTlWmURhZI2pt8TdztEru8sa0s11bwTFUg/f7q44JSdnLUMTTpV60q020oq131GzXSW0kcbafE0ANT/aLWV1EPlvsNJZXLJqp+0HOEqo7JMJiiC3lipOnKNK13cuGIlShOpfmm2kl5LQs3t5A/lWixO8m6prWcQ2Rt7mMJGzVTkkaKI+Vb+S61oW5l8h1NllGWuSlzck3o4rVXOqjTnWrNqolKKs/R6lWF0E0S2fzJtq7cTf6QEWTJzVW3i2TRyBCLerMhSdkCCRBG1dzko2rxlZfqZqrV9mveslt+JnfbY/JTbFJIiitCwvXvEWVY4vs6ms/TYIVMkkh2RpVmYfZTbbH2RpNSxL9olJN3ei+YYXESwrdatUfLFK6XVvYuSokkSvHb+WM1XhkcWbyTiNJlakW8guVfysgxrUltKLP97IPs8QesoO1NUpt3OmpVhiMQuaSt5dhi3drauzKXkLU5sywKZSEcyVG6RWybZFVMio/MYxKC2yLzqik1JuKbfp2NvYyq4iNO6jBr3UiWPZBNBAz/aXkiq7IEg81I4C8jNSW0cBuTCkBjkC1SS+f93K+S8T1tC6ldSvp+J0UMXRwv7uk3Zt3v5b/AJkly4cs8Y/eyNTEcpDhIyyI1QNMLm2IiiaKc1oPBIlh9oQfeqYOpXabeqPDnKvUxkqsXZR1fo2NZracpHJueRjTdSi+zQqQWeRWqLVN2m20ccQCRVYvoFm037QhTzzTjWqc6jO2l9UdzrPFe2pzbSsm2unVEVtfl4Yx5ZcBaakqW04t385wGqrMjJK0pOyQLV24uN+biWRUiAq4YeesubpoY4Kr7aXNWTcov70ydPKwhXzJxK1TPGjnlHR4DUVywxZwWoA2LT5yctEvKbaU8RUoyV3eWlz3KtVVvdhU5V3+RBbXcNxGz+Xn5aklAtpZwJfL3NUAKxN5v3/3lTW6NE1wS+/Y1FSMq0ld3W55WHTp05UHJp36jry2RpZvkjeJoaimkiNzzGpO2jT3+1TStyPmpCrQt5eM5rKnUrxlKM5ppdjplCjiMMpUmlr97LF+xsHRRtlkWWo/J866mdijmSo7q6jSUtcQSugaoru6WO8kkh482SuqjGTgmtunocDcK376VRQcGlFLtqWreRIkgkeMxSMtRzOIUjihl89xTWn86zhad4/MYVWXMyNIrn921OLlGbc52X6ndGo8Qoqi3KLWr9C1bRxxXiM6B7k05pmucER8qaimYJv2xJA4WpXmIiVl7LXLOEqk2+d+SQ5xlS9oo2XNrzPyRJ5KpDEMr+8aprthZwwgxwptFU7K4lYuzRmR2apYXDwwlg4QUoyr02pT1TOij7GtSjVppwbV3ckSaNkklXbHOapAmCeLzwwTfVh2zCtuY18xVouyZHVLqMSurValOneUlq/yOXFNTi51KmkbW9OosE/211zsjjMtLJqaxy4uLgRxgVRSN/t6NJIZINtW7m8n8541jkJFCUqadOC0epyYXHSdJ06mlnv3sPLPcxBo5dnkis+G6MnliMHMVTx3AkVW/ePFmmRW0d5IrvwM11Rgprm2iiZSxFWtHF05+9bZdf6sX7a4QQmMYjnRg2JexI571Qs7ZWuSJ5BLHI4LxeX1xz19KcttBD585kwcAgbhgnNNS+l2SCHeccE7vXrjipdOUYtxTfqUsZOrJONRw1ldW0fm31XyLSW0DpOY3t4INxyHk6rnoOtVLadJ7wkeaEDkxxRrwvGOuKs3Nsbm5SIEjylOXX+LI4/EVXsLMW1vIRMXkwSMSN2+tFPEe43N69F28zmrVJPEqpGNuXdN2v5x639dCa1vCzvFHiKdcBndQxI9uakS4Lh18yM3HGCyhe9V4YY2jmYJEZIwST82c1G8mHe6lt3lcqR5W4YzjqKVNxu5xa31v3NMTmFWEFGurR5U7re21vXt1tqXoWhjl8toIkHQkRLkH1z0xUNuJLGVwskewHj5R/SqMFzLFbM0kbxyFlUZk6nHA78VNG8o1GZ5cF9oddjbQSO1VVq14TTSvH8DmqZtCvQlToRfNdau+3V6+RNtQTGYSxxhQSSvbPfk5ohQ7NkZ3yoxIkX5Rg/nUS5eOVGkUShixjK7cjrjPJpUcxI0U0X70qMN5ZYliOBgEbcVbq3p+zT10+49GPtcPyq9kr23s3vfX8izC8cSOjo8cqAETKv7sk/XNFtctJuMsquNxU7cYJx7c1WjdyyR3GLZ2wAFY4I9x0zVtB5g8pXLo2SrL0JB74rOLgo8j0u7m9KrUqQg5J3W93ZX6P56C3Mgd1ljyEhXbIwU8qPr/SnWkgtC8pCSI2NzJ82azfN85iseIwjjzFbGzPfaetWZLkW8xDYjG0AEbmOcdhVRpJSSjK6f9WM3mM6zlyRV47W0a11dvInQlIUkhL7zn7qj5ST71EZVeSdCmfLQMzK20E/hUURKR5QgStnCn7hA/vY5z6UWDzW7SNInloVCE+vuB1auOTcJeyTd30W5pGrGrVjTTXfTX537jLyGC2uYSX8vADsdxy3sas/2iJQBFHlEypVs7Mn0qKXlGZQtw5xy2ehNPty0aSERY3g5KZ6jvzVaOyi7WVt7HLTvCtenJJN9rp27/wBfMluZBcwJ5SCNCGeTZ8oGOnWks5oRCqzIQN+S65bLfgOlRvcbpoWKcYJLqpYA9gM8UyKAve8W7jJ+4y7ufXipwjq+yk4s78wrJ1Ywik5b9L/KytfyLNxeiG5ckwyfLk+XliB2ABqm8n2aN/MtGeMqSsjryCegAzTgo2vv2gjJXdhRgH+9Uly0ExRn2OdoLlMMBj3rudaNGMVU95vTTdeZ59avXq0ZQjPlcfS1tuv3lXTSmpTCTzJLeMsVcfdJIHc+9XJ8XWAI0ARwPniG8HtzmqzXKLLF5eQ4AAG1Wzn9akkvAPMVZD5igE+ercNjviibjVnaKt/kedg4x9lJe1Xm09+1tHv1WyI7yWK53QyoDLGg3yeXwDT2jS5QKxURBR8+7aRjrgH7tLbSbklkufL8zIQeTG3Pv61ZMAEby7VCFT8ksnOM+2Sua5a1atD3IddN7q3c3qUpRn7XVaLZWe97dkmVnmEVsuYw5Qhs/eJye569Kliu7aecIySR4A+dJOOPTGaqvIjovnAvEMbjAxbjHfpTba2totvlxQxxnOwuxWQ898Vyul7G2un4I669SaqQnSmp3a5r30t5JP79ie2hSWwlhmyEkYxkuvJBGRgHHFV5mt0to2hEexGbegjHOOgxmo2mbeqXUbyyM3lo/wB4KCcD/OakvEktnt281RApIYPGNhHuQK6Jxqe1upXT6dPM5I1FWhJQhom2npfXrrp/W5It2nmRSeQqOFUYSMqB82c5zUl6Gu3JdGAzlSnRc8Eiq9xKI5mkWJUjl43f3Vx/dqO8mESymERmAMI337l3ZGSfxrSWHhzJyfvI7qWLqywsm3eL1u1pddUut+vYjkY6dOrKBJjKDb7t9as2zSXcys0QSMyK4jTrvDc5B56U0tFKI95EY8xQAjFhyRWjDMtnc+XL5ccTu211++MtxyM101H7CXtIu+lv+D8jiy9YiUW6lVKnGWl7X2tZvsxJIYrWaa5jiUh8b1HykENkk5P9KZc3H+gMpxvBZcN0H5YpLudkWeZyrhGxkKOOfpnpVUtJ9okM8aC3JyspkPzHHpivPlUbvK7T8+56LqezpThBq8r9NPVvovzuTWc6NamHzI4wMAOqCMenGeWwKj82G5Yxx4JTZnZldzZ98/3aq2ry20hKkGOISDG3p82QOmelWHv1kH2ny5TFvB+STnuOgA6VtUmlDnqLWT/E8iWL9jhoOa5N362fbtpp5Fh7kTugkiDpsJJLfdAPOenSnRzbQREh3sCyJ5f3k9cg+lRpcxSvEixEAgMoaPkE8g1Gkr25aU/P5bEn93twQcEYxWtWDnSvbRedme9HMMRToKnUS99NXSs7b2uXni2PJLCkR8smRA68HAzg4P8ASqdniWKR5YDAHaQOpXaME9eR83tQUEMyyIcW8qliJFKume5PvUcIM8m0p5rxZCFZCwYE57muRzqOF027JPQ5KahTlBwSdm1r1fdgY4VuZGhiT7Gu7cOF+UkZNW45g8JCk+WWMKdc4xx27VWhQXCXKRwByQY3ZvlK98U4XCJYv3Ks7fMjfKQO2PvYpVKspwvGTu7b7EeweFqcsbQhdt2Vr+ZWkjdzEbaLypEBxKWX5wOORn5c1JFMJMNiONIkMnzyHJIxwcZHXpUclpGb2FVwls4JLr1Mh6EjFEkJ3GZozgMF3bduMdOK9KV4xUY29eqPKwlTE3delUck3rfaye1/Lv1FW5Ny77B5skTM4jKn5mJ7E43YqRL5vtLECTG0hnVtp989elV3meW/kljQxuIjtPK/e755HVakN3IiM8lsXtkVk84SbnHT0xXNUpRcOW+1nbr528jtjiI0q1q8m2rtb2Xa7fl8y2Zg8KiLIDYYhurKRUjXZmvIwEPkRyb5ZR3K9Ryc1W+3fYtzCMy7QgXf1UE/Sm2/7lSW8sRSSt+8deru3AXvUNU7OVrt7eZ3YjEUpJUbNdZWva2nfqydoEtrq5OBIPl8p36biM4JzmqaeVZ3MQOYH25ePcWI5PpmrFjIfMckCP5iGeSTcX2nGOR8uazrxbuafzGMcTIw4SXdn5uueM43dKVLERX7vmV1fex5mYY14CjF0qesmtNdPLyfSxc+0ozT3LRBUeJovM3feB5GKdEIP7HCRuDI3AZWHHGf0obNpEitKXHQFV53HpgDPSmxQRrEkoG91lCeYc9e+R/hWFOFSS5lOz/r8TajKu8RNXXvJtX3T7v9CFLt7zdtfzIyDknOVOe2aS5YxR3NvGftsaMTIGXa5J54+lWGhIuZvMtwCGKBh7njGDUd+0EMsZeQCfcFMQYKTk4567sVU1OM7W36+nX1PMli8RUpRUls3vG3lbs79XfuSIYICY4XJkAJyzBtwGOMj8qrNcv58Thyge5D43cYAI5yauXMh02ODOBAyoA/DPk9sVUe8ewkyj9UA+dtvzHqcYNLCzq1+VrSXodL9+NSjWlyzi03rbRrS3WxowRS28eEkifzGBZmXd0GB0NUpjJY74ZSsYcFpAW5I9ec1HHfRPFEJEM/DMxfKjPYZHFVlzBJJHJHFI9wCQiKWCnHQ961p0cRQlOc1d7+bR0TxzjSh+8Wmmqtb/gvoXVkLRl7YSTGNgVXhcn2JxuqB4ZJYsy/6RcrMpZPLXCY7Amkmvls4RFLh5LVVOxGKgk98kE1VW5klvLmWKMiKPIdjLwcjJ61LrTrVlOm9WfP1o06lKpL2kpabLay627r/giwWkiSuxizIwHP93B6Gnahpk0dx511JkuyKg4wAPxqtDeTxG4dW84hMFeOB160T3jbOqrkOxjVRgZ6c4zRThNVJYmq7SWi10Z5P9o0Y4b2acve/wCBrbr23LtxdItsgfy4J1UglmCgpVdSmqR20ijKvyFOdhA69aq3Ejm1jkjiJTHMmB+8BHIGBUjXR+zwRoks1qCWRI85iAXpn+KqqznCl7WjJN+f+R3RzD21H6tiZOKcdLJJ6bJ+TWuvoJJcKskVsId0RTo+do56GrNvdLYwzRkqdx3FOyqeCV6hqgmuhZq8c0SRyykNwu9SD7cc01CyuRaW8vlpgsqKFHHU8/0qpuNflbTu9btWV10seXSVKsld8s4vstV2S6v0Q+0u55WIR49i7iom/jx04HNWob54bFhKmzzADjb8hyPQDNVNTji/0S4SOEvIpd13HOc8Y6U+W5nkuEhidolKAnHt7muaSlKftIytE9fCYx4CrWqJ81RJparVb2s1fz8+xbtbmO7jBb93s+YLExwFB9CQaI70WUqSiMFdhQYYcqe/c1VgnNuyySKbeYkhhyeP160y2uorlSBBtklDhNvzHj6Afzr0aMas6XM3p0RlDHYiVouKdWSfbW+2um3a/T5ErXqyKZhuhAJIZF3Ej6H1qOO/WVfMePymfdIjldxPYA05TZyafFaXR/fRptd9zY3Dp04/WnHZcJFHb4ikjG0nscVze1jSndP3nv2XmLE1cVNxbabp2TjfW+22/wBws8UuorHbzThJNwlxtGQB2wKrOiOkcDF2cg4AwM5/lUxne3mWUlw4Q7XB/eMf93FQG9jkLXksbRv5ZDfMV3n3GKyrUXCV4zs3a76L0Xc83FJVqcq6qOMk7JdWr6X9C5ZrHLqU0zRlJStXrK8UzByIk8tazJFnS5lH3Pmq3ppa9iIl3yyYp0HCd6lbZdT9Cyur9VpVPYxUppvVk8lwNSjdi4AMlNRI2cyb/LMLVTMosYVt5hIIzS3VxthEyxeYVretGVZujQbSdtEcrrUq8v8AaaadVa2Xc0rZ0t7lCmHjaqN+8LoLVJ434qSzkY+S8hO8mpJMPcb7dI5Yga6aUqajF2d47+p6Ff3nbmTu1e3W2/5DsGz2y28Z2MtQWZW8fKyLJcbajtr1382N4pYMPVhE8lXy5kR2rKUeao5VIu3kfPUqGHcoNRag3t/K7/r+gzVblZpAX5SBqvSuZtskYENyKhed9nlwplAtU7K2kWIgs3yPWEqChR92Oz/A7Pa4/B4mdGEIzjL8ERmNF1NHmdY5Ejrcl0y3vETzI0jAWsPTGuLEXAYKEWSr8YimkllKGXZJRJT9optJWVl5nZl2IpSUozgo829+nYlfy7m8dUSFxHHVb7XbyoiIixoWqK4Bv52njQ+Whphb/ibi2VJvLQ1rRpVa1fkdtE9vQ0qVpUK0MRSpqTVkn21Ne8uUle4zBH5e6qs4Wazjmth5Yd6nkjD2KSxkxxE1Unxa2lywCM+6uKjBxnGimra3OWUKtWq5V6a5Xq7erL2myxWexpnOwGpLjU7aZLvYkx3NWa7fZ0OyRY5FapkgbTd0l/P56Fa6I0oVL62t+J24bHYnDRlgYRS8/Irx3T28k+zy542WtCIvb26tJ87g1k2MQu4SVATzpasEXElrALeT7S8VOtUnOnzwSVu541LGSo+0nyc0mvd80rFuGWT7A5icB80iXX2jZ5kEYR3rOsNRurpJbO4UNdRipbZZ7ZVXK3HmSVnTpSrpyXU7MFjqE+WtOLSl1X9eZcaYrcwCLfGM06zT7HalF/gaqem+fLM/nRHzLcUnkmK5BJMe2WiUKmHtCTR24fFVKdFV4UpSk9Ffpff77FxI44WDxweZI7VY815rfzIUcBWrLjaWz2eaY/szmtCfWI50kuHOxEWso0qipurFe8uhnQr04xnRqxtJ208xLicW4jW4LGRUp0l+FlSKQARItV7med7aNxsiuJFpba+a3jjlkKXGBTip1EpJ2d+nUf1l1cSsHK8Vb7kia7QyJteIF2FJcunk2qqnm7Fp14BDqLxhyY4jTWuka2dwPLkradZUrcsbt7Lz2PVcYQp1VyttaXXlYLxjc/uhtilkomAs7dQ8cqYWoNMSezubYRIrxvNVnUL2LdIBs/eCniI1IqnSjdX3scmFg8TSqYiUHGyS5fQiubeeEiGN48zVr6hL9jVpsGSBFrImPmKtqT5CPNUusH/QYGD+aTJWroQlZtWbM4VlTw1Wqo3krWj21sCSy3LxyTki2IqxBFBbBoIwY3ZqiUPFYLEIw6O9VJ4SUZ4pDhTWLSs0nZfqdSxCpRp4j2Dco6evf9C/bRCLz2CKjrSSR+XGSpKZWs+wmls5pZJSkbsKkHmhiq4+5WtlFJNq/wDmRhMW6+EnRVOzi2/lf/glm5Y+S+doeBqrmL7PKs3lxvG7Usb4SaLkuRUbm7iEohcGItW9NunJRkrQXTzODEweJtiHT5oqyuu5IJ0jlMEkUVtEBT7u8S6v0OJEZ0qvpl4FljtJsbwtWbwQ3QluADvFcsq8KVVupGye3qelh3i8Hh+bDu8e3l1J7yRkMRbhI2qO4hKJEwklEjNUAkzdcSeY7NTrlTN5DCcvtNXzaRcEl6l1cZSqQbhDmaSJVklgjVoj+8ZaQXwmsI8xgAyVnyXt2ksSrHFJKRU0dw8dnFLISoWWs6iqpOd7X2OHC5k8RXhhK0WouL1XdWZYhCNLIi4QCnzTHzomYcytUW4necnlqWaPzLxJG34iSuulepFTm9djunRjSpc7ilJ7J+pYWFVmfzJMxmql20F+kkx28GoX+0BpJIBL5DinWLuN4jHlotc86E4TvN6/oZxrTShTlT011/r0JLiQ2e0rIJTVjyHkVYseVGaerG2lEKPslWs6ygj3v9o8tkjasYYhqTjb+tjS0krw0X5Go93EjT/aYy8MKDajMeT7YrPjuovOZ4pBskUsV28ggDgbqmeOR5hbzTRYkx5Y45A9celVooGKs+Y8qSCUj/D1zWkZ1OSSmuh5+KqY7FOMfZpq71S6dr930LtyVSEOsBiIZtv7wb+ncHijCGJT+7e5ZQgfd1JHTjioZ7qW2geUSS+UCMhscnH0JqppuobEBYyrGoBYBdo3Z69K4YVJUabrTbte3p5GeJxlJ4mNGUW6rW72SS7Wsnpo9+5YjtfIKQyIPMb5TJuHX8xT0jEycyHy4uH2Y+bJ6c9qajGaGeONPNgLEjawUOPU8VBGrxwBLeQpGGAH8O8+nPp/eq1yx5Xd2v8AcYSre2j71P3Wmvn2/PXz8y2Y8uF8oSb2Dqwbacj1xSSOttIXw8o7fxDJ7DvUaSTqwSNBJHG2d6sVIJ9c1EgKSOJ3ilk6rKqnA9setdsa1WL99Ltr27/M7bYfEeyp04tON/eSur9Fey6/ii1brEcXPz28u0qN68HAqMyyTK0sZ2SRqGdlzzxxnNV5pGsUyxCF8nc2VH4Ampru7WK2MGWieRRzEpUEfWm6iSTik29NOi7mVKvGf7irL3VrK73f56Fi5n8+YJcv2Hlr5h+8RUNtIkdqkQfLuCv3evr/ALtNeeR5goThlJDs3JwPcUyaRhYHAw/Off8AGuaUpU5csNX+IsVUrTgqkVdLybT7J26WJIcPNcW0f72JCAxfHBI9BT3T7I7EpIDgEkttGDUEqNeOjRyJGSqhgW649xgVLIZbaZoRIZ5CoxvYN+gq51vZQjOLvL8bvoZ0pVa03Jw5Yt2TTutFt6P7iaCDzGUJmTOTlehz27U67mFtG67IopEyAGU9T+dVX1X7OkIz+/A4+U4T14qGWZ795ERJJJAAwkb5gSKuM4uteqveS0PZWIwdKl+6inNdXfV9VddCeG9RraJlkSSdMb4yvOf0qeO9ADG5AQMHCPt4IPbvWWzBkuDJcEPCoY7eoPvVlLySWCNJJWeIMCdse0HPpiuqpCk/zt1PnljnC9adPZbapPW17Pf+u5PcRvNBGqeW5K43uxwAP0pyzS278BZHj28xrtLfiTioYpZbmVRFJHHbr/A27BPfqaZbSS+a0e8Rl22jY24Lk8HmuWknOPsuVfJ3dj1va0/bquqbi15/Z3tbo2X0KG2xcJmZ1Z/K3cL9KqAQfZwSA8mQgiRipyKihZt7p5plnG7J28ADr1ohJIkxHE7jnejHeCeO/wDjWdODjFxiubXfpvsLEzxNXllh6acXfR6bLa/VsmQELMpKo7Iu1JZNoHr15qN5Rc26AQCM4BMqKfvAfX5sVRuJyhjJcSAscO8gYqR61ciuT52YpRvdVQAKfl9T0rok4xgoJX3/AK9DkwNSlXpuEqLg42u1fr0ttp5Em4TKJEuHyqkkFThsD34qSC5U7cyCJ9qMA+Y95zg4qCSbeoilQBxIxQCNtjZ9SQNuaddwW0kMIKRW1xb4keONt2FB+tYwlFJRaa9FcqrUmqcqlNKzdrPdf8F9hbmRjcQOkCwAZLb28zJHTNMuJpYL6OXCpGGHJb5GHfjk0zVr+GVkCThCGLBxFtPTjnOKhtpzNcYlRCGhKmQZXOf0roo89Sd5Q938jjqYhxqLk92Ls3to+2iTu+xpG2SOd58DEoVxsU4HJPf/AAqleLPFM3l2wlikC5KYwMjOMZxT/wC0/sw2RmU4AXev8Cjv3qO9M1wim5ufNjyhUOo4/IZ6Vn9pRmrdjbFYl1XPlg23Z2St2svRr5jdwuLi2jJcICclsLzjpjmp0kfUJZpJAItjCJVTrnPBOaoK0sjAxwA3BBB+b7qAcdPWrBaVYX2xv84TJ46Z9ueK48RNttQT5tNvxf5nX7eU4+xjF8q3t+Xy7FuGBrJGkuf9ewIxI3BHbpkUy8MLASKQ0YPmFNw8vgelUrSC51K7AGBEQX+ZRlsnoM0xIgsKyPmJifLBduAeRxXTCXsJL2jTXT/g/PY8rFVKlWlNUaL/AOD/AFuX5tSjbbbqscjtGPmTPUDgcVAmou0khljBQkxgqxY88YAqC6TfzC7Z8kFiVzuyDnIpkUiyKsMJQ7CMeUpwGHf8aLqpDTpsdOEr1q0lTdBxko6vo29LryNSa6kQxm3yYw2+QD5sgDGCP/r1HYXcOFtjJgSy9C20jIPQU2CJHhlhjt/3m7cducE45NNs7NTMVyUGPli29D2fIqIJVLVJO8l9x6mIqV/cgqaukrt3vbuk/wDhxWMsEcsSp5XloMFl4K8jOf8A69Q2VsGFukv73Jxg/wAfGecmrLkxBYZZw8khVlEvzDhiKlLmxhs2QAFtrSSplRuK++dtdbqycVTstOx4knLFYiM9eWKkrNW1b2+78AlmZ7uOU4Ea7UwvzISMjBqP7O29tg2IwLFtobg9SaLm6nDW6WkQndlWY+azYBOfw61Fb6tLDbXcEbfaJUBByxUYK8gEDHWuOnhp05TVNpLs+p6FTMIc/sqlNxSXRNXa1s11dvmtC0mA/l3MaeWuFGyTjrsBxj5SRTbmLyRFaRR7HOTlsMMHOe+elVYdYe4lcGEJKyD5klJHB4B4+XNP1OJ9RU3caGMxRhSGU7y4P3F79KUabWlWNn27+ZqsXSrYNVaFJ1OaVtb6Jb/JdS1Cr2crIpCWyINzOx5P1zTLpo5E8hY3cOu8g/fCluM8/lVdGSeErKmwFvmWRvLITscVWlm8+4tiux50hWF9/wDFgkg5rGcowlzOLd9Ldfm/62M6mKp4GMakor2Umk0r3Teu3VMvQgWd7EpQBWwuW6cnPPNSpO6zfZw8KCNmBEko/eLnABGP61nPfRanNH5CGF13IoaMYdwMYyPelma8ttSuIWDyTCBHQP1UHtgcda3g4V480dGtN+36FPFPnpV6d3HyWjv0fWy7rT7jQuLkG4xImS6AHyW3DA9KhkulEMMbeTKRNhcfw4Oag+0JfZaT9y4XCyt8uGz27VUeE/Z5CzRhl+cy8YK+nHeuKgne0t1+XcyxuLniIVqapttpuyVtrW13/wCGNxLvYkUcw6kMOrEk+nbrWT508Ezh0jKNL1nkLEZfHAx+PWlRwYnUBXcgooXKkYPvirEckXnhH81AcL5bKdmQDkZPHWuym9XOUE/yOVe1ko4hxfJGzs927bCXlp9jPEcchYhsxxlSPxzipmkeBZtltGSSNwPzcFeT6dapXkbf2fCUBjiAIc7hIQPQ9utSSzxw2yKEIdW2lGi68DrisYVac6ijJNR8japja3PNyShFR6737Xs1r5u5beGCMyne8mVAQD5ixPTke9UXvBPcCG4jClPkO1hknB65qK3JivIySsUSqw27TlhU9rKiQR3KDkkR7zlev4GvRo14wnKlzXsv6Rz/AFurjleKUUvW3a+vf/IsbJPLlQyxSxRoSuZFbaQOB+FQi4FzawIixvl1DyPjA9utVJZ3vjciCX7LHyrLxyfU5GadbXfkW6hQ5iACEqu75iOvSkoKKV5Wv5W+Zz/Waca2iUuZb3vfur+Wul9i3czPFePamKMRIgaL5mYMegwACP1qzbSWj+XIz732FmL9QQn4VgpIyXpEbrM5Y7X2HaMnnuOm6pt6JdNblIhGwCF0+XMnqSclabldJJnmQzdupKH1e8ErNPfz+RNFMsPl5ZBI7gESMOQDgetXb26k02ZpkijKSLuI8v8AjPqTnt7VmQvvlMpTy5YVYMksZwcHqpx82Kmv9cQJmGPzxuEPmDvkc9u1ec8WlWUXTXqj0sPiPZwqVKsVGNvdiu2n4ei9SCWU3LjygNhBnk+VW5H61XUQ38crNGfPUnCK3JGeoziiwhEMEgglERQh5V7Z9cmnM0U06yGUSS7lMYPykggmu2s4RjGz638vM8LHU1SpQxKp30d1fbXdLovlfXYSJFWParZkwGUIu0xr3I5xUFzPHai3YoFYsxAZtgz0ywHIzTnaKS9icrGuxNpDDgMT3xUlwI9OnEpRbpp0P74K2FU8dMms4TVbmlSekVtpe79TzFTp1owxfLrfXXt111/S5KZ7iy0pmO+QSOPmhkDALjkZaq9gm9JLlZP9JAKqEwyjPQEcU+S4hlVopEEtsAQgAKYY9PeoIdRFrIYkMzSh8+XtCoVHbJ61EqqnSjSm9fS56ccXSquNSpT92Keievzfnrp13IbhniuUjZiBhlALck9+nFTWN1Nb27DyFlKsQBuZT/KlF2HdvM/fMwPl4UssY7jgAcUTiaJUjO/a0mVKkrg1VatHmjeK6b+XU4aSjCr7fDaQV3tdry8+xceVjM6Ph9+HVfNLcH6CobyBzaRPCuzHzleNu7P1zUMMTxSFo5PKDMHmTbuwQPUHNV2vBdCN15i3lWBQ4yOmeKTxMqF5tPfp/kb4irGpGFoSVVWd97etkvy7GjFAzWJVYAu1fn2tt6/UisuWSP5442jiYEKCMMAD9c1onUSLYDcMnmNmYMSB7YqvdETQ+bNIuwMP4Op9wuK7qV5QVaMFrujHFValflc4P2m7drP56fPzJo0NgkKNGfIdM4dv4h/HkVBNN9kaQv5MicneUK5/U0fbEunjhklAMaFfk+Uc9M55psZa2cxKfMfY+1uGBI6Ypt0qtX2bWqtdGVSjVjGEJpqK1V1vs7J9T//Z"/>
  <p:tag name="MMPROD_13118LOGO" val="iVBORw0KGgoAAAANSUhEUgAAAR8AAAEiCAYAAADAs9Y+AAAAAXNSR0IArs4c6QAAAAlwSFlzAAAMTgAAECgBWewaFgAAABl0RVh0U29mdHdhcmUATWljcm9zb2Z0IE9mZmljZX/tNXEAAP+QSURBVHhe7P0JuKxXeR6Irpqr9rzPrHM0ghgEIsbYOIGLANmEpCHGTmwDxtg4Dknj63Suntw4U3dH4Tppt5ubRH3jzuVJHNvYwUYizuNw3R6xQShukijYDLIA6Wg+8z57nmqu+w7f+qv2kcBIaNauo629q+of1r/W+t71fuOqfvCDH0z7r/0eeLJ74LOfXag+ePnUG9YffHDjAzfU/+jJvv7+9Z77PVB97j/C/hM823rg5o8u1K/587MfqnaHf2tqduHMrZ9a+7vvurH+0WdbO/fb88z2wD74PLP9/7y7+0cXvqN+zfcs//NSrfUTpd3tNF05erxaqf3rX//D1dH3/t/Kv/K8e+D9B3rCPbAPPk+46/ZPvLQHPrq8UOusnv/ntYMHfmI43E2VqalU6g5TpXlsKl2o/Jvf/Oz68G2vG3xsv+f2e4A9sA8++/PgSemBj350ubb8piP/vHVo6idKo+1Uma6mQbOcdrql1C6N0nTp8FQ1lf/Np+7qpBuv39wHoCel15/bF9kHn+f2+D0rWk/gOfeG6/7fpbmZv9mtddOgBZhpllK5UUqjaikN0Mr2sJcOpPmZyvr2v7n9ntroTS9dufVZ0fj9RjxjPbAPPs9Y1z8/bnwzgGcawFNZXPxbw1Y39ebqqdcqpVQbpXJ5lFIlpV4apc6wlPppmBZTc2ZxPf3cnY8cT6+94sw+AD0/psETeop98HlC3bZ/0mcXvqP6uXvP/Q+1G49e2Z+a/luV6WEqLzbAesB2KqM0LA1TGpHz4H2jDBCqp53yMPUHO2nUq8+U28N/c9fpa4bXn3jg4/u9+cLsgX3weWGO+zf11Dcjhmfuqoc/lBYO3lSqTMFy2EmlQ/U0mklpAIAZDPoAHvyHn5QAPPgp1WspLaTULZXSxVE7jYal2alh+rcPbL2yds3Mn+x7wb6pEXlunrwPPs/NcXvGWs3gwdaVjQ8NZudu6sOwXGrVUm2hlYZTsO1UyGwAPMMBgAfIU4LOBVUL9ubUH+HzSiWVqZaNymkNDKiynmbXT5/7n695WdoHn2dsRJ+5G++DzzPX98+5O998812V8n//XT9TnV24KdUHqTwNNjNTCVXLgMMfWHxSqVROozJUriGQB2A0GPbTCGBUKtdSda6cut16WtrdTRe2d6Z//pPd7/uxt9R/7TnXIfsN/qZ6YB98vqnue+GcfNd111Uaf+fy/61Tbf3tUQ3AM1tNI9h3hk1gC1QtMhzpWkCecpmqFt/hewES2RD+AwXqgx3R/lOehyu+10hT1WNX1KqVn//5T62kH7txH4BeODNqP87nhTTWT/hZb74LjGf5sv+1srjwtyulDoCnBvsOwAcgRMMy2Q4dW4AZmpcFO7b3wAhNnYt2H+IRWNAQalmP7KgGG9FCJbVHw9QYHZ5rVco//xuf74z+0qs7/+EJN3T/xOdUD+wzn+fUcD39jb355psr6cf/j/91NDv7d4al3VSbb6YyVK1hdSgmIzULXi2qWiI+eD8EyPCfWBD/p/d4OzQ7GuJ3D6BVqtXSYLactqCWzYwW5tpnV3/hNz6f0j4APf3j/EzccR98nolef47c8+a7rqtU/5//9qdTq/V3SvV+qoLxlKYdwyM9CqxFxuUBfvhMRCB9RUAC4IDtgBfZ7mP+Y3uQPGEDABD+gBt+tAgWhev0t1tzo7XBz99+cnb4pms3f/050k37zXyCPbAPPk+w457Pp1133XXlH79z58erV61fleYXfrJc6abyFDxVSJkYVclirGqNwGAIGlS1aNspEWRMePCbxmZCDxgO3Otl62ETrzK+GcL1jvMQEV07PJU6fXjMRoP56eHoF29/YPZH33TNPgA9n+fZPvg8n0f3CTzbddf9o/KPf/YX/5fO9PTfS1UECZZ3UmmmJvAZAniGABsZdKRu0ZNFtMksyMTH6EN1SyGGAh8bpP3KOFQCNRqCDnVLvVRCOkbjWAtR0L20stqfr3VKv3j32WM/+orLzu0zoCcwjs+FU/bB57kwSk9TG2+++bry9N/88D9N03N/r93bTKVGFapWFdnp8EwBFIYDMh670csAFEIKTM4AIapfdrGPwUVWnkAj8h++y0cYnGyTHiEocZC6ZSRhgAFVD7XSZm8rVfrl+en+6BdP77zqx05MfWnfCP00zYGn8zb74PN09vaz+F5kPLP/j5//p/3m7N8f0LA8W08JwFNCZvqwBIgh45HtBgBSAYwQV2RoprolyMnQE8fxyEqQpAw9OFpeeFl+xr2BSw9wD31H1e5QM612N9PUTm1+dPbsB0+8OO2Dz7N47jzRpu2DzxPtuefReWQ85ff/y5+qHTjw94flNoAHwYMwLDMrfQBkoXdKRmKpUVSxkCJKY7IYD7Uu0aFgPfZsCWLwvWzQ8bU9XniP4EO7vwxm8pgpDqiPOCD8noGPDAxoZXmUdnc70//lkeN/6c9eceY3nkddvv8o6IF98HmBTwO40svlH7vlp4bN6X/YH27JjZ6mAQkNqkrdyA0l0hBIwnMFUBkyell2H9mWYVAOJgP6AkUqo49+lxntLEOPeJIxh6AU8UD8ngg16iMvDDNyVK+k/kIt7aAFc9OXXbOz2v6lT949/SNvecX2PgA9j+brPvg8jwbz8T4KgKc09f5bfqo7Nf0Py/Veqh1A5cEZgEOd/MYGYnm1YJOhN0sBg2FjBiUyFQII0aCc3emCGL4vvFuEor4+K9EDllkPfzMKiCcQzMJNJls2sQj2nz6TUFd7qdMsLdar1X0AerwD/Cw/fh98nuUD9FQ2b+pv/O8frC4s/MMEVasyj+RQBPwlaFxUp6hqkZHYjc44HgcPCkSKgJ5gMASoQtkKPSsaPhKw4FpIuTAw8Yc5XmZDI9h6Bgw+pGoGW5LAjTYgzsxmJe3MpbTb2YENvL5YWR995JMnZ3/kLddu/p9PZb/sX/vp6YF98Hl6+vlZdZefXTry10f16hW1xfr/XGoMU22mldIUDMuwMQMKxGKkGQE4HKcToIGCYHzZXAxYykGF+j6/yXYcMyd+XKHaRVxhVDPZjtiSQUopGQQ0euYjMZXH9ZCGMURdoOoUElGPTKcewGp9VD5Qbfd+6Y77j/zIDS+6sA9Az6pZ9fgbsw8+j7/PntNn/Iv14/+4Ojdzc7lRAcnZSV3E1wym4ZUC8FAHQp2dDC02CIf6JL4jD5f0JH2XXefZwLzH4xXnurQGDwfoBGti8OGea/NatBuJaeUwIth/+KaCz9C+wWgqbcMmVFotH6h30i999pHj733dFWd+6zk9GC/wxu+DzwtoAvzM0pF/XJ6dunmIYl6M1UkAngTbyogeJmGEDToyJAMNqH7JyBxwZHAx1IwIGDIuj1+FrSdsQ9nuQ0CjmiWbj607ugyTUU2PqH4ZnIqPZKQGE2MENRhQqQVVDZUSN/q7PPxA6g//3efPX/NDrz76wG+/gIbwefWo++DzvBrOr/0wP3X6wM3lmebNIwTwVRGxXIGmxfKmLIdBW45UIP3gPUFHgYS2KZvljO06BB6DhjK3ggHRyHzp/bOaRguyvVsGLqdcZCiTykawEyaNQxFtyAYD4pkAyMocgHLUSsuDrZQ2Swemh/1ffqT76vdeUf/877xAhvF59Zj74PO8Gs7HfpibT7ZuLs81/zE20cKWNpBi2HcGSA6lWNPOYvIhdLCNRyoW39g1PuJvo5ApS6hg/FsAFecKWLJa5qvGseGG10cEGreT7noGIpIV8XPeo0xXl9z4PMDqncARx5Rr+A5Z9WzK5nA7nd3sHapcvPjvFq95/Y/OdP6vfRvQc2wu74PPc2zAHm9zf+qBA/+oNtP8xxXuJjGHHK1ZgE+9jJo6MOhSiinf4RrPRmDbX5jkyS/DDmNkMaQQPIIRheUYl4F6FOlbVqsIYC4qlkFLNqN4x+uysqGuX2a5VeJMAJMM0LJQF1HUjDOiMbxUA1xB/Rri+6X2auptdA7VHz71v3zb0bQPPo93cjzDx++DzzM8AE/l7f/pA7P/U2lu6oO1+hClSyGwqLPMEhZMl6BHi6zFGpcz1TOg8DsCjxUgs5ICGIL96Hi5sKyyCW+KhzHjyRRnJGOz88J0LSlxyJLHvyI2sWBetCXBJyY2hLbSAM5dMGj/QW7ZYNRL1SprQQNIj8+lTRjN/+v9D0/9l89t/Pn/+9vmfu+p7M/9az+5PbAPPk9ufz5rrvbBexr/U31x5qdKNQT4wVYywFYRtPFQeGlHobWmAiBg4OBAKpXVLgFDfh/u89EgGAyNxmHvUdRynEOwst3GOCR3ulhOqF0qq+qyGuGA9/c8BR+wuLxgjuDEY+2XF1CVwY7kgo9ruRBZHyoYagsdbKZhH+74nSPX1kblj/7G50o/9Je+bbAPQM+aWfj1G7IPPs+RgfpGm/nhteM/fP7i0pXVxbmfqk5BmmFcTohaHqDyIPO0aCy2+YaGZYOPGdBE6YsAGNftMf+RChW5WMIkwlUOOpR6ZfNxVq0yw7F9yCCUocc2omBbupJrPdPuZI+Yqx0Kz2gXoloW91RrWAsaSFVhHaBD00jLqKRKrXJ4++L6v/v1z/V+6Hu/rffJb7S/9o975npgH3yeub5/0u/8rzaO/4+dau2fpIX5VEeOVkn7pUOQUbR9QNAR5gBsgqKMIMBZ7ckBf7lRBZMxzBg4Qh3KLvS9aRRWpqxa8XcYrXl2GKsLv5hYEbmXgclx1PR2EXxoO8JfiO/R1jvRQBqnDWi5OP0IgYcAKLrgjzaRhQa1rDs4MrW++dE77l/8IQQh7gPQkz7DntwL7oPPk9ufz9jVblla+B/7zfI/2WmvpyoEMsGwPMLOEiPWWi7AIwhKUBeJe4Qp08BsDpLVJTMkqlnj6OVIiZgwUuczxg8+jlo2GzIr8n14A3uypH6JJoVNKXK9hsgjc9UN3gTtoxqWI6JFvnwdAhpjgHr8DB688tGZ1O/Jf3dkvZQ++tv3TL/nL750+/efsQHZv/Gf2gP74POndtGz/4Cffmj675fnpv5JGzVwqtiUr4afUYv7ZjlmR3E6MiAHKwmYob2F4CJWI7UqbDsw8oqZOPLQXynmxmqR7DLCjgCUwgidQxJ9XaOEXffiXTiepTgMOI79ERiFd6sim5JtTvGVN74I1qPryTBEPdEgRlWySwwD06tcPpeG8IZdWO0eOdJuffSutSPvuX7hgT949o/gC7OF++DzHB/3f3r/9N8fNFs/XRp1Un2uiUA85EkAeAZl7JVFCIGEytwrSuPay36T86l4VAaCHDIYPnO5wXNaRQBQBCOKtOhSWcXS7fa613UA7TuRy8VkUiOgrxv/XF/ediDH/IQixtieYEo+KwrSs8VCRH/Y44aEUNNq2M6nPGilLeSFNSqtoyu9/q/cuXTle157+OF9AHoWzvN98HkWDso32qQP3l37u6VW46dLqLXMBMwyjcv0aFH5oN1ERmQIsJgEI3GsgtHFbcZjNUqBfhJyRziTXYhfZCYSsceCJh5HqBBgmH34k5wsOsGGBHgZUEyhdKwsyYaeuIrSK8iAyKqMKwYoJbkqF8yGZn7Dp7BXLnqKgYgo29EF06vCuD7qNxUFXd2pHL28XP3oQ91Xv+eq+uc/9Y326/5xT08P7IPP09PPT/pdPnh35e+m6ZmfSeUu6ixPAXhY8hRFuMqGmCL+BjJLVzpTGqxGRXwOZZmwIzDJwYBmLkp0KFQqsienW2TgkdE34oCyRcnfZzQg6OAGKJEhCxDvQSDJDCsYTxHjw95hAikBSLYfq2IjxPVktbGwRBUxRaF+xS15nKKz6wDhBaidaSatXWinent4bLrd+ZWZ2Tf8yMHOf9p3wz/pM/GJX3AffJ543z1jZxJ4KrMzP1Nqwd08R+BBLAxrLQN47JWy2iQjMrxHfVYWzDRB9hZafA0oijQW48mPQ0bhqGaSFO1IKhUr6vtk24/sNEwWZZwQ7xUMh2fyWgQRGYtplwkWFUzHzQt1jn/xZlLJzKF4Uo4XEnjRAxb3s2HcLC0HOdqzFiog2jtoEoBaqYPnOH9+M1U6nWPDc2f/t4OL6VufsUHbv/GjemAffJ5Dk+IXNq5614NnTl1Rnpn6mQpqLJfm6E6HdCM7fSTGQ0G1quVXFuUw6kadnhxTQ4M0pTZ7unRGZhbx23yFcTjErBD4uDqLjGWQMysKtUlpE8IIgUplwmAsu82YaHkXjGBZwiTd1+0eu+HHBu5cloOamO4/QdIEhLD3kD2VwYBGjIIezKTzS510/tzy1Je+MnzT+15Xvv05NOTP66bug89zZHh/bu2qv7PTG30oNaZRXxlMgPYd7C4xUpF3WHkoiFr9sy2EQBCRwWQG+qEKBDCJqoI6gZ+FsPtXUKC4li0zoWZFrR9raQS58bmy1+R8rorBR/Yl2XAMXgSxMPcESNrm44BCW4B8d1+btii3MexRoFhWAX0ej1OGPWOXQl3z84Dt4X0F9q/efF2JqbX+wktL3d6v/tpd1Xd/3/Xbn3mODPvzupn74PMcGF5ELf/t7V7vQxtLF1J5sZlqSKwsYVVXnhbYSy7OLqVF/+W8KwtzqQQvkNQaq2S2z2SWMRZ4sY0s1oqziU/ILng4frPSKcGAMTa005jhZOCxyqVdTAN0AkqKw3J3T9y+AJji5tG0DG3ZnlRojmGzVusIWlHMnoZplWfFb6ZsDJkbxqJp82BBXaSV9BYv21rd+pVb76r84LuuH9zxHBj653UT98HnWT68t6wd+dv9weifbW4spepiLdUPNtJovqqSp06RoC3G/KQQTpIeBgeLRuCbCozRNOiCORAYvMFfwXfMYKSu5c6wMTe75a2mGaR4Vr2M+yOgb0gWhSTP4sQc/yMAog3IKhXTOPjKxcn8jtTIrbDtyaphfggzH9eOZlxQBkyVACnaasN6wYSiNIfYD5jggBHQYH9DlBCpHG4ikz+hGNngRGWj9Kuf+MrwB9/x8u19AHoG5/8++DyDnf+n3fqfPjJ9U3mq9M/aO6upgr206txdAtG8DKRjZrrkEgI7AKgYOCyIWfWSIsNqg8qXsjcql+zKkc2Kq5FAT7ZmbAzOrCqzEtpUsKGOwUxggfNktw7jtYhRuNGlLgUzUut4L9qJoo0CvbF5yK70aAgBRHvB+7kmWU628+gZBFp8bqJtgC3OVdF7nk9WBIAcYLvnCmpB8xhsiXii2e796qcear37xqsu/qc/bRz2v39qemAffJ6afv2mr/pTAJ5hpf4vhrvw1gBw6iyiBSPzsE47h71ZxW4S1qH4iZGgYC0ACIKE8EUWWsfMFO5qgAC3Y+cZEuRxs+W6jvdjFzvuUSWg5AhkAxttQjlPi2yHOVm+T6hjACYVBNOLpTTc3GxCKrbdKYzN4nG5lpieQWxGQEOg49vcXhqTwkumLU/5Pl/cNqI+UjZYCXEE43ztyFRqo2lbK9UT0+3ex+48f827X3v0gX0A+qZn7OO/wD74PP4+e8rP+KmTjZvS7NS/GKHWchXxOzXU4tF+6QgmVICdGEywByomSmEICiHQ8HflKvY+h/FXcT6MAiY28VipJTaciGvE/yzPFmrtv154pQLsABy0JbPGDu1KLJHhuBwei6lETYp/yk7sa9MQ7MRSv6Ri6f5sMw8cf2fQlKPdaiD/hafMfjXvfiG2hxuhtLPuo1ggwpqYFFVRW4u0FY/OAvjwM6ifFSTblg6xGP1mutivnqj2+x9DLeh3oxb0PgA95TN77w32wedp7vA/7XY3f6X0P1Snm/+iVOoIeKowlibE8PQhaUwp0NoOY6q9SGQY8O30GQeD78KLVVbBdgiaAgbxj/YXBOzJbhPAQwASbuh6oXaRGTE0hwJNQQ/bjX1mDADEvURo8r0IcvYuse6OwEXXixgieblYHsNxOoYVvszOHE0EVqTjMyEbg1UuxSHjNt3nYViOlDO8hwoawKI0jIjEVhx1pIXoujhhyOfHsdyCpwoGNDjcSmudrTTaHJyojwa/enr4mh86Uf6jfS/YnzZBn8Tv98HnSezMb+ZSnxi9+i9/4d4vX15u1P8/5RpYBVQtFgErI0O9j1FybR0niFp9QhEtynCvlJpIX6cgijmoyBd+EyS6ZAGo/MdIY+gdjl3mZwALCq4OEvzon4oG6gODioy5BDTRkfCQEQAk6MG86NKGWiRFjGSKbCO0n8x4+L2jqwletksZRG3jKZJJpVrFfdmKrE7KgF6Yqa0dZhWM/AnPYvtT1AGKcwlW2o4H1+Q+YINBz7Yg9hWM0KUjzbTe30hndtLlpbOn/tmJE+m138wY7p/7+HpgH3weX389JUf/euU1P7Gy1f7ZWnMGwgtz7gwEg+kS3MgPtXikRtCzVAgs5KwDYdrtplIbwsrtPSt1FNRCUJ02/vOOo9xypkygQc1myqaEXgLvKoTiH/iMwsuyqUOlQ+AFlqBAPYEV7iXAMQCVa4gtyl4les9kROZ1s5GayaAANgKGNLscX8QPGHBo1Ywve79C1ePvAKMywaowCoU3S9gyBq6hYpismhFkojqQy68SnAXSZlFkhtwGldcn+PQZMQ39kZHhJRihl8/upvMPnZ1+4J7On3vfjVP/+SkZ5P2LPqoH9sHnGZ4UHx++6idWNjd/9sy502l6tglvViMNZiA4zEynfYVF06ON2R1eolCB1eyeW0/p/A63coCQg/00EP9Diaf7O+wuFdh9KgChSh3u8fAgWT3DVSmAAJxKGaCF42utusEFRmUWaBcIEHgo3Nw7q1ZPddynBMpFAzK9bNpamQyqhmvRCyciZVsNKpy6UiJxQGgDYcc1BwQOoZzP1XOJpaCNeTse/C37MSEmgIdKZ97VVFntuV+MZGZeVLEANE6s5efoGxE8K3w8jgDUQ0R4tcqC+hCBbi3Veoeu656+eOtHfnfjXe9769w+AD0NcrEPPk9DJ3+tW/zyzjU/sd3b/tmzpx9B4CDcwAsQPni0Rg2ICgSZ2ekUG9lmZEQleYDNAv/6wx58xpCq9V4qr0KI2z0QoDZYC+ohA2hkCEZgC1d5kpN6q5UGPRzTYc0/iHED9Y/JZtq7uBpsRw0I4HRT2fFAGBhnASAAFO50MaR+h78rAJ/hVAefo51kKgC5ETxJBLpRHDvijCK9Eah57y/HLpNV0esEQzG2wFHKBdrBovAmY1TfcD2ACqO1ya4cBuA0CqpzfG+woj0qWJrwhZ48vMeOpgpwBNpU2F/oC2mDCj4U9VN/8iU2xBCleiVVDzBuCYGIuwtXjgajW3/tju67vu+G+j4APcWysQ8+T3EHf63Lf/j8sR9vj7Z/dnV9FUmQiFpGMfQR8GcI4KFQkAEoO11iG/8rFm96ciqpuTiDCOdWqhwCUG0BhHC4isGTdXDlJ9D0CTZY3FloFPYfVFwnOoCEUDBxbHcXh0AQO/U0aINFXeT3+CF7IqAgSTM1G2IzUdoQ9pIpN6iP4+rQ83gcAEn8Bvcrg1HQIFUBExuBVVUU1IhvmzgWwFQhkKD94wx6HE5AEz4gFQLgxHpEZGEZLAh0pSqDGnEcE2jp7SKY4Do9gBMBqIykMamBDDki0DGjFU0jAPfRVrE32bVsl2L/9mkwR3NLMOyzH6qlxSs7q5sf+7U7hgCg8n95hqbHC+K2++DzDAzzv3rkwAd2Bp1/tdneUPZ1A3YHJoiOsLcW/cfO4oZ8FF7oQvFSWgNX+AqEu3V4LlUPwjYEo7P2QscPmQEDAQuhDQAbYaUfICq5D/YjmwvJAtQmesbKHRhkt3dtrMb3KIYcdh/anABUEHiFFhFsOkhTAFdCnhTUvU4aIvgRm0ngc4DdbieltQ1HNNMIXQdoNVqpz8/JNOZmzD54HapIJDx00ePVANDQIDwCwEhFJFNp4DuSKNxfbIqqGT8DKySo1JQ1z+qIZmpWFakmUt+zMZtlZEuIjYKX3UZ1MaiIvEZfCqxxXg/JuaWDYD/q35mrymn71j/4fPld3/nqwT4APUUysg8+T1HHfq3L/swDrf8e8vb/Za3l+qFZqFsotAy7w7AW0X7BdaiKSEugCEnliuxzEhuqHLv91Nkkm2mAZEDIFfsD1gDW0apBfaJqQ3uPXGK2zYgRAZgo8DTSDphvQNmjetbryh1t1PO+XWQiBB8pf7TL0F6Cu3R7UO1obOY+WgAVmHLwN66F64x6ByG8FnTahKQ2ddC+HhNf+Z7UAwyoDcP6zi6ujSmI6+7s0ijMNpK24Bipb/yJPBFbr8G0QFOkS8V7ApkCGml3wnc8Xowp8BdlR0qHamnq+CzKj9QcQhBfEt9oKpIRmsGTLfwsohYQ7Gml0tRVW4Phx373rvI733r99p1P8zR5QdxuH3yexmH+4P0lAE/5w8PRdmqg4DmpPsti9CtYbQvBlJVHkqPIFQgZA+rISig0FbAbymF3o5N6962m7XUKNa7Dz4UdsJ1AVVK6FASx1oCdBsGJtAHVpxoyIldg56jB5lNuAvhYsIt9AOFjMTJloCPsmSyiAnWrNQNdEHafvmJxbHfpUrUSrtgO5X2/bNehj0zgCGtzVywKxt12ByBFegRmRYAjVvDENgIfuwAy+fihakHoR2BnAhNZiale4QfAqIhpJY3iWBxTgkpZFrjxmvi13RamKfqbKiOunXZw/ybBCWrioZmob0S7ULb/EA/pEXOEEAGvR5vbkXrarXbT6mbt6vnO4LY7Tx9752tPnNsHoCdZVvbB50nu0Me63Mf7L37b3ffff/mo2fzwoNqHYdflMErIN2Lyo5diqlv8m79paHXpU0UrM0VCsTs+ViJPfCIz6O1KUCnsAxidCSZ9qC1SbeDy3uU5yH7ndbfJCqguUS2jXQYApKhBqjSohig1h8LLa4MxlWFgrsIQrYqEALEKjdJNHAPhJqsikLFdNbr4abNh++ner8DOA1tPHfYgbRTYANAC3Mi4vA+X3eE0fhOM6LkiOA2gutEALfjltaGC9WGjGoJp0bsm77nc5tzvlGqpmRvZ3ADHjKASkm0NoOUNN/DZUhvnbqPYI47v07hNcJILLIzgNOazPd6YkGroACpdCWU4umjTZoJxvVy/en44uvWz54/9wOuOnvvc0zBdXjC32Aefp3ioPzF65V9f39n418MaWccgVWbqYDtYopEuwY3vJFHBIqQe5eTK2KVB2oUQx0ZbZWtTM4KA1K9eSMNFgEaPVlV8SNsKBVIAQyGDDUOMA99RTeK1IIQVxAaVdvB5fyv16cEi0MHdnGAbMY2wTYacqAtmomu1plIPjKlNewsN0FDrBBKK8Qkhxud0ozOyugJ7TxngQ7e8vFMwSldbSBPBZxWoTgyIlm2KZpvICVX6F+06xEBu/wMQJSuqIuZAIIzzZKyWZkYG47SSAVBlCHZUwu8B7GGDXfTj0iDt4FrdLYIZnon9w9uBxQnUo82M/zHLZMVFxxExbKqEUqx9GIo2LnbS2c3BNcfb5dse2rjuh66a+/K+F+xJkpl98HmSOvKxGc/L/vpmu/2vHzl7OpVmwSIQx1OhfYfBg+z5bNThShxuYCVQiN34pehfBcj5MwIPSUsFxcTKLfwcoZoD5zt+hgCdocACsEGZwjbH3u7GqzpVmjK+qwMwQCokjG0c36EAK2qZhMuqjhgGhLkEYXZEdbi2FWxIgMLnFHreaxug18HPDAzKYDX9LmxRZDcAXKlAMoCHPYd2GX5GQOBxYFQR7QhQAxMjCojh0fAMYGRkM/+jqx/vuU97nTV68J5ufnnQcas+PXmpB9URANUAIGO31hHAftBrw9bTcl9HTlwuQyKwF6i7t6Vy8m9m2wJoExYJgt8y0jBKO7UXDc6d++dXzaXXP4VT5gV16X3weYqG+5e3rvyx7e2Nf3127WKqwqNVhbGTO4gmbuSHWBdN9tg1Qu+4EoMCeKsYpwlIJiR7EZHM1V/AxOqFEBOwD5YkpTbFFAYW+Rm0zZK06wNLbfAfY2YAFiJaAIsO/u6RnZC14F9DqQ+22Vi9cRiy1DwVSCSg0HXtdoqg4JqKlaHxmYbmsCeX0CCqSfSaud04BcyshGPppUMrdM0yrlfiJn80YoO1yCAN85KYGw3hm9v6LiE+iTYnBTriioBXED14+gBEfdxnAACjSjfA1kFMSWlefiCVjgG0qEKx/QQvqoksq0ocZNCmgMjMTmqY+tVqrYuuEeTRXsQ7lWGALqW5dOHURjp9/9mZB06n17z/xqk/eoqmzQvqsvvg8xQM90cAPBu7nX97cekc1CPE8CxA3WAkLUqe9rSflu02jP5VqQmpEQQdyjaFPniP7KKSEhlGFdMrWaFR2GkUPKcPQGn3wTx4DREnCivVGVmgRXHo3dKlCB66EVRAgp0tx1ZhVBOHcThgUiqLEaoaTiRTKoF2GaJcy4eRxHThM75G7eI3NBxT9QHbofqlWymfy8bi7CFjRnoV9+nA49Xtknvx6WyoHiJ1JHWxBztBjEGIimY20xrRM4fYpM3dLbQfbA8pJjoPMUplqLLDhQUAMJkb70XVEuBUQh0kJcCyfzOnDGAP4GH7qNKpWJkVXAAat+OBTQvF28rdVmoNT7yqd271tp/7VPed77+xvg9A36Ts7IPPN9mBl57+ka1rfnRjffPfXtxAATDYY+qHEAQ4z3gXuLlLiGMJ5iAGQ+HWei4dzKAkCSmIiBkRhR2fDWBQJSMpMx2CthcYfWmQpbfJq7k4SbGSy4lEtUKAxngZAErcnzdh8B2NtkoeZXyRdDXIK+7RVdug+jBeh3E0PC6SOyXsbFcEQ0oT43E4hszB1iDgB+7v9A7GHxH8UB4EbShD1Rv0wWHogSvNwBjcino/YChMoeBzMnWDIMYAyPCOKVYJ31X4HYCpDCBCoIECLNur6zqvTFUTeFQCiMlsxpbQO0+mCCAjwDjj3R4u9xsVLwOk/4oXOq0PrjXCM9QREkFyVunPv7iW1m+99bPDd77rdeU/fpKnzwvqcvvg8yQO94fPHvrRXtr8heWVc6lyYDo1jyJ4EAmi3F2ChlhrUqE6yfpL4aZ105njKv1A9UjCbZVHwEOPzk439TYRCAijcgnG3PoMcqxQaoMG1KAjY6HhMwXLkdomKSNDosohMTNbIMDIDkJ7TJTRkACSbTgeRiqg2AdPMcOx0sgARSMlj1ViKYzLtB0VagyFlxGI2V6EUGIRPxpqkLnPFAs+PyOMcxF5RjqXYRAbwH4l4ziDIMHCVLIDTGY4gBoEbNL2z/iugWOGmwCzUje1V1x2ld4zgaXoIe1lTLJlACIN12FgJuNRlcfoHPZ/VsH05P6cz08AYkpJ/RCi0HFdAPO12+vbt9362T4AqLQPQE9QhvbB5wl23KWn/czJ6R+t1Hq/sLW9mmqI4algpRzNuvIg6btiS7T6c8KP96HiBFelGXluKKeR6e1sSv0MEFA42EZcC2MKuxA2eLDIopjlpVITUdIib4HjQl22YzjDm4IWAhv5UsYnZZ+61o3wx7WSBS5kB3F/2WFwD5XtEJhRyG0npuxSaJ11b2GmrUbXEkYxw96qjACWn5NJxTPbBeW2lgAMPaqPtAwR5Nh+3RJ2JbIrxiPS2A0dUCxFpRAZBQ2mNoU2bQMk8V0VXrIO1DHZpFjziImwNGNlhhPtVN0ixvnIM4hrsR3iPryuWZBCHgRAaCcJLGtB41uoutemle3bfvPO8jvf9trBPgA9ATnaB58n0GmTp3xy+ju+67Of+5PLa83KL3RhY2letgCvD9QH5gpBEGi4NIOwMLqujQiDhTbsygSmCHXT9xQHmGmlPgwUiAeBxupbgUdIcS10ucPYWoZXRhkKYAZSJUJ1yhnwAiLV4iFDsiDZ+BNG1kLHCDakh6OqFo3EsczVMvOJLAeFIfFE5tyH8VxtZsVAnu7qgrT/CJSixlC+g4zaBDH1i6+Va0/nYva6jGKdfF+1KVRBMyuqn6XUETvkfWn8htGZDEelXllkLViNQIbXMvBl75a7wqBjVA3Alp0s7qnnso2NZTz6YLGNI8ipw7hsdvrX1jrdW3/z86MfeNurS1/4JqfSC+70ffD5Job8k7N/7ofPr67/EnORSlAjqgwcnMVSjTytocpSOAFSkzoEOoOC0htCgLWnVghA3slBgsZwGxgaZNQlw5GdB/8hn6G/a7vICLYTMiCzFMe9aB0PgTU9IawJ7fDGgYGkFnIzK/4wgCiELnxURc8ELxAzweIPLRKQA8PKDu02uBYZ0Qiu/mwoF8wSeHIhMhnTx/WIMq65keOKhmZHARgRfkDGI88fX1LBZHZ3pDTPp0kIfUT7EJ9zlAuGBXsaKJoZnIw7eChFg90U0drqGn5nW5hwjt9HjWx3GfuGwC7802LSgceycWwabvxBWjszfMn0qHbbp+5K77zx+s4+AD0OedoHn8fRWZOH/lrpZe/dunDxlx5EOYwm4m1k2xHwMF2CHMC2Ba3aAQRZOIutXqSGUIjs6Yn/LKg8lUFzigJm/hSC9BipTBAiC6I3B+kILJNRHcL+IwOq1SHVxqHnRkJmYR0Xm6fAkWkEQGVjtdZ3w4w8WTwmPzDvB7WjBcaFBPp0CCxje3MjPYKf8vQ0kksX4LqX/iVh9Yvq3thuMtl3crC5WW5HcXw+1XapqI9odhKImtMhCiomKLWKOFTSLGOQDHS+uMGWNqMRy5DYbDUGIAYtFm3ObCuAKPqD64JsX2RT6GeVKYGtjcXoCWQbK/2X1vuDWz/1lYV33vjytS8+wSn1gjttH3yewJB/vPTK9y6vrv3y+TPnUhOu9PIsZvQcRAXAM5DXSNPbakoYabP9RrYQMJchA+RwrGwOCIaTI53GX2FWFMBi/R0G4lGOmF0OIakwBwsGjDJifPpIzmTUIV3STBGQEEtOHVRozINRmwykUL2MOrw/VRfCg/PKcsqBCIbFjh8ThPDdFLxqRyHYL4F95XLc9/TSMu6/ndYgmTutaURK236iYBphKe6ba+7oloSAKBwWtijrXvY+GX8cbhC4JFYlkiZbDVoaXi+jNI1BZIzMRwPrkuEcHJCpHTyH73A95cVxjzF6zZq2TQnacpqHru3ntc4YFGcCPN0PoQIGs+xBpeZuGFWUQlnrb6OuUvllAKDbTm5c855r5x7Yd8N/A3K1Dz7fQCdNHnJr/2XvXd/d+eXzF5ZSnVHLqLMswzIyogfw7GgSi50E/tC2AvtAhYADms4iVww/FmMBY0pI5mTAoLY2JmhxhQ2BIahI94KAVWHboVwTgKSiRZVBggYz0mt1xBNBtdBe5XFvCbMKp8MIG6qPDd4OQGalxFzxMIudGUuIoEBwCMfUMB3Aan8NDN0v6rbTgXMXU/fCubRMtXJ6CnYXgCAjl9l8qTvBOEwZ9JOBUKJu3SY8ag4jyKItnhJMMBRIRWvL26VncGxTLg6mSwk0qBphOjOTAoagPlNMGLy4s4NnmFefC6zIdGh95n8BPNlOVhjpo69yXzjq2c+Q1WhVW2LCLRadyqCVNgdbaWUzvaz8yPn//dpXphse57R6QR6+Dz6PY9hv7b7kPStrW798/uKF1ELsTgkTbzSPWaxay5zfpC1hl8jJnkxp2MFEhY2Gu3x2EQBX2oInhkKjrY+nEByHayBlwLqWWQJjbphsSbki2yHTGUSNZQoNXdR92iqU4gBQA8gxaJCeMNo/iGcDBOsRwBgro9Kr9GnTNoLPKrPIvUL0LqOCFSMoOwd/nDUfygnAcgDCMEiHAUAvwnmXL2+k2qlz6QCKoC0iYruH+60E0hJr5OwWixK+xPPw0gSN7NbOHq+Iqwk1M+iPAFyeLgGXGYzjl/g2q0lGWMUPqdtotwGQ0xSGflbENb1YSrDlk9FADe8gwReOAd2Dam9h6wn2FfMhx/9om6LsGJCabNDii4tNQqJtBZUQS6XptDbaSafvOzdz132br7rpHSe+9Dim1gvy0H3w+QaH/ee3Ln9Pd2fro+dOPww1CzlaLPAO4GENGCaIKge9WB2dcEmB7zGCd20H8TlYhZmUBTtN2tiUVHZhg+jSYIwkyjIn8RTACB6tKoIImZ3dQ+QvPVUM1GMQoCSabEPbB8OjxghfZGyXkFJBFz1jXXoAiD68Y4rupfCxcuFE9PJoE6VW15BQuoWcqupCak4hFimYidSRHBQkGkPVaZBaSF04CmS5HNHCcxcupsG55TQ97KSFmfm0jiZVCR40QtP1L/wiQFC4KfC2JRUJsyG4tvWEB1D3V4SO+kUAI3pjQzWvJ08a4UYhADwqG6edAS+TNIro94Hq01WEOcC93qkygRc2KQIQz2NOmepHq3EG+VCpePqE6Wc8KwR4OEfnRQiB1EmPt2x7TMNgFPRoKs2Ur3517+ELt93yuxvvvOmtc/sA9HXkax98vgHw+bmNY+/aXF/76NrFZYFOHbEewzlMOG5ro5KeYzuCJyjFiEFxrK3MUg+dVEFGdw1lK5SIOYUcLGagxxa/TMwcoh7NAJnmqqUMFUrg1cE9oJZVkXmuousUhAxyEJoqQKgLFWOwzZo5rOgX2p4EF8KAEhms4ldGhUQVS+9W0g4Fh6G6sl1TYKA6MHhPK7xZV2Y9sllB7ZvFz0G8mdvaTNWLK2mwspGqaFeFDEc1exCEFx4pqXUCBsGI2A7jnMzobM0RGEU2ufgLGYXUrQh/JBjJDceocKhQkY9luxEpy7gf+CAuss8AQtp+8JsqmADbkeNkhyyOxhwwxfr0MujxnmZkGjfZnnKYgRosxsSXR9j31rPoGe3C5/1RijH1AUDoZTglj7+8cvrcbR/+3Y3v/8Bb5/7kG5hiL8hD9sHn6wz7Z4+98Y1//IW7j3f727+6sbGSqouN1EDkMkuHKjOdjEcGTE9GSwZeLHSu8H4LUbnaQMJ2K03PzwFE4Kqd7oKdYHVWMSxOcMbsuG5Ndws/Q+QjqQQEDdA4Hy58FejivSioWN3L+K7PHKYNMCqc20UWd8LOFxUwqBqr/amSIQyisEsMUCWxTvBpA2jAwLp9OMzBFmotRleHbmTxLx6BPIMgwZLSR3HuEdQKai6tpTrUrv7GDhgXQLEzA3uQUzQskQYe20rMLORpooEpekmCnHPXQpIzA8lCLnBy9KKuwZ1IBY46wAbiwjBFvgT1k/WD+l0ko1LlpD2HdaWpFvXb6MNWJNUa7z1UBlveRsmkUsGsNo8H0ukiDlPwvYtXfmSCGW7Yp60OMUCMhRiCbVb7B16OciS3/dwdw3e+/4byPgA9hpztg8/XAJ//cuxNP7Cyun5bG2rR5tqyirWXkSA6UmY6Jhy8O1K2ZLSMVTFsAg7Tx1wFza+BtfSG7dQHu+lMQ41CATHaiLj9MY2kFETZfRmrwh/sSDHEVjhDRDQj/RwmC7CbRi81BgAW2n240jJDHFHPQ+Q0lRhlR82EJSdwzTJrKrPgl4gXGBEEkELWZ1kO2qRYhB12HsYLleC6pzoxVJoBO8LRzt6jS2s7HrUEe08lLe5AXTu/kUbLm6kOAKvhnCZsSnXWk9a5e1+O5RFFsZoTRuZLjtJbRSuL1RmjFLisPqX9zGAgQ7S8YQoVjH4Ps5A6QBcCMMOeBnWW+WTAIxv/6dmjtyuM76qQGA0Rr1H7Ih4rq3qh2plpAdD4XoDDhua0jLiKzme7kXHPUhywpdG+l3YPvKK/sXXrJ+4cvvMdry3f/TWm2gv2433weYyh/y9H3vADSxdXbvvK/SdTFyrDFAq1l1B9cASVC5uDKoRf+0vJYJAvYLVIc1mqF1fZoPpIeOyALXQAZI0jrCWMySnnEL+njGJyg6XUARpVgNsIVSQ2exB0HM8yNf1VGKtVFItAYlYgKwgrF0Lo6vA4NQ8g5gR7uvcQ7MidHyQkWVUj06AXDEypx5KkDFSkp43uYqlbFCiqLQaMzFr4XRNCfBBfTEEtTCtI3kQCZwPtJdGqbu2mGtzuiDICGNHbN35+oVmxP5cgZtzTwRrGH5jhyBkfRmC+L4f9ye0z8KhQfqhv7HudR4M5EZBAo/NZYB92NFZmZI0gwhWz5fGT2SORJMIe1TYDINuY9SovKDl8QHxr4hECJ8egFBhGx8NAUdAIQgTedUqjV252h7f9JmpBv+367X0AmpC3ffC5BHz+YOE7fmD9wuptJx+8D8DTkTud6RIj/oAp5O1XCB2SifCWSLwkDI43oQAwJ5qeqhoq/HUvbqS0ioLprJ2MAlrejM/LqX4DIHqw1rJkam26nmqo/zOAylXBXskjVB7sraBGMdzGNDiXUQ2xBm8bt6bpI1ueO5smGL6HiGNRjRpmvsMAJCWKlwY76bGeMb1uLFsKoeSPCnXll4y6JDyOwjOAsvDYEKUk8AzY36sMm08FcUc1eNXqzBDf3EnTKH06A2Co43hmwnMrGgKYQ30iVloBiBP0SKkmZC8GpSz4uV6Qo70dGJn3Z9fpBEgCVKCAbVQGDUYwD6giyeAOkIcNxruX4t4sCB/3dDv0gOrLcTUArRoGqsx+2DoTrxjnzHTMynR4tpHpKz8T7XMdFK6vH0dRM7DVraXBK6s77dv+4CvT7/zOl+8DUJ5y++AzAT6/2/r271tZ3bjtvgfuhw7fhoCT7WACM12CJUYZFBhMQat0DvvXNVyOQpaJwtWM4wE+FRQTK/UPONiNAgq1pULPF3CNLwp8Nvj2oB71OwApGnFZAB7HdaGCjUiBaLgVW2KZCgTTUQ1DG8jCGHULOLBAR/KoyzHjGEZJQz0Tw2I5UxaKp/HVrp4QIKGF22/4FKBQQ2uBgdXBmKpYyqHUya1fQzmLWWzZsw51pgVvUpUeJW5xozs+itpM9PKj/1RdIBKlMDJPpjqoT4PhmHqYAbmvQ2NSMTV7/Ia7qOuD76sMPJQuhKPQRtrICEbgbz5Xz56By4DrWj4OklR7eGAeb+Gnx1jNIAvLIBiJsvpCNiCPe59VFytzqT3YSav9wSuxPtz6uydrP/jWa9fu+rod8gL5ch98YqA/0fj2v7K6uvrvzyydhT0HRd7hkSqB7TBqmbta0pOkiVUsfv7DxlQ52i0MWRULlzBBqwwQq9fmUBYDEcuw15QYPLhN0g8GwmLvYV+RIZZCwsBleqSYQEoQoj3nEDfuA2OivQKHcXVl0XTadaqMA+KGeTRgO/E8WA8EEoJH9WzILXMAVlS3yrT1KGbPqaxSXUJdEfFhegY+p8Iyiw9Qigt1clw1cIppHmBkTQDQNBjFFO0+CAmoDRB+ABe3bDSRO5E9WfpMxnK74G08CXWP/SaVymCiJNiC2YyBRjKfDe66iC+TI4/J0koMLwDr4T72oGZywSvrluoWy8uCAWovew0dQdIeNbEfbh0dqRjGZKINwIxdKnWO/9lb57bo/wUrEujrfD4+GTLLi8AbCnW6dmIW1RdLaWWjdP3s1sbP4pA3Fxd6Af+xDz4Y/F8bvfovr62u/NrDZx4BTYZnCGyHezyx7OmQhuVQT/K+4lqJJT6ORuYcN12PSN1YqSVMUfKCBlDWhCnBcMscpAGZCAPfqB7xcwoBY08QtzNA7R5FN/MzuJu4hXGZakTsCtpjsimjeMGIhtjsr9/HCotdRKlK0bslIFQ2fA+J3qgSSEMrAKyGa9AYTdajUJcJJhEYKvC0NmFjL43hMo0TF9E+BizWIWQIsUxTYHJTuH8TJU8b0ygVi77rMslUUdRmP7ajiCdaWMN1zR4bH2NBVl4YGUWkghTRzO5pnx79HFKv7H5l/5NpgKERyOk51K4YjGbmKfIkYoGg0ZkbM6pdAXQ4RnUH0CG0E3HL5gHtQzBa8+np61LgOcGa/yNo4gMbxcNWZQwy+GiBsgpLFZ1OS26BXTnYSjt4v9utzdz8m8sv++DbDn71BYw7evQXPPh8vHLdX15dXvkPpy+cRawGBB1G24RcrSFULXqQGPkrI6gX21jxZEvVCichYsF1zb1wB0dAmuNy+D9MfG4pA/sM91nvETQIINxaHepURQXRYeOBcPS24Bnb4g6fOBMMpT4PUEE8keo1q1wEdn/gVjJkTiyktYWJvo0i8GtdsCsAFBqiBEgAj3aHoP0Fq28DbniyLDM4swzTJNtFpGawLrP2OqcQEQS4pQzsRVC3CDxDRUkb3MpwJzehetVggK4vr6aZ+Zm00cKOEcqBovBxn3b3D3eXoO3GLu2xyCnLPF4GbnewPVw+lzFTDJiMrlZYgoMsDSAEMPSG9qcvIUiToEx2yXvWYBNj4OYQ+4Z1YPSvEYTJvhgprlvQK4j70MNHsFC8ViSmsiIj1Sl80SNjUlwU+gsfsFpBzIbxhCAQicEFSJL9Mc6TQaFcgFBbv8tn685+2/Rll338w3d2fuADry29oAHoBQs+J697++s+94V7jq9urv77sxcuwIgLWIAXqoJN/KBbIJWB8fmu4BeOdK3M0hg4UfNqJ3lhCgDVBwt2fsnFzLMZdMiJjFWXAlgroybPTgc/UGUANPUO1CEAEKsV9qEiSW2gRtACaCANog/zkPb34g9WeO13Du7B7daHPQQuAnxYYqMEAEq7PNGgxolfwTVqBB4wHrGdDKIECLa5KJoOkCUYSMoZw4RC8zhmG4LXhZAO4LcucXNCAggAiuynzpKmAJ6Dm4fSBp5nbbabtmGjwqdOj+DT4x585syAeO1sWTJzYKflfDOXYrUtLQNTPj+Pg1U2MSWxJPxFGxgXDnj9ep1N/MDdznrPUJdL2CixynKzYD7MUeN6q2hlgR1VNYOi72jdT6OG37IBkf0JRD0L9CyEVzXPk8AMzl429SkvIPsZ/zbQcSEZML0Db+aq17yqdPbibR+5a+ud77u+84IFoBck+Dxw3Xd/z/Ly5q+vrm6lsyiJQRWrycqDAJ6SEkRpj2AhLEe3ZkGwAdLvM6uR3SEAqPAuhdAVtgsc7No5VOEw4VH+tA4A4k7GvXUE/S1DdUJgoTcIZBa6wU8lUsGWIsBE7aG9gkmW3HV0BHVstIMVGhtN1QAMjBHqYf90BdmBLVUR88NN/srYTkbF5rPAhnog57aM3fGc0kX8uCMYtJlPv77bTlusYIh9u1rzC2l4YUVsihHNLTzAIazwu+vbaWN9K11cnEvbKPG6DSHrU+gi+FB35nteXNiYEdr2nozYk57DSfAxU6PiNT5PPCkM6yqzCpAtIYociKi8LlUAYKkTBFwO4ZEzqIF5iu3k4iMG6jx+jo9wu7PtTkwJLRQrIknUfMjqJJmxvYLMr3Og4hg0MxARsAnsPcYdIQqa49gsH/gzw7Pp1p+9c/cH/uZry/fGRHtB/XrBgc/9L/vu7zl/Ye3XP3fXl9PS0vlUPdBKU6hMR+Nyr8kYGa9Y3lHXK94EmTEUBQBloSGw5GRDH2BPiKdh0CGqNPBWMQh2HkLSRjDcqFlHXRyrSEzD4B5WVbrBZSjliutMblXR8x42uHTUKeYuE7RVUx2ALagGZtKBeoElXu0fYGuZVglMDtfwCh6gWQQjWdDCWFEYerPh1CwJKiJUuW3uGMG6PWgfI3kZeMjLVSGJM1AfDyFfbGsD4INQgG3E1XTANHpstyoZZkENuaIwh91W/SNyESxMiafu8xx1nAlQtk9ph42CFXEsGLJAmw/uRZsYbU5gM9y9gqBLEOrDE1ca4G8YyBsEW9qFuMBQfePf0jndDkFLtlPpOWPRiAUlDtB9tSMI/ylhng+SVa4Y/wKHGJuFrzm3WM8b/dqB2jrqLXxLub398Z+7c+cH3v8CBKAXFPicvObt333+7Mqvf+FLd6ellQupcQi7SwB8RshORwCxYlRUMoHlKgggYj9j6FEhcglsUP6xySLctGGnkFfHrl+tflJVcF2sjnUYNY9Pz6aHL5xJ61s7iH6masB0CK+otLlwh4YS2lNm1B7NNjSSZnrPduVdJ6AS0R7Con5tJpDSdoQ0DuUbMdak007VHQAQWAyLX41tMExBcJwS5ViVCGNFV9a3SnYYLLhr5xba3mk1UwM/Q1yLAq16QbhPA3aqmbXttIC0i4OHN9IGVJ9N2KXarBDIxFfZZ8KInfFHfWsWZAP3GBwlpRNeJYFvoc8SIaz2FHWhcTThmIbiMtNK2H6qowQE9juTSdEeegIHbTK2WFBktDNwqbQG22M6m/GlUK1sz2NbCS4ee9mwVLAN95Iti/PC0eQyrufHkGpr9Y0X0U4gjJBf5M4jmA+Dw99SOgcV7M7tH3jfa8sno4teEL9eMODzucvf9N0b5y984k++fG9aOvtIKh+cRTkLOJNRj2dI4IGNQ2ZHUXkLhxWVCfCJ4MEx5nAiZyI+Xo9zeoAUijxZdR1ksiOh9OTFB8F2aMjF1QEK3IlTbl8ICD1Y9ISVuPMxUy124UqnWqG4HBs6aTWhC50qljbcYzAed7RAtj0DGikHXXi56OnqIjgQShzsPjRcm+mMaEgORmd1yCBA+eA9xC6CEXQgYFt4vwlGNj8/C7sY6hdDzeL2fWWCD1hRE+9nzq+mI4fm0s48Mt0BgG3ks3HPKwt15ohGOyVL6OPghtHfKugebnhrL+O+l5erAKVsbPYh8kISDBjRTAZEozMdW+xbsLUBjWMs+YpgzSEScKn2yi8ptmKQYi0gPT/VKxj75STIMT7Ut6RecQsgM1napbzzaRjtOW3kd3M/qj9Dm7VJyOpcj3Y49jky4SsH0DZ81+sffDVWoY9/4q7+D7zj+sELBoBeEODzh0fe+PaVsyufuPfk/Wl9+XwqgfE0jyFXCzk4ZDxODrW+XtD9WHu0QmsS2cjoDez0VpOQWeF2sPv7vFdWPkiJkZrLzAAH4AB0+jgIayRWQCZ+wn4DrxqTI2X8hI2nQ9cw43Now9lA0THckzE6MoyC4dDV24OxmvliigsCQNTnWFERth3EsaiMKm093FIGhmgatbUNT3ka17cr3MFzOWgy6u8Q1PRUFBQILkCKxuY1GK+3IMSlg/OpcfBA6qMkh4QLR1chPbPYoGsbOV+Lp5bTFpJnl7Ft8k6jnzYY/MitcSh9socE+AgD3d9FwKAE1MBvSiaUNIFgv1qsVaZEKo5wg+f7AHoTawDfXaiyAh8yQRr3qSpW4V1knxJ8aMgi++E1cnBgbM3j29IzSZbqERSLYXvFZgMOdWC2k0VzjWIGLbaMb2NC2G7E75hwrDRiLQDckrmCZOUd5PDVdudfvbG+cdsnPg8AenXpvph+z+tfz3vw+cMDr3/7+dPnf+PeBx+AnWU31bG7RBkGZtZfoaD2s2rEVUxbDo9zm4QxMhRzrlFQNd094WMyCoPwN/erEqHPKoUmLgEp1BsKA0P/4clSoCEmXw2CUoM3hqs2DcLalRSJVzWkdHTWYYRmoimYEPfbooGZtX5YHoIlMLQVsiryAWSgtjUQItBnZT0IojxrDGFEmgbbw0JmA8QXIYQIZV/nwAYgGaqEyNYbbsxIwj5DuQxXOcvTL7FgGFbq9iL2M8Y1qZJhpxoBbxn91cDfM/DUtR45n44eOpDWcI82yoL0YNvqIYuffWP8tkvfwMLfVoEMhJN9Z+DJAeS5zGpmoVZxCvyXekzjPO12pVmo0QxX4G6nuHoVTLBURVoKBJy5bX0wyRJSVrjrR+GJEqsKL1uMl5wDWmwCgDS2GXw8B1SKNccSeSL4sSbnhsx2ZEyiVQZbPC/tf9omCeEA1aNTGtP1Qf9b09bo4795svrut127fc/zGnk4Ns/nB7xj9vVvP3P2wm/ce+9J5Pusi/FUD0KAWQ6D9XyZ+BkUWiLBID/lW+U4Ehs3ZeTlRMnCaVSKOj7CJUMNJCh8OhI0BhZqssEoQ6NyHzYYBroxD6kKYygNoogPVKa6bAi8LLxcI4BDpQVVDAZjMiduFthHIa8egtxYwXAIIKiSLcEwNKzQPgTGQ1YUKp4Kx1MwWBsIn3XJ7FB6o7+8nXawt1Xj4FyqzjSKyoi035SVGoHfVA/4w50xIC+8LnouXUQ7t+aw++pBFB9DKQ66skvwslH1IkhMI77vKFz+9XNraXthDjs8tOB2b6QOzqf3X/t12XBigA4vUoQZ4blt/PWWPWQ4trmZeNKTFKU5Qo0r7FS41oA1kjCWVXj4KmhbH9fpwvVPFbeOvd6p2iaoWwq8BCtiaggpat4eSPY4jS1tNRpMvcSCCUo5rUXQ4vYJlCIaW2Vv+R2vo2dj3wV7Q78xbEEVFwPgfQszzwGrKk4hXQUbTHZhA9paKn9rc7f9L3HAX3g+yyaf7XkLPp+a/o63LS9d/I2v3v+AjLfNo4dV5L2E2jisJqq6yTHRc80Wk2nbGWT3oPGSRkZSZH6WV20RBU9SJzX6HC/HzjqnXq9FnTYEMJget7pRrRkAB4GF6oGKW3niaxXm/OU5OLXMvCCyGsbYYD8qBiAOkd4gQyvsN8zPUiAiUybwQKpqyNabppmh8TqwgzRR4rOH1b6PCorDrQ2QgFJqwTjLNAsGLtIjJrHKbIJCFLYvbpDXhcdrBSvzClS5+WMH0xT6srMFuxm+037v+N3AM8+xtNC5lXR4Gh4vuOa3Gq3UYZVBgKDifmjIZh9JdTLrsddIVAuvUGmjEwwOggX1m45XsiltVn5KXo47n2o8aVtGWsywtIXn3IbNaz61YNxlnFO/jYhO7jZNt7vKzKJdDC7M9w3VMPiUx0T3NQhpn3jeT0ZpA2MoXh56flWokZlF+nG1mAVAab4orshAxk0QmcM3gspcGc0ior6Vzj+8NH/zrz30og9+31X3x8R6Xv563oHP+Vd9/2u+cM+Dly2dOfsbp85dgM6PyQPbTt5Pi4a+vC1uzG1PNM2rDDy0CYQgcPaQGSgeJsCGc03GylglySzyaq5LhJpBcwFcvj3V3cGERAAei32xqiFX+rxLhILYuNJzXyoG6HFDwF477TLaOGKDyrDpCKcYZUz7KfLESjsAJK6qEO40Q6ZDNYCCbGO5VQaAHQzarCM0bMLouruN2CDEwkD9Y3Y85WrPNjkSoLhvRD73AE4buOka7tOdm00NRg2jr5oEgQgIpJrWQPum4Pmavvd0OgLw2cRzdhg8CXWRDI+xP6zmxYhf24Gs5okQhdta+WnyOlr1yzYoy7fd26GjFYBkNYburX5qgNEBWVN7c1O5b1w86lBt25sAe/TZEM+tfuTQcWEgJkZ4RXZSxfrjX2qngTHvSqI9wBjCwK8JhgopiAL1mkOxgrCpGq9sscoLSwZZM0K2oY+4hRIACKMCO93Cn61fc+WtP/f50bve/+rS8xaAnlfgc/pVf+WtF1fXfvvCxaXSSdTioWpRn0dxHJQ8ZdmJEQSBZS40aaRGcW5FKoGMsLYqFPViPEOlQmniZ2bwNdYhR+uGZSLABAiCCoK0jyDgDXliZD0EHk16bkbH65LxwBhdQpb4CPE+3BJniChdIkMF6FnDvuxMwahi0lfQ3t5mN+0ubcF1vKvk0+4G2AdtMcghYqY885xEXLxsi7lVwJTqCzNQwVhoHbYP7u6JcqJUtwhwfEJZPvgIYhnhLmalQtyjAzDcxmc7aMfULGrVwJZC+0ld9iUyCQohuppJnAC30tkLaQvR2bsI9GvD6NsBMO6gHUy0lAJCdsMfqjZkjux7yiyLmxHQaAyXamLAUp1msYd4sViY2GJwCKqtVEURbJgYugDg60Pt6gKAmFaifDYyHTBQ9nENhZlEYvICojlhVSwsNwIR9QfJWqhmHjODhw3hgU/RsGzzEwtSpUqzILaVsUVZXR8HNFJtZaFYPC/6p8na4LABLVau/fbS2eWPfeQrm+9838sHD36NKfec/vh5Az4PXfe9bz13fum3v/jle0qnHnowNbif1gLoPra1YeU+xJhheGnWZQkKzm16jzh5bASdDCzzgmfgKTxgdnWJjHueUcXRkV4ZOdkEXEQV/MeVG2yHQDFAadQa7Duszcw4DxlYKerccQL0XyoV3etQz5hi4frOVJmgMiAjvgqGgoR2GG9pT4CaBQZVRRnTYRcrJdgPY306SO5kFiPVrAoDFcE2aISV54W2LQhmHSVgK2jHDo7tIXGyBos79xDTjpyc/HgG5oGx/OoArukKfloAqgUERCInX3anXUZeH1yAkfRg6j+0JNuPq+ywC1j/Z5TmIPC9pdV02dwUyrvW0w5+2oush8To5+wnoo0HPZbrLAcYOaEVx9AWImZiFSdHMyu6OtQ0M1XvV8a/2bdD7gKCipO4qXZ67YHp1AD4FaiOQyTTDdG/PXgJ632UVgUoyfNkTJBdSWMjuxfuzfpKBMfwDnpQvEhlFUsqGT9iVQFhqQHTUdKOepZWHgtbXs+olrMcisGI4IbzmIjKfdnmWIII4zA8+NryUum2Wz+/8c53vfr5B0DPC/C5/2Vvf+uFpQu//cWv3lc6/dD9SCsAU5iHYLEeDxiPjHpazfnicsdJDTMmbSacKFybtMLmY8zLs2dCZ2X2nSdoTCatz5EwlSNkuRzKpoBgwd4KN5SDsRcxMnXYnLSPuNQKwB5Ap8PoYTAd76/F7W/oJmeULtzY9IZBTRugOiFtM7RP9OD2LjO0GIRuiElag2ephOMGqq6Ia9GwzUhnupnBTihgI/wQVPR8YhlWYWy2slGc/yw0UB8AglMAtHnEEB3GqnwZgGext5tmYUcpgZENocKVkfA6QKgAStWAGUUeHG1duG4TIQNzTJ5F7E93ppW28LOLcrLtWjN1ATZU44ZsD++ebSdBtLQQRHkLgmFeHEIPM0BIK6a3zsCjeEE+D4GDwZQY/zQNoGEkAvqjBgZMr2K/DoM/1M7hRhNF98GIyBb1zOGF8tXMpsaIpHaSF3JsvO+ZrT1FZLaAN1QtXkN2HSJKLnym1cmMzyuV5qFmW1AnfYOP4Zd0vaUFsEUsEOXR4muBn7d9+PMr7/zAq0sPxiR+Xvx6zoPPXVd+159fu7D8W1+6977S+XPnkKfVwu4ScAmjLIa8WmA8sl9m3JFVxTTagMLlinPBE87sBd0SrEaAUnB9j7mi6KnWWEexQTJYkmwYchPhE26Tg6jahH26hqV26q3ByEvDL+wnxU6aDE9mUQfWyQHQ1Kla4f5bMA5z5XVMiNU0Nkq7QZCFVGH4WWBUb13lNHq0ezDbnfEsqO+skqnYUTSxcqJKXaCAGXc9ZdEvihI9NVKZHNtjcQCrQdvqqCF0BD8vw/NdDbZzZGc9lTdgqEabuBdWHyDSgNerAgDqMYgRAMXzJE50e6ONLYDqELE//eZK2kZk9E5zKm00plIbYQQak/B+uWvDVsUx4D90J3dZVbwSgUHZ9LabmKYafKx2EXQ5GAEYTLxlnW0yIAZhcvNAMJAG2FcXDKjfxTZG60jqhR2ussjcLwOEghTDBiUeJ5Jjdcl9Y2aTDcZ8o2oH7DvNH84qw4sP5LyIFUuqHc4PD6KqXNKeV6h4YdmyHqjo9BI8dwPUcAK2Y1znX4uOvvXWu3be+a7rSw89L5AHD/GcBp/PHb/xLRfPXvjtkw89XL6AjfwqWPGahwA88GgNEHzCSW7/tdlN6EcBGpntaM54EuUVTdSF38cwh0eK7zLdpsoUCFX8KiZFMAyqOiUIGy/LmJoO9+ECMBD95OUBC6lCHVBWNrxPVRh0RceZ1Q71hv+qSBi1MER7CXNMwUAbKxCcEty0/aYiCBU3xOzFISy/9Oj0oXbw2WWMZUdQJlhZEYBVgy1mpC2Yc6spDAAN7sc+6KRXQvBehdCAyy5eTJVHHk5r5y+kHVxzd2E+7Vx2WWpB9Upzq2mA7YSYLV6mUV7kismvcGdDBWztYvcL7PG1CO/X4dnZtITo5y0YortId6A73Ea0EHD1vfxaEmbtI8EEWvQNkzaZFOqYKcOVYIr2KLIfxdH4ORipzgjmCljNYBlR3ohv6nVaqYX7spBafxfhCTTYA3zKCNSkV5H9kFMmNMYiZdHfMp7J+m3GbLpo8BMAsd0GSk8EOg6sMvrFZ7TL3oZyNp6/bUf01j3xldRxhy7IkYCwgeoBGMuxiNV7B79jZ2l026137T5vAOg5Cz6fP/KG77ywtPRbd9/7YHnj7KlUhj2jcdh5Wpx8snPIk+AweI2w5oMnuIBlQnUiE8rJoYpGDuThb8bhiNHoJxhDTEIJgiagmZROo12DkwrGz+rRGbQJK7ACC/GFipPRrkIDKUAHrvK8WwRzy1RmFaqVakUzHwl/c4Xk5wSmEpkSo5qDsXFfLpXb4AotWwimOa+NZLFmCboZXh2kWVDIyXy0inOrGcUGsU8AFhBiamO0gBwE47ke7fgzSBK9+jQSb+85mXoPn4IKtZx6YFG1V04jDg6q1VQrzR5ZTL2z58AmUMlQsmlBEnvBHzXYk5rwMJUfPpfmFxfSwuEDaXVmOm1ABWOt6rCK2+VNUYw+z7lQNE2b5jCmyfxMtil8pCL6VF8FRgEO9I7hvmVWDQDot6m+wsDchY2nwe2koX61O/AaMnoctrjhNtRS7iIi47wZkK4ZdhtVohZLsZql2ZPngcBEKKQ8NxrEzXq9QJlZx4SQqublj8+g78SsnG3PwxThLmwicJlaa+6BAaUjzdTG/Ol3578jbVQ+9psn++9527WdB4pGPUf/eE6CD4Hn9IULv3P3fQ9WmVBZRdQy99NSuQJmDXNQNZG9oV+eNBr6CdAQ24mByxS+EICYLLkURmHPkZKiK05MSBNzrWJakfHDyUg3P+wtVRafl3rlySu3Msts4lr0cnD15YtCKGM1PUJckRkFi8/qXN3plQPzUPY7NglkHWWWd+UmeSrZIPXAAqEsBXM5gWUVO3nyLWOBCKS8v4BORnPamRgrBDsPJv0VuO8rYKu68uJaan7lgTS454FUXV5LhwmcDNaDOsXdVHcRn7KAEhqtQzA8byGuRkXIaKx1G+QRwmct2H8WAAA7S8tpbv1AmkOKxsUWS7qCoYVB2WkjFDjKnNmBVRMGXwJ4+L3ex2hJcPncfq/eV0Cgx5f9XkNoQg9gw3rZA9jUelC/GOZQZRAitxuCWkq7T3WOGyqiP7gIRGiB7Trsuxhp2Xp4dXvqMgDJ+0awo4qoZ/b4aiHIbRErknKOY20b0yPiAJXhyM/M66uWtYGb16JnVowLAFk7xt0wRqxB/efW1tb+D3z6tmICPkf/eM6Bz+3Tr75x9fTZ377ngQeqO1trqXEce2kuwG06AzWCrIJCpQlh+p8npWe00jeLl4CFEyUDkpX34hiznpjgE5TfsYkUrgxde0dfQk17CtUQ3FdpQtJv4u6SFk4yszCu7IoYZna5vB7eIpnbHnM/mjJ3seA+5ACe3ioMqasw/EKImMvE2ohhtJoQRM58C4CKqiuGho8fIKmvc+wSJz1YFQRpBpP9crThBHalmHoAlR3xU7mIuB0Yz5nZ3mLFRrSzi2BH7wiKtsGQW0Y0MxnZcNSV8ZcAxD5gSj5TZqdpZ1q6mGY2j6UpMKrqzKxjbUQVbSjPXaMoZ/ZaeJz2DFhAqjyF8hrmxcTneKxonOfuHPgEcTMIs5bdh+kWDdiCGHA4QvjDAGxN+55BNaR7nhFFGiepT2HD0zC77yYBJ6OSmEqo6iLX+ThdBl/Kk8fONqMR8MQ1e1SJxeScMKtgVNUEIv+KaHA+CxYgzqMyjPyVYyhChwXkws7uwi13tq+46bWlR/bOvOfWu+cM+Gy86vtf+YX7Hz529vzp37rnwUdQkX2UWpcflH2HUct9lJ3IdF+xIpoNsZruncFfc4TG7CYYygRLevRJZg1SMwLEpNszfogUPqc040RGAefUBxkZI94jU2sKdOE50aru+Buu7lz8htg2uQaA6iFBtE/vGVzlpSrqcmqnBQPm+EXvjVdt8TBji64ZMIijqcbwRlYTKGANtOEAfg4h3mhmCQZm5Gl1zlyEm91gzHSwadaNXt1EdcWNNAtAnGGhe4YKiGqhvWJaBuQKbU0UOHhsGsN6OoB6Q+vIuaqhOBltRFQhw4RcqFuuW2RmYZgMcKGQCxP8nHYCRN/rfTgQ9CWemoAL3Klge6HeBhYlGMV78ABWUb6gzvgkJL0yanwIL+RgDmohAjT5kMzTsgrNa8rI48Uh1HaOqbxzBGH1Mb1aDmfQOTwjM22yoRgULW6K+fHzeNHzPXLKCQcq+JIXQw2cPXElpND06bFFHFfpIKf+8deNTldv/fCdy+9CKdbnLAA9J8Bn+ZXff+Pa2vrvXLywVLvnq/coeZBFwJJKnnI7YI7TmIVo/cPgyREbgmhvEeesDZeeLWFYLiZPeE/yRNLxYzqdw/1zhUPp52EwzRNLjChUMyVe6laZbxEFvJJK74/JGaVlxoJFlU3BfzCaQuB7KI+qREioCtApYdOCBwtBdKxbPH7uMJByDae8xLUlIBImGkL9oUHJwsDz2U/cleKycgMlUcFMLq6nEfYZa6L9FapTuAKjmeFSS53z62hDJc3Ot2FTQlEsRDSD8OAI2K/EWLhah/EZd+K9uZ1ylcwDz9Kk8ZTdHujifDj3u8SVoCI1R9YdA7vSPfi5XetOweIzGOhpL/H2O1T7+ExQS6E+VmH3qQKA+vB6sbRqBcA3PY0tnsGSe7u4HuKvequwV7GCJVXfItE2g49ZHK854DyKmJ6i0qHgySTYq5CB0FiVjdN+JgFNgI+iosO4nL104yhzoqAH0KqzAU1mBG40wPri9N6VDr8OnzynAehZDz6nX/L2N21cXPntL91zT+2rJ+/BOILKw0XKIu/cVGqYdw/lJFc+FtUtTpS8XNoYLAd7qDpj2uxJntUvT54JFpGVc82tPLm0BBcAY4mO3K88abiQ8lo+ZY/nI0+ownDJY0gcJEj2oPDyrE5Yh9qw1d7Aqo0sbaZT8DkYs9JCORBuZsii8pz8PEfCapC7lMFpAmtlpWBa2OVrkeTYnsH9uKAMpQUwmB6Apwsv1REACo+l67xGGxN7EXaS9u751AYrYipAFYLBrZOLFVzMRdE56heexQoV2v4ZdX+ayK3iOWy5k1DG7JEudXnMqIJIBgNQ4z3Zmo36tKsxqtrshMCj5w5Ay+8Z2NlAJn4fAJMQjd1jjWywHkaZl2D0HrGYG6oHpI0qXPFwVjA1BRLh4EUbfXUfD4kWDAOrBmzMXPAdjfZinPFPDXL3BjuOKaPL2lCe7Yw6Lo9RhBB451Z7RH0NQjEYFwuRoTUdeCVb/cXXQX/82IfvvAAGNHUq3/O58vtZDT4PveTtN1xYWv2de+69v/7AQ/dhhcJKhozsPjxazAQm8ORVkkJrA6RXego5Bc3MgxLO+Batm47PmFhx/alfhSs1T/yJz+yDDSoeVgJdnuwoqIbakGmHzqXK4zsogC+ExzhB1cQU3JnVpuR8cY/3WXiGejCWdlHKXdu+wDBaRZa2YljgBeHWvDYu+3ntip4AzxBuf+Z0BatqBhIrOaYhdLPXMdmr3HsdP1UJthIuLE44lSDDzfdYilTlE+nqjvaHXhTqhK+sZ2UmPn1hAJ2Nsyup9ipcG/dyVLSBR8W1qLIqziVM5RI+NoHxMhHFzKeIx2PIgHad0EHR4eqL+Ic2MvCSAZu08/TaO9AAsasq1C8CTQOBj20wnxE8YcNVMgqAOTdxZIRxTv7KDJlDGn/L5ByJseawNkLLxqVYp3guj0ggz8QCJM8kF0N+5/ngB80TcDzD3A6r1WaA4d1DO4eQgV0AUL238PrmoHfrR+5qoxh96fT4Qs/+v5614HPX5X/hDWunl373K/edbJxCkfcGqg6y7OmACZTcGhjGZQ24Jq6GR/ERuTTFkPth0Z3LFYO7fcY0YWkD2X4dzOHVVRPB7zXJCCYUzT0GZQp2Xqk9WfK8Mcmyzi6CVEzaeM/PC7XQwu5UIXtVvKmez9N0ZgF5/L2O7YlryI+iejXAXl9U95g+odwwRSyPhS4DaLaXFHM54mekceVnIyjjh94T7V4RAu2YH7IPCDtUmdhdz7ta6Hxs/6yVG30LW5C8Q3IXe7sd7Qyh+BXaXSg2jr9R7S4CHgSbO7IqgJD9JJezvVSyuQh4hFhqRwGk+eGib115kN5AHEYQjPEqxo9jh+vQ6cCwixoKdvWw1zyLjHXh/WKhtTry5XrTqBawYdvPcBPeMKSxoIqJ26wFy/NLu8mGgVvN0yjZZc6B1DyIsRCLjvFXszW2fCoCjW1iniPhGdWYBEjFoBU2xLhPNmrTpS+vKQ6vMl8NEfyO5Tr8+tH5lV9FKdZ3v++1pTN57J/tv5+V4HPX5d/1hvNLF37vT/7kK81l7CCaFtDRhxGXsoDVjDtOKtWAtgoHh3GrYO+RzngYz127erPxMIyfBCIxmohGFfA4M1vny34QckY1yO4qV8UTVjCq1hv8CTQieCx/P94ixtdwmziRQZe5wkvKvbKboLiOD3cTtVpnlzkxTsXF6GKm8ZzqgGwGjH715PeE99XdfsVt676TPj0yK/WPGITB2DYEqw/CXJzPgl87+HwTz91icCQCFoesgEighFFH6zgjfvGP7noCiPqKKEMGQkMvhF3tCoDyI6EaI5hbHzFCjWMLqQvLNYHTvMCotyc5VICszg5ggtiyeqOeNS8QsWh4t0Z7CvmthNggpjAL9h8ZkjaBBKAv7SLeigX7oY7BS1dD0vEAMVDD7V5qw4vYgjrPBN4RM8z5j1MIp0tF5bOzv3Bp3Y8DKrDkLx6bwdKfc8D9HPwzz68C/+N5yP8M3my7Y304t2IxinlmD1iAMy9PKEO/MiSDu+HuYPwa/fkbyu3+x275xNl33/SOg88JAHrWgc+dh974htVzF37v3gcfbi6vL6UyUiVqCLIqI9elj/iNAQQxT1zpwfScOHNPgu3ZbKEklddQKXGSh3DFH69cml1aeGLpD4usVmStrmNmEkfg4LGNpzAq8pqhpk267guvDW4qTNPEsSroxTEHnHni0uZhT05+DP/Bmj2ZGWVPiEmMJ6kLwweD4/Nm5sXPcJwqNAYzCXEXMEr9Yt/g+zYEahnnrQJ4FucQU4LfU5jcQxaxlzpENzv7kgA8rjI4NvjaHuIGU7U1GNAa04exvAtWsQtHwRb+5saCjktya9T9MXxSl4tn8VM5fUVijh//nUt58Phc+lbjoU52HzBOiodX4ZSowfYz3AIgQc0atGHvwU4lDYQq9HYBQOsQZhRb6yIiul6bAgPy4pav7c0SJ/p1wpOppsvAF48ec882mxhnMV1Zoc0Q5amLhZFPFAvD5KaKZkz5ogR42pQ4rc2wZWPiOCAyvg7ZoFZe3pm7obqz87EP37Hz7g/cMPWsB6BnFfh8duGNr186e/b3Tt7/QHOD+UQHp5BDhCRRdC6LvKtgFFdEj7OAwHYeM6D8ck5NVksogCGcEmx7SPTS5PCqqZfng4WasS9yvfpaGRRUnyUodsGAwrCa1Zd8uWwAFuQQ+KiGBBvzbphhKC2ehy0x++HL9aE5cfOzGZiy0GqBlPpBUDDQWDhDpdTK60gSaxBeWW1M5XNEcCP6cQfvzyKL/QIin6+47HCavvpE6iHAcACvEMt4cL9ghkVK1RLQEmzosnddG16v2Etdxn2WrS8jpwzxfMhm78xhT6/ZGaRXYNtgbskjaxEFNAztbKNWel+r6MMIyuOoWF49SIVtTodnYbb9zNzA11Y9ZtZQQpnZ2kILMUreu74DNayJ9tRnkO7BgEPEH/UuIgwAOWCsMFlh0iyfUaARXFOAwvdWfbSQcLZEe7Xbq45lv0Ycj1Y7GufYLKpItvfkXXDzouVqB15k8vOZXWWvKMfADDmDLHPakCqoqpcl5IHxHrXqiRvS6fO/+pE7hu993w3lZ7Ub/lkDPnc0XvP69aVzv/+Vk/c1dzeX0/SJw2kE0CFlHiKylqkA8jTE6EwaGi8Nf/d3HHxOAnosOKJ2pZrN5EkczCLorWWIqpsBivS6EAKtWrECxnEClBydS7GI2A+Jt24S1w9vTY6IzZN1kiW5zWOh83332phoFM6CmZ/Dz0KVLFZ9AZ0yo7Qy2hZDSRmvzgYn50SJ1OBdD679dSD8w7AhXHFgNl12xbE0jULxjPWpw8WubQeRemGWYrVPFQUDDGVUl5wGqFEwAFq7vC4MvOvICVtDisU2AgyZ2zUAcGk0M+uJ4EIDRwYXcyA1XeDmz8d9ZSCd7DsRBgb3FdHKZDFoKw3Pi0iEZZLvxS2WWZJ7vcHdPqCCsTbSEJs3tqF2tbC1UZXue5YPocxLhdKDinVY+M2apYKqj9XoibbGAqJ4H3N19Q1VXgKKwAY/ct9bAeX8sXPCw2Wm5DmX55I+0wE830XUEK2k+kUl5DV2MNfr/WNv3D57mlHQ73DDnp2vZwX4fKrymtetnD/3yVNnl7jepOkrDiGGB8FhzEzHJ1oVNNxMMzBj0ADkoDO9sxFTcRMh9FqbJuTZEzczH18zA0E28vl3sIk4NqtDmVzl3J88pBXfWMIn4yRBKSaavTOapVoB82SatDONJ9neSWIDcNAxTd7MXCz8ZHSyPU0EEDo2BnfcE5A3yYR4ogWyUBX4B+otM2fr/u52OjLdSrUTJ9Lw7DZSK9ppDjafEje5w9YPjLkhw5F9AvcdINpZhvOi161OjcBuWD5jA8K9vDCbLiIRdf3AAZTXAPgg3YOFsxxkGADNRxWo2S5lIbOgOas/xtfQFI3PgupFReCs69AeZYM0ry8VheViMafqiIbvIUJ8tLuDNAtUBGC5WrCibhsJpys7aXB+O3Wna3AmIhEVoRwsPeeiYMy5ssC74ww0/J/LfnB8gxnl/e7ZFoC5IsvJ2rk45UmUGVN+5gBXMUhd3dc06GUWRabJxdR9FkIg02aPdirEL1UQp76LWiKd3enFn75z99g/eG3p3N5Z9ex594yCz8Zr3nvtf/vC3UfWVy783n2PnGp1ultp9vJDciMOp8l4KCT0ahFsPNFytUCLtNZf/aWV0XNh4hXqUs4Biu8y0GTgyYwkS6MWsjzHeAfZHLzqKkYj/i4+U7u8Qk0GDKq9E9eZVA3zucUcKq7hwMWixnFMwEzP88P5WSdWxgBZ/QpmYrsO3kt1iNU532eym8jyeA6KlG0gVeJepB5MYWvkwbHLUn0J6sjaTmpBVamQUUE1oxbBnDMFD9ZRUJ4wwl1BI36F6kCPmw1iL7HzyLG6cORounjkiNjPJj7rRg3mYrAol2wXnymM9LJjFTY4DoKZh/swxjUAIPcNQUruaM0HH2PbCkSZtZIx2wk+tRMHEd+D3TwQ58N8tzrAlupXG+kWIxTr753dVE2dGozk9JQqbkjgQqN6ZmFmLkrxje/V1QAqM+A8EQleZkfiQDFOChFR4CR/U031s0nFDvC1nun3fA7Zhgj6hDt+JpudVTWqiF0YoavIAysdqqepdOINqXT+Y7fctfnum65/dgLQMwY+51/zvX9u+cLpT55dOj19+pFTKGreTVNXLKDoFgaEUct0eYaLcqymWJJt6yCFNeCYeESB70Lax94HT0J7xLKhz1N9IjhQQmkBJZWVkRbXVTH4AD6pKFkghB7BKESvYqJITpw9nlMt9uDhhNAXtqdJIAhwMPpNTPTic93YohoR2lklyKYufleAlWU2QNP5XOoPTuEwrGuzPtlyymkHAPQw4nxq6KvO9EI6cPRKrKoAHwQ5VqCG1mRsHiDQcFdWm1lEW/dQemMAJsH4HaUnEHhgrN5AWYs15N6dOraYzh8+mFaw5fI2Ekr7BZizQ0OgKXQEHv5SRQIyF29uKJAlfmZ7jwY9G+fzONuga1uP7U9enhzB7e2EACJMUUChucH2Lnb0gJcLv+l6bwIk4bdO7SUwvDUA04UdhHQgiBKeVhVpC/YhL5YAIM87Oyek5tENjtsq0luGYfZpgIfaI+QSE9KM0UXiJwcuZrsaWXceZpkK2LfqLj5NnGcPmVVnezAHSDsqMw4O0fH18ok3pVMAoDtX3408sGcdA3pGwOehV33vn106feGTd919cvrM+bOgt9U0zcp4KHmq4EHsqkAkL1Rd2RFoqAtjZzaoSr2hR8a2GXESTUCNsQBBC1boXmPgsbTvVbUMUBL40MfpTlamuXDA6pznvdWdzGS80vqm+Rg7nf26tPpd/tz3Lw7b80exmgeVm7yfn8fn5jaY+Y0VzhwlXACRwIqNUYd4BSa42pFsgoR79SH03O74NISgUUXi6oEj6arLF9JBqEo9JLryHkzSrCE8oMStmqF2jfBT5s6pOJ/lVymcm0hnOAUD6XkwiuWFgyilgd1MsZtFX3luIVW6moP03DiNivtcFRdtqB1v5OhjJlVl9WGAkj5nRHAYsrSTKdmEAM2ghg3skYiMIA1sI81NF4eIn+qi5k8dAazT2MWW7e+hCFoPNbITbLhTtQWV53DCMguTsQFoX4CF2h1zITNftjGHBenebFf0t9mKL6O5yb7nHI55Z7WT19cKa1ue1H/EULG/YjHR91GV0nMF/UiAZd/SeMFYMXzeGB5+U6Uz+ugtd6y+56Ybyucfe7Y9M58+7eDz0Eu+689eOLv0+1/8yr3Tp1CkigWeRiiFMWQ5DGTuDpQg6gHL1Jl7WjtLOthA/s24GBrwGChHys2s8JiMPt/0m/s6edJGEE9cX8mfGEPHicQEyTYHhtLH6so4HE8or9RZxcteqSxMri9jN3NWE3meafhY7cmAocRRPlXRvjDAZqYV8R7yohBoFWdCIaAfyQKr54tAwdwe7wxKGSGlt3FZW/vKzsNVGb9YVEwbB7J99NOyoVYdiUw0yF4E83jxlVelV7/hDekIPVUQTO0xpu12iFxkDtgLDImufZThYAxND+yBu25013bT5+66O/3J7ioC97AnVbWFGtTc3od9GKATkcuqJ6QwJXWcx4ltibo6451Os2HXwiJhx/ECK45PhEfwQQ0EOQnUBniphfhRxUhUYmR2e/fiJgrw76Rt3HMGhvbmQdRfQiBifwd7pZ3bTR1Emjew06sqIQJM+xz/qKxIVaqwKWneRb9rfmLOimnjh5U0ND9jCrM+kYaFarxZjEuImJnm0idCGk17q2i53pSWWe1zRoad1cxIE+Jiwn7jriG4dhUZtvXB0e9sjPq/8pE7N9+D/eCfNQD0tILPXcfe9FpsW/zJrz7wyPRZFADj7hLNRcRZgCYOQHEZtawK/16SORsjBoJzhwPtlYypFBKSMLwVLEGy5dUhT05eY6y2hXDFxPVKsvd7A9wEUHBtDjUhWyYmGY+EXAJjVcYMKQuGJ+OkzSh70nKbxVdkYw31IqsTegAnEY7vz/sECPOeYShhkTA9YyyLLrwebeD9WbSMbnFGKCIng+kODJbMW/Zo90wArAqW4XuWLuUGhSt4EDKgs1gguLd9h4ZmxP+0kNrRwuragGo1S8GyPirTkuJ6cJvWuW76z2BLO/d8Cf5fjDHUgD7yxthMb0PksfBCQyi1cGb26f7wI/n5rXpMqqoOV/Acya9Jz6fHxsGQ2RBPoGMjaljomodnlL5CNasDEGVJ1WmUex0wH4ysCXWTOo+sanxaxxD/o4LzaBfBm0xI7JwLC21CjN8yvRHDzkSOv4PFyAnAxYlPjd+sdqBZrsjY4hEESMIpHxaR+h5PPZPsRAYtg5rVPF42g5jilGBM55ZR3BmlNjjynf2z6aMfuWvrPUjDuDC+2zP319MGPp8/9sZvX1la+f17HnxwZhfJkrMo/jXANiFDqFzYxQTAg85Uf4ZNRx2Zg/CyesJvudSFohD2F6VRSO3IA5Td6RoqAYJkuTC68ntPwljy90zqPByyKWm1zNcIZpUnQdaZAhh9k7EgFH9nsNQ8jGcI3i0biewRbGq4YYv5ECiqCcfgPrI0S6TnNKONPRk9f2n8DAGl8Giuoz2sfEjhAIGrIiuev70JHvuF4MaUh7gpI8f1PFUUfa+mu9eW00f+0+3pIArgs7Qn29GA3WYGXqyZOgy1YDNN1HSuozRrlSDHovew7Syh9tB5+Iq4bU4V5TRK2DqIme+ymcSoOJDTKzrTXtTeoq/VHRa2WGQyoBaOArafYKbnDyTmNULd8tlkF1JuxDDJkhRxDrmvzuNZ2lOpQ48UbFpdGNZrB5BkinigHtSx3g68YhdhgKafFcGW1WPY2hiJndp+CQnOjr+KsYjuG882j4cQgbYY/FaaLV34HHOunXkKZlsXn5XTW1juOSF1UWzVjFS9Jyz2nPe8zthFmxnB0S54EX1ElA/wnH2UtUUx2+9KF0q/8pG7wICeBQD0tIDP5xde/21L5y78/kOPnJnlZnhNuDJZ/KsNj5Z2QKCAy8joXtREEYwXUqiJmD0F41SCvPxPHFcMiE/2ahErRqwuNj7H4Op4pyZMqmUFuymAJgRBzGRiFYrr2AMztgONWzQ+dtyeyW/3fj95jGAK11fyabAa9Y0moY3hWkm584VUzgyy4e3BsTXQ7nIXDcYWO2XEuAxW1rGdD/4GPenALjOg7QazoBo1pJlWkaBicI+wUmkq7VR20xcvgKmfP5W2+0jOJDvh/XAv1AVUIQ2qCQQkloblFjX15nRqgzktIWN8BI8RchxSDSkNla0QnlhUtPCTtbFyI1ShPkCwjwVlgN8j7vEe6nS2ze21g+FZKZBa9f3cue9yv+XzxEZ4rNRf2lHI7Gy3aXBDye5U2u1voOhYB5sLbmE/+6k0sziTdpAM2zkPu9D5Ley2XEa3oGImgvl6DRqgyV/ofg8o1aKSbW5mgoYEstCIV+IZE+xNc0xz0iyQbSPwWDsOYAkbnWKBbECKiWigFvTJWVBMc12S84XmBNmAyFwRA9Qu7abmcPG7qhdKYEAbBKClvTPx6X33lIPPZxe+49s2V1f+4KFTp+YGne00g5iKIcqKdrn9CuudK1MRDx0ubBuJQwWZGIQciKXuCYNlLkupYde4xMBwSLSCeDmn98mviMfgODFDWzzKxj7PE64m44m8528dbebDejF59baNyfctbm/zYTGSl4JabmvOJ/Ne5Lzi2IU8VhUhn9oTykCjGBbZafjez6f70tuXGaHujno2UK8q23jCZdhjzjFmBwXsz2FHieWdVEdhepbRaHfbAAwYVHGpCrfagYF4hCzwDlMSYGhtINViyOJbKEpfnUJuljYk8+rcxUkd3LMP71gTANTeRuwMXPLlnU2wJwS9cYdWLL9VVAtkXA23Chpxc0S2k/2mQD7WKUbWOxgwM8srnBeq0URBtoDr8bQW2dKV98NSH0UdH9t5wvanjx1JLIHmMaF+a8uikPke+4zbTR9CX/RhUF9CsXlsrUPDdAP7zbdQunSE+KbuOZSJvQAAglkAG8FBkJkDhnCCsENmlTevlRp5004PWUwMsmhvrR3BnbG+5plCYFedbh5PBqg5Eagi+6VZc7Ema+7Fgp3ZN/FYti6DM+eqivVzL7cDiK8SUB94S/XCEDagrR9GIuoz5gV7SsHnjunv+LbV1eU/ePihU3NDbDw3DeCpIhGOqlYf9JVgoEjgEPhc/a+g2zEQ0pFjZZj0dGT2kiv0MQVg7+po+R+vgAUexKQYG6ApfV63JuhWHJ5Z0JhBxXSZBLxsgCk8L+ImArTJ+0/aLHLbJnAqwIQTcMI4LoBxEqIp+KV2Kq+csv0QRUDn69ifuLyNnjsLFzh+ygieO9hvpoXSfJo6chA5TN5YkB2xC+/VBtIL2hDYDRTeWlvZQgIoUiNQqnV4GNG+BxAbg+L8FahZNeQ94TKorOde5/RvoW2sKb2IXIoqigyPUJy9twJ1ZaON3VrbKNMBt7W2EULxLhT0oq5IdbDPHwh0D7YUEKNUQ9WCOuww9cMNpNSAU0Etp9dT6WXsA6pM8hZRonGNYDySUYKNKWnMKfxJoAm2ExsmOVwIjEC1rHVRqFMwzjZQnK7EkhvrOyg4v5M20Y2zqFE9izCBLRZRW95I/TMb2MGjn6awp3oNsTTcI6yrhciL3dibSnroNTKrlhw71aNm+dmsPk22lwblPN88MYq5678NxjmjP7+XfU8GbfeLmd144WM7FKnPnVIQA8SUpd3hbmp0599S3W7/K3z7V8ZS8fT+9ZSBzx9UXvOtqytLv//QuUfmRojhaQB4WIenDdYzBG3tYfJKbSgyGIjIufuZ5asR0KTzxAlcCIag+BCtKBPGxrEarEnlTR3imLCBXNq9sjnEQHNDGk0anTNuj3KsOGmhChTt4LxV8GIGq71sJzeXxxhb/SSP9RqztvHzhAaltmSbRl4IldYg5hN0nW0JIzN/15HwU1mDXeORrTR9vpsWl7vpRBW7R4BhnDh6OB1F6soU9jdjDhO37oHMpU3skrq8vomwkKV0/8Nn0vmVtbS1hkhZBOONoIJUNqGqoKJiOgq6egSLCFzTJbDWHholTkiQlfeoDXYVLOvCZppjPVOUTx3BsFsHE2LXUtXrQiAIekzr6MC+wp1UyxfRv0toNxOJj4OFXcayEegzsJNBuKgFJmQQYrs5/MELh/oK/xTRXKipHEqDnRJEgxFQYmVrwtcwh8BOBaYHlYqGdxYf6yC1hMx0HmECU8fnBYJ9PM/w1EZqg71N9QFAl3EPMsYB0Y40qfIGKyVFlb2J42oG4/IjwYpUgdEqWV5cNZtiSgnMxBI9a4qriAV5QdYW0DT8qdxBOFSCLGXmJ7DDffo0jMNZUDuE2KwK5HEwOvDTd545hCjoi485MZ/iD5908Dn9mvde+YUvfOHI8uqZT567eHF+UELtXIS1D2F1byOGBxZPqy7o154EJg8QVoVQt9Sp+cGZ1CmZNQUd23D4YQaICVVJR421b12GKCT67hXBah0/y/lfl/byJdfL0bWXHFZ4H2J2+P0EaHEy6P723MgQSrXpEjWNKpKZOUEuVq2JxUvb6saE4lE0zubE2Ww30OGMpO0DULbASiAk1Qc30yGkELx89mB60aHD6eprLktHThxK85ctphbUqcTSGdzfHPYdzt9tuMu3sc/6MnarOHnydPryVx9Kd33lvrQMJrQFcBouQy3anEqlLRiaj80iKxzqCvuSQYbwGCWodbUL2AMeEcJTYF2LmODzEM7FQ4eQeoSoW2xuuHhoUY9JvtDGcy0jyO807FBLm5tpDYW+ti6sI/5mC2VXUa1xgECbXhNsmVnoLCfCTsTza6dZDWQIr2kGQyroHBDuxFxSeAIFjxnu/J7ubLKQPBc0C1hyBFMT6RT1g6hoiOMGYEDtNdqK4NHDrrAzR5EYC9DpXVhLg7MbCdYsPPtMamBf9UELiyms+J41XoQKFhJMlUM2oNGfYBPeSY6rxo1YpP8VCnzMU32x9xXzyGyIpT1ivodRXnu0SaSCffGaMmm4LpECEQG0movduTfW29v/7uY7zr33gzdMPe0A9KSCz+lXfe+fuXD6zKc3VjdmH3rwoSq3KeFg9mZRxRLAw9gSxT5IB6dgRk6QaHjAjToxbDWh+5Ii2yD86MHgZ5iLnIm+muTfIyYbDT0bsQPAODI0GIjAwezLq6Zfe8Ybn9MV7dmQbUh+q1Qfrp64BDPgPeEjfiYDKc+PLVLkWuWcyNgWN5J9QjEvZj4FqFGIIrPauVi2IeQUDlfUCwbANtCNDvvKAEbSyrl2OoyN0a+dm02vvOZYuu5lV6dD+F1iLBXGYbeG0qy4n+xhtCnhIbiR4HFUirziqrl09bUn0vXf+pL0oi+cSH901z3p4dNLaRPpB7v3o8AZgKW0DuFDomYDhuoucqWqYEn1FdTEWe+hEH09HZqdTieOH05HLsN2OThu4fBCWkSUcx1JnArYY3/hkci4zi+vp4fPXkh33f9IQhhGWkF9ncEZbGuM4EVuzMqdHqoH4apHOAYNvex4ch7VwJFawXo/mR4Q3LNNhXONXqmsGpmpylcaKgrHhikRigSCy48L5VRlLiGZH8X6d1JndV0L1Sz6sXEc9i9uaHwGQYgPA4SQDV+GSlY5zj3BwCBpv2KaSZ5EUgEJfA6/KKvdsXca28/yMGy/1GgCQrb5eX7lpOUBGQvHNzMbGpgnwkwEtlyPeE1ts6TH9JTFvcUPOXFon+M9ycgAQNWjiFcfHPoLzd3uL//0HTvv/Qc3lJdDBJ6WX08a+Jx8ydv/zOrp5U//yckHFi9cOIfM4CkUOgKtxEOS6g1orMsu0UBlCuLYBsLOKXSwAJrshSJiU5d97D5xsF62g9joaCAgy7IrVtMPbyZtLlnIXQ/HryzMxXGhkvl9Zl572+FzvOKaWtOeQO8EZ0ykM8RKPWmgzlcpgg1Dt8+f27WM//EamkgGt7ENii1y/BP7Bjsioyof6tVA7ZmBqnUAGT5zMARfc+XRdMVLjids1on9trgbOKk8Y21wLnSu/MzYXgseni0AKbxYCAo8ceUivD6vSddcd1X6whdOps/deXdaYe4TjNgduqFX6E2BcwyRwnMQwkOlZjqEXUlffPxIuhxZ8YfAsOaOzqfGPCKl4fKljamMecDFAiE/uEc1HSzNpctffDS9YvjS9PKzF9PnvnQy3fn5e9JXHjiVdk4BzORS5pbPjIsBg4aqp2J+eeHgqES/iRhRJRG8MN8poMakQgJr6HEfulwGhdrjzxQKdBcM7bU0neYVaMlgyS72qN/CdacQQlBGQbRd6Gm9ZYAjUjAQCoQgPhSlvwxqLBZZVZmMOZNr+hAhDXYOIhVnV2Ckx5ZlSfLSl+dZMTdyDJd2beUzgO2gAwU0vAKjMxXnZOGwUdqv8TwpPpFKqlI0PA+G/eqRFlTIy/9ir3waDOgUGNDBpw2AnhTw+co1f+HPrFy4+OmTD5xaPHf6FFY3eANgE+jDODnEasUBcWfw/xPoTrej5VWv7J2yyz1YCb+ODs0CmAdmsnpf7uwcFa3rEWxkl/EKSebCoQlixCPypYqBczvcKAf0mUGp5aLzfga+lOGD9+Jl4XJV9UHZGGIi8FEYz8LfYhm8NJFiEkTMYAyQtglkW1UGNLWDkbHyyLnZnoKO3mUcz6iHIukoCzqAUFS2wGRgnmnCzlLHXuksxdoH8Ch+hGDM9hC28rMKpMEsMMnJNMqwx5Sxr3kL3q/rDl2eFo/Mp9b8dPpv/+3u9OAjF+A6R69s7ALeYAaCSnUIOV7HFmfTS6+9Kp24+nBaPHYAk5v2PdiZsXIrXQbbMNM+0WXlRvaPYpfwrGQcqPNz1csOp+bxA6kHlfAcvGO9c1DBLmLXCQT/YRN7eEfxG/ZCA894JdK6EJ2iZJHCY8mb+Dm1PbXiBMiGeO/oRIFS5LnhOypPQ+5rj4oK9eNz8Iah3xDr08WWRVxM5hYWxNzg/4N9CrYs2IG6LLSGe9SRjpK4Saxuow42vw9mYhNQjkTGcbHWOi3C7MXzZjwtxcgRm+XnslxkgdGUxn24E0ZRyI3PF6drHkVktDx8XPwjvktGB+IWtp2qHkdoxejIX5zu9f/dh+/qvvcD15eeFgD6psEHJU9ftb66/qmv3P/Q4srSeeyRDWMnHmhEwzLyaGCC0CB4MMa6sPsnqyqB2jEhsuBmG8qlLGQ8NHEVMY9sA8oMwdf0jgjhqp44cWyvmRjp4vvxtR77Xpd+Om6HbTaRDpFpMuej+gB/5CA7LmMBQGLEYUAmS8u5Y7zqmMUFgLLXitnJewlONSeZ+NnjLhEImKvT9gMpI0ByH3ityPjJIf8S4DwxZYcwMJu80UvEwlUwCmO3ilJ/Nx08MJNe//pXpikUXq/+X19K5+6/kBZhk1nA8xyDgL70yuPpymuPpxMvugxR600lOHYQiMe4HZeUMCNwAqs7hL8pxCOkbQyxswT34KnOLKbLcI0Dlx0Cu8LGEmAdIwDQkAXzAQhlxOUMwH5o5LUsKse7GJBszI0ZlQeGHR+CG9tGU2jDFicGTqaqo9BmHFpF8FML1RdbCd4uGO93YQcDrKddZMA3j8DuhedpD9bhhl9JI+zK0d+CgbwLmxhi2GBGD3CUgqfrirUrwNGLobq5AEBntY8XnXgczZc4w9TNY8/8tYl102zakJRraGvJZACXFj0+j1FN484gRCwwWhDYBzCJVA42EK1++V8sn7v4yx++Y+O9H7ihtPLYs/zJ+/SbAp/PLrz+VTvLK58+e27pwLlzjyhPq4qkvT7r8FA/x+4BCG9Va4ssY6kOkwI0fpg8mTw27BgLLPMBJ1WN8RkeATMSTkgfp8ynCLmnAF1abCyXq9C5PK7Q9jz9vtYrMyZHBu99BmdNx5oTQYC2NHg3UFVbvPTCYkjZQMmZY6O4ZdN2DeetkXnpIdU+btLnRELT7REjmFkwH78rkOE6vmtA5+B7LMuIPgbzgYozRD0e2c+UVa2tA+NefBgaREMtyeHObB/d1XCP9yA4i6jF89rXvgxjWkn/tXtn6j60li6DMfm6Kw6nl7zs8nTg6kOIE4JjAUW4+rFltWwNFDI+D4vO862idnlPsxBGOXJ+dLGzaAcu/y73p4f7u8r94NHGXr+ddmDMZpxKhcnHmFNMw5GgScUNqOFnkYphgM6qtnOmwjMf/cg6P06dKdiGJiD+k1Ga/YocNcQt0cAtXREGZ+YZ0m42hZCALnZzTVsYA0xQBlgywtv5dRwv2glzhP5YFfIY4uoxt/lecU8CF49DBghJDvsNdiSdRfVMLlxOA/Ydn50/OVI8GFDIGFNzDGi8DLfs5hSLWRl9xsWBtkMm0XYXEQU9WvzvsIiBAW2TAT2lAPSEwQdRy9evrq58+iuPPHJgc2UJWcHwSiAeRDYeGTXxoJrEWVCDiaiz+HckVbLzJ3im7BoywAmh/Ds8QHtsHZPcdAIwsjcsF3P3dixSjPbcJ+PAo20wbDPRaKxHT2LGY4NgsK0ApPw82cbk5wkdf0yKOcs128x8LCh+kXnEn7JH5HP9mbfnMRCZ43smSyXjsg31q45tGHYZrVu/Asfbm2V7QEzGSG0o2qhx8EKhvvO81+Quc8WGR4u5XS0wk1d9y7XwSi2nLy/9MbxXU+naV1yZjl4JdQkOtDbQT4XbcSlBaYCAADWYhnOyLEO8F9N6vdcad2oFw8H3HSStbiAotVWBvQehAyNk1DNIsUJPl9TWaCCBgt0RrniJue6ZOxBf0sUu5qOnMwPLAip1xtdy31AVhDGdqs4OkmSXt8BqADKMwsaOF/VpzHEctwObV68CgMHuImXEzzSRqFrmJo5cQMRodDNdM6tE7As6HfrUgQg44aRwpHZW3UOtzAZlsUUzG9W10lzm+WOjM98LagOIA0M1J3KeWZE/uAesOQ5YKDj3OIUgt32YBur9A/9dbWn0yx++c+d92BH1KfOCPSHwQdQygGfp9pMPnTqw295GyPmsAsKGULdgIVTUKHct0Momqjihk4ricrYYhKSzRjZ6tqVw0CQUYsoWCA3khLoxKeCFwETwlgCHDoJYXZ0NzFIOl9DziN/R4E2AmWsnkyKHmphXpglPlCa3BJZ2k3EgoadcftkQLvevQIdemXGktAXfq5E8HfhHNbHY1jhoMg3xWS2INV5zm3ErnIw5kG0IgeXkbiDPqo9i6VPcnwq2GMbyqI/pVZT+x/M427INIpIz1XjHFdEY3Ef6hT6hyoZJy+17Bl0EqM3OpoOXw6aDHZubh5vp6LXHYKWFygfgYTStIpO1GlPGrB4JHGU8dmVBeXL07DzajI+hFlWqyLhGDz/cM6OsuBgCLlZ9CqSoMI0nWsadNCogi8VNBucJ4GFbqGoInA0KOfBQz6Y+oE3F9allrKZXHjt39BA2oBACNnsWnr1DCIBEudLOJpgYto0eEuhRnKxyCMbmrA7yOqySQHYXjg9pnewP3F+xZIxx49xmByji2T2gnVH4jkGBAZBqscaMhJUXIlOPhSrHAVHO8pQLmcrz2aAUMXU8hnNOv7you/yul1ulONFUMgcx7s+9rb7T/pf49Af3TOkn8c3jBp/PHnr9dWsXL3zqXjCeXeRpNdD5LN/I8PgBk9jwJw1y/JcnhCYa3dXhqlYfSHhDB51Y8cfPpqUtwGuvSGfdeLxqW2gMZr6C/sZvM/6950/2nw12j9WjBqBCn84WQa2se1Uz09rxapfbZcNo/s4eMAEdZ6Oxy9cP4eAsz9cpgFmxQQFe0V9aKRUQyWcmWHCTQdh1Si55UYMnowq7CIWtghW7xp1NI1xAfK7oD/exjaCMdclZ1rDXYEsZF+EysIoPsk9Z3gS2Gbqcuz0YZei1gp3DuVJEAoXbSlhsf/HzmUVNlgaRVKnjKX+8Px+Eagt30mhD5RlCgkHixOZ6+IPbMxNIuVmkbEj4XL0ezyOjbBYsXfkSFdpfRnpKgJVIhNkEh6UKr90IxvoOjMn983g+2KJKsHM1YPOagrt9gEjt3SV4umhbYxIuduSoY5MD7DSN6+x6j3qFEXAhCWYbLF/3YdcU6l6wIo4T7q3SLsRVjUcwwWBRWSMITwFntucS1aaJ+e0ZNpYBvrezxfIgucTxWpADzOXtRQOoUjL2q4bdgHvlKYDr4qFbTi8v3HSitPZYEvLNfvYNg8/O67//sv/0hTMHNs+e/fSF82cP9fvb2LYYIelwSw5gDOzhSnRTcpblByS88+GZ+5Nfmoj2IZvuqkNsdLHeO2Y6/tb1eGwgjXUfh2Xq7hwWfu+C6JO7QnDcXKXP5+U4CWq9ufaLbEWKExkjkAPVirVEAj4GGA+uJkNQfZXRzO0vfufVyAl+WQD1tFH8LIOos5tN+dUfElwDtGCcPmPHJfi46Ex+x2dh/wygJqj7mToA20kDqRDMXm9wJwZ80YenKQdbFipvoK7LfLDvaBcKFzTuooTfnCOF+1fQMKpvqk9NjxjGdQYlKDi6aodcKm4dVQo+jhNhnfrgr8eLivsV9xGzc58yJmYHxu5d3LeK5L8O6uqUuW8XVAJdkCxMVAoxTYwbo/cm2zbYV1JL3I9Ff7LRBAO1rRBN92LMD7IKZq5XgDc9RFr3z4DxbKADEZdUmZtKLcQtUe3bRkwT00akxcGrWwfjKdMDBzCeQX/ShrKpdvD5bfBlGzW/wvPqQfYinRfNXGolL0pEZKmpOCLPX4WnEt9jzjtVw0xSvS6bIc4pvLQG1hKe3+58dl+ePzzO/ZXnp/qC+6zBacdjq0fmb6wsjX7pltM7P3LTic5aTLsn7dc3BD4IHrxu9dTK7Wur52YfOvVQswfgaQF4RizXyFrLCh7UQuyOEbpTv0WQYa2R2h3sDKAmh9dJADMWbs+BmLSyC2RbgZ+TOUt85fop6ucJcBhvCROgMMGkKOdjFW3cb9k2xEPHlfL8/aV2nVyUrFhJJ1Z1PVUYty+1XeXj9zIvqyOP9ZpkTBp+MptC5bPg7GVKmrpiLCOsyH0UweogYnga8TqIqEG7sAUyahFPw0ND4z+LwCswMj+jSs+On5+LRAZE/s5F2rQ5ovo0xgwTuQ8mwh8yLlKJbIrg36oAOdHWbIwXXxO4BduL6+WVWO5wSVfsHEKhkU2HJSFYS9lzyGFdKu0u8KC6IvjbO6U8lvn5sj2EwDlxIGeiaiOTyCBop312Nw1OA1wQMMm0jhpAp4Xa0zxmG0GHzP1KsD8xU7wOexeDEns4uYaQhmOHj6RtJOpuwAZaYtZ0juVhQ4oVwzE/gp2MkxzqvMBq0eHh8mEWBnGrTrZ3mY0HG8a1GJdlGs3rRMWGsCHmFIvMrvm9QK8AYqrt0TyejzlD5tZj7iWGsl5e/O7qhQoAqA0AenIZ0J8KPgCel59bWr39ngcePHzh7BmsN3g41uKBfYfIz0lNtPR4imrob++oAAMk6LvARKtRZjWxwmtAwpgaEqmOt5FAk2fMGMbi6oJTZgMW7Hz/8TGTf1nEDH8CqpgJeRJmdcjnUF3xX0VyZ7SzYEQibrZT7H2NWZv2tcrCqutRgPl7r31pbPMaC8XYzhX9EKqPG+VJppbmiahVG3eDUMARnmZh+Kx1YBxG/A2FglvEODIl+hQPqG2IgikqAhvtI9goOVXC7YlP050MmdGH/J6er23se8V4oGYLAoiiYW2441XAnWqW1EqrmRlozaoAWAQ4HkfXPouYiZU6Ipm/GXzHeKU6hriva3AvKhqwwYBZd4e2PBloA8QpwfrQqr7ENhii+jo+0/E5nicAWKMFgOO+9CUAT/8sdlZFYOPwPIAH96wgrmkK1Q25M+gOcr16q7uc0DB0wa4GW1cNUdeDmudBF4nTD5w7DU8dwxbsndRuF8GODQ5kG/oK/9kmKlc8PsyeVMmJVnEeblnK2zARiKUxaBp5LG27yaBkXT6re2MGGNgUK4S+l4xZiviny7PQrubbs6xJCQAkBtSf/u7m8uAXP3LXzvved31n/ZJJ/4Tffl3wQcnTly+dufCZk6fPH374kUfgsoUhkrs80t1JPZ/RpnFrr27BXmLVDBHRJM+FvPaWxDT0ZwAZM5Qx8OQnsw0npC46/VIGkcFkvHrbbjMJZLlNBoO43uSqHuBQMDGtlH7KS1fWzEJMmV1PJwckWk/Lq1SAUqFS8rtQRZmJf0ktHk2KQoD2jq0n2/gzpRhgUg6gEpQQolyGax0huMgeBytB5nUdLmuWS5UtAaf1RdPHUeAsTpaf1ds5x4RWEw2IYkGcnDL0ohwKPE5byPwmEDVh0HYlRS8acuTw+jyHoo/3MrQGGLHgeWZFfgqDnGw+eGkbZrSpggtVaZwHsyqVaPi2MZor+TiswULndSUDvxclgxA7iqEW9l5OdJuXLkQqV/BT3kJ/XUDR+FOw5WC3DtwUZTbm0zTy15oIftxFmdjdJcgc4qdQ1BmMB3aeA0jMRNkPFVjDlZlgy5/xjq4ZZdgB40XKTSJA42NpCNQUYmcLDm3YyNRYXM+Jpzg2isgJXPYAD/vXn1nlHLNjnafWeb6NF0ujby5q5tQOShfPZ3oGn4txQDgDmfvYOwkAPfs9IJ8f+chd6UkDoK8JPicv/66XnT+/efu9D50+fPb0acRd4LHgauyzLCPrrUjVsqtBsQbq64ymYfhTV2TG4UnNcTCwT06FyYnDiZRDP31udlVqSmlShxFUnjTagkJgCiaS7Qqe3BpoUfN8nK5aTIqAzGhfDgHQ0UWbNb2jyfRu6Tn07PxcbzTBRZfVF5LGWHl16+JlAMmq5XgyjbdbySDg9k9ONpsJosUBZhJAOlFgsxgAeDZgKL3i4DExhgZ2IM3b/bgB9kRlwDQdj37V+IztcwQKJSoKXM0hOIUpZDvMu4LNYWqKBgJFJOnqyuIv2hd3VFewb2J5Eu03UFkI2InojzDrUGljUFx2MXM0awJQL1S6TlZDgukIxLjIxVrjZ+IY69IBQKydrMmnLHwal9MaggqRB9dHMmwfRcNKcKVXEMMzfWwuNVDmdxf1nduIYk6bACV4dFlapIGUhCFCu1krh/802+iN86RwrA/bqXXCzF5z38MernjOkewJtEdULy3ikf8lW5/HxkOHa2WPnw7N8JLBLSK1fUeNq+SMfUuA47izHrnaxyEg6MR8UohBXCeYl8qO8AAU/OvM47j+zPeAfP7iR+5Yfd/7bpjacKOe+OsxwefksTe99Oza2qfvPXX2yCNgPE3qt/BqDZQuAfCBmk/DmoLf9GxcEWmfyI0PgYpgtug5TcBL7Snjpn/9KORJe0iB4AEGY5vKeBDyPQ0QQoOJXsoGyfgog+alVErjMj6vaHvcJuvRk92vY3Qds64s3JPPOdm28TUmvRYhlWy12sapFBN18mYcgwgwI0tgsGETIf5zcAJwhwm+ylgkulB1UGHH9bEFnP4pwDMzr3j+3NdWx2yjGPcfjKrAow7VDzCKOllLkdg5CaQBoJrktk+4b+KZtNKOn9N1nSyctO90AW597YxB8MNvqvmK0A7Qp91I8S9GFw+Tbhb3ycJngc3F3ilwVbLNHbD2FdjITgN0zmwBXBDECPW0dRi5aEeRUQ/Vaguq1g52skgor4rAKbAhZLEjUZo7YAwQSKnNEzODDnDObv29PTYetGxR8PeeW/qb7nP+Eaqa/i7Yr4GLr6xq82/bfvyywX58n8m/1UcZiGgf0r7vMoZ6ReV5ORyEf/vm7kv8kGhwG6E0j90w+rPfO+gfhwp25kffd/03B0CPAh8UeX/pyvrm7V++7/5j55eQIAq9tzaPOidMDmUMD2w8yizWII/zkNR+ESH8JVciqTonS7Z8kJ7YssUVyULl1TJHaOau8ySl8mnU946hWYXirR0X41f+HaxKK09evb3yOV5orELka+Ws9CyIOit7CvJox3mm7TFZQuCzl06h/sq7MssqbD0htI8FUrndJkzRXs2kMfPw1DLU2jbAZ1OPxUQNZkZhooqkrGlSZawOLARfgfudHhcwGAbocjwUy6GVmIwxACgzTY2b553U5GBzHiOCmfuQ3rUewI2buTQgsFqnYw4rTknswvMjJ+161We7qSZyKoSLH6u5trjhfektwvsurt+lqx0C2d6C+xoXryFJTAmxTLDUDjb4l13ZbGoIoARZY+ixUj6Xu8wb9/Vo30H7UXeofxppEeewgCNbv4I4nimUzWgiZq2EMrLb69hSGTtboMAzXO1QX48iiBD1fsoou8H0DkUK8754pog/d6DkBGDk+awxlPzz+zxfzTw0p/SZNQiRkrBhmUDx6vyDE8sgUiCOEqdtu/Mc83wProXrhN2Nc0eMCX1OexTGbICtr+2NNrvxAh7Mic/BiaDnMZvsc+zAgEYLBNyZvzy8eCTd8omv/uhN7zjxhBnQHvC589ibXrKxuvZp7B567PzFc2kGOxZUELk8BN1UkXdSZWkl0ZnRoZPxIEoCRbvp1WDAm1e9cEWH3mJy4JUpvwqVbM+HYyOt7ppXPfFJdsw4Sjpfx52YgS3idHIkWjFqwWBxJO0hds9bkN0kD59/m07nZpn2h8rERFHtix4VFIvPDZ6ZtRRsVm02UEkeYvXPdNfHT6gtWk3N3PRUxu7iXAm40VwC3EcY/hA1eXbbcPfC9tMboAwojqbqpLHD8ayhJGEhAii0xs/i/jewZCah8iASjtyjuB8DAAE8baRBNAFyNQXJBRh4YIt+lLWCl/Mqoomc7UE0yirDOj8PCYoWYxuWKRg0mPfLYCSYNz2wK7r62VdKEeHQ0MhMwclG2riWbRj83otkDdnwivxGTWbs/5M6F5CZDxVrxPQIZFfWDsxhzy4wniNwp6OPNy6upw7UrRH28yohVKF2DMGFRxFWMoc2wxIuV0IsAhJZIXZWKf382QOan3diqo+feWKuuwpjVs/4d2gCZLcML5C6nPs2QM4db4eAGhIqep4keba4DEAwJcSAKegUsTxwBin8wVa4wGuHrFge7NhRkCm+HiipFyZFfFpvN/9y9fjx4S137Lz/phum1oqHehx/CHxu/kf/qPSWf337tchMv/2BR05ftnb+YawC8ykhhmGk4EEMPhfTWHlzVOTYQMxVKlx8lAX1Q7hLeQNOfHQiA7C8MuhDTx4+pAQ4PtNvL2WsYMhVjMeIXUQNZec1cRcACysD6CYNtFkcaGWg/s16L7p6CL1vz28JAPyeXT9OBs37dWmjNrVPd4lVyuAjtiYQDGDS3InVlsdKJfBipbgeqqBKaiKChGoQwhTxdZ5IvFnsyaTC8Fr+2AcUyGwnsoEy2xa4NUo+twvwGSDjfApF3GtgPpy4skxw219hAe+tJVssR0Xwok4pvTpiThEn6Kx9C74IBNrex9+7zPWCZ22KNZrp/QLoqTCcXOwhEDiPiw97hB4gB7V5nPvsM7qrxbwYx4XcJWruaCBVojLagywutbHVIgDBBT4CCIl94RoCn/F48aZa9cMmZKzjKk+2gLkJ1a3aAatagzoHV/rwDIAFEcxIQwegoCojvLe1hRnZEtcvrqU+3OkjCGaZO5aihk/5EGQARtcy6lgrp0xAo1nuMc7ewJjXYiIcKx3hfdV4TmaVnjNc9ELIQ731WLP/PMeUD0hmGHNTcUpZvtiRqu3N/jBwZAaTVVDH07GeECPf6VHkIsVx8L1ZY3vITR4dw6AxklRYMGybwtxj+gUBiHFyfSQMpxmM7RGYYtKR76ucPgedNP2ILvA4X9XR2//uob/xyfvbf3j67O8/cPrsZd0eYniOL8LNCOBBYFe3SZ0PQ04BkOYzXpmLe0Vka07gzMFcDlvPpsi9LRu7y/35o7074RIXYOxNhss2nFxsaWzzyfcYqy7qVHU8ZZ6iEN416QFjCuwzM+MZt7Xw9EQbi2/CJ6l4Jm5ZG5PLDMKrlil2BJhpQPM9wjjJNgXd9SLovuXzDbH6+2+yFtPpSq7NoLlhAbDdw3YXnkPXeoO1hZEKIS8KBIzpLh14dXZ5L7ne0QdyqWMl5+RjQB8npp4BbXdwFACFE5sPrrcaBc7THlSRPuox12FwZjIl1XAFJwpUydYkP2IeWVNgQbZsM/PcDjUjxodeOBmRibGsVwOmogWb0cJRFlXn8MM8B3UNA76NvWyH48vkKeN1wHYUsQw3ee8Ca/DAvrOBm3C3DpgUWgCeBoqd9dF3m+dXUp+GZYI+Ft0GSmpUUU96MIcFCkI3QN6FFyOhTCj8WUg9M7RIATwp5JpdOFTMWouuVhd3DjFAhnyf5RfPmfDKZVARtmh0iunnoyf4VDGX4pDoX7VT3sSYW+RtBHvafrgOql2x84mYa25PBjSOAT9jvj/nGp6fQIQE4lqV2f2DI7ecrs/cdAJV9h/nq/rQgyfvvv2z//UvnTp7ZraGVaaFAu+JO4hyEz96tBi/lO0gWUfNbWS3FeqFqWcxBOx0dZAxfJxImoGBgKAlSl1+KYBI8ML+wb9pWbBXMhutrSZMqm/ZJZ77IO/gaVVpQmfZ00kUELbDKtektycfJgY2QZENYh4krg4qw0mGJTbBlQ7TRGpFZlx775/NSbnQS3HtibmVjb5SWoIhiXEVgBMUm00n61QkKxkX1BNksVN4e6AwJexI0cPisANh3GUxLuyxNUIIPeNYqgRNCGoN7W7ApVyBPYjb4sHaC1sL6ungunRvc/j5TH2OP641YN0gMIOpOiYfWiSPGPOVpI7k7HELnD1hfqmejGiKd5BwcS+rlgjQ1urchS1iF/ffQCKrNzdE6QrkmJVQKYG7eBDNaBcSyxEAZ4CLuCX2lbLQ8ewsZr+KzHSoWNr+GIxGQ419uZqo2NhEykQFANpGxPLOykYaIGcLt0xlVGaoH0WNZsTyDFBuYoDSvxZe0jOrdAwNIAvK9hbNBdEPq4KmIuH9VAd47HQ8+1CaQvSLFpk4RvfhZcgSYzGIBaqYN5p6dED4fmZMvO940S3YGVmUmBQXFR9PL10psg5MxNkQA6KlIEuyBglDaDNBXklGWBAY/EA3Rv3Y4nc1l7d+4ZbTx/7q4wWg6n/+4y/Vli+u3dGoN2sNRisjWbAHV3of1n3rtbFKRZPGBbX2MiBHp/oEbdcaK7O7NAMGO0f0yZNRnf4YTCruOckEPO6Tx9vGMXmd/HfR5kmmoyMt3WMgyS599eweAMw2IPfAJStOtNvf2XXt5zBA2raRmUvo53FOseKrrzjQ1qsn28avxKaib6iu8tAcqUH1xuPg1akEoWTZBXq4GgRDjN0Aev0GJuQ6BHwKJOgCdpRYwpY2ayhburK1qS1zJIiYkFMwQB5BFO9B1Cqeg3u5hXObYEtTLcS5gNkMcOygD/uA1heUvoDaxfSKFuyBZE80RjIJtMcVlh4pqo1UeSQUZlS1CO+vMuAR1+BOoRJUsRXCt/+WisLFguVZEfinCqJSPxkPRVXKNiQad7OIKBgSb7kXGVU2mIngvULtHQBOD3E7ozXYdsDUyqgh3QTbqWKLniYKljGXaWON9h1YMVA8n5peZR4ereMAJVRoGFAOqp6zfgo/v+YZ7xnTIsfXeD7oIIPMXm5i1sQltbB18e+c6sNL814B1VpY2X0BBlkYeW+hk+8zlqHx3R/9F/vWn2oIMeZccL0ox/XYVo1Hvp/tZUakYNl6cNsXpbkzBgg9lBanvr86WEu33NX4qzddj1KY3+Cr+sDSw9fNDJt3lmdal3OWlkCn+ozpkVrBiYGBp+DrgmH3yNRQSYTRATJo5jgMn6AypoyULZDfApMRX56bQPXJ9o6ZhdUXukA52NxFkn1Bgz3tNM7PciCWByIQOiZAvqayh/Xi72wszN/m1YIgEkftuc7X68m4r7w70UOhPwsqIpdHgYe69kT8kuju2DiZgURgwkMFLI5JFi3OC0HQYrfak4L/KeqX6h6AY4elUXGvJQDGl1Eb+QFkm99//ky6iE381hEwt7G+kTY3NgAIju3g7zr6cQH7sc8jj2keAnj5iWPpxS++Mp247DDSMyCQI6jhUDu6aMgu9rYig6nj+D5d+ZgrO3j8HsukgkEh50IUnRlHHJsOAK/GoEH0UQP3aiFerNbCnugcW6pU/S68W0AM7niKZ5XBGc8vlQ7VF5uMLwMI2OjK79iPBgOxYly3TvscDO3DTdi8lmGDQvKn6u3AMK56O1CvmnSVsxgarttDKsrOyibSUUiP0JsIT6gewfeHsS3yIgIIkR2RS8IH9svwbUYe81xyaVW9YAwavwnVM08fgiPsWcryZ95bLD4y+GdHjB47JmEGlsIUkM/xuAdq6P7SPvLHIVxFDh2vw8M1bwiIPDLHF7mt/jzmsDxkscyFegjKSUCIHy52JCa8L0YECx2LrFX7s99XhQZ/y12JAISO/9Nf1X9wonPuwydbrxt2up8ZDOvX2MpOUHFHOA8ld0iW4Tz13chCtiUzcaxWZlI+Lc2OAcoYkC9TdFQ2wFqAJ1UwBcQRkVmYOwS22H5Ek3Hv8WMjeEZxXnOSuZh5+biYOBFd+7W6K4NEMY+KCeJ77+0dThI+uw3ahdercOG7E/Kz6HwZTMcMid87r2q8GmlyTLwvQErd6qp13MBPth7qMAC8c1Cdbv+vf5RGdzcQqrKTtuC9qSL9mhsX17F9sZgHDbK4BrePubi+li4MljSp7ll4MH3hyFfSlVceS1defTxdhoJhiygGX0c6BW0yFRizG3Nz2MMLu5pCv1kH41iHerQDgNtGDNDm7i6ioNuIlUGaJRJdWYgL5mkEJsKoDDvUDGp8z+FnAQzkAN3cCO6bRrlXFl7mxoPMVauC7rOraZcaQE2oE5Awp3rcuhgCTFXcbAfHIMu8t4woZdZWZpQyyp4m5BWWsM1zCzWkG8hFbGAzRLqYt1Y3sCUQcrjQP3Q7lxYaiFqednY6crUy8IjzkOGEcOcxM1vLYMDfdEeL0xRTyHMgM/0sF1mNMqPJtsGc2JsBKS/owhNNcE4Yr0eT8lEwlUvkanIeG1yyKmemJedHZgBxj0fbTcdXCavE3nmOy5A9cdeOMlzwUN0wcDNgQMMhAOivfSMAJG/XB65dO3XLycabyxul20v1qasrQDrWzVV4deRqyabBlZuTnQ8gATJ9c6tidy2Cl1ZhOVonnoBAMRbTSaH15zaqSvDyWfItQwAjK3kcgzMhlAKk8VbBakno2o8Czbiuv88xM5PgtVe9ygOdbUmFizyAueiHUAHy8+aVzzaAiHUySqpfCkN3/J0XFdHbAEVS+kvV0twOW9fwT2Ys2kJoX4JdBKAwoDqDmBiWuNiBbWb7Ira9OX0xNaFytLCVDYW7xKBAfK9sCa68LItBFomIXw4dvRvrS5105sxD6Z57zqSFhS+nwygG//JveXm69qUvQxQ1QQv2GRgtVwEKp7DDw33nz6UzEOpzF1fThfPLaRfZ6EPs7jCEcZrpEkO0hVsr91lzCFHXVdy8BcE/gD3BDiGV4eChhXT4+NE0tXAYCZzYDQPsbUiPFK4hrsE0CKZDIE6nhvuywBkjuhNidjp4xi52YR0g8RObgKmfS4fnoEIBcMCapgFuHJMuit/TttNGLZ7ELH8AUg1sp4oNAxnLxpytHuLYHIyZzbvkeHmx5WIczF0feT57Wgdz0GdZPjhPudChvRFm4MqDHD0l0Jm5yEg/1gh8zZgLulwGj2hHLLieb1n+wq44sRJarrJ85DaR6BGA8A0JeXjlLpXN4sHcFW6zcNAkggnAki/8rTAPlNNJ86Aqo9l30kx8y12r77/p+qmvy4CKOJ+bru08fMvJ9CZc9fZypXF1lWwAq5QKONKWgX9Oyjf7EkiEypUHwKpDFiA+mYOgHuVUyuASv8e5U5ndTKpPYa2PEH8KZNaZvbo4oPFSdrL3FuMVKH/uATf70XYjoQLlQR/rvuPRnBwgA5MnkFGTg0NBGdtqvPLxa38noch9GH3l/rLr0/kGBh0ZrlUugs8XLE6TZsyczEzpAmWpUS7/iHDGal/rOIq3j+RSLh6z1RkAE/UivJdvnQLh+BFphGgnwYoMgnu0Uw3r4ZgmDNS0h6zBxrOxfDqdO7WavvLHD4p2d2BTufvuh9MK8p0udjbT2dW1tAH2sQuw6SDFgwbvKsCiWUJGPWxRLOVNVgbrD8pkcMVEzaABDL2om3Pu3qVUg+DPogB9BTtErGHrHCZ6an957YuE50JYfb0NprOBd1Ctuu1dZfEPuSEhC37hHO5YW0PNnRpUqzo2RVTVQfRRGx6sXdh0+sj45+aFkp8jSJ9A7lYd6RIyNRB0mM9UsOkJKQ6By86NMbt/tKNkPBeyXdOmg3BnOJ4w5p1UMIFDOA+KuWLQsKBlhpWB59E2Ui9YPH486yfn6qVzOTMsGdF1ChvlOWyWNKYNhTlgQqC8uDpuzIFCVMPwu4Exm+ckn31XFXFkt9xxnjFAXxOA9gQZCoBOpzeXVka31w40rkotxIaABXVlPGXDouJdGI2ZqSxhjZiWvQI/ZhRFZf2JAyQ40Vu5XsmkgVsUN9fvQb+re4pVIAugDb3Z8Jwvn13TRadTMPd41MaThgDiekG5vV6teK6c/WR8UX+HA8TyBbYxAY4FBGZL41VmTL1NmfE+A2dMkKKsZsR6KLBPEy+vsDZYa84z6hcZ0xmQCm1RN7X3hBX1BlB1Rtz7Bgt6FS5K1vLJlzTFp+UWQg8GQucFdxsdqGg8Qc6TiDW6aD9RRT3ZgWCjqWALJLIQgEoXgnt69YyArg9v19rZrXTvV09py2PejkXXGavTJImly5u2AX6De9JDUpXBmGPmHLQK2xnzgFvprG8g4hgFdcCVpKaR6TA4kM9cBfAMzrZhq8Juoiia1kOfoOIZfmAsRrJnGeUtGlDj+NMEgBGIO/BidbHjqrY63gZqwa6TuPUzCtzX8LsKrxeDZ3sAHTF4LWIxi7JryetpLBrmnFnKGTzOwxiJrUWEQxgXyETX9XIcduFa3LGAS2bNHpwpEFcVgEiRLtgFwxTsJdNqGwMb7F/nx33HmOHbCE/GOXIZdHJ10Vwqhd7KQqXUKZwvkE9NX4KMzRvigprynqdkgfx8wAUCn3F94xZJwYDeVbmyP7rljiEAiFsBPPr1qPQKFA16CAD0ptLy8Pby4eZVVRgZuVOkwvLJFhQwx9WdYfKm6Xk1t73Iq7TQnI27BEndBHdgBoc8YHngc0fkY4oQ/YnOHZ9zCUrjpFyYKV8/R5vmgR//dhv22F+i/Y9un21HBR2m65/pA4XrP54sP3tMEq9q/I4DtpfR5b56rIHJn4lMy5tjo6JsQdl7SLTmwNPF3oGAAyBo0+nB9rKLtIQ66viUWcUQSNTtwizY62BniXkEy7FQSx1qEweP4A0+woAzqkeqAQ0Bh4pSA0pNIaN4gKjgFvbhQZyfmEhV5TFwa4AKEy/LuFaNha2QP0YWVuE2PdwKmWkYTIcg8DN4kKElFFYuVixlwZo3iMSmXYhOhAaqAmoXVUxk7oTKe2hy4/nbtOmgUmCvDjBDigNQMVUQNsDgwNp0PU2D6SgIEsC4sbYGtgOWgz3MRrg2Vc0y9pyvIUq5ugjLE4CHGxyoKoMiztGPLDMSgizxj2nFPs9zLcex6T1xgGqfDnw0G/H88Sgyit5zLliyThnbN8fzc+xt4mBL6C+RlUvZt9v6aBkIsqbmKZmWUqq5zZXBoGE5zMzKbTWJCvnUB9Hs+NMHxbPF85GZi/lz00RGvHNxgw2o3J19N3JU0s13nP4bH7zhxKO8YI+ZWCoAOl99c2mt85n6wakrRnUMPEpneiU3GlIQuTiP80pcVS+A3QNCe8REx4xTDvygk6yBHZjVOg7RZCfrvY7PoGWBHnd6pq1G+VwTepzImilwsaz57tlDpfsZyTUv9uiJnlxKNaAbWRGndoWHQ1C+ArcuvFkT3aABL6h2fu7xb0/oR9uaNMaO6tSEUP0dBcdw5D2ZtBrxXpBHGl9rWPH72O64BArTRHLkEK7QAWqyjKDSVKCOVbgqwTg4BPgMGWiouBvJLMYXk5AsA+QJZQRTaRPvd1DSFOrV1tJFPMMiklZbcLtrxyrtnU4b4/T0rEBoAMDjNcmCqqhxQ8Fugyn1MTErTexpjt/yTrK9OJ59zeHk5iZ1ghWM0j24w5uoDUQw1RbRXOC464YwtqfdNsuw45RQR6eOfKtpsJwa7Ec1ANYQrG/7/Hpqw7O2S0My4oRY8KuElIkaI5hh1ynPgWkhboeJ0YyBkqNEuOCcuMnpW3hcJaUhZcGexRw0xnSGWG3PQj2e15kBXwpM9j5pXOOe+eqaQwUo0PXleaX/Z9nLUycvbvxKc8iG7zwTiya7ofEMXmyy3SaQJuJ89s7NbEIJfJpAG3RYNNipLdk25f6TCx79O+CGbkdgt0mL757qcDDSj106+79mSY2bjm4/+KHlhTfVlnc/UzvUOEGaw7KapIDZul+UEYjWPBYCq9Ro2DLs8TJwTZiVL23THuC51Ar/WMivAQq9+dLfj54M49s9lp3o0uv7vfO/lEJC0JlgR5ONn7yeGZLtOaHo69Axc/KZfp+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/XrQm7Sae/0w7gDok5uswAIFXtr94GQv59neTFToLZsW5dIkE7L3GeIwn586lWkOeS0YGX7GwY3qmFZ/rO8HG3lehsaitbrOeQdeaXCCz+pnPzwBnzzR7dMBtmQH09RPz2AWpdPSWnc3WTVPUkcevr1tM7CcPrj3wodMLby6Xu3fVDzaanSpWt4ngt/yAZjx8nBgsdSg+0w6RHBgPRH6Fxlis93kgilq1RPAwbsgyzzgDsY+93TWpMmUbTdGBskM5bCDbZrhP1eQrqz2MrPXL1x/fJ6ixrqMRiBWI1JXqkBlX9gYYVN35ftm+od++MC8SjIZHRu3dAGefY1bj1vh4ZXJReHF5hu3LfqMDIo6GthzsHpHm8BkC/wZIhhxp11jYQhA0iOAasBIIi7as5nWdbqK7aX8t2qX4HIwwpq7PPcvBEg5BaAFCFWyIN8S+WQNU+BuuwLukZwYD4thycYOANxEfVFpgkCrYBkCujDaUmV0PVlIn7Y/i9FQNu2AmA6Q9DGjT4fU3wR62qqmLtIc2DciI16nBCFRHobI2XPZteOfqCA4kYDDyug+7D8tCdGAj2oah23kY+IFnqwT1qnoQ4IhnZxkY7LSsLHQKA2/HrmV/8pVtb2bnmf2ER0vfZyYR8zp7vaRuYVry2WOUgpi4U+Nlgspjrepox9qYwpnhaP4UZ/i6Mbg6xwyf88eL2aQcOU+QNrrwMGtRjCkazFRjrOtcKjsBhu4Sf6+4Ht5wfKynrG2DMWM8b/Qve+wy6EbLFWkbZXegNVWPL7ylvFT5N7fctfbX4YIvAOjrgg8vVVvdPd/rly+Wa/XLa0i7kAGWEzZiY2gY9US+VLWJhux5aANCXlH2jBTfZHWn6Ky9YDDJLC5lWXpP1SRsMGNbC6VtLMyXMqm97OfRg6TvZdgaTxLZLTIYanZcqjYRLNwfJnuXXDf6ROCiwMx8/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+awbSS5aJpUYittxaJSAEQsoJMLyuSc/1osPh/j793oMUCNryCMuOSLwn6ppNAAR8qFFkLbkDKQ6NR8vmQP32rh5yTh6VbnDEpjgBl3h0aUs9yNMlLGn/gb85JMdlTu1RsHF3+w8uLa8COnl/7G+05IDdOGB1/3tfrxv7c984P/7E1ppfOZcnXqRK2Fi4q6c/EJ1/ik/AUo2d5SdKM7cNL+E01WZ8WBsgPwGTITCJnMBbNUL2XyOkUuS8RLREe6LGmMTGYruYvw+R47lPosNzT/DuYlaWW/U+A5CMFWOJEJQJHwmZMnx8Xeec1ofLBXxZBe8vz5mPFCEytycZwngev0GMSkwcRA551MRyjnyX2jKvPOj+KOnlQvGK8SccEGODoMxHAIQGY8alNEi/Oy8mDQlsGDwKZoe1HZEQbjAdSGC3huVqJA5ryy9GFXIdsi22GshzcLxLmk3WBb4/gW3jfsA7QJUAhge+K2O4N5tANh9VUwnrQGoFuFrYgZ6GBCI6hjJWSkU23sspCPFjscB7ArzSBVAlnpFYBiDQBE29agDiDjnu7MNQvGkWNZFN3Fx2VAoEA2xlnzCJ9FtKwXBbMVM1ymzUzErXkSeiC4lsoOx95zf2bbqM+3nUvzP/5ntqM4aZ2WGW5Wt8SWeZLwIF+bchJgUoR3xMKm+DtzEctZvmowJy5w/iiabebrdky2NwsQn0sDaUANGR0riNnO40XV85FN1QrmOVVMaldV6DX65dqR2R9CBl36yOkRAOhc+08Fnw9+8P/FZt//oYem31hZ2v7M6EDzRIVZvroJBy9ARQM4maJg5M07ILj7x69JQcx/ZxDOR6nGrF5785/0rAIMP6jjbRwTM/5ufC97E8LCr2hrXteCPtZzC6Qcf64DsEsmVpFF5D6trqyaqnPgODZF7NGlT+f75fwrD8ajWc24D4hQk+xp3BZOUCbI+l5+XkeO8w5mRPReoaqXJrEM2BIOYopjMbK3kN4sqaKaT1avrBLYWMmX0zT04M6f4v0YpMOcKjCaMsCi1EWgHwELYQe0Hw3weQ/XKUp28Gwa/ikTodKOtzqyyuhxAzVndjVYEtlYBQBTxg6gdRiUK7A3dVe5aR8WEsT8qPcAhqwhXmvCeAy7Ug3Aw+2ZRzCqs9oeq2uSlZfpmY3JJM+a1hBJm/ceY+G3AIkMFGqPwIAFLIosOnWFCqnx+DwNcVSjjnvjum14EYt5NDmF9HdcM4Ou5uDE2IY6xaoAE2ukcUx9n4/1wxSfe3jjf2N3RWayYrccSxnGLR++UgBZxobcSQIOHhHgpVliGedHmmv4nTPjs5lCpUQ4v5Tm5HIq7GfHDwmVC1np0ZOBUgPNI4s/1BlupY/sXPfjfyr4qM14/eRV2/d/6OTCm0aj9megSB8vT6M1TSQdMkaCcTQMWivkh6NtXOek68kwl0GCh8ZDhgekHxvaZUaSQSgLjb7Hc9CjY3UjXNYSnpzblV3aRnd1CoMcmWhJgeSh0b6i7o5UHsfxWBjyAf6tsdH3iCmBcfPqyy5LD6Ks7BAsgKOh8P7Qt73bJfs6++w80AIElpOQ2uYni/Al1e3hS3FEaAs3+6PxV9ubcAAJHvyewqB9nNBe5cpREAA8MkBTuOwVUrY0FCb2iYIPcTKdBFSR6Z1rgLlswWbClZzC5+h11vph+ywqCjyMiZpTa1wmFdfiTrQAmgpUMe8vTo8n6/1oKfJpbEsItkuqUEWnwBMo8yLAMXQbVehMXjxMZKpQAFKDHLYgXgCgwBbURjkM9m8ZxcWqAKcKVD0DLu05ZqBiebpvXpg8GlKreH/0jFQPNdPt1VgJmNx6FoO3vHle8JnZd97WhlPBtpUGcteYfLuBBN28QHqByV5XdUSoOh5/LUZsUbi9XQ41RzgHNMS8zSYD2VT4XBPjI++Sdv7gwW4vmZzzxYLdxlDQxsRnY1S5xtsTWkCU/5Ld0xO1mJ9Kn4tjlL/FWwU71KLE+agJ4xtpQRZRsLZT5K5RdmIGa22t9Fh2t1zbLv9wdWn54DcMPrzJT167dt+HTjbeOFwdfaZSnTpeAa0ugfJzgnvujVf3ooIbvnKcQZ4UnJ8BPhOd7QM8f/VnRiB2Qj4+JtPkAmPGMF5NeW7BKEJNKUp3aAAoNBGFTPpNd24kqBZLSaH+8VperTjRatwxEys1NA699tqLcsvNJBTzFALt5WN8DtWSSVZEYPAqwn2z8yCGiskxEzPAJRjawL3K0YAyUxyQesCbcIcBUW2UfqgRWHIUNOcmzyVDxWecinNIXJIYqDgU7UGMV/Ie4wUVpxCxyWJ3Xu6dpc5nwphrmP1ADLpsYLeHvNe8ysnqWGpIBDaAjtS7UHO02wPPtRFVk14ASnpO9gR2Q+HCMzFnqALDeQt2HBYxqzDxFEZs2nvlQaPnivImQba66LEPdUALFW/sOSdSGHMpSJ1jjuIaeTyz3cQqBfvO5+X6O31Eaq/3NiRoxNPxDrC5X0K0pSs7R89INk4xUi5YsKA9GsRYBNQ/UpN1fgBGNi5H3zl7PqhOMA3F4xVgwwtGX+dr8AwBlyVpHGeUhS8ULDU7jpXcqGuL88waNbAG2iDw6uNYeBVUSuJBvqDO0vYPLL9L5+bje/3ktZ37PnS69eba2uAzo3r9GMtx0qinCr9BL9XnEbavjs+YpLbyifyB2+4VKE8gfTHRca6L6wnGejn6F+pevnARr/OYBkIzJm8T4s7SoAY3LVIg+FkhtB4Ub1OM8yBgLBa4hOA176Bg2ftaKltRQ5qPqglMFuN+NiB5+xi1JGgrv1MxLq7wmuwWUhmsxXZwXyRblhF7M4JK0kGNGrq/mSkNVLQxFROVYKA+j5gaWvXKrN9D93qwMs0fCi4nBtVQHFtrgFFgOrAP1A7ZHNhTjrQlGyEwqCKlG4jvqeqRPWD/KrSbZVFZopNtYNQ56xkBltTfLKXh2keq+uPzKdAsi8I+IKhzL3uComwnZksCICYuguKoEl8IolZm05yC7UhkQsA8vgY19XTcMs/2YmdbYaiBVO0IcNK5/EijJM7iuSoQctSvbG4ic3k5jOv4YmygvwqBzcw6qzG+rkE/90dQkjHAx1zTRcIWymJpZnOOLDOb8j1zlr3UHmkfuf3RDjUmvKzRdMnX+BK6kuUUf1A70eNpwsez+F5jpwVtku5rJ5LjnuEJdjewQiUcEl0Ere6C0Xbatw1mdz/wuMGHt/3JE2v3wgX/xtJy7zOVQ81jJZSXZHi1aa8bZVAZC6g7Z3JworvUiY9+8ToFZrn2xmMcNf4o08fxylYoAmqLQ8kjjD5Oy2qQulKTOKoOFvcSjOLZuIWMB1+TSaOVAdStL9iZAMuDJsHg6RM0jhNPV+VxXImpFontZGyMWj24r7byywsUqT+imNuItRksQw1kcXPUIla9MqhBCRHIoGcIlCEb4oib3cAtBcMu2A5KXZQo6JzAdbtIS1SjokxJCTaMwh2E45ntjZBosSZGJje4gwlibWoIGKwhjoi9u7q1nrpoU6Xm6GIam2sIGKwDgFgWgxhVYYQ1hZCRy2xPlMNgNcUqoqrZByxOVoNnjbvb0v7DAupUNVjHh3LF/eZVKI05eFRNtQki9x9z9D3LrMpu4oEIAfSkFxngOIxdXXvHSuPOBS7mboBP/sw4mdX8GH/yIfZLxPhkvJqcB3lOCQzj2pMT2AtomAoKW160I1Ram2FigeKxRsNxBD/fcjzRB8W1vDzr2b3IPvb91T7+8Pr5TSEXnvZamMJBoUPUwWO50vMGWhr4XS7XYO828aeCBbIOp8HULi5wce229tzor72vswaF+gm+BEDnG28ergxuT4eaR8ug/OEcKmw6mRKPO3+cQ5IHx16EvQXYJ3O9DBx+kMJoe0kJjExfczZ7QIbYg15hRFVH6APbNYq1LagM1wmNROCcgYIdafCjF0mCERGlMgbzKlwNi6vyWCMGUyL8CttSwGy2+XDVKrYbipVVk4vXiyhaTQzadpR/pUarDGpCKkIJ6QVe+mhbA+NBnMsQAXxDploEqCDWWULL6oSaEBRwXIOCX4PwELu6LJYOkFC3cEsc3pR9Jlc4SlRA4FsvviodQNmJ8/efRxVSVhPEYVW44ZF4OuytILAPAMTqjTi1g/MYxVxFFUXZnFCKl7umKr6P7AcMioJLhsRqihwm5pmVAYq0F/iRPZ/ImBRbho+pbjEjvsTSsNi6ZoBaP/Sy1RAKwAJ25FSk/wZ3A7uFQJFSwVrGDFiF6L/mK7MIRoc5st1mjolFUOoGKwpMXseqffHiGiR1zywnVi+ruVL5/cOX1jS1l7/Djhbg4c8IAJ6jVgmjPQSaOI7XCa6ta04auANu9iz2ckDsWdgFSVKZOa+yHUnt003ykwmd/EYfBziqf3wNPgiBp9oD49nBHFra+vjK+sr7b2q44NgTBh+e/JNHO1/90DLywNbS7ZWF+lGWZugrBijibdTp2dA17og9Fn+uHl9nDuROzo88ee4etlFQ3/G4FyxIAGfbx/g640lk1SfqKhNO4loCK9pEMEAKqCMb44SJCSjUj5VTM6YYbKolhqM8mTy5vCJMgqXiakJsBHCaYTQsa8kG6OB+jDyGh6mBYtplCHxpljV0oSphYGXexq2UkwV7UB9BfCpIEPFOfTChARiPvBesGEg2QS2MghwTp3uABm6reLyOHZe4NzPT8bsFdWwOBcZ6rH6IdgwIblS5iAZlACCDF3NRJ26Pze8Rj9PlfldgSrRFjZgmkSv4wTM3ZFY6bqOARUT/aeUkO6Lzguog/+a5rvthMKT6yCFk4TGmiqAfSkemwJgWlZlOGbYdIssEx0u9qg8yw8zfTrKdx1Khx0Bgm1Ue4zyHcuH4SQY9ngOXzsMApAAPOSpCUMfzbS9L4efcmJEG7h3UY/I2zLEQai4Guyhu5e/Gc41/e956ek6AYp6Pce5YVmJ+cmipRslSmOesAWcsg+PriSQE66JtiwtNFXOijhIozTbUrpWtfz9aX/lrSN0CZffrmwIfXuAnDxqAkH1xe/VA48ig0oHTZSxkbhIFys9ukkc7CgSIAs+VgytsvDx5jEYFVFwy8EV8yvgIDQS9ZZkp6QJZIAQC0YQMUoHaRHbXC8zDxknh9vh6XroorNoHiasCjyWIsI1UN2Kpdau5kR/XEguMdW5f3fbAWMLieZ15wNXfMSJjGsvj0Uf0aiHALq3DhrKColq7ZorcAaIPVkDmwB6usWg6SmAog1q2HO4eUU6zKDHRZsY72ZRsSrghZwZVTP5JgzHHgWClfrZHR0ZI5lgBRCp47i4+b8PQPTN3Ik3jWk4apScFx4Ya1EbsGHaKV8GvLnK9zDK9EnoHBy+WUqMQjs1606oljO7m9ypgSMbGa1KNZN+iLpAMbmRWyP0CAuJ7HAj7gYz6LSR4bHcQDT2F+B4/t4asmEEUnFBvCsGMAzimE4tjMQnjD3+XhTcghv1YhFh4LD3CwQRyfNCea8T9qQZyAcozQgw3VHOeHucU6j8XFTCQtqoeEOAzK9KqbvmhjY4kpejrifmmDwOJLwGe3FydlnExfvtpOEa27bm9uYEGNHWyBDSAKQaX4RX0whJ4mkinmeb6s77z73e3V34MwYUF8PDMbxp8eBEB0MbsjZX13h/V5mpN5vvIA1Z0piegusISq07Xvk1kHZzwAQpFsfoJeus/x4hbTBjOoYz+E8yjQObcmfnaRYPGDEidIHZjdaoo48FOp2FRXc8BHoOb2E58bxrt64317mgXn1rf22U6+fLnNtJJTw5W5B05vAUvXbwjCF4X+VTcZyohvYHpCEp64iTnUg/1qQpB5Z7pjP7lTp+KyQGosLoh21clW8L1WDoD8AX1htiPT2jrJRsEGJSxusqISoGjkYf3Bzg0cP2cEMrbUkVowuYz00CdHvQPgbsCG5GZwayYIUuhaiXFvRtoRx0/HSSZ8lgl5tIwTRWLqpV2zzRA0CTFyGmeSibao/0K4KSASE1y/i1lVbahHrytPah0ZZTmYHKtduWQDcNCqm1iGHIQfZvHSGwgBuNS9lwwAC0Knne54mB+psey4ahNMcZ72Llv+ijWWzDgYAyaC5pTDrsoau3EIpfnfMGS9JS0jXG8aEvLIubgxXEp4klQCxmckC0/n4FlkvGz2eOYsQyvAXFZ1vho0tYpv5AdFqrDtGzCezo3gJcSdZvq6zu/Vj5V/mvvvH4v8Eju9kjEN/Gmtll9ZFTaXi9XW81KZA7H0DmORXaJsO4TcAJ6+Ry5Xg7VgTyw8qrE2ul9tzg4YRviSqbYECM0DY+OKfErZ7PnADfFkEjd8fXzJJSlhgRFVlvPtjH9pl877AS4P+NvckmC7F1Qp2uQyCJsaCuurbgVrzuKIypUUAKXGq57akfXoND0KvEzqQ8Rx0NWMERZUekPEPJKGQF23JMdoDQE2LB6YR92mR1kdZcAICziNQJDGLV3vFMFCm6NwAp65y+YKSANoca8L1yrvbqFIL61NFpcQO1lZIiDMe3wOACOVB387GY3Ma6tZyPY49lqALvZmVmVS6VaWsf1OH6Ud5l+CSDoT25h06C3DKysT7bF8qfoyx1WEsQl69gxhfFJdey40YAth2n1LM9R4dbFUKtsvMYVmUdFe1GOeZHnDFFN0El3K9hHjOBDrCJ4x9rC8h589ZUQTJDXOu11nIDA3ta8sFBml/N4QfP3HD+PTTD6glEYYHNpFV19woZgOyXjxMhqtZyM54fmGs8noBq4MiC6OZ5L5lVh88ysvThSD6BYKRnAxaBxLH64FZLmF/oDTtK4XF50fe3iHtEHmpYCSveTgJzR9dF+z/txfylXktp+DsdAW+toQwUe2ebWKM2u7/5a73z5x95xPbeFffTrSQOf1bcs7iz+9uZ3Di7u3F461DpUY24NbUBhXPStvcIJLuMhJhFdW+1SGGPVlNE1OmOyo/JjZCAh/cyvycm0hx5PTLbJ853K4cFlakHebket1WAzvSAUCLaPwhcuT9qBxD4FqrmF/MswmCcx0xMy08klNNT2YD36TAyXgo0L4j6Ix4J3C2INfRm8BvtIoRYN1SxkgisIDDE+sACBhaDYOQIguXEfW8si+7ov6+Wg6PsA71Vz+QqkIogpMZCQqg/UtBMH08bCIexAaXbHYmLNI8fl/rYr12BC4WMBMcZsEAwkcGAoWyifSsGmnYmxT1IxaZfhYsEoDj4LSnCUCJIAQH0G7xs9aaMe1Clijew6BHb2AT5g17H9DJqEh61Gzxv7ltei+1burwA3rv1odA/e1jL2matgH/Uq6jWzKmFPnsuIvpXtYkJwhBkWIv48Ks5lUk6YixbMJc+3QpNxwyT4XjT3Gi81p2IB8/hP2vz2AoBUHI2D5/yYvXuh4tGPYlxc0dh+zW0uxvQQspplLR09eEi1r89dvKh623leT7KyQmZi7vr53CcWwQyWXPTzfM4QGeoeg1/1JeYpjcswC9RWoPusbvyHmfXOX7vh+s5jAg/v/aSBzwe//OVhuirdjSDENyML/tPlg1OHUgtrk6rlkRqGCsMH01OTKvoBMiMR0EjtYKfybw+C4nsmqGKOkJYrl1u3RKXBHO6dj3XwIO0JzkETIFDm/Zcja6Pjs14rIYjvdZTQPtPmMaj4GIIltZzxZNFiJhYU3+sPv/NY8rnZAq98+TPaiVSWluYwFgjDII5QYrSHFIMRXJRVIPmAdZPBAhhI2ICg0k5E1Ue0PuxLBCOyGjElxMawhAXLWijuD89GGxFXatpsmOVdn1sQgBJw4EcCuLAQGDKRIfyM1emzeDtZGACjzGRRCgeu0UFpVbrTK1Ff29X8nArCxYDVL0VO8T/Fl3k5xb2QIU9bEo3OBHsmxQJsB0hWFaqinIcM7jCoj1bWACxIY0C7hqfPetGCB01hAGSruEYF9Z8TN7dEaVX2G/gXisYDlmEEl//L8QzR3zGyhVB5XB9bjfI4WvDjGCNAwUky2Ai6xXJpL5uwEXHuE+lVjZHPL0t+zC/PK82DAB7fSQFyebJ4FpmSeDGIeaXrFM/BP82uGJDKjIDl9VWpzFzgFGUc0fzGiaBCccGc5e97uX0F+BBYQw5tkqAhajz3+VyAHO39VkcaTPV8b6d0Zvm3+4OtH7vh+qn1eNjH/PWkgU++OoIQ/+RDJ9Oby6X2p8tgQHWsSqqESHJOYFHjubKFMUso6yhj7QpADS0etsgdiY63ANuIm//OwDOpTuW2KMpaqpzpsCrqZRAqQNCAIGOyJtveFUlqDwYzRyHn+3q1HLcjf64FKF9Cgzh+k4Mp87GZRctjxWdk7hW7B0xiuA4byUWoTtwIkhVDEUVMFUvMASsbgYf38qoLoz031iO/Zpg9BFTudYKbGAtq5cDGUieA8Hj84xbGfTEJq6tcobm1TZUASEbG8eDncY8uvFicYLUWhZ87gjZTC+9d7oOlWNl/vA6DHCMgkEKF62ivLgBaP9z42paXiwba0Gljc0CqCYhi1vbUdOMDgDhnBihgx4uS4ZWaczJMKziQP8rmBygxLghzqY0Ugg6y4ktzGGWoaxpvHWf7ogVqYmBikjzWvNkjKcKBWDwuOcdvhaiBF+P7ZHWNoOzTs2H6Ujnkl2yXTRKT7XwslpLPzvXD5f4IgLTH39Kxg/HaZZlZPfOeCRlTPD4nmMaELeyTkSeJGWHAy6Et0VTjKKUJ4E+PFsZsqoNRWtn9dXhWf6J28ZHt991w4usCD1v6pIMPLyoAeijdWLlY+XTtwNTBUZNV6GgnxUoZFNX5PBw3A4/C3KOPqCZ4NYqgv0nmo9PClT/hiZDaHJ08ju8wsygmWKxgVGsmVyj1cKzMbkTW0WOoyUq00LiB44x9tzOrd5xAk7alvNp7Sk62g4CWI0c9N+jVoJeojB0kUFcdv9FhqBxYoVCq8LsXTreOhbSgTrE2MrUVnNeYmla5VIaWK6EUNiFtWaPjATSbndRmEFgViZswUHehGtnLh0mvbYnwC0ZkusBND4naroAkGwIAh/sz0Tjdg7DVwUhauJYnrL2JnvoGL2lPNOQH66CFRi5YfFbFNUztuWEhDea25XUJrvBYtVD4vQr2pl0kaF9SqoqjuJUrRmEPG4lqXHOXVtR4rdfBfrh/OVXT8Eq7iKskyDxD42vbmhOM8TvibGKYxBKKhYXfKz1kHGKRGY+vF+qSxibPD6LBXkDyrA0VKebwWElTsNbEwrd3vpghG+TUx5rrHCZ7pLy7i2VJ3koPhGOT4oScW6jnLwDJAOQ8McujhTIW+T0Lp69vebJphAGw2KsrTcHzOLO2+x/7afOvvu9gZy3dcKLoyq/3x1MCPrzhT17VueuWh9KbSwCg8mLjYIVGP1FAG3L5EAryir6Qexjn2fhMdw1XVCCv3L5UOWJ2Zy8amQoLlscKbfuQO5w7eFqX8GTzBohKFHDnxYotVUvvee+YCnkAQ/0SLeeluLLj+mRAeWcJPqdVxAwv+Xfc95Ken1zJNHnyeQQiReeh7dyxF2Sn3IOXCV6qKuJX6qS00Nv7NCazXdFXSmbFLVngnbtVbGNLGF63w3ge/JBRsaqhEmzDaC8PHu7XoNeJUOFOk2AIKABANPAq6lhJrnS3D1TedOPikmw0TcT8jHDPrW0UfCdwsR80bkQwsBWmaeSJSxZE9kU8AyMbIgtcKRRUnfCZ1ECCErPbEQA5wMLQg8teQoKCZLw2vXUaK8o5bSjKV7OwO2sbazQZUIP1Y7bRZlR0hP1nBNWNNYXy2E7aA7O6JcZpqYvxCOtQMHLdIxwLLi/heTI5ltmeoxZRlQxXvOQ++mE81J5zgkJjVfHKNsJHM54x8BghxicKMxiEatgIzSDAVYZEHp4N1vkgry9qhU7yefpHOdJJYwO5n5c/ORzEc7KGGJ5pFPavLW/+x9nK5o++YwrA8zheTxn4sA03AYB+9ivpO4fbg0+VmpUDrEBeY1Y0vBqcrKTdZDe0JXBcy/yciEr3LguWs1dkM/Le1sr1odeDZRzo9cBELIf6RvBRKVDeWCwq2BE/D4HzFMtxPXkltBrnSGau2pl1mXlRwHOlO05Urxzu4TxwsVgUK6RWnQgydByP1QCOYI5c9ZykuodfrGmMbW4GqGOTNrnbJoQP29+gOqmLuFdQnVC2Gl1MKz8Nx/ob16Uqxe2I6eK2eshSYKEO4dmZtjC/eEh1eXoAoTZZE3uXwE5jkDQ0cZZwhXsRqICRMEJ1CPAhkC1i99IdbEbJpE5O3gFBD+BP7xT7vguXk8YTl6SI0ugrQZIdxHYfleQQoNvjyft20B6qCGTFA1xjGHtvIVhIKt4QkcyDTQAri6Vhk8EeCtzT7sQwBPaddnqgatdHh6F06nANNjEUHqrVUGCMqhlX8glBz8KdjcEyThUC5rmT7UASdbXX/eOFS4/kORB2xRwFT6YWch3X9LWMAWZaOi/mj2T/Mdrmq6tV7KU4jasp+96gUjAWgZ7nr//ZxinTgKZJZqbZNukOsR3Kc9KN8r30MX+ipfQ667oK1mUcDxwPmKozu+jn1fYnhpsAnhOPD3h46acUfHiDv/nyzhdvubN/47CTPgXj2wFMf4TL09DMaNuowqfQfoT643MCEr0e9HZofAk+uR4J7WfS8S0s1Ay4LzjLSdDWwVWa9gXGsPD6U6jl28ZEJdtiwXPGr3jFDWDh9QPguYsBB0KeIE0oRgTT2IrJTa+MhJqD4/rCtezP5fTIy1q2R4wJkDN6cYy5BedCxMB43FUUfqTN/mDcRbkLxvOMNtAWGJxZ6Xyw1U0dbPZXgteK+5eXwGQYsSx9i94jFtiiZ4jPgnrIJQIwy5eKati+08Fzb65tqJ3al0p9yhQvszj6yVzjhyzBq3t+BHpKONkYDKiQUBqvCXw8AJ1Vg/2JPwSE6Vln1NcBWgQ1Ap12r6C3DO3n1TXh8cxNLi7cLQNt6jFeiG2jERz3Ebml6ka7VAZsqGK0E6lwfxkqJo9nyBNYlTL+yX7KU4iYRn9xo0Hg0Ah9yIWONiFFqEsQx4JKAFECbwju5GpfeHosjjHGVpuyWAoaBChZuDNojRWqsceIQKsAEy1148/5wQT6+KIBO26vS8DwJ6LONGfZpqwGeb66TEf0sc4QXYnfce/QR61p+bq+HPsl5gBliwyOa11cT2yOax5tPLDJTSNdorG6/Yn5nY33PRHgeVrAhze56bWDL/70J7o31rulTyH/6gC7uof4kN3V1TRz5KCGg68ODJJVCFcHhlOuVqTizAlinM8AuxdUUDGvAg8HJwy9MrQdcFK3qY7Q0o+8nxEMq11M9joEcidtKLue7lgZJ/GGxau4cGgvpEj351ShKlBHcqM6GcKl5EmyM1D4EZMeUSWPO2VS/eP+VBwIApmIC+u1MPtX7bV9ghIhnZtevmBrDrCj8RpsAe0f0ECM/xhlRIFHiFQaHoJwzeItviuB1ioQkABFJkLVhELGzyikEhpslYM2kjFIJeDkEjjxwdm4btoGa0jY6WEE464CFLnmoN92CGgEAbjBZV+DvWc0P+f8Kk5axrdA3eKE6y+talGoYfvhGRSKZzAjAXgFBdaaR46m7e0t7anegmrF0wmQDSSzkovSJkMDgboFdydDgyldv73pYbjaIQaMaqCqyMBJDCLa2IZXDmOPfm1A/aLnTnu58x58PI4RPWoh2DO4Tw/VDHt1gBP7D+kg3GNejFamHAgZY1eE/BZixeEELCjg1fq6PFV2ehCe/d7kxQDmgEa3QTFNcpoEQHFsNKvp7IIzgFw0stGpvknZ0/hxfGmSMIsipXL8mFVL78PO78XNDUyZlgT7cVVKt0dMLENXmDVcc4jmCPll/a20Ay9CZDQ6P3u11HYCENvBBQTtp32Hfi1Um5zbrqTpjfYnWt8E8Dxt4MMb/YN31L/40x/tvqXcHny2PCg3uANls3YIaQNa5tQBrS4pDVgFExQ5KdDRrONLNQMxavAA7abphVlFy1YR2UqGQ68P7SUMYINZW5O9CbvECMZXdTSzpzGP1xDvMIKBVK5adjiuW2L5CRhOZXvCdboArhoApSODM++PpqFeETe06+A7BTvisyaFNXiMzmXsDOvPRFoDjbMEMFpVlESJbHAFKWpikXngMhAOqjP0DE3RPY5Ynipio0YAStLcBneHwPeK3yIQxKqtuCSiFScPJw3a5J1ACUbchQKAjPO4DQ3ZCu09pQE0XvQho/RtoyKooU/lCYNAUcjIUMg0ZMR3UqPsRJJRgu9B7T7BSbqLAEEyRHqY+gCc9d1NDBsBEJ+BAXEsGeQ23EJSaiwcFB4uDg1s79PdQeoFALzLrZTRHFYFlB0L49mFCmbQw11nZ9AeqGEMQKINC8JbV0wXO4OqLX4IIFLNgVXwCBLUe3D5ckfVIYLdaj2UZ8XuG9g6VXt0GVhkgjZWc2UP4MnsQXakcIJke44EOodmSDhtH+G1pE4Gg852JRmiueCJ7flvxYUJvDx7BFRi2bZ/CYTEsgQPes68A8qYC1n9YQle26Oszprf4LfoXIBKPJvtTqGWFUnZhigltlJzkGlCHxXtygnU7A8uNA0w69nNcppZb///FkqDH33rE1C1fAe/nnK1a/Jmrf7s/aMytn/b7TVmqDKgDpC2o6Gg48kZl1DBTw9Cw+16GYcysziHiNyptLy8rP2dGn1MQEzcISYwx7TGQlYQohbQqYkPtrAC7yxtpDlsjicR0r7zlbRYPYzBx/crWN3lRUFQGgRQxcipUqAdBw8cwn2W5FrnUFYBTP0ujgfzkY1ll8WLsVEeV2XWv0GUb46+rnJrXqyuvZ0tCX3zKGwsLAsqLQ/MAapaAyyiB4Htsb7wFK7NyUhvDUGQMiR7AlULuI5jsjR4HwAEq0HyeZiWIBcyJhF3hSAbq7KkKSZQjQZa7qgKwJLhnmoojqGaRAYJI46EQNMUfcXIbLIIjQGFDY2gcEodZq1kqkG0r0jYoZ5hPy8yGgYuhp9FtLxPd7JsTCI42ptdcUfM/SILA/uSDQluekbcljBWWt9bYKLY3K+/voQgQdhosDBIRQKtZ3xSWl92+Y/QdAa4f3cb+hSfQ7FMDDtAo2n3w/XaALMSt0RmZDc3EcQCNdieSa3hDGpcg2kK3ClcXlyKuDCqqASyMBTLPc8nCg8sKwIqC12qqVmho+bxLNxLTIxHeC6Go+klNZ82Ih5uj5TUGvWUIEk/wjT+RcCLGB/fItgXZ4bKRdgsYCOhmRr/OUaHz8LrM7TEzM2pQmZP9lJlthb2R9ukFZ2cgyQFxmxLMDhHYHP9RaoExGR2Dbl9azv/57A2eN9bD66BCn9zr6cVfFa/7UVbh79w95+Hy+QPQODmh8iSpqBTv7QuH25iDSwEDQDFnKudzXVQfwgvM7wBOux+BsKpc4OOVkHHtYMqYxN4HvR+uWQhpFVIVQUTnluyTCM+hYyEdp0yrskN5lrs3Mp0Kp3dSQcH8OZw213s941igWkXe42T8k8jsXFUR2AdlneysjY3ycNkrzWgCmKyb6/swMZUT/NzV6ddbFy3dRH5WHBdcVM7TSx8xsC4Cu1dKHA+qEEgwYqYUNlFH9RYExgTdIBUChpcy3PwKDE4knlQ8EB1AZJlRgMjmxt4q2dokmFxPoLtyGjJzfAo1lFQTLYrghomZJ+JoOjTFp5DZS4ormQXZD4Rd1VlW6nrU21Ff3Ku09NkJgcBRNoMTxxy73WVucC4qXwr7TMWBqW5Ug1gGAC3Zg5GVZTEpRpLNsWCYzQWAyMZ58OgRwVZxiotVZt2QToMyHyZ74SVl+qmYqEoF6C8yi4ju8Q/EqRRbw6LF0ANDe2jzwZgy+0lzJ3WYhRVk0YVKoVTEwQJsucZWAoDsWQ+G2TJsimYFGKDjWKJQujH7MJC7QGxvSbH5Nh+YtY13jnU39s+o28K4PBxvlYOeJTKJxsTAcu3sd2J7eRckAHMqCAw5PcBVLyOqJJpmkuRZdsOL2SAclPY57DvIG+uijV3aqOfplZ3f7Oxs/S+d1xb+qaBh817WsHng9d/eZCuL/3Rh29t3Qg6/inYK+ZrpKax/Q73jOLfmlg0HHBRQ2eiaAO22YZgwCPCjeJGUHEa+KnSmAiBYYlTlhxowCtEVYQpAKobDeHaRN4Tu7IF2i1dGys9SRerQAzQ0RQiCjupfwtSXQVbedFLj6f5y4+k+7BT5z333ZcWpmbTt37LdemKK46lL9/z1XTXl+9N0zPzKKkD+xRYwKYYQRXsC0yIqglAkjV1FFUKxsMI0DpAjABAllVD5PEQ53gFQwAgmBTdljQy96Au8LABkknJhptgA5unMdYAvSGYTQV1fMgIqwAwxvVQEMs4l3aLNlIW6tjRYVjFdsdgDjMt7FoK4diG+oMv08yBA2nlwiPoWzAtgBu7eIjjmouL2u1CHsKoFc3mt7E4TCGtYwdCLObE1AlOTnrQqKLS/oaJ2oA3jVv6yE6niW17N7dg5gE5wrwOm1YTOVxkf0ybqCMymcZqGcKDATdhJ+LEp2Gbn3ewyHSpzxHYmB8WkdSkWHSvE7268GaIPWNsGSbQQ59zB9QubIgDlPMocXtlhiixBAiEyRXazHzo6jMLsfByrhAkCMryAYE5uxolhTgr27bP2OkkdJAgm4XgelGTSN5EApUst0K8cJNZXRLQ5SBYHqPDOK4GrjIWTdtrgiNlcIi2RGsdwcyFIBgqr6tlh9dTKIoeLLCNf4etKRhgZrZj1R4slWklZD3wvk4vj3r1pdXfa5W2fwTAAzr65LyeVvDJTf7Au7b/+MO3Nr4T+vyn8PxzNA4bucPWYLiXMNQBIHOYCEdRGuLq40dl+KXa0qVhkaoIbQ8ApG3sTd7fofrEvEiqboh4xfe94SHIHfcqxyQllcGAzk4zngTf8zPYgbrYtG4GrGUOd52fq6RrXnIkfftb3pTuPb+Utj+BoJv1bWhdvfSiF12WZrFH1dLaxUQhueENfw4sp5vu+MPPpVOnzkFIwMbArgh601TJlFdFFQZqHL1wmhBgIahGOA0VhCyFuy1UoAsQQMr4TRWxC8GhUVsCjLSKBazaBKoGrrm2sQ4BBgghGLHKaGaqNiggRrsRdsMCu8Nn3LaGgIcYDOV17cCeVALYgDbP9udThzYXqDYE7wo8RO2HtwUeDfQLN+mjnUY2JUzczgzzumBjQzIq0ZDKH43CLOdBFYlBg+u7a9izfSNNwXmQt+uRRw6y2JrhvrnBHuiRjIXFGehU9ZgFbzbhRGDugup8OtmCMDXorWRta4Iyd0plOyjsTRSRr2MTAxpEea8Kxr0JZscYlB7GhZn+qpzABQ7Ek9cYYZ8wsRFq0tn7SftcCD/tLlKvaMfDKkXjuz4j8EhuvXcdAYbgI7ser6tKBNnZQMeAPXGex4IuS78uwhAOPqsZPq8jT1iwJdruZGsieERaxBg8DIIGEIMOVXXBSzYa0+Mp4Mt2HoOZdTBDZd7DSyfKUG0axUsTeBji0UDUcnVt87cgZD/R6GxvvOP6Jw942NxnBHx44w+8q/NHP/vRyo1A9k8NS7W5MtUveow4IVlqAYPJdABgDTQNFD7HVilvecu3pZe94oqEXOy00d8FeDBmBYKEVXQHW+aee+Bs2lzZTEcOLkptUH4RJsk6VKul5Y10+uxqOvfImTSP1ffyK1+seJWLy5vp1MlzaQYdfgzCd+XVB9PBy+cQjwJhh+t4cRErP4LpNteW0r0n/0Q2qOOXLyqG5fBVi2l+/nC678zptAT7RBfsYg2/uUIfOQADLdUqtL2Hyd8h42F0MebLXAkRxgy2g5G2x9wmUnlOcjIJ/N3i3uba2I8YQKYGZYZ2AwDDvFzUmCcAFWK2jkdGOlcveW1kb6RLnHEI9jQx251gRmPk3PRM4s6zjI/iDwWjTlc6QIQ0G+FFirtpAhxnAPhrmxuysfV2iOqyaGCcBgLPMtQg0Xb8bmEP45lOTYDP1A2xP3zNPnE8DW3G9MjZDjRAIGEFKh1zx5qw6bEwP1MRmC5DPkgApy2shTGhWqWdPCDMW4zaZvY72omgBGXCE4RZS4i1qpV5rRACCzAN6qqQiLZ3sYBQTZeNRSonAByeNXkRaTfR4ocOZPgGwYzXBlsTq8N30G5lCmDIBuOK+DdTXQRujLciwaKahv5yPWzCjA342aVPMwLFLru51TECP6qozKGzGiuIUpxUsCHKBFsnJpRfVp/MmDiW+e+wUfpkHxLsreBqxCEay4OpEpBduQH9grk11W6kxtLmb8GZ8cPvP7i0nA6Kqz2pr2cMfPgUf/OHBgCg6o3oz0/BEDJXhTudXidtvYHBrUO1wNqncqRdGH7bqL7YBEMZlqF6gT63MMiDxhzoO+wuGPQZTJpzD59Or3zlNbDb0M2LjsQEKoM670L4H3h4LX3mk59JG6eW0hvf8Op0/GXH0h/ddSr9x4/9DmZyW8D2Ld/+8jQ6WEtbg820snouLcy30rdc+a0AtIXUWkTVPJTt/Pa5V6Y1ABJtOhfWz6ZZlPF8ww3fpoVlaWklPQQQrGIALzt8JB07djStASDPnF+Gx20jHWhMpSNIhaipUh9SFoAWq+3tdHZtEwCGAD6qF5gAjIPhc/fhtSpjYs4CkOpQMclWdgBCFBpOFqpGA+RjbMHQWkc8EGsTMdp5BBWV4FJT4bARGBrSJjBvp1EGY5ruP04+OTnILpkrZh2fal4fAifkAxBILGlsJshjojJjmkGLzDOTv4WrJNJAyjD81sDGGgDWNiYyy4rR+1jBOMEHpTbQxqY62rT6oq200THCucJKhji3C/V3iBWXgtcHW63TvrWN7VbcCHjn8INn0x5h9B4RXLm3Ksad/kLFfZEnYSFzACufEXNEAIB5BV1bBm2mkCiuDJ7BDFRU2xQwZPlSwXyouYwP6zJVhcwAKyHZEPGD12YpWgbGMm6KWyhUYQogcPbJagjsUS6yEiotvZxiOVKTyBrpDMA8kInB6SMsD8vFQnYneg2ZR0eVV6SQjMWKnomMmYyYldgcgQwHqi54HM8DImQge6/YlyoDQ00a12ZfcSxZkG6IRaa+DUa5svU70xfaP/xj1649aWrWpcj1jIJPBqAPf6T/ll6v+gfNSmMGa6/iVCicpM/sV5aLuP+hM+n2//Tf0vmVpXTw+EJavOJQGmIPpyX0zTLKdZZRz6ZycQsGZdoqEEM0aqdHLqymLXifjh08kC674sp0xYsPp6sfvjzdu7GSajNYnbCXdwVb/PahGexC+BvYEvj4lUfSOrLxTz3ycNpaX0nXXHVZesU1V6Yjhw7A4ItzYKcgMK5u7qSL61vp5FfvB6XfSDfecEM68eJjALil9Lu/84fp3i/cnV7yomvTW//iW9IuQPT3AHqfv+OP01XH5tP1L70iXYHrzh9bxP7p5XRxayt9+cEz6bN//NX0hS/eC2aDdnEVgl2oCpWqDsNsEwL1ilddnS67+kjagPDI1IoZRsP3FoCmDVWqh/QMqjAN9J0CJMFQaCLZBCvchNt5a7sPFWk1HTsANQ4Tbws1f5ghXgNT6+F5KJRziPOhx5GG3j6YxhQEbhc2nxaem21SWQ8ID/dRp71rB/ulN8DoeM8NAC/NKj2s5PNQwTAkjh8hE4JxfheerQPwQvawyNC2xEJjaiBDEICEjN3agbrUBaOdBZuj0ZnPY7YFgWCaDZ6bNXuYQiJmS6DATwtgzIpDVLcpxQyO7BDMaP+RYLIcCJYyBnRi+yDel2xrB5USlewsFghgU1VNsF54I+vwjjGsA8FGYEDcGZX6GNRQ9ONgfRPXoaqEPkcoRQvezd5gW7FqCtujuqei/FQQYePCXvb8W5sMMqpcxmdGfqDduO/uEMwNf5Opc1VwvBkL8juotALG1gIYihHSqEw2LFQGIFlblR7DPc24MQBj4Bj+wSBceWox4MOo7FkD86cKyjGoMDQDDFx5WiwUsI3FZX37d7vt3R9+11MIPJT9Zxx82IgPvK9054c/kr4TtPEPSsPaDDfp61JfxkxWUBlWCQb433fyNALmNtK1L7ksXQfDa3V+GoLbTnf81y+mndPL6Sqsmq995Us1WbchGA+fOwNh/mL6lle8HGADiwiKZlUxURoYINLvLQju9gBRxTQU0SXP1A9aojFebQjmzuZaeskrr08HTxxOHQjC2vJKSqujdPTIAmxDU0g2R/EtuvZxXBN5RRWkARy7bC697Lor0/r501gJYayD6jYNt+9B5BodQQH2615xFdjVy9Lhyw5QYgBotXQ1ZOFl3/6idDnaOaz/Vrr/S49AzUGiJFZ2spR5uPpfcvXR9D1vf3P6ltdek5bBhrYUuQ2DLKk6JlMHn9335QfS8rlz6bqXvRjggH7TIj2EnWgrnYPa+dV7z6QHTz6QjgN8rkFBeNbLoa3qvq88lA7O/v/bew84yc7ruvOrXF3VOfd0z0xPxmCQE0EIIEWDIETZkpMIMEm0JXFJLk39uFqv7B9XptZch13Ju9Kagin+aFmmFUxLMs0giAQhEIHDwWCQMTOY3GE651Bduapr/+d+rwawLEaBwIRqsDnd1VWv3nv1vvPuPffcczvclrZtrm+g32UArqUVeBzsSdsBblQJbm5x2a2vQepzF21lv1UZy5IC5dQuIc95FvpAdyvnlvclfSwpUsjy3pDdUaZbxFU1YyEJhJQbqgKnuWEhzmtFne0s1Cg8mpHKfOYFLDtaOMe6FhS1qDKsFaaKVhOrtgngWIMsX6egEIc818dmKmzEmUWLmgBVzkmRdCwl3kmAxbVSAkyUem4CcCUqkElFfeYSoCZY0jfAQQLYZqI50Vw5AL20VnQddNXXaIFRdCvQj0HmR+Hpcgg4kzX2c46Fy753AHCK7rIqdKDlUsoZS7bgUKBqI3yTWlI0NUTZIdd1TMDAMcZFcgN2KkrkVhY8Oc3nIzC39JkbQAXv6ijXbkHyEKWOALQ5UArQDHy48tFdhXhOwH37plmBk4BQ4ZBAhjRXFLbST1Vya9wMJFPpbmpz6XL5G/Fc/v3vuQae4Uf8dVGAjweg6tOf/8Pk3eS034zSor1J9LK2tua6ujss3G9uhg7mTpOZz7gKUUgMxI7FuagonWfoiVqfWnftXNfJq+iw1SgXwtU9u3bB2XS4NBqcCnftLBffOgtKd0OpUc2cLtCj2JgWhb66w4pr4q6ypbfbdfdBosI7nDk95546+DwtEBn3tjdd6w7cdI1rI7Xr6m53ZRa39BJrKLalGN65c4tbW9gFkb3uljLLbLOJUm/Y9Q11uYHd/Y6Z1W48uwoQLBq5PNDb6bbu3OG2be/ie9BNn5kzsloOhbq4RExHmUdOfxx3X0UZLAjwssj+tqaaXaq9yeQuZaK9SCLn9ly3FcBTq4GqYqJISDtZlC+dnHePPMRdmGjqb9x9k+vZ1emeeWbELSPAdEyhuJWU88133eayAPFTTz/n5ibn3a233+ZaelrcyTMj7rFHj7j1uUV37Z4d7rqbrnUlFvhTh59zo8fGXE9fD1Fdh+voaXWpLoSggM8yi3h0cpFocN4tz627JOehRLuI3YeN2ORuDoh0EDXEUa9zFt0aEZh8xlpJD5MIPDeVxima4fkSEZazeBxBurdzI2lrT7hsCxgnQjwgnHPZkuvknAikIqSqIcCxpGiFbcn+IRFn6odSLCsTKlUDeIw88zKBlJpYiVST/FlpfVyA2EFqwoKXrEJplaKKhBTwpIT64p7jmhnhrGpjlXS8l/PVwrko0OqxyDVc1I1U/mr418YBuQiV0QhRiemmLbonnRahnVN1tExq3sn1ooIE0Z18sflbGjlHNw4HzXCQeXokZxdJ45ERlBB8xqNJl2ppJQpG7b9BBoCMw6qO6sEjuhHvKBAXAZ5gbURj6MslbwC0FFW1ciwt4vXKMw+3buv42XfcVfyRA89FE/nUAfYD78se+fwfJv4Gd/RvhkLxdEu0nYtCymLuNKoyADgp7rrqsE5yh7G7pcq8zATKo0NQM6rCSPEeyIOx+UxRnWqzC0cm3COTU5DGY66JD1gXmjqixKeEFT2wE4oSFOEoE5B4r4XKSQsqWxmizRAJnBuZJYchiujtcft27XSRPsrtKK5LAKQ1aPKBSgrQwjzxPfu2ucwsgkXJr7kTijjtH+p2HVyURW7TZ0an3TcffcqtL625LRhi9W8dcgXSlzlsTEOAhcSEJlwkTShx8Z2ZmXJ/8cS33dnps653sMO1D3W6SkuclHPOLZ2mFI6uqYr3TwrgKFQ33AZp5LnxSQA347YPDbiBbdtIPTvdMBW7Oc6BrBKlOI5ThpZ6vEBTpmREbTgBctN3TW3YmK6GXW9f2rUPtLCQh93U9Iw7BWh2sOj3X7XVuXYip+lxtzg54/aQSl6/f4cb2N7vmll8EbYhZfLcStk99u2T7i9IRVcnN4yolbbH5nBx8afg1K7eM+TueMddLof30zMvHHfffuRpSwGvuwGQR+KwSjPrsWOn3OSpSdfDtrdv2cVNodNF2hLosKpuKbvuJqYW3NT5JdZbnKqfXPU2XS+fTRu2seFWtdpsukV4semFVQCOJlZFbGq5EBEDiItjsvYBSTXkf8T5aKrRT0a6meSa2yDKKgLuZpiva1ERDfvb3ZU2IA1V84jxSE95bKAr6W5/y03caLa6bz75jHv6uVN8PnyOIt/VtU9qFmPbSUDMhI4i4Un3ykRiSvtaurpsyJ4Ccu1DjM+fq9BdPbTV3fHjt7lOHCifev459+wzR90a1bs1ALcCHxYJJXguSEim6NM6yTgk6CTqsqorz6GCpXOvtqQugLY1lqYCCviW1h8+Pz39/ne8L4WP7uvzddFEPq8AUPHIv/985G5mgj+BeC+uygjtGC7PB5bmrpUjetHoXC+Wgl5UFQIAKcusSndUAQ/8Q5HwfmGJdAgASrGIxSPMzC66c2Pn3R7uquITKnAhsvhsImyIiM8RAayWAUhStXbootDoXoncKvAqOTieXvZBpKp0JDVVWHTt8nrdXVTiz7NoItw5B/o7Xbu2SXSgptQ4qUgLC60JnqrCRbdAr9Tq3Jq7ZvduN9RLVEeqMSuBoaY3iHTWrZzjKLOICpyDmfEZt4rf8o6RLnfdddvdjS03uQRWmQtEgl9/9Bm3eHba7WtqdW+/81a7wHP5nBsbmXRHjx51b7r5RtpRSBsIt+OAoO66RbaZIbXbKELkU6Eqqjwr+oW7cV5d5lzE+o+/4FpI1ELUvm//doYWLkOSl9wKPFcoz10U8Orb2uG27dviWoc73Uas6mYWuX75fAa3dLnh3Sl3q9vjXnr5rJuZXEasmYZgo0q5ukEkUHPdpHvdHUnS0X5HF4hbLwM0L55wedK8Xdt73Vvfst/lqM6VN7Mui6XH/uFt7uYbr4K/G3RN3RDdBL9FFvCpc4vuaw8dci8dOopGKueuObDf7QMQd1213bUDuiUAfx45wFNHTwOGR90Yzw/TF6drQDca+UxH2E6K097TmnDd9LD1wy22b2mDpY+yXyU4xDU3BshliN7Uj5bgxtLcEgWwUxQ4pFiH19pYBbxJV/uj7uqb+91MYZ977tSYcUPy3raoi7A1Q09cV3sbUbFkGKAM57cE2qzBi80vzhBZpVxnup0WlbLbWIfzJdpd7ySloy2ot6cNEG52Vx8Ydjuvus4d4XwdOvwiaSTlCm5gJi/QwANR275x0Ih6+1A4RinpE0RLzYBPBzxaspJ/GOx8/8f/+e7XDXguusinDkAbHdGTsVyltFnajGt0TFK3ZsJkiQITgEkUMjDMYlVJWGGpdEJqQ1DJtkqYmeciKHCSJ6ZmrTx59YE9cDRtbmCg13X1kEbBhCq3FkfQSni7a3jAlcVXUM3K8T457oIiaXWRKNwPszDbCQuGuNs28yGqgVL8gIhwc0vkLmhufVzES8t+gfV2d7Pfoq0Ir7nwdEfT3VLlWavSADTiJ66GlH7TjfvtwptTW0bLSdLI593K9KrLEGW1wC3IB6eljbuh2CzK2SHC86ZIM7ofQCu6wvOqbkXpKJGA2k8ihPYS+O3be5Xr6x9wHS1p9oMFRGqVUTsDF6Z6oHQxirvU9BoRAypP63iUDhixq9qbOFYBPSC/FeFlMbsLPipLSsGziPISpIODO/tc1zakBZD4p8cn3NPPvOSyLPRr9uwiohtwy+ivxLHFlf6SUolYbmPhdQHaIVZHkkivCgiqcyIUKXKs9IDVAGpwapXFXJCoFFTYsrXL7TqwzfUActV0zS3At8kDSST2nj2DcFC3WFq8Pj7n9l67ze2n6tm5hUIBYNLCVNcte9rc0P4+F27vcF/90uNubQbWDgCU9WqKz7WZ89EFz7Kjv8Xt3dNv7zUIv5jqS0Ff1dz0Yta9BK+m9HPu7ITbvWXI7d8z7LbuHiAa7SFVIkJiiuvUxATRbdGNry67RTRQ0qVJGKpzLFlACgV9U0sK/VbMdfcAMoNce+wjmnm3xGd05tysm0NYWsqtu2ZAbhv6tjTHG41X3dj5U26pPOteOHncDW0fdrfdtZOChnOHnn8J7oePycpc+mitUcJ7b5vkQC6RXhXNnHQKMxHXFokRJxYeiUdzP3vXx8OvK/BctOCz0tOU7Tifvycc33wkFkml1GAZ4YMqC1jUQkBEkWhvVinAiE7SeYtQYrREaJxTlYihghPgKgttcXrWbe8FdDq63J4dQ25211a3cHIM7U8G6UKrGyTlqd202yo77Z2tLk+EMgOHMw1BW1te585YNF5l12C3q735agCpQqUNAGN/CqREOapMis5iZncRJc1YdcWRKdd+W5s59Gnl5lnhG1RVwkRvNtOIh1upFinsnuVCnYYDaoWAjsk2gkhJ1SBFdinaKlQJEWHYDLnYqmoEr9fYmrTaOthXTR2NiJiXlaV8VsRdiVTkfPT0dbg+9lvHlmNfz4xMu6PHTrut8Bgaf2OtAuIw4BzicBaa314i8jOhGdtNKI31tWGblJEC4HftHALEODdyCgA4jNhtZzHB2ZQ5nhlU4TPT864FScEEkdcIi3QNjm15FcV1czMSBQh6yORUuiUQ72nBEKmtZ1yBCLGVdOjWm/eZ7WozJP06/XQ5mejzPgNUIntI60qktaNU1p4/dpYbSc696Zp9btfeHaSXfW4/FcEFeLEeQMP1pN14acNNnDxv0etebjLb9na5m35sN4t3xBWy5y1iTQDAzUSzrZz0Hqqfu6mKHriF1A4AClEBXQegJMC8ZluSiKvFZdfW3UtEgzdev93dfPO1rmuYGw3HH0P06Gp9rm+4x81TwRyFlzk1NUVUSWGA61T9h5osHifqTgPs1+3Y4q69ebfbc/MO19qfRufFCGpujE8+fdYdJPWcO7PodnT0uD2kWYNb4bgGINZJi7NQCttKW4lm426KCu9qfsPcHzcB4rJIcYlMJGEQqWwtOxDa1mzN58qdpi1EpBYpfpMywIdjwN1dHwhDl7/+Xxdd2qVT8M/fvFpxb3aHf+cribfTofxIsVrm2ibS4SJYgtSbzWQJfxchnatudYGLllK7oo2sfidqyTJKIQ8PlN3YhAQuuonRWe6a2113ZzPNox1usjriJomKBrf2ctdsh5xts9QDPpsPsuwmSInOjS+42vyyO79rxl3bttvt2MawPNI1eeOm1G1NZDEzu+TGz8+4ASKLJgBKgrMc3Mvpl0fc9sHtbufuLdb4KK+eFfiGEqX/HClBa28bC2HIlW69nvLzOpUoIrQu7kG0gCjtUxuCDGks5QQATBCnsJ3jL1KFM/80fpbaWL1mYaKqiKxWAUaicyuhilycX1nmbgxowX1oEqnsL6Y47uHduwwEBSjSEjWrjCwTMEK1AsRkkQu4br4vIFKUqDaVVBPcAwAvkXGIhVaRINT2S6Ubz1/kIIylx/nxt/6Y27Glx2XQIS1SVTx6YtwdOXyK0q+iuybjHPLsb5ntWBuGvvj8VOG64eYD3KHhKNQhL4kQUYeqa82krZFmbkIA0Rgg9/iTL9h8+n5I1EFuMEpd+uDUJExNdja5IudzYnbVHXz+hJvFgP7Gq/a4nRM7XUatA2p7sEK91Ml6a1JoTmyKcvcWOLUeIrkcx3tqYsydhZ9rJw27/ppdrq+90+3kWijODrndewdd97Z2CPoi1+Ms1cGC6yGqaqey2trZ7gprU24RoJZDZBItmsPkXgZoqKRcL26QV4knu3G3C7U7IGAWjizq+rku3n7vtRadP7l+2A308b4A4Q54sVgXYlIOThxgHzfSJdbB5NysOz0y4htEpdWx/i0/iloRj1FaFDusrYhfmsLwpKXso/DW77vrA5RG68Km1x97Lo5S+3c67g//dPHJ3/7D2j3RdOwvKrFIUtqVCpHAibE5N/nfvumaulpx6d+wEiqRu1tlkT/53Ek3SpQhle301Cr5csU9/cJplyEySFMiX6bjvUoN+uWXx8x+YisEbIoKTRlOYJ1FMjW37EbOTbu56XVXYtzQkWdOE0mF3DXwDN1bB80HeZ0I5uzYFHzKGTczuuD69qONkaiOizpDBWR+KetGR2bc8A54ifZW3mfDrQFa0xOzbmR00t1EyX3nri2UsdvcOuADtUXKknYbLLJ1iE119av6Jl8bm0hpfVNcSBLTqqeNxZdgMW5I6wJpKxBhTVsvjkR0UvTm4LzOnDtvIrZbbjhARJF2W+BgBgd7zeRL0yeSkI/NLP4++APYbqJJzNeAtBytF0oTJTiMEl1x7t0sKUQIoetVe3aTNonjsqotkgQ0MLJclZ2HqnKS+RGtRNivNtKQzoF2qjcxt0B6XHvhlGmPYiJtLzS9+gZVc6eU+lhFGqLIZCzFcXFOrYROewWvk0wixrEXOO51QEeNuCm4i3VuApv0wqlyJXV4qLONKBIkYjtrcCYLfJYzY6tu7tS3XesTL1spPw9Rq4kgFiYq2lO6yee/jgl9Oyl4imtrprzhXgR4vvbIERmeuFPHZ9w2lOul1TXacag+EVluIjodXVxxR44cd+NU/fZvH3L3vPU21wzwdlGVbSYqrMVWiU41vobpo0RqKSKgeCJNlQ+9GrzSqaVx9/TRF93i8pq79oZbSMUGXDvq8n7+Prx3gCgOqUd7xM3k1vDAouzPZ9mKvCCJr9Ia+7eA48MGN7VUWA1C3ltINyvpstTjp/64VgozyHEBv+yjkVLlvXd9OATwvLFfF2Xk8+pT8o/eF/r2v/+vkXtY3Q8T1xsAZblw1jNzrgb5p+F1IljVUJjlYtzILdHusGgK2Kh8criYM1R+ZhaO2OQF3aXVF7VAJDJ1fs51wuM0sfiqpHJ5FuXGOqK9lRxlT3iRaIs7dpxqDqLEESo6TZSQqyzsNaoS51FJT52dp2+K3D42755pfpk7WApSWH42Saozo5CR3JHhBBYJuTNMoyjyvi+9dNqsZLfv2Wp3xxQcVJ4IZ3x+0b08NuPGSdkyCPcksY+L5ZVkLZC0mqE6+ym7jRgpjHqTavBGsuro6oRzIHWKQpQ0tTAYkKghQ0q4TISwd9tWN0QFZRd3y7ld6ITOTQCQq24nEdgAYsA33cGdlotUwsASfMwqKefSyrrrJQJTP1mZiGieGV0L47M8v5/3SgPCUiErIsKZgBuA9DvNpB7DW/rdXM+EO3X6GKld0fXv2wH/QTpLeTiChUZLO7WodcCSJtqETS0lOBQxTxpbi5WtKDAzeRK5RNztACi72J6qxiXr8PcaGU3w0Kj2dvavHcK7ncjTWkONT/UtCgmdO7U+AMwVzkOKSpB6vSI0A+bXpL9Wm4o4L5WfKYHLoI4N9CJ7SJHWScCX4zpbJnXXZ1qEyytKzsHOdBF9SJbQRBQoJ6UVbjgTAcClNriJXbVKitQLz9js2rn5RBIzVLI0iI30Dr5H1TG13GQA5AzRXxzd0dbhHS7VynU6s+BOcGNcQuYQZp96SPETXJ/zxZw7dOyEGz151u1BOf+m21VNG4R47iIibCMa5ZqH+zPBppnOeWW7okpVdduoamFA+1guW37fT388/IYDz0XL+fxlPP7Fv188+Idfab8HKd3DlXw5maHiIp2GKkHyr0nBL0jDo1ux2ggkvEtyQWrCgqw2yoT+zfweXgW44BakyNXsqwLitikqMBHuklLMqvlT7QLI4ah2dHHnoIxPifTU8Wl38uQ0ERB3XwRcMTiTGOFrRBMmIFBffmGClgr0PDSdioSuQggfHTnn1rEu7X1phD40AJA7dRni9SXujtMzS26IfL+FC139XOKEZuEwBGhL8yxklM3ShYmD0WKSJ4/SBOldZgGm0bkV9/LpKRcZINVkvI44HwnrFjF9nuV9trKwKxDPWaTyqyuUl9HabIGc7Karfcu2IXf+zLgbJQ0ZIvrqBZS60TNZTxYALsLz7MQM4sN514eeR8JA6V42iCwmJxbgc5ao5HVxrtSESCUGIF6YoNy/uOp2dw26667ejf6JBlg0TzFACn5c7q7ihVnQagmRYRbVIvVVqQWJbcck/KQKqOhuaTWLBOFpU6r/3Xt+DDDoNV5qA7Hi+ipePaS1LYDYMOduES5ETgc9g5xH7D7UqrLBgi7QprKlOAAAIfrj/LYRcTS3xt2NcENtPT3u9NQ8nyc3FVTKJZp8peiWl5D0fjKlUz+cBH2qZiY4r0NEGh3tfa5dpC3p58YK3CzPiRFlKvWUzUeEVLUNW5YmtYdws5ERW40bpW5+ykpV8ZQVim4qKqtPIVg9/NwxF6Usv+0AKdyOnW54G1E1DdLTAFBmfs4ErNJw6YaTwVp3ZGLZPfXkMbdC6rejf4j0sN+1UWTp7+tzx530WqtU0PhsLBX2KmpNjG1OcDOqFR9LxEvvffvHwwxAuzi+LvrIp36a3vfTqweffnTonh3XH3g4mYwmN8rr5jioSo26iTfhGdT1XOZOIum4ORuaH4yMqcRtaLACDndtHXanU0OjyvEqjWvCgbQ9ep28apQ76yJT+dlG3EAGFVhkBRZblZQqkUIDguhL+XNVU0X5bwk+J1ZSgySLiXSui4bTAiNjT740alU6dcHb5AuAbRGAGRl9Bg6LOxULRD7FagJvikqpq7YS+Rr51KgZrVFMLQbWZkB6xp32hRMjbobUJkn6tsrFqgUkw6oM7/v00VNuPLdi/MHKbAZOqeqef/YkESGRA3f0xcU17ug1a+NQ97S0R+0sZPlnr9PaoObbc2dn3OJC1i22Z+BKqLrAGagTo5QPu5NEgn09vEbpm0r1qH9nZ1bd6VPjVnIeILW74ebrXJZ0rMACXCaVmZml6jNH1YcIoco51+R4eXErJcirW5PPIwqBHubDLGl0UBHSnXMfQ0Dagp1JlkqYJBYLRKprSxtu+64Bt5coTipk9fz1UDRQAUCixvLWxKwAAGt1SURBVElSsBxanuFtlNhRwA/3d7u3vPk6a0rdQRq8hchviEJChv3ILI+aE4KZpkl0R0Sa5ya0AoBv4VpoAbi2k4Itc57723vcTQcO8Lm2uuMvHeV9V2z/lUI2k5Z2kGJu8vx+gFnpYZ6SuNpeVG1Sq0eJa0dldh1XkmOXwntyetI9/njO7V3f44Z3bXOd6MW66SHsRFUuseEEabNSckV0uq7VPiMdk6I2ad4qPGaiR0k5APYUN1i1d6jVxdTTfDep36+af6ySW3/vXT8bumiA55KJfOoAdOvbJg/uSP/4vdt2934j1ZxIrNEaoYVbwnzGOoAkSIR4lQueTdtUT5FIN9IDeRzLsEr6HnWEF1kUZSlCFZbr4gN95Ess4k4Ep/pnzNHP3PwQH8JhKPKQtwz3RrMpRXxiIkBFS0WIWk2sED+jNLBG2J5F7SrSrwkgCPPadXJzI2e5CHNZPIjkCEhq0CSvYxmQVTKUoBEsytGRI1Lq4O+g8qCW1Sn7wT7rols6Os4IGxpU1XUtL2gpaHn+s0fHXJZSt8q5HURvkiHMQwJPjiHcM6ZaVZA4qcK6m5t4iioVojy2EyFKlD/hBhqWAlHOJmnCieOTEPZP0JfUxF2VUj6lxmMvjQPEFbQ9A/BTRbcyA6FKifHI4WMQ2qtu+85B16GIjgWwwvHPMQ9+cmbZzZxHRQ3hqjlPISI1uQ7qfCutm8OIbWmJIXfwL0XCRDnn4Z5KKq2OfRabiggbVaQTK5bO9vRQxWORt6NeF7eXJcWcQTd0mgjvHJFsmYLBBCniVpp6tyn96Wg27ZK8n7KURlfFlanFgYUdUwmbfSqzwnMAzgqCvSki0938203afO1Vg7SeJFncTW7nDixVKE4slNZoZQHAAP6Bnk43SHRyA9HLKhXYHriiKGzuGlHPKgQ0aY4dLxBgKmN5Zyfgia67epe7+badvCfl+3Nn3SOPPe6uv+6Au+vuu6ACulzvEDcvme3Jt0idFlxbaSK4Fva7E64npmqraAKiqKwcAgC+NGmg7FrU9CuAb5MIqpL5VqVMqvXhiwt4Ljnw0Q6PZv/giavbf+UdpWL2G+l0JFEgPI4ThsdUghHhKi8URIJKW4zx12IXpyinvMCMySxGrYtbz5KdhPcxqQJAImNlBSGAMOsHie/ErlpnN9EIF7EASj+jQ7IqkiwX7HcWibcg9R4vAsWKXLn4u2TsBTWEAl6yZFBTpKY2KGJRnq4oR/1ZqlRo+7YdJSikhnofXwwiclOzpIkudcH58j4iWADIg5JSiGYc6E1oCG+zzHYlMbEpElLycoxpQnV9ydh8YYH+NvgEnSuRoGn4B/09znvkiGpOLJ0lheV3Vd3kmEg6d/bkFCBw1i54eTHHaRtYoeT75PyLxmmpaibT/BLHV9BIICJH+enEyixA5V+AttJI2mhobqUg8NxpN4OmKUQZeX5+ldTKX5ovHRtxKxyT7OBWaaGplOPu6SePE63k3bZdfVS00HUBcquck4mFNTc6Rlo4AblL6vjc4eNG7O6+eoeLo0IWAZ1hoY5PzbkjvN84HF4B8FOEIMK7LCtaPvOF9YJ7hmPopSx/9W173C6qpIOD24zbETiP0YpycmoCtfe8O0tRoVWpbAc80TXcbLYjMAUsa4rCSA8niAhXANYQ0ZzmOSpC1mQP6aOaSN9vvXU/YkTsV45up50FlRH7kQGwk5VmIjOAHfBqR/zUz/XRSYX1ur3bUSVj/cINKokmbZ3rZAGieYMI1LrkkT+IZohwc0hwDiPRzLdwBXj3T368OH1xJFr//V5cMmnXq3f7wcd//Yk7rv2H99aKkW+E0ElJnFWQTYDI2aD8ax45QboiHYn5u2gZyudWkGNpjAcrmzqgPykctjzZj36Rh4xSOQGTLT7SAJuLpYqOAEwCRAM7X7DUcDzxE9qWuvKrlPz9NEktQG9hoHK5bBHkRSSOxfx/JQxjc2VFZCyIEhengZn59vBe1oktHkKiRr8/smqVHijP87UveRagHPxsX5Q+CsAU8RFhlAHFIhez5mpJ8+NHsXgLWvEb62hS9By1pajzW/ukaEpgJtVuFrveosrhhqO+J0hSRBvUyGt0DvMQz7KUWKNdBJNubwRvHjOIMimFa8BHAtJXhml4eBvgNgM+FdKTJcjvM9iQhGS0r0iQChZH5Z4jinvyKFoebiya/NAKp5JZLrjHvvasa0ecl+hOUPGjQADIFSukNpppzzmPE4mNnF50i7MH3dALI66V0vkmxYY1jmeCaub4GGXxJQSGpJERgFHFCqXaKmFXAIqTo/TcPXjQLeKOuXX3kEvh4VQm4pgicj1zasKNjCwg6iy4J4+cggBPuRtvu5o2lF5X2UK1kuOcJm0bnacETiPvHGlsGF5QHjmyQItxXcmA7tjJU+7EyT3urq373Y03bXP9eENJCxaiirbO53maYsox9Ggy2R8meuujh/Cmm/e63fQGSsUfgodaJuI7M0m1Cw8rNAzWIhTnum6FEghV1w/S8vGed3w8dFECzyUZ+dRB6NDR33tcAMRyfpiFHi3QYKf4QP4rNp1KqY9WqSVkMsqSHUN9qJ13zxPRI3BQ/u2f6dsLzFFPUZQ5AgnUiALgIWwQn/6TYlV2D4Ebn81g151T37xWwFWgXK3H5JGiqMIsT9VgLOKR91HeL7c4gWGFaCghTxyljSwi7luWx9uETEVr4rSCdLA+I95Ms7TPZkbmozbN2pMjhEBHaaNGxOikyKdH/XEqnxsoKBUV8Fgfm0DG249qaoSleOLMFGUBVOryLsK5mGeMbVutLIrwBITixDzXJm5NX5qkkSMNMP9l68b2Eyp0rkW01jjmInxQiYhM7+UH0sm1gtfoeCQVgH+yNFgOlGw8r2GAAs0Y0R6LuIlz2ts54HZfM0xUVHGPHcZqBZO4phhRG82r0lJV2IdZiOUXj1NdJLVUf0hFnwUCzRTK8BY1rPIcddQ3oe3RzUmptZmTJdssxfvPf/Sg60I31ERaGoJ7W2e/1yDw1cUfKcXc+bFl92dLjyNpGHUDO/pE2gFwFA+okI1BDo+NzrvyRgXCG/CFgwycmiHesYIBML76548RjeXcEK0pKVTacfitFc7LKPs9SiV1fBQJAZXBbQx8vOHmq+G2Oom0OuDTKogY0bpB/o9ghLdB1BnGQTPO595BMSUdKR+sFfLvppw+dTFGPPV9uiQjn/rOv/zS+Rf7t3Vv9va32wVcUvcu33ZnYLGYk53iDstaNKbGp1m+hVTRkCIfv3jq87j1TLPUtGd4LYt4nU150OhOrohKpX0iBpshYOmYzOH99E7Z3YWM/PavL6n5i1RfJlcWHZm/jbfWVNQglJPJej5Ced/Ebx48TWUsv1L9zqpUiqjXV6WhZx9sDDJvJ/2Jmm5bWFxFLByysoTA3kNgo0jPqnekHxHK8ZK41se1aN6QRYryhTHLRDVXCmwFvsHIF4kV7TggzGXsxckoUIlT9GPb9vBHN7ciKKW1/rxarCd+TZGX0k1VjtRAqfMizQ7vo/YSG0ENeAmg5Aypz0GpkEzFBJLqP9N2S2LjVVGSmRiAp9hTGhv1NlUBizzkeydtN9LSRAG3ah5RpVwB+F6DW5NqWyCm75h8fNDaiIdpRwldpPq2WaOKZr188ici/c3R76QKE4MLZhCz6jOQRYucEpoBiCbOpT6PuI2QXnOnaLlQb9cmmik9r6RWDXrWWlp0XRIxE71Ya4yuHZ1bWerymZ0bp1n59/4M/gzl9hYIfD4H2bysrOeQOwC4maibRvvz5aWD7tSpGdcND6Q0U9VRGc+NU5FcnFlzm6Sk6ayM3vMH4+m2DydC+dVbL3Lg0ZVzSYOPW+7ZyPVV3rm2mnmos7s1GoJYKFpnkv/S4hAQecZED/jlYj689YfsjwpzgtTLxzZa5hbnWOQh0yVFEAFYWWSkp4hg5qK1CRD8fGHInJam4YYWsTZvZJT9bPtmq1NENfyPpWnSZCiNCd5bLnz8Z2Nn9JPSuwA4vKWoyFi5CVGhgtcpIXJrRaRIJ4pNK63BBcmGQzuhLRbEbyn6CzySte9mx8m/slu1BFQRDHdtnSIf0an850+StCJlmWWb+50v+xuQ+r0zTxqzyFCLi6alCkQtdaPUbCVmr34W2JjNq8rRhu9m42Xnydz6+CrAkRVIj2zCqL2BN3rXcdjkVJXBWeBVjd7WZAG2/ba33uTedOs1MjKw6AwksyKDAEU3EkVjPuUE2FR4UPSm91A0plTWdsXzdiLBlSD5m4pSWU2tJfoibTVvHL0F4Chg9cAJ4Us/l4zVxOOlULvqBhNTxzjH1ELKtoBSXpyexdLiA82REDU46VculzHpxWb4pEk99B6iCRTFJSDei6RWZ7ExOXtunMiP44FnU5tRhbl3Up22RJEBMBooUsh9O1KKvudtP4+K9RL5uqTBZ7XrC+XVeffNdPJn7iUcfqi9Kw0A5bjz6Eauu4wE9EoxFO34i/zV/1pcwzUvfkgX+gXQsqcJULRQdMfXyrINBM8R0ATm33qmBVQWY1lcdeErEHrZytRfFYnZfgUpoe2POo6D/TM1oXVb+TuxthcAhV/wamcQcaRue78Yc4T4xw4etgWx7aq9bvs1+y21sxeKX7KgRr44SsOUclnuZ/tgxudygNTzDWhtJ83wqj5CRXsokltclVng2P5pP/y5VYVPo4TUC6Y+syKiHsV45mWs02Zcm8BXz1bPmeZt+ehS7+Hf259nqxSSGhGemNGYJpSajELpmemCFMmx+GQzwuL3xvF4aVONS+CBY9we25ZcwXNtwfmVwx9vU+HC0La0J76C6SeFKmL1n57fZ9F5irZ8uuodI60IILZPTcL0Sun11jelCE9TM1SJDCqnVhWVwZdFuBEjhKUEV8pqaa4cFYzT86+tWGoLy8UNSDoxnagmutot0qR0rkGMmQ2qawVFcYqwiaMYXEnW6BLwW6HSxpOlQuXd93+4eMkAjz7zSxp86ov8xPk//ea129/9Exvr4Ycoq0Zq9H9p6KCG+F2IdoIn1wGo/toLEykFBAFvYSmXpUf+/m5RgF+X/me+rTdIC/XCa/xbmf90gGLiQbxnjOdc6mbd/qKsR2FK3YQVfpScByilin772hcRlZYsiuAN4jKb+c7f0/Ru7d6+y62jwJUmRoMXJXwTGNg4XkGFDbRScOeFZxYRBeBlwGB/Eyj6Jaj0yXbKl/3sJX5OfX0fAm5Md3ATQPIXVmyZu7uljcE4HOuqFmsepLXagBna23kNdoX0x6ZJ2GM+RvWYrMXtj7F+zOq9smPSolVkZE+URALmh3Z5DzV2Zvx2AGo7z/WoVe9hNybxsyxirDL0TGvEDSIvex3HpCZd3RSsG5xtiIfSByNrU1NL2DnhG0BTRVWnqqKpgfxP4lcBls6mDcBUmqrPU4DMfwJmAZeNbNYp1s+BtENpqhnt62GeJyDUv4qApB3SjbWEWhEsc+fhhM6+dOzw+sg0wBO6pIBHx3dZgI8O5Oj4Fx65bf8H7i0Vag81p9KRDQyoFED7ClhwsVvMr8XuF5YtbvEOAgx73EcnBh4+5rfwOwic7ALz42vrZLYCnjpI6Cr+77d9YRJkkNLparXXBvGTpWUCSQM0XdD+Pf0vioiClEvP0wQEizt01fvFqYu+FVHa4J23Wbe9tTyQhsgr0I5NmwnU0cbS2HZ4XFNCjJgXyHnA9KGfT4P86Ba/YoPEMYh2PPj5E6HXySKCb44vj1f2PHYaLa2tlI/VEuFtOSzeMTW0OA+ffimKUchhKWcAfJpWoriqblFiUz6Ds6F0TimpTUYNGmx9Xqtj8imk9F1BEY/naFv63PUcfoQrssqczql9dgYx9tkK2rTwdX6sQqojVUSmn3T8/GyRjwh8NfgqNdIx8FxvWmeQzPOUBvmZW9awGkScOv/mFRTckRTpRKicyqDMjk/YLDKdnTKPbM6NHtPNStuQa6LdAxQgslrl+6VvBuvy68nDsxPJ+9/54dB5Q6tL7OuyAR+d9yMnPv/IW2760L2Fjc2HENlFqhhT2YVgKcwrQVB9jIgHnPpd2C9Oi07qwGQY5AFLS0Wfv9ICW1LBRXmBPNZFrVuh6KBg1VjapNfxFqquyczbRhMHd37tl6VsinqscvRKN7lFIAIYvb2BgI8OjEbWohP/EvASS7SMpBEqxomCpOw2yAjITSO4DciClRwgqd+ij1x8/OBPkHbHJ0g+AvOr13/ZeBadA/7PXCDZ3yggoUUon+gM3FML7gJ6XE+yKCVY9B7ZtaDFPXmQ9wDg38HI9wvTQ/U5BCmuTYbwEY/9ZydXQCJy3vbaIhB7/qsiylf2ur7vHtBtIds59OmoffxWVVRJwOuPjCsKzrefWOojGbWIqzLpOSifritt89GiT0ftzAUXgL+Z6VT4c6w3s2iZqCXLncJuBEoplfbJs6p+g7BKoZ//5sl/tqyxSnB54nrWMH04d3rscKotfP9dt45eksCj03FZgY8O6InnPvvIHdf+wk/Sif715kQ6lCUktzJwQBbWIxsPRlpFwYA2/a6bf3BX9Jd1sDAsWIBY5UqLqxxulz93Q1sg4l+81sWLEgP9C6/RNFZdUvrWhV7iorIp8Np4nbQO3kNXrYX3thp1UasSxcUsAyjjMowW9Re77v7iQHhsDavW44eeorWh1R247VYXoRtao1qMHOU5tlA88eNBKAAzC2yMaPapjkUA2i0DK+2jFoyFWF7LE1QABc6KdGrwHiEIU3E6cnCMkSl0dfcw/aLDANiiEp0byyHrEYpPofymghTTPhcBqY9IBJIeFHzUYVxREI16v2PbuAd68y8NUmABh21L4lHxQwKCILVRxMR+i5uyG4IFXvVIN4jmtFX0RMb/iRhXAcEQSmdHth9aKgJBnTid1yDltLuHcNNHWx7N/JXj015flKhHyP7QpRMLImCBkT4bFRyUjtmN0qfr2mZFDgcGusyf58a3soy259TZp6bnRt69O3zikgUenaHLDnx0UIeO/u433nLbh94ZLke+loqlQnn4AD+7Kbir15GlfpnU70geeYJL58KPduGoRLtJI2JGzX6UVROaFUa5W/l8BBm87p4SKFrVmneT2Csu4Q1NUfLbSaAlSdJ1XmSxVpSCcAFKzKjFrwxfgb8ubi0aXZa6pBWG28xxe453n4kaQElMxi8QlXEqONvpbFboLmN1mV7VZIpuF7WPLowY9gdvx6IUwJZKAAoW7Gkx24LX67Tw/Gt9aqqBjgrptNYFZrwekePcaZpmsTvdf+0B10GXfRPCtyjnxUdOFg9YtCYNjb6Uivmhd74aZj9a+igQtHfzqZ5FQ/Zmfv+14K3aF3BxBs7+20ebArjgc1N1C8cCKZJbWtHnqOqmcxicU9s3ey8PzIrGPGi9kpJdGKQXgIZFLCLnL6RuUs4HQBqAmTrpL+yDHbk/FgOW4IbityHwU0HBR9m261LfC8xMhaoD8cBmFsESvKILKvPvMiX1c2fOPTW3sHA/wDP+yhV6af50WYKPPoonjnz2obfd/tGfJCX482Q0Fsoh5pLi1u6MwTRLf5PyojoLmlUytwgDQHkVoWw5PkRpFln96WeetakV+2+50bXhJ5xhEY6/fNqt0de088A+184UB11EYTiQ0sQ4fitn8X9ZtRnqHbt2u9Ztw/QVxemuh5NCQauoItHV621hC/gaC5T4jnPxCYZkv2mAJddG7T8VGtlgMoPBeIB2vIj2dB2gT41eNRaAoh7kexCTOjgufrZTVKe2qnMKFng4HFSaLDZRJSyIQiIsclVSjGewheK5JlPvoDUQDlkqoVI1CzyLzcYcCtsObCN2XL3PGkQ1BbYuRTD9EG9oFrK8UNyNIh4Bm0kUbOyxCFhv9WmcmYcdvthZjw22CPVSSwoV6ahBVxGohJd6pkhstm8DE3mOzq0miXRiHiabSxUfLBKzc6rF7kHVIj9LAYPoRycoeE+f4vnoRNu36M2iJd1kfIRcj9aMY7Ln+ucH7+Kx0yKuV6JWn5EpvVPFUT/6CNCuxYD705H6aB3ZBOdonc2v0DIydmbs6fnF2XdfFaex7zL4umzBR5/No4cf+Po9d370J2kk/XOmXTBAQArn4A5p0Y5POexLETZhrrVd6E6s6pQufK5G84fRpYpzXGF03O56tYE+l2LGVQEAKdPnMz826nZtY3IDY2DURZ9hcurKiy+56Reec0VGICXRe2SR3O9HJNY+iJ3ryFk3ju9uSxc2mXfc4bq2bnUjZ865ky8fxzhcc9fpzcKuU7qdFNMntly9H/0iFq9M4CjxeC+ePQlAoshgQ7kwavFuSkmNPWkE6814Es8dSrxqGo9gcREHMKUqqgJSm5CzdqdW5BbwVGbbQYivSKpZKZ0AQhGD9C+cHjVelqwip5PCNA4iuWv373cHAFR59YgLkfWDdVMLUG3AnY9a8kiCFQnY2GGrwgUkqm4ELD6Nw/bZlNJKv8AVMVi5nv8U7Vk0oHRSgY6BhHpPdJPwEZC+9LgEldxsUADTCS8uDGC0NMvSH79tz8V4HtCnhP5aECAa9MnRzN6S3xWcWkr3ymhhAzIDIH+j8jPa69sMwMS2/kokZym1tq73DV5bvxa1bbsSeY7Ol+2FqmzIEqSUn8dfavTMmacZxX0fwDN2GeCOHcJlDT46wIcPPvD1t97+wb/JXfEriUg4qu5zfcjWm6UL3S4471ns043gItKd0W5vqjjgGcTCz/JrEtuGCFGNw28ljlK2iZSkiTKoRpsk0NG0sMTXVxbd6ilGvTzzAs/ZoLMc10EsTJdPn3alYXx12hheyISHGtWhAkZnoWuudu2hrS6C//PqmbNI+hmxQwoz+eSTNBduuKFbrndX00Veo5R++uxZtziCnJ/XbKInOXn4Wy7E1NZ20h1Ncajhz7P1ljtRze5000ePuxn6kbZff8ANXXONq9A4Oo5XzzxmYj1UpDpw3ZNplloaxGXVKJWvnz+PW94ivjToVBhhucnjm1GG0+GBnRwcpGkS92FFTwJFKjxNeB5jOAjAoCBWSseCjODOmDAzNp4HANFcwGtwRES3U+Q5Gvuu86oKlyK9NGDeZFM18UuSpxL7pEms8u+3Ihghntpm5GBgM0r10bEdzVfTR+TV1T66qKH7kbBviP9M32Spkue3BCwGFcIXAyN/8zFOzSpx/rMPhOWGHTawUAgkSLAs0HbcAMLA0iIWj1X1lNS2qVcIGHmNTVRRhGe9eURxcjkw3kjbt527sE3jieT9TT9cCRP9+amJZ9by1Y/Mzk0t39B65rIBnisCfHSQ88+vPNW0Mx3u6GvlwyZl0A1J90JfOzfu15dM7P7qUy/dhQJ+QhehZh3JFiOM0pWh6y4/ed6FiDpaaMRsYu5IB+0HiPVdghJ/Yfy8Wzs7QhSxyUiY67EnbaLXZwzfmzlXxPBpk8glTHUoQjqm3q8k25V5Vljz1GnybAv3uT2kbxkGweVnJl2MiCnJ2JgSAwFLGJI30bjZxcLbwNo0jFNhmBHSmthB0xKVkBW3de/VLpnD5J60L8uooA2c91KAXiTd6sboHl84RUc6UVEnzZDyRhYZq+pVBRJ57uUTLvPS8y6OJxBuFzaRoxSlfL7/gNsGaMYQt2kBFzBKmzpx1ubHD127FxP5Vk4SJXfAbp7obRMAS9CuYKVjCOkqkVhqaLtrpks8QUNpWREA5yeEeC6/tsjPNKbS6iASfxOwVhQXASwTNG7KWsP03JpXLwW30mA0NUoTte9FZaMWxogsRmUsv+f+HhvIKL8ngY6NXRalwn+CAnFAaiS1m4uOX0r4AKjMdyngAUvi+oLrwagbS9P0el9xk2aorvXyVS09yadg+p9ST72fUkS5HqhkL4LepAcBCBoXZFElG9acLdLXAlWtmempZzLra/fHJ780cgOn93L7uuwjH31gLU3RjbVs9adiK4UHOzCRz0iUBvDormypNReCKXbrFxIX7IVqiS4aLg55BMneQnfqEJFPYW7SlfhuZgHHavITzsiY20E2uPz5CbfOgL1eHOYGb7zJpbducfNHnqa+epRIpuqGEc9p2uUGBmSJZgzsiXIUSZTZfg5LhQhNjOm+fiaF9rjUFPYX9Cdt4IxYjGC4BeANkbY1o6dZn52zXqOIGkaJvsLYsqZJxzbVmc5xRSG745kVV56ccJuLcxjX97gwkVQUnioBmEZVmRM9bs2uvECtB/QVVegyb2e5x9RAysPrJbyHSA9rmnGlOAQCZp3JDPPPv2id9X3MKEthsK4IMQ8pv/rySTf74rOuk1YDEe8ChjwjgHpvvs3tod8p2s3iA1ykfVybmHQzT30LIJ4nuvSAIn1WpIXZVMOYq8fT9FctuApSgqHrrndbcPxbA7jPYydaI7XqJnpLDQ9a9CZ5gc5FgZK/jiVK2T+Or5GUxMYVyWGQY5A6WQMZI4xA0tDJGipiWbOaKZeAT60U+pxVaOB4S0Fqp+DM026e9FGbhJIpX7630OdCChjUsix08/pJP8AvJncEpXV6yCp1Ipolw7AQm9YYJpJiHXLu7NgzhdWl++OLD41cbqBTP54rAnyOrH6h5Fbdn9+Q+MDfWo+E/6yJhsK8SEShjSomnA2rvth/Ah5fndGtK6ryq4kQud64sJvMaoOfiTBy58do6ORCYopnFGOzJhywaqQcBYYCbLA4d8CJhACQYhfeMzv3uk46j5upTEWaNLSQDcrIEN4lDn9iQkNxTvLfZaFhwwd30469KN48gMUyfFCJjuUoFa4OrEVbuntdjehK45+bALNdN9zGewy7HN47rf1bjMiMqMTM9IQCjnnF2UkXgSCPAlJpjq+FhRAXGcxuSBtUIy0SAPYMDLi27dtddeo8ixXwYvH24azXjHezvIJUoauyWKtLTA9ZXvIlYtJFTRKpEOnoGFQZ7MIWo4sm2Aiq3IJVfJjKQR5Vo8nSIhdNBVUEAi9TZLxRfHGWlxZxUJxxaTq3E5TtN9lGnHMVwnh/hmhxC2DeuWM3Ed86XNpLHNe8S77pVteqkdYct1W/8EwaBxTn4cb23XS9G9h3FSZqvn2kBBE99sILrowB/Lb9+1zvtftsVvw8N4oFbGW7MSfbweTY+ZlpuLXzVO+a8PVhrA3ne32NOWpEdSY7oHiQ6ma6hfbfpAwi7v97iLBoSDe0ILrypJZXnlskpT3SNWVDKfmXlHSTqtZGIcxk3HPPTk4uvnuw+MhlCzw6/isCfOqXxQtnPv/gTfs+8FN83F/VCJgiF7uc8Cz7El8hotX0LSqtBoSkpyX50sUUiP64q+bQ1+RJaUooVcOUuNMaisdCzJFuFAGeDpm5q7QOaSjBWBOE8gARTo8G+CmV0d1O70ljp2Yq6c6ri1LzwEM0iIYBnWRvH8/BBGt6wS2qaRItT7yrw6VYnFFSMtlnVACxTcb2dJMWtTKZdA0xmqpBm0RFIbVa4BFTXmD2O98hurRFKMetOdUTtp67FV/DPmLrMHzjda4MII5opj2jd2J4Avdcf52LMkselzFLHypEYgLcZupqOVLAzewaKSn9ThxTlJEwnXt3MVyRiGqMal+GKRnt7a4f+9IEQ/YUlYnn0JoU2R3meFNtkPREWxu0iHQ2Mx+NhWj9bRybgEzcWohznGSfE5zjMF3sjnNcBjDKpJ0Rm97BMQlsiRw3p6fd2ulTrgh3Ft2xFXBXus35wxqkBKis4RzYQ4rXhOtikvM4zfiZsWeecjFS0zRuhOWxETd68CApHpM9fupv4So44LILWFx88wkaQQtu+01UOm++HoMyLNkFHMGNyq6SOousB+1a8gSzJWJBZK30zqf3YLWmdnCDU6qVwY9o5PSZ56fPT90/GDpy7nKNeK6oyOfVH+Jzpz7/Z3fc8At/O7wZ/rKa96qkSl4HQ9QBt2BRkK+/qobhOQHryhZZKH9nr8GJc6GvMPM8LDMvJku2cPdtxYp0YZaxxnPT1rltthe6uFgwmt/e1jpIaoHuhLK8QnZZZKrjO0j+2b48fgFD3Q25CyaYUtDU2ulyjOnZwJc4j4/x4O49roUppDUIGfUSyX4iLntUFnEZzqckJaz4EEsr2QelIizeEvtVmZ93sQLHy/6qXK+D81oXOrgJw6rYcjRhXBXRNIrmDrc2tURKNeyGrr/RbTDzPM/xmUkZ4BOik7u2gWUpPFUVv2ulLiHtMwC25bprcdnDFRBXwmhr1SKpbbfd7vIs4jLRhGUtihg4zk7mj7feeLNb4fkZGpZkBRonjWse4lwRbRVJoQqkWSkdC8/XtNMYxC1ztCH3Gb7IYwkzeBPfQ2WN8n8NDizFUL9whvcn8opF8XhGB6WorIXX5SH7K5NjrrY0hyIb8OM5KWw/mugJTOQzLrIMB0UEtomnczMFilb+FYleQUysAQThPTsxlie9s0jVt2h4MxF//dTDmguyAc8+29+8rKM+EZafiKSq3CQyVDNGzoy8sDA7d9+VADxXXORTvy4OvfC7X7nnto/87Xgk8eU0hOY6JHFFjYzK4K3sWb9LqVojbFD/D48GYrs4FR9d1GXI4ynSmjzcxjAjbdtSrW6uMIqxOhwQ1QqyKeZ5MzKH2duKsKI8EGLwIE5Xxm0kMJ9KMvpZo4vVyyNTL/PukdSeha5Z7NHWDq5bhHuqkiQwy2rvZoQPqZy4BgEj3/SRkM6sY6sA7yTfXmxN5YcjS4gUgJLiiWtU1nJjYy5O2VYaJFmrqSxe7y8zJwqOvEylZZP3LhGdmQsNHMQmHFQNr2j1wImaKBDpFLRANZ+LNIr5OaRoEKlaYwBuEm6pgNXnJqlcBnZ/cBCA2bnTVRgIWAD0VC2zCAHQbIcz0wTWGuZa2bFpKoo118/88R233QKJXnPnnnyWjm7Oi6pyQTe+nBrVXqJ9kf+10i3zcAJYVoieQoBrB4BRoTCgfVSUJ25Fiz7GOYkBlhXApbww7WIYdIX5/LEaYz/QCelc8poE/8pO1mQAVDFD8pvWpFFwPiXpBefJTxVRz5nnlHR+fHjjhaD2o3FCuokFeZmep/Ok9F1z1Yl6VjKbbvzsyAuLC4vv6qseOnu5RzxXbORTP/CHj3zmK++842N/GzOtL6cAimxFfWA+hjahmKlufchsZXlxI1x8ApEWPHstJZF1AmG4XIQ0tFDjUUS4ynY0mubuLPcIFur48y+4rErukJxbh3e6zjbGwZCmaKZTnGjB0iRxJpqyoaoOd8IaF2aEeUxhwKpCSXsTQEliCB+jfWGTtMTcAgVouph5j/nTx91ymJG8REZtW7abv4z2O0k4H6aytS4tEnOfctiGltfWeJ0iD6Wb9fvzK4tCQ/myRDIi5bWglBqoCmUNqCzCHClPjtEvmryZZ59r+AxvwrW4zVYrzWPbbCS2TOI3aMEIoT0qsB+lYDu+uVzRAtofgRG+0VUASHPGCONcTcb3/cxeR8iYx3EQf1UIdMBNr4OHKjPqOsxnobn3UpprEoaqWWr5KMBDYWVIeR8SfmWJ2e2K8mx8l1le1CCT4wzRK6t6OIvD6JYBQBswJjrlrUXs+ZsDUW5U6SnftrfiCHldnONKwJdZZUtpY6DI9s3L/tv3tIlI9nF0UEu/EGErsg3FuaEAPKsMKRw5NfbCytzSu/rCVw7wXLGRTx2Avnbo01+5946P/R3K3V9qQcuSp01CPLBdQ/XeI37BpdXC9gIXXwRis48RLBvj4y4PUZnUxQePEePKlU1CATCqsvDTCO5aSSGi3FXnKF2vzM3A1aTdIBxPgghmk5L3JimTdTITnVh3O2CmCEgRWEXGXFS0BD4b3NGb6NlKiKyG9ymIM5AdKiARJ3WLsSBPf+tbzrFPVwGCfR29TDUgTcTEPMckinYBGr49c8dPuQIXfQqbUMvUKEnndIe2G7OaGL1yuMRxFojsFDE04X2sqaXGiYEaVbigAlFKDVCRt7SM+zMQziVN6lD1RtGAepTU7sFCVxd4iEhBSzhwnPDnVmVyqj5KPwWUGk1UZmKEHP5gmUlFEEACBOK0tD2pvpMCANJGpXwx/Q3QUZVLuhlxPnlI4SrfUaqGNcSfxU0N0oM0V2rDf2Ueq6EfCqmqx82jBBFfY45ZgvMXYrsatU7AhE0GJDmA3oL9qiLUTaKgiiZJ6P3Zvyj7Jt5Kx29WTFaD90UJK7PbDcww64IOqF5NrRLVyslQGqY1Jk2MnR19cWFu5b7BKwx4rnjw0Ql46NCnv3zv7R/9O6Q+X6pRXclTDbJeosBmQ8+Rc15NdqCKTJgiMHjjtW4pHXcnIDZVsqYEZoMEVdGQfiNG2qJ0QBNH1dPVC4isjpyhpB5DfAevoO1xl15H56NpA1rgGyjvKix6pQYCn4IMqgC9JBWvNjQrEqg1kc4k1celkqw4hMCjuaBWB4FFAuNzOA9FBZtmRA9Bi7ZHd/KYKlrwMzIkT2LxqYqeIgdT7kpoaRoVxV1Sd7OoNL9MnjdKdzguif9UoSszUaGA0luG+jEilhBTRgU8Nc6beCSBpvgmE9hoLjlRnLQ5ESkOdXRBSmLaOrbr+6g4ZqI0AZaeFRNZTyQUwnldBlxF0qSmKFM2zjGIUYZbs1N4FpPaopGyJlQDPCIdgKfGvmH6bGX1CDNxNjnmhN6DTHZNtqwaMwPQNwMCOSQRWfizMNFqFKA0PRDh6ibEdJnUKxXpJ7rjWPg9DKDBP/ueOOPKlF0FHj2mDxOP5cvmFwpc1hPihYb6TDdllMb1IJ3ZClNQR06dfXFpeeNdAM+ZKyXVevVxXlHVru/0AT90+IEv33Pbh/4ed+kvJrhL5sXvmMydxcdCV0eziqOaGKG+sAS6nQ6UtOljp9zqxIQN+YOQ4RsxHRebqjghtS6w4FJc3D279iEwXODyQ0tCCqUJo+rrUuVII3el6C2vk+aISLUpGb6NQXO2YvAtUaphJcApjo4nScpXJezX2la1RCP4HBWi7URjVUrR8d4B1MBEI4Bbmef1790HP8W0T6o8Ve60USIv3Xkl47W7sap9tnQU3QSlG6UnAKE4Df29Xk5WaXwFwMysr7ghxhjHqH6dR21dymQov7NA2Y5KyWZcK+Ec4CODeAFs3QnSWif8/GcfNejfIEJQlBSjLSPC+dDP3lcHBbQ4Mcjhs9/4ppHWNqeNaCsMsCrlaiKdrQiAGWuTI6KJ8x6KmBRe1JAmSHUtUlpn1YTUipgAkzweyPMpqmKAeBKy22xPdP7ZoaTAmecwsMyF52eQVjAaG9V3ks9DgKfNC0D9ufN8jrFKgXDVO0GqoqWYi89SXCIpNh+4mxqfOFrKuQ/PTU0sbU+duCKBpxH5vAqNHj7y2f8mAApHo3+SoDmphEbFLiwtIo2uYZSM/H8FDmXu+MmBQavILDPmWLl7DW7CeoOIdjR7O89zV1mU2xHL9Q7vcUnmXK1OjrLEIVe59Wn8TIwFpqhA71GlZK3Fm4TYVQRic6QU4XANb7Cw5NkcQl0cJQ1TdUTqbPkQ55iDNbRzn9t31+2uRF9ZDGV0kf3JEUXkid46KXF3AXBHSS1yVL00PTPEe6rSZBNdA0sR87ARCuiWrmjObCXk58y9X+mY7tykequ4WIn7GmC7UVLHiSnElkQJVSIMa2Aw3YsHRhsXpPxOEYA3NTIOSevTdDFa7Dpn/Ci/55ymsIY7LI2SDa5Ido0lTvIaeSWHJGAkQslazxojeSC1df6kx8kjqCzDq6mHS9qkDUBIdqZKtTYBEc0IUzSouWmStFeIjKJreRTdgCfnoKy+NM6rUkSbCa8cES5r4umnXRIhZH6WSiGvjUA0m55I0U7AIQdVdYse9VX/1weAAJCiPnjFSqTZTY7PHl1ezr8rNPqFU9v9+LQr9qsR+bzqo19ayH4r1doUaaYdogI3YHczdWEDFlXI0BIcSlJ3WZzLEx0QuR19rpIcIzriYiRlU1d3DN1IEyrePErhIimQ/C4TaH3U/VDF3ziBSllixZLUx6oeicwmZSmjwVHVSlUUpSIVwEsgJODzvUeyPlUfFgtThK7sORmhIkI3NUAkdtXVLtvVRqmdznIWvuajZ9U7hRiuA61LEu1KnumhEjFG0QXJTU/+NtZEadU93/go8NkE1DTPPsn8c6luRaRbmViELimWntbJNNCqSu8s2BwanDJRYUXldrbrgVHjeOSRTGolTkbanSAlqZ9ylanVN+XN5aU98t48Ah8DPu2OJlsINIzn4sBIG3VmEmhsBGoCgzhyhap4mvwas82b3RBNv0XK5gU0QAVuAJvsV5PAJxjMKHtVjc+paXw2Y3k0IhmizLx87ODoxk2Sp0U4tzMvHAPIn0dR3m4zvnIxKnykTzF4Pmu10P/Z63xDaV1cqMhSrR+Kaje5Xoq1FFNU544tLM7fF5/90qkrFnFedeAN8Hn1yehh2OxK6V3FpsSfNEF65iCLpeiNQjJqfI68vWXgXpYfCzqbSCcq47ZOu+tWmTawSStAnIs0Sh9TFNDJjE+7gtISRUfcga3BkO1pTIypfBVhoLatYktRQugWZjtJpRtWQWFBqWJFRCDxnEAjpCqLcSd+6kKNv1nkpIF+/KsxMlWAMEw0pKkLUiVVNAMdhW4UzYxrnTOAUHtBRNuyCEPrzVf2zKlRwjgdq6ZIcAyarirwMS6K6CbEcTRRAWrlvXKasSVQ0phpbZdvtUUo+hBHpa8I+xUl3ZARlnWBK7JSBBTwJH6irHJINXTyXI5Pc86Uuem4y6R/eSKt7i1b3JY92yw1WplbcMsonmU7YTYdvNcqaVmG1pPh3i63nTntC/BCi+iaclT2VKWKymMa8BTvMnz1NS7J3KvJE6dpBvZ9fik4OqWMOt+aEBuVa6FSV7gl8+UJa64YURafuzfo982iQcblOZ8gf/QJu1omOGYinjwjZcdGJo6truXfBfCcbACPPwMN8HnVlXDkyBdo8nF/ekfygz9Tq8X/NKW7JSGLTRVQpcM6E+FnGMdcQnmcgM9J0yi5gtK5HMGyggutGVWyerI25hfcOk3IY9EnbWZ7aRmFsWgAmjxFKycAtwIVqNFDT1sfVlbhDKrhps4+QEbVIXgCTTtQyqcUSIsSNbXGEKsnTVUYKwNDHjiqPxFmr6falcJx46bnaRMgUy9RBTDLq2udfSIkg+TOQrYCcOalYyvGN1QKYERsAUzqkqgQ5UWUoWiChEIQnQP61hxtFY52iJlnnyXdyrsYvWJNuuMTVcj6QsSyokaNq1G6llRvlSI5m+klLs2KXb4ixP/Z9ActeDMZiHNeGAGkapIYGpu1RfooecMepnX+9NutEff4Nx51o8++YBojJYRVIhQ5OpYhm1tph2ga6gfwxJPlmf2egSSnNN/ZxeQHSGuwqhPvoT4AexmN1hqNunHOUxviSONr2O9NCQiJilL0fg1evZthgcySB/A0hTYh/QTnw0bsqDYvPNWxCUTFkZmOB7DSTYI0OVNkvPSZs8dWV9bf1br6YAN4GpHPd7/3HDr6uf965y0fvC8RSv9xnEWqu18BzqVGShORZoU0TNNJQ+2dLiaCd5m/o5YukF4l6LlKDw252PlJFkPOjeDZo4WnqZ+du3YSKVF9am51adTL5XG4BJTLJ594ku7XNEP/mnjOPozHmq0sbdofpSOkN1HEiGGlVCrFs8ir3M2rVLFopnfZ6Ql3/rmnUOX2Et1Qiidi0YLbZJ+rIq+pHqVJzWKIFrN01rewKJQeab8U9VgntnQ8RjjznqRQVbYRtr4zEhDet6RufYCnAKhWUEs/Q5m6BX4qAneVBtwq8DXy00nofJHyVFXOVouFkkeV2gU0yAKk7ZGtq/lYe07W+CUDWIjyGFKAsDg0O36TfaIxArD1XjSRxvl7lc8gQ2qY4u8JoqpN8UXzi65Kz1eCxxH0yEPMSOMSEY72rUZKm4fzymp8ELxY2xYU1MePu1nIZKHumvg5m6+jc05lUxWxrcPu+p+4161RITv8yGM0wc5AZgMqgZHZppklyaIjmDwinkqKZ/afUqfLqU/r9NnjE5Oz9w9Wn2gAz19ado3I5zvg0MFnPvcnb7vjo/clQ/E/jqibnAWUxCsnbg2FWiwsrlbEcfRalfnOErYvq1Tc3OYSu+htQoS3jj2FohoZcXXt2OW6r2WwHY2bNcAgzsVfSJ0hjZFuBX2LxiVz900CXlHK+TIIs3SG63uT6CHR2UZQgiYGnU1Zi10pEWG9PG2qiOme+epXXHx7v9t64/XsZx96FgBAhDILvMKdPYo4Mcr+hyFpI3R7a7yOAEHjhUzjY/wL/xqXxARPVa7EV/D+imhqkLYFjqmssjrvX+L41zUdFa6lgmRZ0ytKfKclvGM/S6Rgq3BBLSx0pV0GckYue37JfGw4N5a2qeKm8yklsQhqojtFnIou5DggvqZGlTBE+V22omUeU4tGE4DUTDRY1TjndZpbcS+cfvKwq8Bv1ah8xZQ2kXaVSG2Z+mdNrXpdldeFu1GKk57FIZOjENU1Ew8S1bAfEjtUqbo1DW91TTfeYMLK1nOTLjO/oT9bdBeSfknEsxdJmVhKEV4IsNaU2jxz4MdPnT0+P3EeDc+Rlxup1v94Bhrg812uikcPPfAnf/POj747FW/6QnffoKtcD7jI+kJEKxdrlRG9Tdu3ukEWMy3RjnZLWqxoq9i9y7Vxt5SEvkJJOAU52rp9m0vv2+MKdIiLR0nv3eO6ltbcJpEEtSsXJmJJ7hh2SaKmqiIc8ToaLgfHUKMFIEQzqZoyizZ5E+KT9CgnboSIKa9hclSBqvSMhQClJBEUyGFVsbKMzPC0kJ+OIrUa4FNiH8sBiVwXxAkYKiz+oqIl3lvOh3GaRGXDKh+aElFcnnROwLVz74+5Zm7ueRb1yuQMUysYaIcPUZ7ndEjcKLKcBanjTgHQSlNs+oNxs8GEB5/0ebdIgY84MBZ8XNIDddurPYSIRnPhpUwOq6MeElxWGSWiG/W0SaApbVGB9GmT9KqCDGDk/LibehmBJ5FoG8csBXaZv4UAorCNyFFkAnhws1Czbxx5wuYMeiieazO6xFUpCqRqGZZHEYBdodhQQEqRQ7rdBPAlmBJi00WVtRp3RTop7knTJUgZ1zJVN3Li5MmlmbX7+xrA8x1XWAN8vsct6cGDD/yXv/eWj9PM2f+FMIbkGe6SKs1aikJkkBzeYs2YCnFyqNDKXIRJNDDt3JETVIQ2FhYQGqIqhvQNEzWtWy8SiwYg6mBB5bHfAFGsQzpJk6WDRyoSqVjPFSCUYFvdN9+A6BceBMEhTQwmASih/Ylh/9CqcccZTMUo1RMG0OGAFUWafqV22ggI+ysswnXIY/VoReijcuxHUS0biiZEtZq40Dc9ioPRyN8iMt8yfWchjlcNqxUW+xqq5jW0Rk1bd7n+N9/genra3fLUtMsdecGt5E8R+cCTKCpjoZYpUYvQTneyH0RtUEdm8mWVIR/wePGdtxS0CR15QLMicl86Gv5cJHJSlUs6GSmg4wC+wNiXy3UGOM+AQAhyOIvfT4b9EzjL+kMckqxGJOQsU5YPa7QnZmVqabGqlHrnANHmIQhsosQ5Jgz3wLwrLivqNUrdxLlpf0XKk96q9SOviR2kVGEiJLWQmBWG6bH4AbAqwVktrZbcmRPnTq7Mz/zMYPi5442I5zufgQb4fB9Xxxef+K3/8lN3/3Kolm77z014uWh8rR/hC4joLqqRweIKVDKXkI2Ls4mqV/OWra6TiGSTVEaXc567ezEwlUr0pV0bUUgLWhmVfK2cjQBNQ/+qUldLtUtZv23HNteGV7R12aOEVi+UUqFkT7cbvOUWmjqJduBjxAEpGpP2RXar7XGmSQztcCHsT3E0NXO0+OCA6+XOniB6qwAK5HpepRuUiLW4LTrpbnWd+/dgTIZlBKCXhUPJqoOe/Ut3t7tcZ49btjYPYratVOtIRyQBKAEeedKzIiljjddV2uHB+FfDDM13WemW/jPg8Wpq+TQXxA/p+AFFkfYFjSHWmGCApix1NfKFMDxYhtaVGmBi3gLqWYO7EoE+DQdVJS0bpnNe4kdpqBZOjbqZo8w/B2fK8D41OB0TQSqV5L3KvD4CBxbrwaeoDcCm5aUkb2v2vSx3AUAlAuBJtyC1twYWCoxkk1IWgc62BKqyEdG+lGn+ZVfcqeOnTs5OLvzM7lQDeL7X0mqAz/c6Q8Hfv/rI//uFA/s/EF6cXfpDVb9KWC2EAQqlYVFrISASARgSXNwxykVKB5JEOHH4IgGJqjamVVEKQtqlrvE0iuVEd5+vUFlPl/T7uqS1UJENSV3d5svZsoMQzyJDd1WlEpCuUk/LByiG2loVc3EkmuVNRgah6hXMGiEjzxnxEbG+TtcHIKidQmV5WUaI8zExJftYVgk8FXatVw27pkG4Gt64SGqpaRixnk7XfQ3RBsR3Xnd5FmSN9C5OtzqdYl4eQ/9ZBsJath5RvHTabziAU2OzQ7rgfZNFjagdwjgSby2qHidiEufwXY6gXhaHVmCRK/oo6TXqaSO1rWGuluXJKn/rfVKU3qtEb/PYf8xDNFeo5LVcxQgfIsqQhIC9p90SbRazY2dJlxBH4kAgIjsN2V+Bb1qFA8rzmUUh/pNbiIBSAAgJsPijaLrddQwMkXqh9+KcClCjpL8JzMZCnA87p3yWAsayUt9Ym5uZWThJG93/vDS5sNgAnu9vUTXA5/s7T/as4yc+/0cbcwdqiUT0DwqlXDhb3LDWA5GV9XlTGj1j3IIsH1jTMYDJe77IUN3/rF4D+fg00R+WYCHr8ag8i6mkqJTriUwqOfLXgRyNqTdK6CKMUMTAe8Bnug2Gd5k0UJYSKpVzp/ZVI0l/uOWr9K0yunVf07rAc2IqBauPio3ZUByJKM3F0ZOm6qmKQ06HBYY2tE6DEBFHsuiScE8CtIraC6xfCoDdlsRhkFRHURPHVFRXOvvRvm8nPNdWaxOpkQ4qYpPoTmIitU3ofQWk0tYk4cu2Ys5VBsgEyEXTMrGHEO9te4ZdxxY8huTJrEoax5WEq9nGeUoBcss6naR3LexbibRyERM2EN8VALL4VXtdO+d4RecVlbi655sBII0uWpUOivMaUyrKt0UyRFJl6ZuwTCkAOJupNvMYUrUrRBSYHOy3aqU8o9X5X1TVMdrspqcXTi5srN0XOvOnR6901fIPsJwaOp8f5GTpufe/9+//xcr0QlgR+TJcS54QX+G4urPln2PzrhSmc8eUeE7wILWyGjoFHDI1L6gjHC1JlskVDBm2u7zN7DatnaZm1K1NVUnRa+A+ZJ8hUZ+FQUqXZHGhX3wrqsR2CZS0Uvwq+orDLUnnY4JFwEmNrvpOwuH46QmiM4jc7Dn+HmS/8zdFPAaIRDY1vEIkiPQD7hSuaK643k/KZB/FxEBGKXNU+dEIHRXvm6RqVpsIaUterSECPaV06kLX+TKAVrc6r2XRt0LEb5LeKaUtBC62kd5219NGpCY3AY4pCwemE9+KYX1qN5M3hMbsi0ruaYE2HNWajdfhvOOe2IKNanz3dpsqkSOKiaU7XLdAmugKhsjAMIYJXHrfDvrz4Owg/TXvLIxrY1sBQMXaY4l0c03d97xG015r/b1ETDGLzirRNMAzf3p+afn+8OyDR3/Qa+lKf34j8vlBr4Ck29jS0/OzBAi/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+czki5YORhBZW4aQHY6Zc1YU9yRLC5HFAk6qWb1EOvILkigy1tqGZ3WPORnEiJoyEmMCZB1XXeVSW/M09kLWo+LejLe4+YXF0yuLmXeFFx986Qe9jBrPbyicf+Br4MEHP6WC0x/ce/vHQslk8j+p+VHjmEOUv1XF8dUj06FZa4ZVrbS8jWTlcfT8CRzz1KaRoOqiNCyEWZbNPJeCWo2IGpin1gsiCszOPDlrLRe+JC2NjIkPg5RL8CEAUvlZUYlSPFusPFaUNYfxTX4EjForzBzNnuPbIPRWZcBHzasqiduMcCIzNXPWhyeK98ihprbyv7an1E2vs+35niYT26mLW8MZDaYU6ihi871aitEU9QjCbL67OsjVPQ5g6TmcT769uZpAXF5BchOUwb4iNtMGCfz0PHFsUnpbFOejvyrVphAgZrU7tUoExL2ASvum91U6WQWgKyLF2eeYIsZ+tiH9j7yggxRW569AsaAorRGfQc+WHmvELbIPRdTsk1NzZ1aWVu6vLj7UAJ4feBX5FzQinx/yxD10+NO//7ZbPijvnv+kiEL6GIsidBEDAFoQmgflBbxGJduC17d1iOsnM+8SxvgqkBamRScS0QkRLE2R1YXnevQse1zP0bfZN4hD8WOHE/gKyejKxhTrfQRSAhP9rHTDKlu+Hclerx+0Vc8EK76wVEppi9odrPWCqE0+O5Y68q8Bm8zCZPvK34pwJIrsrNnVQEvPE4hJ0OfnjWtWmn5X24VaF0SYG3ckZ0hSKr1fHrY2y0hggbHSV3FImqxq58+ATvumBluAQiI/pXw6LhvPzOMatCd7DUr1MVkX2u7DKakCaP1YPsVUW4tsayOAVN1VIIk+R+desZgKCCYg1PlQFdBaUQBKHBOlXIaPdiPnxs4srSzeB/C88ENePo2XNcDnr3cNPPrM537/rbd9EKqh9fOhcoYSMYvG145sMcpOwRa1si5FAgIZ/2sAIOJjVG7242T8UvMgYOVvXq8StXqrVJL2Zu9+mwZYvkGK52typyeV7e0MVIzWDkAm+NdaKAIYtH0KutmJwgRYPkpT2d+P/xWPZBalLMrEJgQv25TToXbTPIcMELQhfxxKpcTt1MHRhjMKXUVQK7KST5Cf4nfBflQRmzYoUDXuS6BUd3TkuVbBC6KwulWpXmPRnEDJ1NGklorIrH+MCh0RSwGVtjri6bFFA4QcwIb/BfstULRePX8j0PsqYtOR6ritaVfAqxtCE4DVzkwyNEVpfJMK2dyZtnj0vlDxkQbw/PWWTyPy+WueP/f4kc/9p3vu+Fg4GU//XnUT/odCrIIGS74CgPDjdj0oSL2rBWtzwlTyNs7CK3+1jv2kTK3nwFXQFpcHL1u1Agl7rSeBFbX4iMbzN4q6LJoRwSvuQ1GQNqiH6bWoIQPQvlkDpLDMIiQPPvaA2gQMfPzCtDpYwF3ZMSjisEhJv/n3tKO1/ZLqV4Zdqmx5VbOljFaq8xNDxZGbb5CBEilUjOOw6Z2koDJG03tYj1kgfrSISudL3I8HMk2pECia97WBn+g1P2tdqZHNXVe6qe58gEtgJazRzUDbEl/mgctX+wQ+Mu/XufMcGxwa/+ZUHNDthKhqZiHjjhz69tlIqHr/O96cbQDPX3fh8PpG2vUanMSHD336P77tto8S8qd/L1TNkoJxsWstB5GFrFU9fGiheO7HOsnr0ZCWplalUip7zKdFfq3VF6IiCh/Z2HZ8zuSfZ/96wDCeJXjcD1NQWuX/7le250csxhJg6D8DMz3gJQEGaApwxBHxHRVpHuy7xw09WVsRcSw+KrAV1QoXoOovvLeBD8+8UCkT0An4FNVZS4U2xtsGs9J9KhikgPZGfvKD9kevMxCXw6TOnZkMeOsRpZd6IyOaAxfECGCmY7WIx/z/faor7kvHJJCXrKHOVQUn3c6L7ZvAk9UhN8mVdecOPf7M2cceevK+X7w//vxrcMk0NtEAn9fuGnj0yAP/8W23fyTc1JT+XUVAJaVSupQt1fEL3hz+LDLxCZbHED9+xU+99BJ/9Vnp+X5lesDQcwwAtIADwPHBTtAYan9X6mAv8BAULEgfkXgg81yGVxzX0zMDKP8M+5txHTZT0JPI2g8r7RtCSSyoHfePG1wKFCRQtEXtAy3bRb2/4FDRSvAeeo5tzyIhRWC8ziw32IS9zque/fA9Va4sZrKNmrmskVF+3+QIaWld8KXUKVwWQeYjSH+Sdf5BEUVQOkoj5D2wlkEXD8L+s6h/VlJri9+JUAVbWVkfiUdbP5pujs83gOfCqX5NfmhEPq/JafQbefTwZ/7DW2//CF3Y6d8NYytRlH2D7r62RD3XESQg9nxVeHTVe+8bL/bzM8L8YvULWIvag4oWnB6zoXukFaoW6bmmrbGKWH0hBgigu7cIX4tQPF9j5e16dBRszypsfpn6KInFK77Ii4oUKcg70BuK+W0F1TfxVUpT+H5l3LRPwRTZ+QP2auCw/IfscHy0Zftg2BpwV9qygYBHLtsjS718jGXRooFr/TkemM1D3yKseqTk9VL+Hfx2angvG4/lXx28h6yLADerfvntCgRVIQtj/hWOtbr5seURJnPct3jit559DS+TxqaCM9AAn9f4UngcAHrbbR+hx7P5d2sYtxc1B8rM6LWWfAHabrICgSD68KpnfzfXlzVcBr8bKJhpXpC22WJVWuT5Dv8aDwpK76zlMiCVtSRVijYex6/IIBUKpkZom+J97O+ed1I5X2VnSxn1AgMD2xsf8fhH/b5bCineKZAABMFGxOdwQWboq3NSbHvg05/83z3k2Zt5ris4Em3fR3ce/Orpnf0cbNsiIR2nuClLF30E4wHGn0c7Y3buvR+0B0i///5E6zwGfjx6UEp1KlvVWIubnV4aWc5m7sue+IMG8NTP12v8bwN8XuMTqs09euQz/+HuOz5aw4rz39fC1bDEbzacz9aZysXBHdm4D8+J2BJR6iVACMrqftf8cvHcjo9gLI3TiGN5JOt3ifSCBed5ZS/+21SEwmujhiZe6+NTD/2uKaniaFArBxoiRVsGchZN+AXsKeW60bvAJljUerTONxtGBFxVHV6VKtomxNP46p8HLn8s9e3bo3Y8vmSuw/DpqQdbM5gPwNTSRr1XEJ2pR00vMPAJzqmBr363aM4fS0CbB6ezHkEKiQMY0vYpv5vtaSTtZmeXRpdW1u4vjn6hATw/gvVR32QDfH5UJ3cl/WfR9iK4EvgtB4vPlotxOq+Aiv1mgODv2ZZGSLsS6IDiWEX4ErT0Mp6rMTLXlMe6cwMqVob3C1zpwyaalkWaKWdxVBzEC2gQew9FAWamxRMFPBZbBFGWkiqTCShSEGjJ0CvYVw8aVmsKsiIPTHo/Dw72tgFMaaP8om5w44wCwKGipgimfpABzl2I9vz2dAwCDEkHPD/jxZmvgJUFTRICcowIpe05AaoHABygl0WZCm488vnzHnzYBn7aE8+syTZD44aYjOamzk+PZrKF+wCeZ35Ul0Zju/4MNMDnR3Ql5Dvy2Wih9OH2prbf0QLNV+kNt4XjOQmrENnd3YORX8v8pse1+PQkGWFJYcvwPNmHGggJXJTyCHTUlU2aENEscmlfKCv7BS7PrU3I0g135PDz7sY9e1wfZvd4gNq7aDaWpUBq0Qi65C9kVwo+tGBtwJUCJsvLArI5gCCLJvziDUpphik298oqZD7iCIgmO04TWlqEFSRuARp4zPXgIAdEi4qCiNB4IQGYN87xXwI8Nc8ax+1RzwOyeDI9wXNm+pMHOJ+eKeGSBa2POgMAFtAqFZOwEZ5nfHRqbHVl7v7w4kMN4PkRrYtXb7YBPj+ik3zo0Kdxdnefvee2j2HZ3PY7CEa8S6D4EbVJGJ9RJ2Yt9/Ld8XznMciSMK6C10/KXA3l7rlmqVaa7vJUix80OMUsqcJGzvUyCqeJBaSRzWHUvVpk8sIJk1Zsl6cQnj5Kc0zjooiAKlETz9NoYDn3mZoYEJLdB0yrzWXXglULg4n1FGWJTyJ6EcCo8dToXyOSeTwot9vkUy16gYxxQT6iC5n5l0+3fETjT7oiO9XBPQh74DEwsqjFt5VYu4Z0UQEwW6Bm6BEM7hNw1SUCAUJ5WUEg1BTwqXSn11s656uGVW1I429QNOdKEXd+7Pz46szSffHsQ0//iC6Jxmb/0hlogM+P+JJ4+MinP3vPnR9zncmO31nNr9AHJnccz6mYzs5Wk1zzeIzwv4jl6fjYrJs6N+p2Mhp5y3APZlVht4Yh1gSOfZPMh7+aru5mDLYWVqbdoW8eZBJD0r3tjtvcwGCXX9hqh8CvhkEZ7sbr9rt2+qNM3AhAZVD/njgx5tYXV9xObCiupoM7lcJRUQ2rLH5JEDO5Mq0OOZemRB0FKNPNmteedEu0P2g8Th/WqHH1p2nX1TelKRny35HxPGAmrU0TnbeyFzEiXMJG3luckymHLerRwQe9WYpcgkZZHwkBXKSUaocwrZKASQAVZFQ6cb7lwlcF66lsEPhYNFaPpgSAHtxU8g/IcZ1zQJ0mOyZThNy5s+Pjqwvz97VmH28Az494PTQin9fxBOutHj746c/+1J0fD6Xj6c+I8s1RgvdcSRACaAFpaia5xAwTIl58/mVMzYuue8dO1yLTdEKUqKY2IJybm5uxyCYGGEQZfLe0uMH8r7xrxlemBQfDQg1Nrka7aO4NaVa7fKY1f1w+OjI6AxCWAZdvPfGMOwso9fzdNrdz94ApjwWLBRb+xNI60xq+jQdOyb3lzbe4jquHWexhd+bcuHv5xaPuTdcecNcDaptsr6gZ9ngoK1JLsqg1jrmMh3GxuICtTtx14YOcwqjLjlUpk4BXEY1MxHAlVF9VEgWxokHL8AAJmXIUATMRzElZe5jfiG9/UCSoRtMyTbR5gNR4IUuxgjSxnsIK6ATr4ob0Ieh3nqhR1vJwDmM/spKtudOnzp2fmV3SdIkjr/NlccW/XSPyeZ0uga8e/K3fuff2D7m2dOtnqoV17vQ0omqh6C4uwpgFgfGeO39+zs2em3a37dvnBrF2iLFoZRMhd76urha4Hw8iAi8bawMoxbCpkE+06YY0XcF8eUhbZJZlQwUVdSjZwDKCu/0AEz23Ysi1enbCTRNNDW3BoD7hUz85Lq7gBzpB9NWaxYz+9jheOfiIoImRx0+GVHCa8TtXHdgHYCXdHDPoJ85NuGa2u3cbI6RbU1iuykN5zp05M0LaN+h27xwClDwJI4kAB8BYmTyjg6ddDxNGt+ORI1SyCapmOhZx83gyHzvNfHkivr1YxnbhdLhOV6cSql3sezue13E65otlTL8CPslEghYJvaIPMh7Ic84+UhNvhq/1WiHqThw/dn5+dvG+wdChp16ny6DxNq86Aw3weR0vh4cOfxYA+iC2NekHanQ8ltRbxKJQaVzWnlkI4/mFFVfMFF1Pa6drxgCrRCRTYzigRHsSCcr90KIk8/HBv4bX2Ggfa0UQPyKds1IN/c2bkFnjqSgPjYXhh04A4pprrnYn1opunNlh1x7YZvyOXi+LjCjg0NnW7ZpreZfGUzlGxBBjYe9klEzkx+8koFIKF3PrTLM4c3rczZ6ddG+/6w7XhctfKAE7Q6TTHxogsuH99VxFOxZ5iEwn+uB7lp6FZ54/5nZu6XNDDPRThznsk6VLIRnn44F9fuYFd/rZ513vW+9yV+3a44qry+6pw4fdsWdfdn/jzjsATbgsgEoiRm3/gqgQfsp3pfh2EYGP6c1l39Hc4eZm5ydWM5u/ND0xObc9zsCzxtcbcgYa4PM6n/aHDn/u373ttl9wLS3ND6wWGfcirY0G0ZEOZatFN898dyme5WtjJXNlKxIDW+HHa3KUtqjfqaRpChCvGpks6wgjVoOGUt9eIPGfur+9PsZsKPg9ToqzbajPrTLZc/r8qFtm5MxQ1wCZDUkXk1hbAJEU6Vp0DfMskcIAHEOvSHlqbvuOLb5ihHnY+TMz7jT8UT8A1Y9xvQCkSESnyKMFC4odO7bbDLB6lUuPi2jPE8lNwzmdOHueMdJld+f117okjoWywPCDDGuuFa/lZkzwa3lGM5N6DvZ3uqb+ZvfyqdPuqb940nXhStjXeTv8EmlaoKj2bSkirXVOfSVMwaUV+OUd1NTp5hZWJ5bX1u7PnvjCk9t9H2vj6w06Aw3weQNO/KNHfvff3XPnB8NtTe2fXsmteu0NqYM4j4I6rBWt2ORLFquanmwRBZUjaVw0wUIRBP7CsqhIA1TGa9jIYd9aqsRDvtD6Es+kYrPvAK8Y+LR0tzH/vNuNj5zUgoTYxjAdQItDbqfxXK5AjGueWALxnU2ekLE9XFWMEnyUsTM487jJmWVmoi+7G669jhlZcFM8arYWQaNomgioAgeknbPox9PPVorX2JvOnj63sLTqVpbXXQ8OgeGgMdV3mwNTnBjcdSzdU7am6bFEjYbG2Y0C5mklpocQ73hWWhLMC5W0upLc+CX1tuE8ODW1OLWRLb5bwPMGfOyNt/xLZ6ABPm/QJfHwwc/99t13fCjUkWr/t4sY0RfkQ8xC72AyQ44FI3vUuiuh0bBGqJqYxsBHKYzG9RSZl66xOFYl98GOTzn0Gj1uZW+/+L0BmehcDcmLur4dgy7yQjNE8pTbyZTVCN7rKeZ1xfFtLmKanmbBJ5hWId4ojFQgbkpgYAyPGw3QW2QYX4YZXc2AX4q0LRv2dh0RwCKJL7N5OOPJrApYWV5HAKj60FS12tLf5XbuHHanjjzrluZXnBveZkBjjoKK6tA4WQqpfYaU1qitjWXADZK6n/ln27cyuUNgJkClI9Xsan0nhy+nC2fV7Iq5WiWSgtuan1pYmLs/NPngoTfoI2+8bQN8Lp5r4JFDn/303W/5UDVWCz/AsGRK2zU30NXuVvEyXs/lsPEEKDQGxnDH15klsPPTJ6RdkdjOg5G1EHiBsFf0+pZ3+9pU24aEdgY+8rqh0RJPioGtfa67v9+dOXbW7RuZdsP7GCPTBqdE9UzNopqeEeX9raKkCET9ZIrIBGZsS7olkeECvYgaR3msACBmMMgPZfKuFXJX3siyJlW1y1QAGO7r+X2MrNkB4Jx57gU3OnLeXcPIm3ibxI/ek9m4MB0Dx7YEyB0/PuFmmfCaAJhuv/E6N7yVeVtEYabKNpsQRT++oiXg0WwuOm/hzBAPjs9Mra4v3h+efPDbF8+n39iTRuTzBl8D+Y34F1ta4w/UNguuCWDYzpiYpcFeNzE36xZXt7JI26yffBMuRSV2LchQRFYTJZTKEdfayaA9lcl5XJ7QEYSANoQQQyFFPVqMXnTnm1dVvo6AWxG21ZyOuR5G1ZwBKKYm59zgjm6XgtTW2BhTXUv5G1iYepGewIt/RHLzcwv2pCkmYlhnu/E1mhEWcRPMR3/u6Rddmujohn273fBwH0Q5wkjeX6lijmgoHEq7JtI7TdkYHZuCBF5x21v6zM/Ze/qIRAYAqaJtZAru4a8fdKuMZ75mzy536y0HGLhIBQ73SA1prFpDbaA9FMhpfA+l9GItgWZqcnp+fvndqdUG8LzBl/r/8PYN8HmjP5G8o5i8/vFUS+tvlUMlt7W3y+Wv2eumR8fd6dERIp9hUh9mrpMuKcrQrKyYCOBwhcnH7W5477BbGJ1heN4Kdp/MFZd5uxpOWY0xUg7rrDKvIJ+OeAIGMCOqiicrbktPh5XemyGZVbqXnWkxD/hIBCnOyXiaQENjbVRsTzojgGaA9GcKi9H1Qo5KHSxQXGZeCaamdroViOTx05Pump374I2YHc82NHtdHs6bTNdYq65YmtRJBDQ/f87NzC+5IQSVEcSLereqDNkg4wWgW5lfX+DYvvnIY+7cqXPulv27XXc3wkkA1vdnBcdnaSHgS8SVK0fcyJmR6dWF1ftT2YcOvtEfc+P9/8cz0ACfN/iqOHTi0xvswv935y0fCnV3dP1mggUU3zfMZFEG7W1soGJedPEcJuiQtwIHWWRo1pUik97OVnf99fvcaUrup8dHKCfDvzTTAyZ9DylHXDNwWMk2HFD8C/nIMtW0pXnmx2uGF+nXIKTzTbceMACKMdo4l8u7AloekA6SB4N4QIUpxXAvCpeU3LHAQQ0JCndt63fLu7e58bk5N7m84jqoToUQFrZQWRpAKlCOzEOGAxIQvqVNUjQIZe1TC8LDEBNG20IJt7Rnp5s7O+NGJmbdtdfvhsxmjHEAmCH0S1Jrd3Yl3c5b97hTHOO5l0+4F0+cYRx1yiVaKLOrm01Rl16jQYkYxG8UI+7s6ZGZmanp9/RVDzWA5w2+xr/T2zfA5yL5YA4+89nfuvv2j7qO5tbfjLZsutamAaY9QLrCq2jSu00tJZ1QCONngVXQ5ggABlwXSuU8uhlxP/I1trE0IolltWG9Vq+UnAUgAqdNTezMZ0m9om7vgWHASuI+3P14zxSixJuupS2DFGoDMjxebUYX6Mv15pxj5mFVN9DT6q69bp879ULVjUxPuj3prURFRF6Ux9vVcb9lAAUzvWZEY1IjaxRNjJSqGYFg1Ca1Jlw/Q/tSbS3uzPgola/9rqe5F76G+px4IwAwKrkAEgTpm/Zev5cIacY99/Ipt40Z9kOUzq1RV8EcJPcmo3OyUi2fPjM7O7f07sHqoScuko+3sRt/xRlogM9FdFk8cvgBA6C21pbfzJCaVFIamyOfYe/FY6ZcxiqLEiG1og8sRpVpcKDLhZnDXtVkU1WTjOeRoE9YJW1QfW6Vc0n6xfqIPMROmxczpG1Lm7fskD4mBcDtQv+zd0s/6Z0qU1VPOteJa1G7irwAmSSq5V07B1Abw8vA8xSImmLSEjFOZzfjipu2oUTupDQe2Iqsr627JoCxBbCswfuUIZ8TGMgPbe10i5N5Sv7zrpVBjBWV0peWATEaawGWdaxBlhfW3E40RhN7truTiAxfPnPGtXRew5C/BABLbxn9bRulJnfy2Muzc9Mz92+PH2kAz0V0bf9Vu9IAn4vsAxIA3XvHRyMt6eZ/s4oGSCVqz/Wy4M1ywnvdmI5F2iDaCzSF1Io9ZB3WpAU4SPHrx3F5vkYjg1XtUsVK0Y91sQdOivURPMI1KZnTlLb1vPAmUQvRhypr3sJV2/XmZ+q1qqEFSqBG3g6hXCl0uRLgI1sPRWQDjD+Oy6ALQFNSlGqig5yZ6p4ERxjIcQlPO9uS7o47biDFpFlWrSB6kKiunRL/HTdf44qMMm5pTrt8LutS6SQ9ZVdZv1uMkv86xHiLxInJNpTh87Mr+czHZyZn5nYkG8BzkV3Wf+XuNMDnIvyUHjr0wP9z9+0fDLW1dPzGam7ZxgDXvW1kcxqY4thCVfCiUS+GMaa18wRzwBGbAZkUyWYEr0moKtH7wlXwHFWXvM2FWVwIkACGitm/qglUnIqvQOk9rFxveiJew7atoM/v8STVNdo8qgj/rJmTCMemq8q7iNcnaMdINiXtyfWxNdINJQCUnjZf0dNrNXBQwuNuer4Gu7ttPnoZP2zvVFR1w9v74an6aDxFja3hgc2dbmpxaRaj9/eUR7/42A69RePrkjgDDfC5SD+mRw5/7t/cc8dHQp0tXb++lF32okMtXS1+87kRCNkDHoSsnO77mAwPgognEqgPL5iH+Wd5MBKDY6V7/1rTCkEm6z9vbeHFijayuf46/rU+M0U/Uk1rRrqM0lRzUnlfZj88uQx4eeP3wNzLAM5rj2zXBEq2r5qvpf41Ijm4Hr1nhLTL7EYiGlXsm2TVMBsCicLYFzZR/UtGOvAmMg0PVfqN94bGv/jYRfpRNnbrO5yBBvhcxJfGw4c+8xv3vuUjrqu589fXsjScqhNeoY7SL1vF+r+6+rkOON52VF8eUjxw2OgdA4xXjd4JhIGGWQI1C3884Jibof3Euhf3E4CeV0nzNKmH9SZEUxqTaLMtZAJmpju+XcRM4eu9Zkq3+IMN95MTYWBYZqmjvi+gko/E9EiR9zWQC6QC6v4vITnwxmZJNzY2MUfl7j2h2QcfvYg/xsauNcDn0rwGHnoCALrzo+GO5vb/SxGQzQNTB7cWpTgYuQwGUY63snmlFUOtBwHjY9GKRRVwOfrWGGLjeqyCJSDxSmH7stQqeKUFVh5ofOd40D0uZ0RzR9T0UG3EW6wGu+CBx8CpDoM+yhIyeV/nAFQCUzELhuwAFPL4Pjb9VgclP4iQbVDGL1OinxidWJibXnxvcvmhBvBcmpd2w8P5UvjcHjr4wP99750frJKO/AbQYbaqfpG/EvV4EtrHKgY6FqkIOVjUwSQKrXNL1/R9IQISByNex7dQXBhgqL9bid7CoiAC0XZ9lFQnvW2GlwGJT9IMuy5EMUGXeQAsNsHDIiPfslFvlrVoTj1owb7avhsGeq8jlerVuR4W8GDyPnJmYmF9eek9yeWHv3kpfH6Nffyrz0Aj7bpErozMpvuj3uau39hQFzxD8AJq+VX8iwIGHznUK1Men3wUYbYWAZjY5AtDEQ9gnksKeBbrEav3hQUtGUHLg8cyTwbp9erZ0gx1DznBRFZLroL5WkEg5Qnu4FmBp5A1vNqG/PuLmfaA6ffZb9GnYzV11iNeLFQTAM/4wuzMwnu6io8+col8dI3d/A5noAE+l8il0dGR3MivFT7Rlur8V7X8kswrfJpi//P/BihwYc7VhRE9xt5qUXsi2Q8HDF6i9a+s6VWRhzbln/OXgOwCWFhNzWdIQaTjfXR81ezCFB+LzLQtGX7UIy6fclnPmQFVPV7zIGk4pHRS4kJV39AdVQG4YiXqxk6fX5w8P/O+vtDBBvBcItftd9vNBvhcIh/igw9+ep1d/dfvvPPjrq2l81+tbCya5akPQ+rRwytVLouMXqFwTNdTf8w7/tQjHr/4fdoUVL0MrPysLI2hEQYENLTnagQlAVBY+qaIKkjt/DMDSDFkCt7LgNJHYDWqYmYtdAEt9bxgBI4AKzBM0xA/6l0uS3vH6Jlzi0uTy+8FeB6+RD6yxm5+jzPQAJ9L7BL52sHf+td33/mRcFuy/V9oGobsVD1waJ37aCXIYzzY+EzMRxT2NE8EGxYEaY7XAHkQ8y8OohjbNL+rsuVDpgvvVQcbcUQW6Rjn5HVHQQ3dACWIZQxoLticiSsP0kG/R3Wi2u+omasBPGXU3YVywp19+cQi/RLvGwwfaQDPJXa9frfdbYDPJfhhPnLwM//ybszo29u6/sXqxhKaGq8BsjTIl4080NRBx6KSVypYF0bXGAjVU7YAwALwMJ7ZKliBD3KwMStO6W/BebOyvH/pBS6oXjS7sE/B3+x3i2z8v76cHyChAZW8gvx3ONHslhYWlrO5zV+ePT83M5g88o1L8KNq7PJ3OQMN8LlEL49HDn/2X2oeWFdr979YXCcFk0W6qlaBxscO61UZlQhem1sVBC91Ilrkshcoep2PwVSQEvn58urj8orAV4NMXdx4ISDyJa4L/FMdeOqvsfcIANFnYAKfV1DJhhriZS0tUijRxqjnpeXMevG92VN/9NBgQ7V8iV6l3323G+BzCX+szAP7l+98y0fD3S09n1rOLrqiNECKegQDVq42tveV1CuobtWByadoASiIj+FX43IsghLYyEv5VTxSABp1EPFPDNKxeoJl2VuwjQvRVxCSyegriLS81aufeKq0TmNz5D5Yi2F5Oju/nFtfe3/23J8+dAl/PI1d/x5noAE+l/gl8rUnHvg/ASDX1dL1qYUMVTBK2bLS8HGIJ53VzyVtkNoW/OI3Ywz/d+N3vBpZ+ZCpi4NeLqOBgsGG6o63xwPex2/bg4pPvTyn82qS26dU6oygTyzQAuk1pgsK+ChFalUx2nSl10JNclRcXlxaeH9o+qtfu8Q/msbuN8Dn8r8GBEA/8ZZ/FOlu7f21hbU5Ux4bnwIg+JHCvhlVo3V8HUplb61/gZH+JAY4GCxY528s09LjXm3jWy58m4aV4Q2+/Lysuo7aAI+/+fHE9S+9zm/H9Eb8Z77L6gsjxarq+ZTi6djSwMSVlaWFnw3NNoDn8r9qud9cCQd5JRzj15/47f/jnW/9WDUZjn6qQPTj56J7aw2phxVr+AYLH62Y6byCIFND61/1WFkzgxmS1QLuqF4h893snhfyzLIvfFkHff0raIuwvwWPGX9tDawe9NSXZdGS0kEMwOR8WCpF3Plz51cWF5bfn1z92p9fCZ9X4xgb4HNZXQOlTOE/dvb2fmqTHrAiKmjvvew5Hy36BKAiE/o6JyRCxxK0QNFskY4FQQFHY8RzPT3T84z08ZEU21MCZSOILdIJyvH69UIRyz/P4iDtA08W9hhyYbGh0cXFUtidH59cmZ1eeH9z9pEG8FxWV+R3P5hG5HN5fdgbG5nMp9pbuz65kl1wTMwKyuJikgNQsMBFYwT93+oNoBL/WQXcIhrfna4oJ+zzMg9QiBoVsdQ5G5/B+SjIc8/ecN5Mx9S9btyRticRoueVlO2pQVRuhYVc2J07M7aaWV76uebsow3gubyuxe95NA3w+Z6n6NJ5wiPPfW6Fvf21d971S669peuTSxsLNs7G5mAZkfxKI6qOyhpNBTBmd+EBxLc4SNmsKac+aqpXwdQTZjyRj3MMc7xtRnCOrMIWbCNI03xJXx3p/KsNIR6sIB4s19Lu1MlTq7NT8z+LavnPLp2z3NjT1+oMNMDntTqTF9F2vvatf/trb7/zH4XbW3p+dXV9HhU0CCJTMate6Z8gWqnTxnUap17ZEg7VAxoBV51UJm27UOEKHjfcsbK8j5Dq/WCe8DaIs//MyJ7RyRFmrDNiea24nv0n0+cnZwaiRxrAcxFdO6/nrjTA5/U826/je/3Fwd/+Z+94yy+5rrb+X11GhFg2Px9P4ig+UQ3LgELpUh0i6pFRvandUiQvLjS1sypTr+qIv/CzZ6V9ywbf9k72IvMaw1sa0GHkTw3V8uzi+lo2X/q51eO/95WBxtX3Ol4RF99bNT7+i+8zec326BtP/Nt/9hNv/V/COCF+YikDAFlp3EcqPmAJuBnzdVZKJgW0bxT1JI7ApG6pKmSxB4JKVr2cr0oZ/JEZw3sy21e2fGleOh7fnd7i5ubX15ZXVj6QP/WFr7xmB9nY0CV7Bhrgc8l+dN/fjn/98d/833/yxz7muls7PzFPH5hNrQAULkQxim6kujHBYLDNAJx8eiZhoQcgscXG6tTTMMMoXzb3JHUAbEZo67WkaczmcqZaXsqsLG98oHjuC1/+/va88azL/Qw0wOdy/4Q5vlvu7vjV5x5foQ+s6xOLa56ENkdDvqzKJdxRFBSkTzZywr7qUZD/2auZg/SqHv/Ya16x7/DbFSABPHGasmItbmZmPrOytPxzxdEvNoDnCrjevt9DbIDP93umLuHnfepTn6p98pOf/NWnnlgJd7f3/tN5AMjUzgCEVbte3SIRgFB9RI4HIk8eX2hG9fFPAE8+HRM3pOcaOS0/HnQ8tXDKTU3MZhbml/5BbfpLX7qET2Fj138EZ6ABPj+Ck3oxbjIAoE88dXDNdbf1/tNF2jDqkU4dX3yxqx7JBBqduqWqlcx9hGSRjVK3gD+yYTsBwayu9AqgVnZJNzEylVldXPwH0cWvffFiPCeNfXpjz0ADfN7Y8/+6vnsdgA5/a2UzGop8omIjaxTZSNHjgUe9YH5cjS+S24TSIMWy6hjP8qV3Pd33eFkqJh2RerSIeMou4UbHpjfmZ5b/YWv2oQbwvK6f8qXzZg3wuXQ+q9dkTwVAP3P3r/xOON3+icX1OdowbGhOENEIdIImUkFKMPbGBgsGEY9HGsmlA7Ay4AGCKKVX5TxYidMuIeCZ/Qet+Uf/62uy042NXJZnoAE+l+XH+r0OKpnNZdZ+vaO161dUgi9prHGQcSnqqTeg1nkdxT6yNr1Q/RJBbaOXveWputNDsTTkcrMbPX5mY2EC4Ck3gOd7fQpX+t8b4HMFXgF/+sinliGg/+kz31oJ9bT1/m+zK/OMYzYjZhud7MvpvqyudMo65KXZ4V+bfyrAUbsEimdpeCLpdje/uJyrlIqfWJiZnW4AzxV4Uf0Qh9wAnx/ipF0OLwn4n3/y9BOr4e7Wnv91MUMJHg1QnfPxquZXKZY56PpMLd8ciu0GthxRgGdxNZdbL+T/4epzn//j1svh5DSO4XU5Aw3weV1O88X5JgKg/cf2/5PtH7031N3S+8vza7MWASkFM7/nYLdf3c/lreqJiRJx59KtbmZhNbexkv/51eOf/+OL8ygbe3WxnoEG+Fysn8zrtF8nrjlRdfPv+pWtbtX1tPX88sJ6IEIM3ID8nPagvK6IR9ATT7hQSsCzlltYWv758okv/JfXaXcbb3MZnYEG+FxGH+YPeygnTnwK7viTv7KttkgK1v3xhbVFS8FE9EiI6JXN8lrmHVAt15Ktbmp+OT+/sPyL1TN/3ACeH/bEX+Gva4DPFX4B1A/fA9D+fzy0+eOIEHs+vrA6r9kSvtquXi2IaIkHQ/FmNzO3mF+eW/2F6ugf/+fG6WucgR/2DDTA54c9c5fh606cIAXb/65/PBRedD3tREDry5oIj8l7iH8Bohip1uRSfnl54RdC419qAM9leA28nofUAJ/X82xfAu+lCOhd7/rkP/7247ORjvbOj80zjsdh8l6LNLvzE/OF5bW1D8YnG8BzCXyUF/0uNsDnov+IXv8dpAom/eAv3X3vRxcSidSnKtW4m56YLcxPLv5iKvO1P3z996jxjpfjGWiAz+X4qf41j+ns2f6hvqHtnyiUUvlYU8JNj4wWZmZn/6dU5pEG8Pw1z23j5a+cgQb4NK6Gv+oMVMvlctuxl2c+Eg1VZhdX5n4lWXz09xunqnEGXssz0ACf1/JsXibb2r17dubXfu2//fzP/NwvnOlMJacHB55rAM9l8tleTIfx/wOZaVmn4UB6iQAAAABJRU5ErkJggg=="/>
  <p:tag name="VIDEO_FILES_RECORD" val="&lt;Videos&gt;&lt;Video Name=&quot;FLV_294_1_00769.flv&quot; Position=&quot;1&quot; SlideID=&quot;294&quot;/&gt;&lt;/Videos&gt;&#10;"/>
  <p:tag name="MMPROD_NEXTUNIQUEID" val="10138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&gt;&lt;object type=&quot;10058&quot; unique_id=&quot;10042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043&quot;&gt;&lt;object type=&quot;10059&quot; unique_id=&quot;10044&quot;&gt;&lt;object type=&quot;10060&quot; unique_id=&quot;10046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47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object type=&quot;10058&quot; unique_id=&quot;10017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018&quot;&gt;&lt;object type=&quot;10059&quot; unique_id=&quot;10019&quot;&gt;&lt;object type=&quot;10060&quot; unique_id=&quot;10021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22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object type=&quot;10058&quot; unique_id=&quot;10011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012&quot;&gt;&lt;object type=&quot;10059&quot; unique_id=&quot;10013&quot;&gt;&lt;object type=&quot;10060&quot; unique_id=&quot;10015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16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object type=&quot;10058&quot; unique_id=&quot;10063&quot;&gt;&lt;property id=&quot;10201&quot; value=&quot;Question Group&quot;/&gt;&lt;property id=&quot;10202&quot; value=&quot;1&quot;/&gt;&lt;property id=&quot;10204&quot; value=&quot;-1&quot;/&gt;&lt;property id=&quot;10205&quot; value=&quot;10&quot;/&gt;&lt;object type=&quot;10064&quot; unique_id=&quot;10064&quot;&gt;&lt;object type=&quot;10059&quot; unique_id=&quot;10065&quot;&gt;&lt;object type=&quot;10060&quot; unique_id=&quot;10067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68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17328PHOTO" val="/9j/4AAQSkZJRgABAQAAAQABAAD/2wBDAAMCAgMCAgMDAwMEAwMEBQgFBQQEBQoHBwYIDAoMDAsKCwsNDhIQDQ4RDgsLEBYQERMUFRUVDA8XGBYUGBIUFRT/2wBDAQMEBAUEBQkFBQkUDQsNFBQUFBQUFBQUFBQUFBQUFBQUFBQUFBQUFBQUFBQUFBQUFBQUFBQUFBQUFBQUFBQUFBT/wAARCAUAB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oUR7tEEkcgKFvvdPY5pUikRsxEj5gJI9p6/yqtpkDRSy+WjnewJLY3n61cBkRJVlledQxALNx9MCvBdT2MFTdpP9R0qMq9CCcVFeW911Xkyzc2Ud/beUsgMcWFIaM/eBzxg1FLa+RGs0eyUZPHLYU/rTPKMNmRbutsm8Ej5uD+vWpEUSxna6EoANn3s/nWMYSpe7F6S+8wxGG+uQ5ZpJ7afqOURBntpbTEaiiws0SUSyP/DVd/NVypOSzVagjZGHk/uyVr0IRnSST0ucNLDxoVuRx95aX/EQNvuXdYo3ENWEnhaOdYI4kffUkNvJCSSkc+8VTjU/vJFEcIFc0+XmtJJ37FxvTkpRstbtPuiWN49uXY7C1Pht1iljny0fy0SRqdqLGoQCrENyIoFlO2eRa3vUdP3UvK56NKnTnKUoq7WrXqJDKqgTNGMo1Sb/ALWAFPlyqtMmtQLxWXJ+Sgqk9vPInlyuKzprlkp1LXRUacISU1a3b1H/AGaSJWDEu6mrtnvlhMdwC421nyKW5lzyKs2zK7wiCJkG6umu26alY3p82CvZaPRp9ddC75SSRl/P8tIxUMLGWWU3EhESJSHdP50E6yZBpY9OiJDxblxWNP3nea1/JFTg5yeijfXUsRxeSgEwjCbasW032nzpbgeU8JqvBGkSuzWgO81I9wHby1kXYEru5KdSKglrfc7o4apBqpFx5bOyXUuReWlxbZH7oGrMdiyxbntnxurPjtzNC24gndUsIjhjISGNCaynRlGWskcjoQq13Kskklv5ltLMxkPGhSRxUlmF2LIZwj7az/KjtdkyRkSM1W5Iig8wHYY6xiuWer3NU6UZc/Klyr8NizCkcEoOSmRUqByCXMRLmqTssaYiyIytXEQoACfu11RlJfHsOEvrEORxad7iGH/RsspDA1YtLsgHJCpmobvM7mSMASAU6C4h2mQeX+8Wrnae60vojWrD6vJSklZdizIXxFmSORyKXzhLO0h3IVeozE7Rx+YNh21I9xnM7OkYcVdNQj7jV0KFCEoupJ32JoZDE5GBwKWZRcRJJ5ZDhqrxuWcFB5cjVbeWKLKIhf5qISjGXJy3MalKHtOVp8vdFr7OY5EmYBCgoRwGlcoMoaqwyXGwymWP5BV6KRbq8bf1atFT5feaX/AN6lJRgo2tHS4+FYmVXMe8saR96Izz5wGpszRRuwk4LGpHT9yGkQHzRWcqm11e+xUVSnFwirW7EsvlrsmfKRhKtLAMvkBzJUdoqW22RgHMS1Qs7VLSKQ8pOi1rCScbLRo6p4SleCVrtmuMQsIWABAqSOGFWZykKROKrWsvn2ybvkSBau20SXNvh08uQ1KTjJybOp0VJN07XWmvfYIYDLEJZUYvuqSa2tlhKpFEJWWo55G3+Wkmx0WrEIP2NZII1jDCrgrxU1ucGsE4pWS3J0AEEQjJFxJVgQpvild8FBWfPJNatG6JFk1Km64jBGXIat1BzW1kzSjUkk4vW+xcgeBEVpH/AHpqZGikWOAJHLJtqpbIDFDK5xsapRcSSpHGEl8zFc8qWtk7oValOrCFm1bQfGoiu5IiSVZVZo3xsIPb160sUcZ87egkfGUKrtHTgD6UWqI5XcGLqDgsvT86fM1nsVo3kjkHIAUdB9e1Cl7FvR69u51qEacfZXWv5li2imuAWeI/dK7z0B96dJOHACgpIGUBudmfr61EEtpU3BAJyxCSfdyR65+8TVtCBeknb5YBLCVuhB646VlBtu3ToNQafK4pNfkwlQRLDHIIiYwSV80Nlj+GaOXBJfhYsl/LH3v502KZJ5ZHBHU/N5fYehFPEqTOUSTLsA37z0A59DW9rpc61CWH5rRfXYntkiRGjCJjAGCvoeetOKBt0kcQIAK7tu0j9ar5DSF2xhmxv27gvPvV7iFlxPEdxAxwuPyraEVz6J2fcKmElGDghsNudkkyCMEbV8xV3EEfSprbY0azMPPfClv4SCOmeOc1GhMFsiKS7k/vCG7/AF4qxZ4eOLgbkyVBbjGaKlO/wvYxpU6cVGUXrFP7yaaM/aVUovmpyB90YP1NPSN45XeTy2cgN83zY+lVpYlmmE65lc7lAKhh9easwxtCoL7EwAvmDpg+3tRSm4xcWlbyO6FK8vaWWv8AViSSO3WKNz5YMi84U559QKllkDjHmbELfIE+b+gNIsm+T93tlj2kL+XvipLNUWcmINH0A+Uf4ms076NGjpp1Y3W25IiSTQ/J8j9ivykj6EVIpBRGXHmIDkNjp680hgedmcIH2qB+8Yrj3yKacwoNvO3CEhuOfr96pjF7NESlTq3ukmuvX0J0jiuIxmM5DDJCirMfmJkCLenOSIv61WghlmkkCS+WgOSR1+npUybmmUxSPwpzvyw/StprkSaZhTjKcnNrXoWZrMtErOJQCMgMwXH6URRIgy8cckmBgMvP88U0uEtipMkmT36/rT4S8qsxDfKRkL1Gf0p+0vBJrQ6HG7bnH+vUeCryEk5jUE7Dj5fxptuqSM0kYU4wMbv8akDRMrAls7sE9sD6Ci3WPz2wAV3fL+4OPzqea0ZWen4E1aFKpCLaHxfvJV3FUiGQvy9T6VYLFQBHJEZAeFOOahkudjhdn7xjt/fLtAX2I9aa0EPmhWiiORgui8j6fSpdtLdiYOELpddPMsiUzSsCn7s/I+Om7v71KkSDCiKP5DzvXrn0pkEMig4wSeCx9O1PjRvLD+YhIxvO7dgj0q6cYw1bMVQcZcys/UlVULHpgMCVHUAfWnQS+ROGcSFGyB8wqu8YPlyq0jEjOCB0/CraRLCo3Asu7O70P5ZrSSjFM3q0YTs+pYlWC2fzd5jIxkfeJpiJAy/IqSdG5Wmyxo+5njQnBwUy1SRRwxY8rJbAGzO0fypQS5DnjB01vqxHJhmbMXmDB+bjv61MgQh4grIqYbt/9ekeQbSjg7cg/OvGfwpxnRfl2Yj3E8dz9aGrxs1qQrRtFR1/rUezBZCVUBfu429ealQxIHIKnLE4+lNmj8iQMBkgZC9zmpGVSo4G0YUD371CeysJ7WX/AA42ErPJlUX5RhiW6jsKIgY1fcEDZzwvC/iab9pMcjFMKAAOfX8KLeYS2mZd5csM4B7V0KHI3NLUXs1FOVt7epNE6yMdgXAAJP3TzVny1YZYh5hnKj6VXigEUU2UB44PcnPtUsVrukWQyP8ALxj1I+taSUZ632MZKN20xvllQTwBnPLVLuB3ggAspG7tilVMjKA7CcEHjHryah5jmbaSoPVSNx46YpRu1ZoIpWsieGMJEBG68k496mhDsMkADGc8cY71WKAO2wAy9QNvU5qaYDJK8Kg2sPU9x61lyKWxk0noSpvLh1ztI+bOOmKIzGjtI+dyA7frRDIojG4ADhDx2xTpCrBirkx9cAdMe9Vs+Uzlq+UYhBkyoBlyGJb2NLIpWSMQ7VlYZb5t3Ofek8sCNiGzICCfoD0pi3ZBMipjAJb1wD9KlRutGSoae6STLKuHDeY4IyoXbx3pIQA8hDsxByRwen+FSSTMzKpzg4wT3zTYlVWdYw25uSf7oHbFXe8dBp+6SmQNJtHRSCT3J70weXujjEe3IIOW6jvTX3tHudVd8kAhTnp9aaW8vgZ+TOUFRZrS4kulyFlEVwp6BW3KPqcVKFJSJx82wjOfr05qN3ST7seCMc7uaWK3VoS5OGzjP3v6021JqyLurcpNeOtyitwsqYVTu9ufao7cF5D/ABAHBZl46dqc6AHGwuVGOB6d6VHSMFUkCqTn5V704rl90a92NkSyTeapHDFTkkdsdageFXfIXyxtDlvT1p8T+XEfLG/JPzfdyTTLdy435wGJJX2+tCXLdInbWKEBSNsoRtIJdvbrmiaRI9xiT7wJLr3FRKYmxsP3cYU9OPf2p0knO0gb/Vegpv39EW481tSOP5WVjgcEbio/KnpJ5b+UOdvLY6CoEBEaEBmcgnPIGc9D1q1LvZsjAbaRj73Gacko2CUFG1iL7MgeYysGjYghT796RwEDRxfKWY4P3qV0cRlkwJiu4Y7j1ouLhcL+78zJLHHrR7y1QKNmmick5w2CCCQMDkiqq/OGYRhd/Tp19MZqRMKrNkqGAwAuCue+eaLa0JZgAGwSSeMnmk+VL3mD5bWkM+ztBeZ3Mq5yBzjGKJAtzJMC+M8c549MYqSVsjyyqxknn+LpUMT+W0kbP0GFz046dBTUo9VZlRa+aFktV3Fd4b0PYHNS3CC5ZUO3Cps8zaGHFRl0kfzEj65DDd3p215UJ2ghDz7KDzwKw5VOabIsnZyGyoiRBPLUBTge9LIEaLJQAtgZ3U4hbhAYcEcgEt3zUTeW4+6Q4OMc80/ZtO5XLK1oliE5XYDvCDDE+g7UrQrcICCVEZDqNg44qEEDy16Rnl1Zdx4+lNcJvk+QIGIOGXr/AFp80nLlFsrN6kqHzFdgAhI7tzUUrmeWMsDgLs+X5ulPa5jKNs6gYwF7fTrUUaCNgN+8AZLMu3FVF8rsyZwbcb6DzbrHKWQjJUZ9cCiSAC1DyDadwKquc496JX8uNljHBGe3P502W8E6MWjwqYUHG4Hj2oc27O17G66JbCK0ZA7yKPlJI4H1NB/0aN2I5JGQMYOahhSMyfKVwQcfL3pJJFIcnDkZAG0846dKHFVZe6FlzWV9SNE+Z28pSQcrs96kjsSwDkEDORG6enuDQyhdjBdiuBlclcfpTo7sXPBLHC5AXOM+maSgndLUyqRilzRt8+g0wrK/mpbiHpnLGmzRxRJEsiluCdwzSzqSo3b8sCAOwP40SMflGzcMYOR3q3FqylsdEHzQuhivuRvJQKAMBSw+X8cVCbN1gjUENOCMMV3AHNTxKrRSBk2EZJT7wquXhkBhXGwHl+fm/CqVlHltoebXpxf2vefTp6n5eRSpbOVcgStkCTa2Knnyrow2SZPDj5frmqs8jtPIjOzuMgErwM+mec1Lbyui7GwHByJCpxg18dWwcZOPLvuzw6Up1J6y5V01sr9Rc74lhd3O75s9jzU6IYmPlSmPkE7G5wKYsgeZFADnkEow49+aI7SMyzEmR8t2XceOvTiuqnTkoKSSut7mF6kKvOrLXpe3bcktCbe6ySJHzVq6C3Xl+WfKAqol0Fz5CNEgWpHAkdoGQ5jFZ2bleT1OmryVOZTTb6WBQ9vIk0kryy1YeQOp+SRHeq6+X92QByDVl5ijKgQR5at/ZqXwRWnUijg5TTnVlpZ6ENr5D3DpOSDtpwkKRNGM7FWnh5YdqNEJKSGHyER24cmp55U5KL1j+pdKlUTVOCs2t/JFqEtK0nmOH2tToc3LsZOCBTMjKgvsfFId0KzRrKJRtrBxUvek/l5HRh1UvJWtFfiy4FHkkEnZSvEJYYdnmRZNU4ylvCZEErhqtpqLOhR3zGBWkIznaMXcudXmnadk97smRxbyiSZFfcKashWU5xGjClhAD4GJJM1aEKSK0z/IHat40+aV5Wv5DkvaRi4t827v9xJD8gZgd+9qiis38hJGQb0Wo3uCylgN53Vb86584QOixgitHRdOfNHS/wCgmnP33NRUbaLuWIwiR4U75M1K8IgychIy1UpBKjovlSRgmp3k850kaTO01KptdVZ9zaSi4udRvXt1RZmuoW8u2ZX8sinQs0sXl+ZJ5tV1nWchZYwHUVMWLIjBPMAapcea1tkONP2rcpNJeRJbtFA+FcumamufMEWGHljdUTFNm7JgkJqWzk2b4wn7wCtacru8o3cR0o1vbpwTcVvfsPM9tYoVLy3LsaltgFhCbIxuaq7qso2qgDgVNkrKsyybCKai7Od9ex6cKsddU43s7kqq4hIWXeY1qV5GuWj8neIyKhglbJUjzJwauNG6RMojGVFZqNSFpWOWdOLqpQlougsZTzpEJEkuKXyz9imiBKHdT7W4RbiSM74wi1EiF1TzB5hzWqdtUtjtqwhU96Mrf5l28j8t2UoHQU8QC3uEYdJmpRMbzzQExPA1PhuWiu0hnfgNW0Kk3G1rPqcitZq91dP0sMhxIqCLZGCtaD3Ec1tFHMShiaszSQxg2fJE6vWnDKm/zCmeKwqW9qovoduEjTUOfl1Y9IUmmcE4MlNjeBjOweXzA1OyI1jBxb4emROiIJNhHFaJPmbZlKNRytBrfr0JInaZzFEBF5ZqwkQQLHcGSMIKrojrczKEuYPmp8JBA2QJiWujRu0jqjFQblJ6X/UmCNctGfmT5atI/klPIDmFBUbs1u2FkmwGqum4zLiOYooqXHmVk9EY1Kc7vzu/8jRRD9n27HDlqA5eIMpCeQ1RygzKgYgVKkRhcSvEdgqqeis3dFYb2lJ2a0W3oTJ5WzegV95qzFuSXexkzVO2UK77SJYg1WY7hmlUB+C1RC6TSN6UZyl7y3/Md5jvcRqSY1WrEP2YXJb995rCorabc6RSHZ81LMw8mPzCUeJajlldpuxaoWtUSV9U11LUM2LaQSSF5MBlO3d5TEY4xVh0ihlzI/loSqEhfvZAznvVWEedNgHZcHgRBdxIHck1YDiWRoQ5MgPBClcEep6UJO92aaqL1d30e45nSOeMQyeWQSRjKjirVy2+RJ98jOoGVDDg/wCFU5bZDILhj5iED93u3H68dqdFKiOJJIzhlO0Ixbj6da0mrLSRrTjUnRjzJXulddO5amtz5rEofLZtxDdCDT0+SMpECNrD1bI+ntUKTbJFVoniG0vksWJIHTpVx12qpB3SFRn+E8dicUlUm35CnVjzOLf9bXGedFNkGQ+YjFh+7ZgTj3q3bsPJ3eYN+0hn4yD2AzUEJGwxNFEApGZBIWwB606OZfLcyRvIA3G3GDz1xVKScb2OVQhSg3JaN9NyVY9iZMg87AHK9atzNGQoYuQMBRuGTTGDQlTJt2HO1RIGP9KYjeYCsQ+4OR64/OpinN+8i6k+RRkmmn2f9akltctMjqBs2MVQM24nA7YqeGX5OOZDgKEiPB96jtCqndJaSvIM8jCj+lS7EdmZd8c/3t4UZHtwaGunYqMm5Ra0b39OxYRVRXWSIROTgukjMMmmlFt5YDJl4zGcbc/eBomuJfJQDEQ6tKy7ckexpjSO2Y5fkdSZEI+b8OlOn62HVoxjNK2m5YwTEyuj8YYZzk/U1Kpjnt/nlUvwF8lfugflUcYdWjdhEkueAGLO31pyN886kkncMBumAK6UlOyNpRcIWbtdlmI703JJJHg4LcZqxHPhUVHO4N1549+aqQlI2ZWjJDcnfH37YNWIneTJ8pHIOAUU9D+NJ6Oy2/MxUuVKKs15luCBWmaUbQcfN5XzZz3xSugh3GPMaKpB2t+v1qFQ9v8AfIjjxwOMn9aXzS0RwjsOhXyzjn1q0nKNnsS1O/KrW/zHnYkyOxYsGxmWQYqaaPex+eQyLjHzdKiVkltUQ5LkZYbSuCPenwttjyUyUGC/r+PWm4q9rm/s0vem9vQeZdl2hMmeDlRntUsRdEZomywUHGehPtio45Z0XDRLGxY4I7g1an+VChdSu0Fieo+lDgmkKDfLdK1+/UlFt5a7h0ABwnTJ9acI5Io0V+Az5yPSq1s6+aVY/PjC/KFPH0qSFZVVmEjMoYth2Nc7i0rS3MpTbXLJ2b7k8mS8YRECAEsGXoPXg06F0ZysQCY6Y/i+maZHcIcE4ZySBjoP5U55xAgAz0B745rppppK6M+ZaqOrQpLRqYyQcgYKEZH1qeIv5QU4fAG7d/Sq0tyryKEjlzyCVUbfzNW4pY4+AcA4+hx9BVaqL0KlJKOqsKNqxqF3MgOCfw5zmnLA8iDkbMkbU96apZd4coyEcAZ4J9qesjMMu3lKMYYL6UlFr3jNu2o/7NEu1Yz5eCQSO9TbZBIMMY488srelQxSRpzvbj58FStORC29hgB24LfN19qIzk5crZzzcnZEzsXbY5YjOeSMEY+lR2/+syocluCC3p6VLbS5URNDk5PJc9fXFNkfyJFORnOQKbbTs9SeayasTyKLcswAw6jOctzmnqgKtKy/cXC/LUEsjSIVGSAV4Hy1IzmVNy9WBBJXkKO1TKyirLci2mgsLFo9w/duw5+Xd8v4U2cqjghiNvIHOMinuyeTvxjGQuM80yGRZCMxg59W6Z+lCTjHRbkq61S0JJyigPk5GB+dCudr7ecAD6U8cuVkXeCc8dhmkmcQv8g8tOeD3FLXmStch7qwjtj5R1kHz4bnB9KNxETxxsCRyS3oevWkDYUkH93uzj0yKIZV8wKSUClWBGeR3qrR5bDt7pMg8uOMbvVtvp70toVkCgEkE7WJ7gVMWjaJ2R2BUbhn5s5FQMyRw7gAW7nnqai/u8qM07qyHMree24B1GNg7LnjjNSFVmyuP3kQ2g/TtUKSGR84ITGFIA4I9qdLJ+5facbidzFerHrS1vdE9mJCfsrYPDHg+386jEbZbc25SMn2P4Um4OG2dByx9AO9LHPu+fcAqnqVK5ArRKW9y4p/EI26IlkAAHzD1I9eakdw6hlUnH3l98dRTpZtyMSdyAkbj1PHGKqzjcYuWGSRw20A8dcVKaTTluCd2rlhU2AfNuHIwf5VCkQhUID5eclAM4xSs6RzecucZOM/NnBp88mxY5BnaSNyluhAzmqcraoqLexFcBcn5CpxnI64z1pUIKuoyOMluc/lTbhvOkWQ4ygwM+/0xTFAnL5OOQWGOg9aqN+Vs1V+W7Hkt5mTyVbGMD7oNLM/zJJGTlTjjGCM9Kc5VNvPAAPfnFRgIqA43qTnO3tmlOOzFpo2ETrL8rKPNQ5UbiMc+1K6oisVJ+Q/Nj1Paq87mQkqPkEmwkjrx1zTkljdGWJj5oTq2duQPWnZ31ejHbW5aQEkxiTBIH8IzTSDBJIfNJByp+UdTUEZ8na7PyAFZie/tT5mAbJA5Odzd6mULa3Jmkt2WEdSpjkYHjgHtVQxxRRNGTvOc43ccd+KTzP3bNEc5w309uakKGdNhxtAGCeef0pwSV7hCKW/zFKxIzAFl4AGB94+op5RhFGGYfM+7uuRTQv77IH+rG3/AOuPTNPaYPO6uf3aqWK7h/TmpXKpbCaS2GW0bwIDgLn8hj0FDTCR064A3bjnrS/a9qk53KTgADoB+tRo0asqDODnncTitWm1oi9WuawsASKEpLzLkAgZ6dugqRZEy0ZJBUfdZuaryH9/uyEKHABzkgd6f5qpbkJGZJCeu48n61m1JvVku+snqLCBKGA5wThuO1Ryxx5AJGCOfm9aVZvs3lbgVY84B6jv2oa5DybwoZcjb04/IZqbrmd/vK5teZETO/nrGQMZBBHy8CrEwKKwRyAcZDHqPwqszKzlxHvPXcy8jPpT5GiiTAJaQYOOeuPUVVnHfqSoy5tdmI1qkRD8fMNyjn+dPRIPK81GDZPzjcc81BcXjokYEb4HBG4ZyaktlJiIJMSZwxccg+1Zx53G70NmpKKbdhpMe5hbOWzk7eVIH1NSbNyjaPJjwCB70piVHDDG8nhjnNQok8sbfPic5APt+NSnK3MtiIXs79C0YlkUkHBjIJwobmqsjJy6yNuxt5yufwqQuJ7ZI8lcEYbsSOxAqlJJuMRaLanmYwCf/wBda0056y2HDmbu9ESwxhzhCSCRn8KbcBI5TIqOQGAyzbcGpp3V9se8bFwR95aPtAJyHQRj5QFz0/Kjleljhqr2l43sj8sW0wwvM8cglIbIj3Bjn165qX7TcS5XPlxkDovOPbNZsMAe4COAI9uSwjGSw9xzW0jhkiVEEcagEn7x4PSvnZv2LjOau3ZHzNCrSr3s1G17p33WxVUiEMF+/LjlF6+xxTz+5XaQInIAWM9M1OYIx84UPImV+VegBzULOm1AuOoI/i4/PNdPMpQvF6f1Y2UKrcoQekVfyt3L1pL9ljbbmOQis2betyjBsiQVNDcRJMWn2SI1OinhidogVMW+uOkoqTlKOpqnGrRUuZKTVlfoO8xpUkdowGjqSMCXcfMjIJpltcDe6QoIBmpPKkjkBkkiQu1bXdOSaT5SaM6sqblN8z2t5Infyi6Q+WY9y1BYDfBIiICiLVnabNgfKhOBUVkWmZoJCIndKTlFe/a6ZvTqqlXSbd7J/fsS2yBZNqzhENT42I0KyEu9ZzxyR/uo3SXa1S3M5SSN15kcUlGVSN7po9JVYNSpJq71d+25owyOk0TLISQ1KZZGd3EiCQGqyGRXkkBxJmrQtoXtoJFd3YNTpKMIWva5kp0/aJzSaeyf4Et1A1tNuT5vLNSW0kW8nkyZpJkZHdlzG26pYDHHJzIEGKyVWUFote56L5eRU7JPuFvay2hDF1GwU83jbdkKZ8s1HGQ8bpDKd+yrs1tCQjyFnO2t4Sk/jd2cNenShpTS1fQR0ech18xINtObakIyBGEpIRK0WyOQIGFOmgjdNgkHlhq6Eo8iVzS0laUbW0Vn0HPP9mllbMRgZqLNTKj7ioQyUrrGrxA/MjClt9ORnkW3k7UPTWW7MuaU6nNCSfK7WRZlKRuApw5NPt8WzGYoA4emwIxuTG23OaakbMiLnlBWdJ6vl2W/oejOpOMZTi/e0SXmWpJS0zFSIkpXBZoSsgknVahhtXjmcAjpU0Vq5Ft5W+N1atHBRd4y/wCGM4Rm7xVm99SVYXW5XIAQCpIZo7YqGlkMIeodrI6jyl+VqltssMvkR5ppLV62Xc5VUlTqRjBXbdr+XUnaUb8kiTmrTxvKhgWQRbXqGHHm+X8rvmpCgh3NMGOBVXVubbqd0Y1IJxk7q4JD9gmxA5CNVh13u4H+tIpkSFlDyyHO2raJGiMy/vI1FVKSk1KTd32Mp2pWi0lF62fcZDdbLMJKgjkL1abfZqYW+eQCq37rewkTnNSOhZ3DSMQkdZeye8j1cPUi6Tm9tflYkkh86TzcmKFqmRHUySK5wVpqQSzF1l/eDNPuZorjKxlTlauUm0qa2Wp5inGpUcndX0didrqaW1jcyh9iVJ5xk8lmKoXahMG1WUnG1qYsOyNVTykfNVScOb3tGdkrcsYtNW79SRJg8wZk8tGq2kD+Yw+0YFVJLeQXKgbeGqVBFeWj+by6Gpq1FF2sKMHNSi5O6u7Mc/n2F2kUxQ5iq0kYzHKhxuFRKB5Rilz5SJSxp5sEO7JdFpuLlHez7GkfepctNve2vctW07DzFiePLCplxE0eGVNxqvChCSLCAJKuLayywrHKchWpW9lGNrWb6nQlJR5W9dmPeETzAkyIgen48sAM+VFVYonmhtoWGJQKuQeUtmssLuSy1o2l7snoZv2zpRcVZWGwxQXMuFIAVgVkGVJzz27VZtbg3Ms/mPgsu19rcE+uOKgSY2zrtJwArfe6A+3WrD28Uh2mRN4B3uvUE+1W5uMXHobWqezTbvL/AIPYciwpcYE5DqTlA3JHpmnwyOrlVk3jnbI0gzj07UxLIQyqLYl3UjcExHnPTrTkhMsx24uApAJkUYyTism01FuW5vh5VIydOaut97K3YEXdcHyXbCgjBZup61cDGWNo5pRAN+dzscce9JFDLBbGEFwWw+5W2geoFSRZuJMO74wp8t2GeDXRJKTUbaLqedOr+9UYx3/QkjI2TSs6bGx/FwcHsRSJE7uPLHz8scYz+Ge1QbVZ5IjAvCjLKo6549qsW+BMIjlxuA+9tIz0qJUnC9yU6qdr2fa19CTLJ9wgyDO6MtyBU8OUP+sEZIw4Lev60yHAEiqiOittaT7pyaljjMk5Veu0klvb3qYqotGjrtCrZT0J0G9c5xHngo3f/Clt1+z4kYxgn5QQ24cetNS3Q7v3jZZcf6zd09sVNbJLLkNGU2YEY79OT1puTTevqNKUI3itnba5MH8oYjcZLdGx+lL5jxygoQYivJZgpB9OKjj5s1YvsIY8HpJj6Cp3Ae3wcbuCwEYYj8aqN4vlitDvlUpyvr72l/QZDE+8F5fKlyMkt1FDxyAncIzIzDGyQ9PcYqfcPK2TI7lcFZAvOB65p8kwCuySZJyFMqlef5VpGc4y1Rxupye62tevX5CpD50pBZehJ+UdqmfaluvloAWxgjP8s1EFSUKxkw+BkRdvzqSO32FGR2CbiCfMHSqckmnpfzFRtvUt7vfYdMInRJWTMoXaI9owPzxVuB5Us0LOIyw2ndJwc+1QGEBVRmZtx+UyNx+fNWYVYv5fmZCMSQrBgPqMUOXNrJr5FVXTV+tyYH5FfJxyD/CARTAxiVHQueQvy/8A1smlTc0jbuEyGwvY/jSeWJHG3DqV6leuPpSSio2fUiUGopN7/guwkktz9nZG2bGy+R82c9uamdUklSVYxlQAw4qHbvlUhEcAZAdduMdqlkiYyJkKImwFXcO1JrljGwlyR11Vu5LwkrTEASdsHnFWElclfk3D1C/d/WqrkKwLfLgAEDHP0xVgIHCbSIwGyRxWzk3rJXHWnTm1F6v8iRVW5H7sK8uT8rMMj86fHF5MQDTbmUHcvYEUyOJ5Jd5ZQCeGB56elStbtvbzUOAcnHcH9KuN5Sun8jBpr3Yv+vIC8s8X7gAqpznPXjmpbdiJIs7mIORtbrTJIfsyjyiI0TkZ6An6GpWuhNEknyhMHnnOfYdarnlL3baClzNJdGJ9mw0k0pIeQggFh8v0qxuXyg25z7elQwkNv8xwVJ4/hz+dPiCxgBD8i8nJOfyqH7qZLkrXkSMCclQXx1z8vWpJtsroUxvwApLcZHUUkKn/AJav+77L6mgfuolAA+UcjPXP1pRjzK5jFqSuiTHJPMbL83Hzc06FT5hkdwNq87u+B2pkobJ+TOzGR6UiEK6qsipvG/JAzz+dXF+6/MhbN3JXUu6tnIJB/OleN5GwUBc8g7hyBTFGZsnhs53dqmE0kOzBJVOoKjnPvWV9rMh90OfKbRsBfaf4qWLGwheBjGB2wKkmUqisMku4YD0zUZUpMWAxuAz+FVCehEXo7jw0ZVgxwwG0de3+NEQMkbtg4yco3ykAe9Mj2SvvALkDI+tIsHz73JY5JOf1NTLRqVyJ+7qiSU7oAUJAAHOfXtTWhCRqTnzGxjK8Yx61LIyKhZlL7ABtC/lSxQbDvZ9u4ANtbgEemaIyv7xPN1QkSZ43bQSCPY1K4CFTsw3BLH5cUrw7FHKnPLZ9Kqhgu1E3NgMxBzkgdqrSTGlzasmIBZAAMhcj2OahcYkkXoARk1YZPKO9l27hgkH1NNaNiOHCr2ByxPvRolZD0tYadog3KeezAHAbrUUZ83ezMQWAcqRtIzye9TRwgBgwPTOPUjpSSJvcMow21VJOPvUJ2WqsJWQ9VMjiMEZwME/3fSmzWzIzb8tvI4PQGmJIPtMQPzfNyfb1q20wOCMAk7QC3WpfZiu4vUpKojV2kGAQcDdTmjd4cqQdwwQ2MkYp8kTgbmVgAS2cjn6c03fhfM8wO4xldvQfWltqCbWpEsQbG8nJ4IHSoZEK/LgAHJJDFTn3q20TAqygOHAySw4z7UwpsZRncGztBrRyurJm/PpoyAbhEPNUZIHP3hzQhZJGRiWGCwVWCgYpVi+RTnpkHPqKcy5dQ3RWORxyazs9bkyfvBsMEDonRuwxUckZdDuAAB+XPr7URNujJGNuM8+oqS2Y/MOCMEgYHBrf3adn1NPh9RPJ+0SssiZAXIzg5NJAuxgJwSq/KOnXPtSnebddw5YjJ+7+FCW2XfEjKB8xXtWWut2TdPRslEbiJQinjoS/TH1qF5uAZWG8D5VUf4VKlwoAQHlTj7w/rUcsa3RB2hmHGGXoM+uaqO4le9xjq8QMhxtbIZdvJyaSKRpoUIwhHr2xx3pUDAOJAmz68/lUkaYjXfnK42t6+2KubjBWa1fUtyUVruQ7gkhBwOcAnHWnmPC4xvJ5PuaEicSEvgbiSRu6AmmhRkKCU54HBpK6g9Rxk5K6YotznI+Q4PIyxP1phlDBEHADYJ3FRUit5beW7eWckBgvGKWNEgwMF+RjPy5zWUafWTM46NtoWZWaTK7gfug7ugpgjMUcp2nJ5z7j1olUbdwwQOoHrTY4pFXgb9y4wcdPxppv4R87Udh0PKAtnONoODUWwwzjfIFPI5bvSq4hUgnLE9D2/KnSr9otmkZi3lDKcHJPoa0b2U1oOScrOWiAK5u3VNoUthjsz29akLHYoByrcMxPT6Cqy+blVkcxlVAwq9zTkQptaTBKtj5acVfZ/IzVWKaihLhMBokXaNgIkLHkj1pIkxCjB1Vx95h/9epnll8noBg7ePlzn8DTGiZYWZmO8MAOnSsY6K3mbNvlsyFlRn/1ysR83DDP6UgiBVmIxt+YnjOajeJWmYqFjfAHbP44FTmRUUqWGMdT047Vo3FaxZpFuybC6DSOmEw8Q25PQ5qGaAqwcxl1BzlF+6R6jNTyM8ixh/vdMH5gfftURhMcjRn7jNkKO4FNprc5pyUIqUluflvBbR2yFoCTjG4eWVP1zmkc232gLJtyxBAZi3OfTpUOFw0xcAhz87Lzx2xmrqSEIFJO+XkSMxxj2FfIpylG8ovmXY+VxGBnBOcYpO1+l36ruxWk+xs88ZCRHdvAXbj6YpjWQV7SQuMopEZHUg+5ojCojBOXjX+8NjGrTRb4XMs+wbgPxP0raMXGK11X5/5nqYOk5QlUacVL7rdUvUq7sW6qoJLNUyWpWGJi6AwyVG+BG8WRHtFTeTLbQpGwd4ytdUYNw5np5nmVJ0p1nClH3dPv6jljgsyZCmMim2swm82LPyCnI9vO55jfNAcJCIwh3xNWMlOatZ/LsbynUjBwa5Umhvkb4naJxvAqRLeNUaNMOc0jzQfKwYhEWnxXDQpBKzgeY1RNVXFQhHR7HZFU69VKm02kk/MZFA73KzOBhaspbo37tZFR81FFtKNGm4EVb8tTLskSRCFp+9CCUUubrcylUVOTppJ62v3RBErXCB/KUR1J5qpCckpsFL9paVoVPmcNRJdyF9vIIrojNVknCyXkeZV5otygrvZF5ZuUTyAZRSwwpCVjafLk1XeUXixTYzJHV+zkieLzFfBBrFRk4csu59OqE6vJGotlv52FkQQyASIkkm6kjiCqJo0HmUryAzoixjzUNNnuES8iXCoFFNrkkopeZFTDzhBygk10sT2aCZTdSF8basHeY0dvLck1WEguUlJmJRRSqXuJrdZOgatYUr3lfc5l7RcsU9Xpp3HRRkxMU8ohRV6Fntk80yb5wKhdR/x7g8IKnuZy+9BlIxUrVWve/wCSO3D4FU1KpJrfddxIGWSCSdHjJ20+2mcwsWK71anIB5MEkbkKtT28puoljy7qKuEbQbtodDpyqSSm7NbeYt7vsrITSyJIUap33PbsEjEceKrIoGYU+eJhV1dq2ILg+XC1TKUmlK2rMoQftZTlKyat6W3IorZIbb9+TskNS2rt5pWUb0JqOeXO3zo5BGDVmbbAhjGRzXRS/hNSerOSnGpzKaVknp+ZI7pDMcxxxSBasLCWQuhOHeqL3sbySElPmqbdE/mGR0d6ys3FeR7PtIyT5XdvT8B6eYqQyOgElXII/OAVeM1Bv3IscMeIwatQspeReHdRVObcVbdnBTpOck7qVn17Cw2riZ1SP90TSxxyJMGSMRuhpzBpCrO4MaNVmQFUMkW1EQVUpSgld6voelKjGdLkjJJN3+4QDEH2dJY40kFFtbI7nfIUBWm200czx+aZkuBRHES8gcCNxLWrk0pPZnHVhKioqKT7l6MF0UoNhRqdKfJVCojyKaLk+chRyRVW3u/KVEW2kj21nGE5pJHXXq81Nw5HfuzUSYIgAIjkApscghGZS+9qgEk1zGpi/eRo9W32qgDSbCzVShy7mMeaqm4qzS/4cbDGkCeZ5gdw1XHxI6tmSOdRVURCUu3zg5qQ3Qt9+I0dBTcZT96O50uShbltby9C1Ft2s00pSRRQ8xcRxI/mRhaCeqjmBHqwkAmwCkuCtVZuFpoUqt5Wp7/1cfYNIPLKrgxiiNSnyxgHmomvZ2kSFkMYzR85uAiIXdXqYwlzXasjR1J2VlaxqI6GSO5kAM4UR7l+4fT8qjjtluWyUUkbQPm4DHk46GqsUgBAhkHl5q+4lTyiTIJDIAdrdB2zxRGMoS5ndkUpOau1axaQmNY0ccHJH7zpg+ppkTp9lkRIhHlseZ3cA5ycelNM5ULFPF1YYdc/dHvjrTkmQZMaPsGM59cdMVqqevvLzNZtxjF7f5epajkLyRFd5wQCdvr702e3liuYWiI8wAqfYHnPNNijETnareYQApK/dOOvP3qkXKmMs8j7WJPvkUpRlG7ig1nJWVu78+v4D2CySKY3AAJ3S7duePSpIk3vI4eOR0YEE4+UUqEzuRHbtnaOUbaMY7gjrTraed2X90HQgsQ+O3XHSqjzS3WppRhD2re99L9Pl5jZQQ5jhkV92GI9W+tX4N1tMW2EJt4+U9+tM89J92Q4yRiN1VRn8KbC6yPKZ3mPkqDhVCg59Oe1JVOa8YrYzqqp7ZqKuu/oXUkCSANtDKuW2YY80sK5YlgCmcAttw2aruyBF2RjYM7ZJM9akhYlEOR65i+bP0BrRQcYXa1f5lzbcoqN0+pIArSszS/dyBH5gXp2AqQMBulxJHyCsndR71Gsg5LITjJYP1NWIriR9yGMBONp444+tU03uhU3CnLXWUtEPLF0Ul9hXrhuaezGREjcbyWCht3JHvRHi3hiWIFz5gJdW4zSujOSjRNgEnIYfpWMLpuy0Ram1rJKy7b3HSQsSdvABwp+7z9KmYsYwHGd6HPsfoagVwfLw7xopBO9eeKsST7twz5eDuB+9nPb/ZptuerWxvVleCdr/r2J0DhEUfcAwp78evFOQNIWKyNG+eOvP14qKC4VSSxZyQBlm/xFTNJFNEFLhlBBATt+JNax5rWS1MabU0oJJ9/+ASTXEglCmQB+A3yhsk+nehGMMyqckcH71Oi/0e3/AHIKkMCSDkmhlZn894iI+uO+ahv3rpbnPiFOKcUuu5M0auSWlYAYyE//AFU+CU5wm9lA+96Z9hTk8lNir52WyAVqVAuNzA7pMkDzNp4qlFOPMi6c3NarQTzlifCp5owQd2P64qWGWaFw/mhh3jGMAH8zVVXO45XryqkbsfzqdJlCCPCFgTuG3bwOnpW8YNrfUqpCN0rXZOpKwHYFQFgCX+aprdnB3blIIJ+SoYsLCRCURv8AZpo3RRByDuXJ+8VyKlR113JUVa7sS26+aXIBaNeV9N3rUqFTuDjPQbwO/p2psl0y4V1CZGVRPm/HNNH+kqI2yxJAVfTHc0TTte+hmk2rvZlnZsmA8seWD94tuBI9PSpeJVQkbG7+wFVI5mih8kfe3bRu/wDr1YRC0bLINhODywYVEOZboykmtHqOGGIEhV8nAx0zSxKodlcHdnIG0kD6U15VjkCEAucYwvP5UQyGNzvclgfmz8oP0FdPLKzl0Er62LqTh5AQjZ3AZLcZoQxlxLtHmEYOOvHam25O8FSBuO/A7/nVeQ7mf5XEZILD39qSha/KZKOrRceTzXAfG7OQOaWNcvkjGDk4z/jUFtcCRGWOLbt++N27I71aiuQwHyhT1A7gY71PMpRvy7Gb8kMll2DcOgyDnrzTFTA5x7H0xSSTCSKRjkZIAGOKS33mM7comc/f2/0qbQastwcVbsyZY+MjncAcMvPNPeVjE4QZ65Jb7uKQq82SRyAMfNu701No/dDlyCS3YAHuaqKurma11ZKkrtIFaT92SMAL2qZl8tjuPyD5vxz0qDYvnkHqpI+9T0lBcLxkYIx3NYRi4u6M7WYgmO5sknAJBHUEdqlWfzSSRmQYIqN1ZplD87iBT3wkyKME7gA3pWr1Jk29kNbe7bZCQAQfvDA/Cle2MZ3NIHBXg7ehqTewyCQr/dBPqD1qtfOiyAGX5yQf7ucGpsEb3t0HpMpUOSGH3fvDtTbgoJYmYgyL8yH6dqfHNFGVUZYA5z6E0syx3EbSIP3gGCDnrmhpytZlvdCwRxSbpCmd7HGPemqiC5UYzyRj3B96jik8pSqjGM7duOKts42hnz0GG96dmpNJWJd07IYkRkjZT8/zll9VbNRXMeMk8g8E+pFSyyeZEobIBIyB3xQZSk6EcRgBQB2z2puIldFbzIwFwo8wKqnGemKaoLOhDMArfd4/wqeZPPDOMcDAHsKquxBIBOMAKa0gnbRG0btaExU5YoMLvK8t1P0qKT93OwZN/TA3VYt59scsZ++zHg9+Khk7KygcAqdxbgdqy95t6kq+zI5EEkJRRhck59KQI7D5SNgJyWx2qSUhlGR9xQcfe71JFKqgbiFTJHTr/wDrqto2kaN+7qQ5ES54bBGKWWQRou0YLA/KBnPrzU7qkis0eA2SfpVGVM3Kt8x2AAE4I59KIxUlsOCT1HRhHbDwvkEbS36VKwcsMMQwI5IAGBTPlkdwpOe+c8HHbmnI/wA2DjOdozSavYp+Y67HmuCdrKDgcDr9ahhLKA0mMtgAc9BUzggqztgDGN3QkfSnpcoEdyh3RnaMcA59KE242tci+lrEc8iyRxqrcjtgt096cseQ3zfMAW5A5Ap7y4Ub23uRlT6flTPP4bBADZYk+9EXOMbC5mkkkImJo2aQBskZ+WkMQmVSmflbBG7rUNu4MgQSFQGyBt5zVmdFSUSYwRyQOc+pqFF31buhLm1iVpZxGFUZEiKMoBx+dJHJjeHbDdQNx6/WrOFljBCnB5bkrUK+Wsm9U2/KenqPrW6mluaqz3RG7rKSyAHgE+vFEaLc/LgcqSerdPWlnbepLOVbPJCjj61DBI6u26ZgMcDaGyD71Dcp38g5ZON29iaQsqnytpdgDlm7dzikTdGwkU7zg5A7CgA+b5jSEeWNvyKOfam/aQzkhGg3AH52HODSTSXmZxcUvhCKWZVdmb910AC7jUkiebGnDCMgZNQlHwBwWzk4bqM1M0rQModSqDAVl+bA9Kz9nKMuZPQ0el+ValeBQsjFywAOI/m5P1p0hlim2oc7uSPSnTXETrIAB6r8v+FPthwyoDkKcsz1Sdm5WG+bWVrKwsBBUPtPIySF7gVG6DcJBgyOQQX7DvUOAI12/O6EEMflA/KrM0BuURonPzYwB/iarmT1uYym2mj8oS7yuqKFeFuPLCjj3+ta0G1ISJHJCMAQy8Lz2qg98NRSHzE2Sxnly3X644zUsX7xlDyycf8ALPnHH0r5uFOrJxle1nqeFTjHWd3JdE90/P8AyJ45XDqI3L25YnO0d+3SmGSFbwW0jgFjv2bRyfeo0WV0V2cgYwH+9tNJeyBvs4bBkSatK0Yzabdn0+Qq1W1NKnZPz/yI3a5k1KaFY2NuDWpMqphjF5khWqyGKCGMrL5uBVdnNneMDkFTUzqKVu1rGNGpCnH2l3J9b9C9FbQvKHLYc09GMUjj5VwtQeal4LVzbiR4xVhGWSDAjW4h3UOu1G0W7banoe3df3Jta9V6DtPsEeEOI4xIzUoW3jkjZJQUSoVkitgWjyEIq7AjCILEI9iVpGvO929Ht6GOFpwpy5qas47+YqQiSBi2UcUsKCSMXIz54NJbziRcFElGantmj8k28Zk83NYzlzNyS3N6UqSnKUo3fb1HowmQ7hKZab5McCAvJjatRrMiYBQ4zUr3GxHgkReFq6NKVJcsdEzKrXpK82rNW07E6EKijmMsKsQwIYEKRnylFUktopYUIGwZrRaQG23o82IxUzg7NQvr3OuGK5ldrQr+SX3yLmWrEMkcsIUqE3VBP5oZZBAQjmrEcckMTtzGjGi8oWbvp26lUakowlduz3HW0Tozb0UZqe0k+87Hzvmp0MZ8rNwkjNTYd81zHEieXcCumKdaPvPlfU5aCqxrqp02t3EmKZCAbxuqWZ1doYVhVYmSo7IPDaxiRwsgFW4xlxszy1N+zt7t+2p3U5zfM5Pzt5lhps3MoRN8TNVRdk/lS8CJxVreXcbv3coWm2yoqKJE8va1Zp+zje+4T/f1IN3Vuq+8kW2SeNfJ2uStCXYihwR5aMKe8j2xgITG00efLFDGIg/l7quMbySvodlSPJ7re3XvcsJGRFDHHASzVJFIhmCPCX4pIr1Xibb5hcU0I0DB0djEz1tBXVpLXocdWtyfDqrL7m7DkZJriRp4ypY1amRJYtyRrIAajiARmIGI8VNHFI6s4ynzVLmm00mdsYfCqbfK30GwjLLO+6NTDVxF8uNoo0H701TKS+dA79DT4GS58nKkPIau0XJSbsypKEHZtJvsaTypsLojZapY2MUUkPyRlTWes4jaHYjJl6m4cPnMeWohFT66XMW1G606JfcW2hFw6usiPhaki8pZnEiCIFqjjXGEYk/NT47cWgEMrZBWtOblbbWjJVSCSS1tqOitBNA8kMYABqybaGLyRLlwDUMzoEaJnyVFWFJaTIQeXik5uUmk9Df6xKpK0EkxYWg+TyI0gLLU1tCLfKzbxtkqqlxtmRFjEabamhKSo7IElQrVKoknF3+ZjCp7Op+8a5lpoXG8uODzQMbRUkUak4KIUIqBbnfAJGgAOaLthO7ASpFKpqYNxVktLnUsRGSUJpK3buS+UsTfJtkcmrez94X++4Wq7y7vJYxoGYVYhuEml8kbgZlraScvs2RjRpLnc1e3ZCQMHRsBI0jarNsAkS/Ifmaqm4ReZE4DnfViGUQyJj/Xk1yuUpPlb0XQ0gpKPLL4bkkEJuUDGSOCVatI43iNoxIQoJC/MCw7jmqMNw9puITy5WWrjOHVW8sjBGMttLAeuBXYm9HLY7Y+zUOVWXoW4Y4rxfLk3iUtjnsR7ZPFMIS2CodjksCdrbiPU8Conu44tSysgACEOB2J6E0xboRohkJGcqZE++fpntSTTepjB8zab2/rcvoysAsTl9pB3NnPX+VWZcNOANp2qFAGeW/KstfLF0qwgMGYBhLjzAe44xxV9rmMGQq4HO0hM/rg9attwS5He50qo3zRTVvP/Isq/wC4MnKSKw2ymMtjH5U+FXaGJXMY3na2flIIPbrVH7VvhMcsnK4AJ7HsaUXxZ0l8qJyx/wBb5ZbBHuKyUXrJ6szpYiFNyjHft0NaW4hjmEM/yvDICSqnkD1xUlpOPN+4uwc/Kwzz7Vl/bnctMPvuAz4ZsHB9KnF6ZYwZDJAB9/5QoH070uV8vuIPrE5Si21p9/z8jRmcByX25PGG9O3bFFvHFEzdRGhyCeuD6YqrFdhkk3BxAmAG55+tC3KJ5chR0AYD/wCvmqjzK8bm8qsajWyltddi5HKIiI0dbgEZPzHp75qW7cKplQbCuB8qhQciqX2uF5I40uCARywXkke5qT7Y6OUCReUTyH+8R/7LV2ipc1zkxU3GKSSu+5eS3bqvyFRu/vZqxLcRHmbMYQ4A3dfes+C9Ez5B5VQVKttIIqKW9RopH2ESxj76twfWh80o3a1Q6dTmXNdJ7afma8MsZAwA85X5QW4IH0qVDG8agoUyceXxhj7ZrKXUI7YMqhxlSVdvuNn0qyNVxaoE8zJyfuhgB+tJVJQautO51UaihBp3/wCHNETRPu/dmOQDHLc8emKljWODy0baTIO/Q/jVC51QRYLDy4yo+cL3/HmnJeb3RyEfZkqHxk4FauUnG9tDmjVjF88dfz7GrG6SMQ2AEwBsU4/MCpdgQ/vHZ3B4z6dhWOl6LiVZMSI5BwPM2gY9KuWl8nEcsjhx8xx2+pFZtNRs3YmVdSb5ml2NCJBcTKfLIPPJT+WTUiSeUrqnJU4C9gPWseS4t5JllfZGOhkdm2ZPpVr7UlpCGWMDDElmXqp6YNaxbcVymrfLpFWb/Q045UR3iCd9q57juRimyRI1vESAAXwXfOSPrzWWt0sUsbyRhgSfnKljzU012qHIk/d4zjsvsKu8oSXK2DnFxunr+JqRKIG3BBuIyD3z9TUkcquGJ4YKch2rKiv45YZCZBgcM57UrX8QAUSsRIwjVlz/AFpNSlZSe4XjUWj96xpzPA6RjJQg7iQrfjVmKSIgyIwYEcEDj9ay1uEZ1jWUhw2APLOSfzqYSxT/AC8kA4KElSGH06ZqYqUY8rZmnG3I3sTTSIQpS32ZPXdu/MVYEyqokfcxHAwnH6VTnvT5W4qVwvQtwCKjt9TdIFkRclxjCLtx+dbKPu3ttoHKkvNb6mopjdQ7FgMElh8oFPDK7Fs4HUZ+nY1lRaraCWOPduIJzlvu465xTjqomWaVYi6AEIwz83sKzjOT0afyMoK6ck20XbK3OFfOJM5ANXI5IhJgDMinJx2NZf8AaYBZ1eNkLABy3Cg9vwoTVBcFdpk+QnLv0I/DFaqLn8ImnU12NvKBCFJG1dxBbv70yFQQ4AVAcZPcmsk6h5KkK/KLk+n60f2kXZnRDswMvw2fpSlCStYyqQcHvua02xfm8zPHWpbWHBd5GwBwPTPrWKNVijwmSBkDI+bIP0NWJb5Q3zREeWOC/wBetTGm+bYlU9nfc2Q+A+375UhcDp71FAuI5QD1yGAx1z1rObUGRMqpOQxOF70kepq0brlozGu85YYpzi1ezFKDRo3A+zEsWyS20n3NOaRViGF34x37ZxWbDqMc0ch3YkYEnPpTBe/amQRSR/KMH5g2ffFVGNt9+o1SktHubfkrG5I4wuePUVPCY3ZmH+sByOtY8Oqq0LY3EKdnzD5gxpkVys3mFHGYmO0jHOPxqJRd9jKVKV7M2JJmd0QtuIIJ+XpUc4Uk7wGbBXPoDWV/a3mFQ6ESRqd4LDIAqEapuYAfuyDghu4NUlZXsNU2t9DV3rGmIxvJwOe9OeXbJwu04xj2rJj1NUhkkf5sMUJHp2psusC7YSKHULhAPvA/lU8jbSQ/ZT0/pGpFJGXIc7OOPbn2qRZ183CEOD8oY9DWTHrI8w/ugJFwuBnJ/Okj1KMSNI+Qy5wwPyk+1aqN1zMJQSbcv6Zt/aFjGxkyjIT7Lzimts5AIPzfkaw31YOvmFlVJH2jpgAn270/7bb5b955Y3BCO5OeOfeocH8RioNxUm7XNcR+S4jG2TPzD5tpzURQylo2jKk/KTWdJrYKqNskG1ijF8ckDpmki1gKyFMSB23JJ2LY6cUWa0NXHl1ZrrJGsmwp86nAG7qaa7JIo8z5HB4/ix6dKxp9XKtGGIACsWLsPlPvTbfW4vtDxvKJlADJ1UYHX/eqlDW5nZcvPdGntKPNvy6swA+X9akEwmQq4AfkqG9u1YZ1RJt8sLRl1YfIJOTg+5pLrXY94LSAMFJyMfKR/DU+z5lds6HS5/61NkTCMuCfnIKlB70x5gZj0BA43dsfSsEa2km1MGR9qhZBng9eaR7+I3UiNcc8/QYPPvmrUOW8WJcsE9ToZHVtojIVpOQcck1GJyElEnBQZBPrWLHqzRwjYfk8sDc0Z4A70yHVFYljuEZwTu+XLeoyav3WuVbDTTThe67m5BchE+Y5d1Iz2Iq1E8Yt234L44X69K5mDVzK6pFGdmTlz1ODz3q9Ff8A+jlnC+Xu2YfOSe3NZSpuMrrYShFv3XsbHMZIZGDAAKwHtSqpuVxMwIQfdXP61StbnzM7SPMUgMF+narkESIPMzvYHlqzk2tUtRNNJO2pE0iJO6eWGBIx1Xp61bcwtgEfKAOC3AFROQYAxypGRlsdKd5Plwb+zHOFx2FRKSbSehk5K6VmMkSHy97KG3njDmmzRusTGM4VmAUf/Xpqxh5d7xGJRyCO/wCtWgxbbuBCsAdntVqSTLaa1RUTZI+0f7uPvA496UQqk8roo8wrsbHf3p4tfLdnX5Rg7duePbBpS6LyvUsMlqJXvoVJuytqQQxxtGAzgyBhRermN0HD8AH2zUseyQsWBYg52/dz75FEzRqdycJ0X5jnNRZ891uEb8ysV3ky2wJ9xRtb609VIcKJShI5O0N1oiwY5WkUkHOD6Y6U2IB+D8smOo9B605Pm91Fu13/AFqOgKPuTyyhH8e0rkVICqNJKMAgbR6mnxwRtvCj94h9TUbyorbSCCnU0KUdmtOpm5J+9r6CpGvmB2Hz9SEpZpBuyYxsU4JLHI/AVEsiF18sFuCCTntU0i5t1QNs3kOSFORjtgUSjyyTT0ZE1GMb9z8obtRIpm3j73IDD5QPTj5qkWMSvGI5JMrxvDLj8aqxWccUa5ch8Fljlxjn2FXEWD5EOA+DgxRjPHvXzPPKMnTTvY+f55KCcotNdur9QjU3DyeW5j3A7SemRU7WnXzJC/y1TQG62funEYUmQbtuST9aJrgHfb2kGMiqpwq8zSSfqZSlCK5q8W09vNkiQeXGzMOCKsrJLcIvnWxiiFV3zPamEucoKmhASzLESHctRUl7FKUl9xdScVpTVtE7Es0Y88qE+SpLYrab3mQJuFVhLDK0jr5iOFpWTbMFQnzClSpe0pc1uW5pTqU5JzTu7fiSzCUvuB/1lWLtCskcWzAVaht5o9n7whNy01GijudkKFBtqduVIujUqUqqlf5d7lqHLsiuyeWVpYoJEhYJtMcbVWdt/lukU0RQVPIfkgwm35q6eaMFZo3couo1ZpaXb7bkq6fEXLtIYpM1aYKwTaSdi1VBF/Cwk/dAVYfZC0SLjestaQquSiubVEOfNOUaCvFLfvsS2qP50rxnCYp4i3fu5JA6babZkJaRCRMx7qvJtm6HImFEaqhJuX9M9BNVEqadn+RGrqGECyrGAtWZkmTA+4GFU3RYZ44TtkjQU+WJ52a5BErrWK53PmlqhSUqdNwUr3epowzh5iY3L5NQ2ZuWZbhZBEQKdd4ktUSN8HdTJrlwVaJ0jBat+Vygtfe/QVOpvK7ait11L8aMfKYkvlacUktowifIVqscLIIZM/MKIY9zKFPlRqavlcocktj01OnyOb+0SuzrEm64cyVPAo8klslS1CwrNKZVj+dKYZsXDksBFspQXL7skNwjShzST8vUn819mxUHFKL5ogQsHLms28lkstjSSfOBUDajE8juzkOy1rUpxdlHU45YiUqijJO9tEjf82H7KDkCmSTeZGQh83ZXNyas6WqZ+cij+2BA5DPsilWujk5bcr2OWtOMOXmVrqz9LnS2dyshmMbCURirEtysYjC5GWrlF1WR5tiTogYVP/aEv24s0gJ204KEruRksXFteyvypvY6h9SjbaVIlkxRbzQ2axu5Llq5mHVfLjWKOIwSM1RXl+zxqCUBK0KmpLlv8y8RjE4LlXvXTOza9JwqA8PT45DDciTBEgjrj4PER8sGUCPmpJ9fJt3jEmSWqOWq2tEr9jqljaDfPe7sdhbXbrMsYdHNFtcRSxieXqxri4Nf+Y75jGYxT7XVXRr6RTs+WvRbc4NO2nb7jj+t0pOMnHfX7jsjdmKXJcvg1PDenKq8mwKK4eTXY4SiiTyEzUv9vt5KeVhIgazdO3LrqdMcXRu1Be8tflsd4GBAUuUfdTbO8SOTypADHiuEsPECXSy7iRLUtzqbMqeeP3jNT5E7xvqc9THUnP2stWtNOrO6fUJLgyQxvGEZaltrrbMb6ae4lgFcE2rt5aTpdgxlakk1VzKW8w8mrlScYWijSniIVJuUdbandSavFJcNify3xVuHUJTGsq5DqK4C018cfuxGBSQ60y+c0zkxxyVnzzajE6/rkad+VtqXR9zvYtQNwXjQtyKfBqKJDFLnAWSuDvtZ+yGUpL9yWmHxAIWNy4HztW6oc65orUiniYu0L6/mejLrX2eLZJdBP31SW2sPcylQcW4hcyMFP3h6c15+dXW52EHIdqgi1dWleUvILdR2kqlTsknE4I4tqo0muV6enmeh22rwK8hjkjkLKDjdyfzqw+rwqAGkEZCDc5xsGfT3Feewa0HbzyUB4ZYmYLj1xSxaqlzMsbyEYc7dyjYfxHFS6UZVNOg3VlaUovV7M7+DU+JU81I/Q7txkx3JqdtfEeFWVI9n3zu2iQn0rzq08VrPcgnCRjcCVw3Ttn1NQv4oEjEKdkitkvIyrx+ANaSpOEuWSdt9DWGPjFSVm9t7fqelW2pOUkjkkOAQyvu3DB9zVyLWPIRY+gB4KZbP1IrzOLX1H2ZTPE3m8Mwb5Mj60yPxKjzyJJKpjRuNileB16H+lZShzKUoI5Y49U7RW/V3uvS56gmoZBd5IxvIX6frT7DUiFKpJjDZOcZODXmp8TiOPY0mBuJyfY8VGvidnmVricxxlsg9s46VcaM7OUlsd88wpRpxnda763PTBrxgx5aADcS7owwR6VOurocyxuZIydpyxVPwrzr+2DDC8gLx7MMrhuG59Aahj8SGJFclIMk8pGc5/GtadPm96NtO5zyrOprCyitdXc9PttbihhVxcQoCxUDdyMGkm1o+a580gngSM3BFeX3OslEUO+/HzBN3JJ75pW8UhLZUafIDHDplj9DSlh+d80Vf5WNfr6clTnbRbq56rcaoiRRt9oG5cDG7chB+nNQnW42sSF2yyl/urldo/GvNY9ec4djmLIBG0LjH404+LUjt/OGPlJGdvGPzpuDlZ20LWMpQg5KR6d/bWZFmaeJAnT0AH1P9KePEIbcWd9jHcvzdPyry6z8SzoHnmiiKLkDcq05PEc9zcyMZI402AgRdP51o6HO7taIIYpqMddX52Xk/uPV21dEhAALkjO92PUdqsWeuSiEokkeNp48s5H/As15HD4nSWVBHJIPlJDuwYEg9OKsSeKNtvCQTK5JxG+VwfYHispqS91Ixp5lTVR+Wj1utT1mDxF9pt8h4zyQU2jeBVddXCOdyEEkBI17g/jXlbeIsOpxJLgF8cKMEd/pUn/CXLE6yjlwo8tE7H8a0lRn1WjMqmYRi0pR07nryeJJgyxP5CDO1FGOoHvUkPiFUR8zoxAwd2WyfavIB4mid7hhdiOSIBJQ+ep64qxHr0TxxNJcEFUO0K3lk+ntVKjpy2sarHOcrJ6ata3PTx4nH7x5EcjIKnztvTr71Lc+ImmQnfDFnGMMWJx715dc+JcPF5RcxyZBDqGOT75om8TOkQk2ZRFJMatyOOppvDqUkmdFPH0o2d9eq/I9VfxAbl3ltoy6oVVi7bg2P7uKW11eWUNudwiuSS7bhx6V5DL4oMsUO24dHXBEaSdqsP4u33MeQ7xpGAQW2856/hXX7HlVrGMczpQq2kns/6v3PYT4gS5mKifAIB+9yGHpT18RfYoHaM5JOF2tyc+teSWnjEu8ql4zFGSDHt3E5HY1HbeK5VImOIrePGPMbqR71jKjU5trFfXI1ZOaVr+dn6nrA8QIZll8y42A5fDDAx61btvEsUji4VEeM7sSRfMhINeOt4kSZNoMmA2/ErdT6AihPF4kLbZfs6AABjJuCgH2x1o9hJ2TM6mOhTgveendXvfoeuR68jFfMuYhJJkqI14/Cp/8AhIBGqIHMcXzEv90Ka8XuPGAk5iuwRtIby224A9qj/wCEnR7csLlim0MN8m7aferqYerypR6kwzOnyqDbt+HyPaDrnkb8XEUqADeT/DgUr+IopYkkLnLEceZwQPavF38VhX2qfNkkAZZPMPJHtT4vFLBUjmuIw6MXU+ZzkjuKUcNUjG7egp5nyXnFntkfiTzSNsg4K43txz7UyXxFdKvBBAGDs+teMjxO9zKIYy8BceYS7cEDHPBFDeLUSWONdnzZDSxyNjjuQaJwkpKKV7kV8xhUpRmnqz2m28TpLbr5brJOeGRvl4zyPqKSHxItmsi5WTchB+Y8AHnLGvFG8UyoEUusUu75ZIGP3R3OakXxh5TCHzUe5UlHzliST1FbLCuPvr+vMdLM6Kai3dnuD+JrdXVJJG+4GAVjz9DQviOG4RJCSAy/3eM+/NeJxeLXRpAJSCpfh2C4HTNSSeK3TdFG++NXVSV+/wAjPHbrUfU5vVrX8/Mmlml1KU1qr/8ADHtMOvjzUkdxFuYCNfM5LDqcelRp4iC7fKKGUbnkYMcNnpyK8ZuPGty6ROQUUOuw7fu565A9agt/GbW/yS8rIxQyuxUR7ehwK6lgZtcyV0aPMlNXi7J/fse6R+LQUPlj7MXUlpdvUj0zmo38ai3BaMK7KCpbjBx3yK8UufE6Ja28f2kudyEsJOACSvIPrVhvGm2JUJEduVO/djkkdue9ZfU5WTitiIY+NaNtfXr8z2CLxORcXJaVjEwRyCwzz6mo5vFgyvlyBeGAO4tu46GvDl8WTvDHH9oCF2zGCxycetWR4sKSO8KOhLZBdeAO561pHBykryQlmFNLlUr20Pa28RlfKVZMO6gsVYYqA+KMQSSmXypHVdnTEmDyBjvXj6+MZIXgkjljnKB0ChjyoPJqOHxY80rKJHjKoSr7uFHXv93NZxwM2nzbBSx7kpwUtD2Kfxc6lpIykR2lmO4NkH1pz+ITHYGQXMSXHm4Yo21CSMjivEj4nf7S0eQZEISSV5C2QR19MfNiiDxXscDZJIhbOS393iuiWXy9nZLY4qeaU3aMk9H1PaYfEDxOQeYZpMhF6AgdKrx+Ig08gcFxujGN3THOMZ615FJ43dMZkkjMbAj97u3DJQ49xuqCLxEHKAeZsYlZDI3zggcHPvTpYSU4vmV2bvNaKnakm7b3Pb28XmyuURnO9yEB/wBZke392qkPjBI5sCSU4dlwcYAPr0rw6x8aujpGBGTgZ3Z4J46570+48VxmO3jSRygYxv8ALuJwfWnHLpwdpK7MMRm9OMXP09PNHs0OvmXJS4DhsrJsxx9KsDxHE4Ci4zHgjPmDBYjtXh0/ihbqeWGOXYAyqGj+XA6881XTxc8VxOsAV0ClRhhkY4z1rSWXT0dtbFxzaMo+8kuyR7iviFSqkR58pQGz/eAqqfEgit4GabHmKzN83H54rxlPF89okUcsoCRMWYs27exHrmi18UhII2l8145gFARuRkknPPaqp4KoruSMqmcxk1Hms/xXb7z2g+K4P3rR3AfYi+XhumRznn5sUkviRYkZpSAjk4mMoXOR9c14uvjR5FMIwZ8NhD8qBBjBJFMXxBLcstvH8jswKSDGASO+ea5vqdRTu1bsEc0pTV2m9GrrvtY9pTxAqXM6gAiRgUAk3YA9eaW58VpxEXiedf8AVp/eA46c14nc695NyJ1klldcFt0nEp9sU2PxODGJ4pHi2zj5X75HrSngJ8rlaxksz9mvZt2dvme3/wDCVxu0BaWNHG5gH/h/2DW/o+rGV1eEuI4jyG+YNkdu1eA2fiaWG9uN2ZEZw4MXzbSQOoNei+G9YlvzEY9oOQAH+XLnrXLWw8qcVZaP7j1cFjdFZ3dtv1Pa7G885hJIwVtwA6KcV0VkhigdwcBmOc+9cP4dupJrZJHMIdAVY7vQ13GmzlIUVn398e9eRJcruj1pVfaxutkWIHWJmYuW8wdewHrUc0CxHywRhlzvHy81duXV9rKMcYPsag80Tr8p2Fh/dOc96zTbdzBS15iuIpEYbTuA6jjFPkRhLgtliCfvcj2ppZldP4yMAjuDS+bzl1KMw4+bqRTcXzWNm7tDYGaOXGSR6ntT3lHLbTlSQPrUThbhwrjnGfzqZSFT95ICFGF/h59OKiSa964VHy69RqbC+/7hP3j61WKqJSoOMHgfe5FTnDsu2P5Twfm6VBKQqOq8fPlfpiqUpNomm3J21GpMm1kkcLubp9aX7Nh8HAYZPz9D+VSTlJItgXLBg2ewx61Gvzja5HmZz7VDXLF3DXrt+JMrLCDkjccZO09KjRsSN5QD45Kt2xSy/uVKtGZM4JCttxSPH5cKxqdjM24j1+hpRm5axK0lqixM4JAjyMnr6Go5MmIhPunq3c/QU0QCTmUkYOPp+NEUCwFW3Fy2dq+nvk1vHkkgXKlqflEt0huQWlYyswVRt3AH0qSEFrsxMgyWLNIq7RxSRoFh82QGQBuDSSXJa5AiIOSuVClQqk/zr5ilh5tymnZs8XB1Z3lSqSSvZosvaxSJLJA8iE/depBbWi2ymOU7t1VriSCXO3zC4b5Y9tLNF5FsyAu7sa0pUpQg4ud3c055pSqzSsk7fInmQshMbiR91JsZZYmbO1aqabEf7QjiJfzasXRZB5cZc+SaGkkoNXOOlWqOjOpWhaS/Jli1tFurl0jklIZqmhtMByZAJI2rPguVtJJIZN6uGp6AWcyTh/IMlYxw860vcd0jLDr2lDSPvdV6moiI7JbohBK1XiXyYQyIPMSoppGhuN8Z8yUVcsojbR7FRfMNOcZUIKLdz08G6cpyTi1JJWv0Q24QwupJcuaIXaIAp8kiCngxTkooJnamOuMJJHncacXJwaWxpiKM+WLUnZbplmOPzEMp+cYqW2MbRqzoU5qmnk3DuIDvkK1aht4I33XGz7Rto5ZJcremjOenFUZ8s3y/8Ec8ZLHJIcvVq1EV7M3mfKS1Q2kSSvGJJMCNqXYYUaZAAgatLRq7uzKxSqQrRqJqUbXSXp1Lj2yM6L5kYkc1Mrm2bbhuGqlLcrBMpCk8Vq28cYiczdCaEnGK5tjalSnUf7x+9Lb0IXhf7OwV2SRzUl5AEe4kVHDxGo3uXjgPAwq1buZpc8N5qS1ipNz5W9GdFChGSm47roLsSIqWPmytTHQbIYximCIEh2lIKtR5j3ASSGRpLgNXUqM4xS5iI0py96onbpbuWUu3RVLOQAKhuJ1VvMORGVpblNlrPHJBvKVnR3MGzZIn7pVraEE43vsdmJqScY8st0JqWoqkikg4iWsa6vrazhWQywRugqbV5CLZpgSSFrj9bmLxi23l5UFbwpqbiovQ+ejXlF80L82u/kX5Nc+0v5YyYlaorvWIhbNHwHauHu2LI6iSYpGadFeXAaUs8aTSLX0EcOmk1LRbo+UxGPSc41W2+66nb6frKm5jhuXkBBq5e69iaDy+jNXnsdy3mTxXIEce2prqVpIUkhlKBZKhYB1KiknYjBZvGNFxoRb3evWx2dz4uFsxCnfJI1Tzaol5CLhkfDNXAQzJBfybN0iRGpbu48/zZCfkiNdMsuatHv1M4Z1KtTc5uyei+T1O5t9aSZUcXCU+TXkCq8bu4iNcUkkEs4MZjIRq0ZUffIsc8czkUp4D2TjJvU2+sSqUeanLR6XXkzqZfEghFujAySkVHc655qfvJR5cdcmjrAIbaRDcGQ06HN5o9yojEdxHPV+wivdXX9RrGVOSTlb3VeyOqGtwyXZkQI+Gq1/biu7Dzd8kzVxEEgBIEgLk1dtTaT2rKZycLWlTBJpcrat3Cji17rTt19dTpn1XzpGKyIiNTB4hKXLSNklRXJwTutvIZMRxKtW7p8bZreQu8lVHBqnLlnd32aNKtfli6kbO7vZnRW2rRQyglAk7Cp5PERDwTMS6CuPjYW0lvP8AfkWriT4WYJvMStWs8ElHVv5iw2ZzilDRXurrzOtPiBPtwWO4yWaopNfiabDyiJVFciYPs1wLi2ceXbtVmS5MlvKZBidEpRy+m6iSelvxM3jW1yNu8bvQ6CHWZLmZpnlAUinXOvNJGUDhJFauXsiAIWUGOVkrW+0wTINoERMVdrwdOlrF3Rwwr4mtBw5+Vt3/AFNa31N5LVFcymNDUz6rAbseY/zkVi2MZvNOwX4Sqv70X80hIAKVhGhCdVpO1gli50qSjJNS7s6RfEgmkaL9/GQMEFug/DtTP7a2yPDGBKVAOSvQ45IrmhdeXdF8OSVwo2luT61aVon/AHmf9JIC7R8vIrpeFjB2l6m+Gx9bkUZSWt9zoLbUhLDK1skiEsFKSKMk+1FzdtGsTwnOclSq8ge9Y29rYoHk8tIt5yrclu2OtI6m0RnJeR1byo327nII+tKGHc5ty29bsrE460VDVyfnt8up0EWpFrYBmBzhQvPUnrUSatN9rknnceWsRRSOoLD0/irOtpYBIEkEruy8ZXp6GkWKJlVTIYxGucFq0jhYR92y8rkYitXkoRpp/dZ3638jXbVVRcOCN3VTjLe9Kuq/YgZFkM8G44i5YnmsOFkhmdDvnwpIDKOcjPWpLCYXV2flJRgS7t8oXJ7U4YSMLqTuvwMatWpCSpxa961rq9n1+86AakYU+STyyMmNfc1GusSXLMsfyFNqsNwYkn3rLldEdoxKkqA54+U8VU09cyS9d7Eby/cdulWsvjJcyJrYrEQnGjFtXdnZ/r0NqXVp1ijKkSPgrKPTHQfWrFrqgG5X4cEFXHzAH3rIM/8Ao2yMAygswO3hiB3qOO/O8xu5SVsjbtPU+lVGkmnBK3mOOJUbynJrpudANWzubeHwTmVVPy/QUqXwSI4k8xSpJJxjH0rnrOWJUmVkMgUjD9x+tWDc29sgQkgnJy2F2j3NYewjSV7HbSxcZKOie97to0YLt4pY0SU/ZyxZhuGRx61PLqztbBUkCEDAz7dM4rn38mGYyxvmMsMO7cNx6VY8wyuBs3hjkbsYAA6DFXCjCpPnk7Lc8ypisQ/cimrNr9L+nYsyaw5MSIRGA3VssGJ64FXrnWp3mgk+0KS5CjPy7foKwpSk21nIjQuPLXv71UnJTZ5cgmG8ooXsB3Nbv2E5WaOZLFYGnKTb5nb1t2a8zpZNddLiJY7mTfGuCY26EmtGHVFkEcgldyCF/ukMO9cnpqp9meOQxo8gJTe3J+tamksLZ2gmeMBicSJJuOR+FaypwceWDWnc9jDVpzpxm5NqXR9DoDdCZGDPsGSzsfvnPPPNPS4e82Ydoo0yg3Y6CsyWUGZA43/KX8zuMdKnhuSx3Tp5cYcOuVGTkZpSopWklqaQqJT9opaK903Zmk1y8Ll43EduEJ+VR1zTk1RfJZ0eN3b5WG4Zwe3WsiGWO5iDRSACUEOj/LRugs41Hlq7sQuVjHJ9c03h6Tezv5GSxNVS9okmnu+nkzYk1MRQySqOilF3euKlhvCkGTLsz95/Q9cCsm6IkmSCMDygQ+F7EDmpNPkiJaNHOGJK71HJI9a0jQi483UKeIrzrKPMmn5W1NKC/klgaU54cknnnHAxUSX9xdozfaMkEqoXoce1U2ULM7eeQQDiNGKoCOuanjW2iQAhY3mYsWj9Dz1q4UqcXzS1bOupKrSVuZN2e34P5F23vnlZIRIQHf8AeSd+c0hmM1ogeR48jqueg9qyftC2yBUSUnJb6emanFwgExMhcOpII6AD3qI04wvJLqckMZPl5FJXa6O6LE1w9ugeOVPMDBgf9kD0qxHcHy5JXJw4Dtj16HAqhLsuUtEh2mR1ZmKdAoPHNIxlaQqDJh2II3bRz2FVKkqj7P8AQyhiJOpyzbbtby+RcaYpI8RuAmVH7wNtIA9PrSw3xcb2Ero3B+YNkBcfWqUlo7lRJlCW2DDBvlIz+m2nxiO5LW6eZE5UFW44IHOD71vGEHHVp37dPMzdavOT1tFFq5LwFw0hT5eC3YenrUiXSyKD8gQqNuPvgk81TVlgiuI5yZLho9innOCM0kjAxmREMdw+xYk2ng5+/WNSmlZJDrV+Wyb1Wy/X5liVhM3kLuIYhTJuONvfFSNcvvWV4yG2jn9QaoQyC3xIxYFgxk29gmcn8a0xYGF4ofNfMqgLu+bIPrXT7OElaSM40qripSbT8nbS9ySKUG8ljYFyuCDt6c5/9movLyXyzHFK0hyCWPdlOO1VLiIlGkWQEMCHPK9+g+lTCaFY3i3iMZ3xt6E0RhG13aytexrHmtJylZu5K14u0ofklQKdnrxmnxzP5ccJJkiBAJ285HINUXZPNmljG/zAjSnb1+h96cEMLeY0koULsEcbe3Q0NQUrWOeFateMU7pLp3LLIBDkAOYw29H9N/Bx7VGk4mhPzknAAwu3aRx0IpJVCSxzM5G5iPKK846gGgf6Y8MheIAsFYs23HPpWijG2p1UalWm+VPfXzJLyVpXbAfgEqR0Zj1x/doa8Mvnxee0Y2kR7WHJIA/Sqs+22/0XnzRnYE+YZ9PxollMMy22PLQg7XC7s4P881yzglJMic2qq5dF117kmJfsKGR5YnchVJ6hQSSfxp1xNcJbt+82KylmPoM/+PVTvLwS3IUIQdwVS2cc9zVkgeZib50Cssg28gqcYH/fXNdCTT95XT1MoturKnCW9urX5D3uTeTSQhzhgj7tu3OTnH/jtOe8FtcG2aTy/KULktxuZec/So4VV7a53xEOyAKI15OTgce1V7hobqNJY5MRlSMvn7y9dx/lWkacK1000l26FTo1cO7Oabers9bLsWIZoGjmeSQvGDuDntk5BGPWp4JBNKYJGPYSSbv9vPes6G0FtbXAQeUIwpYtlt4L8n8BUFttH+kCWSX5mGdvBAzjIqpUt5Qehm60oVIySdne66drsuLbZuo5BlYn2x+VtKkY9MUyaRLa5him3uAzAE9NoJJ5qnNObe5jfJO3BaTaWwcZ4q/LEskTW7bHl3M6MO2Xz+oqWpXjzPR/h5kzUKkZKLatr5bW2GIhhglgJWT5VKnaGOM4wajlYQ3MsNviNHZmMhXpnACU6zKyP86NHhlWQdi2ckVGklut40MVvIHV4xJKy9ySf/Za0hL3mrt27mfI5U4ucnF9Nbt/8BitIHBJcRxrl0Kx87D3z70+2vBDLslyfLckS7duRgnA/wC+qqyII92bhZCyBAoUr07fm1NctaPDJ5ZuEB8uT5eQxxmialLzXQ44+0jNSirSvr2flYsGaKAt8nmIU8rzFXnFSQz+UUeRGH3GUjuAMdKrx+Ytm7lzsUqQrLyME8Zq6FjiaUTbgUk+UKu48sD2rGaUJWktzpjDEyhySWt7r5mVbTC3iMiytJEqFUJzxjPtV0xukMRHMispYR+1MsE86ZskfZlBzvUqcFjnIqOK4l0+JpFBkeSMMmenB/wppc72u0NJyl799evVW0NvR4j9pQG4f+GQHuzAZIOa9Q8GXO+aIuAQzCElfm5K5zXllvstrmKVy6AReZsC9SeDivU/B8KWcNmJ3xLH853/AHPqT9K8DGKXLd9T63KoRhJLn1Xne/keu+GEbMMQkJKYXEajG3PevR7WdrgBc+WuduTj07V5x4d2+cpD5iBDHHXB4BGK9G09I/KCA7UQ43t1LDvXyNVq5949Oll+pqIqvkDnHUevvUOI4GZz8j5JOe4qRdpgCo5Zgcjj0pgciGQEnLZGPu8muBx7HKlZjfJVzvLEFuQB2ApjoFJKk7yeWK9sU26JR0cyYJXnFROXcoAeO/TI/rV3b6m6va7YmcxGQDaN2wkfSpgiBAJJACTkGmHE7LGxPyjAPapBaBXUEg8Eg/ShPpcJN2Qku0CM5wSCFPr71XYQmBn2N5uSp+bqfwpS5jyEY+WOq7en41HE5COWJ8vI2gKMr7mrUdb9C4xktbgwHloz7ckAsGXtSwxh3G0j67elSSR5bcSVIHDetRztHLtByMYy1Jw5nqaPXUklcOhRiQM4DHv+FRPZptGDs28596WNEki2R54bJPHOKkRWwVPyAEDPDde1LkSdkS76hvZTgkbMDHy9ajgkQYZl2YYlQe1TQQG4hZ84ZfkwemB6VXTKM28dTz9aSUYNxjucs+ZOyex+Um7YiIwPlI1TpMzhiscgjVqbFBGbiVMnzc0qKZdu9xvxXyE6svZqEXqfORUqVSWl7/kTzAPb7yI/MZqhuUheRCsYJShHeZAph2OxpXlIgDs/kfNWylUoJNq7Z1VsRTqQcXF6JLXyJJ1CWzYjbYaieVLZkCxuAFqvp107zyiQF4i1WJGmSUQLJH81bLnb9/Q4XVqVndJ2enzRLvj8oPJwEFTQ3KywQwyyFI2ppKXEzRO+YAKny3mqySARinTUoR5U3e/Q9LBUausIyUb66ihd8gEZLQLTm3Q3MbEeWAaajxXXmTCfyiq1MjpNG2X+dRXPNuo3FPTYJRlRcocz5tXdDWuJ7iOTaihyKPK+zWqJLKzoaDcSQIQiRyENTndGh8wlgVSsmqil7miKxE6sIRnBOVu5NbyBg7odny1JcgPbMkceDIap216+/c0kwherdvI95cbjIzwoK7qcZyak2c0a9OtdSu3bVFhoXncONuc1Zt5nCNG6GLDVWSFdpkeWQUkNzbSSIHlCBWrFxu+dp3R62H56KcoKyfc0OI2i8vBBFOhk+ygABUCiqyoGZiXfy6kkjx50R4w1bR5pLlvqTL2kf39S9k+hI9ySc7BGZVqWCV7UbZDgoaS0zCBLlw5pyO5OPMOxGqpRUpJJaLv3JpqV1OGjeo4zxzXiKuDIWqW2f7NMy4AnzVdoBFM7C4d8GhLq3kUTK4EirU1qjUrxldGlBVYTkpvcknKCFtkbRBmpk0cdnK8KJv3LVhIx+8kQyoi1UkYyTFt534qsPKc9eiOma5IqMWnba5ga3IQdjIhkZa89viczgtJAJnrvfEJPnZZzHI61wt4JvMMYPmGBa+gpe5eV7nxePjON39pXenZnOxW6zshkk4D1NI0dtZRNbRSGaU1GH86YEpHGInq3bymGGcxko6ivc5uS05L5eR8HTp8sZwrWUmt/XURoY2tmDkCaMVKV8jy0SDKMKqSW8c0MitM0Rdqnjl8i3Z0iGDa1vFKVnFtq/Q41NwpyUYuKdldiWyxwzNkmPK1UnE8amGabJkjp1wJzIuJ3eKQVM13BFcHduLIK63P2dRczTv2OVRk4tN2jF6X6dy1YSx29rGIAJpGNT7S6xXSXHlxq1U1ZIYZlZHe5mWrwV/sTxk7Ekq3Hmd77ux9bg1Uq4ZtJNLVJdLaoNRkexuRMsXmxO1QSvNLaHy/MPmNVm2XFnFbNcFE20W8ryou5P3mK56bnTk4WvZ7nLiVOHPztpSS0XR6DURYCqtEREBTZESKOUwxhJAatpKsltLDduxfZRDLFvi3GTzEjrqg56ykdtLBU5UbTlbS915lhY5LaFLYyv55WmeattgkrLGy1Hcak8udkpLq1R2kzoefMkTbUwhKS9pK/ojx54uNO8Kbeq+5E9258wyoke8CrNhqO9dxjdxJUUUIeNiqsCy1Pb/aLZYkRH8gCm1zwab1OjD1atSspJKy3t3ZPbSRWyTRHf5shqrJdy2/zZ8wMtJFdL5yuJxcHdUzoZ8xkGOON6inNc651ojsxlWFZylhneTurfcRJdiXyxNIjjFW2RLi2kSRGjkxVSeGC2nj6OGNWnd7izeNANhFdd+a12+XzPHwsMRGbeIkny9iaG6lgU3KAfuWqO2aRi8jb5Yo6r27O8TQeeYtqVchuUtbhljd3TbV1KThdxWv6G8qtXF1I1G/c108wjJvNUimx5cSRFhn+99Ks21xbpchnAiyC2e5J9Kjs4t9mJHDxmU8hO3oKL1A2pCJN7pGMc45I61yuTrVNU0krGsJPC0pPmu27rS+/X0CUJtzCVTO4u7+nb8aLhpEijU4eRmUgBdwwD60Wb/arZ252klZBu+72FOe/MRVWzsgAJDN2PHUV0pp2t8xSpRcoVJJq+t27rcV7qRH3s7xIWO4tlcADj8KsJqATykwHypAxls4+tVk8xoR+8clm+Ybt3XnFAjNvFbPCgyjfN/E4B+lNxhKybOhSr0qrpx1Wru+3Yu2zxwqJA+C2VIEfHpyaIbz7JIQyF92AsgXj+VV5YjPeTMryRxou4nnrmoysyPgz/JuLYVtuMDpRKGm/4mVbFVIRdRxe1lbbTZl/eLV36F2OBv8Ace9R2nlwwCT7+7KqR1J/+tVS0uB5Mk1yTvLAxxlfSmfailpbGOTYjswKjHy59KqpOailH0fYzoYqpXUZaJvVp7k6TBH4+fKELt6jNAZ08mSYhH25DheRkVRvdUlhQlQ5dQAJOOcfSktLh75AboyZcDHoMVMZyjLZJeZcnRlzQu+Z6rt2sjbt44Fg3RRs7udxk2nGR7GqUzGPM5d3LDJ2x8VCmoCIeWN28MACPQVFLqcVsogEshQE5btnPStI86neSujonVi9FbTRPs+3qWbfUjO20xCQrjlcqAPpVu4u/KdUVwgQbgFU8GsO6ultZ8SFCjEBZEbdjPrUs0oRGXZwgG4t1YfUfdFRG8ptpe6ZRnUnB06cnKS3urNJeY2+1V4p4dxM5LFRtXbjPvS/axGm5yZA44Rfl2j3qhd3lv50UcgjCswOVkOOOmMiq19eQN5bKcKoBbGeQT0rysRWjHRX+ZEq9SUOarJKza0fX1e7NzTb1VljOXAjkHyc8fTvXSafqTxMrNB5Ycklt3QdO+DXHWd9bDItXJnZxkbeo/H0rpobhDdiN8uRtVfl3de9epg2q8U2uhfLVp0VOE00n0t+ZuR3FvLFLIYwJFJDbM/N79aEO8RSSgENlQSu3GPWs23bckgZ8SAHJ9RmpoIpiiqsp/iJDMMA/jXc4qCvzEzqTxMeWSXMuxdt2SG3luIsbixWMf3adbxSXARWT50BO7d3rLvLmVIPJWUeaXydnRQOvSrEMsiDMTkbgAwk+XP0pqUdZTduxUaVab9k00kls0lrvubBv5IbWCVNvnZ2OG68elQzawsENurwSv8AMcmJDkCoobgRAZ3ygtgENycdsVdkundSITsIyAeOBnNVGVN25U36Ow6mHrp83M1e2yvt21+8l+1bpgI4yY5YuFZeTk96rRpcW0eyRCARlTxlQKf5DmR23mURkHG3k4FP8wyQofNIKZ+VvvjBrW6irF4ilOz5XeX9aE0E5tpcv5b7iC/Xjj0pqRxhPLZ3lQkAD7oAJ61HdW0MzKrPKHZgjbO2T1qWOSOOWUxgghgF9D2rKo3GSUd2Y0KNWLVOa93fzbt3EWWGG5kTBYEbY9q/dUHoKUMWwu0lzyFPc1WkvBa7SrZRSV29xnqTWgHn+1OI5BGdy/eX1reLUb33No1bS5ZJu2ituTW37sIMHjA5UccGoZWLgqUDschcfwHt+dLNh7be5YmMqz7f4sZzSQXgzH/rUjcKQu0cY/wrljCCd0n8jolGLbi3r+SfUsXhSymhiBWW4+VMqo+U5ximQSCafy2jDkDJlXOOAaimmE0Mkv2gPKANwEfSq9vK1o5jL7S6FYzu4x71dOMrcvVnmTnUqVFJp2jtbr0uWNOltvPkDgGLauwc/OCvzAZq6Jt7xBt5AVEjLdR81Z7mJLy3SJ3+RmX+8AMY4qxCN9q8jzuj4AYlduPl4Aroldq8nZaG8MR7vJe79bfL5FuB1EMkJRf3JxhuuSxBP41BuBjOI87MYX0x1qSLDnJ+R2ALNH3wf8ar3jwzLMYzJ15PfJIHH0p+63pubTk+WEmuaPXvYuzeXBCYnBcYLKrdjjiq/wBq8kSvImY0XaxX34NNurkITI6yRjaBll7Bh/OoXlS5i8sOkiSyqrbew5NFGn79mtAqzcZN0tt7duhauNpSCIbwGZn83dyNoHWoy2UWHzSg2hWfaO5xzx37U2HdeWflIclQuX2jOGOTjnPApsIBhkjO5DIYiJefnKnIA+tdEoy+FLRf1c5acre7OXxX9V2RZObxo95AnBR//HsKPxqNj80AIKeUXDbm5GWPeqzKZrlHyYyobzl3FiSASKlllCTTeY+I22M4f+7tySPpUyhGn771/q1jSEXSbUldO+vfzFtLkt/rCXQthTt7AZ5+tNQ+ZBHNMnLKX77yzHmrLna0cYcRoFVAhxhhjGap+YYla3R3Ii4X1PTkms6c+dtJGDg6VoylZ237ve4fbTZl5EDifAZSVLYHORQJHMMlrsWPcQBGFGGJ5yKlSUSyyweYVl2gB37MCcj8ajxJcvAIs5BGSf4GCVso2e1mEYSm1zXb7va3YmS4e5LCSQpEylFIw3Tkg/8AfNRtH9juXto4zGGACsO/QnNJcSrI8qwxt5asiL5S9yMmmxPKvktcOocnO9G4Py9Pxo9lJxV3ZMzhOo4yVTaLet/wCba8yso8tXkYtjqSeBRBLMt3IN8e55Rkp/EhU/8AxNMSaO2ubeYF5cKXdG/hIz/Kq8AEKQyD5Az7NydMgcmplT91pvToZuXtXGzae9k7aE8t0XwkMbfvSCrO38II5qxHEFRdpJ/eod46vgnr9Kpi7Ecw3xkHa32cqvOQanlEV7bwRQEo4kZVk3cfey3NDv7sGrXPVoTUeZykpaaeXkMmAkdEBcIuWG73zmmWchCN5Pzyox3D/YOOtJO4EiIcp5agcKcHI5ojuHgSMx/u0dgXDY5YdSPqK1UJwunqmeTTrL6xKKWvTW+hJcTw5iRMvGPkYemQcVYaeR0MsUY2bQfMjzvBqK8KLeyRK58xF3D3kJyuPpTre4NzJJHBcPvjKEBW+Qgjp/461clRSqSVvvPYlWqSUm212tvp0HQ3YluVijy7ztgBumQMkUx0S4STfui8r5SncY/xrMsjNbOsshBTd5iE5yCTzWlJl4g7lPMYBDIW6EfdIraVNU42j23PJpuVS8qjavqk1ZljSxLJewSuS5yB5b5VChBxmvVvB8iRTRmYZjkRAi7vMJwa8qguzdX4ki2Sx4Krt+XcVPGfr2r1Pwm6JHGm8h9ioVb+EEH7v0rxMwV4ptH1mT2bajK/XyvoewaMZbaKEgAksgyvzHAb2r02zY8bM72Yc+ma818IRJao8YkZAVDjcu2vTbKV4lR3f7zfKOMkV8JXm29Ufoi1p817834WNRFEcZA9fmHqe5zUV4gVfkG4bdxHoae9wGBcneD29KjYm3dGGSWAx9a4ruyZzXtqRCNbdFcx4DY5qGSMTT7lGe6n1xVy4nnPll8oMcr6+/FDBfK3t8qA8deavpeT3N4SaXM+pUkjVuEyP72W6EU8q+wFD8gBAHuKglMeQPKOTg7t279Kls5GCNHvJHOMryKaS5bWG5K1rkCM5MneQkk7qlWMOWTbgsNzZ74qUNE6gc9QS/8AtelNjjaTzGVgMkgfT8aNIu5cXyqz0GyRqcADOR2PT3qtdbW2ose/BHzc8/hWggIWNMgBW+Yhf0pJDGkjHcWKnjrxmocm3dbj5imUKSBAQmD09aJFMARgedvze5qXLTSFVfaykfL9KS6gQmJ2f7h5G7rmrUrtcz1GpdGyJJAp3AYGCPbmnrGFCruBfG4ioxtSPcxJAOf84oBjeQbCI5CMAMpIrRRTlzC9nHd/0z8nIZU+3M+Cj1fIDtEIjnatVMvBOyXD/wCkVbtppkjyiReYRXxtRe0lHk2t+J4ODvGEuRXXX0Ykyec6FohmFqhMpuMMsHlDNTG3doQzSr8rUqF5mBDr5SUoxnNuKekTohRkpKStrrZkXlymPlGfmrIkDWyQtG2XNIreST9nGM08RoiMUk3yua63U5akYyRhKlOEpNyV0r6fiVVhE0glkQyKrVcEjeXl4hGcUiRiNo3wDIpq1EiTAIcxnNVKb54tx0uenhcNKpTsnZtXb8ymjtNbRLGhCZqdpAm1WC4qCaVg8bKMVoGyDwsBhHK1pNxhPV2Rx0aLXvJuSW7fWxXcxgSbpRIQtSQf6WjCTyjGFqOSIRTH53LgVI0SrG7H/WM1YSupXjez007nLV+KVS/u32Q+2QQSvLK+QanhvN7sRH5YQ1DMT520uDGyVJG77i64BLVpKLbbRyUouVaVklbXXrcnlW4ulRQn75DUj4kYMqKYxTPnChGwN9WGzF5m6RDzRzSUHys92VarJJT000EEi3DK7AKRU8qs00jPvAY1D5ZhhXkJmp4oRO6l22SE1rQvGHNK/wAzlpe3qJxmru6/4IPn5JGIG81b84TbwcYU1BJFLbvsPMamkckl2yWJpyUnaUnZI2aqUpvm739CZpBHsCfu1BqMbOBgA1YyJoVEoAO6kuokOzIIwtRL4fdR1QjNwlNTu1bQc1xvnGf3ag1DJcb0Z44yHFWLSUT3HHADVV1ArJbKvIeStaN5RcUtTlqJVbcsuW5zOsF2ikQJ5jgVwd2zh3QJ5U7rXoGuM8E8schXBrhdZtW8l8u4wK9PD82nM9D5HGQ9lRlOUnzR0d/PY517aO5ZLf5MOtOXz/sssSIrbFqGX926zR/MUf36062iu0fcZcJI1fYUoSlQvUaZ8JTrxxXNLlfM7L5dSVJX+2nzE/0iMVG9zPNaSsuFKNUsyFLqOICSOR6nhs40xJEcHdWSvR5VHY0lCdSbUJXsmmn5lFizRTRMrFzFirMKb7R/MjEkmcUsURDTQSSNskNPuXAEcQJT7O3Wu69Nz10PKmsRh4tzd1LRevQZHKkw2KmJhJWik8UkS7JVUBqisE221xE8MUqpHmlW1824lZ8qkNZJxc2nstj28NHFUuWVKStKylf8SBWebbIyIJBVqGSO3so0klYXMgpU8hnjRBk7aI2it5LeHlSXp1X2ukux6FXDfVql4TUlJJ3fd2EhmvkvEkw8sbtViJBM8in5XV6fqL3aM+1QFdqWaZxl0RhIrVpNqryumtDx41JQqypuTaW6fW5HH5quZfKd38uiyAubfyRGpkRaksc21pAsj/vFanIDbTXCrISjNW0r3cbJPyInS9nUUm7a/ctyRQiJFGH2ODSMXuGYDfHGajkt2t1aOQBy61dlmAZIzKIJRHU0kuazO3CwqOpJ86Sskr9yqQJlZkgx5dSbD56gQB9yUyISwSnLxnc1Tw5HlXEjAoVrSum1dIVTBc048s7NDLu2V4VkkO2QNV0oI7m0jcFkYUKS0glVw8QSo3jdrlZk/duannlLlg/6Z6E4qEVRunzW1fYkmsPKljc5IDU6a8MaRyNE4iAqu9wwhQzDIBq95pmkYwurRqlL2tTmXNsjldGMHNKTVlsvvH2c09tLKZDIYx80e7uaQSiW5eUQbJH+VWdeckVDbQi5j3EgSMtOh2LHHFJIXO8MCzcqR2P1rSEXL3uvU423UpR5b211fS4s01z5JjiClBw0XYEd/wDapVile2TI4cqSn456UXJM0NyFwpjVzn27UksbzMR5gQ5Ue20VvGaWkVuejhqMoRSm3slFP82XCT9jRJAUlZiBs+XgetIk4toxHGXdMYYlun0pjKFuIyOHGMhF4OaEMbTeSsscUi4cFmClufesKcE79flf5G+Kr25Yuylsm933JbQXNxD50jkAuVRHU8g+tOEBlWQOgErgHZ97NQXm67G0O4eIjPzfeHrUFuZraQSmTzItp5XqD2/CtlF8u9ji99yjTndx63/MsvKYiscg3gliF9BVabZ9hVhGg2HK7VLcZ9qnSUf6WXwH8oOhboCeO5qgYD9jKyygfMMSI3T8qU4uTjZ7bmNOjKldKW/ldrzI7m4S8iQKn7sMAcZ4IrOkvJJZMBNkYwCdv8qSecQGRhKJY2Yh029aqyXUclt5sc0kUYYI23GB6cEVx1FH2qv8JlXo1K0v3E05Rte21uv3mk+qqsyPLGUiQgPvXse4Aqc3qIl0SmYmmDR71+8CPesiMMERnuBgZJkLbsAHuDUK619o82OPBKsQpTvjuO1byrc0bQeq3IwVCtGLSl8UuqvbzXma/wBpWXNvJEBHn5VX5gG9c1FFd/Z9yM8T4UhnPzZHp1rMl1d0uSiyHJUfKrc5x34rIt9TQWEtw2A7Erj0rjhjU24dEj1p0lRmm5Prt1fa5o63PIZgYkQxgBAPLPGPSssXXz7ZMna23y8n9KW51BEUiR/3jodp98dRzWY19HA3leZI67Q5LscmvLrY2EWo2ueNXwVSupTjLZ3ceiZ2GnXqvMIOVkQA59u/PWunstRS5Xy4Q2SOu7dtIrznQrsXN3NcDmN2wv8ADtB/WuhttRCvs80RGNTvC/xA9K9HA4i3ws9aFOpHB8k0vQ7qOaRnRHjOyNV3bV3Zp+p3RjwqSmNGYbxz39MVQ03VRcujsV2YIIXr06GrE7vIikny41w4PoBxXtc0qujV2aqjGhh1Uv7rtra/9IkS6MaMfLw8oGfQA96hS8keY7X+58vmHofTFVL+6nf5CcIwKqVXg/lWRZTyxASg78MBtZiuMccCuOpTtBytqRVxEZVI0qbdt/T/AIDOt/tJpm2xHYIjgnvurXiv1iR8EvsLKQ3c44xXDy3zOiuz+Xuzv/2sdq0I9T+zSli+PlwwXLYJ6dK9DCtOnZovEYt4WrGbkmnpqdwWkj8pxtGOXIzziocm5kupn+fahKgZ5JNZNtqUtz+7kkCSbt3zLwR0HFa3nkp5XDBeN3K5J4x+FaK0Wnbc562Jni6nNB2+V/mXnc+XMqEAowclvT0p0F19mUZg+QMG/HNVbdBGxJkXLEqUbqcHNKJh/Z6h8lHcY9Tj61fMpdNFud8VWlBSjJK66+RJHhH8xoo3JlYsPT0xVmB1uLsMsmCWUE+hHU5qGPZDGXcjYOF/i3c9/pQxj2LGsuINzAybe2a0uras5lQnCo4zk7PWy3+8uXZaKZxsEmxjgfe5J46U23b7QmAEBBUD5SvPeq6RPboQ0shdSJM9iOQBTVcFVIcl2JzGnY8DilBRUXrcmqpU5qS62066MsTN5MscSiNizPu29MjpmgxmS1j2EKV3t83XO4VHeyIlwqx/JGGYPL9CBQbkwyBiRLEWDYHzdsE1rGmpcs4y1/rQ5alfmqulNtO626JlpmSNoXaAMnmSZO3kZftUb6bKziOJ1Mm4syN3IGBmpJVEQd5JN0YZv3e7ocZBxSTTnIdSySOQD64ArKNSWvX5XPUr0YuKsrR+V/6Ys10YGlKR7AGyg7kDBNT7kgmm2oHO7dj+7lhVNt6ABmDmMEh36MDjp9KsJCrBY/Mx8zfM7ctk5GfpV8jer0BRjNWp2TXR7E7s8sLQScjBPMnbd61TEaG2jIj8tzMwI9GA4GaWFZVeaK4kU71KKPvHIYkg/wB3+GhZnB82REAIGCf71dFKm4xcUzGVaDXJJ2elwmjRJQy4ixEVJH97GP5U/wA3fE0pBEY4AHUAYxxTJWWeVQNr/NkntgDrig20r2xlUxYb5AD8pwR1/CrkvdV2c06acnGOjdmvUlGZbneEQc7jlucBSCabMWnXc9tFKMNt3dVyBUKfaVnRYEVwmUzM3UHrU8jqs1w8qKkokTlehOcEflU8r+JK6RvGTS5qkndd3e3kLIT5gfyj5cCtvG3ueP51VisJ1nd2yHXAkVG+8MYOPxq7byyvf3dvIRHAskcpO7tk/wAytUHuZRJC3KTsCpTd3PO+ogqnLZJX8nfTf7zkxMqVaSlJuz8ra9xZLlHEbGLDli77v4icdB7VeS8f955aIjuHBTlTnpn/AGqr3LJJFJE7pGYgfnXtgjp9aQM8MccocyGFmLbuhB//AGq1leSUt7dDVfDyRm27denkWba6X7MieWYD5wflducA1nTpuAt3iKBACPLXoAOv4mrs1wWPmoM7shIz1AC88UMTHqRnJzEG8uX2+WlCbS5mt+hnWpT5FByTd/kl5+ZGERSRKuA7A/L8wHGD+dM/cJ5dtE/7tOGIXkknNRQsBas5QC4Ea8Fe5PNO0+SdftBk8pDuCp/CCRkt+VZqe8pLb8x1HywhG6Td9lfoJDDH9vjLxkSKwZT94dCcjNQvHNczYjKxeWoKndtQDnPHv1p3kSC2e4XkIVRd/UADmnXLyblHGxsKdvcEHGa6LtyUuiIq4an7Ncyetla9tPUme8khSMlBkZPz9eB2qvdSDzLeRExGJWaYn+7txVz7GZJdzSH5ANx+8QCBnAqsCqP5rZkhYgEHuoBOcfWs+ZpJw2IlQcU2paW+aXZg+w+Q5kAnUsZNmcljwD+FOh1AWxaSG3jfYAXkZNpxg9P++qfZk/bMyyKJQwBA6Hjp/Wo7Z5ojIj9BABjcGyT0PSlbW02vl+XyHCVT2SnBuyCK7iv4PMjh2YjfKupU8dKfcXUY8tETzEwGbC8ggcVUQBUjXzWwGKs+3nLHpVg26K5kWQ+aD0K8HjpReFNtJtrXcinCpiJc7aTW7fQ0rN4rC8ANv91QxO7bgjGa9M8D3D+Z57lI/M+aIu3GAuAK8whuAbgMYw6b8eW/zckgcV6R4WMUUyNEIoINzqw29cDn9a8DG3lFN7vc+zymMKcrKSsu34HtvhiYOFyjlyqYznOT616docqxxFZPnd3PHpmvLPCkr+SZAgeRdrvIPmwQOK9Q0qUpCFTkHOSe7etfEYlNfM+8S/dJp7mqYEeQoExt4zUqQh4WUEb0bI/CooFJyf4QvzfWpF3eZlOFLZ+orz3rucwwh1ixlWblsfdqiHaVSMDBJYgN2rSuhuHHXriqarsfJ4UjB9qvorm8GS4QxKFQY4AOehqJ5wcLggpg81PEIYkZ0G71IzVIs8km8AEE8gdfari1qiopO7sOlXEShcMM7iPeoySPLHqxLe3FPMrr8jElB2KbadBGJiMjBwSvuaeid5AtHeRHNLttziPIyCfeoMecnUBskg/exirM9vsOSQxPUheh9KjaDyYSQBng5/8ArU9GtFqaxaasiOO32rkHecZBpoYbw2xZJBkfe6VYLSLkoNp96ImcjBCk5+Y4HSpSUdXqPTVtXK4cfZnVipdjk4oCxScEADPWnXMqQyxxouImGDjsfegSeQxZRnIGynC9vXUJe9Z9Nz8oIbX7DOJHxsNWpYY1YfPsjYVBgxxySJhyjVeDbCYAAJGSvl40/Zwimte34nh4epUp03CmrxRWSEqhSZ403VJbWqI+2KXfzSlz9mZhguxojtGWITHAlLVr7JOLber6eZ3pSjGNSMVzLuEwGN4QoA1KkJhuFaPLyIaSFledI5Q3zmlkkSC4kJ4qor2bta7/AEPOxLeJhKafK1o16k1qZYookcRyBjSq0qXMrqCZFNSvbOBEV8rYRSGxCQ+ZBKsgZq51W53ypf8ADnfhqNehQi4yu1bV9RbyWPywIUCbahml2QpIpJmaiTTCqGfGJStSwmKWNMRokjV1qUeS8lc5W68nKM2lo1Zd3qDxypZRFZR55NWdoacxtIUkjqtHA9iTuMRjBqdCZEkkz84aud80Y80dOxSXsYuLSu0r+ozzQm5iQCWqdRvRAmN+KZD+4VRMYgCKkkcNHCI4xGhNTzVKz5eXqc05SlFyUeV3/wArD9zttBSTfRJGkcDFP3c5NOUOeiASqKktmFtLGq4lGK6JqcLJPY7Zxb5VJ/f2J2t0NsmD5Yienugnw4/dkNTfLHluscQBQVHHN8wA+d6uNSctWrmvK0o8s0nbW/3FuNQEieUli60+eE7DHES6FaXzjhARvLilaN48MLk+XG9LnnKPurRiqQm42k7rr6CNKGjVAQJCak8pEnlYueDVO9kB3uhEcuauR2x8lXk8sndVfvYQUWkk11OvDKHI01psvQZFIVjkZTyaZeQho/N3yREmnRjyo7lpCUMc1NR445TGfLJzW1NylHmijglFqorJNp/ictrcu5drHMqivPtchMgZTJ+9kFeka5bIRKZMB9leZ6tG63skf+s2ivbwktFzLRdPxPjc79vTlzSjdtr7ipZCOWFTK+9w1V3ZnUqZCalW3e3lkuIpCPPekmtLiS5UvIpcV9HFxj78WrPWzPl6sa9OmlCNpXTT8mySziGxZZ0wRDTrIxxhAZCMvUquWmd2fcYBT9sYuIS6Ru5es/aSlFu1r7I7VhocsazlaT0t80V5FdroIIz9mFK919qmeRBtnzUuo2roqTKYvLK1Wb5Z/O+WN5K7qa9vGM5K0lofL4z6wqkqaT3SS7diWC4e0mUvt8tuK0LIf2hKVjP3lqvZ6S8sEcc86TNGmafBbXNn5Kr+6irGUbNxTTkmeksNiqahKafLa3z0JLUW8MqyKFjeRKgtwGvWCM0Th81HDak2cv78efGtaOnW0amMNt84muqqpUqbm3d7HTHCVsRiIx+GEU382hLdMwzCYySuRV37QiPEYhnL1DbRi1hKRpHJIoqWJZb+F1KKmawbcFzpHs0cO6cFdpu3X8CjJasWlVBIAXqWPzJDkIkjuaVNsWsXIMp+zeTU9z5yczAeWDWkKspTV1ujx8RCrWjKcY3cd/Ow+GYZ37F8yBqknKXU8U0afIrVDcx/aFS1VIhvSpIIjYv5MJKSAVrOo3dvezOulg516EnUaSVnoJ9oikmRpCSYmqSERw3PmRl+tJdMLieMgAbo6khKhCpBJVaiPM4Jtu/keeo4i0rJOCejfkVYmEsMAywBFaUQS2soM4yWqCFiYRG+1J0p75upbVhOMoKuTcmrbnTQUqNqlnJva3my1JCl3NNEUjJBqqsTPpsWMR8025jWJnBuWjINWBcqtos6/JlqcW9raaFTU6tSTau9X6ok2CO2aSTl3akW1RCq/KjnLF0kDZ/On+cEtlkfe7sKrOs3msCB5a8hOFyKFKak0nodlWMacIySvFr7uzJncxRmCNA8iZAH95T3pdNgdxLJNEOPXGTjsBUNiRIhlTcmAdkkvzdOfyqxCSmI5RHgEhWVduc/jW0lGOibv5HDTdSpPnqSuo7badkSvIYbhm8ny0IBBHzbccc4qs9lHcv++JJLDa7Rjt161NHD+7k2vHGj/f8Am5P61XGqvFqjR3MkbiOPhh0/rUxqNR/d7ojE051ai9otFql+WpOSItnlPkBdqiJRmm2l39mhjBB2EHaCx4H+NZc96lqGeGcFAwIRMcAmq3254JDv2SBm6r39KHOMrRnr/mczq1KtWKvrH7n3RtiaCU5ju1QIuD0z196ztRXjaSPLQ5zt2lse4rNuLt3mkYeXHHJgMJWCkY9MdqzrvUn+wGOOeJ40YkMW6YNRKtGnJm1WFflbs7d1v5F+VgyHYDGiuWDs23J/nWQb+C2sjav8sgbMp3cMw9TUF9c3E0StN5TZYKkqsccn0H+NUbu8RLmW3ZhJIQN+2QL/AI159fEQUW0epQoVKlKLglFPdtWb/wCCaAmSJd0knLfKAJCwwaqQ6osxmjiDJIFJIP8AFgdjXPajf3UoIgc5VzjkYwKp/bvtbiWRo4xjG5c5yO2T614lXHWipc1r3/AzhJ07wjfS109H/wAE2X1fLJKnEuADIPT3zWbdXmySTLDyic4HYkdaqm4iwgV1CFsALnn2qrqcs0IQ28fmrkhoy3UCvBnmM9JwTt5dTF4WtUSm5q29l0162NKTUNnlzTSkRgbclhjPt3qol0bl2kVAAqgKWbn6jFZ80qs6okcbMMMRuPyk9qgkmxgFlyy5yfT0rm+uSlyzmla/z+R0JShJqSV5b28lodOt79mMarjaVHzH7ue+fetbTtUEVysnzmCUhSUXbyO1cZDdgbYUAQkZwe4Nay3sunFGXZFHIAMthifwzxX0OGxsadopas829VylOSul+uh6taamiQ+bDnnLFWwoB9ea3bC7S9t1eK4WSAK0ZXzN3PvXl1nqhYxsH+dlC7GX72O2f4a2NP15woigxBIGIYjDDPtXv0Mfeyi/n0Ox06knClNNwlayWz/4B095LIY2ijkGNxVj7e1Q3FwBG8aYTaN4k29MGsZr97mcEyRx7cbz5p+Y/TFUzqR2ESSkfOQNsu4Guupi4O0U7Pf7wp4edCtKKat0ad3ZbJGnNqhaVFY+adu9VTOPcnFSpqG9Q0R4C/N5nQiuXuNUt9N1AyBP3hDKf3nHI9KpWWq3EVuombbvyVfdycdua4/r1Sk9VaJx/U6uJqTqS959rJNHqVhqb3c8Uxk2BVAzuOAfUitxNXKJiWQE7y52scHJ4ryuwv5/s672yhIy0eM8j61uabfvbzPIk5OBtUSdNw7Guynj1KcYyen4mXJUopzjF2bW/wCK9LnqllcpGJJ03ktEQsXfJFWkld4hbqBA4dWVWU78Vydtrf24tcfK8S4+TjqB0BrStdQS5SO5jRkCErjd85x617VCopNNrR/19560o8slNtu6Vkldep09wSIMwyxzEoNys3zBg3YURzJMBbofnJO8q3APsDWY7bkkaP5BuGNrDPTp+NWmiSPeFOyQFSdzDuccVtCz+J9dNL+RnKpVlUU4ptPRpu3zLXnG4yYsO+BkehHA4osp4ZDKgPlkZ/fbR13VVSxPmkC4MeG4O7aCfwp1zYRptBLxoPnMcf8AFznFbxpwjpGV7nJGlV55TaV/PoT3ExKG2u8CSNxnHfvVreu4wH92kTKo29CSc1BPeoP3oA8x0BHmtyoPSnQ+VNLIrlZNhDiQtySTk/lUyjaKdrW/q4sTTjGrzRertr3S6FuznR5ZY5I8wbcqQoyT1OTTJHiXMmW2Iw2/Lufk1FDFbyyZQRh9hVE3HDZ65qYFHA8o4Me5jG3QAetDj7NXO2liak4+ym0+qv8A5/oR5eO3iQxgyZwdvTJOT+dIwkhYzeXvwNy/xcgc0qbrnzX/ANQHVXXDfw9MU+JHtkjU4faCc9+hzWlOCtf8DlqxqU6uuz/MnVAzyxsALgHLHvkj+oplvH+4lLgEyEERt0U5wKgt1k3o5bJ+ZDIfcdSf0qxNOba0WJczhQo37h2IHNNKcKlr6lOlF8vOrP8AEfGoEKLEIztTa7v06YOKrLcuk1tGkeI2QF/TBGP51aELx3EcciAxncflzgAA1Vkt2D3Cqd5SNhGV74APNdEY88m57GuIov3ZQlaX5+YXDh2YgiLMu2OI9Rk4JIqW4jk8xXIPleYf9Z8pADbB+ZpjpFPDC7ToHIHmIOvTOcmpHLu0EMkhDtujfc27AB3g1nOte0YpWXcxlQc4v3mpP735tdhRIZrm8D8mSIvkdtjZGaivGiuFJIIlLKnmL74osvLeWWXdxLHlsdwRyP8Ax3NNeUTXkXJHmMrtHtOAccGsk3zcsX/Xb0JpxhKm7taWWm3mJ+5kmuY5kcvjafl5x2A/Gp5YUdGiWST7xxnpnIJHFOv5RfQl4gofO7PfKkVVk8/yi0ZxE5Yku208kGt3KU7WdkXTjCFoqPMvx9b+RPcQNKzrHFsdgyiRvUDjB96k8pX87eY402uC3cfKOfzqshzNGF+RHUs/+yB0/Oq6GWaTjCRlByvrnnOaHGUpWb0HiMRCM1CXTTazvuWrmN8PIki/eRUfdwx3AVWeCNzFA0jRuqlpD2Gfvf8AoNKjfarJbhnOA5YIF2gYOelTJZypdiORowm3y5JBJyCw4yPrUc8qcLJq+u5x4mnGsoxabTs9Oi9STT7iU3NxHISkSTAhT0Of8Kh+ziOOKCM43N8hf77YPeo4Lk3NzNvOf3p807io3EY4xT3lctbooLI6GNTu24JHU/8AfNEpSUr6apbHRWpudNRb6W8xLaQoJij/ADgbMlud2cH9KWOUT3JhmthGjMAhiXq+OnPtVjyoraVmMeIiS6behYJ3qpulmmKt5bsSrr6YwB0qlJSvC2/W9jLD4erGKgpXs9dL/PvYklMVrYGcbhI+AmW5yHCk8e1W3QLcmLJOWVUl2/e4PFUzGrCOB0WMZbaAvc81LC727taSOZAG4Iwu1hXG6cubfX9O52W9jfmSSXRPqx6RRXiyEum8sjKW6gjrVFoHSeSeRxJEmPm9DjtV428G8I23DEDMX8Pc5+lVz5sN/IA48p3wn+6RkZramnJO1vmcFaMqsUnpbt59fkaelKltcRfed2IcnscCvRPCscYmZp8PGFGI3bgsTn9Q1eb6Uk9xfggw5jIkX956133hVXRxK2HcOMjtkferzMdCUY802r+R9JlnNRgny3/4B7h4VIaRWfAwAFC/cKg8A16dpIczfvANhUN8vTmvOPDLxwvlIgjbQVDNxz3x716PoZeQpI+Mkbchf0r4HEOSk1JH6HQqSnQu1p/XQ6RWXYoT0A+lNlyIy23gHBPrToCEY5GBjdTCySFwSNm7OK83VGV7MjYsUUqPSqUkhEz9u5q68ZA3RpjHX5qZHAk5YkFWyBjd3FaK1tTWLTRUWHyLXd/y1bBHXpUqW/lxlsrgnONvUVJeruUSRA7w2Gyen4VBCG847pCcAho93QUm76GibavcWdMOqg7SwyD6URp5MgkbnGAB6570+S3SeZWRMAKeV71GjGNtuzjqPmqZq+yE23HzEkRZJQV+fGcKG7VFd8RGPBORznqAKnE3PmEAOQRn2prwrcRtGSdxU/xHr9a1Urq7NYS2bK0MYDk56AYDetSSjYpcFs5x9amjUAeWq7W4BBY4pZrPaCHydnKkdamLtox3T+ZUYb3C4/D0pzYKeWuNoYAtTH3FwSOvX5utTRKkBO8iPPI9K2u0KevKn0Pygs0MMhiUxpvq/JiYxtFhXIqOOZ5X8rCA1HiOGcSb8Ba+PvKKu36HnKMoQ934Ve/qJJGXjMLDOWpsSNDCPNGUBp08g+WRgUy1NuFlhIaJ9jkV0Rl7bRrVHnVKtpNXbW+nmWCRNcpF8hCioXj87ebkjzKsWb/Oh3/Oq1DdyIkBaNy7hqm9RT5Yu7Wh0qFONL2iTcmtn8ghuFubzZ8hjq0qRpMGtQJgFqCzkRA+IQZ6jtgIldEBkiQ1fLGHMlq9C5Va/LGC+Hr9xce6fcQoQtHUr232a2RlKO4WqwmW3CIJOXFWxIAiPkEKtVbnatsvzFT5KlBwqNuT6rtchtmItg0mPmFD243+co+UvVqYMdjjYkWKISHiJEgYqKVaUVHVabF0ILmUVF2W1+xJvJl3ZRCFqNonn2yM5BanZL/JHtCGoZnEczyhs+dFWSdSNowltqehOVFxXtk/dLVyCg652rT7axBuwhfAIqvK5jtggI8wVYtW3QtHJIWcGtOSpJc3U5XySrRlJNRT28miWeFlm3hD9+pirG3kZSDimIvyowkJR6t2yhJJbfkPIta0uZqydtB4iHtajlo01ZWFtpXuILYrGC4Wll8xLYNlZN1VbOaWa22sWjAarsUYaPyi8hjzVyTtzJ2HSpVKdNc6vbRsrx2ETW4STcC9WJ1ttssiuA9M3PDCcEhy1Pgl8xGMgCbWrGtOpXSbfwnbTnSpwVPl+ZLZ+WjxxTGTArOs/wDSJfOTCPIavJMHjXzkEjsaqzB7OFEXEewV1YSfJTlpuYO3NzJ2j+pyusSiYgmQeYFrhJkLTXFw7qQwruPEmy5sGPBR0rgLxorCWRnnO817uCUno3e/5Hx2YY7kSjVheLe/mZcsG6T5F+1GNOtPtbgG+CvEGQmpYLhrxB84KZqvarGgeO3USSOK96UZ2lC1ranwM6j+sKpCTSV9H0JZIhp7SLFIHEi08Id8jYDktTL/AHi9MhcorVajlW2hgdMxbhVxnUUI2SdzGnXrVKrVSVop39Gxt1Fut9swMETCpAHmi2BEWR6guJZpZcA7gxqykkM28nn5KuV3BJXT8iJYmGIr8lO8v1syzZzuqsLe0gfNJLeSq6EORKHplvI8WSExGzVfW3P9pJK0rEstZU1+8leyXmfUv2k6MOSTutGUJTBb3LqsQQbKtWkTwySkmO4LtVaHfNchjGEjq/clvs09ugRJCK6K00rRk7tmOHp1anNOo+WzWnkRwg27sQ+Q1W4VROed85qpLH5yosdxiSGpI/OmhEn3w1VB80U27Cr1aUpezs5NbebIHKvItmY0eR6nW4luJrhnRIiwpYoIUuFjkB/erT1ijNysrv8AIGrVVFGaktzKH1mNrO3M9UuisWLWwEEJ86TCRUkM0Tu0JjMrk0+5w9iESQiQU+fEHKPH5m2oj70m5S95nfVtB+6+Vta+pInltBAABGKpPelLmEcPup8N7FMu+XDkmo1h81ISxGAlXQSTfO9tDy8VjJOmqNC3q+4xDE5jKGMyLVuRBFcwBSLiPFQQLvucGTy/LarNxKDmBn8oFq0lJJxSVzzaeJr8jtHX/hrk20xhpRsILUwSCYwiM8AU222BI5GfMVQXt6YbhPKifMZpUVJy2fz+42niZ4RKo1ZS/I0eUQRr875qK7BuFUj904YhfQmoZriTzo1jxsNOSfzrpmUk7Y65lGpGVr+h0RxE68XDmb66/gVGvYkudkizHghgucdKnk8lQGUDYmDs74HT1qP7RLbxlRhJHLc7uSO+Kq6jehEGwrkLho93Dfl6V2TqKKSu79bO5WGpyaUar1vey6ebLF2bSRZo8xpLjCp3XNZUt9G6s8btFKh+bd0Pase5ufs3mkOE3ZAG3jPrnNZ39rief5tmCcOr9c+o9q8vE42NCDalY3xOMTnH3UpXta/Tpd9zdmvo44zu8wuoGf3m4YzWPNqMSOBKZGwAAQwYcGua1XxEEtkjj2Bw7IyLnBBqpdaqbWF45Eg2FclmXdgn8a8CWaJQ+LVs4KtKHPaKunru1r5WNuW/81nkgchVJRiFHJNJLfeRbJcLKoZiVkUrtDY7GuPh15WtpEEAhZfmEnCgHPpTY9Rkki3w/Pj5mi4yCTz1ry8XmdRLd2vbU9WhGcYygou8tFZ3St5G3Prgnt4lcCJd46fMDj0xVfUHje4jaMEqc42L933PrWKbmJ8yMix3IzuG7aSO3tU6XFwYvKUEPgEg444rxMTmldTtHZLTzv1OqpVnDCqhFJpO2t7pk1xItllmdm8xiCuD8wx+lU5GLW8XJRGbbkZwCO5GaeALiWKTJf5vmJJ6CobtxelnbYr5wMPzx9BWVPFuetTSRyxgopqotWlqLdRGJGiDhmUBxEARn8aisJpPIIBKpIxXBH3SKfG6QNsk+VIlG5vY1DfvNFYR2xQp+8bY2OXzUwqyWj0Tf9L5nTSpckJc11bbz738iOxleJ5iqkKhLELyT+FXg00aLKse3flUBHK+5qpJe3JNpB5fzwqXYoBkg9AauiSKKLN0jR7MsULbtwI9vu1XOpSSlF6anO42fO1fTp9xC9rhkaBGEobmU8Bj3GDVja0YOGyhJLT7eAPTHtVeJtq79xZmwVQjp6YqSKL7HEzs4fz/AJdmOhrpnUcve/l3CFVcklON9l2NKHUvIAkt3LxIow/P41JZaxJO6vGxWSNid/b8aw7aRJYWYK+AwG0Ede+B1xSiC4a4Kq6pHEM4H8X8qI41wioxl8ug6nJKfuJ36av8Ejr4tXNxGpkljhIOSXbgnHpVeaYb0EgAzINnoSfQViIfIdY0flgD/vY7f7NW5+YzLdIUYNwGbcSAK1WZVpKKu2l231Kq0/Yq04p7JtN3saOpx/Z1aV5A8bsFAKjPT61mT3EUoEZcxxRqx8yL5hkiqr6jJcxi1C/dyQeO4pUige1bau6TYRvZyqA4rsrYySjFSuvN/ma4WTliG4aJ9+1i9pV1iY20ZFxGuWMwXpx6VsaXrUluyxSzB9+Ths53Dvz61y8ODqZe3QeUAFbe20Bh6U8anLBMkYI8wbunzYGe1a0cy/eOUlrb+nboY42g4xi1LXXS+3W/oz2LT9ehihiWCRVVnB4Yck9RXQ2WrtdP5sLqiZII54I6145pmuhDbFQSwdd4bue9dnpGtRsS8Trl2LCF243E4J9a+pwObKDTs3fvt6lqnWxFGMZtRa2s3qu10eoWuqQo8UYIlkfHG0rg9jWoxV33b43APJ9s15laa9NGjuiEF8ncnbHYV1+lakJvmjlD/MVMTNt49ePSvrqWL5oqT6nlOtz1HSS5mlrrbXojrreQT2i27Eupyyyr0DHJUU9byeQoSIg6qGaPnIJXmsPTr4XUv2ZpMDIVZBnIIyQKuvI7eTcttjnZRvIbjgcV3U4RUua+rRN6tSLnZ2W9vLqajxwurTTZOyGMD+L+PFSIgQu4jCJGpPmfd3ADoar+enl8OrxMWb5V64/wqTYxVYxJlCiK+e/GT+lUptqzvrudFVqqvh/4HmPRoZ0SWBjGWXovUDPzVJLvWOaflJJFDgehDYxUEZEENyDiPETBcdASKlTBEhSUsI44Rluhyea6YzitLt+uxwum6lklrtvZX9C1ckxwokk4D7dyp9KW/UJJIBJ5YiY7G7EHFQTiNdrE+bHhtx7nnionmlhiDyyK8RaTbu+bdgdPwqYO/vJ6HbXhGCUZN9FdO+xoWcieRMJApBcsWHTr/jRu3q6SjKSYyU7KOarzSRQKbTeAPmH3vvE4P609LrDlcOuWChR/Dgk9abjKcpNN6bX+8dWaqckbaK1319B00s9vNC8jmYDIESt26A/+PU9bnbd3EbSeWi+WxPYAqRj8KY8H2Zbd5iXkmY52f71NeWJo2KZzc5yB2Yf/ALNOD548rdjGrUqe10e2yvZ/8MSyXZeyGLaASYCkcqSdtEqEN5jgI+4AOnzdTtP/ALLUYKTXUSLIZ44tzO3HORkVJfSGKGfbIR9nKhh67iP61PKvaRjHr+RMo1ZxlUnfXs+xTDm3gm2jLhRx935c8/lWmuIPLAwXleTLjoQvT9KrWa3M0cknlAuYvKALbQS5yDVhW2W0XlpHsXbk85O4HcB/Orm7zfdCw0I+zSUtZbK1n5jOLaNDHGHiG0kt1GSKJY0uwI98kflZz6nJPalvEaSaJWAAVQRsYYIGCKYCEG5SADJI3mO3c8YP/fVTb3eZbs19lONZqN2tNh9+kHnXUj7/AC2UyAJ04CD/ANmqkkTpcQKMIWymfvY9KshPKBjhkOGUvzjYcY4/NaSCFjeCQx7ySqyJ/thiOKunrH39X6nLioKtVjUg3vZ9/uK8Z38tuHzCMR9s96WS6Z7+2Zozs2O0vzdQB8tSowkSHGBG2DjbyvUdajOZZ7cH5EERMjHoRgitJRj7ya1sTVdWfuUtde9np0H20Ys2uQyRCAIXIXOS4HH5VBb+d56RogCM0ZIHYhc1YuZU+0PZoBJF5QPDfxgDdn8KJZRJc3Ea5jjicPuH90j+lc9NOzdRbozjLncUm9G73/zEti3kyLI6HactHJ/Ceo9+jUlshS6djjGAsf1OcY/75qRdkCJG06pJJMTIe7KBgdfam2RPlJcSyZ2TMqr67ScVipNN32Z2YerKEea7TV9Hul2GwQG2d2lI8wkqqc8ttGaZclI5JpHVjGGIZ9vzjI4P4Utq8rzos52RyMSH/wBo+tOWZns72P5fM8sNHIsnL4bmuhz96yeu29kc0ZRkr1G9dbdfT0I7VzYWoEsm+fJBw3LA1ZYQq4Lk7Nw/FSP6VHeWSN8yfI5dmjG7pjFJ9yNXaSKPygQg7HIOa0ik4pp6myqVaLs4pxt1d0WrONFv7KO3OYrsFw4UfuyvQ16X4NkdEwVEvB2uGG/kdhXmdtCZpjHAhESqEWVexxya9H8BxtFbCQRiO53HIf5QNnUg+9ePjoezpNSd2e9llWdSer93pY9u8LBEa1EciPJkM5dvQd69L0pGupN+9kAkwu3vXmnh6KOW2y0kYBUDCLzn616XpVx9nhiUgklxj/ZAFfndeal01P0qi26HJa50UTOCIpV+XbmpAI0jMkY2kHB+lNRi8IMhD9MbaVMNHJnj5iv4YrzTASXdPHlGBG4H8Khmj8t9+cE8ketK6tFiQPgBcD5aBcKIsuMZ6n3NaqVtehqpcuvQikCxkmE/Meo9vxqJoQJI3AyM81YCBsOzbY+oqGSXzZGVeUB4x3palq5Oq7ojt4JO78qhIUkPv2EjnFRiZjmFCNwOcbvSpIhIVzJjB4J9/Sos3rcpa63EKqxG4BQowMN61BDJksyngcZq+pDI6Y5AIzuqpA7RgAICMnitYy3SRale6I3gfIlMiqM7hmmPl9rNwSOatidJHBk+QElgu7g4ouz5pQhOQRj5qTk9GkQ3eyKJLp8hwCw+UbetSFgYgG+cggfhU0pSbbvGyVQcN6ZpEJjlHUjHFW22rxLk7rQ/JyxCRrMkqb8mpoRbCU24JdytE1uE81k2uUSmwxxqBIuMZr52c4XVlp09ThlSUY/Horjkjj8pSYigL1cknW3QBUJJNVxbJdxLvKhw1SsCBvYA4FRKTXvtr5G1KhamnZbEckUSIzNIOlJNsIhaJwARRAsEgDvGCGqCSMRxOcFIi1dC5ZLmXxdUeTiqsnTfK076O3kX2j+TccIKjhijgmd0BjNMa5HkvISN6GnKJC8YI8ws1ZyoPl/duze/yOqlXjiVyxW35bC+T9sAM0SZRqsG3gjlR2yhYVAllG8gl3iQs1WGU3MzwcAIKGmtb7bmsaFKjNpyu5JNWI42Tf5rZNpvoExudkhQCo202K452NvVqnyJIfIjwC7VC+NQS0Ch7ZVHzP3Xt5GgoSUso+4rUzdbbcEDy1FMgsUFrM0xDoKclvEkMZX/AFm6rU6cHpd26o9KpCU6fMlrqD4j3CMCRHp4ywbcm4yNTnhWKBZHlGwGnWkLt5qTIBOBWzaSvFnMkq8o86s46fMlWV0DJMFKCnQSq5SYonmgUiWi3CsJjhFNSrBEkm5TiNFrmlyq6j8TJiqjqqKastvmT2tus+UXe7hqkufnkSLywgVqZCyRs7EFBtqdI38lY3jJkVau1009dj1PgjZ2sune5UleIkszjFOVUlO1jJHtFSeXudQ6BHApYFRUm/j3Cp9pyvlijhjF1arb0XTzJbmeNHXy0i2TPVPU4oEnbei4FW0VIEYsAmayr+J3jDz9N1bUKfRbswxUpUYtJX8jmfEFyC58uP8Ad7q4rVo7eS7jlLp+7FddrHlvYO+QJCtcZfgXTJsOYt1fT4KFmpRdmt32Plcc6HLKNWSu7Oz7lH7JCIWCp5VwRUVnNb299jZHIWWhR9pvVmjlZzEtTpbpDKsYSPAevdcpQ0m2+ZdD46t++lGUIJu9r9xZphMW4URYqaGJJbKFbgA7DVV9OEriOM8hqlW3W4yCUQRy1Hso+77zsu3c654fku5xSUtESkLIkFt92JkzmpzBHpsWyNA5D1A9vHDc+SkkhGasLHJP5SIM28D11Jyg0l1PJy/A06NaVOMlzN/dpciUPxGsay4FOhgFrMsqyrLI1FzIPLzHGBBGKdbWhSFHAAJWnCzi+ZK1+vc7J4edSolTntrbshquJ7uRXQhGarjlXzHHgOWqu1qJpUlB3pKtWGgigkigIQSla3qwhZSsdOAq1XVmqsU1Hq+twaOGFmHKO9Nicwl5OXkcU5LdLy5eEAIA1XLQWzOGyXlhek5QUUrXfU5atG9X900rvr95USY3VpbEADaKnTc0kZWMukbVn2umtgRRSo8+K2hFFbQxxlzw1TKnGltq/wBAoQ9ve80rb37iTeTDLCXT5FWqjLsuRMkbP81TXQgEkYmx5bNUxYQshJwZBWHM07JHTUoyxMk7L3UivNb7NVt0OwCUU/YI0Yjc8kYoMBe7trpcb0eny2B3sHlc4NdXs7crjJed+5z4jA35tOV3Vn5NIakxmLhE/d5qwAsr4Lc7Ki8l4URkcR0ibZJCnEchq02pt2toc/sXCMaVR3TJIZxFYeRkbFFMmRGtg6IPK21K8cX71xHEJlWq93cLHuX5I9zU6VSz0Tt1ubVcIqtNU6ll2uFkJnjlSXCBWqu9wkU0gCEblqrczMLopiIbqoapdRrIAMcVNSrGMrJK3kY0aUMPQd5Xa016MnvNQimRpHk2YcopKnJ456Vz+oXMburQGPLZ3ui7T+tVL7Uh5aOiwh87yu7gqRwfrXPanq1vG3MhjZsHYPmwSfWvm8VjFSbs9HoehgopppySdvO/ndvQuX9y1mY12+f8wJL46EexrFublZiychx02t05rPmQqk7YGVbaGxycHiqcEKPK6NjzCBt35UV8tjMTKpeEmrLy017E0MLDmk6jstXqrv5FqKGWK7YsQckYDfxH35qCS7N1cCBo/wDWNiREzwO3OKfpdorXEjKQm/jHLYxQrxmKWRQY4kUDzSp69OK86m3GnZRvbb1PRqUcP7iinr18u5nylJFlRNmBkEP6j3HerOnrLEkjiFHkYDMwHLkfU1Yhu0nt5d8YfYAwO7ljTLLSfOHmSZjLnJA/hpyjGdL2bT5t33NKThCbhBtr7n8xLJsyuyRq05I2ruHA96c6p9pKqQMY+X0JFPeKTTGVkXezNyo+XOPeqGowiVw9sm2bcCPn9OvBrlo0G05ytZ6Wf3GVaChBU29W7hPOrXamTPmjh93yjH4VeMqRupAURnG1A3AOOpqquim8aNok8s7ifnxwPU806OGKR3RGUQKuCrfL83410Sp0oSXNvsT7ODpOUpWa7rV+gXsUbJv8xMMCMbTlsU3MTtm4/eFcAsMrgCmSwNI0jF0UA4GzouPTFWZdJjmtJbuOQeWoJb5Sx/nVTcbxil/wPI0VqjSUrpb99h0his7vzI8MwQEuW+6PU/3qrPLCZTLKuxm4jX+8f/r00Q5t4YLYqAznMm08e2DSrpL2rTPty4QHefmz9BU8ilUu5e6l+KKp8jcovW17fd2FQI0hi8zysdDnhTVhJU8sxSYcsoVnHXFZ0tuJZBKrfvcjl8dvYVbS3KQ7VkELSMQWI5IrDlilKSle++lrHnuN+WMZb9PMis76JZNpbBVgm7HIGe2KvkpujwpPO1sdVBPGRWewQT+TGmERQQeOSacbZfMnI/0h9yjL9sdKr6pCVPnjLb7zor0IUZxkpXb10JhHdMZkjkwAxOxVGT7c1JHqclrCsEiFmYk4LDOP1qG1sZXKusO+SXIk2dx+JoltRbQ4iAnkySw29PxzWcfaQacY3fT+vI9qSg7crStFXvs35sjZreZwDJ5KgnBdSwz+FPU+Wm9E3BGUnYeODVePS7mO43wvGHb5miQBtmPc8VegzcTTRzbsGDG3cPvGurERmoRd+Z9rM8rni4qEGrp3uSzI1s5nm3l3G4ybuAp5xioZZII08xgDg7slsHB71PdGL7Lk5M5G0DeO3TisuwtEtb/zWIfgBWf1z0xWUY8zdRPlVtbd+xVWnSnSVScmpaaW+82bVvIVJ0GVfou7265rUstWdLAyNJhQWRfUAc8Yrk5LAzvIDIsUSznCHqTjkirNijRhIwy5HGD1Az3rslL2MIzu3ddPyuZS5KDjKHvXW3qei6XqS26RSsxCHDAZ5Hua6qx12F4A8LxkOxJwu08mvLrKdFkjYjewXBfsT36mtS11s2s2TBG+Tw3bGa+qy/NbtKS1VnbpbyPHq05RaVO0U92uj8z1uDWVlTz4pDHmRsAdtvTNdJa6sl4oWTEYZMGVV4yPSvJ7a++0l4o3RMqJMN9wn2rsNBvPmCzIPLkGB04AHb8a+4WKjVSmmelg8PF86lPW2qv262OzilDyqgcujqqxnbtxnOa0bK/T7TvicEpjJ9+lcjaXrQW0fmRGVojw6fN05xWtppLfaBGvOUCybegzk16FNJptHnTqOjGMNN/nbsvM6N3F3bYcRiUDI39zu4/Sr0ElvG6Rvt8t8YKt1ycfpWTFsnZQUKCSEFpdvTmmNIEMEYjEpQhmkP8AdJ7V0wi5ppP5dvMurClSqKrzWTsjbmZI7A24kIuYweexAbPX9Kq3Mqv5UkeAqlmAPQgrnH/jtNnCNckEfu0wFA7l80LbbbpGkEbjCBVPZQDTp+zglffd+fkb1acp1faUUuVq1r3+ZdihS4jSQxZDZOXx1xnP5UjAvYSByYvl4B755FSfY3SFEkSJImGfl6+hqFmHlxeaSxaFePde9a0qjkmkjedCEto+9bvbUuSShLeMkmQhggLKW6DPFJa+XFc/IF82Jx5i7emQfu/1pATGoSMiQOrbN7cBx3pt7F9nu/Ni5CM5LI3LdMD/ANCqqTUpOFt+pyyw/K/aN81l8/S5ND5DJFNHEBmIHy9vt1qO9uStxdSAB457gZx0AXBH60abbyyR+dkJBKDF8zbSoDds/lTrsw+Q6AGMgM5VcfvAeR+Vb8tOL0Wq8yJRqypc05KPklbbW5JDcIsu4gxqfLkbH9/dTY7UpclFk4DbQN3Q8/zpggFspEg8z5V3A98GrEFuiIyNKEdiPmfOTxkGuSpy6OGxzUqXvxlU1ku3ZldZFjaExx+bA7AuGbkEDA/WnxQC5sIGkghDyKwMb/3wecVHdhoZXiYLhQBlum0Dj86kmkclpHiQxxRnI/u4GMj61ve7SW6VzaE7TlHma9e3YW7xbR/6sRhFLIo6YGCc/WpUvgkhkhPO4ud3Rs8/zpLncsIlk8ve4cezDIx+YqmLSOzuXjmJEa7Qq84PFRGKlFStexCjatp6eXkWbm3ezQ28aDylhKrJu54TP86kcxfu14f5GXy19CAefpUd5Kk7tCjEfvAAexJXmlSwxKCMeZvUD5uoHWhXi1Ju1+g3z0ZShBJ3etlf1IobREmRSTllJL9wM4pPnmLMqjy0zxt+9glQD+NSxxF5mV3AnSQx5XugwRTTGTAs3miMMWwfugEScVU05Wjc0caSpJOOl38mv0YTwG4aZpE8zbCWVPvYIGOMVJLs81ID8mSU46jjrTI7h7DEm9S5jKiT+DIPWoJxxLLE4kDEhnbOST1PFYxpSvZvRG8KNNR51JXe6Su/vJEjR4JSI8Iy+Yg9CD0qFRFNZQ4iCTmJdp+6ASM/+y1Ych0RIEwQWPscHpTQI7ODfLLE6AKh2sMKRwf0rojyc+2hjiaEHKM4vRfj5CeYiMis7OYyN4PqSKLsm4Q+REJMBQAq+vX8hTVXytPkneMGMKnD/fyWx81TWwRPOKAA7Rgc9QO1P2b5tOhhyTrq11Ff1YvwyW9vPcW5HDSsY0C9iB1rvfCMksj4+eWCOVcleuCOgFef/wBl+XcARPmVMpndyTniu98H22xrWUoPNZR6ZDj0+teHj1TlDWXvfqfQ5VRq3VNpW6NdfI9j8MPJDB5RI2MWYIvqW4r13TUWHyw3+tODj0NeV+GwBAio4eTcAV288GvTNLuBu3OWxv3e4J/wr4LEpStofotGm4U7Seup1gZpoYyQAMgEUu7bKY+TwXBHb2qqyvlCpyhINTqAJAynBB6V49rHK0lqLIqnBB2k/e+tVLiAOcHqMcfTvVy5haf5zmMAZqLdsh8xvvEbR70cySKi1YqDY6mMPsfPWnS28cMSsZBk929KdKCpR1GehI96jbMi7nHIYgD0NaxWptHXqEttny5Y2AbHHy9ajn/f4Zxgrxj1NDmUEsCHUnn2NSQDDsGOOOBT0fxFJ93sRW9sp2yE9Rgg+tNyqSLEhycHd9afIzsQXGTnikRdjmQkAjg/LSTbvctSvqyIRKDghgQeTu704ISVGc4GCT7U97dfNLSfx9PamrbhU/efIOpNNzs0inK1rCvH9ojwcBx0IaoYUML8v8/T6VNGiIjBBhc8NTY13Dfx5YIBJ71dktUZzitWkfkysg82U5ePdVyAB/LUocs1M+y4jMox0qS3QPhnk/dkV8nKXP7sXbl1PImruCcU29CPY0gAKJkNViGRoYzFNL5kqimlF83zAPL2mnJNHPan92RtatJQqSpqyudsJU4ylJuyjv8AMEUIuX4jxQuHdI2CZ209kiuQH3nGKikQXMO/zGyazpUq1L40m32Lk6SpOcJLR/gMuLIvZs8QG/fU8JFzZGNJC75pYIAkLQoZHRhU8CwWZj3FpJGNW6klG99ehOFo1eZJQSUk728xiwmBFViQFFRMhkinfP7sGrMTRvK0XnjezUrTvbQ+W5DgirhKXK5VCFTp4aWj96L09RsNynnSR7OppjvJ9sLrJwTT7ZVChyMEilRzDcMHT5ZDRGXJq73fc0qxlV5XKXVMnjmEVs/yDkU63Rym5QZwBVe0n2Rl2Dhg1WrqJBMjrIU2mumoo8ttu3qOrUlJc0F/wzG3JOxtzuhzV+2uzqEJnY96rwqHtHL4G0VPAAyiN8hw1cjXJBc61uTz+wnGcrJPTUcJiTtEYIWpVi2Mx8sxgioY/wDRh5iyFJnNPG90aTOE212qKqRSi1fzNatedGTjy3b2t2HAbITG24ZapPMCbBvOHpFt0hO9kJBNSuI3UqBg7qnl5LpvR/mTGrUj+90benyIlj3nekhBxUk12QMZTIkqvM3kyN2K0+NELlZdplxWCT0crfM68NJVI8l9dX94/wCYTMnlPgvVK/HkwkNKwyKuSTuz71HlEGqrMnlGUyklBXpUZNQjNWXqYYypNqMOWyX2vJHGau/2KNyvNttrg7uYQxwlBjbXf6/cF2jH3GIrjbuaCGZwZVMsrV7uHrtWkkfnOc4SGIldTWr0b7mK5MMbwoi5RMVes1iLpFNmQhqaLWFEuQ0nmFoaW23fY3kTcPKavXdepUSsrI+awarUcR7Ord3vZehK7CG3DxDfIIqfNJ9vulWXaRGtQSyQzO5NwRGhp6bRcpHGn/LStfZpe89W9R4jFbqTsm9fO2gt1bm6nPlFhvkpLyCLeIUfyrdEpwvRucLG/lq3rTJppLoSW7osgU1vSU4xTn2/M86FelDmdN3lJ636W/zEtbeVraW0+5Ej1fbFjbs0Zd9i1FamTzlRXHkKtT3EaBgAJpBV35mopbansUHy4b2ik1K1k/K//BK8EryyWZjHlOsdTG5R7yReJ1RKph0zGxQx/uavOEihBPEki1pWqaWZ5DqYnklFyWjTb8th4ublgfPA/wBVTRLOgdxFGgkFFpcCVmADuEq7YyQKzId8QBrmTmo35f8Ahj6CnTliKHtISV49iGCdLOYkCLzTTprxisDeWEjZKelvE8W5CY5c1LBhLeGGX95gV2pwunHV/wBXOOEa0o2qJRctdPJ2G+UjrFIG3hKb/wAe6AzOXkJoPd43wkTU8RiGzDL5fmhaL3XNfc6KknVnF0t+XX5E63EAgSVHdJN9CJJc4ePzEGaghVPtJW4lSN7d6ktpJLmZ5hhDC1c09J2S0I+tyrxXtF7qvb1EACxxhXMj7quRFJbTLosciNUaRxw3ImlIjAam+ZbndN+8MjCrU+aDlbY7E0oRnFq62v1X9MHuokTLZMqVh63cSROZ2GyNFp99dRSK3luwjjrm77V41WZLtGPl1w1azhDmTa7mVTFRxFNU5tW6Nd0Pv9ehG9yCZmeud1XW2SQI03lhRTpr1rmRp4hguM1z0lxJDcG3g3NGa+Xr46Upt09XbY8yjOcpXm72e/khbzVBb5tkZpNiqFX7wA61l3sn2pTdE+VON42oABx69eTVuOzFxqkRHyCVyDKO+B0xVS6jiUyxw5c5GCO5Bz0NfP1cTVu+Z6vv+nme5QpKs3Uk7XW/d9rdi3cbNXjieKQFuC6FTnP44rNklC3xV28lk6bstmpZ7uBI/MEmFYZZAD8w+vrUd5bxXGoYKbHKg7ly2cjp2rNpqDjNpvpc6klXtUSd4q1v67ifY5IZpLlQYwu3AqvqUnCKGZlRj8vPBqZleOPZJmV1y0SfWoEljmaMW7DI5Ztp4z9a1VZ06fs3Ftb6GblzzXlZdrEVoZkuW3N5E6qDkeh6dadeSXzuGUm5bzB5ZXC8jrxWu0ccVo91P5jzbAoI9Aaq225BAYwfLkZgN2Oop069rTt+F3f1IjODqcyV4+fT5le7jMEMhEgRwdxVvm4xzj3qtavHLGphZiy/Plh09qk1CxN3byOJMRxtlk2nI/Gki00okcnO1MEjjJp0lGFKU6i3en+RpUUKe8r9v0JdOeaNzGjbX5IYkcE+1PYxSxSMu5XB2u8j5GfUCnf2e0cZZTiNgdzntmpJ9MQERiZmVVGdh9RXHG8rtyWv6dDll1cntYq2++4geKViAVxu/wD1VavL+O8uIkjk8soAoA6Ej8qpuEednjlYKBh057D1qWPVLQ2yQQfNMcll3fdx6041mrxhD/M9HD0XPnta25O92beNvJH71mz8uMBvxqtaOY5pInJi+0RgFuuDn+tD2paztpGOEnLKmOoI6k1PLZw3UkSzsRFGgxt7478UONRuSXzOOhJwqK2jbKc/mRTsiZjCruXHXJ/xqP7SZ2VWGEAwwH3q19Rt0icMvEe0MCe/FZU72MkqpGzBBhg75Xkdaqi3NPnjbR/P/hjrpqEK7nuotef/AA5Fa2sJ8yGEOspX5duWzmrkskkU4hw6SbF3BSPmA/vVHNfJbW7TQoI5Plw3rj61JNsbTLe5ibrks3vjnJNVGd6L5emj+Z14ym5zc2t9rLTXpZbWHpZ/aFNywwEyGI6Lj8ahhcWrFlDBQSGYgc59qtbGvLMRK/kRAb2kPzZyPaq5t0YGGds4ON3970rHl5KfK7tt9zzqtPl5adtdmC3MbvgNu5wAAFyaILjbJ5zlXSMZCj5SCPU0lxDZW1zDGyfKMEtzVjUtNt4YY5oHxbAbm3ZyT6V2e9yKEZfP9LhCjyNyi9UUJLhrkOm7ypixYKPm3A9MHpVqx+0yWoRwVfIJB7g1FBp9xd2jiDeETPzgDJyeByamto5FDRyAxvDFznHP41c3y0klGyvqvwuaaTS546L1/rUJ7htPnZpwQZEKL6g+3Wq1zqcn2tZYtpIjC7h/Ec9Wo1OGK5tkW2J3JLvXPXkc5qzHYxPCZYsxxM6qQOwHXpXKqkpJRik3e1iYwjK3Kr6bdi7ZXr3UCmSPzMMDuRhgYqxFdSiQq5/dIh2tt6c+3pWfZTxWt68ksoiCx+WsW05Kg9c0wy2737yQyFi+QFDd/XJrqgp017y2HOjzRbbSS3/rrY7HRdTeX935oxGCiy8LkZ967TTdQZDH5nlxHg53Fk6da85s7k3McYyIRFtyE+YDjnit3TtWmiithKwICAeYT8rD0xX0+X47mcY1LX1Wmx5HtaeHc3e7dtba2PVtP1c2Druw/mOXbymGCDwKt2I8zzJI7yWFEYny91cNba3bvAf3rJJGquuMcgnoBVy08R7405/eyAB9zV9rRxtOFNzv5EYmpCpVhFyunZrbRddFsegWmsPNMBFI4faB/sEDk1oTapDcq0ocidV3eU3v7CvMU8Sq128UZKqe5+UAg9iPWtZPE4lwNgR3UYJYq57c11fXVdTSsbUoUasnCL5ld/l/md7/AGlPBKkgALsCo2dyBx+VXRqLreW5mcPI+4sFXqCDXn1v4kdbKMYyQW53cnnjHetqHXQ/kXRfYsTvuzGeAV4r0VUhVSvbyt+Rz0pSoR9rF7v5Lpex2aau080sIRYxFhkd15wADwfc1JDdHEbFyEG7ejffIPHArlLPVvtKGUjiOMbQ/RsnGT9K2l1KI3Mko+4yqQR1Bx2+taxl7O0Io2p4lz5alRvqjdtZYiI2QeXFyTv9COoqZJTDcg78QKqs5K9AFrHln32DRx/JKFVQPrWhd3ST3ssaL/owIWUjvleo+hrWN4ybS3/q5jUrTpyaprWXXp6Ms3NynkbcEPAA+1OhBfJNV1kjL7z8gYbSU6jLEH8qSa3iG2cyGUtt5CngA1LbzRXLqyfugzKg+Xkl8kmiMGl7vT7hSnOE1z/FbVdC7CFnBkZ1HmKN/qDnHSmqxmI3DmLIk+mf6CqsBExmSP8A1g2yMX/u7sVaeJbmH7TG0kcYZmeNuuCdoyKzlCUJWvb/ADL+sOrC0Vf5JP8A4Yga4WaFNvzgJ84+9uwcY/8AHqlt3jjEltJIZEDZV93GTxz9KjvH/sqyzCFlKxEqp7HA6fWnOUfBjjEcbsw+uCCf1oladuVO/dGlJcseRtc9tbqy/qw1b4NeJE0WYGUEk4YrkY4pPO23RM0ZLI2E9WYng/hSJp8W5BE7O5Uks3/LT5iRn6CrEkCJfpKXJ2yrsA7AvyaqVRJq39eYVYT5bwWi3Kk0ru4YIg3gnns9WzerHNNJx5ke0In94knOKjsfKvHlZX2EYaQ+2agQId08aF3wqkH+Eh+Tz7UT9+XLJaL7znjVdOHNGWrLMUiTXnlodgkYkSr1UBcDNPnk+0STmXDgMAERtwG1v61FBAqSwxyn77FgB/dwc5qrlLMqkaKN8ZkUt14cZzW8YtS2vY6KtSnGjfZNN/PqFqPtUBWSSMyjII7jn0qSCOSFYRFjzGDs3zeo44qs8Ma3KkEI+ZGkKr6Dj/0LNXTCkVuzB8SAlAU/nTqJ6uL36HBg1U5VOKbTQ/Ba4kt5Pvpg4/vMTVZYVSYsIAYipdYx0bPXP021LcHfdyXKISH2FvXOMDH40QW4trZE8wqfLZdwb1biudOS3dm7f8OVGpOknzJ6X1f5eok2qpefaSIJA8ozINvAUDIqxG0cQEgQSxxqdx78jt9KYWjaB1fc7phmPqM4/lSLhI1EIwUdXdB1weK0inJ8uqSCniPZtupC6e3d+vkWbGa5Lg5ifC7vvcnjjP0rv/B8w86KIx4IwSPQBeCPxriFeKKZ4l3QGUf6zd0I7V3fhdAiqbqDfKQqK3rnmvDxsXbm5f67n1eXQalFU5Nq935eR7N4YDPDESShLH6hcda9P0Ty5kjjfHmLhgfX0rzDwkpuNhVlG5QmD0ABxmvVNLtQ6LyFYAY96+Dr2jNq9v0P0OMqjjaTVl1R0lsMI2Djjke9Kyo6qhJQsdwPvTbS2bO5jgAYNS48rIA4PQ+1eU2cTepWYSQyHbmTIw1NiG/AkOBkLgr3qxIVRCxOMcYqBSs7Ag8joKpWtsaK1hRGjI7AHKEgjPpUEKO8v7wjOcn6VYmUybWU/MMDAqs8w80hvv5wKHsO+mo+Zdsi8gAZ29eRTNokkEYyCO9KsBkky3AGce1KvlwuAD5h3ZJ96u/uo0urCDZFK+X5B6/0qvLIftQIwUYEEH3q1cg3I2twc/KfameckYCDMjL0x7UK7d0gje97FaXhwnGOuPSponjBAPGQcGo+Zpi2/GecU9iioFzn5h+VUpOxab2H2ycopxkqWb2IpssZgBDM0iZBzxjip0ATeVbysnCt7VXYBHw7gc5HvUqTbM5Sbeh+T0QLSCSTOHpfMTasdv5jkio0kCpGHJcJVgAvMvl5ji21877SCcYqNrfiTyOaU+ivb0DzhGI3aME07zElYrLwj014ouX/AHayYp2IhGzn5NprqVdSurWIjDnm2nZPf0BBFHJ+7+cAUQpEYdyr5bg0JIZGW45EZFSXkfmM80iRxOzVkm37jlqyZYGM25pLle1x0ivE+08c0+KITbnkBLg0qQO1oxz84ekgVUfcucbawlTindr3kXGpOlFQg2u6I7m3hmO2MES1PbbEj2yK4dKjtfneaTmMlqsWMIXzSsw8t63qSnOnyNW0MKFGVV8zaaV9/UrMXhljIQGKprgJ9pOJEJZKScFJGcZZBVgyxpslHV1rOMoxj76udMKsKcJwm277XIRGfLaTyzAVNSxN5qxF8YSovMNxNOAWIVqktpnkK87N1dcYNw5m7/oc1CnzTdSLaVtvNMtz+UDJGX2ljU6eb55yUIqlbbGg8w/wy1MoL3AaNydxqHL2jcJG1V80U+WzLFyzxY34cinxyh0kZcny1pltEhRmuY98u6nzSlGnhCB0ApQimvdexpR0gqs732SJHjggeWJpWCCpLo/u8l+d1R2lss4TMi7N1QvN5ZugUDktWNSnNSVn6mkVBTbivdf5sSa48qFW8vGasP5VhO6iNiI2qu5R0VTAsexqdAQbYHLHApyg5ctnoZRoVqdRygtHb8C/DOvLo+wM1Z98BPHdJ/q/Mqe4/wBGRnyceZVHVLwRWYOD5YFdFNXjGLbd+xjiVG/suZ23aZxmq4lkAkQum6uQVI1nZR+72tXU69dLb7pIZOWFcPckz3Uu3LyxivoMPCooNRR8Tm8qU60UoWaas/JAoRITNGAJDTitzGA0W+4EwqvavjTw00YdFqxLcu9qiyybI1Wvfi24+zUU7b3PHUYJ+3g0krPT1HReVaMYXDYkFSxW7wSNIjGT5KqxxJeSuJmwiLSmYbFkS4MYFdCbilBv3jwXKNSq5yVkno/I0byJYLyPy3AQGp7ZonkKyDy0LVQ8svEu7dKkqik8l7NEAc3GVrSK92Lk/efQVFKdSdSy5U7K3exJDFN5zIBkmSrtuzyrvfmTdUKypKI5s7JKkuIjbTl/LfLNU88VJcy1f6Hq4fDSlTlKnJtq2j8weBLudbmR988qVcVhc3InQYMElV2Z7VILVULhoqkY/ZJBDszk1zyipxtJ6vY6KEKLbhUTTuub0Ee2SWZmjORG1XQ6wohlIykdQObdo2lEvlR7qktbhJYXtrr5EJqqdWcoJNaROyKoxc1B2T0QQqpFxMj/ADRrUUnl29rhJZC4pZE+z3cygOSpocmWb96C8i13KUlZp3PJnSTi6c2+bpb5E20ea6zpseSqt19+5MheAhqfCXuXzMhjcJUmZb9DFKE8xYaLty7W/MzlhUoSim3J6K3bQI7WG3muWG+WWRqs2EUMkxjuApgVqaZAjCLeY5c1VUT20/mb2G6pjepLlnLW2h0KNHDuMVFtxvzJdmrEzxiC2i3uPLVqy9VvHAco6RbHp4v2lkcGUfvGrnLy7zp5M5cR7q8ypUnRlKEpWIlRpztOmmou+i6aktzdsPnZFiw1c9q+orNIjqfnSo9X1VZZHslK8NXO6rc+ZMsMLFnavk8RiJyrL3t+nkdsY1ZUXRpRVlu/Ucb5Lu6mUEjzmrMVzbXEiFjKyCrcSIIsgbZY+1VPKwjw8O7NXDWoRim6e7/4c5KSjyuDdrdyc3qRxy2uPL3gEMeo5z2qnMQ4MsWQyEkgryafJCZZ0mK5ZjgkryMDFPk2CH7VskZeAV5454z65ryVCtBqdRXS7npUKdWo1CKbVuxAgMhLyuQgOVTsT+FXryVnjUDO9GO4L1AxgUmk2EUpEzEBskAKrL1+tSxW6upeKRZHH3wynJru5/aNPS627/M76EalKMnBvV2fotSvLbKtt/pMpaRVUYC8qM8c1TuIY3kIjUlY1Bcjtirq2pmVnRic5LSMOmPrUFqm1ZUL+XJIoU/Lzwc/rXLVoyU3HnujzZKKq+82l/WoyO4fypIZpD5TZOBjBq5eLJcIy7x9liQPhsZ59CKrWskLXElsd5QElW2lc5qj9p4mJciE5GF/iwema0gnTSvsvK6ub4emoVbT1i09urtp+I+6uWe8WOOM3DqAQobaMY6kmrCeazr58IDHB/KqVnOVhjjyW8zcpz8xHcVJqNyqJbtKxjCkj5RxV01PFX1SSuaQ9nZLlbknfTbTyJrsSQRApyvRcdCe4600Flt5yJAWTEgI689se1SaZaBjOTg27jAOPeqoVtjiHJQOQDt4z3HrWVDCzpy0ask9zCUYLS2vn016kceRK8W07+GB7sT6iniMWkTEwkZY/vPc9qt2jNcLIsqEtx935Tx71GfIVEAkx85BV8sg96mLvOTTsjbksm4y0emnX/gEsd1bvbQbpM/Zg2I+ckmmzGGJIg8mxNoKrnoSKjdIIdjxTiSLOGIXaQR9aW4jW5hZiu+SDJjcAYLdqwlP2ta0G1fdiVPkTpzur2aZHFKbuFpi/mxw5Kpt24PqarKqJI7rMVBIATjr+NSW9/Db2nlRcMPmOe7HrUDExzRMcKSfnw27NbqD53T5tr79TSdOMJOPN0+8utcOVYE7XIIUnHfvWXabp544Jf3SvngtuDHOOn8NahvLaeMxgGMJysrtwW7iobaUqqNG+4gHj1I7VMPaUpcj6/mdOHjUkpKUkkl/SRfSxMlssG424K7DIfmyBSX8C2NsIjci6MnChVKkEVJc60TYo0fzRyMY2DdVIHJqo7h44njIfacr8vOTxXU6vK/3i2QV5KEUpO8mt7blaZ2LQxBOXYYPfrx0qxEUMTI+fL3bWHfrUMc/k+WgbLjBYj+8O1VbvVWklkWFCY1AZgmOp61y0ZJr2d7rV7HFCkpNxTat+I+ez/dGEXvlwvKR905JIqQN9mm8mIMlvgea33hjv1qL7fbRnfDKtvNgI29d2c1c00efujb51Gcnb3Heul1FTpxg73fY9eT5Kfs1dtrptbqXb7RidODQyYkK7lK98jpWdaXKOrW/zRuCI23dWUD8utWnurZH+zxSFXJwS2ev0NQ28rQys+DO4GPMH8JB6YqVyU5au2n9fM46kqcIuEIuzt/SFhsxDONv+t5JHop6daZOZnvFtVjEibifMUcAdD6dKbK0d401y2Y32lCD6ipYryG5WOHIRYyVVgpBUk0nXanGcne3ToZ1vdUVHVW/MtLeLawJGzA+XJkkL1wMYxV+bVY4ofLOGG3gk8gE8dKxrm2nMbeahCq5PmjHINM8qx/s0uJG88Y6k4yBkZpwqOM3UVm97LY4VgXW+LS2p1GlXlymTAHkAH38jnHrS3XioW91hEMiFSrw7toX3rA0zVsyo7sYVXAwfr2pl7fB7kw2kfmFyWY+mT716KxtWrrK3p09GKhl8Je/f3l0On/tlYmQwyFsgMi8/ePvWrY+INiFi0rXCpuY7jlWPbn0rh4vO0tI5JT+8lCgALuxk5q8l0JXLo29i25vc5q6ePrR0Uv+CVheTASk5Xu7q6Wx3EHiWdIQuOWb5Ai7tufcVq2niCO7jQXEjxyLIQilW/eELwPTrXm1rdOtzlJDEeXGO496vrfSpcRvLKJLeFd3mMp/EGvfWYTpU4wS966OBwqTtFO6s7X9T1iw1x0cbj5cruEKr0BPpW7Ya2hLZLxyQt5hL/8ALTkjpXjNnrkafK0oT52bcnb0rf0vVftV1Lggt56ojexUHP519DhcybTVR2/r8iZRmpRgrOD3aWva1umvU9n0zVxPcRFzJ5SrtQleSQe/9K3bOb7TE6tO0AGVA+vQ15jDrjI7QGR7gqAwKY7g11Om65OEysQ2PJ8yP9/aeK+rjiVOnzJ7onlh7RwabUe3U71Jy0KwrmN0UFA38XJ5p/lIY4yAUfarD2IWsSCZVCiQvtVTgs3OAckD8K09Nle5mQhxsVm3H22kCuuMeenzp7HV7OnJqcY3fQlnmFs77MO7qIiF6sAwzVi2cvGtxs/eb90g55AJwPwqmkiQ3MUvln5ZAxz1A4q5d4ijjljBCbWYDd1IOf1rGrVUmoqOvc46MJ881Bvmt16D4rxHtmZoiQgKtv68nAx9KjRPJdXjH3VJDeuBUscaxTtEHxFkFB65HP61Ukd4IY/LfIVSJAepDkf03VtTWtkzCtL2tJczamnu+v8AwGT28kjiJI8eaFbyx6FeppZWktJoNgcxytKpJXngjGagluYriKUQJIjkHy5PLKhc9h+FXbq7bzBL5bbACVK9CCamUeSSbjp+J1xg6lH942n0sZ1lJvtyCUt487RlTzjjmrqNFNNH+8Xy1BBCfxZXAz+NLfQ7XykY8sEY2r6jOagMLrPGF2xAtuYdyOoI/wC+a3g4Tl11XU56dKpTg4JJpO+i/UfAoQgSStIYwqEemBg0xQDFiNB9plVooy/qG5pHuAjSygl38kZ+XgEn29KLmxSZWtYp5BIu4pKq8ZJo5Y9HaxFSnKaUXdR8ld6j4F+0rJM8R88Ak4+XOeDVhyUeRY4Io3RS3zse/IpEupmCnYgnjBErp3BPGP61XvN00xnMjASYLH+7gZqHPnn27HZGcKVF04Xcl5W+Y6OV7hH8tyM5dSO2KSEiaOJuUG47l7DAzj8dtOuLWYR7YnI+Ulsdj6047rSZkGwxknY/qQOCaFafv9UeXOVSrUdOV9La9PkOhYyyMk8ZyBhgzcEEZpheS2uJpsh428tAV/h4700SPPNv+WRnm352n6VYx5EMskZ/5aMdp67Q2Mn8KzmnCHNLqbyc3L3+n3+po2sJuLxW8yOUMuzay7gD1/Wuz8HpyjeW7xoDgv3bPTiuCtpDFcO6Owdzwe2M13XhO6jiuJI0zJlRgL0ySa8jG+5D4ro+ryxStdvT8fVntXhWFQixnbAgcYHtjoK9Y0tSqRktgZBH0xXlPhmNLlVjOE2EeXtXnP1r0jQWDBAXkILFQT2xXweIfPNu2h+g0m4U1daPY69JQUBJIw2BT3YuWABpbW1TyQ2/zCKsbdkeI/vHmvFukcjkr3RVkg3BMjJx096iuI0QquCExztboalQvGG3Elck/jUTDzjubqRke1Wrlq4qDZz/AAAYz61FFtmPIzg8e1O2MYySeARj3FMSPy2yp6nGapuxd7ItyqY4kwQ5BGT7VRklTzJGCZQnP41K0blsBSABnf2yKZ5JRd5k2bhydvSla3UErdSJmZg+MckYOailVMjc20jPO7pVowQxr5ud3Tn3qsFQO2eC44PY1tGS3T0OqMl0InGHV89Rx9Kt2sUbRB5E/e8kDd6d6jWP515+QH5j/tUsiSLIVJ6A4+lR8T0ZMrS0uRykvKHw248E9qQqEZcyKTngVLEpKqDnAUc+9RxIFADgeYpzQkvmL3UtGflBbzGSRmWIEKKmZpZkkJyPLNUoQUnx5/mYq+MsSV5k3V87UacrJe6lucNOVRxbnFNu+w1t0yRxTARhlohYrcJDJsAWSp5kZ1DSAA7qJ1EiMoJMhFdNNKUL3s0OFRwdptRXVv7iNoJIpIpnwEBqW4EkytFPmKN6RGV7ZYzkIFpZ2FyVYDpUp3SaSfqbKo6cZJPS6S9Oo23d0QiNA7oakSVHtyPliKtUcIFjeFmwkrrTBbmMmUSfI9YqXvNJ67ih7R1VyrmjLp6FyKQM0Y2eW4Wo4ZXeSMNkTgU272sibuUUUgug8qxsxjlzS5pRi3F3bMVWVSbUmoqLdrFjzWFysKxkoWpJpT5oMYp8pCtJHsISRqgnhSaaOGJ9kaLVU4ylFSkjqrXqwi3G6Vvndk8bi0VXkcZFSDbmTyfnkAqGW2+0kQmRXDVJ5PYoIyDVqr7j112Cjzpytbl6eRNHmGJd6GM1NFKU2Kp3SF6ibevQkPipYF2ZAzGS1Q0rLQ9KjGnUqSkk+W3XuPE8s0YUEkSR1PCjJAnDByKggITh3KBUq2kgJKHILitYVPY8ytfqc1Rwmrw1X5PZixXPlybMcK1SJcAWyhgRMxqp5P2ckgkEGpEPmGV/LIKLSjLnWq06mOHg4OShZSS69mQ48rKgcZp0dwcAoBkVHDG0lvAqnAenpDNBLIsm14mas1ON7J7ETnVpyhGDa11uLJG727fvMx7aoX5QRABACFrVfzNiBT+8Wsi62iQqcZSu+DTlywWpeJgqlT2kLJaXucVr9yHjMJT9+BXHvaos0hBUPJXWaws37xQ+Yt1cY8CC52wP5ex6+rwjcW4p6H5zmdZOtJct20Rfanl/eImVEdCXJBt4pIGcMtQ2m+1vpVdwIw9SpJJPM0jkO7NXqUou8kl8zwlWdCftKlkmrcr8jUSCErdeWnzg1Wh8qVC7xlI0enWV68M0++MvIq0pR7mETlARWLnOErNPorsMXOhUo89FdLteQ2cM84jZ8eUausZJ5kjjOwgVUktoZ7ASSOodhRapLbGL+IOeK7Va3OrXS/E8/DyWGoubg7ys9O17GicwyhYkiuKm06WaBFWQEoao7TDcyhpcSSzVfinkuBh/3bq1cbnZe9C59D7elWUfZK0l0XcrrcmG8XeP3TLU+o6kZpv3sewI1L87YkYfPUMe1702KAHfXbz0m1Nx1SPO9tWjNUk0pS01LeneXcwIybPNFGx5kR5X3xhqfdyuyNLEER8VFa3Ud3Cr5KAGs6MnJuVrJs75ypwlCnOSvrv1ZalmnVWj4J302SGVE3Bw+wURn7T5JWURHFR3kAuLwqpYyIlUpckrWsctSDpzvF3vovmTRB54sqIQ6tT7mWMmSYOYijVBN87AI/7oNUKHzYpvMk2SRNS+GLlF6ioSlFuEtbpa+aJp5YFvlZZfLQVRmvT9pwj5SGnTXENxuJwFUVz9/d7YW3O4MaVxV8X7KSqPojroYdpznNWvq33uQ6jdC2l8xJG89mqg93dzAG6jA3CsXU45LxhHnzJVao7i4vLzT0Zi5kFfI5njJyUalNp33uZ4RxpSlo1qtF26kTRhbxy0RlmirNmeS4LRPEI591SanI73MnK43VIJImnlljlBdGrzHBuUK1RNt9uiPepVPZKaukm20l11I7t40cSSr5RArKu55ZYisA82T0q9bo+oXJmkVhKjVBpT+VOP4RIK6FUSq88HdW1ORV8NODjOHXddypGsiGISqoViQgP3iSM1YmuEs7va24RyMqDLcZH90e1E+n/apyImcR5UE/exgVYeFUBMsm9tygqR93J61dWdOpR5mtr+qZyqrCFVJSfL8xLqbc/nPIXjgALJ5nz8/Sp5br7RELe2i8tsdA24knuSagjijle6jx87EjPdgaquivct5IaRmAB2NyMCvOozpOPPfS23XzZ7MsdUlzUqcU+bt10tf5D7yVra3ZN5EkgCbCvBweeaIluDbzebLERFtbaOvJqa9sk3nEuYgwJBzlSFqG4tLi0iW6RhIing7emPrW1OrSjFxilvfzt5M8WnePuz1S0f/AFSOSOHeY/lHY/ecZ9c1WTbcArb/IFb5k7D3zU1u02sRqVi3cklx7VJPey24MDW5ZicGRflBp+15eePLrq16M6Ksedcr0aWisVLm3xmZRnkfMOx+lOhnkgjUCFXRiOD13U57ScFQ8rNuP8Aq0xgHtVu10wwypi4WMvz5ZUsMiuHD4izdOKu5L7jnhTnDVSXMul9SneXDlUULkMSox8uCaiuPMs4DaeYPMDHDfdxmr99CZLwFJVZgBge4FULr57hmcncSMnbuzgV2+zlKHs5Xvvp/n1XkJzTnaTu+vmTQRy3X2aSO43Kpwp7ZHXNNv5Lm0dwY8nruTGBn2qurRLE8W/yQWBQg/dJ61LHay+Uf3hRTkMnc475964oudrRs7X36+Z3xs4tWs09raWJFs4ofIk5QzEB13bvfNRaqWa4liiQICqAEL1x15p0lu0kCEluBywYcelCb4d7luc7RznOKmnLklzTVr6L17mdXFvWMUVJIhvQB1IyAdp6VJApu7oCS1dQcZO8c474q3PabFQSRLJnGCH2nn2HpSW9q0c7yTkGPAXzB/Ss+WTvJNu3UjDrnd7Xt/W4lkhj1SVZY8KsfCbupz1qbWLQQRRi2jO+VslvvdR05qKaOWflm2bjsU8YYDtmm2lp5cyqA/kscMw7HvXS8QpySl20fmd9Cp7Sr7FL4uy/LyGW9jJaO32iLylbhhuDAk+gzVSZAC6RgE7iNvYD2rXvBG0LOqGXYMN6gCs2O0DruQtDISSVKn8OtZStJp817rX5HFVjy1NW7LS3p0IbYeUGMQGN3UnofcUNDdF1niHkg43Sn5gAD6VZtZQlrOmT5gzk8dafZRzWAMoJJZAMHsTzUUp+xm7devkZxqqnPnb1TKOrwPPdwkMjKqKzApwevzVpaept7YSuFjiLHOF/h9eKZBpct2wMbDzSS5O2rQt7lpW81WRCNshVRggemK1xWL9o4rR22Z61PMatFSlGKfMt2hustb/2ddyWw3hYSwPfdj3rOtme4tg1unmz+XvK8qWX0q1Hp9x9oLeUViYdGYfdJ/wqeCM2zy20a7I5WbB9KF7NyjGpq30OduNZx9qrN7ee2hS0zWPNys0DlkkIK/d2ex9cVFEzRahKiPjcwkbd3TdkVcttEmud0vllyGKtL90cdOKpalZtfzGF0cGNs5Hy5UdqyqOPO6a2Wt0RWhGjW5F8K/DYkOoAtIkkQkSOUknvgZ6VIsbatp0DRplvm3R8cADqelTx6T9ms3xCwMpCZ3H0zkUl0JW0yOBZA8YOCfYjBFb0HBQvfW/4bhVU4uSScVdOzd9zLjMMM7rcynzgu3btOFB6HirtpcDT5vMiRZEk+US9hnnp7VTns7iF5TkFZo1VevGDkGqSxTwX4RD5m+PGU7Z+tbxqR5rxV35ehUbw1jpJI39slyrXMYO1xvWTdx7cU5LmWGZEjDbupXjAPfGaz9Ojla38nBQR/KWf+6SKtPbOJCkA+0RhmDuOxzz156UuZtJtLmT72fzOSpBzS53om1br6sntXvkJLbcjO4ttIUdsEVa+/byzlgWBJ3bTySOlQ2r7tQmjZAYfKMYJ9f8A61OlulltzGjb1WQjaPlA54r0YzlTnHuldmMtUnJ+69PQbBetay85aIEqd+FzkdeK2T4oFrDElrH5crOANuflx0PNUbaFHRzJ/rHRgo29Aeg+tQTOYFEEpBLNjY/YA9a2li4zm6jWi89DRS9hH92/iunp0O2sdeMYgcgx4xJIqsclSDl+Peux0bxXNcQERqJlwBsaQ5wO4ryPT0kjiXEjLhcK46A9uK1LDWbqBfLcFW2NE0gxz1+avo8ux6q2i+hyOFSjOUo6J21318z3fSta+2Su7Y3YDqjMfkAJ3JXXaTfl4BAmAzMqPhvu5fI/OvH9L1OHUYw6O8cHKyRj5XGeCR+Ndtpmqo3ntEcTqobKMWEhGcfiK/QMPi06fJaxlTtC8nJaXVl+Nj0L7bLfwqs437MElPlJJ7f7WK02UCNFBVztBAf0A5xXNWsxlvr0ZwUiEiHb2K1sOpdfNicOEUAx9wSvb6mu1K7UU7X1OVYqVOcp8vM323diZ2YsAmMrkL/sgkZouCLPYJZH34LuVXooBHP/AH1T44JUVc7TErKcn3emfZlmkDmXzFdRtKtxkvnB/CkqiUlcXtZKPO4p3XU0JbpoJGdcPEFJPsV4H5hqoafNLNc4mUbCyKqr0XAOc06Of7PLPHcp5nzZCheoDf8A2VNsne2QzAoDvGXX5txBI/lVRp+5Js0dVJQm5W8uttvzHtqs8ckTlBhIlbC9/X8qqRzH7HGj5M6MwEhz8xPPFXrRg0ksi7RNFDkZ7+tVo4pBG99JJksw/wCAMRwAPetqXJHdJbb9fIiWIcEowbabu2uyJfNJhkMaADBIT+MYIzmpVu4oYAHJjyWU47bjwaz4Ud9waU+cAyMfXJGM1dmtlvIZAJURC5Xb9DgCpnCMmknpcKmJkoSnTSt2bsQwzTG5Z+ExggL3JHNS2hF1FJFKMRhgwL9857/pVOFijpIHOxyAQeoAqe5kDqY4wI8DOR2A5AqqkOX3YpNeZxe0nOl7VLd7dX5XLUN0S6mRx80HATrliP8A4mqxuMv84kxkSBm/hBbmhIv3UfHLKHyV5Cjp/wChUs4eS3jTIl8yZYULdlGT/Oue8afwq1zpjOrKbhJK1rK3TruELmM7CS+FBUjPHXAqaO4E80kcyeW7xKF9yT/hUkGIwshGwuT/AA8jA4/Om24RdQtXaUuAxB9s5HNbScZWvp/mRUk7+zbvqrd0uruTW0/lrJIwGCCI19TnNdt4VuLiK1Voox5jMMPxxgdDXDw20tldW0rkyRwsDt7Z/wD1V3PhmHa6xtLsEjsCq9s968XGU4SjofU5Yr6uOrdr3tp/ke2+EpVVYGlIkk3EjHqR3r1DQSgeIA9Acn3Iryrwku1kjCJ5cRBWUNzge3vXrejR7ZC8cnCHpt7ivh8SlDS5+j0FL2PvbdP8jqLbMeCpwMGrwkIiVlXcSM1nxQtKu4PjOCR9Kvw7lXaxz6GvnpI86aVyJ5fMDADDgHI96pYcoAeMMAau3FsxffGefSmXAaOJXUDcCARTTVrDTWxDcyNDsZU3oCBxT5CBHloiGbGfm6E0753X7mCeSp7ijYJ229FTjHrih9BlaZHQDEm3K4AquUKEhsuqkZ/GrrAAspXaB0z2pEwoZiQSehrRSTNlLQozMZl2p/q14FNRVjlWPIL45X0NWXWbIZRnA+YcVEVeS23MOVIx64oT3sWnYk81FZSSAQNuPrUUqyGQjqhbjGOlLDIPLjXhyac6MI2D8DI+6tCSi7pFfDqM+0BIyRC0b4K53cVXRCcAffzTnG8Kqg8HcD6Yp8ZO9SWI7Z+tW9LWIklGzR+TMNyyGSIZZ2qUBLcv5mHWU0yMf6Tt2chqsTRx7DEYyTtr5328EuSK3ep5uE9tNqab06MfC4EKHJyGqx8lxMsqOA61V3MkiIxBJqV0c42YODUtcsm4/I7WuaulNKyV7PuOaaO4R5FwEDVHLIEQBRikDCY+VKhEgNLcp9oJSLgJV3urTWwclR0pT3s9f1I2J85JWkG8ikhuXifzbggE1PLEbhotyBZEqd3g8j5xiq9rGMYpwszCiqsuWVOTja9xIYGmQuOC1PjWK4jUkFCjU02p2Bm3CNKms4iLSQCMgNWMnClJSbevYfsownom5dX3ZHNuWQbiHYihxvlVGQDdSu5kDRqhEoFJueJlQR+bkVvKbl7tnb/M6o1XSqNTTtpZfIndTbOkh5ctTJYDHIgBCilmieZIkJEZU06H5XEkshIxXLFp3lJbExnF1bxT9F3FDmEidpC5arMWH/fb/kU1WmthJtDuCRJU8ZREReAK1m/aU0ov3uh7FGpPkkptXeisKZfl3KmULVZ8wKztEjuRUKO/nITGAFFSW7JCkhx5hNaRalbmevU5ElzOFOLa636KxGo3khyQCame58u2ZY0DBqejme2R/L3eZUJjKBd0YijBpyXtFyroYNTgk6cdX172JJ5nt7aaUIPlFJaF7q8KHgQ1UkKsqAOXy9WbV039/L31yyoezjq9X18jaHtakbVLN+Qs0z+dLtQAgVj3TRKk03mHeDWvIkjo0rFELNWLqpEdv5ZIG1q9/Bxv71/L5HHUoOdPRqLv17s4rxLJvWcRSFU21xGwyS3LXJL/AGhq7fXphJEsYQfM1cSJVedmP34Wr3cM5RvGDXnc/Mc556NbkSfM2rtdrDvsaOkMm8CTZUqbizOiiONjVK3uzKxmkXcIR0p6XBFrBEjbHM1e9RnKUYuata585VdPFSVpWa7+ViV7b7eqkvJ+8TNWIbiZYbdEIzG1SW1zHBbOnGEeq6TM06y20QjjFZpqSej0NKqhR+Fv3ne3zNNrdGvFQZ/dtU+XiSVDgyJDVSK6eV0QJyKI4mheSVZSCxofPNJSWuh6adleN1Hd+WpLcslzI8I3khqtpaF0i8vk4rNgaS3mljuJBIqtW/DNJJHG4BRnanVqTUY2Wh15dGGJrTqXV1s/QrJKovUA/wBZC1RrLHDdSTkCKN5Kdd26J5TiPCJDTrlUFxHC0QkSStIwjK3dnPjoxqWqp2cWrPzC6d7DdNCgcZp72qXP+qAhKLTEsQNys+eac9qLlo5xiJxS5pcqV0mt7GiwirwU6qvd39GV3iltIlkDlCgq/ZySvC2XJ3mopJQ9vGeMK9SWkbtZoZd8cUa1UrzhzSetzljQjHENQ5nFJb97K45Nk0Dj5g+KzbydocKOflqzdSSC2K3GAMVzerXiTRmOKVIyzV51as6d9TtdGFGk5SbU1rbuiKa7ubO4JYyIgNc/eahvuS8blwakvNQe3iYmUZFYX75rklY1icGvjsXjJq6krvodGBpe1koqbcbbPzK01zK187Ihg3R1Z02+DtsZCY2NUkvT9thiYERuKZMkckESqfLcNXj1sSpO3Lb/ADO+NOTqupCLa2s/LQZesk880cm+OTdSylUKb1J3R03Ejj902+2JpbqSB4hbTny2xVOc5/u4rdHKqCrqfM7Sj+Q+zkWRjAv3Y0qCO7C3UcjMAppZoHhIMTEFhTVCreyRyBQ9cj/dr3nt2OXljyKMVeSe3e4+WAT26SLiFcsTSvYSaeZio34VShPcg5qpcXC5KoWGz5kJqzfiW82SKPKnAHA710Qm+ZKV7dkaUqalGUZLX1+8lhkkE/mI6xyEE7WG7JFRxj5ZN5UlVDPj5dnNRxTFEcMDkDJA6g/WpdNtIhORKpL7dwO7hvb8K1jToqm1FNv8juw/sI1Kdou2t+/bRj7i5K2AtYUxIzZJZuSDVmx/0OE2kjk+UAxG3jk1LcrbwS25iDh8nIPTp60z7H9tvDhjHKxGGRt3QVz0YTsnFayf4HbWw0qto4dKVna/V32u/IXzop45ZRH5C8jfu2g49qzrVHvgxBKRqT19jWxbW7qp85C+w8hv4hUdnpcpuJGii8vBA2swwQa7qkVHnqSfvLRdvM4+TmrRjiIvsrPXQorEbeN2x5q8jcr/AMqr21t5FwGKu5CjIOQVrubTSI40iEiYlfhgOmKlTw3DKy+Wjom4Bwrbi3vzXNg5whFVHHV3NMRl7jzexSfNtvdHGQ2Uvmlgm6PAOePl9agurK5fb5aby7jADBeO/Nd0/h+O0vneLy3VGAGcselWbjwsrWojjj5PPmDpzWssVGVqrjaW3l6mX9nqKjVTu1a6tu/I88udBkN15hWNDgAIW3Ee/FThGllS3eJg3P7wdD+NdlL4ZluXVXtshFPO4ZNaOl+EN8GUQwYdlUP8xA7fhXC5zi3Um7W1S/roe/HLamKm1Ti43WrbTdtHpbqzj00QXEXDiPgjn2ptvpkcU5IjIYkKqv3+n1r0Wy8LPE5eQo+G+fbhQKuzeHBdfvDGRjhNq+neoq1IygpvV2RvVylrl5Iu6fRdfX9DzVNFihmzNu2NllK+/Y1HDoUs0hjVd0Uakr6DJr19/DAMUEnljEYAwy/eNTjw2PNEa2gG4fMQpwQawVaTcWlo1qRPKqkrpJxSey63WtzyS48PFHjRcA5HG3tj0p02jPbQyEozhlJGxe9ev/8ACIKf3YgwARgbeQT71FN4PaN/kSQIoKH+LNZOovZ80U2/x+R7byhxmqsHZW0tunbY8muvC8wbeqL5Pkh2D9SR71BaeHmmud7t1wrV7FJ4ZlEaybAXb5QPTiobbwgjrGBHiQtlvl3cDua4+apCKumn5HOsphzxfKut11u+q8zxv/hHUhugCqszORx6A96uReHBJIHMRwHAHoAOletzeEVVwqQB2JyML3zVy08LRJ5lu8ecAls9M13wry6vSxphcgpxqJVYNpvRdNdrs8jTTXhm3fZiXjb5QPUU9tB+2JciVDGSpUfwnOcivXn8MbpXbeSiqSp54Ipv/CLCSBrhUQnBEg2lelZKtGVpRWn6ndTyXknacW7Xv2ttZLueQQ+GJrQrCY8BZBl+2McinJ4VIuZWHWRiyhV7+ntXrP8AwjRky/2fuN38XWpLjwqlm0ZzslfIBDcZHrUwxHPFyk7NX9X5GNTJOdwXL8O3f5rseSJo5+wSQxYJ3AyIVOQSvP5VlT6AxV4rdDkElye+R0FewXvhhn2LGcOSzOzfxce1ZMvhkta4BXzN4DPt5BJ4xWqdGai5ys2GJyOdenKTSvsv8/U8yuNNVrFiECMg3rnqCaxJ9OEsS7sxuMhTu+XP/wBevVL/AMPNp8O4oDJCcYfGGHpXO3+hiGG3mkCDdMHdPu4H3uayVaNKUktX09H1PCxGAlCV4wa0V73s7dbM86uLSe5WOMs0Gwrh/UA+3qKkXTLJLYLueOVOFl3nBYcjIrevbBJrwyn7jYYIO6npWPqGlpJJIh4IXcmxugB6GvfwsnCEXon+fkfP1IVKaU5apu3n/wAMY6bLh7iJDygaRn3cHHB4qeR47Yu5bCkEOncjH3h9ans0jsLG7QcGSCVc993bmqMKrdWYTepyN0mfvHHoa2nCCqOTvZ9t7f5inShPlcG9b3v5FlShEVwrt5W4qwz90YqBb+O1lwqDL453dxV/TvMuJHjePdCG2AKv8OOtUbqMR/aFjQMy8BR2XODWlaXNJOnHstd2YckZzjCMXytL5mhbxCeI3ewy/OCVRtu3jJqzLpxu4luvNEpfCEY5jzzis1AsEVuc/JuVH9jTb5rn99BboQ+DgdqmFrSi0tei2R01qdJScFFx2trfXqW1W60y4SPJMXzDfxwccVc/tplAXbjaqkyH5csflx0rHkhubOMbkDSuoUq3zdep60+EyKXa6PO3b5fb14pQmqDXr/S9DjlaKupX6NdX6Hoem63BHFH5zsUIGGibb1POfpXd6DqUUJBSTZI3CDdwrc8CvHvC85W7eHG4RwvtHYYIIr0Dw/qaXTMSquSGkRm/56AYr9Ay7H2ag5X6/kc1ahBJuiuVO+rV20e2aVqPnLJbgkXeCOO5U9K6qwTyoZEky+BGgHctkivMtK1EWyzlAz3CBWLI3IJJyc12tlczIgnZ2LyZjHzcggZzX21GpOvTbuvV/kefFUbNxvdaO3Q3Vvi/lR4P7gAyjuQXBGPpUc6POk8aERlCI1UdS2T1+lTX9r9nu55UHn8AhPTAHFMtkVHmPLyR7WL+5OQfwruhTpqnzRf/AA5jVSi+We70Tv8Ap0LEt3Et4ZDESoUkFuygYOPxqK1gaDMP342O1AvTdjGf/HqUGSUS2/lAHaDDKeh7tn69qnMDQz2/lnOAcr6EA8/nUKSjB3fl9w4R5JLmWn5+XoRW9si+SkkpWZ1ZSB/EoOcZ9xUuoWzywLGCAkb4CbupQ8D8qVPKRUeaBA42gHvwuP509FaK4Uy4BaUzCP8AugryfzrL29pJpaI19nBxjo9X8rd2UNh3qDyVPzr6j61YkhttNQsZC4iCuVHzEuCeP/HqWZRfQ3MK4SdvLKj1ycn9KTZG7GR0whBdXLbvm7Z/CtY1HOKbul5b+pMaMIwcopS3WrtboRJDGLdUEf7yVXYH0x0q4jI9+o2YLMAMf3gM1nXEkn2W1LJ5ZiGS/oCnNaMJD4kGxJMlwP8ACnWTnBNPe/3jpwjSfLUaba6bDlwkcpBDgDht3znIyc/SoXul2LH5exPvqE7ZHWm+QbdgrZ/eAKJPp/jTVty20AYCRrGG9hk5rPma9ya1RwylUSbgrd/0Jvs87jI4kjUbt3Q4IFNluI/NO0YGTyP4vapZpblklC9ZHAx6DinyKYoYQ339wckL0Jam56JO3oi1Lmi5wSb8yaC7V53XeuwLlS/TdjkV23hRYo79S8aySFjhm9AOv07VwsKSIBhIyWQsp28EGut8KyCwuY5ZYzKMFMr3BOc15+N0p2g9z28qq1OZqTd/TRLok+p7l4bkdJInWNQ5IUr2zXqvhslnlEwAZhvG3pivK/DsqmaNwwdncM21e2K9S0MYmwrj7uPu1+d4lW1a1P1HDVlLDJSV33OysI0ZDg5GathBGhwOnNQaemyEcYPFWiN3I6jNeM3dnnyldkG12YN/kU4nHvgc/WlGep7dqpPIXkZVBzk5FFrjSbEmuiswAGZMHHsKmET+UHbmT27U2ZIsx7vvoABUM006SBmPyg4G2q3tYta2sRTzOHynbjnvSkSSRZP385xU7IkqMScHBJ+tVUQxoS/D7gAPaqTNExEUyIxbIfHTd6VEXKR7QC/H5CnSNsfcDzjJHp7VJHdI6neRgcqv0qlozW7IY7NJCjltseM5pWB8xhFym6lkJkO4EfMckDsaUKFxk/MeCfShK7sxpdxCVMioGEWBjP3qkntwgDgg5YZaoI423naDn09qtS/6QhjBGB2+lN23RnKzaaPySnO3y0wZPLapTsjZp5H3k0ioiY8wn5acFE7yEj92wr5dWUeaO3cqdb3VCk05PsSf8s1D7BIBSRkyErwOKkjbfI6AgSJSHZCwLkoUFKHtISb+Ix9qoSUq+60uKsp2ruwk+KViCkMQJIRablZdirIP3i013EKb/L6NXRGolrd/M6HjFKLik/O3mTwxyuheSOPbikWJXcqMjZUrMl5CUztAqN2IRCDgYpRqLl5m9TClUi4xcZXsKkh/dYf/AFNSwSSpzIVeORarIQ0eBkbBU1vGHJ35Bqa8V8XU3jifbT5YRs118kxZGBmk52FkqMwS3bI5kMXzVNNEl26SmXy51p44umkJ/eAVvGteN4vZE1Z3ndrW+r8hvlfuC45fFWI8PbgPHvAptupea4YHBmNElzO+CQxjzWXM5RlzqwlVWHk5RvyvexPbW5VG4BfFPaSMWjGP5yWqSW5jd5YzGPLqHy186NV4KitIVIRUUlqemqqnFThdLsx+BeJsLESipPNCvIjYR6VP9YkhT581DLBtmaSQ4KpS9rzT5orY5FXcZPk0kKl1bPFHbB0DotGoh4nX58R5pR5cMjOqFiwp00ZufNUuEj3VtFRlPcS9py8sm720a7kCgpuTYhwKfazA3CxsWwrUyGTdKQwBGKdbA5IEewBq5Z3lN9SYVKnJFydrKwocT5CYRGasjU5W8stH85xWwqFNrQj7lYWpXeDJGAWdq9KGIcYwstTza+Kle0nqcR4nWM2csjPsBlrjY4ZTp0qwjbKUrovE103l3EeAVZK56NDexQkkx7TivqcJKTg5vyZ+f5lj6M6jUotTeia6XKTXQj09EEfMclWZp/LaLy4A4VKhjdopTFPgwlM1NJMkjqP9Uix17H1nnSjy9fzPlIfuJJ9dmvxLkE5ad0aWInyasSyLvVShjIWs2EJJLl3+6tWYTHGksUbvKQlZ+0Uqm56SxMNUtO1y1bQx28xVABc4o894Y5IjtuIy1Q+cI9hKlt0nJzUkyRPydg8wV1qdnFvqccsRUqX9nLV6fKwsNx5bYXDPIa2I3exgxIBvRazLay8toX4ZttW7e4Fu7y3DcqtZ1knJK90v8zpw8pYaCVeXLdaFmwn/AOJfHvIjeZqWZg9+qEfdaobmG2edXiIEeajN06oBsd321b0k3DVPU61iIezVKbatbVdepZhjuXnudpDgTVZlQxQojAojrSWV3beVKyED56i+2xtAAjiRwKyjUnOXvLQ9GlXpRg4qWrT/AMyRJVM04Gd5anNdFxLbEZLCoxHFfIJUPlMrVRv5nfzYkfh0rKVSE5WStY3oymoOUrNt6W7PUq63qhnm8mN+YxXPX5S+3s6R28irU2qTgSrK0wljgWsK4vP7UcASiXa1fK5hj4xlyRev6iwspV8Y1V1W34XRka9flpokCAmV6zV8/UDczKpbmmyzJNE7wyDah4pEkluHnAZf3or5+WI9pJxqRu1sKM+WUk9LX266k8mqLe2qReUMs1MsA6XZdHjxIKdc2wW+hddvkrT7iZIghgi2yQiuaUnGyvv+B3RxVSLVWey0Xz0KsU+1THEMELV1mhmgDyPHyaqX0w2iVSId1PnaM20KpKhQLUfWuSPvJ83kYzaipQTvsk+6ZGluAJ5oC37t6qxo7XXmYClK0I7i3mghEZOAKWS7Mq+SqLvxxWf1iPOuWHvM5XCnTquKlst/MpRLLJq1sZk8xnarGqTzxS/LG4kjYYB9xmmWNs5M3lhWASrMFrc3t00Mw3biG3jooxita9eUpRsrefoVBOouaCfNdLy17loo8qFIcRyS/fJ6HA7VXhtnhnKzIUd+Cd1XbS2SW3lLA5VtuF68Gtuw0T7c6B0YENnb3OayqYh0pNLrbW1z1UniZQpxtf8ABJO1mYljY/a55FRTGEYYPLZP09K0LLRnkllSOMHKnDDsa7iHR0WNVSAJt+UEKcnPauh0zwq3mrOLcgv/AAL0xSjjfeT5XZbX7n0jw86NSMKEtNOay6237HCadY3KOQ6Z2ZUsVGD9K2rbQRNGZQMEtkZX0r0Oy0BJlBFvjZncu3g47/WtGz0BoSSkYKbjjatXUxLlUUuW3fsU8BUTfO3q7q6voefweEppEjKggnGSy1Zh0AXClozypCBfUV6PZ6Q11LuCFJN2BvyoAx2rRtPDkVsgjRA7jjYfmJ/+JrStVslK1kj2sPhIzailqzzWz0FIYCptxyxyT2J+lTf2NtgTERAbIOF9K9KXQBG/CNgn+Bd2DVuLw0dkRKkvvy30HqK5vaapPVWPQhlykoxcbW37v18zzW00D7RZzRiL7yjHqKv2Php2BEsDEEDLe49K9OHh1Ec7YvK9AqjmnpoiNiNBjqxHtWUaiklo9d7no8tKNRRta2nqee2OgiGNo5IlfqT/AJNacfhXyXBVyUwNoPQV3Mfh62k3Qvb4IA+cKWzmtNNAVsbB5cSjHsAPY1Xu3Sa3NI0JQqJt+7ujgrPw4Ehg87ByWbA/Sr58OCSHEgE6ADYx6g/hXbppED20TsnO8Iu5ePyq1/YqTSIoRQRIC21dvFbzhFLViVBJufN8T27HnEXh1pVymRhudzccVOfD48rLAja2Wx82Sa9Jl0i3s2V1jV4zwfZgKVNNQruYHDLwEX1rimrRXKtD1qFOMJcj7ff5HmU3hpFkgZSPky20fTjNKPDJig2MgBYff+tejT6R1Pl73Vhgr3FOXS4JlELoQeWGc8Yo9k5KMjlnRcJxlFJfK+hwUPhgERrDG0mFAY/dxgds0DwzFLNsiHcM25fWu7i094W2lBjBY/SpotIhaIOAsUacAN3/ABrn9tKEnTdreRrOfJNTb1uvQ4G58MRSRLIH2BXIJVT1HtVeLQZjZIRHEXkYl9/c16HHp5lQCRRgucYbsKpTW/l7yMM+MBR0rm53CPLe+v8ASO+E5yrc0bteZwU2g4fF0IiQAPLj69eOlVpNDQuwwHCNkCb5ioz1rtprINtd+OTuCetVZbJIZUIQhJFYc/xe1ZVK8Y2UUdFZU6ick7SXlb8Tz+TRTHbFsETSA7Nvsayv7GZJFBIK7gWHqa73UYTFMFJBCg7EHqT0/Cqc1jvC7kIiOMnaMgVze053fqYTpu6Vla3T+tzzvWPDhvBGRGgkGWKv3J4rkvEOhbInP7oxgNkd+RivVLmzGGY5DswXPcAHt9ay9X0pbiGXyzhxAQC/94etbUqzjKLn0PCrQlOM5Wty7ed/0PENS0VZbNjbpGCqhRs/z2ritV0uezkdg4cSMNoVfu/WvcdY07IZoiPTaF2npzXBa7pQ+zNIAcAqMHrz3rvoYyUMRyTd4Pb/ACufF5lgIYmlzR0a+6/f7zy6DT5GeXzGbzHziNfUng0anp6pcWtmyINpVXl3cg56CupexhinnaMBJIoW5ZT7Y/KsLUZ3jjkmm3F1BCl24YDnj619WqtOLUoJtW/E+Hk6tKPsrpvy2S738xguRCWKD7gz7qAf61S+1W6yB4W3XU0jZBXqD2/OoXuEntlnTKtnDL7jvTpXtlnKEhZnJAPoMZzW08TS3cXddFvf/I4qc5UuVRbur/JivCYY5/JTfJMxcqW4U+n4UXFvIu6RblLecKQxfpnHY/8AAa07RY47EFRyQNz7uoI7VVvYY7sxWyNiMhWkz7k5FcsJtpTT1e/odFX2keVze3nfcbNdTQeUuVlJRW8zjsOfyqpNeNdukblkAGY2RQuTzzUsipbgIjFkAyoc52g9fwqtDJ5WQ7b0xkEr/D7VMKj5pSqPqltoY3UpN7PpbY0tJNxaywbBlXhzIx7sV5rsvD91Esux0w9uPlZCNpU1xOmXYWSTdcJHEMlR94810+kX1vAylwMyBt5HT7w/nXqYSoqFRzhdqX3r0OTETrRqWaTvpbprrc9h0GVbZ43JLozlcp3GD1+ld9Z35wqyOI5MHjtnGOPrXlej3husv5n2eNn2Abvu4z0r0bRpUvbcDIJG5VJXqc46/wDAa/V8uqxdPlbOGpSjyuFNtXs3drXrdWO/aVwBMcFHDgv/AOO07MZRVjABkJViPQLkVlQSP5FnaZ8tTudvQDrnPtWmiFC8caAKF2M/+0ehr24uMFy3bZnCom3rdLr+Nx1zv8mXBHB2bT0OQgFTNK8kZG1UuCmABnghsg5qpc3LXcYZ05QBtu09cd/++asRsnmlOU3MwY9yAe9Wouy93UiOIjOUpc1o6evovUY4ZAIzHggZ3M3YjmmpJ5wYTM/mRqIQT3OckD/vqpLBjcTIJSMoCSO5GCKleOO5mjG90wCpK+rY/ltpuyl762Nqc3Je1UrX2/y9SOZdty844kEnyDuAMCqsZdrCN4zv3bg0e3qASP0qby3aGQKS5GCQ2cglqfHOI3DeWQikSKnYAnmjm5FotvyOSo5OpZuy6r9fQJLdL4S29zGBGmMu3Z1H9RSwSSLcs0qRrEpBKL/DhcmpNQcTRXZijPmNK2R7ZBoklgSGW4MQL7MvGffv/SlGpzRTV9/8jWp7P2sXJ6JXJLASPKuU/dsckH+8Kb9pSCMrNgIg2YDcHinCR5mL22QQCGR/duKjRrZ4ka5gDvHk4ZemWrKV+Zzadn2VzoqzjGm6a7atiW0rXT/aZSUtxKqiP+9uOCPwpkEso2TSOAFDLs9QKfAHezUEZKuH9wM0wWzSGE+ZlGBwD1ORzW1ottNK3l+Z5EajrpOleKjvfr5miUZbmMR5ABCxqG7Cus8KuIbhC6HdF8yp3JPA/SuXiYCVVPBYEgf3R6mur8PYS8ii6GLYJJe444xXi4tSdNNH1mCmlFJr5HsvhDekIgzscFj9CRXr3h4Ir5cncpAFeQ+HRJbHzJjGcdh1bOACa9S0Fl+0sgc+V/f9welfD4pc12fpGGXLSUZM7y3V1AZSD61cHQZ61U09CIlYfcxwKsvzgA85Br56W5xS30IriU7hGOCep9qZxCPlB44JqwI1Dbj16VFLGfOUnkelCYotEUsSuqt0PBH1qBE3q/nHDjNXbiOMDc/qKgu3EcalMY4GapSZakyFY2jCiNlTIySfmpskZcu24FgBgjpUyDzUZjxjvUUQ835cEDr97rVo0TKtraB4sHh+SDTZLcpux8+KusjRvuH3e/tSrskDP0C9T601I0U3uyG3TcgU+gz7U2WEHDRnJxz+FNibzbpu0fG38KtYCRlgdoB6+tN6O7B6blWIOG3Bsd/rTHkkfcQhB3DBqfiQ7xyc/MFp5AhZRnqfu981La3ZHMm9T8lfOMU0sW8eZiiwk2rIXyRiqZC3K43EuWqwnmbkjkfY4rw4OMqequbYOjUSkpJc120Wkn+RiwA3GmBmklZgoGKLk+TDG7yKjFqljl2xBnI3SCsYtNroc9T2nvOVnbdsakETygRps21Jcp5TpbxqHJotfkmBLnpTt/ll9oBuA9dLThOMZLT9TtSUqDcI2/W1gtt9tlmAMYp73IV4diDLNTPNMhPybAai3kK6HGRUS5W22jnqLlSgkkvLuW4JApYkjgU2G4G1iQZAVqujBLWILIQGFXIfnAMacClODavuYQqKdVQjfTTQrvqAW4hQDfEzUQSo7yI77PLapJdjygtgxgVNEkDKHQYyKmc4OPJZ+di3BKpKUpPR7eQsOLktIqF3R6LWZPMEcZckGo5ozDNvT5CDVzzYppA2DHvraKUou+x1UavtZuk0r6/cEd24kXMYIatGELvO4KMVSmUW5jkdD5e6mMZZncCYAA1zxiqsnGGh1p1MM+WS5mvyJ2LOZFKAIBSb0uY8OmCBTUaVLWQMUwzVbaUJDJuUHZXRyezSgkTzwSTfxP8AAgRyYlIjw7Cq6tzhwDFVxbuJi8D5AYVSXO391gRitrt3vG1jKC9pHllJtJ2uu4MIY45d5jQPShlvGx6ih2jCbWBfDUWswt5Wf5ZC4rGLbu1t+pHsnZxbunt5WJH/ANGhZYk25rmtVuB9rljQcK1dHcu8tuTv2FTXK3+xYJgXIkxXo0aafvz6HiV6cJLdK+jTPPfE+57kxhCnzVz4kaS0leJS7ZrpdbZbp7vdIMA1y0SRWTyq24iOvqaE0qV7W8j4jN8JGVVThblWr8y7HfTwJGHTqKpee8kSyFh50q9ai+0fvZnMod3FT6U8NzcEcMYxXopRpU3Npv0Pm6n+0VI04PW97k8N+0sTqdkRIq1lGS3mAKvOOKqXH2dpWWLgSVdW9tZASHUiI1lCaVpR67hUw8qsZSqSXuppE0LrCfNfcB5lJb28oVW8peFqKeWK5jhi2skUIqRGM0aGCWREQ1ca0p62NsNSpRUWldRs/V2/Qmt7gTGJ2y8jrV94Yv8Aj43cVFJbiJYZwmYlNJDm5lclCBMtbc8XFyStY9WNFTShWSlfb9C/btHyNmCzVRCsrLbxSNHHJRuSOcbOQWpY8fY55ZozHHDHWsFKUeaO3Q4nWnUqw9jFJxvdPsX7eO3sUdAfMkQ0xFjKBnxljVW0YxyxPjfbiOpphCMlnJSJ6hR0k3K0mdfPGUuacVGXSwXLmyuTsz9nkesXUbmSK8lLuC2aualfG2E0nl4twtc5qmpwW10ZiRI+a8ivenHlfVEXqqpFQajZrf8AEqa4zzTEiaK3ZUrm725juETLoJ8VcupopmecyDzg9c+8mL8TKMBRXwNSadaXtOmlz08PUlRnKpOKvK+voVvtU08rq9vm3cVP9rcp5Agy4ao1vES7ijL4iB61Yu5LdnIDmSYrUfxWuS9tRzrVaiU+VJLt6kdw5eGPT5E8tJGq9caebVkLOGkNU4NO859SHmHyxTtUvRDMsErHzAauT9laMld9TXFUZzgpRvaxJaMrNIqIWqGfIhKMVWXoKIGjtpCGAE79Kg2PaTJIfmjC1x1YSjU9olozCzjyxm7u2nkSoHQi3dDGIhUt7FAt1boclXqvc3aakrTeZsnFT2Vv9sGFlMryLWsVKHvqO/XsdWHy91lKpHZa/wCZqaZpMqu0CDbHKtdNbWQ1CZfs8qAw/JGdv8R9ap6PC95C0WSBFXdaPpW94w0ZCLiTfu25bHHHpXPTUsU3FLSK/E+iy7CU6a9rFtKXRmSPDUW7zV5CjLehIrrtE8PCIhREYixD5f61uaJpXzSB4EeORcFwvH4V3um6K1zDxnYCNu1eeBV+xldRqNvpofXU8vw9B+0sueS2tbc53TPDgWeES2+YyQTtXj6mt7StCeVrgKEgSALtUd811Ok6KGZ3Y4yMc9sVtw6fbRblMa+a2OEXrj1rqp0IWXNrY9ahh1GFmknu7fkcjYaSquM7d7KMx7uCP8a1LfSFSTDRguQMn09K6y20+LfmSNHIPIZegq5bW8aOxhxhsghl4FaSp367nZDkkrVNlscsmjxW8UYKmTnOe2ajbTfKVvL5dzlj3Ga6tNPRsLGm3gknntU0GnIm0ngMCSir1IrONKTleT0XQ1g1GSTWl738jFtND2WwKYLnGF9/rSy6a8dx0GTg8fyroLa3ZVAXnDg/d6VZhgRGKnkcBht4zVqjyN6HXK0V7SLunsv1MOHTFIy6Yz1bd2qeHS0twd2AhyAU6sa3YY7drhFUF3DHnb09qmeIpcgbCgVsDcvUH6Vmo7NbEVZJ2f8AV+xlw2CTbo2SQSIAQV+UEU42LWbqY4zK5cblDdu1bcsSxTMrkglQEjpTGY5pFxg7QM9qqMb81k7bq5nOU5JwtoZs9kDERIgc+YHGW+7/APqpyaYTMBIBEjA4/iyRWpBHby7QSXwmG+U8mnwgIrQtvJQ8evNW6fKm+/3G8YNOMopX69vkZb2ap5cQQSICH39+RT4rMIQoQRruw5rRFrgkxy/PjBG306UiQKERWfMgY7yF6k1nOFla+53ycb3k9O/W5nyWEMBZGTfwMb22n8KjNsn2YiMFAy85+bAJrZltVvJUL5k2Zx7ZqtbW6bXkO8RsSu2uaMLxvbRdA9qqko2+ZQntCkKjAGxedvQiqxy0OAEQlh/D1A6VqOiIUBj5B2g9vaq7Jk4AztJJ9MVwVIKV7R0KjRUouo0t9mVI5FhmMoj8xxxjt71nXcSYZzyCSQFXkZrVcjfgIPmYgYqhcQAAIAY9x5KKa4ZR5Uk9P63Omm+S11r1Zj3EAeGbcGGSNu/qCTWbcgR26Pw7xylQn+zitma0LzMhGXD43MxwOKpSIYwrJg8uG3dyBXBVg4+82bexa0SvzfeYl/snNuUAPmAHZ6HvWeQC8kewggGMY9Aa1Xh/dRhgfPGNvpiqU5MMKE/6zcRj1ANZKyS5FdF8nL7k9WYzRhZpFePegbj29Kwb9ZZ7clQIpAzNjb1XGP5116Rh4sA5JOG9eDWfcaII3IU5HlnA9SGPGaujJJ3qfcctbDwqc0bpdv8AI4a/sQIZncASBA2SvIJ4NcRrVk0uYViUuECtsbaDjgGvVr20huPLyfnU4YMx79a5XXNPh8wAeaQVJ+7ya9OjUg5JSZ81Uw31inZKzV16+R4lr+kvaXkrNB+7kbLEdvyrmpJI2jcpb5kiIjjD9GB4zXsWsW0MUkskOd5Xbj+AHH9K86vbWWRADnz9wO4KOMmvYotVXGXReeh+fVsqlRjNQaWtrvpd7X7rocDdvcwQlntzOdpLoihc5P8ASka6t7izaT7M1vIHygfqzAfcB961NSlNtdBY/wB7sQM7duOorn47mS6M88gPyykgeiA54runUSbcVrofNSw0aPuVItzu/mn1JbAKroZRuIkBKL1QZzz9KjjuVmvrmQ/u3DsQP9nPGKje8ZLlCq/fZVJPTJP3D71dn2QwqJXVZiNufu4yDW9K1Pmlbfb03OaUZJyt8K79yjewtJcCQPsA4BH1ra0bT4H0/E+Z3kYn5SVxkVz9wZJMNC25UKszBeo/GtO3uZUg8tjtyhdT3INTWqKcowWz+7YmhUjSXNNJ3TVtvxNOSw06xjQrEWYDyjh+c46VftbwQ3Uo8vapQYBw3sT+Fc5LJE32UuxU4UnryPWr8eopJc7LeIll+UE9hnt9a76VOpPljF6K5hjajm1Onvt02st2eq6JqJlgaeDDLufAZerKOSK9M0O58q2DgeYZEViPXOSSK8g8MzTuVACxmF5E2/7x616bpSDyY2jLp5IwT644Nfp+UQVlGTSfl2PDowtzVaqsrWSv1v2PSdMJWM22zlmG3PbeOlbFuN8se4nfMxc+2BWTpU6ToFKSb0IY/wC1g4X8q0reSN4XRSfkQkNt+dfm5FfQr4tVa5dCEPZyk4q/Z9hxKQOfMJ/eKXVvzBzVi+8oXuzBG4sXLfgAKrKEvrh14IkXZHuXnAGTU9xKlzc/aJT+7clvK9en9a2UffTtp1M5TpKmowitWr329LkEcgY5Q/cGGDdeTVxow7/uXDmJCTu9T0qJIVjfzFjBikCqSPYH+tRu8ds/nQpjoVUeoABrabVSK5Vr+fkTyuHNJrR/d2uQ/bH8m4KoDK2HyvXGc/pViFiS3Hml+dnpmpHg+zb3fB2qFX1IJGaajkTfaGQggFGHqAxArmbvey9GNReiesl+RKmcyMp/d5Bbf1AFV7tRLFc5CuWzwrFSQMHH51K8jvctGhxGSElLfwgYPFPLCRHlCf6RtG4DoWZu34LUxlKnaT1sE6cJxlDld91clhkkjdZJY8EqThe3saR0E0UkToC6qDj3JpYpxO7DOCVJl9VyRg1FFdJKk0kQIdkceZ6kDitIyab5k16DorlppVLOT2u7MFcpM+cYZduSv5Cr9liRpOMSKAoDL0IOOKgcFYHVwEkjY7R6kkdaie9cNIhJ8wEbPfvUyXPrBWE3GhHlaV032t6P0C2ikaSSWeMvPIpyN3BArsvDiSy3aOD5ZZgxTd1AGK5eO4iTy0J3i3DMrepJzium8PXqXE0c4QmJXwSvYgVx4qpJx0id2WOXtVObbW+v3ntvhYhULu7yeYxGBjkACvTPD26JC6Z2GRmO7r1ryvwqRc/ZmGSyqCyL6A/1r1rRJ98sbsSEBwFPXANfnuMm1JxZ+qQkpU01/VzttM8zhnPDLmrvlDfu71TsJGnR2Q7QGIG6r6+9fPS3POloxDnjHrSY64PenUx3CfWpJGTKj4Vzz2+tUJ4fImXnr1+tXfN3KQCHIP6VHNIDApXkAgH1q0XFsSRS0KgeoqMSSwblIGOmamMiYj64wMCpHYqASNw/2aoozyxXA38joe1Dt5hRc4G3OferAaImRlcOSc49KrbyJGKEPznHpVJmiYSoY48rjAPPuajtnbec9T19AKfM5kTaRsJIJP0puTsHlJvk71Tempq3pqK/zKWAICkge/vS20zYZgnmdefSoHZ9zAofvcj0q4EXyfL3iPPK/QUt0S7WPyTgjeKBgUxgUltJILplbHlAVUhmeOBxKThkq1bP/ozbBmTFfMe1Svo726GGDd5Xbak+5Ncqbh4piUCgVZhIliQucuKqLCyWuVlBQGlsGMSNFMcgisWqijz2uehRrxp1ZxcXZ2tfuTyeYtyxB+SNKdDKi3kkwzHGwqnFbRRs/wC/ORUy3ccSncAWBrrm6tSStHSw4YionKKiknca0hkuTCrkqBUz8YL71eoHM4AZpPI3VbZJZXQxbHxW0pyUYq1zipQqTk4Nq99/xFtrXeI8HISpYTOj5yCgNRSQvFOdo2YWkeebYgWQO6VlJuTXMt2a05Oi5ckeurHRoFdlAzkUr+Z9mVWz5dNnmO90Zxg07zXlHy4xWlOcXd2t/wAAzcpzaSSipLW5NCj3GHiHAFEauqIHw5c0yOUG2Y73yBU92u6RIwdgrFym5Wtp+hvCHsffparS7ZKRttMA9DT0tzIgfimMhOf3nUU+GA28yXLyZjK1qqkY2itOp6VTESq3srssiKOS3CjD806bF1GRIhjjFUYUMCPuJiZTVp7gpA2+QvG1VKU+fmjqjnVNybm7cyXXyJNoePdsLljTUIC724+aiOQyW4iQ4cNUDy+XbLgkE1VSFSWr2YqXtHCLaTT107kT7oFDcgsKfbwbbpUXKIFqnvcDDnB3VKLqZpEJ6EVy3qU5xSXUVbEJQTUbNO3y6jlf7S+0/cFczrXKSDiMV09yFt498Wd+2uQ1iTKTKpTAWvcjOpzOKWh87Oq4wk6sVrfY4bWZU8oxsmErm45mUSZiHktWzqjJc/btsjhM1ypH2W5neRz5KPX0dKLjBxe61PiMXF07zi1y6perNDT4iWEbwhl3U7G6RrfcYsNUZnmSNXYlWxxUUNw4ud0kg35rujVqtJS6nx0JVJVOZpPy8y9Lbo1zArgYD0htoUkncwDeXqKaSVnnu1QIBHT0u/MZTNJuUCteaUJ8sldHu14zjScOVar7mv8AMsWhlydsg3g1ctpzGtxHNNgtLWWl4IIEEUhTzJKtySuzAGVgyNiuiEkk7JeR51HF1aNN8tm+t+qRdh1SVIUTZuASrE1w8KLsUM9VLWUQRtbtJumc1KyJcztG5Mmw0XTb031f5HqUcZWrU3C8U2tPIs28iXEQeVAoianWt5FNby7shfMqDY9tbwxMN0rvUUDbbpraEB4nNax1jLl3X5GNOtWo1Uqij8P4mpJK6vKSgSAioZrjzE8uMdTSWjvawzAgPiqOoyLbxoqyjzI3rlTXMk16HbPEzVFOKS6O/wCgzWLoRxs4y6IK46eQtYkkgRBK3575xCs7y73Za5S/uJbZmguBiE14WY1ZxpyirOS7nmSlVxDUpRtb8DKN8Y1AYM8MhqhM1xeiSCNNgY1A+pM+M7fLpt5qxtkZQc5r4qnW5p8lTf8AU+kw8btJx0SHBI/tMTy5jlxS37RG4jkRScVHaw+awmeUFHPWkWO6liK8pbv3opyqU/gWiv8AievTq1Y0uWNNWumvIvXVwlmzSRSI84oaznuiklxKrSyGqKqvk/K+easw31wLqNkZQu6lUxM5Sd4q+mp5detUqyaely+ttNjyxyUFMls5fs04mB+UUXkjXXmNCfKGKr2pkjYReYcMa5Z15VHZ28jooynQl7yUnJWG28DXLgQxeVIa7XR9KREiEwG9VqlpemSPhjlRXcaDoU3lOgBk8taHVfslDZ31sfR5dhq1NytJJN6l7QdFjl2Rw+WHFd9o+gGZ4JRy4TGPu5IqbR9JMZiKIsYxXaaZo53wwgAZcYrbB1JQdltqfWYXAyUvaNq8enT1ZNpuiI+YXwAB0bPBFdlaaWEi3JyUUHbup+k2qW6Pu4K4GG+atizhj81ZA4feMj5TxmrnPmq2jt/Wp78ZuX72pFXTt5C21sUQN5a+bjK/L61ctrYxSsoT5zn5l71P9mLguhyFBB+WrNoFjOD0fJZz8pH0rrpy2a2NpypylKUl/kV4bbKO8kZeNPXvzVwwoBGgQFFbdj1zVlMNvBI8tVPzDpmkBOFUIc9x3yalzc5WS1IqUl7ONk2lroRmBZJkC5+5ldvt2qQwmP7nQ4BJbdilSd0dUj+d+25asHa9uzY/eFQDt/wraSleKsaurPlUJQ36kKWYZdxwSGwA68H6YqSK2iZidudnGwZxmpSCioQgAUgDZ/CPehG84ysqFIww+bmpm5x9EW5ScI+6tOwn2YpcI0gEbnAUpjn60QL5TNjJdBjvxUmN/lqP4QXztpgldJZsJH83DFm6Cs4czfvIzhepaVv+B5j44HMimQh3Izl+v4VLDHKHOHGWJY7VpgbfHzIu/P7t/b0FWI7kq8wuMxR5AjLd/wAqc+d6xWmxtXcoU3LqrD4h5rMGIRFH+s+6QfpSuTv2xgJuIzJ2oihkkmVBnB+86+lWH8xA0fCPuwrv7etKUktHdvyKp1nUgrLyf+ZDkqSAiDZg/UnrzTBb7XKeYQT91fepdrTDDgcHacfzpsolQxOr/cOGz82TWMXN35VqdMZTjG0lovISFmh3AIr4wG9QKZIJUVY9n7piOEbpUy42MkgygYF/c03zSI2BG8w8gov5CueMpRl59R8s3dpWX6FTykeUIyOyjJUFeKqPuhhDRIwJYhj+Fablj5bNO77xnySu3NVpJo7i3dGLjjI9sHFZupFvY1p1pyg1a/6FO+3SqpCeURg5/wD1VmvJNgZl8slicdiK03EsceQSI/V+uQazpSrxbBISd2Qa8mveWjdj1YOLpRk9X/WpQlg3TvJ0GRkep9ay70I+50JGGzjbwDite+dzE3lZ80sAJPTHXNZk0r3CPLMTIQwJPYAHpiuCraUV0RpSqyi+ZL5GReRSeUJPMVPm4bbyazL/AP0l0EaEyEDnsM+la13GjlidwjcfKv8AWqs0LRonkExuFG3d6VxwmoW5k16fgaR55VltbQxvKdIQYyNikFh3L9DVW7jdW2LkSuwVU7cjtVmaRgwiICOJVlb/AGsg/wAqgecyOrNkOjgjK/dIrnqR55OUtjSdSEZ3UU7X3My6jFzeRHZsjGQf94etYl9ahxMFfzJIEeQM7bQMDpW7qAM84KZA2luP7xrNntJZRJHIchkGcd81dCotLK55s8PzL4km+2+pwGp6cl55byoY4yTiP1I5z+NcbqtilxcPsEkWVCB1XjAPFepanGhPlmUFgwGNvI69K5DW7J41EhkEexs7exx0r1IYt01yR0/yPk8RTnCm6cmpRu73Wz6NvqeQ+JIMLL5YTMHOwL8zADn865CeHyjJdE+VIVKJC/ViRmvR/EbxSzTSSR7HZW2BemBxz/31XB39wbCcOP8ASJDIuIwn8AHvX0lGo68rpWjbT1Px3FvERxrim5ON7Nv52+RlS3UUtur3sZQRneCvy7nHTpS3zjVxAFBEICk+oPfNS7Rf3BjjxGkhwUcbsOe1QqHjurq3jljDZJPHAwADXT7adOXLF7HKp1anuydr9ehYNrIkSBWLqckD3HQUk4MxgRIWLr8rFemBxiqy3bRSs8sqhk3BQp4JHenwagu3eZNrE7m9T3PHvXLL2sqjsrtnFNWsldvr2+Qht1kaHc67oY1i2vnIwT0q7ZxTTXKSoT5eD83tmoJ3crJcxBHYrkRKDkY5o0W9kmklRG2FSSE2/wAVe3Qr1vaqKj7qVv8Ahxyuo+0mml0Z6h4WkLwTqy7ASw3+vJr0fw9qaXzxxkMgdN7jbxivLfD10XmmYOv2WR1kSIr0yM8fU16jot19njDdABkAdxknFfqOTyTlta9jw62LxCap0Ipxjq20m972PS7Vy6KIwBnIQhupyTx+Fb8UkYjRzEDhgu1Oobjk/hXMaURawxohaQh22gr90D/ENW0mPs5bYY5JWLj14AT9a+nlHmkn0O2FV1KEqrVpJq+36FqVJuqkCWNpuNvBzyMH6U8sVLjYHjiiZV9ck5H61BYSSwxwqR+8csrZ9TkDP0pFuSrlIzIiAB22r1UcGuiSlzWWyOKtUVVRhay6lqOcmFYl4lwGBHvngU6H/SvMSGIKkbjn1B4pbcpbyRbtnl+Yf+AgrVewucW8dmJTA6qVHy9ed/WsLzkuaK/rudrbnDySt0+7UW1mNxmZXZjHg7T02k0+Gd0SNpEwHkbD/Q4zU8SRhw0SfIGYjC9TTGdv+Wh5lYtj+7g5NaU5xvbl0/E5ak521aTT3W1h9sC1tNNzJI8zlfT0yamijjikDyOd8TRlj2yQaqwyHyY0UkEvsI9AD/Wo0UGO7OSRMzRxk/7K1DpOSkm/T0NFWqJ88bN/h8iwd8k00KIDI4AaT3C55pkYSNwgA8sjge2OafNdhLNniQ5bPm+vPA/WjzjFInkR+Y+Afn6ADrU2dL4luYxkpfxPivv0sMZDckZL7JGLsfTsDUi/6hiwzsLY/DgGo7mZ4cRuMSJ8/lr0IBGB+VSMRJHGyNvG1sZ+U/ewPypSnJOLtZGdRKvUcYr+mS2sWCrGTy42bcB9eK6bw2SkSjmMrK4kK91yK5iRhFdFSm8bWXI7c5rf8O3vmtcYAd1J8z5eik1zYic5Um4xPVy2alKNC+qvd+h7d4KuAtzETmNEwSexGehr1vQHlMgUoN2Mhj7mvI/DF4bmKFScCNQXjXv9K9b8PS42En7zdW9DXwGMbk3p/SP1XDX9hs7efXzO701naMiTAIPGO4q9VDTiTGPYYH0q+M9+tfNz3PPmrSYEgDJ4xUeBIQeox1qT71Rbzkjt/KpRCGyRHAwQAKdEoiRie+WNNLncExknkH0FV7hsuBk5BGae+hV2yxGS6ncuEI4pu7aCONgHA9KhaZwMdBzj3FRxXBeM8cdKaRVhohHDnhyc4pfKAVpH6ZwBSRgI+S/ODxTHLzPgA/KOK0Ta2NLscpLfKowR+gFLJFthODgHH50bGEDAcSFgfwqOFzskjPXqDTTK3Q2GdUX5hnt+NO+Z5C5GAo4pnnIsWCOB19SajmnLBSMjb1FN3WoWe9j8l/8AXxASSA+atTWrYiGZBG1V5hFEs24hMNVi0g2Hau10NfM3jUj7RPS5yKLnWjGEk0nrfshEeNBKqh3+arT3YV2jib7q1BMBbuY4ypLijKkqmwqWrrg6bg+bQ76mFqylKXNvqCsieZIDh2q1buiossaGTbUEUQ8lodgyy0tsCo2kkxha51GbVoT3Ipfunzc19LEk7PMiy+f5GRTrSZ3WP94Bg0y8V4bP9wnnybqktdzIUJBfNaOEormbvYv2E5TTbtG1/Vj8lZnWSQMhFSJEbl12yRxvUaK9v5cj42EVJ5UDOX+zAuBWcot6pbnZh0mnJPdbPuK7AucPggUqMPKMqjfk060sf3skZP8ArVquFKLsY4QUKEZNKb1RkqM0lNu72FjldUjAQPtFWSpdI0BFRWSBkkB2k1YSdJrggYBU11cvLK8F6mUKtSi5Rk173R9B8bHcNs6AgVKwlQNl24qKG3hJeVeEQ1MsiXMTHBjcNWU6Mak3Jao1lH3rtprfTuTXoMlykg+cVH5ZeYJkIc1JDEUGFA25qXyXMWI0OA1OjNRkkno9BRU53UlZdSpEYrP/AJaMDuqK8uDcyQRqgjczVbd4bmaJQAxemSwmbcyARJurSpVWr3exVCaUoqm7xW5WSco/lgeXtNLBEjnfLL/FUTkvsZgEkAqRMXAPGCorKFKbkmnr1Ir8tSrKyduxDdMGsyWHBNcvrM8bwqETbuWum1VFeGRIk4da5TVokaWNWfKRrXqQXOneTXr2OXEUYVmlNWTVjzzxYr7odjBFesK5uxEwcxo5mFdF4tgdDOADJGa5e3lhW+dWKlGNfW0YtUYztdI/I8zssZKCbUVt5W2IvtZ3A42VNcyOkJcurMKsypJqCZXYiRNRdWq3YUuAIvWvTpxo3i4t69zzamDlBwcdVIEuHJkXfu2D0psV2YrVi53kLimL9iVHiULJK4p0yBos7BEtCjFzaW77iqVZU70nLmW2vr0NNDG2FJBLmnRPcWuqeU0QlGKrNnzYkjfZlalt/NgiYT8ZXFEqN7wSv/mOfuSXtI2aV1b0HIm28lFtCJGFaMLyX5ab7RHayBqzI4ypjDSYeNauIptWmMuJEieqUlTnZv3np9xjh06zjGSfKm3cl03UIZGmiuS+/FOglAifBkLstNu5EeGG6MY3CmRFWG8/IwWneMndbHo1fYUHD2j5pR7dU/8AIszOkUUshHAqlr11CsSXCHf5z1LDIZ5gk5xHmq95KHtgJECQA1z1WoK8nsfRYXDxx1KVal8CTtfuc1dLEtvHCLj90awNcuTe2N2qFhcpWvq77LlrYqoCCuN1iQxpI8CHzY25r4vHR9pNqMr3Whx0KTdVc8W1f77Ir2++6ms7iBMxyJzV7U7I6miTw4jkiNY+lt8zoZAsEhqUW9xLbCKQm3zXzkqLi1rp+R7FKnep7jsnp+pYuS6rHII/Kkjo1pftt9J5cjLA5q1plqk15AC4CE1FJaQRFJI596vTbVKO15PY6quJqU6fJGSfMrO3SzQ/SViXZHJIIc0uqwRQ3tq8Vws0SmqcUI8qJGmZgprRazmktVKRfvIhXPPnUlHd/wCZwwp1VFyavb/MuWd/FqKhY0MbKK6DSNKhjIlQ+eQtU7DTV8pLmJ0ED13mk6EbhlLnYCahR99wvp3Pp8PhaOIowjZ863F8P6XFd3gYZjCJXpeg6QY02ggAGqHhvRY2hfaAj7a9A0DSopGy0AeTdW9b2SV10PocPl3soqbbd317kuiWTzS7XTEe2u1tLEfaoQR1YqD6cVV022CJ5iAxE10EMDJHDv5kOQG78CsISu4uC1Z9LRpOM5KSsmvxJdKhMO+N3jcK3yk+ta9vvudkQQdQQqtwMdaox20f2gAbSdpP0IrSswbdztGw4J9jjtXoyajZtWuDilD2d9d121LFo5XeiRqJAxwXzhsVKg3wu7ZDhhuTtkelRJsaWOZ94fbtwy8DmrgmRiSxAw2AFXqfet6aUGtdGdNNRceWejeo2OWcAKqKHYBiD6VZeYxSgmPe74BLY4+mKckxLopgjD44O48UiQyrJ5jgEcZStVFaysZtrSMXZ+tyxbSpvVMgOoBFLaRxSkuHMe0gEL3JpiadyJh5eOw3d6dg+WyiMHawAx3Jokk7uJ0wpydF3l7yY6GUPcyRK20BsN6mmtI8MrwSkoGyEZen40RwYE0zjMiE49QalV4vLZSgO4D5e+fWhxVuWS0NowUrRctNPvGW/mfah5ZzFkhy/wBO1PWSfzGWCRXRgeSvYUqWQkkZYzjC5PzdTTo2HliIZi2kltvt6VlHWVwUIqo1J+6rDHhD20aKS8cvSTb0/Crabwpjk5iWI4Pr9R6ioCY7a2ITL5wTnsPan2829zH5fLnCk5x+NOblyWjvcznCnGUo3crCpIBGjLK0cZXoG+c1KsjZCxkPz8xk6/U0ixK0iARJGVYY+XrinyRl7l9qZPVh2ovzSd9NC4YdKHNG/wAuw52DyHkYA6/WopxlhG0n7sEfw/dp7xFYpAEEYVQVCt1OaHgUqS6AucHG7r/+qsoTai2jpjVbjpZa9dhtxKIpQ5LkjAI7fWo5pcwuIn2FsK0gp8aFZg+4yGNSGDdOaJPLaNRx5fYehrmlHmXMtzZyc/dbXyepWmUT+VtfYVXiRuwFM+RLVhJhNxONvengfNtLllYcflRv3FUbqQOa46k+aNh0nClOxmS3EoT5ZcDOGUtxVa7uEheHA3nIxt6YzWlMA7/K4IHXPXiqkxaSJXCDBcgD0FcUp8zSWw2mp2u1+pm3LyQ2snlkiQsOjclc1l3v7po45JNnIlEj9x/crUdUmVWON7HaUPYZqhdbFiEciEhndlJ/hx2ryKnNzdT0ORcyWt+6djH1SY705+R1BXb2AqrdMZGWLzAC42g+gArQlUySlY487hj5+gAPWs+7OJWby+RlWI6Zz2rGrFpO+jRvGMpJOKv/AJmXIqB3cjPyjLjrkVmXqSTW04gkDkMuD6D7x/wrXeLZKDCRnG4ofesxkiSYuMR+Yv3e2T3/APHa4pRcYqUpbkx9nWbbvp0ffYpzKI5C0jjfIR+7PRec1RN6ilXIO5c5+bjAGBV50E8ZLoAWBc+oxxiqU3lwooOMtjco6fjUJT5W1vp/ViqtFySk2k1pbr21MLUh5zqz/O5K7B+B5rjvEABmZlTEaKDl/wCLPQn6V6DeQo+SYfMAwUKttAArmNUs4JiRIAkbMqqq9QBXRHn1lfW34nhYrDQgpQk7p6+v/APKPEmii5nIL8eSRv8ARh81cPqVk5hKQZSXeNxPUJjk16vrdsUkupliCF1Yk+nHX/x2vPNVti/nCJx5gUnC/MSa+iwzrLlg3p1Z+e5pgYJ80VZs4V1isprh/ODSAMoHOSc//Y1TCmKCYJII5pgX98NwRWjrVmkQkmDqQrsGUdSVPT61BPbWk9nbXcaO0w2BD5nTjI/WvZp0k4qUpdflY/PvZToykuayWmu3p6me6RtEGuAQkSuVx2PpV5y1jax3cUfnxy4wEX5gSvvVnyYLnSlSQYkeQKfm7lev0qhJby2kgUuJgi7EA6e2fpXdBU5KLg2rab2E6H7uVSV/dto+ty1b3aSiG7cfZ3baHifrjGTV/TkRtRefzI3g8tyCOx9PrWbEXntxF5YWVpBlf9kjBNWhp8NlbGNLlDcA7iNx4UDoabqTpOUYLXYzqwUqLVN3j2vszuvDjQLavErkjKRqT2UE4r03w3AlvEhbfcRJ0HqoJyB715d4d8oTNAYh9pMLZftjGCfwr0zw9P5OmwQ2lxgCUqM9S2/GRX6PkspShFN9bf8ABufMQUcO5SqNpvfv2St1PT9ItH8o3EbyDzFXBf1I6fhW7b3haGKWTIcrwG6qCc5rD029mjuf33RCzEbuAvTNbEtoL25d/M3gKABu4Hy5z+FfdQTcUp7dzefJdSoL3mrNdH5tdxkU8sLlQQY42dx/30DzT7bUD8yshyEVW90ySQKhmtwRHNHI5thnzD3xwenuau73S98140370wV9AcH9K62opWa0Z5sXOE7N6f1dFpY2ufKJIjiABl+lR26H7faM4DxM4GfTKHFQpdyiS4DxjAAJ98n+lOiUrMgVMxxNgfN0O0gGs1TnFOzPSlUjVj7id09b9u/oSO7xGQrPJHGqqWCr646fSmuSYwt2QZAcOU6jceKdv8mOGZn3mRCcN0HzAGp5pPMmVpNocKWx6jHFYKUo+pMaHtHyyu2+23y8xiF32MuBuLbz6AGq5J+zTBD+7ALBuwPerk6mFvOQhk2nMZ6YHU/jSalbhrOHYBwzbox6Fuh/CnBKTWu/5maSocyd9OnVryJJriONJrcRDMhBD9s56/hUE86w6cjDEjxIOTnOf/r0og86SCKQGNFOVdv4gelRRuqOiy42OWVh6jHFJxjN6ttruZxnaMnO9tlfuy3IEkkJc4G84de4AFA2SyrGqEndhBt4U9KrpmO4ijkHyElz+P8A9erCXrrNNE/XdgyL2BGePxrXkekYq/8AW4e5FcqupX7a+jZLMAt20bv+8AIZOynFbnhRkS8kK3AGwJuyvPFc/wCWYln8wf6Q23J/vZPFdDpErGaxkQIC8ih8dQMd648SpKm4t20PVwNOEJ87Xvdup7N4XuHdYcky7GXD7duQR0r17QyYkRVAdMhgey8dPwryLwvshizy+9uPfB6V67oUaxRgb/u4OD61+cYm/Ndp/M/TsHB8t5SdvP8AI7vSrkNEEcgP2rQrO0oARAvgMTlfpWjXz8/iZyz+JhSEBv50tHByPwqCCISqZNg64yKTPB3YBzgH1oeNUIbaeO47U5ZEk+UelUixpYrwRz1+gqsbgSYjjIyQc1adFKbWyAO9NhRI8kDAJ4PrRcE9CFEfkGPkDG6niMOApGOMmp2J3H09KglUmZModq96aY076CLLtypwMDA9xVYbmBJHU9VqeQg5CjPPJqLYuwOrYLDoa0VtzVWWpDJHEkRHTnPzVHAN8q7vubTk/SjyduMnOGANTsuJAAcjPI7iqu0U29j8j547adGGwkkU+yZJI5GDkbGqC3QMvy/O7GpXKLD5gwAlfNxjJwUJbGccM6d6slbuSTSeTcqx3klqtu8USlThBJQhe4UAEE7aW4P7sDzIt4NEqcXFRs/l0PV+stO976IS2kWKXHQGoJLdvMfaHw1PWRH2EIBuqVJJXAWJ0jAaqjD2bTvcKc6VX3ZR21GWxxvznepqbz4mR4xGQMVTQmOcs7sSKtvdkZ8vaN4raXMpvmWhlTmorlkmk77kcL70FuclEamlonRlBePAqTznMssjY8unWdq8kryCQSR7ar20FJuKvY4KtapZeyi7L8r2G2lxEtyqBz5ZFWtwcIWyAWqjcQh2kWEKmKuPbiPD5w4rFxcnKTui1WqpuUY7/oSR5Fw0aRLgii0hghTMjgS5qOH7qs2S5o3bJYzHjg1q6k3C/U3lzOpzpcydvxLluCoYk+UmaegKEybiSDTZrkrCTxHimwBpNgEpBqaVSSpu6s2dddc8owhpbcJCV3fIQBVg3TYSIRHAqPzAWaTzJH5pOJUdYx+8Rq1jCn7NOS2IkpRoLWzTZJtZEkJ2GdqhtpHj81pj5mWqzNAYgJAQpRqq3Nw/mxrE+QWrNrn0gtDlozVOOyv5EAlimuvJ5DOanhCQPM8hJjAqtHxcs6vv2vV5o/MgYlCdorSlN+0jG+vU0w8pNtS3d736lK4jC23yj5wa4rXmLLKQocMa667mFsjRyn7tcf4ikWFJJI3wpWvSpy5Zu6v2ObGxUIvTTquxwPiC1ZI5S0hAjSsbTEgt7rUFlUv5KVqeLriFI98vmBilZFzNmUvIVSNq+pw9ecqPJtc/LKkIuvVjGPM9En8isY2DO1t8pJ5rQDeYsTyKXCvUaqtuGeKPLP0FR293515a2z/MZJcV6sZpqLjHZP8AI8mnVxEJqmnptqTOYjIXuHImZuaZLfxCI+bGdhqRLeG6S4aSYDCZomli8pkDf6sVVBwlq07o4ZKcaqk022/1JYvKn8rymZZxxVlJEKxJLAWnY1Xt7hG8qSDaUY1aS7Cs6BAAprOpKrH4E7neo05Rk6jfO3b1QkUizTxMyEiWrNtqHmM3l5RVFVrSYRecjAZWSrf2MPF1CRwNWzXvqVToSsPOrCNOl7rXR/eQxOJb0or7ZBVpWQLIrSDDTVVju44pmm8sDclKzi2nSDIyGzU1LSi7Lb/hy4wpKjOVRtzVlf5iQzTqZwEXaRWbf3YkRBFKMRpWxbYSYK5dysdYOpXNvcJEiOomljry6r9q21Gx2JVMNh4Ro1G094+pzWoyJMiwrcB5Y5K5SZkubgw7yfnro5WUh13+W68Vz2qK6ELE67JTXxeInThXlTafM09fU9DDS9paGvMSLYNHMsrReWmas6jObKeNI+ZAtZE2pPPBbiHeUUVcmzI0UrSxbya8r2z5VfToe/Th+5bV1O9vkSySl5y0GcyHNUrWOW1htdqPIWbNR+TJdXO3zBFKoq29zGtlbkymF1asoR9o2upn7KSgko7ttPz0NW2soo54ZEQoQa3LCVLyZVhy7uKyNHkaJPLnxnFdboFoEmR4U2grSVWUk1ytpHfS9rOn7W3NZ6+uxvaPoH2a0mRkWRGWu78MaU6qmUGZBVLQrIGNFWTG5q7rRNFe2hjCl3DrWdKc+ZqWkV+Z91hMNGPLKMfe3sa+l6d5XlGJDhzXWWeyOaIkbDuqhpVttgYM4fDVt2xCQ71ydxonKnKyktj6KknUapVI6L8y5Zh0iMaR7HxWlbmJZm3yAEYO+qdjGizKyucbKvwwJG+4J0zuVvcdqxhb2l4vT9S6eHlCo3zaGpYyloWEkGxwc7v73HU1Zgb5dzEHaD8u7g1Wtv3WIlLjeCxLewqWGREnYNIAhACn3rtiueWo5e7U5uVW6Xf9aGgsfnREFCMkbNtWoYgVJYfLggj3FUwXWIuZP3e3CkdzmrtsJXX5nyVIbHsa61pFpnRVqc9nZXa1sKCnMjjewAyN3HWrHnRx2xb5wW6D73NV0V0hCSdT1PanpEGQuFwdwRvlrspxjGLU728jjhQtab6b/wBdi6saPt3k7CoCgN0bPWmrdSWxMTGRyp2lz6etNhVMORiIKcb36D6VI0JMX70xgEdT1IrnnV5PdsLlU52SdvN2EjuIrdyz+Y8vIUf1qbhrw5wg2nB3U2SXeywjGMfLtbrx2pBiK3Qt98MQ3uKz99X380wjaUuV6/OxOkySMQBggZLVFuQ/IQSxyVKd/appAiRuF+QYBGKrwzpEMjGRknHUU1G6tBnowoRlDnn0FQFnAGXk7r6AVct4I0UzJmTH3fQH0xUcrPC7hOS6ArJ3Gal3rAm0P5aDJwvvWSvKKfRCqUnBOUOvTr/wxHDNIAVcumc/hU8LlJG35zwc+vFK/lRpuRwd3VG7kd6jxubeCOQM1T962hFL342W3razH+YLU/Pl+zBffpQZh5gZ0IcdBQMzo21CD3zjAqN7dW2YJD4Ix96sdndao2soRipRvcMgwglCSPvfhTI4xcKzHO1VJD8dvSpFO2EBOORk+p96epX5EQx5Xr9axcrWfR6nUqEZyvzbfkVkCSxF+eQBuaqkz5LbH4jUY+tXZQUGIziBz1Pb6VVDKkeXA2BwFLdDiuVxvLl1+RnOm5pKD66spxSJNIq+Xgnb97uTUAcfvYXi+6x4VuhzV+73GF3hG+TcCD6VTvIzbzyS4A5CkHqcV58uV6N7HfCCc1zMxZ2hkJAC+aMAA5Xp1qLiaMJLggfOF29hV2RSgO84wSW9TWdJCEjk3FsMQBub07VyVuRrc61KLclBNtdyhqMwSBgqFEGc7exHrWVexO6gxD5GU8e49a27lEYFAmMqCQO4rMVvKmlV3d4/LY4Xr1FeX7W75LPXub+0ioc6VrdL2v5mNcyFYJZEQmUrgewAqGaFLk7lQFBjn0xWt5TP50bY4ICnvt7fnWTLhJRkY3sRtHYgGsak1CPK0XZJOfK7+RVnRiiZ2+ZtVS59uTVC4iQ7geXAyxDcDJyBWjIqqzA79oBLluwHoKo3jQ27A+UXO0b8N69KHOdRczSTXY4Ic86kW7uL7fkZV7Zp50YYSCN84G7hSewrA1a0MUg6yfMD7Y9PrXWXNsj7k8z+8UY/Wsa7tFitXP7w7MMBuHzHOOKzpzqe65aeX6mOIjKUnOcV2S6/I4DUbb7G7ybDs8sCSPuAf4/pXnHiq1fTVeYAGSaZYXCdAh54969c1KJ7iGZkQT8EbA3OO2a838RWMb3HlMSuJfMMfY+gr3aNafK3Z+et/mfFZjgqlV2b5Yv71bs+7PLdctTAsjQx8thxGP75rDhMhge3dAs0ZBETf3ccfrXa3yx282+RCUQGQDb/ABA9K5GRnNxqEyoVjlZpDK3bBzsBr6OjKmo6t+SZ+X5hSqTk+aNrO1vTQzolkF3mTMalTzk8EEVYmX7O3m5LkKWU888UGUXtpaXBkEeV2bT1NPEbT28gLszozMgHXAHFejTruO0NP1OGpQqQv1htcfpACPtLM8oj887zzt4yB+Naq3VlbOGEiRyyKCRJ6ntWG9qsFoY33mZjvWTd85+XGDTNPkzJOjBXFu+7LfNgA4oqpud0+n9IcsSoU3CEVZdbb9j0bw+F+1yvJL5xZSc528E9BXo/hiW3tnt5UEjSKGZVPzYJbJrzfwssMbKHJ8wkyDpnpzgeleo6TMPtEdwB+/Cr+77bSTmvvMnxTlNU1F6pbbXXQ+TeBrYjmruV15no+kyCdYyQTIzDO/8AuHJP5V0VnYo9m7vEI5GMgJDFsfPgfmK5fR5HzCWfL4yM/MApzXWSF7e2mRXPzqCD6YbJr9Jg5v5/caQoTpS55LVL5XsKY3ljlEKbIotqMP7xC4/+vVh4kdkAk8sbBgj3NQRl0Zo2lxFtBX6jqamMashK5G4bY/w/wrduTersiJ4flipyjfmtddvP0E3qiEZMm1SpPqSe1WUj2+YjOY3dhGB/dwTTNNKPBATGNpYyH656/wDjtKLUb5JpJMb5Nw9iG7fWpTU5Wk7W/HzMqlNwv7NXT89F5X6jbUxTEQuWypAT5fbcalMo5ZkyAoHvyc01x9l3gkb5AGVu5zyT+A4p5wVkMhwDnALdcdaJNQlzW3OyjUnGUUlbT5fLzHW1yWtCrRD7pRg/pnNQbCjfLPJs5Y7fUpxQ9w01yVKHy0UuYz0Py8UumYaYRMTgKCM9BxzUNNXlb5FQvUTU2tHu9+nUsSXPntbAknc4j47DbkDFZ8al9kh/diTayj+6QCatWzI8zSb8vkLvPQY6GnFluJmhwEUNknsRg9KumlCLTW5wYu1ZQaurO1r3GX9ueRnJcqUO78TUqW6QWEqK5cnJBbuQadqLBISgwBHt3/U4xTrFMz7hgJuK4qYSbWr0R0RpWrKUbapKzdixGjzzEN+8BYbdv8Jrc8PYtrdYdhMrZG/uCCcH8qx7WOSD7RHkggHn3JzWtoPlrNumkKOhAU/7IY15mJipRld6I9DCw5XeXxJ/0j2Pwn+58kyAuY2AC+rf/Xr13wwUkbLApjJAPevHvCuI0iTndG6Bpe5JXqK9n8PBtkbIEAjGRu+Ymvh8X7yvLfofpWEqc1GLitztdNbewXHy43Z9DWpWdo8png3HGQcHHtWjXzFT4mYVfiY3IBxnmkkbYucbsdqcq7frS+1ZmRXlLOASdi9c0y2GHYnpnAq0fpUZUO+BwVqk+hd9BVBZsnIAGMVXnJRAADwwxVgEjrnOaG6/N0zQLqKDkZPHc+1Q/aI5XZc9OMetSPIsXXuaoy7BOcjv8pFO1xpDruXCbEXYTjFQ+UYvmMgxjB9jT5WC5TByWBzSXCjy1BPuauLsjaL6DIiu4IFJJGSfpTTAXmO5+epI9BSWj7d3yHrxVl2IyxGB609Rts/IxAbR4yMGILUqSWxmO+QYIpvyglRhXNK0dvCXLDD5r591Fo2zKVfmi6cpXs7/AJEwniBjWMjGaZcXNmzRHnzCKYgD+WgAjDNSSxnZHGXSUs1b03GaTTa9TVuUpc0JJpjt4DxqqGp1X7NDsyclqZaoZYSWyJd1WDGS6LhqxlWhflktjVwne0JaMaiIyJ6saXdFhicoaSeDbFI6JiUGl3orplQCVqoPmla+j3MZU+X3ObfuPfYQqMDkGm20apbCEyDIepA4RgGOwFakwkkQ2EySZrndX2UnFJW8+53RwqhT54y0ejYjWaLNkTxgU94Y9x8klyKgkJWYhCFQGlmlE94xH7qJ2roqOpUSk3ZBOpyKyXW1whhjW5/eyjg1NcrbkMBHn5qka1a3feI96A1GtuhmcrvBZqiFRSuou5hTnDn9m7qKvqu+5aZvNLRsRvp0bi12h9nmFqq+YsNyyshIYVcdYUmw3pWdCq5OUW7XCdZTqKzV93fqCSh7ky4EeRT5ngi4CD7tRuroylY3IplxGcAjmTNdijFT974TpqVJyg5Jprz7iIEklwjkBaV2jeR9vIFNd5oV82M+VioDcPeTx9lAp1W2oun8KPPWIjTVqqST7C2bpMACgylTxv8AJmQ7I91Ig4YRp5ZU0skweURnh0WphFt3W56vJCdNVJS1Wqt2KN5Gk80kiyZFch4qs4o7YvI58xhXZXDiNmjcErXC+IrlZUwiBnQ161KU3NKy07ni4+PNh3Ui276O/nqcP4it18uBZxvAFYWpW6qkifK7ua19WkdLiPdh8isiJhFK8ao2cZr6PCP923e7W35n5lVqewq1aesYtL79CKCMxRS2zZKOOamhgiiAmRlSRO/NRxjzS0iqzy5qx5UcXnxNsSRRXrU6lo+/o3b8TwnLnqW5mkr2ZFJbQqjRwrtjd6siKN7iKFXVt9NkicnIj8mOSoN0cdzGm0DFUnKPvQ1/U5m6jldt6F4WkEdz9m+6wNK1pHHdS5YZcVNJYhlBwPNBxVaVCZVYqpZe1dUKspSck+mq8y8RVqaR2St/wCb7NHfTKfMG6Nqf5q/apQf3oZ6a6B3YOuxJ2qW382SDfBiSJGrN1VWspPVDWJlK8ktV1RZh+zRKWT544xUa2Z8mNJ3Mkiimw3rrKiPH5UUlXlUrLmIeaYzTrRlRsovVn0WHiuWLkr36euxm4KOj+YnyLWLPKo1HY2xoFFa01wnk3SIQZC9Yc+PnIRVYCvLxT5Yvu0eXXnGFVqG6ej7O5gX0CfZ3iHJZawdVeyuLX7HHK5lhrc1MQTwRlwUDGuVuZn025E1tbtKXr86rVJSeusmfVZRelUjVnte5LazRCBnmiJUVX1G5s4EgkgYqxqvJq2ZGgmiMUbGrd3d201jCtnHljWbd5JtdLfM+ieInKcqiaWui9RlrdWabYXJKNUptWhnTZIpRjUYtbaVoVfIR62bNY7qYCLyyVqozjSmpJ+dux5teVVw5oy73Xrqa3h77J5UKzAl0NemaLpMLy2pEh8pDXB6RpoXZA+ZEmNeneHtH8p4/KnE5315+IlyvnjLVn1WS4TEyoucmlHon1Os0WzWG5AiTLstei6Zshh9Ttrl9Ai2OCAgJFdtY2TvCWMaiTdXNUlKclFvQ+zoUKkI2b1e3oy7DEgihCcVtrjytkb5CrWZbW4B2O64DVrwsgVmbmPFQ6iurLY6KMvhlPpoWLG2EiNWhDLGyI535Uhvu9aoW2AiyKxG4VqMY5YoATgkgKp6Amroyd2u5rUmqvN7N2LERidHlTzfPVsn/AGR3FWyqSp5hwCXBRW/XNV4UZ5WIJwVCklvTvVi2SLbh2kJTBbC8MRXowqO6SZC5lGKbT9FYsxcDAPlhjtyPSrtnMLhpIzv8vjnd0NVoALk5CGJEXgnvUrh4YyYU+duCa3jPnk1e9vzOyTuoqC1a/AtIyxgj59m7B3fzzT2eOdECnBVjnHyg++aiciGFN58zcpX64p8GUQGB/wB0hI+RuFNdEami5noRzKH7uT1/AkdYf3YuB5+F/wB4fjU/yOhjAHl7Tj2qMZMG6WTL9frTJJNlswVMyNjJHasqi52rbmKjJRtJ3/IkSAROJfMOAMY29KkaPewK7nzwQ3UUyJkWJFwx+bBqdIDbkyeZ975crXTJtxV3eRvQpKmnNp3fcRF2xkFwrKflP+NL5KHnO1iMH0JqY+YcI4Te397sKhuYgyi34OMHPasOZOyirG6q88uSD/yHwjagE3AUlSfanJhCUJyi5I3dKjQpgQxxngnB+8amgjlWRoZHycEnevIFHNGGhK55Xk2k7CGZISqsNj7envShfMmDFwIyoP1xVi0iWzh3sm+Uk5P3iRS23lbXaMFDyADn9KXOox90HHmjq2ttuvkDqkwIifLlgM+9Ah2P5TSCKVSTuK9RUqMFyrRjGMl93cU2UiTIL/vARt9R+PpU/DDRamznZrkelrECKjNuUgg849frT7l/MfEeU2jcSF649KcVWJJmH3yxDH3otyHs/Ky2d2Gx2B9axqyjZtdAvGNldq+/n5Fefyztiz90nLc8H0qKaBJmVyR5aKcY+UE1ZDJ9oeBPkKE4POCPamvEoUhcum0k5/pXPFyi73LgvZWd/wDgmRbbFt9pjfI6nmoJrdZEIdy8fr3Bq9wgYCM55fLNyQDVfyTIJ2P8Iwo9z0rx8RTjGqmj0lOnV1vZox5sXDgHO9CR9RmoXHlK24hPmz83TJFWm2KJS331bgepqvcl441Rk5LA/L056/lXCqSk2my6FdwUpdV/VzPmQPMCCHx8vyr/AFrIv0Qyu0b7/lCr/s561r/Od3ovVvcGsme1jV5mz3d8DsAa5ZwUNWzoqNVfeavp95nyZ+zKg+YKuQe+c1Tnwyu6kb1JcfQDmr94jRJkOeTyF6gmqlx50AAiTeWK7nbrgjBFeZJyjJWV2aqu5QcXe6Vlb8/kUrkpcmEKUSUkk7fcdM1WmWFw5GT5eNwPU1avAr/abZAA+4KCvbng1Hc27uskjHBkYIW28/Wp57TXvadjNylSgoSb17GLPGimQg/wbiB0AHas+6CmaPZkLIzAj0xWxcWrLBiT5ck5C9azbrCIzYAG0EH6c4rvglBqe5y1adR1IuV7Lts/M5i/ji2PE48uVSCpC9ciuF1qwgjvGkl4nZU/dbdwBB6/jXpV/AJJAGKgEqPl64DZrjfENr510ZEIJICkN/sk/wDxVelGKjFRjL4t+/y8jxMzdRw5k73eh5b4qsIjFJNcSAJuU5X1IOCa4KcJqGnzQx4jDRsJQP754DivUfE+nSLBLABE7pglDnoDxXniRC2vJHmgXOwjanyggn+dephYxinKWuz8kfkGd1asa8Iz6re3U5ZbaJLXY5GP9UG9Mdx9akjSeHVLeRHjSExhWLfMJDkcfWn6lbfa7xhbxNEsWWcluOOw96vxyRaZFErDLbRKSfm+U+nvXv4arBRcZNNva6PHnKrvUfu/g+zsXftdneQyRyFYyoIJ7gdCfwrHuNNht2L20okDMI2CNyWzkE0skqXEjlY3Me0lsN6knFEU8dxdNKitsHP3v4sYx9RUc1RzTS/4Y8upVdnHl+Z2WiJDE4llmH2oo6KB6DFeleHMFESF3MhUbnbqOp5ryrRFJubdSp2RsP8AaJyfWvXdDtwiOtvGDLMF3b+2VOOP+A1+hZTeHIm18keRKtJUrSbsu3ntY73R28u2t13mSUkKqr/COetdxpsZyD5glkIKLHu6c4FcR4dt1+0xxiQJIGCrhfvZzn8q7K2niZ42jQQSrsRj6kHNfoiXIkum5y061V1G5zXK0rX2uu/mTqIHeUFwTtPzbeAMYP605pVmhZoyRhpCsh6rjGPzp0dnG8JboJHO1fTJp+8vFPCzoI3z8/oAewq4yVTS+m511K1VxipSRHGQ5SP/AFU+OPT1pUPklI5ZAdrgKw9SMmrCJ5NndtnzDGpZG9zxiqr2v2qciJ9nKlT7nAb9Fq04u6ukvPucdWtLluk5NPZO3zLM7jyzvj3oJUwe2NmCKjurNZWUyfPuUnJ/h4z/ACWkhlea1eN8LnLlR1y3+FSi0SZofOfdGilXH949MVKTi1Lms/wKc5Yiyi3p0bS9dgEY2uY4wdioc99wHI/KlmEjTs0gWN3Uhj7AYpbh2mwcEBML9SRSTM94jQMgBjcEv6dz/wCg0qc3fma0aNK75/dTa0Wi79ium2O2+Vs9fkbsQOOPrVy1jVIVjfn5nOfQFufyogH23JVNs5ClGXsT/wDWp96qsuA5HmqxyflI5oqyvpF21/r5DhSnTtO10v6+8gmJms2VSJdwUnd1IHQ1Nb5ZYUYokhYL7jPWgQQuwhQb/LVW3+uRxUKwhHZp8o7BcNu7j/8Aaq3UUvdgjKrSklFylZXT8+71NMqZJSkMgIBKqT1yScZq5Zyo8zknJVW2hV7nB5+lULeZw9sZU3x7csF6gBj1rX0pB9sjkKHYSFZU+bjqa8/ETfs7OPzPYTXuyhJXlaye/wA13PYfB8yvDDJHIuUYO27uTxXsPhXyks9jE8MST2NeOeCXENwIihAdl3fKPu45r1/w4ixwqmcknIX3PvXw2NTjLlk/Q/SsHD2UIQvur+f9XPQdKb5SqkdeRWjVDSVRISRjJOT7Vfr5WfxM56jvJsKMDOe9FFQZh92ouHc5PI7VLTGjy+4cHGKaGiPkkuDvxkDFOUCSNd3oCakwOg7U3t8x4J6U7juMMYLDPUdPpTHSOQgHgj9KR5fKJyD7DvUqx5CleM4Jz1p3sVexCxRVVSRn19arXCkE8HZnr6VcnQPwoyc5z6YphLsUBwCRzTvpoUn1RVSL9yVXvyKldc2yBzggg5PTipPK2Lwc9eBTFUSuY3zxzj0p3uNu6PyISQeYSSHbfTm2bijoG2mmzbdsqRP+8ZqW4jbZHNGeWNfORjGk029H+ZrFwlJOMVfr8whZHcb8R5FXZdpmyhCVWTbCq78OQ1WEiWLduy8W6tJ01UhzQdkRCnCmpWjs/wAAS4aGZjguGoikeGHcP3u40Q+Y3mR+WY5EpkUrAKCnmEisVdqzS0tuJQm52im1vbsSzTPHC4TIcLSopm8vkFxTUCSkoxIOKnt1KbpCS8W6t0lS1ktTShSXM1Ubb8/vDcibg6DmlE32eNZD0WmoiySHnmNakEwS18kjFwzVEpXik1du51rERhGVO7S6DGQXcitHvDutEUgDP84jeo7cm2cRb8GrKqzlmbHWpi6kbRb0Rz0a3trKUXvqOSRXAZNzpilkuZNgO/EYpbaARSSSKQiBakt3iuXELJzisYVHTlZp666G88PTpWTk1ft6kkzkyJbQgYFIhAZpOXLmp5EQeW4TYgNQORbw+YQQQ1dlFKS2uZ1afs5Jb2/IeHd90cvzx7qdE28JEECxpSKpupA7HI31KjTMqSAJHGorZTabSXnY6atqbjty2ew17h/JaI7cFaqBURflJ3hakuXilhR0TI3VBdpEy7g+MNWfNJNpq1/zMakKNlzpaarzTBwdioXGQKnuJI1jiK7SWFV541i+TIG6j7OFtkjYclq0o4iKlqjmhUvJz5Xe3T1K1zlmkxvM9cPrcf2S6ZSRIEau4dYhCSd6JGtcT4iD7p05cCvTpTdWbUXZHj5jKpTwrhJNttNW6HAeId10yqzLEpNZUE0UULweWQz0/wASLJFdoqiQqtQpJHFJsDb329K+0pR9nQjZbn5jinUnWbera29CeC8Zkt5lBTDcGoblGdhLGd0gHFSREW8hgBAfdTY547aaR2BLCuiM/a6RjoedGDjVUb2t+AJGS2EKqFFTG0LRqJX2gGmIFjl6iM7jViBBcKUR99TSnJTShbzuVOryKMov3k3d+QLI/wBseQRPsDVZeXzTNKmAGHSoiQkCox83NKtkJIZI3IztrorWjqt9jPFShGMeWTfNZse0gkVLfbuHeppL6a0iiXftdelMZnkVnBColTeXDMFnKHYHpJxUIuUf+HMaLfLKUW9FsNBL2lw0q72an2tzBAhEpNsC1QqwaXJZAFoFkJMMzfKHrSXLUprnPQwOMrxm4ws9OvmQy3vnyzoI/mrmtXy10GjJVVrrNShPnSAbRiuV1Msskm/EaLXj4te0jKVPTT9DskowbhJJyvq/PqcxqV+JYkSNcbK5s3MsDXGUb7M4rc16UXNx5SBlkVK5bVbsFEsvN8qOMV+eOmoVLKV9Ln1WXpTi1J200RXuMqwQZcsK1LF2F75CAO8VT2FlZLphLzq1w9ZrIz3ctxG+xmpKzbckeg+WL1vY3Bs8iOxJ/d5q5of2mOdl3rHK1YlqJB4gtojuEcz12emWiXNwsZwm2uLEyjCHPa48LH2lVRtd7r8mdt4cMN5fRSKAER69K8OWyOFbOElrhvC1oLERQrhwHr0bw9CYrZX3gRsa8ypaac0rbfefeYbExVOCbb5dzrtBtmbcrYABrr7B96MY8gg1zukxxS248t/3gNdLuP2iPBwSK0kueyS1/U+gpV5zk7pqyer7F1SVhHR/mq/EQ6FxwiCqdsQURynAarJkRE8kFdjUS5Ywsnqa4dJRlOV9e/qaaxxRxhQSS4q4AJE808BWAyy9cVnIqcAkbwKvLco0YVn2hQONvSu6jTc4KSZ0S5Php7l/TpTKSQhwDgRt71bZJEYRxgoQQdn3uT0qhbTSCRQkh+ZeNvrWhYyMpMboXdm2+azDI54Feg4qHvNbmMac4SjzefqT+YI9qhyc/eA67hU0M+wsS5Dhh1qKJAyvI0iGNf8AWDdyrZ7VYieNbiXPz8AZHUZqo+5djnUcKuiJEleaZgXAOCMbeMVb811QRwrGI8d16+tU/MkkuosEDjB/GpYpisro5ztY4C98UpczXkYRWrVtSTiNFZzkBsY7AGrCfIHkXCEng+mag2pMgaT7gJLD3qYpI+AGVIDkgu3PA7iq5mn7zOmNSLvGUbNCvIdim5lzg5+SnuyOqgPwMKobuabOyJDHtQlyQDjvT9yRDJUeZuO0P7U41oWTR3Sq25Ytf5XHuE2KZMggAHb60K4UOvm/PnIJqNNiAB02Hdkhfmz+dMB5fcR947d/elOaaunqYxg4Isx3DJEpWSJyvbbzUcMsnm3Ep/jU7vao9qxOxZBgkYK4/SpFkjeIFhgbsE+mKwjNO+hmoe0d099C7HexsSqbzIQAfl6DFOtpPnMfPUgfNUEt1BC6x9dyg5/lVu0+e2lkdNkbMOE+Y1cJqMNEOMfig7j0mzMYxGHAyTI3QGnTbkuVdQZHBBx7e1Rlkl3BScdwPb1p4hG1AgKBhktuppNQd1uVQtCdkr20FmgV8zAjJyxQ9R+FIsgjTaFjyx5b1xTJEVtzRkkg/Me5qKFJHTGxHyxyX+XH0rJ03Z/ijsSVST5k7eRJLKqRlM4Qc4qms5kUIIwSQBhc1bZY1gVnJBVwPl9qhd1TZJsEku7HDcjNQpU52utjPTkkmuu/UrTfutkZ5eMnJX37VSE/7mVcAYfcS3tWhdSJDIIwcZIyfc1RlSDeYzkBgAT65rzMQ05Wt/wx0U/ZS5Y21X5mfdl5omIdUHDZZfu81WcL5KiQgOykZ96szQnZJGHH3gDu7/Sq17+9G7YMJgA9q4qlG9nc6sO1GTUo/wBf5GfNm2+WKMuWBBPYGs+4kKwyJnPyn7/8RPar9x5MLu0rncoBJ3cZPsKwZpypMxx5W8hfmPIz1xXOoQlFyvrrc3qzlzJQte3TsVZt/wBhV1I5XJ9mHJqnJdsHkXzMPgE/hVq5lAjYOcW8mRgdQetZ1yqzSo28bCBgDrx615vuyaTWvc7dF7s769iMuFhGXG+QAj5eTg4qtLI025RG4IYlfQGlvnEe1GQF2I8sK3C96rPcIqvG/mA7YwCvTOCTUVoU5RtFar+tzzqtRU2r6q+np2sQ3UglmkUp8pJBHcnbVK6gE0BikPloJBwvbP8A9arj3EMZh3/dcFC3oR3qAu5lfKBI+cE/NkheD9Kz5bVEopqKXU6a9eEYKUW0v12Ma/jMdl5yYHG4DvjPb61zup2yO8s2f3kfJ9O2B9a6nUo4fLlBPz7QAFb064rC1KzimhkP7xDgEH6dzivTjUTfMle2nyPAdFX9pUlsmed6tvSW4SXDOFkZj3PPy815rq8v2BJd482U7lDN/CeCK9i1y0E0YM+DKrFTs7kjPNef63Zb4XM0SHjkN0JxivQoSh711/XY+MzmhGrBOybe1lbQ88ZU+zTXbGN9wbIHuM/nWcs8OoCOWNN4RAvlq3IA5rUvLaF4bi3CYHlMOO5xjisS0g2IYIFIAPTvuAxkn0r28O4UpJ3/AKsfn3t+Vxc4Wa127Dp5LeSVI4iu4uCULcg49qmFkInCriOZYwSe3uajnsYbIDzZE3ls+WOu4+lXdPtPNAZm81kckg/exnGDz2rqjUnOorJq21zxsTWvOU7WT6dDqtCiQJIsD+W0YxhG7s3FeqeG2eAWzFiscWPNl74G9ATXn3hqOJoFBC5YFi4UcYbC5/GvSfDpMLje6nzh80g6Ac54+tfqOTShKKg3r6HzcudVueV3G3To+iO801i0KB/+PzaxBXsAcA/lXTO0E+7zk+dVjZT7nqfwFYWhyeTdvI6B5AFBHpjJH510NqjPJbCTb+7Y8+oOa+15U+Vp2S/q3oRZSjywaV29Gr7+ZLZl7WLbvaQbhjd0GOaTTrcMuWGdrY+uBk1PFMmEI4tJmAjz3PRs/wB3Haprd/NhSdEJEagt7Dcc1STi5SStex3YfCOErpt8q2fUhRggzzGkygfXPtUqT7EDqNhCt8nb72Oagvikk0BVz88KoX28B8Grnk/bJJbaQBPMEe0/7Q5P/oNRJRikvv8AQi8YVJTmtPxbeyHbIm2xoMCNVyG7YODUTkrbsw6I/J9eKEke5d96bJJPmI7KDn/4mnWcivckkjymVcj/AHVOabfLFq2wqUqcZc6Vr7DWnFqgR/4D19Rj+tIFeSIRplI23KF7nJ7095N9vClxH5iNCo574NL9q8yfC4wrE59wKzhUcla1/wAiFUTT53e+1t/mUXkaFZHg4Q4K9cgAVdGUCGaQS7MjJ9AeKIUEyiIxYK5LZbpkdqp20ZFhKrjEicjPU8V0qMZLmi9UJym93o1Zb7+jLuml9sTynAlUBEX2zmnupVMvwG+fZ97GOaiOZJlIyZ4gSo7LnFWR5V4u5T1ZlyvcgYFZv3X7TqzSM4KKjUT93e+z6ElrOIZ8NhOgdG6c9f1rX0SDZcnCZ35MY3cDJNZCFnm3og8rIyW6noc1q6PLFFLNIUzGQc/NycMelcla8oWjszpw7jTqRqaNttK/a2/oeteFFMMUQkPmOuCTu9RXsvhghIgnGQxYDvXi3g+5SRbaMRmOJ1MhT+Vey+HYnmiidJPM8vGd305r4fGOUnZ9PzP0nBSTpRdz0TRwNg5+cgEitSsnScq+3+6uM/Stavk576mk/iD3pMHOc8Y6UtBG4YqDMYkgbPPQ4pzZxx1pqIEWh8Bd4zxzgU2NgGxwe3U0igl9xPHYUL86huxwcUrsF4zzQwYSqrDDVDDlCxJ45IFTKMoOc+9MZVTC5xn1prUa1F3nywV+8e1QvLkMDkY71ZK4wR2GKhQLM7Z6Dp70XtqNMjZXcRsD2609UILEEFjgGpSFhQAcAcUyJwXK4wTzn1p3HfQ/HbzjFOYzv5qxCIvJ2u+UZqrWwDsjXJCSGnxhd7KH5BryKijC0U+h0UsTDkdSKV5bJdB1tbXMUTS+blyatO7Jbwh1VI99QvbGViY32eUtWi0UUJ84b0FTGvFwaa2OyUaa5Zyb1XTuOe9aUSMgPlu1JERK6qMmQ0y2ZDICXJMZqK5LIingRkVEJwckmtTyvrf1ZOpZt22+di9yclQqbTTomZ9xaPZEKqedJJC2yPDmpneVzHblwNy1rUi5Pla3OmnXp1YqcU772Y55CXQiRUDVMAxkM4i2uhrPYgErI5jdBV1f31tI3mHlq5KidNrk0X6HY40nJymndK+pKXWXaw3kk0+E3ChfnBRjVff5MQlXD/LTwrSIY4zsxW0vf0S0RLxMKSuo3TX4vYkF3IkbsYiEY1LtWHcYejvVYRj7RFt/hFSw7Fdyx2EtSXLTaujgeIcoJO7fmT3JdmXy3AwtCGeZAsgV0C0wLvyOctVm3AdEYoU2Vsqj3pr5npSdNJSk2lo9fIkYBEWOEgBhUi7oJHMg+8tQykQIkhwEqEMAchPMdmrSM5Qs0rnLKd43i7rp6DXtwpRoNgzTLuzDvGUOHJqxbq1u88LZbYtJ8lzNEjPgtU1atOs+Vt3XY09nTqQ5mtdNOzG28iu5aSLCb6Lje6SBovLc1ElrcqHVyXETVPNkwtguJaKEKbkk+o3TtDm2aVl6mZJLklD8gU1xGuqb6aSfJKba6+/QBJEckFDXn+tM0l00Id0giFezQpqM7QSR8dm+LhhoKNROT8u5x2tII712dcIGqoyy72iMC8mp724nuLlw7YZ46jSMJcEK3zA19bTjP2ceXZI/O6tWEJ80L8zXXzGz3Vv5qMnzz4xTYk8xGkKrIoqCZYCI5Msu2pJof3rog2xOOmK6qMOSN1cxVSLlz1L3a0+Wgqkm3MhBfyxU08wihXylKpI1CwtayG4xuw1V7mCS5maTdBGBWiqRaXKlbzMrU5wjy763NFyLWEz7mY5qQO0HyTLyy1DFHmCORBtKrQkhMbKfmMa1Kk7RVr9yasqNWLUYtNJL7hZpy8BXOOatQTssbiNgEjFVW8lmd33KVqaCF7RXYTBIjXRJqaSd1Z7GFGUkpRgndoI4mNssrhmIWpdIRn89Zim3HWmJIHaLlvnWo2Z4ZJIY3w7tSmpShyR0KwlZU6q543XYdfTy/YbhoAFSNq5fULX7U8ksErNIkVbr2Z+zyEzeWQ3NY95MWb94oEaiuGrSiqTiuh9E6q541Zw6P59Ecprdrc3N68sW2FZK5W4j+x3RkeFpVjFdtfyuyzrEu7cOa5DU7OczMZt8jGvzqsoxm2o7dz3svrLls17w2yeHUtPaKTEAzVB5Jb5WtBARMtSWcK3IkiBxUMcp35YOI5DXO5WV76nuSqXja2vc29LMtxewwTlQ6NXoejIiyBih8+SvOtNt/tepBUcMQc16T4eR3mtrXzy8MjV5NaSlL3uiN8AofWVUcXZ6K3yPRtFjL2EETwIbtzXoGj2ziOJJsAotcL4agNvcm44cBa7yyt5nOMkPurkrSjKKdn8z7+OFdJKpy31X5nYWcQLwqqbIwta0dvsRGdydrVh2253ZDkpHWnaIZmUOWTaa5KVWT92+h9C/Zyd2jYtZN07JkjbU0UzxTEJIYiayYZimoBYpCYy1WI53ffl9kbV6HJFQ03ZhUq86cORq3c3LZhI0rHIOKspKgQRh+jhWkPbNY0F1GnyHILipHliXHktzvVm3egNdtOcVFXZNCtCMotr4dPv1OptUHnNuOEDAqe/FWYbtt8rKmAcMT6e9c+L9ZUZlIJyVO31FS217iVF3jBQAv2IFelTqU5/E7WRdbFP46cbtHSxAMrcDIAOfX6ipkuy0kr4Mvy7VCY4ArFRy1sYzJwMnI7j0FaFhNHtQDcCcYz3wK2jUhJt290KUlzRqVU9dNdzQhPlZeQ+YMjn3q55hmjkaBPkXO59vXFYouw8e1X2EZIX71SG7Sa2SYuYCfkxu4Ip+0Ukrqz/AiMPaT5orbzsbL3BkiQReXFlQSO9JcsBG+xA86qGUt8tZxmMNsrH5AzBVI96lREOQXOVxuNZTnZX6HVeE7X0/MuG4lfYehIAY+mae8Y8mEh9+Ou7pmqE0oEWC+AzDc/0p63QkmBJxEuGz2bFZQmnurJGlH2c4NSTS8y6s0pkToYww5XsveoZLgXDzDOLZASAPSqb3AR8IdnOCWXdTTc+RG4Yu0bcDb1JNYznyq8NQi3O3I3Zd+vmXoyGTOweV8pUbuQPepRKUkiEZUZzkJhutZFrKIHVuhwcn/GrCyqswMj87SF2r0rlnWjfR7ERi4yTvY14mAbeX8x1B6r6VYtppJYGG/G4BmDVjWd8fOManBxhWK8HjmrNjL9pmeNpHf5N2d3pW/Om7t2NqtVyUVFX/AMjYWNwxIkA8zA2+tPWcPMFX7gUId3YisSA/uwykEISM7vSp9/2h9pT/AFmDlfaumNT3d9kQnJScXoXkxEi3DuRnIWPtz9KeGhjSMMmw7sjb83NUmmKoycPGrEAdx9Kryai7wSkgIAwx6nFcjxEpaWOrmdKWi3W5ovJ5e/GG+bOz0FIjiWIPC4yOgPUmsm81eNFbZjz0QAlmPX/GqT6hvCNOYxAR87spz07Up1IRgpLRMiM4tyivvNi6I8lzJ1Yj+LnIqhdzhNhbGAQpH3qyptWhaXyBsQLg7txzzVKfUWkjRY7ncd3Ge5rlhVjKfLJbmDbVVT/SxqXFwI18xiBjJVV7ms+Scs7mN8R+X827uQc4+tY95qYSzVmcApMV9gMYqGTVUnGxcyxlgFZPuZ964p1bS5Wj2JSU3FNbr8S5LeMqNG/lPJgsSzdFzxWXPcxQIyqN+3PzsvFZVzqcLXKMJRvAAY+oz0rPudZDzLEz+W4bnHTrxXM5wtojT3cPKNm9d7eXQv3N75dyHBGEUEjtkjnFU4rry7l1UscqACO4HeqNzeG4RmU7CmCAPc81n3F2bIxAyYICoSfQcmvNUlK1r363HLFyhGVRrRmklztLkkySqqiPf7daqESIcyZLsuG+o6VXaUPIZvv7SCzdjn/CpPtKskrCUOUUOEC8n0rOVSHKopO/kEXTrR9qld+tiBjJMPmiwABhN3TPepXleOaOVec5BU+gABpxm2gydypyfYVWSYO2HjK4bbw3qOK0pVVKHLUTfoTVcJWjNX1/pBgeYwYEplvxOelUtSthFDJFGdgVsGQd/b8K1vJEeWY5H932qtcwpKvlSERgsWYH3FddOULWS38rnFiZxhFNK/l09f8AgHDapbCG5u5mO/zipVfTtmuD1jTnAABEsrMDI+7nHPavSNVt0M7ovG1QxA7YPauI1SwtpJJYo/Mjkj2nce5OTXouMYy5pbNbHyeJrxxMXzK7XZW8rHkOuW/+kwhNzSGQxn1KDjp9azkltbC4hkWCVSzKrEtwCetdB4haWC5BRULlFIYKOoY55rjdVYXN+sUjkM0SEgLwPmOcH1rpoT966d7H5XXrQhVqWWvRdl1fqSXwN1q+6GOSSLJ6L0bd/SrmkpI09wot9twCQh4Xcvb/AHuVrMvJbizCRRZTa4lA9setamj+dLd7pJGjkCtJ9BweOv8Aer6RYiMnGEt9Dx6lVxjzrc7vQHMJWWKMybowVz7E/wBa9U0JEit90Hz3Ckebj+LPH6V534Ytd6ja/wC5UHCuvTc2Fr1XwzaCIs0bvCBndHt6sGOcexr9PyxUqa0TctNjxaam4OUXdS3v/mdR4f8A3Me7JeRFMkm7q5yQPyFdTDErII3/ANXuwj+nTH/s1c7YWu2/n8ouB5JjY/7QOeK3IYiriBx5crMGb6Bu1fXzcG73MKNNRTlFXSe97Fl3imjZUQ+Yilwn3gOev405EMdsYncZkwpKf7/FN3BXXyz5ZTCv65AyPyqWKNikUXCAlC7r7ZJpynzQSV7abnYmoydRt3Xb8BbyHzo40tZNi7nOPTPT/wBBqR2fzGSP940eGWXd/EeTUK/PMGIPlnYxftgHv+FL9nEUgkTnBPHr1/lSlJNWa/zNLc7vNPz/AOGGQE6bbM858yVAWz3wp4qS5TbcRKMbHkzlPQjmmXFoJnmEj8JGSH9gRmp3kS23RJwGJGdvb1q5e/JSvvv2OJunSi422e3UhluSVLgZBChk/u4Hao3lit45WRAk4+XA7nI5/KozayopwCbgZKFehIHINSvaJBeswBEUbhyfbaK6LUk04rU5JtwvGDTvbfoX3l4kJ6SEmP6BulVnRUWUL0OAPoR0prRJJGFMpRIiVWQfNnIJNSDIhRj+6853z/s4wBXFGEU24vU63XjOLcYr59yRbkXDl/uK+HyvUEdQaZ9jcW0csZCuH8wj1JBqMo6RMUAyEJAHcmp/KEzgJnZuyfwOD+Vat8i0WhpU9+klJak9tAv7kSAh9qsw3dARx+tXvDNxsLmSPIByka9RnqapQMJbhFVTMJMDHZRnNatlCbaRX+ePYzEFF6HjFcFSS9lKLWr18zow6lHk0TS3uep+GgJbmJt+yNicEfw4r2Pwu0kkxZcBlUL97qc9a8b8Ks96Y0ecO6AfuzhST/8AXr2LwhtRCshHmZ3Fe4BPSvgsZLljY/RsA6fJGVrXPSNLkdSPMQDK9vWtdc7R61naUNtuozu4GM9RWjXy9R+8zarbnYUUUVmZBUWGDAL93vmpaYGLEjBHvTQ0OAx0oYA9aR87fl69KXI3Ad+tIQuOf6VBPHvdSQSB6VPnHU0Z4yeKaGnYg+9IdxI9BTyfLUk4HpTdo8zjhu2aiuULzLnJAGcCqKHB28pnIzj1psDq7sxPIO3ipYf4s8ZOQPamywrtymckg4FF1sK62PyBaHzpmUnYI6lSzRUZ0zkmqgvorYMsaGSQ09bnyVjCOea+fp88rTa3PRjGFO0opaa6E6OuAI/35DU1LOaULCEOx6jhQ2kUhGcs1TRXTXELBTJ5q1slduS6lvFUZWly3S0aXRkqb7clZA4eq6usj+WEJ8wVPDfoqgb986rUs1zBBgJADKVrP4ZvTVmVSipU0oPXp6FdPMsxu2cVZh8u5SKVkO8Cn2bfeUZQ1FbMGuGUOcA1vGUobrY5rqjO0rba27jSxnP3FRwtW449lt5a53pVaUlN+ET5RViPfPlVBBNaVY8zTS0O6EnVi4OKbtv5A4WJFzAQgNKrBfKaH5w0lMKrPIY2nOKFdkEsewAYrLkjG93Z2PNdGdG82736ehNcJHImzy2jcCpPNDW6CRxvJqu0+ITJHGDIKsQiJ4gQVD1lBOceZq8V+Z0UoqrJPeNizHMPK+YKdpqR4UZGjGfLY1Sa4jQERnJL1YU7P3jyAOxrSFlG0NDqnUcU4wSk1pZjZnP2eKPBJjFTzSKzBIxvTbRCDOmZkxIKR5NnzxjlBTjVsrRWvY5+VuN56X2t3GTqWRZkBEwFMlETokgcAgU7LCFjPIU8xqqyHylkCgcVxRlyVfd0fXzIcpQnyQa1tv3RPCSkifvSNxqfcbhA5ADEVVix5Tg5JQ1bhvENsxO0muxqPOp6/Iqs3CXNJmNqpi+0t5j4rgNbmd5pTbmSIkV3upNFeWEiPuMm6vP9bvorS8woBJr2cPGTaTbuux4WOoYerD2k3db/AD/pHE60kdpK9uiAPNHULx3EKhreMy4ejU51/tfzZo2V/LpkFx517FHEX8sHgV9jRU1SSvrbU/NcXKlVry5IOztb1BLNCFZlbzlSnLvvJXKymN2NQbmf7OwYkbeakZoXlSSOSUbDW3PUUbx7HHDDSUr1NnsH250eSCVCQDR9oWG2JYBjI9OkvYzIojYOQ1TLLHLFANgRttODcOWTjo9/ImtGFBuny381+IALaw+Yc4UVYSaMKyJG0dwTUEVxCJLSMxk+VHUstxD5kTxrmQVrZSjZnOqa1s+mtyONFeFJHLeTJWkgSCGWWfkCsyCGUW7OFXLyVoSB3H2eRfn3U5czsk9Lm+EcqfPVgr20+8gfy5DO1vud2FXHgjFqBNJmQyVWMnkYt4UEgPFTJdu4nj8tcqtdE4ycFO78mXhbOUqjj7yvp3KySyy3SO2Bg1lX7Sus8KE+bit3zlmaWFX5VaydZMSXLCGQGQVwVuaekVqz3MT+9oU1CW13Z93qcrqpMM7Kgwua5PWryNo38kFbhRXXawWaIhwQxauY1KNPPmGNuyvisxw06TUuX3up0YSsnLmjGyZxq3M1zKjkeVbx1btZnur9o4DGscooMqXkU9vChDg1avri1sLWyaAjzkavMlvqfV0/eW1jc03ydPvrPMwEKnk16Po53vCY0WV3rzPSkgQ2qyAyxuK9P8HcRxyv0evnsRWikk0d+TznCu4NaO/3XR6loTgpahItiOK7vR5PuKzkkJXEaDDGpjgiSTawruNPQxW0SJsyq1xcznGLd0/M+9hWlGTpxkuXu/ka8X+lPNGUCCrEVw9nb7i+JA1V1lM1u3lJ5YNOugDMzRkbnrFcsU4RevVnbFyk3K/9bFyG5ERJzh6ekpEKwO6l9tUZJPNKM0WJJDSvePFJCMjymSt5NxkmnoejTTlFRsnK+t/JGgkzmGeRkG9VqW4uY7eCLa+f3fJ5z16VhyXhSaSSMxDJqt9u23CvvwEUhv8Aa57Vu60nytL5HNKUJ2jFWS/E6i1vnSQR5AYL5hC+9TW2sGRXG8RgqNo4yOa4m41URXZuQ2yQsM+4NRTa2XmJcbyqkiQfKM+lVCtdtLQ5a8Jw5ZcyS/D5+Z6VNrI8rYjkYYqT2JxVm21PYqlZ87ckHsMj1ry2HxAltC8jyiMtnKP61dtfEojcW4clH+XC9PrTni3TjaOy3NVCNRKm3eT1Xex6ZY6qmZIpJT5qLt3r0NW4NajhiaMSF8AAA9q8oTxDuR44Zf3i5yO+Ae1aq+JA+wROrySMAGbHYelXDG81pN6M7VRhQioKXvb7XZ6RHqO6IRGfeD0G3ir0OqRtLGnmESEfMP4CB6GvOIte+9+88orjd9TV+21t2B2P05B9TXRHFJrluQ/aSndRstP69Tu21iRNqNGoy2Sd3NS/aX3YGMj7341x9vq6PiOSAiRlJLFuSaux35bagOByW21DnaLS2/PzO+NOKj7zS9XY3Li63IMJGHDZHzHmpftAFukvmYGeo6EmsJ50ViUBztyu3qT3qW3vRNCwYHKHgduK5511HlS2Zrh6Sh78mtzYNz5OcuN5znb6UiT7g55zhcfj1rMW6PkhkzlhkelTJcC3hG9zITjPtSlJcnPBbmcpc9R3jZM1JZ/s7BhIwyvGO2elTQXZCNGc4KgeYG55rB87YiqQH2ct60fbsSxPECTjhG9KuE7w97qODhBxjJ637XfobCXLyXJDSDIGzHsO9Xvt/wBnLESH5V24PvXNtcoTIwOSy8+xoj1R0c7js3gAH6UnV5vdN/qtP+KpaN/8Obn2sJC6j7+Qyjcecmmz6v5OYwPukYDLxXO3msfaJxKUzgAFd3p3rNn1dEBlZgp5Cr9KiWIjHdfIcoSdS8bWZs3+toshwAS2S49MVTuNca3liJ/1WD8vpxiub1HWgvlO0YGCdx3Dv2rm7/xF/rH2SbQRt+b+VcmJxEnFSW4Sp046SaWnQ7O68Qx/aSYRg5yXZuPxFY9zryom7zxJg5wmep9K4y48UruRUQ4L4OfQCsO88RtbL++TOGXYg+vesniJz5W1ZkKNoqUWmlt3+aPQH154FIlkOwtuAZu4qF/EMjK0mDzgbOMD0NcDJrDSKBJJ+7AEyH3PaqT6k8vHzoGJAYtwDnoBWFSpde+9TzZ1nzudr2svL1O7ub+KJ0KEGRlAEZ7nGarzaicE78OmNx757VxpufJbzc58vBC856Yq5JcmVkaIEhpFJPsDzmuap7OMvdk/mdUm60o80rNdDo1uHTI/jkI6d8nNSi4RSXfc7sduPesqHUvJmwVJjMg2fQVZQwupO8kL8zJ6Gs4VYqolE9KPIqUtN+ppJLsj3BwHUHKj9OKjeJHjmnbJIUbU/CmwrtcYG/IAXZ7D/GpDDLAjqOPkLD5emeoFJ006jd2k+xnRcVT3TS7j3TyEkhGPKyRuP64pbWQvEVcDrkP6gUlzEjRqTHJk8s/OFwKR51YQ+X+7ccsFXopH+NaQh765XdFTqKMFyJXeln+ZYgcSIzBCgYjlvpTLj5lAkkEu4kYVuOeetRnYkiIgzHgnvxzT3VJ7XcAzlSeAvNer7FU3zRZ5c5qPNFP5dUYOrIAJAxSI8k4bceRxXC6ogSRWUZdwQ59COld5qvl3TSSEmNNwyO4A4zXGeJGNs5cRZRRwA20nB4P4ivX92VOKlq2fLYuUYRk43va1lueXa9YEwOyssRVXy/Y9xXnt/p6xySLI7MiMWBU9cD1r0PxHPbMpbzFQMCBn5QFHt61wk0S3lzIg3fJ8+7ttFZUaHIuaOmu5+cYhQeJb5Pee7dnbzsupHplmJgF5I8okufm5x0rZsbQT3UMEaBpgwDSjsvUisaFxHMST5cZzg9i+e1dBoO4TTXM2QWkIIDdQehxX0GEp8+I6W21PJxVWj7P2bjq3a97dex6B4ehKSebHloeSD3IGcE/SvVNJia5REykTyApvDcpx1/GuH0a0gsUVU+Tdn5t3Bwc4r0CzVIbaXY2ZApyf7wLcAe4r9dy7lUdVr+h5MaUcFRlGTT1b9fl5HV6bCBctifYFBz7FuP8A2WtjzYreaKVB5qBjgbeVBIzWRp0QMlvC6ESSkeYfT5S1W7VA8UkzckKOmcAHvX0Lsved7fj2OCM4yS2fN22vvcuWyht1wwyRmVj3GQQfypTC6TSxSS7I8YLjGWAUc1HZbFUiM5RgVBHclMY/OnXLgxGRkMj/ACs3oCeCKbTu1G1rdTSlGMVyyereut9VsWnw8krEcYEezsVAH8qZHK8pAjJ4DOEb+8c4/OmzztbX9sMZRlYyH0BGKdB5VxfiUZRyx57HAIApyp3gra2R3SpTpJNta9/z9CO5Q3jyyA4DYUBfQDmpJiH8+JuCPlX0GCGpEvBJM8QHlkkbSvfeMDP021F9o8qLdK4d2cNj8MGqXPGClY8+0JtqTuvwFSOWLzWifjczKF78c1HbxytHMFIeeNfuHoQRWhchIdhUoqIrZ+b1FV7qARopixHIxIzu7Y+WqpV7pRlb5HLOjRVpQTaV93b5iW93C808aZAjib+HqRjmpCRBC0YJD7gD/Ft5zx9aktcTv53QmOTI7Y6fqVqN50WKMvyUcGQfSsqskpLkWhXJCCcdfnt6hNGbZtyyYQs2R7Ad6ZYwPbBVUhAcbkLcjuT+NPupbfmCTJLHl/XH/wBapeFYGMDkbQT3A4reMv3a5uplOnGM4yg7t6bliNinyqTHgFgV/iUVdsHlV1bzMncdwP8ACPWqSuAzInEighR34OT+lW7eRU2qQdkjjhepya8+s7pcsT06Ckrtq/le56l4RCmdZrhMoCrZHfivbtAiR0ivM7N+FUbewrxXwxcJbGxE0BSIYBUew4r2Lwoyv5qZLrGS4G7bwTXxOPu3zR2P0nB8vsYxit9P68z0rTVYuGJwM9fWtesnSZlmQJjYVAIH0rW+tfI1PiNqi5ZWCiiisjIKQsQQMH60tFABR/OijHzZ70AFISFXn1xQ5Ixj1paAE2jgjtRyQc8UMSF461Ck534OP+A0DQ6LO4AkHjIpTxJn8jRKpZRjg54NMB8tnDHPORmqDc/HazCTLIxdUdEq4tsiuElTzHIqlzL53lkna1XYoCpK5bha8apUp8y5Hsjso1IJc2tovZDvLBOx8/LTEGwSBfkkFRyRbMO8mNlWrBXmi/fIUO6phVSqXi7o5FiaPtbNNN72IoIE8tOu8pU0sEQMSNxzUbxSbiyuNhNOcbHDRAJvNOdXnkne2p6ksRfkjTjy9H6EX2cJfJGeoq55YSbyWTvUaKPtPzEDJolTz18lJV3K1XOpGq+VysjhpwvdN3be7JE8hJFBcgKas2kkTo0ilgM1Rmg2IED5LLVqOKWLMQCiDbWdWM1Gyew6NeDqSV7OPQR2C3g8lGjkerLwGGTLEgyNVVHKuCiF8Va3IyxySy4dGrCUpSVr2Z2LmqpKd1fZv8RqxI9y0L/IVp0UUUked+w7qi3vN5iSNHHhqkeyeGVUj5euhQfKo30OK0qKlFK+q1LMVjDtikjRgSKesrl4tvyErUbgxsqyl02GhzvUOsjmNTWCXJJNO51Vpuk1bRuw97tDOSPlk3VJGgVpJT0xVdwy3OQQ6FKkmjLwgxyYjruioSirOzClF1L80nfdXFuWR1H2k8bqjYI4CsQd9JOnmW4ZSCUNMW3CKmH8yIVw1acIXfNZnPeKnzVI6Lr5iRyBZMBMEGrP2eDYz+UDIKijt2QjafMcrSuDCoE7+XG7V1xrU1FRi7E04+65VFe92vRmNcSB7YNz5m6vP9ZiiMzI3AArvbxFmBUyZU1wnicNDDLbugJr2aFdJuL36HjYqkqdGU7N7tW8tThrqWNoUuUPmy7ajQtbXckQUPvSmyWIk1RcBtkfvVayhZJ2aZG5FfTRik9W22unbdH5xWxUqjVSzUoofFGspdljFu+OeKSQpBG0gRgBVpbVTK+yQYAqJSI9+1AQ1ekq0Y6v+uhwUKqnUtNu35DGuioyUVDJV0Ex2ryeZlsdKjYLaq1vndIasXLpEiCMCRCuaqc+dxitv0RpzSrqUpL4Vo/miG2t1mGGCpI609HMRit0jLOlKYrqNl/dglKSCNXmBcbo99JyTgmndeXc6Ob61FQg1zNa37dC3JH5kbrGn7wN05oSMfaEYsSQ3WlSeUyTypJ5axSVJaP/AKQYv9Y4euZTcI6MwwtGlLmoc7TevzRE8KpDF9oEoY1YiSRPPkhjMRZadezi6uEiBEjx1UKOElkMrCQPXdGftIR5m0t/kXOMFWlyPmSt+Q2WDbGxAJlSaq0sH2oh541UIvBreMJk2Rny48GsnU5JLi6c7lWJT0rV1aTbtv0NcTRhThFpu7Wlu5zl5aeYWMi/IGrm9TsLcvIDmJnFdc0ZcKWJLua5rWonadlEjgha+azGunCav6epWCryT5G9P8jhzpTaZZSX4+aVar2lk818jXckWFauxv8ARlTTpoZJAgFcrc6eYkjVdz3Jr4h1XO7k9T7ynUlOmrG7pCRC8ht4ZJEkLV6lodqYg0W4CQtXleiWkiXtpay8sJK9R0TzfOhuTj5hXhVlGVRfge/hKUMPLnjeWl7HqnhWA/unjy8ddrbAukrBNgjFefeHJRPbl1/dS4r0axJuIzgqHiNYOXPKzadux9lhKtGtBQsk7X1NRES4BVEO+nwSR58sApI1PhkaJVReSTULsEk3qmx1auaNSm5NR3PbTUIcyVkhs7uk0aHG3dVW4Ks0cbAYUVNMjksSwOKz7xDC4kXgAU1K+jephK1SKqwbb7LuQPO0NsymQg7aoXl+JI1ZX8udRlhu9KtTWSJZjkyO7VVeyVJVmAXygAf97HFcFnOV+Z9djenKFJc8vyuQtfB5t0qHG0j9OKy0jlKWwVzvkyXw3AIrQubOSVyxkD7cYjXtVaWNIFVhgPwwct0z2relFztZ7HNVqOrNRkvct95RvpTMgwPkLDOWOc0S3Rh2JCWeTkN1yM+9TvCEdmLvkKW2nuPasmW0U6hNOJWCBTwG5IpOnOKt0JlSpJxqOVuxcs9QeNJF5yGAOOtXodTO62uGlAEZLMvrjjisFIBLbSSbxGZVAB9waRXe5XayZMR5Xaea81KUG1F/eOlVkp81m0u7v8jt4tbjRmWMuJGYEZ6citaz1Mhx5zlHI3AemK4G2a4u/KLJsG5QCvYVupIZJWYZDq2D83QYrrw9T2a5G7v1udM5qduWdnfte/kd7bar5iNlwDkjdt4IxWjDeBAnk9sDcGrhLOZXkJUyFxztZvTqK1Yr2YyK4PlgDAx8w4raFaTjeT2Z0uEYytNb+V2vM7yG4MbDytx6gjd3qR5UQAgu5VuTtOCa5mC9N4VQHJXDHHy5ratoyjSrIwAcjbj5sAVvCUXNSbOp1oc0KcFp/wAHf5G7LMrxhyjlABwnX8qf50dwBJGmMKAwLdMVmozFCgGEHB9T3q3HudHUHkKWFOVSX2VZFw5o1mpPmS26L7h81yXUkjKAAgegFQPc52Sp2wDntRNAQVMh3lgfu9fxqLzHdwmMju23ovpShOSer2K9nCDlN6v0uvl5kv2tILnCuBvUjPbNU5pQZMb8vI21j6ehrPvJJR8xcADIHy81WvJTHGJM/vCF/eMpwAKmU5QkrOzZUZJqN3rttfzLk+qJsjXIkManIHesO61gFSNgiO7Clm4GarXspSckSkIFO/3z6Vk3d3Gg4kITkMdvQH0z3rKOKi3JSav5mk42ur3VvuYmsamUba8mSXOCOwPoPesa6eZ0QhwdnCsrHIHvU90PtSJtKhwdu8+mOPxrLubcWyG3EpR5FOT+FcKn7ZrmdramfslCnqk0+hSngCwyuJHEmH25z1I4qH7JKzxSTkOQAjEZ7DirtyZHUqw+zuqqFQsMED0qWO2doZJXlGRwgfGBW8mq01G5yVK8mrU915W000KPkOIrc4I6Fj354pzxpbTZJkkdQBwvGR/Wr6B4HaQ4dGZcbegGKijt2iRgDh13uCPmAI6V2OlThFKT1MliYc3JNNryVrv/ACIDYlofNUPGXOREe475q5pWmEzSQnBJQuoLcAnrSpvnikc7jtJw/oT2xV/b5UxROCmcFe5PUVwVWue0kddWydo2V+iV9rdSW1sI4UjMgI5UA7vbPFaUFp5MAOQCFCEnsM5zVGEbI90suXDAY9AF6VchlLsroSTtAG7oc/1rNKG0Xt+Z1xf7txk7Rl1tdlhICz5wAQAGYe+TkVLAqR3gDFiFYMAc9D602FhFtU5knJHmK3pTxKjgtkZYqn4g8VdOaUbSX/DmVWjSj7ieqs13LM9wXikiWTEbqUIb+InBqCNkhdmUeYApB+XuG5H4VI8JNwqiP5AoXPqcf0qtGhs73ZBK8ayhtxP1z+da03B6Rdrfj5Aouq7x0ZY/dyPKI3CYYnleoBpGhSGYMhJdlIAHTmpRK4Yh5fM646ZJNV51mTygRs3KAD6DrzXsYWMKjk3LTsefOC9pKN9XqYWsIUbO0pESOD7c/rXI+JJC4dlyCqFwfoemK7K+uUDvgDZGuB823JA7Zrz3xLLvdyhIRCcS++eM+wr2uSFVKKeqPlcTVVOraT066XPOvEkIeaTem8SqwXZ1U7eetcZLeRya3eyIWWDyWgCs3zZITk/Suu8V+fPZmESZDht8g6hmHY1wl/bjSbZLlYX2yOFJyflwOv41hTkqc1Hfp5X7nwebYypGahGKSfZav1ZNZBFuVj3GRZPmG/oOetdToUAikRiFdiFByeA3NczoFnmGPY5Zl2q+75juC5yPauz0bTZLphNs+Xf8rH5UOMgj619Zlih7aLbufDYqMZOVpWdr7dj1DwrDHb2UhnjykjIpIb7zA4/SvQNBQSL5WwOcFXLY4PODmuA8MwuywruO6Fyxk7DIwcV6PYIfsCxxDyyFLED2Oa/VsLBRXMnuY4eaxFnJtq2l7Xt20Ny1c21yvmIxdyd232HFWp1gdGt1Mi7o1JO70GSKSVM3s5gTfJsO07ujEYqT7KftbRj78mwxD/0KvTdRNx5eiOOth5R/hO6d1by/zHv+6uoN52BG/dbV3ZwMmlniCPcAcoCrgBuqkf0oDTtBFH5uXYFsccAVBa27s69kdiG+gyMVvRfuc0nsc9VwjUhSbbl1sr6W29S/CsTx4nY/vML83YilQIkPl2/VZB+QO79arrtlnaNxsCkMzv8A7tSfZTEyTPLvyvlk9ifX8qwmtUubQ61iPbXjTbajo2/ISCQWyOcZkG1nPdRklRQrRRBWMeUQkgHqTnmlukC2j4IycmVz6gjFV5lMaIsb/wB9Yz6ndya6fia13JjzxtUs1Hy/IngJuX3Tp5gKsGz25PSmBBOsg2DzEXJHplP6U5HnmjLzJgIxUnj6VInzx+VL+7LKYyW6dc/yrCV4SvFaL7jWWIhWlypaelia6uRbXOccbWUbfTAqqkLzOjHh2PMS9MAc1KbUzu0khMeWTB/ug4BokQwo0qEAnIVj1PJQ1dPkS0d5GU6bnGUr6dfLzJ/LKiJ5sZTOHHuabtRjHvciOJSzMvqeg+tJLIJBHAMogUY/2h0z+BoSMNKsbEB2CkL7hcisXLeJm+SCiqbV+7LEsbuHn8vG4FFJ9DV23QBmzn720H3IHSq9vZiFgQd+Yo2x785rQs0KXMYZAYizAHd91sdaxqS9mlG93/Wh20F7/PFttdj0rwxBHKiRBikvBU7uFJHf+7XsvheIReXHMRkqMlW64XpXi/haeW/3JGCH8sBiOhA/rXt/hvAMZBB/drmP1wMda+DxlRxd2fo2XqLpx1ab7HoOjMSkeCMcdO2O1blZOkBDGCnYjIHbNa1fL1GnJnZVVpWCiiisjIKKKKACkdwgyaWjAPBoATgrwaMYWl+lMI3NgEgigAV9xx6UhRWfpyKEVgecfUUrn5wMHnuKssbls/7I/OoLm383a+/b9Kt5G7GeaTgg9DjtUoSZ+PZiiRpWETA7asWRARlJB+WobZ4rYDzASWanF9iedEkkoWvl4c0Zao66MZ3blJOXZdiCAfa0kmk4iDU+5mDYVVXJamzXHm2wf/VYarUSCNDMBujJrvWHjyud7I5qmCVVNU2uZbtixSqsAAffvFMQKvmJu35FOlAxgiT71MfMNxshLiRxWcaULSak36nRGNSklGbu1sSIgLrHn93G1SRS7WaZEQAVBCFH7ybmQipo3LSuhHllah040kk3dGVJzqzTm+V66DhC8Qk83L5WpHYC3WQPkU1BJLIYy5MirTE3YRQT8tbcsm0mzqVKEP3kY3/zZdhl2LnzIwSarABtw85UctTrlo3iaVMvI6023hd3BO7hqynBQSl2FWleXJJvQk2IHjY4xvpHuE37y0nztQ1u9tNswTExotgIkOYMvXQqUvZuTldGKpuC93W+7Ls1wXhZhxxUcMLhT5kg+9SwoHtwqBwgNTWyGMS5AnkauWMXBWW6ZcJc1WHM77/5DLlgkjmMgpGtE0jlU8uXZgUpjE0jK28fNVYwugG6NvLxXcoqpHrfz6Gkk1Byb0T28ifCyfuy5gctUErm2d2jcZxSyAOmcESZpr2JkfqwIrGEKfNaerORQeIppS0s/wAiaG7SWGNIwBmp7kCJLfzMuFeqkJG1oVAjzVu7PmiYnzCAaqNOKmma0qcpyfKm10uc3c28kMbnO8Ba4bVrgzN55ByJa7rVgqCRg75Va861hDbXTEAJ+8r1qCjKTb18zw8wnLDyUIpys9l32OQWRfLeRpCx3U+zuolbO/MUbVLf2++6ygIOKpS2sUEYWdCmw19XThGasnqz8yqTqYevKM279vUma4UxCcQlVNMaTzbndvXJoeXzbafcrxtHVcQRpcuyvI+967cFR9187fzOWjS55y8r/cXJtRW+u5grGJS9SSeUjRhYlXZTJtk2+JdsTxdKh5ad1K7mQV3eyjJWg9FuTUg4e9B6O5ofa/LtY5w+xpZMVWaYSCRpl2swp8ES26qr/wAIoWXzJvL2BlZqxoKdJuPLoZQnF6JJJLfuSs7FnKyMqCrizi0d5VH7wPVO2tpnjkkIUi25q19pitruNpFxHnGa09nGrdQ+foddClyKNacrXukiMpvZD5PlxAVXSIwTxyld8b1dw9vJITglxSQSwee2ISqxtWsJ+zT5lol+AnQlCspqVk+rGX08sCRlX/1j0POVz5aoQtEkodySD5YanSxDcVZ5DDilFJw55xFiKkZVYqlN27vuUZljS3Plociubv5htKESMWWuqvYVe0RkQKc1izo9u0hEW8DmvDxuEozp3d3qXTpSjW5aj1epxmtNdMhaJtqBKzmI+yM5gkklY1uXkbW6sjR7PlrmLzU7iDUXtjGUs81+fVMPGjVdNM+9y+0qF1FtRvdrzNbS5WjliESF5wa9P8LI8tsJVcRgCvMbCO5gZVZI/MNer6BBHbywQSkCMCvMnhU5Xvquh9Hl9aU42abirJpep6PoIDhECfvAK7bQ1X7PE28xs61wXhsvKMLcDBNeiaZFHEm3JEaisowScrKyZ9vRw9OLi07vY1dscdw28DC0s6iOJdo4jNOit1i3JIAd1TSeVFM65HlBK55UYJ3Wx68oxUmpp26lG+Ek8OUGZAaoOZbiMk/61avG5VI0tlJB3Vi3d29nHKV+R8Vwac95I2dBQUfZLS/4EhEfnCN5xvFZ6XQVPLJx5gBX29qhuceZGokO8tVKCMPeRGTDu2OUboaSgm+VPT9TZwjOKlFaL+rFueZHM42cxgFScc5qlJbhozuALpkbOwGPSrXnGOaQklBgbg/aoru5Ex/ijyw+b2xXXFOguXqzwKkZe0jFuyXnp6FOUGKDaiYYoPnb6c1hwyzshdnQRAD7/wDKt24vAXkUDcUUgH1zXOzTrcTb4ZPIEh/1Q9hWEJ00v3r32/ruRiKLqRjyuyTv6/8AAHb4/sxGdhkyct/Bg9qjSdpkbzH2fMAJAvUgd6pPdi5Sd5Jv3gGFC54z2qSaUy3iwxJsjVgw64OFrGahK1kaQqRpR5JNNp/P0Zs6dI7hjjeI9uCrcEj61p2c0+7awjw7Zw3XOfWsPzHVNiiRNylgVxjNbFtC4lgOQDncT744Fed9VjHmn1fXyPZpUOZymkk3tfbvf1NXTZzC4KuPMVi0m5ucZxW3bfvH8uPqxB5rLtoPnV8Fw3y5HXjrmt+wtg2yQ8fvBgH0FN0ZJKy/G53qUqcVdGjY7oyQOuCN4roYECWi7Vw4O765qhYRRlj5MZQj5cj5sZrcgtJdu0IHdRgH1PpXXSo81rqzMYPlhKcVr09S0sQlZJMfNtG7HUcVMixPwZQAVwwq3ZW0joqSxpBIVOM5oTT3VGk2ZcAgZ6E169PDydOzXzJhVnJu+m3z8jPkEW1hbOMBRwPWqcrujJsjCF2xsPf8q3ZU3o4eBEk28EY5rKkgMCjB8zaQy+x9K5Z013PRlBy02f8AWpz2oMk1xsjxFJGw+Tn+tUrsGGM+dIfLChjtbgn0xWnfWxmfzJICJGIUksOea57VHeO5WJY9wUBWHb2rzp1XKPLYz9jLmUYat7+TKU0iPKQ2EQrj86zLjzYjLFOAYzwkoXp9a0p4A0qCT5Ay8kN6Cs2a3Pksqc3CgMvvXCo8luXVb/odDo+ypycb3vr/AJ+hnJAJUVxIBhjkbuDjpVeVd1p5gBQsCAeWPA/lU95amGIISS7A7zu4WoIUllWF4j/q1xh+hGK0pqLklu2ZXVSagnot7fjqEgg8uKKAJJJIwySvKqB70vkRJblsYQAKS7cDHHanoGjlkJEabkLKV9femyXIePbLmI7gBno34V7eEiqX8RXMcRh1Si1Cerd/TpYYii1hiDz5HBjI6bcd6ZE0SiaMyLsdSNvcntWOdUMMU8JIKb2+owenNUG1l7mOQxpi4wWPTjHarqunLSC+H8ziozp25ZLXb18zoIjxbgyEYUZCqeWqa3u4rl94k5C7pV3dDxWAksYsyssjZOCp3cDualiu0SSWYEESAJ8v8Q7fjXkzhP2jnJNLyKp6VLW82dJLfhPKSJPMETEuSv8ArRTn1pyYHhjeKPKA/MMKQTnIrnXvxDLKxk5QAbe+dtO06Zl2u0e3zVEjSM3BX2964WmqlrO1vxPapqNeNlsl952E94kkIYSGMbRtA7tn1rRSOPbHMrlgzbjnsRwP1rmbO9j+0OJnJiBJXPoDxxWrZpKiSspURs5wOeAeeK5pzlbV27/5hTp+2kmr3X3W8mbMFw8fmMxKBC3G7cKjhumnl8wxZeMgEsv3s8fpVeMvCqW6Av5kZYj0AI5NaDyNLIwhG0pyD93k9ua6aT5G1FXudDprnUIPUswhGRyuUHLcdeDVeaUeXuXK4UKM9wOPzqRJgWkQfI+c/e68VXuYHeNAn8GSV3dc+9exh67hLlSseRVw0qavN6u9zm9VlM9pI/lg4kIA9ttcL4qltYY3VX8vCHep+4SCMZrv9SjflPLMSAYP48V574riV1FuqBNrK8kv94DtivpqdneKdn+vf5H55mycY3pRbkn12PLvEOrRNIPMjIyd4P8AAeeK5fVdWW4liEhyysFZexxxmut12FPIjixsdGLFDjJHtXLyaUshFxJuCLKCo7Kvcn6VEKSjLmbvbzPiMRRr16vJVldre2mmmnmW7WRFe3keEIjQgn5epJrs7C5COjqjpGHKgL8qDHrXHXCNGLfYBPBsV1cLxxnnPpiuo8L3EQ2QlHl81QTjGOT1Ga+kytOFT20W7J2t+p4eKw8EnQUHG73fVdvQ9S8MweS0JW7Do3y4HTA/rmvSdHuRBM0UhGxX+WQdcknNedeGpIE8uNd6Rqjljt+ckNwK9G01US5t4Y8rGWD4frk5r9WwtZ1UnJ3MYZbTpQlKlLVfkbcJ/wBJRBgqpCqw+XuTz71NDOODG5+6GRj2UDmoYR5zsg3jcWyGz1DYqysEbXLAkGMI8Tbuig+le24w5dDznG1oy27/AIDLhWe5iGDb5WRx67gAPyp5k855tpJKAqWK/wASrz+dK7iSaTeBzHyR/CeP57aHBdHlRyJMHCDuc4/OmoRlGzdmjFUKVKp7RO/z19Sa82TXLFP3jlV47DOAaW8iKSKilZIo8/d784oN3BAsBbOFBZvl++A2cf8Aj1M2gsDCNhCLxu+9j+tOLkuVWOepQjSalTaTk7tL8dBFYy+d8p8h8q4Pqf8A69KiSXtrDGw+R1I/3SDz+tNsbiZ/IjdTgNIxz14FWJiyBQqbByf90ls1MeaE7Pc6KLpzjfmbXVdyunynaz5g/elvUkjI/WrVzJHPE5mTGQxz6E9qqkpDbXTROTIy4APYgf1q5cBDGVIH71gF+oHOaUk5cr1W+xUF7KMqkNf67Cy/PMVL5jGHkA79D+lQPJ5iRkP5gLEjd2zzQsT2wQzZfeCDjtg809ITFueL5ACd6+mRx+dXTio3XQq0a9FNPW7v+iLGY4ZskAuqhl+b16iomULmfeWIX5Dt7FOamsxEkqeem9Wl2k9/So0bcg8o8qwj2N3IBzUU1a8k321OONKNJWm72Le1mWL/AJZRxABffJq7ZzfJmEgAuu/OGAH8VZVwobc7nEeQYgf4gODWjCn2aZ5EwXOWYdjxXO03F3Z2YSooVbWdl3PTPBk7zearkBDGQAMfn+NeyeEjCLaTYHEgCY3fL0FeNeDiXghcIPMEIfzD3J7fhXsPh2Qypbkvs8wBM9yDXxGLp3k0z9JwFOn7NT16b9PI9R0BGKGXeNmNu0etbVYeiIU+UE+VjI+tblfKVVaTOmrHllYKKKKyMQooooAKKKKACiikIAO7J+lAA3Sk4A60uQfwpjvtTcBnpVlgi45Bz70oXZuI6k5pyHcuelNdctuyRgfhUEH48RFH3+YfMwatQxr9jBhfG5qr280aSTSG3dnaiCMmMI2RsFeQ37vM9NbHe6cKbtFPmezJljW7EzjPmq1OZdlsqbzJKFqIy/vFYyBHoMRe4R8lS1Ddl78tjOeIjHlfK2327ksezZjeodKdJ5SRqquZGFMAS3LRqS+KSSQO0JV3QJXIk4z5r7fkdHt/a3fLp27E3mCGJEjyQTRDM6Q73Kx5eo5pk+QbMIpqQylt8HANbpe1V2tGY1q0PZNxTv5BGg+d4HUSyGrX2eRzHLjANU1uZV2OUAAaprZy8Py7MgU6k3TmuRXtua4bEu6g0tejJxIsh8oZQYqQoeqPxUMQ3kRbD5hp82I4XdZMRk0sRb7PqVUipKU5LVf0iK2y8vmO5+Zqsv5N3eeTFId4FV5mRJti5wHpGleCIHA89pK6HJyjGS2FUr8sVGCu+posgVN0YMcSNUdp5qkyBgkeaIJD5LeYclatQtEVU/fzXInOEkm7pnaqPO1UjbRaX6DEdFZv3n+sao35jVIZCBipbfypkSQR5cNUVyUR3kAI+Wuum483Lt3OTEP92pxa10d+5FHJG3zMQnNRswkWJTh91K7pNJGFzIUqx5YeTciPGQaKjtG99f0FTpxlSd5a9iJBySssaEVILiZRG5I2KtMhYQrIzJvyKlu4mhOQ5KMa1irwfM9zmpzqKL51ouhzWoyrvuDJIYhmvPPElxG4u3t38wiSvQ9c+aMHo5avPdeskmiiBIIE1e3l0IyinPZfkfK5riJ1oNUZJO9vwOMunTYGLF+KmjaG7cmXZNBGlV5FRZEV3+RRU0ESxv8Au0ACnNe3TpqHvRdu3ofnSqKlJ39533f4khlaHdv4EseajaRWWKQpuiU1Hb8qIpWbeDQ2wLhuIzXs0pPTmZniFFVW4K17P7yxJJFLbfu0ILd6IU8qben7yE9aZFMlxdSJJH5UOKdAws3RxHiMjmmppy5I3V+46aUXHnk1u7dmLfEQ3aqhDW8hqSwkBvfszKPmaliuicoPLaXdjipY4llt5HXdBKa9CdR2VOX3lUaTruSSSa2v11CORXSaKRyBMaFhF1Cxx8xlxVaJ3W3VYOBIK07pIrSCUJIWkrjqRqUqmlkna1ioQ9pCXPq4p/pYjtslijsBHHU1kkOxV3kHdUcTMzwBQGTbViIQIUYri4aprc1rG2EU6tnUS5G7P9Bp0xZpR5s+0bqmis1lurlBnCvT7C8FysFrNHm7WSosyXMMTo7xkisKtepzKm9LHoUsPh6dmtWrpLzJEEfm/ZiCfkrJubWCOZ1t5RK4FbxaKK7McW7KUyYBizEFxtr5rGY2MJPXRdPM96nlsMS1KbSltocJf6djE1y4VQK4m+0iVLtpZTtVq9av9NQwxxzuuBXLazp3nXd2pIVEavhsVXj7T2kXfU+hhgI4LDfV4u7k0/l1OfsVkN9aztIMRtXpGg2v2m9VzHJE8Zrz2C0W4vYkBKXIkr1HwlLiGFrnqjVk3KT5oSOnKZez505K0nb5rc9C8MWdtaRpNC/lyO1eg2LRxwoyyA4WuG0GKNLeOQjZl69B0aNpVt8Rq4xWMm1Jan3OFjGGi1tqy9E8ERSJio3CmeV+8kBkSQIas26oZvNmQcNT4oE2vGrg+Y1TJt3R6M5uq1zsxrrNvneFDtWPqSIFViMbVrrLqBFcDYNirWLq1kZrmDZ88TCvNxNOdSUeRu7/AC2OqDlSk4LVNO/kclqMkdqGdZCXdqeot7hV8skbW+Vl+XLY6fhWnd6fFLDGTAJA7VEmlIP3anB/1iFvWuanh5OSTbTT69ipVlD3Ytabp/1uZF5Kcttj8wABj/Cce9Z7yGJykk5BHChugzXY3GmG4QuQ/DKuNwYGqY0whpHA5YZztHBFfQQo05rT4jwZVIe1ine777HH3zCN9oziKPch+9uJPeuIv57kztGrv5ZbaJNtep6ppahGwpRzktJu4rj7jSRNMRsxG2Tll5GfSvOnh0qiiktNdTOu5wqXqJtPojC0q9EMBieMED73qeeorcgMd2AyPjqSh7EVBBpAtI8sn3Ply3zE1qWegvbNlPkEmMF/1rOeGc42T0udFKilOM5Ju+17fiW9NKTlfRuQHbdzW5bQwXOzEmAvJLdc1HpumqWEDIDtjOx+xOa3tN0oR7A6EOBty69QPSuKvQnPrZdD6FJRnGDdrb6X06IjtIhNOibHjixgFe5966Sw00ZSNZAQSMZzUtlpw38E7OOCvArfs7NC4DBwRjkrwAKrB0rR1e56EpxlHk1ZJY6bHEkkURHmHB4kPT1robfTTGYU8yPCEEKzbT9ar29kXEgAztwd9b8NlEDEZJe/BLc4PSvbhQtNTctGeYo8is9F/Wgi6c8kzESfOCCDu6Cprm22YcNy2PwFaCWDWzxkPiPBMjLjk+nFPljG9GXsuAa9C6jZWujWU7RtG2i6GHcZKfKQyHg7u30zWHc24fMZfYCSTu611l4gmcr5gJIBB9Pwrn9Vj8kIY42kKsMn1rz8Ryp6s1w05ydnt+Jyd9FjPOwooz8vUmsaeNYNgbkFQee9dFdxD7ZLJLIBE6rt2/KMiqV/5Uiwu4Uuq7RluuK+dr+7dQ3PU92NNtaP+tDnr20EiySLyOMBvcVmXViZbYdAQww6966e5tgzJIfM3sMYTHIpj6YoQ5Qo5VcK+MLz7VVCCqwTX5WOV1Jc1pre3z8zi2tQsLKhxJu3YPQ9sVJJbKkQjRIkPII5UcD1rr5tL85FYqPL3jO/1Ht6VWm0oQxxqSCCo6ScA96qnhbTSjpYpVoQaTule+hxM1tL/qwUdHzjZnC/iaqXFs6HdPJ5hRQQB2xyDiu1/s5C+0Aug6MvTOOlQ/2FGzBnJ+dgTnHQ9q9iEIxfLJaHLipxqSdlZPra9/I8l1izV7lZIXOx2LOWXoTWDp1lLuJ5yOh3dTXq+raFC8cqpGZCzFQDlcYHXiqEPh3ZbRhwQ+0D5W6kfWs5UvZycobP9Dw40uXldrtHJJbSSwElMZXPCjPPGaW2h/fQBy7khcoPrwT9K7OLSkSPBjkMvQfh0zSf2IEwZMxnJ2v3/P0qakXy803Y6kqk5bbaXObkiimyWkBdWJO30AxTp4wsUccdwmdqrsbrgit9tIiEBUZkkPyqWxkgjr9Khs9DEboWJMjlWJ+9jjoK8HFKPM3TfQ+lXNRpRd728urIbYBxFbEYBXLENuPBrodHi+0XKwxnG1SRG3btUNlpEts7zhyJGLFv4soDk10Gm6aXkJj4nJByV5UZ/rXn0qDnFaa/8EupGSpxldP079h1ggRfMkQmQx7AfqeR9flq6ESa5VpotmxshT3GTVvT7MXKLENv3g7EeoNWYooQTK+fMwoA/vYJ/nXoP2cJcvbp+v8AwDSThGN0uVvbS79DNbBy0z7wXCI23kgcnis+ZcREchyoJ+X+E/1Fb2xIvOZhh0VpVi79apX8KJZzsr8qCQvZcV04eUVJNJvzZ5ldzVHmjeXVrr8jj9XxG+A5AOfkrz/xPFHE6HOULID144yefpXp2qwoxErfcRiG9hnr9K891W3aKK4j4faNy4bjivqcM07xtqfIZg+eLb912+/yPKPFiQobYxyEYYsXPdfQVzHlz3LyoJFNpHy5X5gePuH39a9C8ZWSXj26RAARRqZCV4AOR8vvXK6XYi28sb8mNyEx0Jx1b+tTBzjomfnFau/bcjjdd+q7fcS6Po8bPExkKPniLcdm0rXU6bbLbTMEQbFzGAvUAdDz6U3SdI2S7owJQxDH5ePbGK7HTtJMKMVTeF/dyLxkMeeM16McbOnbl3Z7rwf1mhGM46rW/U19DtXa2Cx588MxwOwPIzXa6YouPIJl8uKIKG39TtPP/oVYWm2wW8YxocEhiPSulgRY1nldOUTcFbuM9B719/lOIqTjeZ87Uwk6cXp71vw7Gxb3f+kIz5IZ2+owDg/Q1c8gG2jjJ3uNzjd8uQF/qagS2T7ZIj/u8qUU+np/6FU82Ul3shEAU7PU5OP5rX6LSlzQil2PjcXCSnGq/QsSxx28sZjflwPNj28Y27Dz7Gm71nvYptmyKCTcT6hl2fzWq5ImuWViUAG9h7Gp/MWUmNCAAFA9sGtFG/XX9DzvbfvLySSurr9bBH5TkknPlBVRvTI5pA0Ns8jKMmIBkXsMDBojljtVkj2F5WUFU7Zye/0qrpcY85QDkMi7nPy7Rgn9a395RavsTVqtzXK02uytozQsLXzXdpHHmg/On93g/wA6nM8DoFi+eWVYyoPqef8A2WqwuwJ4JX+4AWAHrjNMnVoZoQuYpJGZAw7bBhc/99Vz+9Ul+RrKrClCMaatb4tLskto4ppJWky5aTaB7Ypm8spViuwkmRA3JOOP1qZLcoJUU/IgXGPQnFDI0TOWPEeW3dySM/pV88acrSZom50VZ2vfpcLq8MHkIDgIG3AdaUTFJrvIDg+WFb3Azz9KjcRTEFR+8ZV5+vWpUnE1s27hCxJH94DpVcvJFSa/rc5KE+Zvnkkltb+tyR+LIuXCGNEJO7+In/GpFEcbmSPBjkJYf7RB5qkrGS2mDEbJEGZV+bkNkflV3ZDattgOHEgXPpj/AB3VXNeHLKyb7HVD2amrvm2/r5kjoUl2vN5rkLtJXgYHSraH5GIcb0U/vA3AA4qvZzlTGZE/dJuye5IqWzt0W8eJZBhWBJ7MMdPrXPLWPK1sdFW1GpGSdk7v/gHong6ZDFZgyng7SnY54r2zw8Ue3t3aTeBlAfu4wOleI+EsX7PKsZxGSkY4+X3r2jwk4YNGA4gBwDu4BIr4bMJ3m2j77Lfeoxtf5npuiO6qvkkkEAjd0Aro0zgE9e9c54fufJt0TYM7ggPtXSYxXx1T4jummnZhRRRWRmFFFIx284J+lAC0ULzRQAUUUUARMpdlwflHXFOKBsjseaf92ii47kIUxHgll9O9LtDsTnipOD3owFz2p3C5+OaLIiqzAlCKs7X5B5FQurwwyFXIk3VKUlu4G35iIFePKrF2sro9KiouyqO0tfxIGLeW4MTAVYiJVU3ZAFRS7Z0VZJFJqxscpucYAqZOlJpWKjQ5U3zeliCVN8zZcAstWkDHaR9wVUgRBFK+8vI0lWHBYSGKQsEq3yqFvM56dOMIO0rXd/V7EcyCF1iDkOWqaIutvI0YDlVqzHB5myWSTzAtM8gI4dQMs9DblH92wjh4tOLbav0FcSCCDDDzHanOrrbGCMYkApshTfGQ4eXdQqum2MIYpcUqFkufS/mb04QUW2rNaEn7618uQJvdqbNbec0omG+DbUhCNKieYSAacV2ISuFQLU1JRqSu3sRL2dWSpRTb8uok0T+Sduc5pyS7EjVxsQinO4FtE0Zckio3V/tsca5SMLWinHk9mtjWp+5lGDSu3bTzJw0VuZREfnkpYoTIzKvmRnbUcUR+0FHOTG1WLeM7vOQlgBWfs2rNGk4VJJK1tfyH8ptRhwWpgcvGW4Vy1StdyxTbJx8+6qzpt3SZPlpXXFRck77GmIcXSUItKT0t2CIy3pbMcUYkjpPKMLBdxGwU25hRVYowFPgxDE8IkDktWM3Fu662OSlTUJ8k3d2v94+CLzHTcVk3PUNzI0sbDhCFq/boYBKVny8bVnzyk20cDFg4StKcXzu60CtH2cEpa8zt95zGsWksZQxSFwTXCeLI5Idghf8Adq1d/qRZxOX+SPdXB66QY0KphFr3MJONLRK9z5LPMPQpwUKTSnq0cbchFlO7lsVZJOZW2lf3FNhk33OJCCG4pVi2yYVt2xa+gck0k1d2PzGF3RlzLRW+8gRoyFlyBIpqQO93iWJVlRDTVFtab/MJMUop8cctpJ5cbgReYa6aF7u9xTVnzqSb2XyJI4FKCXAIL0HlUWSPLuc1LJDO8jh3jxGajC+Y8bo3lCI1vTlHnTlItSVGXtasbqSaQixtbyKryEqeTTJg0KEl8qTUlxHLMBGCmcVJ5UspRVDRqRXbOs24tWaOaVWMveei7Lp/w4lrtlhjCgFHarUtqrwvIHSEq2TUQQx6cUiHzxLVu3jkuGaJcybGrKVSU5c7ehcYuTUFJtS1t6EKb2aOGPJGKlhnlvpfNiSPetFhbO8wtmzHcbqmdovt37k4k3Vc5qb5ZLXoehRpyo01Frdr71sSW9sZ7iK6TbhGqX7DELmJi5SPdTIYMReapKGWrixOWYSEAha+exs502qiltdH32EwVB0oRlC9tW/PQkt7cCQhSZQoqveRyzRkOiSBTV5l8qSMeYY0lNTSW7J5e758GvzWvinVr3lp+p9nhMDRjeUnounkc9PawLbW02MeWKwNYj8vzIkAkw1dfcac32iGYorwCsHVIjcbgE8t8Vx1Y2V0rp9DqxCoypucUm1smcbZWskl5CRkBWzXpXg+yKQI0sfmyI1YdnpsNosUykC4L13vh23Edyk43goK6MOv3cYq2+vqfOZbl0adSU5N8121Y6fSLN2jtWSP5M16JpFnKnllE+RGrlvD0MzleSkbV2kVi7wjbcdDXVUppbu10fewcY+80vkWY7eWf7TuGI3WrvkSptVUATFFkPtEbMOPlrQtnIlJkEpdVpx9mtGrtHoRnTlC0kuxh3Nk3zIUPyNTZrMwvvTkJXQJavs3gsA9K9okkzAkvsNW3Tk1eNmRGUIVVyttLe5wzabLFGjnADLUx0MPcq2PnA4FdlFpvnJ5kkA2AVU/s+WLynXMibsYbrgd6qpGk17qszKpR55aSfM3pfsYC2cW/DADncwbp07VnzWCwqUAym8Fn284rr0ti4ZdiYHCll3c/jVa501XdmJWIrgg7dwJFRBUqXU6XhvZ0+aTTb+71RwWqWIeMJCN3mAgkL0JNYc+mi2YwugkO4AZXrmu/udJMljdRxnEny7WCnOQetZsumCViCMn+IleQR6U5qLfNLZnkVKVSolJPXY5NNPiMzoI8R5BZWj2j9atx6Mks6CQjylxt2dMVvf2LlMRvjjp3OKuWWmxQou5BgA5J6muFqnflienSp8rT3ej3vr1M6y0eOVPKUEPuOCF5ArXsdJMjzKIiZI8DJz3rRttKHlRMj7MHGdpya2tH0x4CxkkMnnYOfTFNUkk+VnXVcbRk9GVbDSmtVDSHPBwN3f3ra0+wd5iJRl8DJ3cAegqxptoUmkjPPPybunFbdpZbZYypBcNmQ0KNOHuOy9DVzi2px30CG3ARRsODnad3T61Ze1IjjMm1hnkBunpzVoxxjIycAbjj/CpreKG4yzCMlBgSHOPbpWtCSV1JixDUWtR1tEkYQSxvubOXFLNbO1whyREAQH461YmZXjWRZeNoEm1eh9qjmHnbI1kPJHDY4xXW7P0ZpSsoucWjLvLUhypGMtkE45I+lYVyZfMUB8dd4HQCumu1adhNEFwAQEdhnNc/cwrc+YshdPmzj05rxMTyJ83QKaWkorT9Tl7+1+zyM67HjOdqHoGNZ7kIzJMgJ6D5Rit+82xRPICEywUfLwO1ZU0kDblmx5meDu4yPpXz04ynUtayO2j7ON7ttr7iv5NxHDIyBTuUgqvy844qWHTk8lCoeQEAN7Mf8KswwSNjeMoG3fe6n61bthKjBGQjk5+XjnpXt0LygoqytvY6Ypy5ZRfvIz5rCXzo0w/lkHfuXgGk/sVOEEagschD/FXQKN4USkeYc5G7ripINNSZ0Zi+SRtHPyjuauNNqpzN2JnRi+aLtf1+93OYTTn+QOA/wAw+R8YH0rPfTy80hMceUIOR2/Gu3l0uJMoHyznIX1H41AdIfnykLxjhunGea3hyQ1bPKnRlCUbSS9Hc4G5skQm4bOEBAUZ6kVnPpz3MhMsYwoBBDe3Su/l0NXZMLI6Fjl3Wlh0FbmB/LjAnTJUevFQ4U7qTbu9rBSpQdWU5S2tb/P0OEk0hRbtFGm99pYH0IxUb6WIWCPGZMH7jL0zXcJoxSbyhE8chBcq/Tilk0sRzROdh5V2z1Gew9q86pUtLllqjthTU56LV/meftpEtxu8qLhcnDdfoKLTRkhaMhMkKBuXqMV6Auhu1zI1tv8AKRiSnrn0qwumLbp/y0TkLhsdQOa4qmF57WTt5HoV8M4RUube3Xbyscha6KHdoz+7DIUVj1yTzWhDZvHEEaMYdunLHBNdTb6SXYAknAyS+P0q1DpTSRxA3Rgcxg427uRRGnOm1GSslp6+ZMoe9CS+etr+Zzb2cVughj/d7FIR26/nUEllJHjbkZAb8R710c0axSh2dJ0Az93g4qnLbRTP5Bl8ufgqOeh5rGSgrpLU0xFpyjrqvyOdS2dkbkeZtAy3Qr15rK1CATQMp/5aufmDcA4ya6C5tluFRGIkMvKnuFI6/nVCVQlqrDOVcjC/LwB1rqwjhD3pO5z1pKC5InMajah41fKSRbTuT+9Xn+qRGwmklDiWMMSI++D1H4V6NrUbvPFIhwkwyF2/dGfXiuV1KyEwmDE5HzAnoT6D3r6rDqEdW1Z9tz5TG8ntHFPZbfqeaXlk9xKCsGXYkDOM45rMs9GZLnDJiP5v9b1Bx2ru5bYurDzAHGAx28k4zj8Kzmt3aBVWHegY5XbwBjjJ/WuGrGSmves/zPJ/s+k9Jwt1uRaTp4EUckIAjZhH79a6ez0/y5DMIiiEsCP7pPen6NYh44nManahO3srZGPxro7axaBZQ4zHt5Cr6t1rd1KcpKN9t/U3WGh7N8knF30urv0GW2nmF5SkfmSOBnd2AHJrXgAjjYkGUYOMr1AOD+tWY0VXlBkKlldct6YxVqZ/JjlOcgQuxO3qQeK/SMnlztOP9I+bzR0/4iav5BbPctJdMRjlHi+YYHPNWnnkuYRu/dx4A8w9eDk4oii3EqwwCWDezZzioXxOikPvZQY/r0/lX6bRUXC9tj8vxMnOtyyeiJZWYt9qMXlv86nb/EucD8qhu0D6m0GNnTB7HCpwffNX2aSVAjjlM5T8f6VXWfybh2Yl8YYH3B5ohJw1e5w4v2MXaDWtn6+RGtpJE8ayIHAZypVhjJ4A9cClkAS6WQkF0Y7yvfA4x+FSqAsi5kyc4T8G5/MUiWkTMscrnKFgg/2cdfxrqpTjN2myYU6fxJWT29R4tjcoZIj5ZViUb2GAeP0pjyN5T+du2biwk9GIpYY3e5ikaUxx/MUi7dORn680scxmfeRsdiQG7HHB/KqS1alql+Hl6kP2dRSe0lv5rsJMTHfmzh+dnH3m6YGCMU0gXDhcDezcgZ4yOOKuWMiW6KfLz5Tnyyc8A8moZp+WKoRsBJki7noDWcFGUttvxff7iqcf3d01a+qXa2w77NEs0DISgOY3DN1IBORRbJ+9AK7PNUhA30piOEDbQMsFwW7sD/hUkMbfaIJARLIrNs+XkAgg4raU227voY06ac2uWy7dddBIdPEcAtg5EvCZXofT8atW9oov2jLl0Ljd9Ac/nTURhDGPMxICrg7ew9fcVLIDDcLKMb9qyPnPU1zKcm7p7m86MaE0op2XcYsk00MHl5jE6twO3BPNTJZmXcAQPKlVw/ocf1pY3MUjZfzPLBVV27Tg5Gani3zsZFl8qBSu0KvJI45oc1zNpHZCKk/fdtdF1fmzvvDDPd+UI3Fv5jBGdV6+le0eC4Rb20cf8e5iQ3ds14n4UcJNa/vA43LuVugY+9ez+Ep5VnQqBIXOJGP8HpiviMxoq8rM++y7l5Yaprfe56joh3TLv4UDI+Xbzmun/hFczpKu20sBu34B9q6YcAD0r4ut8R21mnK6CiiisDnCjHNFFABR92ijndQAAgqDSc0tFAAe9MQkEqe3Q07cFIXuaFJLHsBQAe3Shh8poIDUx0YsCHxjtQB+PqZlZv4yy02AOgmB4dmp+/G0KnkGkkupLiUBc5rwsPKaWkexpyKorSeq/QICLiGNQPniappHlu4s7/nSo4bby0MjZG809trMzbATisZ8/tZS5br9TWXKlonG2lvUW36MMBJFapL2IecVEjF8VTtm2GWXBi21IV86INHgYar3kpTPNjiJypODjeMXr5kyJJblUx1FSLBJuEnEgJqF4S7xH5iFq1C+512Odu6tvZOHvx23O+g0laEuXm6CzwplHA8sg097lbe3V5Xw60y6Bc78hJCtSTLuEaOjI6rXNrOMdOp3ujOEmpO6a/EYsUcjbghBZqcqfYyDKgzupba1eS4RWTl2pZp/Ou3QIf3ZpwptSfM9Nx0WkueVuZK2nYjDRiXYjjYy09JGi+VCCGFJPAkM4by/LDCm28LROxHG4Vs/ZzjeJhyVfbKKtZq7ZpW8QVcI7uSaa7G2mRAhfc1JC77VKgsVapJ2RZH8+3KS1hGo5TiraHUp1PZtNskmQyTFAUR0aqg3fZ5dqD71TzSJKzSDduY1XLyyzSHYyIwrphFQd3c8uvVSgppO/n2JMBYS3L1AlihLMZyoDUkcbJG2wn5aiU+WUZt8cWaxUJSnJJ2LjX5oJtapfejRX94CUcFXkqLUW8y3kYF45CadA5QRhUkAzSXMiO+6MsHJrsuoNNt6dgi3Uunq2chrrTzwsZXKba4m/s5ZmZWkAiWu41hOQ8k4l3NXnmtTPBfXJefBRa9vCXck4tfM+PxijGopVm0m2r+VjnDIgy8cm8xtimRQusbuhZQBRiNTKI8MHFNtVaAGMkt+7r6vkjdOLvI/OJrlckujHAOmYx80ajmhZriG4wmWBFTMAbh1D4V2pks7LKwK/KK6r80XG+/5mPxbK+mpZkndZGjVg4BqRbncMyEZzzVaIxPcMGnjikRKejJJJI2d0TiuZYeUba+ZpUjOMIqT0XT8yOMCVVH2nLsavLckyOrgZIqqrxqztGQkZNTowgkDIciTmumkpVJ+91WxMm5xlyxtHRtCCRrMOVztL1Yt9yM04cwApWeZrhVXbzcA1pxwx4VFZ3iVq1dGNJOMupvR9yPue9J7W6FtbpJre3jEnzyJVCNTAQxl2eWaZDIplBZ9qNFVm3nllJlIzErVrNSg0raNfgN1Jzj7W/vR2RoQ3kiW0ijBO2tCbdPLBz5f7uqkAiWyjbypNwzWhAwLbkOCgr5vG0+eDurNfqfaZZiqnKlUb961vuLf2MTMkokO5akWOa9iJaQuVFS21qJLnDE74lrTWFbdGcEk7a/O8RBU7Jan6rg6nJHnqJbapdDm30/yk3iQO6LWHJaC8eCZ8qy12V9bIrM0RwSK5qaN7mWI5MkuaxjLkjdL3jHEc2jpxuvyK9npZiuS7FShau00GzEzoZAMhq5ywU3DpFIjIA1dNoEhS8dI5N5BrkoRlz2bt1Oyk5QfPy2tf8ju9KhKY2Rbn3V1trGAY0Egd2FcvozGKMOMjca6+wCROCY1d67Jp3vFP5nr0qkfZqMkte3oW7VYYlMkchjd1rRgR2mYO5B21mwxCadUBaOtG2u1eNsSHetaqMtG1rYyjzTnqWJICkvmsMgUJD5sjuXEZIpLZjEzmQrvYVY/1xH7rmMVsoyjHlmvmbKSV207eRB5YEZVXKbagltnhEbYPluQCx7E96uIjTI6pGIyBU1zGFtt3GBj1Y4FRPXbcmnUa96Mb26lO6sHkZQH2DaCc+vtVE2+VZY9wzwSzetac7tOM+XgDoH71F9kM0ozEQApIUYzx61kqU17rOinW9q3Ca1Ri/2Xu3RrIcFtzE5zxSSWMSws5C7F4B29K1XtXdVB+RlJJHrzR/ZwaZWXzA/IMb/cGe1KUanLrsbRhGOkV6evX8DCSzjfc/miPDYVwtaLWohhjkjk2Ju6+WGBNakFoz9Yx5YAyhXdyPSnraIsThJAQzDKP2+lRKN3FNWI5lJ2TstivDZAqQfnByAechhWhDYEKgR0IAAIZT0p9tAu/YQSiglhu4yK0YbMN9xMgcnPY+ldVOjy313MeapJ8jVl/WvqJaW5NyikDCg4H0rSt4g7TydGiAIG7k5psNuFEYdMDcS3/wCurirE8J8hzx8uDnnFRJQnrBaltS5Nr2HW0PlOdoLyYAJZuuam3BUdJGwOCPlPGKJkdljaOXOMhl3ckjsKIxkbBHlychP8a1oRVr7s0nKMo2g9CSKNG8sElkOflbpUE2GQgII4x0O4qfwqRoyy4jbY4zldx61FuO5vMB5UDI9hXTK0U3f8bkQbpWjJaMryxuZvkPbad3bPocVk3cDu5WFMpGAOep9zWnIQkiKDIRgMPl2gVmSXBjndihcuhUnaMAV85iW0uaSv0PUpvlgk1eP6nP6hCkjGKONMuBuHbNZ/2by5UibyzIinPy9M/hWvctE12AMO5yMjsazGcz3hLDZ0wV7kV48pTveCaT77nd7NVOVKNkINkTyRsnlyIvADFgaussgdS5AJ4Kr9Kri43uJcAkD8Md6u2s6JFFNIgmGdxJ/hJrKjVlFqTTT8jNzjCyivne/qacCxNbAPlCRkhl/rU7CV7aKKOLeVULvZttVjzN5SP0JbcOnrzWrIkqpGSUwDgIvc4r6KF6tnfQynUdOV7XTK0Fq6usjjZHFnIOMk4/lUgyYQkgMcsp3Kyruzg1qpHEsIGz1ADetSXMLO6yBV80KUA9AR2rZw5motal2g0pW0Wv8AwDEeyU/M6O7oSPu9TVeHTZBbJIC8eQchvUV1X2UQwxqUd9qjc6qFwSOppz2m4SJvjlwdhB+UAVhLDTvpL5CliINK8TlRpRjdSHPmSZBLdj7VYbS2m2kx7ygABfDfWt/7AVtoyCN4LOrq3A9qmawjNyQflQ4yyZxx2oWHbT02LjNU4qpd3exzH9mxwsUCBAzj5UU5x+FSf2SLeN0MQTLliPM3fzrpo7VE3/8ALJFwGPdvxqW5CRxorwNGOdpVA2fx5qPZuErpNpLp+Rsm7803zX/r8Dmo9NKLt3EgKH9+eelV5rffcl40P7tRyG6etbxTzZlAAB2DLHtjNZdzEhd448jyxjPGzJFcNSTkrN6vU0hZ1bLSKRi3kCPDJgYEeWROwFY94JYFWYERkkfdxk4PAA963ZoWEsryP0Un5WHIrHvQftI2RnKccfN1PBrzpXcXfUUlKmvd97Uw5ENtCS/B2gIO+Rk4rK1EOGRREAHBP1xz3re1Hy/JdjJ5cgBwHboTWVc7Mny8uQSF/LtSovladvUqvCMlr8Rz9+kcyGWSQx8YAT0Fc1qmZkURx5IyWk27j0wPxrsb93khdGHXjG0ZABrltY+SP92FikLMCfoOlfR4WXM1ofL4xSdqiVraNdzm7iy88qTHlw2G/hJIH86qG3L4hGUO0Bw2Msw6VoTRyK3mD5J5EAB7AAc/jSW0BRlm2ZaMEgbvvHPrWOI092TtYqjKpOcnL4Wkl3Wm9i3YMpmBXaEdQsm3setdFZIESUSyYDkDO3kgfSsDR9tysqkFH4OT83Irpx8+WyXDZQYxgdvbvXXhKDqzi5LUnF/uqd4vr87L9SezK4kV3IyGCyemBU0kMc7yLJ85QFWKt/rAQKit4zHvDRg/KxCe+Kl8rc5kcAFlD4C8ntiv13JcI6XzPynOMRJRvFLXR/oTfaSlzIGc+WFUj5u+7n8RUMtsVYAlRskICfQetPuorW5KmHMZAfcvuXqWRvtMjbcumSCGXoD0Nff0ZRhHRNp9z88qVHUaju1r8n0JjyCkmS6k5D/xEsO/sKg+0OhhaArskOwAd+TUkrfaYbWYgb0DDB9Smf8A2WkSHZEXeZTHsRSp/hIb+tUlHlk3rcurCSaWlrX0/rYbJGSihgRI2zJ9cZzUjAxvO8iCSOVFlHqMA8VEYmnvA6EYOAuW4Jx0qeCWUs+YshJA0S/U7e/bNVzqEdFoc8Y8sffT5r9NgVjKwUnGM4du2QKZ5zpCkEcW8orfvd3ILNyfpRwiTyP88RkCZ+77U2CYSI8kgID5AYdwpq1SlKnzboVSnNP3E72vZ72LFy3+krKd/wB7MYDcdMDNKJZfnJIDhyG/PjFQgb4lWbIRB5bBvU9DRFP53mmUD5NpUdhkkHms4+4rxexjBVLKUVZP+r2LFuCkoiKdGyT7Fe340nmC2v4gRsEeSrN1IPemTT+TbBUffuChD3OG5qLzA0MaD5yrKwIXsGORULmvzTOytXfPa2qtr+JdSOW3lDtEZJRxkt6dcfhU1jhY7mKbfLIxAaQtzgN8oH0FRmIqV3/POwDYbqAev6VCl9Lb3gmljIj2qXA7HpWUryuodPx8jatieZKEnr3/AF+RoeTKMTA52EnDN1APT86lsLY/aVSIsybiW/2QcmqVzLKbhZcFw+59q9sngGtTTX8u5UO5COcZ+g5z7ZpObjTdluPD06dVaNtxtv57/gdl4Lb5oWJxFt3+X6kNXtngvM6Rx5xtJcuOoGa8M8EKb/c6YEcJ2/UjkgV7n4Uuz5dusaBMsCPm5YelfHZgpRk11P0HK2k7qNrLT/I9R0kl9irL93GR3OK6NfuiuT0LMrh0j24OfyrrQcqDXx1b4j1a3xbWCiiisDnCiiigAoJxzR9aKACiik3fzxQAuBnPeihjjrTGXzFIz8p9OtAD6KQAIoA7Uv8ASgD8cUhd0CmNg4NWJIvNC4/d4ptndeUzI6ebzRcXCPCJXjCRbq8P2nsrLZnoS9lh4JxvzS6voTXKNI6xs+I0o+z5hA5j2moluZP3MTIUQVKUfYwQ4L0pTejelyJXrpSStFaXGRRCIq8+ySQtUu0NMXSQBKhCuzSo0GcLVm3ZEtzui3c1U1fVLRkznTptqMPdWq9bDJo9kYaMnYq1JYwGXgOfLDUkMAWMPJG3DVZkKRuEiRFOa6nUi6LhFNvzI+pc/LXva99CK5twsRjy+S1T/Y5HVJN/mYqGWZlVkKAbRUzkhlCD+GuOEOW19mbVKq9pFTbaXbuOmjLRBGkKOpqN908QIAMpWmkyW0pHMhAqaSYO+Y8xlnpxjyKUm7Ha6anF810n27DY4pTIokdTIRUe3EUpklcBVqSbzFufLJzinRsAgZomlSppy5/ditDmcJU4yktG7Jehb8k+WUU/IHqeVT5I3AvOxqGMO4JBMZanQTH7S7sC5Q1t7Jxd9LrsdmEkoScZptR79bkdxHLbRKWch1p1yr+XG0kbbAtRzzklgSTJipryT5pMx71dKmpG2s93/wAOZSiqkHKCstSF3jjUbsBBUctuzyxrn5arnzbSdVkjGWWraTbGRgJMmnCO0kvmZXU7KUdUrEkSlEXa58zFMut5XKcYp8MYQsFGdq1WvLovAcxu4zXXNqaUbp27Cpx9hdS1vY5DX1eJI5IYwhZq828TpukA3s/mCvTNYn3uYZE3yV53q8HmXcrR2ojjJr3cC4rSS2Pgs5m5rkhG7V73OdhRssLYeXFE1Rtb3KNLI8gL9alwI0uwsBPzVPaRqV+zyx+XItfUOVknHRHx2GhGUrNaNNXf3kSP5szopKkilnjNw+IyVVkqGNcSfL+7ZRV2OZZEMcilDKa6LwiuZbfqeZy+/wC7oUpYzbpHCquUI5q5aERxPDKhIemxhZWJMcsaZqVW352Aykc06lbntGLs0VGoozj1738x1wqJNGFiJKmnw2aSSuyoyRpTSWuhhFAYUW6m4u5oG3gMK0inFL3noj0FKk8TKKbcOtvkEdpLJHIplCu5q5pZltIbiORXDLUSIIZ/IOJP3dT2NwLhlLKI3Y0e15o6/wBdjno8sKzleyu7WKsVyJ5ZBuVY4smnxojq5llkEZkq5LZLDGYWjCsyVCtuAgSRHEoNXWqqSbvvYmVGVKonFd9e5fSJQ+wIRGUrW0u1M25yf3kYrMsX8zUIy2UikNbOlXuV3YEckq15eKjKUbQ101PcwDpVKkKzdlG6SNuzst4luJjKJya0zAXttgMhO2syCYtG4d/3grTsVa4s45mH3Fr4rGYPkkp33/M/U8tx9OppNXTWq8tihf2It4W2uQY1rn4nkWSRkEYy1dRq9s/2aPyskMawJreT7VlCnlk18rjOWjq37zPpYOCipW03S7JaFPyJJnjK8SOa6rw1ZFGjEkpfZXPwqLm6SRC6PvroNB3pdxEIR54p4Ko6sXC+vcutL2kOZO+q/Q9B0Yp58SEA+Y1dJbR4iUNx81c/pluRbwSsjPha6yxl+RI4ywSJK6aytJWkdVKqnFy5NYllIwhEi7/mNXYpdpl3AI4aq0aC5ckh3Jq75xKqGTGa1pKUtiaH7x3k+Voc1uzsFOPkNWvJ3QqI3HmMKr2KK8shUyZqQGM3kY5KKtdkr6u53KcYVIwS0JER4FJUKEUU5yZygYD5l3g7eGx1FRpjcVToKsPtWJtyYxkJn74Gf61hBWmuZHNVjyJuL0/zegGMbV3IQ5HChuAc1GwcSsMDJG0ANU0Q+cEryxAzzgH8asR+Y/7sEZTuqjB/Gt5NQfN3NqMqasmnzbO5Wt7fauYxIAW+cluOPY1K8AkQs0W/gH5I+T+tT23+jyt5qgbyWBHvUqJ5cLEoScckN0rm50m2kdMnCTjyvqUbWxJcoYPKLDp93A9+avQ2IQAEhHBxgY5/nTmkVxsCbOhO7C5x9akRhsdCh3swJdWGABRJPlU1p3Qcsb8qVrfqKkSYIT5N3zYbOanjXz2ZlQAYGC3zZ98VHGFmZchgGOVbcOopUnLuF2F3bg/N6VpOD91rqdVSMZQvB6p6hDG8qeXGS5BOcryxPpk4q2ieYvCfPnkcfLj6UttHsYfI7oD044/GmT+aZt0ERTqDiQ4/Ss+aKqWirfkc7pJx5mm32RIjZmfBd0XIEgbgfT3q7bIIB5hOXJwoDdPrVWOclVRg+wEYCy//AFqkcbIQgzv3n0rSSXTQxpYez91Nd77ErI7OB/Gw6nHFQlkDbZOAOR9ac8h2fOdm3ABHXNVpt+5SR6Hf3zXMpc7tfY0dPlbdS710sV5vKcu0ieVESQSzHke1ZE26BSIyZEHIfjkH2rTuhmVcAjaCzhvU1lBssu7InJBKbuGArhrJWuehGTg1CUdNl925lz5f98fmkfgIq8575qmQ7bVGAYxxt96uG7RElX95LPuLKUxgAn3qpJOU3SQ75PmBJZuua8avG91BvRW1PSo88G5Sj8K+T8yKaI52+Z+7KgEM3epowDkL9zec9e9UY5gxMbRuAOQ4YryamsrhLa8dFSSUFs7N3pXlUp2l7xUly2tDR/mzorMZKhP3e1cH5evqa3bMkkobhpctuQ7twArnrO4jZXkVjHlc/M3Oa29HkhMJbc6bWCyfxfyr6vCJSgov+mcdaHu3stHez/I27YvBES3735xgFjgZ9xVuFBcwfNAPl6R7mbP4nFMgn8/95bo8g6Et8oH51ehieTYsYEeCC7btxGPb3r14Lkle+pyQ5FNJt3W3/DCQw7Vby0K9sVPaxQwKSXJccEhumfYj5TUsmyB23Lui7gN+R5p6SCWNhH5oOAQq4bGfeplHnUnezZEm1Lm5bt+WlgFiIm8yNZZguCgZjgZpkcBJJJDqzbmO3pmpFu2/cqvmJx848wrSSXAEuEhJ2AY2tyR7g1ny1OTTdG9OTqS06f0yI2wcshzsLEYDDBBqpdoEjRlRgEygP1q+8mJHYq0ak5IP/wBaqsksjbykbMmON+F4/HmuSS97m6GvI2noZd9HvhZkfGM7D7n1rOcLMzw5Jlyqu20dx1rQkm2RKDH+724+orHu2B3ZBGSPnC9cdK8yrB6zjudMEoLlavLr6dGZV9iTjzH8zBX8AfyrLuSUufM8wgsyhzu6ACtG7ZLaFo3iG/CFsdwetZVzN5URcFxhuh7j1PXpXjTjNt3enobJpqOlkn/wTIuJY7h5GmANxGSqjj5sVlzxSr5ipzu5w3qRjgj0rbv3MyMJT5nIXKqOCaw9QiCRDYH+Xoe3H0raFZRtpY1xVJVpxknZde3r8zIuXE7EkAbQQw3Hk55Nc1qEYG4NkJuO1FXd0HeuoumNujSLb4jxkybtpbnng1y95IgiIMcqIDlH7ehya93DzcmnBanzuJiqlTlcW4ox55Rbwzs74cqRH1zkgHgdOlQu20xfu/ndiGV/Qip50MSKXz5a/Kx4bp3FVZVjj3EfNgll/E8A1tWhGo37TZ/ec8ZQhUk10Rq6DaJFeYuOPMw6BWOzIro4tj2zKNnyq373aOD1H41z2kRneCwHyk7Hb02H+tdNpqtDDJcHIQluD1JxgYr6PJ8GpJO/VWPm8yxvs3o9d/n/AMMWUtpgw3OBHwNzNyT9KtmMI7kjyyIQSfvdGNRIzQNBNIMwQvvY/ePQ1LlUcSHMhdRkj+IZPav1vD0ZQSkfmGPrxcWk97O/r1KmoqEtXCphI2JWZW5BBBGfapY45f8ASI4kOwMu0t0GeeKl/wCXmRJYAlu2A2OuB3NS/aGmsopEHzlgPK3ejYJ/KvoOf93GNrvr6nyvLB8za1ej7vzKlsjuS7AeWroyD1BBQ1IkqFrhHjyith0X5icnj8BTnmzCDbbyADtBx15x+tEEcUt1uckQIiAov8WTxzV+6mnLYKPu1Ek3bbXohn/LGEeWR+9VyR8pGENT8/O4y42hTt6gjkH8TUMYtFLSeVKJHABBYsDwQcVI5d/KYIPnUIQfl6dTx2pztN+6XVpqNRcjbu9O3zHbBKWQj/R3VSw7gg8/rVe6nlxmOA7yHyg/hJwBV2OUSTM6oHBUnf8Ad2/MOKr3VwzMGhjAlySAemQcmtqU+W1NjxG1lJ8y7L8CRocwiWeT+IF13dQDj86ZKTbRyqsZcbZGRD229vxqd3gRBdh/NkhJ3+mSO30pfP3nzSSh3Hn1JAzxWLnKMnFInlSsk7v0u7EiyPuWP5HkMUe4ehI5xTbeGNLRjnZPAAqv3DFsHiqtyHjkDoRvWN8L6HrU0rmz1GWVPnjIDTKfbnj8WocGo3i7/wBbFKpGEuWrv6E0WflaYE8Ev6kZ6Uk0qS3iuIGFxjiHdxIR1H4UXcZ+0iTfjcvXd0NLaSLJMspAJ83dn0yDWUVpzR6GXtbSScbX69LEmydpdkpOBtx0+YVbt43G4rI543n0bB6fjUcDl2O3eZFU9MfKB3pRcKjKUOArhEjbsx5z9KcmpXUrfLY75yhSo+0UVdtrQ7TwUjQ28W5CHZ2IG3g57de1e3eEpypBYDCqgCKw4Pt714j4PkNsQEkIAbcQvdyORmvbvCpRrmMxo4zGrGTcNgz6j1r4rMW41G2tGfaZTUjGlFvqr7X10PU9Kd2SAhSvzgfh711Vcx4bAWDy5GVmEmQT/Sun6ivi6/xaHrVnzNaWCiiiuc5wooooAKKKKACiheaTB353fLjpQAtMDDftxg9afUBJNwCAdoBGfemhomOeMUEb1xkilX5QM9aKQj8c7aIMuBggU5lDwzQrIDsFMnkNs7mOUYQUsT9DCCiOa+cg4aSvfsaKtKceSKfNtqTKTNsE/l5xVlGzLOrrl0qvKkBiXB8s1G6jzT8ztkV0rlrLU7XVeHpSpqz2+8s2yXLOspEccRqTyjHKEUH5jRaKHR8uQ6rUNtJO+4K4EgFZ+0cbpuyNUmqUedq77FhPMEIljJcGkiMU2JCX2LT7OdY5tm/92opqRoiArgYrWnNKFm3r3CakknGTcXumOaRLlBjeTU00SvGJJDwlRvLCbj5Cmx1pZozgKnyOKXs+RpqRyUpRhVlzO/YlyVCHBQMKH2ffV/MCiq7Wh3urHeAKkmn+yyFMgxlqiUHNWg7plTxTjC9VPTTQcoLybi/lvipQWRAU/hqtA5KNvOHkFWXjOwPJJHyaelrJbGkKzhFLV3s9Cz5QhRhHvkem24itrZxGN4ZqWdxDEojfzSGoYp5wjG1KIe0crRNq84JuMZO+juuqI/LaVGWE+WBUs0rAsA/AFIjogfLbUzQ8azIz/wCrw1dU5NWjN3SOWySUYtpld41nVzcF3Kmnxg+aAUAjNRzESoB0K1KLNS8E5uEg8usaVSy8lsjSK56ae1iwjIkSBAXlFZ+qSeVbJs3AVowzQS2pd+has/U8XMZLS42120qLb9o3dPdGNXEu6UHt+hx+sO0cNw0shdwtef63l7l43OS5r0LV5jzgo5DV57rFyJnlSKUbC9e9hJRjZLV/ofB5vieaDcou71fqtzn4rsTsY1t/MUNVlibOSWKOR2K96S2tXRZpNy7wmKhmjhdZHLokrnmvooqE3a+jPkpYxOm6au9rPtsEGZJH+7vUelPthI24BDHHnOKWFFdg4wrP2qwsiTT/AGdDHG6Cuim4212/I5acHV5oxfvO3/BEdkYswUeaB70xY0ESsxITNSC0jRmRrhWdmp7wPMBLIyhFas4/xN9Ecvs5wk422HkBkPnLtKmh5H85C/yIUpkiII0YHzAH5p3mQWrSzQEPC4rpVubTU2pc1KLmpJ6rQfFHHBdhA8fnBqlldZ2YQhV/eUskYtWSaQLvmp1tBEzu8LiII1aQkm+a+j/M6qlJuHK5JdfTQSwmmbcMkqnao0aXf+83zSkVII1iOJGZJqtHbayQogEh8ulGUXLVPyOOl7bFXpuXurUS0LW8xYuAhatHSmWB4lwIiTVaEFolYbI42FTIyXPyu3lz5rmqvnjo15nu4an9SqJJ8yb0XmdPAdk0YJ82Q1t2e6ESLHjANczaXUwmRJpELq9bvmvHbvzwGr5uvQcrJvc+3w1SDqcqk7p30H6jCJVQHgKKy9RszjzI3+4K3ZDHsjJnCSyCsqe2Msjo0mCtfFZhh046PY+4ot1FfV979jOHmW8lusDrJ5iV0nh4vF+6Gd6tWNDaRpc7llUiug0oR6fEZt6uJK8bD1eV+z6ndGlGOsVd9DsdJi+SGZnCMsldLHuaKSRB1Fc7pBSWFN0n8VdHbyMiqoPDGvSnGVW3LvodVKLhG0k7dbmpDAuWdy4DVci2JiKPjatUrcoz/OeRU8Msa3LB3w+K2hOp7Rwvod6nTUedP+ti1A2yZsnDhasRyxrJkPJEaht15LtHvQGpMxrcMDlSXrolGOye5ElFwaimvQmd23IJOQrVMECjzSSFYDGWHJ/Gq6DzEl2jo1O2xTSnznllnH3CrcfpSjZP3mYuCjCLg3f8Llw74WU+YeMZZZOOfTFTWe5BJuGSQcNt7+9QNAk25WfEhwV29j74qSPymCgzgP8AdOWFU56KKFfkqKb6/mSxxPE5cOSEX5QW4OPanK7oHZ0/duRgt05NQ5MSOzED5TgMvWpLcny/lkjKDDFX6cVL5pK02axd5tu68r23LEzEvGEzuJ7YxT0uJ3jMSynzMnlsZqBZ0YFeX64baFIHtUki7vLfzVAUgKDjmqklyp9A5ZwtJMc6yOgJB8xOc8c1YRfMVV2DYrZyuOKr/aFR1MuzyySXPv8ASpI7lJl2xYCLwp3HJrilUqJ+69ToqNSSu2r9iTcInLRu5BwSnGDTknEakKiB2JBZe1V5Y2+6m0SA9+tTW/zF+VjkztJK1rRXNdvU6Izipqnez7lmBwkKpGhJLA5deD+NW5XlIjBkOWYfQfSoIAlsqoUjeTJwfUU9UBdlQH5sgYbp7in8eiepkqjg2021fqCCR55EfJCuMFaZeeXu/eO+zGQPWpXDIPL7KQAWUqf51TmfZGEcnGCxG3nHTvmpdOcdU9iudqpu7efcpXMed7BNgwAFb0P51jGQ2xICZkwcFOwNaoCRRzbcrvXGGb0P0rP1ARZyeBuCncvTHpXlV7ptN3PRjaqkm9ehkXDrDhcE7V4wu3I/HvWPcIdxGf4icKu4cjpmtO/VLiX5yoQH/WJj8OKy5kkuMKJI8cZCNyK8OfM9Tqo4iUYuE5XfX/IjF/sGCDtQDChuuO1RQX0kIEzxlEY/IF7D3ps6FGKNguzfMR/CO341F57I7RIfMi2nP5150U5VLPVo61yzWp0thdCPaw2YbGTzn8jXRWuokTiHb+6CY8zjk+/0rgrW6FtcBZBjH3dvf2rrbC8EMHzSlBwwTbz0r6LCVXHlbehzTap0ZRcXd/f6o7SAOs6yo+ApBDIv6c+ta0EslzF5hlEcZOdm3dj8q53SrmKZY2MmX3Z+bP4VuwL5cxkUhJCQB6HNfSKrBxV17x50KUpNSkzThd/mLT7zwcbTyOvTFSLGI2dZCuS2MnHb8agsZpY3uJBw7sFGGLY9evFSMm2RJRlGJO5eMHPvzWUKj5nF6GcIVFJxjJq3css8JCbCWVR2wwFLDGZPmC/IWJLDt7YqMzCAAySALk8lvT8KhW4zI58zy42fCle5p7v3JbHYqal70dGtfUcrqGlcowHHyhvTnoahLxbJJgON3J9j05qdWy8qrI4kON2M4x/9es+5mZbdGA++cDOcEj2rjq05JJrqNN2cne2m/cq6g74OX82IsNrqx4z04ArLvJB9pLEgZdQB6jjqD3rSvoSU2x8713n5jjPbGayrlgsoDgh1UfT3rz53grp7nVTnPm52tF/Wxi3SJvaNEJcs20nqQTxWXcs2ApieOMblOPmzxW3KxQMzSAZYgbvY1g3/AM5WNsDGDlV6GvPrOF1dm/PtBbPra7Mu5ICsACXZQcrHwCRweaxdSWXfEyMDuURsd20jHU1sajEZ4Yy7gyZ2j5jyevb2rEklMm4nCblGQe+Bxj8a8+7qzvHY56yqyfK7uK7Oxl3k+ZssQQ5CsfvZA9a5e5eOV/KDuQXBb0ABxXS3avc2z/OuWB8wbuQSe1ctrG3yZDmLzcEnPUA19FhlNQTWjPHxFSUKkWnotDKlPnLB+85O4hQ3ox5OPSqP2wxS+WwWVwodjL82T3xj0qzfE28TOZIy7q3lh+ueP0qrK6SThZCscjNglPQn/CtIqdacX0X6Hz+IrxhK827t7rz/AEN6zcyyCR4snBUr93ORxiuoT/SXeIFslFfLMeMe1cnYzhWOx8+VkKxU5H4/Supi3SIWR8S7GHPUkcetfquTUb8ttD4fHVadXmtd/Oz06v8AQ2rJBAnlrLgxsScqecnAqJ9RcpvRxHhRlSv3cckdO9LDGYZiHzjaFeRvQHIx/wB9VHcqLwmJSVBUq5Vucg9a/RKEfdfNr+R+dYytUcXyJqz69fIFIuBkykmTKkt6Zx+lSPJFGxL+Wd4yD3znHP8A3zTZYns5pl8vIxz7gAHjHf5qk2WzRPPN+9IGcNleTXdGm1FNN/I82hOftVGV0+t/z9BZnkRIGUDZIC4ibopVufzLUsdy8MBygzEQiH1JbmppIpJFZc7GVhsPba0nb/vmqkMi5mDIIx5iswduAS3HNTGMZR5j1uaMat6kny+SsWZo0tbnzH+fYCEj9TnkUQqWXdvDuAAAF29+aLNEbMsxD3GC7SfeRieBx7VF5jW0UQVAQy/7vRqmLaatv+ZzTnBVF7JuSXbdPsJPH5kM8qHMjBC3y8c9OPapUtw6YHz7t2dy7epNStEYVZFzs2/N83Qg9qrwlm3wr8mHQq5755GfpXQ6vPTun7yf/AIc+WcXO6fUdOqTQOkHAmQMflPUAfzpf9XdW0znCIzbgen3aP7RheaVIBsAYEEN97jnOaimdJrTDkoJSxCr068VEYTlun8zNyVH34u8vwsWJ3jgjZBGqBARvbtnABz71A9q988bqfM2KR354/8AsauqVmlcMmARtX3A5BNBmG3zAfLeIqTs6LlsVpGfJHbUmvJ12pyas+6t8yO2u3TPmDcVc/J+RGfam3ksSTZQ7IgwyN3GSakjnS5UxRxGR2Yl3Hy4+lQ3K/uRExy5xLIW68Hp+VVTjZ2s16F1FKFD4k0t318i9buZHkYDICkCTttP9akkVnuJ0jI3zYVfUEDrRNBJ5xhRD5ZO4legFFo5gnDyPvEYAB+7wR1rns3JtK4oTlFKLb5X3O58LEoiMXUIG2kt8pOOMivYfCEbtJHG3z5wxLdWA7V4v4VtVuJkMf71Aysv7zsD0PvXtHhUTeXExwiAAEK38I/rXxuPjHVXsfoWUUpTg2np07nrvh3DqJHj/jwB/drqvpXIaDIQiBdoJAO05ya6yFiUGRsI4xXw1bc9uqrNa3H0UUVgYBRRRQAUUUEbhigBAwZcg0tIoAGBxS0AI7FcADJoHHLYz7UZA+tL96gBiSb+QDTgwJxkZ7igDbnHrRtGc4GfWgD8cobbzPPGf3gqxbMo4BOFqCEM+d8eCVqwIxEgCuUiNfPwo2+JaFQnFVLwu+mvURZmklaN0Dxq1SEt0hjySaZExRElKE5anw7k3xr88rNXRFRSdn/w5o6XsqyjdO/f7wtiyyxtMMbVqWI7EJAOCaSSGOeaRt6A0twoSJTBB5jZrScYSUWlYz+scql7reuluyGJELedTN8mKsfZFLhnJCeZUKLASjTFZXFWJT5KpFMmAGrnlLm0V7rsdMKnJdTacn27Dbjb5DKo3vHT1jku3AQhAKeyhB8hAGaPOHk5PljAqI3nGz1ZvUqKMVonJ2s12I5UkS4znGBUksD3kNxvGZJGp27yYSgAcFaOZlBQSkrXRBuFnFJLyMatCDqau6l+Y6OFml8rG8YpsIxNucJwaneMpk73yBUMVwksLiJCEak0/i69TWcZQVoSS00v1LUMw3A78gmpLcm6SRCXHNQPZpHCpHISpmZFh8xjszUSjKnL3XuVRpt61EnppYXc+zyl42rVRS+2Uxyk81OCrs6qNiVScAtOH/gatIxba5kctb2spwaSts7AqO0meK0LdwZUDIAXWq/2cqhhcjeBUkrrAVizH5iGoaTnyxZ28scNTV3zO6uia7ud0T+URHhay79v9AeTMRQrWvDBhGGSCzVkX+YrdtmXCV3ynyJchwV486c4tXb2RyOuyfZuREplIrzjVmldt6sVZTXpOsRpctPNF/rQa8717ZdvDMAAgNe1l8+eNp6XPgM+w9WU4uU1FLo/xMK5keHDPEqvuq2hS4IMiqrk1Bf3ZEYmdAx35FMUvBLEHj3b1r6SalUipQ0tofG1aSveL01s+9i20fy+XIxIIqKUeS0cqBCVFLG4G47+Aasrsmt485QvVQUmlHe+hyQc4yXL3GfYjLC7EvGzHNOhu7mC0cDGI1qUs3ylwUAkwacsk0tvAyRiWUJVuVT3dNvyO/CQlV53N2t+ZHtSYMjqdm+nQPK9i5QAVaNi0gsYZYwkitTbiDMDQrLm3ArsjVjUlZ7gsJ7Kn7WcktbW/MbdO0kUDFSCklNSfErSMR5iJTg01nJmPY8LzVbuwL2VY44WJirC3LPkS91XdxVHTrQlJO9l+RB5u1zNICBV0K6K8zxmVIhTIVaMMWKRxEc0iFxLLDKSF34roqScVeDuLLqqoJzne0tFbuSeZKshaVosMKYAtw8UCuo8tqfsTnaqeRSvahFDx7UhYVjGVoqMtGGMk4NNXte7+RrWF7E8hXJM7GumtpmdolXJda4/TCkKHy0WLe9dJpssrMLiKPgCvOxOHbbcemx9bgKnOuZNcz7HRPbMbIgHYWqDypHmLq4kjpROgjjZ3cbqIGW5JMZLpXxmOg18SXyP0TLa8Zx5G05OyuQomLkmSII/lVoROCEwi4Aogs0mmRwfLdTVhLRHvQJP3eY6+QqUUp86Vmj6qjTai1zLXudFoAb7LsT55BJXQ/J8gCOhrndNkTzvJMoR1rpHLeUMnhRWsW0l3O2CptK8tWalvI5cukuY6tQgmYhBvLVnW07RxnJdMVoRs4mMo+QIa9L2kVY7J06UrcqtcltwY58gNH8taCzEqm4iN6zkui2MuDIVqf5bi4Zht+Q0VW6klpscHLaPNfXUtRMyHLOQM1YDboAzo6AE5IbdnmktlHaTJBqtEdk0uZHkJBDAduelT7S+t9UVNRlGKg3Z7238y5cNKiKFjeMZXHpjNSTSRzNII9oyxXHl8596ajFlTekuOVAdtwx+dC3CDZHD99chWbGPpmlTnFVeZGNSKi4uLtfTe5Ih2ptfefLYfw8VbYv8kaSYyBtHGDn14qo1z+8dGxvxwPvcinwymGZWkxwCVK1vNuolys7LRkua+3lYsJMnkkuMyYI+THb60tsAyZGZCnX5eB+VROEZ0bYwJHVVLdaXzAs3ls64zhkHymuepKcdtTohUiqdrJvpcnSNlkRmHlocknb6UsAM0xeSPCLkqd1VolwHJC8j5cseMexp8TPtUYIR+u3Kj8DUQb+JlVKkZ0486XN5dy08izXKyQyKXwFIb2qdpI45UdnUOT/vZFV0VGlA8tI9o5z8xzUiTHZ+8QPjuPl4rqjUcYpR2Oec3TUb+nyLlvhigZJDhS3mN8vBpAGinQJ+98vO0juD35oiuES0jLYx0IPpTocSurWwKbjw5kb+RrRWh7zN5Xinyq6Y+4AeUhz85A544x6e9RQkLhJZC4fAPzelDCNfNVpQ5By38P60yY7oo2EYAQg5DHvUzlFQVhSlJJU5Lf8Ar7ipeIzrlYo3Bbgli2Ky79lEKO/34zsB4+Ye1XLlt0wMu0JyMLn881nTH7N+8bLncdh7AV4817SdztpVFRnHkfr2t/mULhHmb95LnsBtGM9unNZK2WxWH+rk5zvbrj0rYEEpmEkMec4Pmcd6qLbmOZBgBGc56dO9eZ7OVnFs9Sk4uPPJpq9zEuJNiZVMyNjll3A1QhYL5gPPJGB8prdniRI5XGUQMfkHTAPBrMuMIA7ZwCdxbsM1xVKc4xelmjog6cIJyWstiK1dym3YXRWyG3c+tdDp1xLLMjnYMKQSY92Kw7NwFKuBk/cHt65qzpt+8qmSUrg5B2sF9qeHxOvLJfD+pyKM0pTkr9Lfjf0R3mk3jpFlj5m1iOF5OfSuo0ydVCpjzJM8At0B759RXn9leF5hhymACAWrqtKuhbhlfLjHJRemfc19DSqXjzxRjKLp2lFXR0XmPIjl5SZAxKnliuO3HrUsDLKiEAKSAGyp5OOtZtnqKB5BHtTDEEt1IA61bhmCh3LgggMWFdPtOZ3SNaUYVYNvRl2G5KogOzCrgsW/lU+5VAaTIHJJVt3Jqk4UyDCGZUbLjlRz70y5uXZ3kYrEGIUIiliM9M0VKihHlS0OOX7uS97T+tC614uwvIVVDhQS3LY9apzPvg2qflGQv8RGRzRezPbIyq+3CgiRcZB+nNVJrn7Q0MbyyGQk4fcOuKwTTipXNfaRb5LWvsRzPsTbnMhxuHHArHuZJ4W3Abym4Mp6YP0q9eMkgVpSGONsZ2jORWfe+bNFOFCJ5qbA+7vXDXlePunXJxpWb1X9alC8YyXXmt5aDLCQIx67eOtYd9K8TPJGNgBA+VtxGB3rRvLkwlcOksb5yV9RWNchVlfG8cZOF2jA9R/FXlc173V0hqLjabWnbr6mdf3AMWQDHs25dl4ckelZF7MQUzHsfJCn6Vq3xSbZCxLh2B3L2x0rLvI3WQxMfkicN8/XpWVODk2o2il9/wAvIicW4pKVnvYzpnMjyumQcDn1IrmtTinubhWIcqq7ZOmMhs10880UcUzhMoxJbd6gVgzqHhbagd84CbtoJJr3KCuuaL8jxKsIc7U37yX9aGDeSLGHV0ztYY+XqDzxVGWIhCYkk4YlQuOoXNaUqSyrEFGZHByPTIPpRGBFbiNYj55YgKmecLjn2r1aGHalFNq2mx8niZU4Nxk3bz7+vc0NMWSNYy6bz5atIrN7c10EJE8ZBGeu0n5TnH8qyY7eRREWOHLhfLHTPUiugu/s77LlQfKZQrDnoT2/Gv1XKYqCilufB42EIL26drffbbUWed/KkWJuQq429MdKnmRmR5i/mRF2jJHQ5H+NMRDPdmKJ8AjJPPAJ4qNyI7aVAVwgLbA33SOB+Jr7ZpacqPja0m6qndcr003uQX6XE1pcPbv5k6KrKGU85wP/AGWprmR3lhMKcfvCFC9xxTzKrgyrIRtUAD7oBJGM+1SeeqhWIxKcou3+8GOf0r0YzlCEWldp/mckNaspJ300V77Dpg8MzbxvjPlsGXpwOhpCIlDxxkE8Ep/eOeKjgYRMvmh/kYKPQjpTIoT5ZG/Ydu1F2+meahuK9239dh7U1UnZN9G7lm2mEY+QZfKkfQE5/KppsQSEySeYSSihe3IP/s1VrW5MjgpARGoOyXsM9T+dWnz+7mlIOPMZv+mYBwOPeiopRntoPDypKKUXeREiG4WZX+d5mcxRp6D5etRvcC28yJwxuEGwp6MVwKlsoCkEMMjf6QsOJHT+HLbx+dRTOLuZLjjzY2Kb2xyCRz9aUYRlddEZ4iDhG0nq3prf1JdsUU+7y9ggAG/727J5olyYyzje4ODG3VfyoOpILiYBGcoqld2PmByDimokcMJZgTvQ/MF65Gf51onPZsuc4QgoRkr9iZiFZlEu0lWVjt7jt+VTO0v2dD5GCzDdF6gGmxRTX8aRO4RNwGSvLEf/ALNTRSTTRfPbpG43Bfm3Ac8E/WuTm5Xyt9TCm5TlyySsu/nuRWTGzS2LcFy5bH+ycCpZIZY7N55DmRSQ49ctjFMmk33cMbdGJdtq7eSB09qs2cKReYE+6JFDOf4sk/ypzqTjaT/4dHoRpU+b2V9I6klzJcRQS3AHlPCCR6MCRgcelPmCCaRpE/dBWjbb2Awc1E67hliZBICOOoA+lOMhtjHI0gldiduflx8oBz+NZwd4pbP9BVZwcfdXu+l3c6bw/apalEyN5wQVU/KB3/GvbfCTknKbZOFDbcYAC9Dn1NeIeHpp0meRUSWJWCsPUZ7V7d4VdJVtyJE8xsFxyucHp6cV8vmcnDWVv8z7bKKnLGMVFrpqeraDJ56iVv4GA4x2rslIKAjoelcVoMeJCo3CMANnscmu0jx5Q29MDFfC1tz36900n0HUUUVzHKFFFFABRQwz1oJ20AFJu55/ClooAZt7mhH3ZG0rj1p9IRnqTQAgYcc06mCMDB9Bin02Nn457zbOB5fQU+NyWXbkYFIgmQLGiAzRtTvs73A84oPkNeDSlGUW2mu1zodWNef7u+iT0JndY0VZHBDGnpIIZY5C+Qi1C5LsEbfvLVPaKEZ1WMglaqS9nH3k2vI6p03VqxqyV7J6eY0+VPCWH8NRSR4jwvOGp4V4pkH+rpyhl2oWLrmphiHfmlHRk05Rhbm0af49B6p5WFfy3R6lEu6LcqHCVEJHu8RbDvVqkhZ7aTJKmRjVe1vpbVnHTinW/dxu76oZIzm2RickLU1vFElsJ33uFWnXPnJtZDvBNPtUdoXhYKYmek6agk4vdnpU+aU3KUFdaEab7lEIJQg1LAo2EI5ikVarwxyR+b+9JAqwUMsrDzckmprxSjyuzb7F1JQclOas9icyCW5meXLxOKifytyEIkfNOVwiSCNFOKfHL5MTb/vqaV1SXutvbc4qVBVZe1bs09CVy9sjZkoS3mnZSMuVFOnkKMskLDzMVHEdjkyE+ZmtaVRPVPc68VXp0pKqui/Ec+xGjR5CmDVW7aVH3hG2SNU0k4lkXciECoXLedAuRsDVrUk4pa/MzlVp1qUHtJ7+SIYZGkVgSJUzV9UC26xnhM1XV2ijRSnm5epYfNj3WzDYFas7wlK8VZ6Dj7SzpJp6aNdy3cl/LDwxuTWFqzmHKSADcK6CV88K2w5rHvLmf7NIMfeWuuPNJptaI4qrpYa07tyvZ276HFarMwHmFxHEK4PVgtzfPMCVaNq77XvP8xs8Ru1ef6tLBbSuY5cStXuYWSklZaHw+bxeLjKK3TbsZsxZwY5nYqU6VXS63GMyPuq7bosxCCMOx4qnZMxIX7N9pWNa+np3abl06Hw1OPtmqb0toOjRvtgjydsgq0hxIlwud6imqjiSaFG3JKtRZLLH5cbPmuiDa6eljncXGaV7Nb+RJb5nnuJZC33qtWBaUq3mGONTVYwyPk7hFh6s2qQlGXLowWs1NJWj1NsNVlTq88Ve91+BburkzFGeV5RGtV7YqrAB2d2kpftGyHy4YzMWapXAeCW0USOIZM0UounOP9aHTWxNKvTUZ33u/J7fiXY3iSzlIIGw0Wb4McQfDhqrWlr9nhCLAo8yKpJHSGKQyRkXeyqjG83FNtN9Qqt0rRpqyepGGlkdo1AVS1XPsK21m0Y+/PVBLt8BmA8w1pzNIiytLxFGa2rRmtIaLqdeX1ITpSp1Y33aG2VviUw8IartOQ0qAHy2bNTrKEmduxahkC2iqDsTFcypucuao7oxrycocvKl007dB9vP5awuHf5WrotKuYLGaXzJJBHmuetbV42MXmJlKu/a53gA8r5JDTr0nUiow0iell6+rSvKV3bbzsdgPnmjdpwJWFaTW7y8gjzFrFtJI96yOMANW1AxUoy7wcV8vjKbhFKx93g6sakI6JNPVMupAEwRw9SoAsRnlQGMGpDEAoniffuqa2YvvjkQfMlfG4yHLLmez3PuadaE0veei6DrOIytDPsw7mtmNnuYYi5xhqo2aiOMKuXVzUsryERGMeQkNcEnJtRglbzPYp0YSaqX32+R0Ficwy+YWkAFWLNBKMmTEitWRBdSvCZCSEWr4uJUdGbcNi1nCc+a1xqTVuW7tvY0YZSN0JHmBTWnbO8X+xtFYkMn75mYAPtq2lwYsTb5Hw1auteV0/8AhxU4us2uWyvc0fLlgdWWUSSGplZEkysfJPzHcOce1Znmu0wyRvzVxG2nY2UOcgsw5963jNaNrU2jTldu1tNjRjJjdnBLlOxbgf1pFMDyXBDybOG8v7p569arpcv8xEBY427/AGp5Z7dguxwScMR0I+tW2t1oyYQcpKyV1vcuW5MEahXOCxIKtu257UyFmuXZCMvjIolc28qsgOxlDFVxzUkeF3PGhAPJPofwrJTsoy7nVzTcbqK/Uls5/s5zjeR8o9R+FSTNECXVw8mPnZu1QxbnnQhB8qkk7DnIp1ym+ImYSeTj+BeD9e9dEnr5GajzR1dr+VxYJUwfL8sPggM6sxPHrnFLFctDEhdmHIBCYyOfeoC7qm5Skce04D44/Os975j5i+ZICCCSrD0ocoxh5jSTUlE17nUAZnm8yN8uMfw4Hvk1H9v2IxkzINw2hZBwPYCuZk1SUH92TKO5+Vs/mKq/2vIjzRMCHODHjHy/lioeJp0tFb5lxXLBOrG/+R2kd/DcBCku/wCbH3uR9asf2jEjgq/mcjmLrn1rzxvEFwigzHy/m5dMdPw5q3beI2Cb4mzBuwxC9Me5pvFQnD3Xddh0Jp3kr26d/md39oDsxR/MQjJ9SQahuLt5YV27xJwAF61zUOth0SWSffuyUUtzj8KlTWT5Mjl4y69Hasfapy110N3B/FNN+m/obb3jyuclPKAKsDlcEVRdov3uXjDsDtB7VjXl9IiIXlxuP+rj6N9eKzJ9Vl86RSDlVOCe47Vw8/vcqZsqcKMOaUW/Q17iVIzvjuI4yD/e3Cqz3zqmCSSSeO9c7NqX7sLEH8wDbnjGaiGsPeLCh3xyxgnDru3is3UsuZWduxUJqUrpe72tZm6WTf5bO5Cn5hyuT/7NWbqUkbScSfuzyQ3r6VjPrDK8cydN/b2FJJdv5siupkBG5T7n8K5p1HzWtoz2HU5o2a/4BbE22InzPuseOwAqzBOjlUbojYB7HFYiX/kxkOPlJwxHbjvTrO5leJnKBApf5h3I715SqR9o7b9Soygn7NJ2fb/P9Dt/D9wj3M8LEuAdwBbkccha6zT7txEgm6pgKGXt7157olwlvZkKd9xIwcH3x0rs9OulWETbCCQAYyvKj/69etSxDg+W1lc8+p7snyvbQ7GK72eW8IyhJDEL1+lWFv3CMSEc4Kr83TI4zXP2byCJ1yoywXy+OmOoz3q5/aMomhiRI0jGBgYY49TXeq0E7p69yIT0ba287mwkyQwqWj6f9Nd2DSPKrglnY4YFg3Q49KzBM5RkJ3/Nkv7g8U+a9JBZpBvKsfLHoKzqVVJOxahCMY2i/mX52MoxHKYyMlUXb0PSqtxcKkKozkSIN5IXkHv7VSeZ5dwMY2IA4KdgOozUE9+ktg7LmKNiFQHCk5IzWHteaKXRmiklJtxSt2HTSjeAU2I3KuWLYyf51UmuAj7l4kXkY6ketQX142AVQ/KTtHcEf41RuZzcvsKGPdGVJ7g9qzqVGoclzaEJ1r+7ZPT8ht9IEhwfnO4YG05GTjn2rKmAywVMBowGZMdf5065maWQO/PyYz681Re586HDOqSBuT2wD3x71xe82rbfgHMqLa1vfq7r0K96oiDFDHvUDCdxioLyU3CvI3Em8Bhu24AX3p00o3shR3LA4PuTziqkkxWGbzEOUGT05Ir0KNOMdWru5w1q0IXdvetYpz75I5l+Uo6jdt6jA/nWXcgIu4cFAdqDHJ/xrRuY33qI3O7G4EtwQeOntVeIvNc8EAICTn16HmvfhSl0WnX/ADPmZ4j2rUXv3MmKMWzqm9BOBsHzHJ/+vUVpm4mEaIfMjX5w3qD1H1q5NC8eXjkaTavmf6xcZH4Z61NaxiONRs83fkgluQfTIr2cDhHOomkfO4qslOUJ63s/uLllEILYqyf6QGkfD9OWyD35q/DCXMZlwBkbiPm3HJx+VLYxGQCOHPmBkzLtPCnIOau29uXiVRIH+Ytu/u4yD+dfpGAjGhfQ+EzF05VFyr4t+xXTdC7r5pyBgluhyBwPpUZaONpFA807sN6kgcfgaluZEeXOAu35gG7koO9MiENw3mbMYYGRB6AYFfYU5c8b30PjqtWPO4JLTuLNy7OMggLwO4J4pIrfy4ZZg5QYV0zhjktg08sdsckJLhkWMHbySren0omm+z2y4BiCfIAOoJbINac8o+6t7nJh5R96Umk32Ibkvbx7ZCHkUqu49Mk5zilXZd36SMdhUEEe4B5+lTy3Qj+eYpJFuAkUfMeemP8Avmp5ZRczrg7IssT0X5cdPrS5rdNdf+GHGk3JRbVt9Wn89Bkts0MnkycIy5Vl9sD9alQQtcyk5QbimO3zf4VW+0hgGTEgO1TGW5GDnrSpGZ50V+Hdju+b0NKbldcz0Zr7SnRSUI2t/VyGSc+SqZyywZH1J/8AsauQWvnbJInwgJUFv4c9ajtoAmx1Ic7VY7fbJp0OZYfKUCPe6qXXrgZIrXnS+Av3ZtVZRd9LJq3z+ZDbWkH/AB8I5MWRgc5wv/16s/Z90UcYEkZDBCm7rjpmlmjkt4UwW8psBiv8OR/jTzE7u7KcGRyMt6jBrJ1JOSd7oyxCpvRQfNbpv3aJJUlhQuyDIYlRu5UgcmmHMdkEOX2Bd4bvng4qGaQkoOclmHze9WLZXmwVkyQxOdvbJFZ7O7W5NFxlH3Fpt5rzfmQzRvGluy8OoKgfQ/4VNG5lWUwuyBQXkO3oS3FNWU36SK4OFh3E+4Of1qazAWGRR0KRtIG/u9ScV1VJOcbSWq6GUKU41eZap7u9v6ZLCyvFGsgZCzHyj7/5Wp/Nj8l5ZIPPjCkrt7kH5v1qndB5FhljJW4jaN9u4YXGScD3FXY1FskRXaY0ZjjtgtmuK91dqxtSqTlUUUtOmt9f8jpNAKPK0WZT9nVWOz+LNe0eFQ3yJF8+FDHzcfLk9M+tePeHhHDJGybpHwUd/LOD3/SvYPCVrLb29vIjAFVDnDDnJ7ivlMwn7STS6H6TlUVy2qK7v8rnq2gROjFUd9i53dcZ9BXZW3+pQj0Fcn4cjLKhjc4MhZvQj0+tdemNowNvtXxFZ+9Y9es03ddR1FFFc5zBRRRQAUUUUAFFFFAAM859aKKKADqtIgIGPTpTQcng/h3pytuyB2NAH47ToGkX7MRgNUgiSWKRWkOAtRwiK1lnlL71YUPJIokfyz8wr5qi5Tm0noXOlUp1VKmlq9V2JUMocI3BFLKlyqM7h02CppvKTMjIHzQWBRINhclq3dZSWqvY9ifOo8sWrpa3GyXLOYAu7JpjrJCvl5BlV6YpSTcAhjw1TL5soxviQqavl9vDlb0PCrRmrq7k/IkSIs8s3cmnpaoXLRsZJw1VwqxZbIlcCpYB5YOHA3CuZUZRk7M6KXOppy93TckeIRb+PLFEMxdFKOY0appk/wBHeQjg1UibzWRQ+8pXZsk+i3OuHLTm2597epZu0JKKxdctU7iIfvEMjlVqL7TDC+WkyQtNtptu2UAud1ZU6EpRbbMnGnL4737oka2dpwMH7tWm2Jb5I5aq0lyFn4lJRTTpZHhhWSPEg3Vs1zU7aWOmnT5qLpRvvf7idJBsyAOtNWIvK3l4eR6ignNzDLICAVWn2oAhd5HPMlTpTinfXexajCMHOaTVuv3DEyJCHAjlFVruZklLq5eMGp5YWZCofJkprorzeW8u8K9bSfNFzWqW6PO9+rGXKrRjZL5hYJI2x3Mg3Vdl3yO0rP8AvGNVfORHMUcudzVcEgRg05UAiuT341U2tDaM5y/dxdmSJCHDgSO5IrBvoriRyrY2bq6Jn6PF88aisPXGKGSJTjdXdzuElHuc2IozjR573dzhPELb/PUJmRTXAXUb2cCSTZDyGu81tCJzGqFiVrjNXX7SkEwcw5NfQ4OVpKK0ifm+Mpzc3VTvJdO1iCxRIJIr6S5VAj54qCaAzNcSW5McBPWoJywtQFl3Ng1C6SsVXEm2Rq+l9gpR0keNWhJz5Yrez07tIuRW7rGzJvcoagXzCI1ZMIG600NLJvlCv5e2rbAMscYKx5710QUoU7tf8A8yS9nPletyfbuXy9j7hFmnGNnSIhljwlVo7dkuGUZMBjq3HAFhPlOreYeKmDUFGUlv+Q1QvbkeqbAYjBWMM7VPEyXTTmRvLdIqrwTJcwRGY+UynGfxqzfwxRzXNtFIHLGtpyi5JPfdk0aNn7RvZpfeXHmWISRRGKXKYzVC4PmSme4kzIKlu5whmjhYB4npkd0IVjR9yBRTpRt7/fb0OipOpWhLRWT/AALMgZSPIZianEKOD5YLu8lVftLQyQyRQHJkqxdSD7fPIf3UaR07crs33FhIeyg53uk0vkyeGEyuYTJ5e41FAJGVBMrsqS0kkscn7uLkCorO5kUCFnaNnTFc6jNJpNW8z0q1RRmpuLb2Vi1IVkvt03mi3DUaa5KPIr7EVqZegJF5UJk4FMGHWNXCxqx4rRNTUUnpsebXxFTDVfaRSbe/qdNDDLcxqzSO/my11MKj7BuaTCJXBafcymzJgPmOwrqI9SGGjhQDbXmZgnGUY26n2uV4qMqTqyW619TqLOQFI0IBRWq1GVledo5ZjG61z+nXEMf7z53DrWl9ujlRXYb8CvjMZC707s+ywtf2aheW6/yL0VuHBQnCOatFSqyKCLcGqG4Mc/N5lWR5TtiWQ+YTXz9eL5lO/wAvI+7wtb3Ipq7voaQiedF+6BtrVhnSZJIicErWPvUyojDy9pqyhkR0KAYxXk87V9dTphUlHmaS63Ne1XzLiNJEHJqaJgls4QCTcazYJpJrlXGAUrUtvlZHEnai8ua67BQhOXvQTv5l5bnYkUnLnfVr7TIkKZjc7/vIijKt2xWajGbJGY+asJfm0mGDvJAx0z17V0Up9WtDqc6itFvVfkW4lfzQ/m+bGzEH6Dr0q7/qUSZdwjbBJGW59MZrLSQMWRMA4zl2249avWBmSISSP5cDqVyc9v8A0GlUe7T0KXM7KKvoWbUGWZpN7yFiSqBen1zU9u+X2sQDnAVs9R64qBY4nSELw+TkeuauWz73jhwdigFVVecj1rsjpFXRNS05xaemzJJnu4mjby+oI+8eMevaibzGRBySVGQucE/nT4klZyGPySNtcBTkfrim3RR8qjFJFJTCr6VrO7VuUyb15YLW/e5n3KCXeXHlpkBuvy57c1g3U3+kFQd0hwAU6EY71uXMbxoipLvOenGOvfNY9zp37yQxNkFst0yCPSuSqrSXvaHXzRjaMtDAuLownzE5CKen1561nTTSTy7nKg7QA3K8GtC5jKKzOXQAkeX6g1jz2sksyuwKIxBHXgYrx69CdSonfV7mt+aK7/h6W8xiP5cscat5kTt8xOeMVchkMMSwlCgZmIct1JqnFaySyuCWfHKDccE+xrVW0MQEcoXzA4Jx2yKKSqRUmk2l2OjDukoW2e9r213JV1JoYhxvKDaI1XnPsTUtzdzyQsY5JOUG0d8nqOKgCC483HGxw3DDOfp70KofGcfJ0CNzScpRSm4nU5zivcSu9f68ySXUi9zbxclGUDO08YrAe7kWF952SAnnd2BrTZi07Yj2FR/D1rCuN+94ct5UmBnjgfzrmqTSkmnd9DnioWUqjbS/Mgkv5QSjRhxGA6lVODmqk17NbK+HJ3/3PvgH0yabMXF3vfARgIwecn35qpd2+fLZgJyHCupxgKPSpjUqXTslHrc1lRlG04brW176Fy3vZW2kRyCKMAlXXk4/H5qWWSWVlU+ZliSNjbQB71SNu6PJHE4jLKAobsKLaJIsJBciV8c5y1RUnUc+dOy6GzhOSU5vVouW5meXypEPBK7d3OPWtp5xE+0+ZGGUAfKMVj29vKvmNukMgYDCR9ePSrsQEyDbGd4AXM3y8AVwXn7TmsrPsbqpKM4qMW0tdDqNNuVimjkY4G0t9706gV1lncPt3kJK68oPMK4TsDiuNso5Wt0fMbgLg9OuOa3rCciJYyf3mQVdemR616NGo78ktTNRUpS5Vu+99DqbZzcSiWXfGVcIQ3Tdjj3rUW6FtiaaeMyk4O6ToPbIrCgdzbtM752DcCvyjJ68+1S7n2j5yWbPyhuCMdc4rRyXKor+kcqouU5RgtEjXcq0gXMgjLlgR0aoJrovNiM7JAP73Gw9RWeZI03B55CQPl2tz0qCxmEJLbvMfBUZ7g9z9K3jOMY2vdnTUjNKMJSvdaGhLemZyYg3lKCAAw+Y9+Kr+aj7vO/d+YQFUt09KoM4iT5wF+feGVuqhu1RXN0JkjwUO1lUbmOSRn0qpVFGPLfQ7HBypuLsmt7fmXXuVZMLLxGoJkPQ+tZ1zPMh/eSYi2hVbsMHrURuY8qM/u+DlvcciqyO/lFS+VVQwxnoO1cXI+ZOL0kc0aNWD5/sLzt+BM9wFU5LpgHcU6cGs2KUpKfL5B3DLdPpUkt15iJEv7uNFYmT+8R7VAku+YqsYEagkgKcA+tbUZxSs3qY4hRjbkd7/wBbD5GRtob7wIHzZXvWZMgtnkExIdmJ+Xp1qWa4cTBxmRGAGT2PXp6VV3rslCyxSZBZTtPGT617OG+LTVHhV+SrzKMnzLTVWIL1HQeYP3fG0RjsCeeackcr7drkblI81m3YzUjoZthx8nJ2j2/xoBIACEByVBX0BPvX2+Fhz01C2v6Hy9WusPByb1/q5C1k00aTyO37vPPZgTVy1s2Ewix5LlSxyvU9OtSQ25cxsDJ8rHam7tzmn22XgUtGTJuTeu7a/Xivq8JgnRtZ6M+QxWOk5NW2+4tTQlFlkQ4czfvI+fmQdP8AdpqIQszRPgjaYz9752B3D8qTDi5b/SAxCnJ9Qc4GPUdKSYOloWQ43gkDjKMQOa+rwtHlVlq2fIYus27yaevT8xt9NJE8iqM70Lqf7uMCk3LEISUxBKQpPpsHGfqWqGIyTSmNT5flqUJ9R1qUzJd23P8ArF2sw7DJ/wDsa9aEfZu0jxHJpSaS12v18h06onlNGVBRSyMPmTB61LIJCtxvQhwVRE7DB5qARi4hEXWNoj5RHygkdePapo5He8mkUl0nAIH1UVpFpz1d2iKcFeco21sldWtf/IqSW5Nq8jj5DhgF9R0z/OtCWMQmYSyonlzFWkXvux0qLaZkw0XGTx5nQEelQ2aOvnXT+XJIXyVZecDgk/SteVVdXKxoksI1z63Wvy3J7e4KqFcBA2VO7HBA56fezTYCTe27DmPnyiF6l89aW12GRoWwXdmxH2GTknP0pkYcXiSJ1jYsCv8AEACBxWbgndXsc94VrVFKy6d79i/bQid3jin8oJKy/gB61n2d01wQ8gPkBlWM8/vAO5/u4qQs6IQhZ+cvt65NTS3p82OT75Kjaq9sjB4rGMHG6tudalGskm2nHonvppYfDM6R4mkPmAkYHdaZHG8jz75dkoAO/b0OPm/HFEcJh8udz5jkqX9QMHNOgtyJZQR+7kkPH93cvNaUpRi3qr+Zwx50k5J/J3/pklvK0ipIAAXYMC/YA5/OqtoklkIk83e6g/L/AHs5qeFVvXXoAFBXHuMdPWkuGwVgUeUFB4frgdK3VlePzCVT7Si12taz89CxA5RQ/R2jUN9B/jVzyvIfzIZTyvMbf+gGoPsXz7DgEkZ+bkA85pPL+z+TGZ/NWcb19c571zp88rKWh0UVPlvPuMW0ll8xsHzxhvM/p+Aq5DErWCeTLvn+Qgr3BPPB9qii2uwjXKOCSCvzbfr7Gp0ieNHjaUvOGCgDooBqm5T0utLbnfCjTjOPs99df0Or8PrJNO+z5JHLgEt0A9hXr/gw22xowScbQd+c8DkCvFPDRKaisUb/ALxZA3y9wR0Nez+F7gyxHftGyQtJGflJ7DHtXyOY0/Z1Gm38vzPtcvblBST169rnr+hP5QtjjquNu3v2zXZRNvQE8HuPeuI0RpJdjksAhBwemR2zXaWwwhbIO4546V8PiPiPaqczinLcmooorjOcKKKKACgjdRRQAUUA7hmigBGO3HpRg7eKWigBkcYTJ7n1pzcKTS0MduSaAPx2EgmKxzSiVyKt27NYpI80kcnzVRSAxPIwHyAVKhcXJGCCBXz6cG3FLRm1KajNu17PRjpzLMjeUEiiLVIjiHcqukj7ajWbG9PnINLDEh+Zj5TrVwinCUUra/edGI9pGvFxim+rJ4kRlCjoGp80jjJ3gkVDEjhFjKOUBpIrZBLxJH8xoTgpOK0Y4zlTlKU46skQtcpGiuNjLVm3V7dpF4BxVcwAT7zJgK1TTCQPlYi8atTrWXuwNfbR9mnVgm1tbr0I0jkRtrxxiMUW0fnzQ7H2CrKtvuUMR89gtMaBoHjQbQd1dVKd4OM1qXRpKKvZPT8ASNHkLOMBlpJnELgI8ZJFP1KRVYgeXjFSWymIhmEbhhWV3Om+VvyuKtKFSanBaKy/zH2bHYFijjBkFTeYY5kHLx1BK7lJF2ICtPmhW3QCQkAV50VKKUZrVibnor6LZgEEKTlU83dQpd4XaFPLw1KsJimDy7OEqGXzNylYyQzV3QipT5ZGkaihFqrFcq0u++5JDdIWUTbIzSF2xshIQGnxG3eNx80TE0Sw7HMgMZ+arlyQ0s0/PqEa8eXlaXLLS6GmZ3UKxIRasWWd7SMD0qNJ3RNxCeWRUqCTaqL5ciMafuTsrnH7GdJe0jJN+XYSVPLcuURIt1ZF88bW7MsiMAa3JZisJVsSSisLU2FsB5Iy8laU43ej1v8Agc8qvO3GmrRSu/uOD1ubeFeHYAy1wtym/wAnMowBXdavbmBdhcBGridSXydYjmJGFir6vByi00j4PHQjP949denVlGeRo2bzQ0wK0iLNOFeBI0kaamy28UjxyCUEpUmY45RIJAwNe0ppxVnd/kfJ+9SkoS1vr8wtFCRqIwXkC1NEgbLbVElVba5h1SGS4EvlpGakjLzuvlnAWOtUpTi4zVvU46tKfNruy20huI/K7inbzDFhMSfNmmu3kq8nDFFpZo8XAjQrbeWOpraiov4l7q6nPGEnK17NPr3LKz70jEaoi1du7iJJDMIkL+VVUqtqrtLIu5m6VPPNCfLCW6ozmlUpxqTXLdryPTpU5KhP2jtZ3/AaVKxODlyVqxDb/aHQGUQGqqgS7RuZRJVjfHFZIk4d/wB5VSVlFR6HNgXDknGpG67k4vIbdgtsN85qA/aQ0YyryOlTWMLJeCUhI1FDu77liH7zdShOPM46P1NKVRVpN3aS2S/UcoeO4lMUmCi1C17M1u4JEiotWIICLZd0i+ZiqtxalWiIaONmrWM4c11qv8jtryqSjFUYp6u9u43M/wA0bSKiB81Yz9niZo3XEj4qOYAsPMIicNipzDGlv8r/ALtK2SpxlHvc8ahD2inGTWt7eo6C4CxOS4h5rooZz5KEIiOorlbK0M+j+fcztFE1Wrae5coPPAjzWGOoRc7xd9T08FiIYOKhXvyv8zqrbWEhmjLpH5hat6zuDsQgr8zVyOlXqT3Hm+avkF63LMOkKOSd4avm8RSU27qx9zgMbOrP2kVeG3y6HRWwQTKjkl91X45isJQjORWHZ7JWizjyw1bDKYoBGsmSBXwuPjCKcUj9IweIVaPNTT7JFm3l2lWlI8vbWgm+RX3kxJtqpYypcoVcEuxq3GDNG6RgopFfPSq05Wio7dT6SFKSi7Jt21aLMcg+QIV+Vat24KuuJAfLqpCpigiGTvzU6TmDcCNpY01FqXuvQeGVSo02rX0+ZoRSrLFvYKWFaHm+TlgigAHceMms1A9vbrC8eQWq3uKD5MEkDj396L8tox3O6MEpvmaTemvkW7Y5fft+TaGG5ep981ZimHQOP3ikEdgRVZGZ7TLxsDkZLLwCKktFk8hzI6+YrAJt6jJ7iu2NOG7RyygnZbP17eRpJcjAOzPYfh34q3EBcsjeWhyflQN1FU7ZYdhQR5nHXzO/POKsR/IwJOxyMKpx8vNdPPTdoxbv57HRGDppO6fkvzLBO9WDqIljbAK4zx7U95N6M45dgMmPKk49j/SowWmwhlkJ389MCpUuvLD7sGMKcbOufpitZcvNe5lJKnPni7+RTdAVXEZAA+VXXof9o1nfZ3ZGYny03ljt6c/jWuxe5hU4cyEgEc8D6GoprcPL5aw8bvmcx+n41kqLm79blw5ak0ndI5mbTXcF8xx4zjdGWJqqNPPzBgiYOBtzkj9a6iS2Z0wchEJx8v3gfbNSR2I3geRHwOPlGa1dGHNzNaomdNc8mnv16HNW+myCQKpXZtLKvYGlWwEUUTyY3u2Rt6/ma6prJRkyZHQ7T/8AWoFjyWZEQdFMvT6AVas3orImnCWijbXucvcWp3Igk8pR1zj+dV7mAWzDITORhF+bJ9c10VzpqfaFVo/LDdF9B60+70t2AlTy5I1IwDhSPevLxNGE3ZHfzyU06nup/wBbnH3kLrMQhy+3kbBj+lZcmlGZwxCx/MCxTqfrXayWwZRLIXKNkD5Q361nXGmBn2jD7FyAPX0P96uX2UYy26F72s03+nmcbdadteUyjO1Mr1YE59aoPpe1maby5Iw2fnXofoK7Ca2lltmSTEZ3gAL/AIVHcaZFBMDLcEyr6R7Riueqk4tduh3Rorlc4ytJ/l2OQmtVK28kUigMwDZX044FPGliJHEMCl2O0jbtC4/xrbe0FvbOUjjQjkgryPpVNYCsyQufkaME/wAPSvNs/hT/AK9Tmo1pqo+dabeWhkG3aOEkun2gkjH93HpjvVuGOSCOVUl5QDjjNWpbZG/doYzIuSnsKntrNAyNL049OfrXne1k047NP5WPWcJQpudklvo/wJlzFbAlDHuBzuXtxzW1YMYhxwY8qPX61gQXGy5MjAkkGNlHYHpV+C9ktWcyHLlXAB788cV3U/fXuozoTSjzSirvs/kdHb3wklkQSb3LDiXoV7/jVr7SqTSNHIABkBS3HJxXPpdC4QSKQMgZjXqDnmrpY+YCD5gwedo471s4pWvuivaRpWa69C+bv90g3gngbeMDB69KHnCRBVPDkqfl7Vny3DRovlQCTIDMB8uAR71HLIVVNk/RFdJOV65zUuSVr7ClBOpzW8y4000UKs+yUxNtb0Ge1RTzEeaGMZR1BUopwPw9artfOInIJB2jO1h1Heod8sSbXIlRiAuWOQc+1NQj9pFVqrvaFr9e3oi0Z/ORRGfMUAB03bcH1qvnfCIQ4356K27BqE+cbmPBEuxskr8o569fSidZUmDySYDK3ybui/l1p06kOblj0OWOIruHJZWatq77fqNmxbtIm9Tc5YbGXaeRnp70xXZgxjA4znpnr6UhRFyd8mSRtD9Tz2qoUMd4r+YyCPO1O6568it+VTvyvX9DmUXUirJJ+T1+7oSXBXyHu0HI3yhdvGBxiqTeYZpAjsgkzhdowWA5xU005+zkRnYGzuU9OexqjcAQzM8qI4LHaB1DHv1r18JLo9bHh4nSLdtdV/XmXIJyyZBRJH4QFfQ4pv2lCsjNsKZwv1B5qF5EhWXJQOxxhl5BDZ461Zn/ANJTyS+48sd3TrnGB61+o5TGLa507Psfn2YPmTpwa5lsn95bs9shWdXO3njac49vrVmeeMPDHOgcK6yiTnIAbvWdB/os5lfj5ceWucKAeKW2U3d4xZxskjLyD0I7V+g08PGKvfQ+DxGYTiuXl97axY8+UKgnSPeWwoX5SevNJfKPtM8gJMeVDRjuT0qvGpuJVyfnEYwNp75NXVW2eKcyPhAwAkXOcg45rv54U9UrXPDpzqVfjSTV/T5jEmZEdIE/dhCxDKMknFN+1reGZrdC8O0Ow27cDsB9akubdYnUmR8RjZ93gkirLNJNcYEgEf3BFt4IXnAPrlatSg9Ir/hyoKMviWvQguZ5YrYxuTGXUqJdvTPt+lJO/wBkWNEAADqpPripJ55rcBABAeQT97BB/wDsqjtIhI0ks5PCLvHcsGIyKIJJXkl8tyXSlC8qTfM977Fnzzc7lEgQqSvyr1O6qUaO1yZH4LrJGy+metRSWMsyeUJPLdUKk7erZH61oebbPKIzIT5hyXb+Jhn9PlqoWptqKb9OhLl7Wlyzi1JPr16jLDy2UkEJIcE/Tb/Ok8mV5SAfuBW46kdMUSq3nhvkldFUsO2TVq0iV5DbAhnLAIV6ZD5NTK71Vte5lCMGpQjGy3+ff5kX2p1ywTyjIxXPcY5BNRW9zdtDC7P+8kYIpZR8oDVKbab+0HzJGIweUPuPWiwhM94N3IDKYn9zndit1y8ui2G7Qmoq92u9v6fYjuzLIojXYJmUnC/xjHr7VLc38ckmICXA3Jlep6YNQW0ssLo6L5skisdoYdug+tTRI6rF9pUwOr8LxkgZ9KwcIxlzNXt+LNlTbg4pcq699/zLhtj5YMeDImWGegz0GfUVX8wN9njUs+FKNNt+8QDk0+YFpWTgIhU49cgDFMkOIhucF04Cr2JBFaQSlG8mTUqR+GCslp6+Y+/YIISXEp2hSQvOcD9KmtnRYZAJslHCDcvQgYH4VXYSXEAaNyk7KD5QXopwOv1Wr3kidGMkgGCT905qXGKirdCKVNynL3rvor2Vi4kkyROcByHYgphSeePwpySF2laPckgCnHZQff3rKlD+Ykdqnm7A2xt23qcgc+tTpO8Mc+cxjamQG43Z4Fc6pyjrFaHox5qiXTo+x1vhvK38CJPGXDEu/dgeQMV6/wCEmL+XKvl+WudwdTyd3TnvXimgtC9zFNLLkKwKuv8ADn/CvZPBcpj8oI8c8CsQFHy/MOhOa+WzGE5T952bPrMA3DlhFpHruj3LNNIsfK+m3qTXbWBzAvTjjA7V5/oOV2ByMbwfk9Se1dzp8yFSkcbgDO4svevjcSuV2PpKknJamhRRRXCcoUUUUAFFFFABRkdN3NFIFCknuTQAtFBO2igA+lRxlzndipKKAPx2jHztGCI3xTokL3DZJkyKdDsKsYyXljalkjnsS7qgxur52PJK3Kr/AOZ0SclF1KcXq9UgWbzrtwY0jjJqT7CXjDpFFM60j2yAgRySS7qf5pht3ij5AFNTnTtrdfka0HL4m3vd+oxJDE0eCQAtJeKI7lQoD7VqZY2yvm46U6UbdzrufArRwtPm3uOKUZe0qNvV6EHnPHcqFwEerCO6LwdiZpBKj4kjH7wml8ly5Eh4NRVvKzWncxc4zpe472bS8h1tIRBJIsch2CkyyW4feh8xakkEUSKjb1jLU+3KJJ8hGUatqCSTdhSdRxST1skxkMa7shxJuanyXLQoFP7o5pkkpeYSAOC5odXlb5suRSnzRkrKyZt7lFKEVdPX5lpJUlmMzgbFqO2UvuJ64psMIaUxs/7wU6Vnmtgoj8vDVnz8nMr37HVThHljKasweMujt8/3qsb3TjPGKYRO0RaJBOWWpHBDncHGXpxl7Rpy0M2o1pKMrtvo/IgnlbzHj8s7MVWubkD9zGZDIGq7MyfOznfVa3g+0uf3hjdTW3NGo05NtR7GE7w0jG9tb9mQfvZIxDEmwRmtizaRvMEWRGzVVdnhnaR43wTV1v3ltHuOAWrCMoRkpJWsOMFZzV79bFe8+0WrfaN+EVaw9buHhjJ2Au1b9zkWe5R+4asPVwZIgU5DivQpONSHvdWeXb2MJxSav28zhvEQl8+QABAorhtSKG5kY5icmu712ITCaMHgmuBu7Y3EhaVAjhq+lwaco8t7W/I+CzWVOknCTtezSK8SO67ATJIUpR5ot53ibzmjfJNNLCG1YKcvEasJDGsq7V8qJ4q9y8aLXK9TxKHsHQnOqneL0t1uQW8Ai2SqVVmqdrlIHkjLhUljpViPm71IkCtik8iZp5VgRpAEr0FKM1zXuckKUqtRRm7XV0/ISS5eTCu7EotTF5U8ydotpkeq9vatHDNLLuwXq8FZliaQjfF71MXTT9m7J9SJU4021a72sh0HnLepOJisfmVPETMVmjzHDI1I4e3QTjEpkFI9u5m2n9wC1CUVFQTtb8txczUVCWqdnr3HLJHmYFTGUNXJJ5HVN0TYM1E6CS1Fuyxj5qJNunWxkBzIz1mknHmb1ehhGapylCLbir/eOFtNLhmfYN9KLdpLhYY2RAjU5Eg8gSBDEaWaY8SrvcLLWNNNfAtUexTjTSUrLo9PIjtrm4mG5xvG6oEs5LndIwk3k1bkke8tJVFysUrNToYTDCweSZ0BrrVRKS0tc1pv2lTlpO9k/vZVFx5WPNjG9jU0cLGFLcv5mxqqskkbxNKDF5i1LEXureSBZXjIWtouTlG70X/DHkUqkeeanHvb1Ft5ktoxbOTLgcU6ZfMYE3DNExos7x7FZEADySQ0JI11OrgExiKtJxlztSencypxjKNp25nf/M1dOUQBEjSTcq1tm5leZY9nmjFYOiY3kiQ5katnTzGXcxlQUWvIxT9ndSV7dT7vKYuNCNNyUXdXv2N+w3uxEoYbxW3pMJghAbzC+Kx7F4y8AfBO+tyGB/NjO/elfnGOiqknyqx+lYCMqC5qT1Xft1L8M06PwkroKujzHbEZxk1BueR+EATdV+HEkQDIMgV846cVJaH13NJRcm3Z9gs5NrYLgFWq6xRLZ/KcoWeoIbcxyy7TFnzKkSIxMWcxzgvWU7Rm5SlZDw0/ZP2cXu0XrO7dmK3G0IgqW3f7NeOTu2OBsCttyCOeKgY/6W0aIEizVsv5bnEo3lQdjMKmCipNWO+tFSqJ3uk/xLCT8szkhFGFj3c4P51YtpEJUJyS3IDHt3JNV4pHTZvBwyj7i9MfhRBkxiRnCSMSBv68eldCk0+VaHLUkqlVaW3RoNNvk8sg+Ucu3y7iCPSlhnEcL5k6dH9ceoxVe4lV44skO7AZKtyCKhhv5D5iKWOCAMLyPrmtYe7Gy17kqyrqV77o2ku0AWYHGRnHCmora/H2iNEQoC3PvWc8iySZCAScbif6U22uQjvJz8j7cfSupVKS95I7ZU3Zwbsmr39TXSc7GmYYy333+vuaslml2gFTwGMZ/mKyreSN4cSgIhYlTtrRbUVcKQVAA4BcYBHqeDTdRSTs9RQUeVTnpyjldnKtjo5Uo3f8qlitGfzMkoNxK/LuP61DASQC38TEkpmTP0qXbslVY5NgHJfaeQe1UqzglF7l06kJRkmrLp8yZUkMSBHPJO4BduRUk77IIVA2FSWPvnt6VVeQ+ZujkG0MVO9Sv4YNNmLpL5efnC5/E/pWqkpNO2pzTqcluXb0vbzFkz5JUjHILDlSahuIJN+9VLptHC4x+OalW7S4+QZSVV2n3x9Khku0ON+Tt4J//XXDUi7ttFqLlUSm7pfcNeN5IcJEY+Tn5g36VT+zbWBc+Se4+7nFWJZkLJkjhckLhU9vSqd5LEfuySIRjcDnHPoa5lNa6HbGdOm9Vr/WlileQtvYqBleFJ6VmSwuXYsgTAP+10rWN1Pskcg8AbQ2Gx71jzXCTlmYgJt3e1eS5uUkjrm5x95J/wCRQmgJiEYYnOTtb2qD7Isr5MhiTgNleCB6VcukMNsj7FwoILJ159KrQXBEednU7ULdfxzXNUsou6vf7zphOnKKTj71ikoVrqH5PLKFgBt5ZT3NU7mR4TmOSNDu+bOG4PpkVdmmE2wMfnEvPrgD1qjeMoWZIsCVEJzxzj+tefaOkndPpfcwlan7knzbEkly6LmRIwGXjPt71Ml26OA8HyBRj5uTz2rLe4f5W4JK5VG+bqKcl2EcEvG7n+Beo/E1UattYOzW/Y1iqLSjrfc3FuSiErG4d2JIfGcY61atNQSKGRCRIQxG3dt5+lczBft5wBifLllLcMQAPatBNThhYRrlH2jO/CgEGuh1VN3vqdCqxnZ/1bub6S7IWSMFpQOQ3p7VGbyWNAUwNrbceqgdKopfOBsB/espA2rwAOtCTyy2zOuE3NkuG5Jpuk43T+X+fyPPrylNc19nb1LLXhkiBMcaSOwfG7sBnBzSvdvi3KkC4bhwMYXIzkVXhn2I8oLyJu3eWF9BjqajmuUkjhI/dF0TAbpn8KcZyjBLt+ZrGo6c7tW0+fkXLmZY90kZ4C8n2J6mqyebcrLJFJsCttIZThlHTFEvzpmRi5OFbZ7Cpd4/d5cphRx6nNQox5krO/dGk0525JXYi3Z2LgASNuXf7jp/u4phBgRZVKnBZXZuhxgg1Jh3AHBfLE7scEjn8qdcwGVzGD8gUAKehGK66Wjv1sY1WoWnGSUn0Xl1IJZ3Od8Ayi8uV43Z7DNU3ZpyxdxE4z5fTj1q5JKysVbOACCit1OeMVXs12vIp3ExsSgfqcj869zAU1Jq54WIk3TlzWS1evcrx/IhBxLuIXJjCuT3P0pMpBbNJ1G4FOnOBxmpXtAmNvl5kUhgi857ZHtSOBBChLiWJmRfmXbjJPrX7NlEIO0eb1PynHVp8spPdeViSa4RZCw2iNsHjHGOxz/vVYE7oJGPRGCJIO5J4/A1XgvLeeRVkQJmNiDwwY4NWHMwiaNg2do+bcMAgD/4qvufZxklCz+Z+dYiMVL2l3r+D7F2ED/SrlwAigESbj84DYOB7VTl3M0sigqGJIVenOMCpGmkMCwRn5FcYkbPC7s8j0PSiSBo3do8GYYCehPQnFVSi4xtI3aurpWv26kX2qV44gw8ycOwHTjjGasW1wQ7hEACKZAWb7oz/OnM5hRoFiiHyrhOMjPU5oec+cFIAQ5XH95Sf6Vop3lpEyjhoxk1Gb0u3chje4L3ECyec/OQuMdMjr61cHnWlyFxuiQv8/oSOaqyRokFyi/6xgnyKvTPA5q7bzRm6nJzgKoZt24LuHp9VxTb5J6IuFSMbRi2nf7+pDbTyPMpaPESsrj5umev51FGht7zzQQUt1DYPfLY4/76qaylMN+gkjzJJsD+gChz9KfBFslyHDiRFIdf5fgapVnTbjbpobTpe0m5Xun+HkRzQSRu0Qc8gKsZX0bNLa2t27tMibPLP7t1xwSeatM5a48ydD1XP9KYt2TsmbzRGcblCjjjj9ayjVclypHJOEIO13v0/XyI7smV4omkJki+YN656j8KejvNbGZEMDojFGboGJHP4VBG374FD8gJwfukkDvSpdhAs5yAFLuePpj8a6NbJRW39WM5VYuopN+nfTqTS3oV2Kk56F9vGT6VJu+1gTJgS7iAu3046/rSiNXmkIQbemPUYPNMdzE8ZjANw24+X6kisVOLaUV7xpGcpNymtP0H3LTRQuquuVCsx28jmiMHzVklKERgEP8A89MHnj1FPLi3VEL5jdDv29uael55yPGkYjl3Y+X5vmxn8qzba0j/AMAmq6SfNza20XT5ruNeeTYJkJeNkXY4XkfNwDU7q1wuVJSUBYwPXn/Co48SeXMsZG1R95eOKLZWO2MuBuByewIOQcVbcrf1f0JlCKjGVRWuL5Dvc7fLIcspzu6Aegq+gmMzBSBynHHJ5FVGaF7smIyF4wQQFPUH1NS2cPnsTbg5ZsjPUYqJOTdr6NfiawXKrRTtrt/mbehs89zB+7wiyFieGzwRivW/CreXbh2K5Rgyk+pI6V5To0c2ntOI3iilIRlO3+LPNeueCVMMSQnynRSCyn5goJzmvl8yl73kfcYPDKEaalKzauz1/RkHnqnLAfMW3V3Fk+VZMD5TwR3+vvXCeHoJ7iZCspWI4LMMKD9K7+1QCFSB1H4n618RiT6avypK1r+RYooorhOID92kX7opaKACiiigAooooAKQnAPWgk9BQ7bFJHWgBqHeOcginMCy8cGmxk7F3cPjpTyQvU4oA/HeYMJYlLl4wtT2wXypQ5+cGqljI73jBP3bpU89wJZFEeVlWvAp3ppQdvkdtGbqRlKK00JVgkRsRp5nmCp0nim3KyeWUFVsmaLHzfuqPOCRhI5IzIGq27JqOppOlVi04u0f80WFjO9WkieMMakKB5U3P5T1HDJ5kLQuAEaoIWETcYfIpXnKW1rGTnZKOnRXZPcWzG4QggEVMxVE3yyOHjpkmweXIZHINLsaNnySAGraVSMopNLS250QcpKUKaVvPqNgXzLNWY5MlXVVEhEcZ3yVWecSwnyy4GKbFcvcQuS5G5aiaknaO3YwS5Iv2m6St6FgW8LtHMpkypqO5mSGFGeD55GohmGwAxmTcKkQ7Lf7LKjAKaIe0k+Wa2f3mdam6kVqo6IdBefdZDIgjWrO53ZA3L7azUumXJES/LUvnSb4pQgyKHS1aaKp15Sjam7paP0uOhMDyK3kb2xVmWRdyxxpiQ1XR/MSSN4+A1PbzHyVIeQNTajOS0sjpqOdPrZO7TI3ZEmk3/vRinXYSaOMjPmo1RPGYPNYAvGRSTyNNMxZMFKHCWqSsYwtGm4W10+8uWsUMyxv54i3GprOOFldwC5L1TiMoJZCMuKtQfuUfMm+RxXPKm+bkv8A8MdFOo01G10/zRLfqIrQuu4uprmdUV3CO28R1t3ib8MCTg1h625iQ7pPKZa9Cn+60Z5FWpTVSUGrt6fM4bV2CblEjojtXH6pujYNPD5Cmus154GSUInkXBWuFSd55SmN6V9nl0b+9E/M86gnU953ttbsMgglfcAA2HzVsQTwp9mZFBZajspWf7T5zMqpHTYGKNuSc4zjFeq6c5y5m9jxKVZRUozvZpLQlQLK80cbfJG9SeVN5gEGDtSqymVJHTBYbadJbFip8+ME9zUUp8u7OSSlz228jQeye6uYx5amWGraQxfZhOJDJGwqoVaORVEDOfLqeOJoY2/enYpqnBVI8yav0t5nvwpqHI4tSkk00x7SI0cnkz7YglI1wbiCRUt/NGaZbwhYUTMZCio0ke5mKW4WSLFaQpPnit2jzsZSlUrLkST00XctKSLeaJE2OzVaurX90sscZLo1MiKEuIhiZTRLA8WxlchytdKcZT1dvIw+rVKNWVKqrtdS07W3lAqVYoKbbfu4pDIvlmZ6pxyyuI28ky8Ur3HmCIiAefisnTnB2Wl/+HMlipe2s/djs0ixd2xE0b/MHY1JazfaEh8ueR5KZGxnlWKRS8ueapTBYDBHbtCZUlrRx9olH7Xc9BKnhq7rUprla/MmuUV40jmLeaBT4Fkx50CvK7xU6zY3ILzbTLIKHU2ltGqxkGJKalKMmkl8znqYOVRqrHSLI7aFJLgLKgd4jVu2jjjmeRUMaLJVaO4aMyY3GPFQtO1zuKosYLVf7yct9Bczw8lBxulqXI5gHQvbP8rV0VjLtm2vv2SCsSLUP31vu+RGStS1uDnPIO6ubFRc4OKV2e7g5xrVrqScd7PudbZbFeIhsyYroLRPPhjEXmAMa5LTZBNmQEgbq6m0ci3jhMmPJavzvHwlT0a1P1bLsU4tSUU7Lp2Nm2CbEkmkOY6uAb59iiLkVQspkWQuEKptrThaNXJBB4r5ad73mttj7DDYmnWlGM3yxd/vJrOAq6qoxGGqWaE2w+UhSRUQ2p5UzmOMKKkBO/EiZBNc0o80+a6t5nc2oysrJdLdyyEVIUL5kbbT0byW3tLISCcfxY/Sq6xtJuJJwtEbsrsuxo9q5+9uPWqgnBc+jfkaXk0lKSur3v3NFXJAMbs5bnKtxUQnOAWLj5jgK3XHpVSZkQiXy443YA5OVOfes65uDMikSRZQnbHyvWpSlJppaPc55J1JxcenlY0ryUPv2ghyuVLfMc/pUSzrHIgJwd3B3dSKpXUvmRpuwC2WIfGBjiqD3brtHmR4XIGG4J/KsueonaNvmdlKnCM7wacmtb+m50HmtNLI0km/CjaX7H8KZYXZtmk3XASVnBHzdj19awWnm+zmXKxISF78n61HbaphwuwSEscx/dPHuamDmm07fIr2DqRTasl3OzS8iOMSeZIx4O5vX3FWZrlYX+zxoCWUMT3wep54ri4dWdJP3kRROgHmK2P1qSHWcQuskjxsjfLnCocdu9ehSqcu7v8AkE6dRR5W7xR2TXMSLEnmuh3AfeMZI9uKmS+LykGQ+UBx+861w/8AbDFiTKN5bIIb7tLLreyQfvQ3AIU9/epni3zbKy2sT7Ka96Nm/NX+Z2sU4kmlw5Q9ThjlT9KZJqsRSOL7R58m4hz3GPWuI/4SMvdybVCDPIHyk8fjTIdfLxLhR8rkbd3XHvQsVtFs3qU9oySTdlps+p276klvMvlcSKwDDuQe9Rvfb3kLEg8lR97J9wK4j+25LmaYGVI3VR+H1qrNrhhbEnyFsFpI2756VjWrppOL1OqhRSvHmXL5ncvqQjRWuOuMhfL4P51TbU4yx8skSMB8rsM59sVyB8RiTJhlLkAEqW3VTu9XKzMoKvJgMOuRn6VzVKseZXlb+tiFHmr+7Z7emnb1Oxk1F0aU8k7dqgdhWal95sfloMOV5+bdwa5eHV0SYh7iKJ8YO75T9eajtdbS1uQEkEsbYUN94g981zSq88m4pW8juhGo+ZSWt7nWzTxsEwCQMDcG6nHamSyp5AQnKDBUBtpJH+FcoNWTcyNKI0B5EvU/Snf20qhFhyItzYz82D9a4a0pXu/+CVLnc+aK97SxsSXcY2gl97E5O706VF8s+2Ty/n4xiU8+uQKxrjUWSLcWRiSQQnUkdKrzX7KiAkglgrbfl61z2qYhtRV0jFe0dSSmumpqXc32bYC6xAsCSW6D2qnu/wBFSTeuwt02jkY4rIaUy3JPmPhCVAfDZ5ovmku28tEyYv8Aa2kfQUnS/dclk13ZsqfO+z/T0NKG4RXzGTHBuU8Ltyw9896uRXYllVFTCA8j1Ga57z/MEb9IuMxHrkfh8xNW0iPDpLJb8k4eMLxXJTUlrPT52H/Dad015HSi9EKAk7zzsH1xzirzzi6TbGcHPARdoHPfNc2l48kwIkCBUAPTt3rQsL8XMrOwHlKxCy9xj2r0ovnhZPpprcuVNyb9mlbz7GyjbIVTJ8vywD83GAeammQyQxYGfKwVK/XFUrKd5rZip3uCMDsR2q1tmxHIDFGikoNueKbtKMUt1b/hjGjTlV5tfP7tC/5JuXWJR86kbhu65B5p6WwVAAiSHoZEzkY6mqlskrXDjO/dGG3c44PFW7YSwIiGXbIcqR+Gf1rWNXmqpLRIupTnSS1Sa79eyJHgSJHRSZCW3qO4H1qQwnzstHJs2hfMZeBjoeDR5TEZchhtDF3XbgUssSKV2kBNpcEfN1PT6VUI89R8pwUHGtUjzJdtSlKkabZ3fBiVifTI9KYjCRA6RgBWO/bjI4zVmVleNHZdhLsqp90gEdapL5nzLGMiTkgt0A49K+nwFDmsk9dDy8yqNOVKSslf8SO2tftEIR+7bhJu6Z5ANNmwIhEAdm1hs3HggHnmmuwxtmkXzEf5Q/YAcdMU4MFmE77fKYZLbSoJzgZ5r9gyilJRV1qfkebYiKpOy2e/S3Umji3MkcgwhyCnrjmjT/K1JY5HeRJFBeRT8vU44qtLbzJiUY3oWkB7FyM/lUstuHjiUHypIVIJVe7OMV9xCKUEm9T4NuUpc1rp6pdC8Zgl4v2gNEgYBdsnctzmmm4g86OHmbeT8ytz/wDrFU4rgtNJcEgeYMvHxgHkd6ZcwrbO5g4IbzF3N2z/ADojFqbi3qYV8VXSvSirXV9LPzsWYd3nAjfks4X1wP8AGrl0qGFElBlIMiHa205GCKyJoWg1ACXeTv8AmG44AxV8hfsVyyAJIW3FeeMnaa6pRTlGSehOEnZSb3bb9PIk2LDcxQRx4MiErmTpsII/PdTI5BC7iGQSLKxUBe205qRLiSNzMEPlKuCN33iTioZIQs032UeWVYIRu3bgf8Kd5STUkU6kab52tZdCX7SLGKV28zMRXzB6gnFTSeT9vkiA/dwOTjb/AAnn9KrRtHOLgzniYJwvyn5RmrMKmeYzKmE3BS46yYXkc1k+SDUram0JTq2v3sSXAkby5BIBsCke+BUdxE0GnszuQEZid+M4DcdO1V3zn965TbkEdgAoxnHrU6yBHjDfOiIxk/iHJz/OttY2kkn6GfI6s5U5PlTW/X1H2aI3mRRkRXaN829twBPPH4VDZKs8KzGMiNo2wnoxbAFT37JNskA4Tc0YRdr4Dc5quZIZrTmMtGFKIPqe/vVKo5Wfc85R+rVeSUl5aav/AIHc0L1BA4CkYQspcfNxkCiK2e3QswKYUHzG6g4NUkEMdvvCbLlR8pGcd+tWlkkuVYmN8AEkrJtycf1rnlGVONvxPVpLmn70k35dP+ATZDuuN+xgNx7AYzg1GjxQSK5c+YSCCrFc5GKZhpDJFJgpLI6O7fNnCDHp0qvB5kVsCHOdpOePlC5/nRTipU72287fMWJSU0o2t+TNO3nfybhpR8gXCKe59qjcJDKhJk35G+TtyOKUXiNOYSPulW8wtwcJniniUQoXd/vIpHzbjuI/pWE290tyJLnpOE5Jyjr/AF5WJbWZJXkZTtCbmPzHqakUGxkZF++qkHZnqe2KS2UyxTKpIPBPpx1waarzRswBeOUth5Dj5mxxVRmpXjFf53OulSlKmndWe1tjpNBuQkrm68uPcMLnqMCvXPB8iCG3WSQfZyBuPcY/WvG9EkMEziNPPKqHk3sF2/Q/xZr1vwlG9tHIPMR03O2w9cH3r5bMqV9z7PLZuUYOpZrVedj2Xw8uZE+/GhQEASdMHiu/s2zCgyT8oyfevPPDtz+5jJOZCoG0fMAB/Wu8025SWIKqlSBzkelfD4lWkz3qidrl+iiiuI5QooooAKKKRie3WgBWO1c/ypCdq5wfpTd+446GnbqABSWUE8GlpM4wCRS0AM2DduJOaG56YyP71KV6deKRY9pLZ5J5HagbPx1jQ/NNLgEir7TI7DdGmzbVFLXFsWd8EPVxHSTy3RDJla8CrF89tH6HZSlVnHRJW106i+Z5xj46VM/mWyJi2MZDVTdz5e9dwRXqyskTiObzD5bGt3Jwglo097HfS56lNSi9X+Fiy93wWKcmobXKxDzf3hFPmuIZ5C9vBwtEKmTKx5pOLlFSimn5kyhO8bpNPv1EZ98uN5KMKmiRiwV5A6BageWN22T8vGKfYFYZldsoQKipC/w6sinNUG1Ujp19CwHit4jEMjNVITtGwQSOTQbiKV5IQQNxqSyDwoI/4wKzg6kE3fqedKtLE1FG1orRDUgVg7FJYjsqzdsvlAjdsQUxpodrFvMLpTrhf3yssqpE7VarObcos7pSnJ8vKk+jfkDKZUDIh2MKlhjjTG5M4qk0670RsjNaFzl/LVQ521u5OpGKuZRoRlKU2nzLt3B9qkmPrimxJESWXvT7YoqySDzo+ajwJnw0pQ7qzjCST5mb3lTj+8Sv2Yrj975RQlNtVFyxk2rKzsKmlYl/JOAQ1DqqRiMO6PtpWc9G2vQhNqCd7r/gkVpJJEeFOwCtF12wxmLcDvqC0aKGNV8wGRa0I5AjBiRIjVNCU/attk8iVNuMrt3bK98rhCXBQsawtRX7RMwOXLNW5MqyRKDkkNXPX6m3lAaUu6tXdytSaaPHrJwtUS5uU4PXJld5ACIJErjLxVlk2QqUIeut1y3+0R7nfDla5W6tlguRJKHZGNfWYBqFuVu76HwOY1ITbm48t1o/Uqx3JnEzSQRox9KnYeUicMrCoIrBWVpBnZFSTyRTEAtKHYelezJSnyrm5T5idCUm5eV2EDbXCqSAatqk7SmE2uSxqKGKGberZJ3VpQ8xqpTzDG9bK0btR3/ImlGE7yneyJH1KAAK0eSrVBHObe0kby5VMa9qcLTkySvmVmqeK1jUBHRWOazn7OCSin8z0a1atBRq2SjZ7dnoJeOg8sByGVKdYwCWUOhzlakmt45bMNCWEDVDbQxxKXPmRxvHWzU6cea+hhKk3NVE9kn6PcuIkZJjmjfbDUjE+cywDeEWoGsreCVMDzkIqfAhvAiRB/lrK+13uj061TESkqvInJpXfqNmlkspF3R7lMlCSi3wr797JSzWvlROFk5mekGLSJZQG8tErpk06fNF3uc84VoVeflitL2fdk1+EhtDJAhjnklqtGdob+MhetW0SJA0qvzimOkUSQrJ/o7iuSjNxVpO5y18vqYmEZWSa3ZWWMWreY65dRVme8Eun20yoCKhktbdCJcER76tRqlmkMBIESRV289nGTV+xWEo1uSVOUrJaX82QAR3MCxum16UTRtJcRCJn8t6iSOAhJXK5DUiQQKWWIspaStWozspX/rU2msRBOEXFvTXvsWLMKWKgmJ91bZjVXdkRTiubj08XcrMrF/nrpNNtpLe4EQAwI6wrxcH7sjpyvBzpOXtYaN3udFpvlRuYQ48tWrorMjdhXbANcrYNubzDGS4FdNZMNiMCmMV8DmClzuSP07A1oqyaSS29Oh0Fnsk2ssbSHbWnBELXDBxszWHBMJEdUDRhTWtDN5UIC7Sgavi6sZuV7adj7ihTlNWlFNLsWlznzPLJctT1n84s2wgVFCI3uNpQnNTRxwRRBZAoxXLNprlsb06MpVVFO6jqvO5IsTR7AEwJGo4t4VXEhMZGc45p+U8pWaRABTNm6UjKuGYY+Yc/jUuooOMWrJHY4Qbana/mKkolmCAkDGXRuxxWbPJnewjGR8obbyKvvl4XkIwABnHt71QmH71ZB5kmQOF6AfWolzO8L2OylKytZtpdOnnco6reKm0H7xXBPHOfQYqi6IqArGxIYgjufyq8LcmUzyEAsDheWHtVQQyRNMD5vmEZBbLH9K4IxlTumrnRRjCnK3Le+pnQkoJd0TB3OQCpwoz70qTO8xUgjByAzbcfzrRWEtGvmGQ+UPmBU8/nVX7M7zHgxg4YHdwfwNVCTk7MKvtK8ZRSs4+diq8ow7PFHI4IIAUMOPeoH1V5l2iNo5SN2EZcc9OKnmtxFvE0n3GAGO/FU3hLZBQDevA9CKf720uRXSNqN61NO9miFb15AB5ZM4Y4LNy3r7U5bpHkAeKbIBzuYNkinNZzzRBSOEckoPQVNHbIgVlQIM/NE3y49Pdq6KOHlOHNPcdqlPWyd/Oz+ZFFqc28JL+4j5BPHPHHIqKS4eRYwiSptIyOxGOoxWoulQuuIz5qZBKn+lRvYwQMFeSVIw2cluM+nNJYWcJc173LjRfIkn7z62ulbp6mQ+oqFDHePmOBuGWx2NVGu3MgUgh2JJX6dK1joiQyM0XmjksvlyDHNV57P7PcxykFCTjDNuzXPPCyqVOaJclJS5U1dWehlzXbyySBUICKMBOvPvVQ6nN5UBBkEm4KEduDj6VoTaYRAGCRiSTO7c3TFVEgURAgKMNkDcMZ96bwlpRurobmo2lZavdkNzeu37x4m+XG4Bf05pd4SZWeP8AdFBtjaT17Y9akishvkaSd0RskqG4H0zUT2xRIo0lDx4LbpX59jXKqMYSd1r62MqkqvP8Wj/HyIBfCCbHlSE5OMMG4z7mlttS86aZ0MiOGGY/4FIqEWS7XZ3KBCRvb5QQO/NRpZCNHOx/LZskj5c9s/5Fc9VTcVF7ndTozhLRP0buXFuZbi2zFBkFtxcN0GPWrSbHjjK/uzk5B+Y8DvWbd2OEWVJ5TuACRq20E471ahjWRVWSNzIc5ROuCKxcatKVoytF/ma1lJKXK120JliE9w6Y2QbwR820D6VLYAB22ZA3MCSp6Y9anW2e5ijgiTysjI3fLnAps8JQQEmUiSTbjzDxj0olGfKmn69jz1Tq1bpWv01aYgtpHs9oH3AMMGC8j696k8t/KQzBzkBcbvQ8VZaIDJ/eFlwh9M+tOey3QkiX58A966Iz50/dvfqS41GnGKv/AFqLbL9nDCVBIcjHTD8dCR93Fatg4WV8x/ezuVG3Yz0xVW0gVbNIo0/e7zu3LyMLzVu3jEAkVpSNjkAfQ9KanGMFyxOqVKcY8ybSVnbz2NO2KRR4QMQoGA3XBH86n2O0bosn7gyAlu+QOaptbLs8xCscmAgJUtn6YrRdUXT5UzsMg3e5JoouXMprZmeGlNVNVaL3LNq/niMOGxk4Zc9Aa1IQxjQkNnaB8y+/JqjDCwX90SgGWyvzDjoKu+WIUSNlLlmDbN3P/wCqrqxcptwRpWpyrRk7X7fMe/8ABMXDxoBgjoVqBXLrKiod6kbdq/w5qfzYvK8lkEYVAMhaZLHCWWWFw5GB8vbA7+1duHglJQatc89e5zKKXMtr+X6lKRZXPMUhOM+YagnaaFnEabHUEEoy9cfyp8xxHNETIfMBUlF3DGeMA1FIBPcSQ4cyNu3M0e3bgccV9rlVFwmk1pdfcfI46u+ZyX33vqRQxu1y0zbp3ZUK/KMcZzUDiC4tJCXOwbFWILtIJJwfpVuS52XMe4bXGQAf4MLjt61UiJyZoo/kjMY+fPIzjj6V+yYGPKtFY/I84c5rkWt7u36lqOeVYUUpi3JHB7YU0oniNv5h3mNShUp3PcVVxG8cNvGDlVxGP7+OD/u4qSCO3guTIA7owPy7tpRz3x3zXuKl7rSerPh1XqupGCvaPckgnVk8vo6qHG5Rz14pVDpO8zxFJ1+6yY+TAwfrmnGLylMWTvPmYJxyOMUlysttF1OBJtYD5uMZz+NXzOMnFbnRJ1JRjJ6OLuu1/ND5p45JszRmIyFiS3zEYbFPh/0iyZN58vacyHqSTxS3MERiCucW+CJFK/eJYYOfY097rYk4BUvgZ29gG6CumFWUILQ6rJSak/etd9rjo5/s1ttSJjcSKSq+pzjr6VWBdDEWgZCigNGjcli3arc0eJDsl8iKBAudu7J3Aj86rvhLiFJPky24YzgkHipp3qTbauZ8kuVNq7drbadb6ElsyrOnBiDRqQHw2QM5HHepVuDe3iLEhjjEQQN90ByeuPpVSHNuLqyxiS3ZI/O3feyece9WtyDyifMj4LDf2O7H60VqVpJpFYaFWdKUpa6v18kI18YZpgsZxwH29hjFPeRbYoDHsiwSfwpx8p7hHFwfMVZGJ8vqSP6bakIFyys0bk4AHzcckZP5UkpRavshRw9WUVzy6/h2INPJmWGFidjyMpPrgE4qzti+0IGHlFVYuu7jOM9ajNxHlGA8uWNiV9DxgfiRUkdvEIpRLkAMGDq3XK5PFRUXLNtaI7WqckvdWie1unqNEEbMA/7t1YCRS3O096aftccRjEZfELDPHLBuCKkR5bmeVhF5I2j51b72B0qs6pC8j48skk+Vu64wevtWsZc/uStfTcmjFKMk1yu179f6Zd2RTB2UkJtJKMv+rYnk/j0ohtSz25kChC4L5xyD2+lJDagedn55GJBBbghW/wDsqiSSMkuUygGCjfKcj9azd5XUUZTpKfxKz2FCRQxtbfOR5hPOOCR6+gqe2Rykih+UJhPRskgEYqPykuvMjeQuMjn7u4Dk/pUtm7xwjJwCSwP95iP6VbT5HKL2t/w5zRwck15v5kmRkr5ZQKxUozdQe/1q7HO/3EBGM7U4xz3NQozQukSAHJO76miOcuwVbbkOEY+Z6rmudxcm2lc9GrCph0rPQ3NClAui4+c4BxxjNeueEHeCAORkK8hY+oJ9K8l0qTz7iLa8kYZgyiPGBjGM5r1bwvEkzx24/fxNM6MV++OOtfMZjbax9RlkJNRu9/8Ahz2Lw2sVmgBSVz94yDGCT/hXoNj88KuAACMj1rzrwwpiZoWeRlVN3z+uf5V6Bprb4iSeVO3HYfSvh8QrdT6urBxpq97+ZfooorhOIKKKQEnOeMHigBaTA35zzilooATv/WlpM7eKWgBAv97GR0oxnvRgjJzzTVbJ75oGh9BO0E+lHO4UdFoEfjTEZWmeBQVMgrWR3sCAyJ1qo32lG2sMFamRRskLPiQ147ptwTauaYe+DhGUE7vRehddo/OfycONtOSAOzMZCY8VSeJLeHJwDI1OhGxW85C77aIUZJOaafTU9ulVVGm4zSSfXzHzKsgQx4MmalicowjSMkhqE2zjCw42CpVKNhC5jdTSlJOLbTfoc8bzu5qy/QimhTzSZYwENW0XMOUCkA1UeNJ2AEocipVzbQu3bNY+zk7OOljhpvlr+zmm46ajkhS83bgofbUryxWgjO/zJ81EI/IXI8xI2pskVtsiTzyWBpuhKS95tryPTlQp0ZO0ld9WPimkLEmDzA1MuLh0nwbeApG1JbL5kxiVOSKR28mYgjzH20KjGlI5alOVT3YX3T1LMqyO/URulT73ltiWiEeTVUPuuPLEnmFaGiNwjOHV9rVp+73i9jWVk26avIsJCSkCeZvApJY0uHkZ8AAUkaKsSOA0ZBqaXzUAlYO8WauMnyu4mlV5eZq63sRJIcEvk8VXcl0NumIztqW7dEIk/eE4qq8jxKGdxmMVlHnlUUmrLYzrUYxh7r0ROkB2YAHBrRt2ndGBdRtrPjimTbGzyuXrUkklhSJN7oc0av3Yu2plSp+yi5Sjr+liu8YQM4fEbCub14kupIwheupl2ywzIQyYaua1nKqEkQyRYrtw65qqTZnXcKcXGyT8zgfEnLfL5TjdXJXMZjQox2xM9dTrCrGWKW8pFcYbOW9vnRomkjjavtMvouLVRWSXc/JsxoSlNKXfRepJaHyvJiZGjkL1PIH27sbsJVRfkeSCWAwbhUjQRW1oVVsAHivRxFK81UjLTc8+pRjSptqV02hTAkSKXZSXNTKJIJRGEjOaYk6QxokZIVRirEdvMtuCSQgFS6vtIpNs5Z1LOUeWyV1oTR2372ORkRsGpkie4cq/l27iqUenrcHzxC+V7VfikgSCOMF47kLWk7K0Nbm+FpUqtGSm3ZP7x09sivEouI/MBq1cq3nKgIuAlURGLqRI5P3c4q79hSZR+8xBJVuTSUZMuUZuLVNLldnfyKlwrW0Tq7hMVYS3JhkOziNaiFxbzQXAiLopapLt2tSiHzTE4rb2Sajd6mqTh+85lJR7Ed1L/q1jAEZSrkcUDwzbpW4kqC2gEy3OECRlakSKGeaNHQnmiahJ8kJbGMKlWs5VoJNOys+7GeajXUgZ2nKCpr4h3815XdI6BZiMSrC58qQ0TL5IVD5jjdUx5U049DtlTl7D/aFypvp36FS0tnCNNF8ke6rV5sWzlIMmZTVJbgWCSwJG8DyU65k+1rHG0TW6E10KnOc+dfCeTzujTavf/MIZBZTQgoNiDFTX9x58xGETmoJLd5/kEcixx06IC5YxyKhkIrokk5qbexFKM6lKUZq0pNWfoFrFuvCqmJTGa2LO5ma7LkoBVGGNBmNPnjR6bCmwokErpLXJNc7bbaR7mBdVKMJNX1+9HX6cPNuEEiBCTXQQI0bASRoMGuXhuVuJEbISRErdsyZI0eNCZGr5XFU1zX6H3uGnGEIxa1vozq7G4fabeKPHmtWtAxWVUD5CJXPWF2vyyEH5a2LWcJGA8Uh2mvjMRQlFttaH3mFxUqSfNKyauzYWN8s8gBnJqa3BZCJPmAFUbXzGcO0gEharE7Cd3VeQorxOvLJarY9qEnKKqJWtsXZcrlmQPio7q4iim/d4iRU6hTwfqKZIQ7WiknC0+WORsFUwoYDAXqK5XD3k2jWVOE6TqLWQXI84Mba7wknPlhdwqD7PLIQjFA/3iO2BUlxETEuz5CRn7u49elDrJFx86SH5SF7k9DxmlKEuVXa+e5tT9xWldNL5P180VfspfJTynD/KYx8w3VFb6eNxM8fkSBfvhtoY1aSNrfYGQg7gBlu9W5QVmCmLfuAx7GiMbJu/UqMvZt1ZvTp2fmZr2MM1sCD8+Tukf5sHP1qq9n5P7k27HOAJZVHNbLR7Jt5HLZBRcMBj6U9bZUm378455Xcee2aiNO7s/UpVpVoc8dOxz9zZh5olVDKSSBhRUD6WUmcvGAGOW+XdyK6iaDbtKxEEN8uxQ2M/WntbCJGZkPmYJL+n1ropwjG173OmMeV3ltovVvocxb2HnROkKAuzbyD0x6VLBbStlo02A4Vo2U8Y9CeK25IRbW8Yc4G7JdcYqLysQsiiPsU2sG/WvSh7JpuwNxk+S+qMmKwJkB2AOhyFPy/jmk/s7fdLuwHGWI8sMK2yUkwr5zgqSrDg+lV1tvLZZcEAAjHc110vZuXNLRD56ko8kXsjEfTJJJiSV8ocIdp7/Wq02kuJUQjCtxy24g/hXRTRhC6omC6glfvYx9KidthAkx8ykHr3q50oJcy1T6dSKc3dTv8AI5eSzAyJRkr8pCqOfes+50o7wTtjwTg7R0+ldTNBbwFXgQADO4s258/WqV05YEFOpGM+lctV0+VSa2NKko6Nr3n0vdHOjShclVOPLfv94k+v+zVGbTgkka43xEbQjLuPHrW5JEgmVxgAsMsG5JptyjTuZQcEcY7kYrwakYzvUvobUebWVTZ/n3ucrNA72xm35kUfdOMEelPhtQ4mcApnHH0rZS3ADNF86YIw3UqOuKnFs1sg2xoUKnyz6A881w1J0ZNpJ+q2Xmd6U5WV015OxkDTAjSbiHQLlQqlsEf1p0NoUV5F5kXG0zLt4J7d607azYOJhIHjIZX8pu5H1qVdNEr5k4c4wztzyOACK8upCT5eVttd/wADnqxnJtRSSXb8il5TW7+bIYw5bKycttJ9jVqG3coDuMmGDZ7/AP6qumAs5WZMkMAdvzcEcZpLe3htYZAOZAArA4+XB6VhTnJpxk9DfDRbjqt+hWktlUqGAQbSfl96dNbAImJCAQEQp1Yj1q55R2b8NGrOVC8c4H8qQRIsYQZdCmc/TrXRySjZN+727nVChGLtNu+u39diP+z/ANzHI2Ii4ImG7kcY4IqxawP5wiWTIbJCNhh+vOalhVvLG6V4IgOVZRwPrUlowUM5Ty8Z2hug545qrTUHfV6W9P8AM4I15QmoNXXT/MIbcL5cax5xIOinnnGauRqHZIxzJAwRt2MHk+tVoSwaNiMlGC8einNXWsws8kikt52JSvmbdpGT6Guuk7tQejKqUJuf7u3N5uyLEORuXeURsn73cnitXzHkYp5mHVh0UdPeseOTyUAkBkIx8qff475q3BMLW4kXmQeXkb155rSdP3tNzSU400nK9vLp3RPc2373ex2YXaHK8HnPaqocwM7CXKFSWAX5M55pJi8nmRmTDquFX7pOB2qpO5QtvhMbkHaG717GEp1KnxWvpsfMYuFOivaRla/5f5jjCXbegPXLBW42j096ZLKYVwvIZdmfukj/ABpJZB5ok82TDn/Vrnn86jSQpIRGMHksj9s9Pxr9Oy3C35ebofDZjiKENIN/J3u+wl1NDB+7OQArKwOM8dD+dS20X7l4UIfG0Drjhuahfa1tNGMmVmYHKjIP1ptu/nYEAIj34V264Jyx+gr9Gw1Jwp2baPzbF4mEqi95OW2m9hLy3/eWsgIMceVKj0JqxIkDnzJOTvG0be5Hy/rULyI6FTGZESQupRd23IA61JH528BXyRtj8raPlcMSPzr1ouXs79j5qfu1Lpbf1axM6J9rw5zGzMWy3AOeQKgEG/TZJmf55XkZduW5R9nb1FWLpxe3gVSdincx7A//AF6Ej89C0R8p/nKHnAGeR+NTCfVqzOxRhUTi7X7db92Wpygtnmj5DPwH7HeM/lVaGJ5YWt2Ac+arjCBRtIJPPXrU88Zs41BjIQLjb9777DJ+uKoxzvD5kcQKSIgXLe3b8mqop1E0ndGdWmozi6idkt1+XoW0kn3vFn5CIwH9+9QeWXEKvjCLjcOvPHHParHnKICHjMUiKp5k4yeP0qt54QKsA80RqWcjqD0/KumNSUW4R0f9ahKlThpdu+um/wBxfun3LuXMkvDKOOSF6k+1SLZG5EazSAy4UnHy4wefxqn9haaA2sjhPlIErfKME5P6Ufaz5hJTnJKhW3bs4OeQK5+WcbcruU6ipwjdNenV9h0MAaHdv2JGwjXLHJI7n/vqo2UwyCMERxbAy/KWyAamR/tiSRgtGUUiQOvAz0fNWvs8L3NkY5VEcKlXG7jaAQOvvXRGryp87OafNXkowja3nZ+oyBWndoph5saDLyH+HI4qBVRJdkUSHcxyu7jBFWAqQBYmG9EyJCi7cnaCM+1SRnZNCjYSPaQX9fmzionrNST0O+vRpqMYJ+918n2uNDb3uVUBHhZShH+1wabCiMJhJiRyAQi9ckVKrFbZZUjZ/MH9084OOT/wLNLPG9tOUCAvGIxjjqByKzpJNyjciTcIK630+Q0f6SjR7+NxcfL97p/KlitjBeAyADYpkAf5uOetMgieGN8RkmQkghuRg8CrcJG52Mnnlw0eG6gj/GnCagmovQqE+e/O/ei9vIYyJf8AykCK4ypBToeOn5Va05U2lQuwMwBz67scVV8gw4hJP2h2T+HrjHSrCObCK3xnezsCD6HJGfesq0mqaUWdFOMablzq9/Np+mpat4xeebH5uZAodTxnJOaIbbdkpvii3qELqep4JqmzF5gyDyg/zk+wA4q4BL8kyyHLBpdu7uGOMVnqlpvoaSSnG0YOzW97mrYBHmRI3McrARKnqRXrvg+NEnjMEnAcqyN2Pc/ia8j02J2vwYkaSVcMPm9+DXrfhSQvMscsQeV8uAzDGSfavn8ytZcnzPpcrh7NptHsGgAwqNzbQVxl+9eg6eweHIC8cZWvOvDjKVEJcghgeSFAOOgr0DTZF2FEB45J7H8a+IxkbPbU+urvmpxb3NCiiivMPOCiiigAooooAKKRhuxg4pjBgd2T16UASUhIBHuetKDnmigApMnqcAUMSD7UKDyD60Afj853KRsXGarTb0x5TjYxp6p5OAspAK1N5Z2qx/cODXh052pxi9kjrrwu1KMWkrXTLBmSQ/c2LTZrdRKryHMbLVVLcCckIXxVuTLbZpJEQhqJc8XFQen6FKcpRjGcW0n0E2fIQjyBMVI6F2EucIBTbsfaHSTJRytENtGrjyz5pzW/NGDbTsdTlLlSnG8W9yYxFU8sIlTW/wAh2l+pqo7RiYK8u85qcLF5RfLPiodSnLVNp+RnGvCdTRK17a+RKxeGCdpAajk897RCqB33UiW6JGqxbwA1OlZ3RFBd0K1jOahokzqdWnFpcjs77dwSR4QhZCTupruPtIiXYHNOjGzcqJiSoUtvInBfyzGorWULpSTVuzMKtVqHNHd/gWZl8iQEEoSKlG9UYlGGahheOKaXz3Q1JHLG6eZy6Vi+WOqV2txYe05SdSVu1gnR42dyXAZaljuwm+BYx5irVS2mifzDGSSKbCrWpJTEjyGlZcmoq1Z4eSkorlloyxPD50LTopQBqgh8mSKQCUySLSTZdFC5E4NMtom8lA5P2lTSs5xttbr5EVJymvhuu/n0NC2Uu+8gIcVJtaOLDIXJeqcEJaJWkB4atS0bZCiuYt+a0VFUo89722JT54cs01dW+XUivpP3DOUdH3VymuSbSSBmuo1QLC4OMgCuX1KCO6kDu4lK114aLT55I4Zpyi7K7/NHF6kr2lhIkiDLS1w90JgG38wpXb6tPJKvkyR78Vyd1aeaBG4fMZr6XL52qck9tz8+zZRbVVxdtrIq3iCGRYgyhN1OK/I8qyZBqKOVZpni+ZlFSWcyNcbIlYZWvopyk1eKbR88pRqt0qUbJ236D7YSE7Ut2i7ZqwR5cb5J8kLVeKHySWby3izVzzNybSGcTx5p0rT15bLc5sXaMUlu7X+Wg+EBH8h87y1EKuttLLGSI99SPG8uxNv2jZ1qykBaNEi2xoprZ1acWpSdu5lSjeToxTd7tDbaG4a6VUCbUFSXUkvlOEKrGBU7Sxaav715FnKVUt4kv7hrlIw/ltSjyVJczWnc7J4WpSfJTld2d15D4VkLsIhttttWnuktiVYM4jFRXpt2khhhOX30pVLoeXkiQGsvaK92tEejRlTw3uKzSW/nbUW4sylm0kJOwCmpDcERStLskJp2p2S3LAxxx7M0TR28y+QC/wBoVaHWikmlZt/gVOnSnaUWk7KyXVstJcP5iMImjkxVPVrgxWUyEuI5motUjMbxSloJA1Qz28UyRJJJwgrSjGCl7r1ubYqd6MKaTdk7jpHNveeUYxGNtSi0MyPcSusgjWq1+yXjQD5kijNJHb4jYbS0YFdTXO4qL1PHSlGTp8t09blpZYnvlIDcrSyslvNhTHEWNZ7RRr5LEFe9TzFFkiEYWe4olT5fR/oa0cX7RKjKKUovdliG3MVzEHLI0q1OkscEimF9hK1BA0aPO7gyXUTVXbzWkW1ERIU4qablN+znbXsb4uFahT56KV7tNrsb9i0rsnmGInNdDZ3BgKAETxxmuJgjBcGb96610mk3fmJEkkh8pq87F4eMY2vc9jKcd7saVRa6/Kx1sV4IsNJtAdq2IJt7IygyOK4+2kjlWLEgkKtW9azJb7GdOSa+OxsFHS/T/gH6LhsXRrQU6kW7aKx1eVdQcZ3CrKXTxYWGZCFFYNpciROW8tFarttIV+YR/IjV8XKEoSta6PsIVI1qUYQ3t+Bs7y7CRthdTT5p0E2XSQPtBO31z2zWeLg+W7MDgU6NSVVABJvcASD1PWs6bTXNNaI7aV+RQWr7dvMvR3JQhAJE4PMi7Rj8M06K3jWZ/L6xgH5c8k+4qIxRncony/KnOeMHHamkIj7iRJIjYyvXFcrqRlNxasjZpw96Suty6hfyd5ZkRVJZx9e2eackh3yTJIcI3O/NRxKXMixDy85XLMFAz6A1aieNYJFE7As37z5fvcYx6Vcra32FCCrS5qj06L80SlREVkjyd7Agr2/OmfaHDxJI5di/92o0UxoJwCiE7cK3A+vNSI/lyqVyTjAP3uaiM4wlom7djSEZQ1SsvwHLMqTfMG38j5+3sKLiDIJJCDncPvE1G7n7r7s53HquOaUpJlmZJfMAJA8w1opNpy6M7k6nM6aV9L+RAsbpjBMkeTkemfUVHdHyAxHloTkEjC8E8U9y5LeeDyBgytx9KgaBH375RsP3l3dx71zzqSp3ktv61OWFRxlqtvvIlQNgd3YMc9OBVa6uXjKpMIyVUEBfTPPXiql3EkhWNkzGQWBEm7+dROiwqYlyQR8wdtp/Cs5YupGKsz0MPSk3Oc1o9VrZjmumaQuhztUry3GCe1VZtZlLxQ+YUIUllVi2MfUf1qpdhrjEaoTFwMn5uPrWe4a3upB5fmEKBlW6j2prMm5KL/rzKoUm5cso3fQ0Fu4oSzPOY5OSx2lgc/pWdDqT+crMY3jYk7/vPk1W8vy87eHySdzH5R71TRRtZwhGefn7ntispYv2l4KWv6Gk6NSaUJpOzto7M1ftzcnmRGPyHhRwfelZyZQrxyEoCQPU+v4VVhiuJY2ZUKSbSrBuhHt71dto1hTgSRBmwwLbsHHXmvPVeLTV2vU9BzUaUo8q0fT8iukK3Eu4AgnkAsVGM/1q/wCVsh3KQBjBVWLDj0p01nDFDuMkgwAAwxjp3qSCG28hTkyYYkFMZ+lTC1NKnJXvrvYv93OMZLTT8SGHfMV+QkAfMFXcF4+nWnMDH5YcCMYAUltpJxipyu3BbEDggkfd4P8AWn33lNiVeoGwOuckjv8A7NTLlSs7mMLwja2svzK6LscRiTYQwy7t1I9Ka9mA8kbESiR9xbb2B4p77HWFZC4LtvRuwIGOajdvJdQImO0YPzDqRng1h7G8VKPXXzHZ1IqWia6LoWUQCOSPDJhi5Eq7QD2waSOaL7KScu8meBjIz6UkknnRW8hd4zkAdcAHqMetNWNBjy0GwkHB+bvVKV5csvOxzxpzjK6u+13cbOQ5KJHPsGTnaV+Y4AzntV18bYVP/PT95u+YcCqk2fLiUSEIAd0m44IPpUluBLK21zIhIc++fyq370IyTs1+ISjeaurS9b38y03724KpGIiGUMO3I5P40QAP5ZTJeMjczN1AGOPaqtuw+05XAOF529qfFclLFiI5Qixgfd4HJrWnVU4Jxet9TFVKlNSkt3Y0YTHIzBZARtIPzFsDOTSmYJJhCI5/9WCM8DtVKSaOS2KxIxdiynPUgr1+lQ3CKP3YcPMAMA9Rn0r0adTnlyvdEyqyqQcZrTta2vc0ZGLM0mUEgUgybeTgf0qMsJFa3ZC8hcHDMeQPeqbuqeTbsC+FYE9sHnkcc1EzKrCNTIXkIKhfQHmv0DKcNKdrLVHwWbYxQajy+8vyLyrslWORDOMEYC8RY/xpY2kTBXlww/dd8D0qlGz+a6CQ74y5A3bQRnip22QzPHIcyWzMWfbwMnjFfq+Awlo87Wttj8ux+M9prJJK/R7ElxauFmLH55yckqPlxycY70+4doVkeLLjaQsfs1QAFJgnmgESs49GB5xRBCjYcu/mdo923J6j8K96GllJ3S/E+WdNVJOcY63+at1RZeWRIm2APtbOzhcjbT49sdsJ0kynysT/AFqO6Bis91t+83NvI/u+tRRGO2ibdHIA6gHDcccitdOV6E1oShPmXvKyb7pvp/wS2nmI8mf3vmscJ90kBSamv5leR4Y0k3llAl3fISVzjHrVeNkmmSGVDgsc/NzHkZBokCTvMzp8hcSrJtPBAHOc0uRJ3n2Jo4iMYuMYJN733+8swsZJLmaV8EBR+PSo5Qr3EbtGBEWKOd27nP8APFSJm2yFA8xcbj6464/76qK4i851R1wS2Edc5yBzketVTlyJvp+Fjs53UpKKj7zf/DDjG6XO+XLoCp39sZxT4N0J2FNmE5PHzZBH6VJMJTdhMbImzkH07VBeqLaNBkSu6SENu6YreEm5apP0ORU6kajcn8N7+nYfCBvkOdgw4HVtpI60qSAJGodWCghZSxY4Iz0P5UPEJ5mcDZwR8vr06fSm2qx3Ko0WZEYbYyf4ugOB7Uo6q7Zsq75Ixau/61FNq7tGSf3fDOVU9Md+anvIiyMj4DleGC9mOeB7VFDLJISfnjdQMJt6nJx19qdOGmn8wyeWVV2yvYg/4VM3LmUepnWqwg2pJqX5f8OTt/ph3IBzjzAvU4wBmmO4dVtR8h8xufQE8GnpAEup0iAZDuG9m27SMbf97Iqstt5kyrgjBEbYbg/jVRaStc4pt05wi023vf79zThZ9skSk70RgqK3Gce9PvBFLKxmjMpBLs3mleSAKrXFm7SCKMt+7Y9WDZB680y88trO5jTAKKpiG7uWyc/WuaNNzknFntTnFQckkvy+RLbOJ32W8XkLgNnd1HOOtOw0yKeTJwzDjBz0zS+f5l1cwqjo8KxmI8YORk1AkIFsuQIzIrKNzdMHitWlG6tbt3MYunKpzpNtrW5fknK/MjhZmCpjbuKkUJDN5UYEnyFvm3dR71GbRCrogCIzKof0wAaLOAQq0TneX3BiehB5H5VKiuW6d2Oo5+2iop383oXbdXt/JABQ7d4HHTd/hU6RlCJ8l/s+75F6jIPP0zVRR5bIEzsUEqB3x1/ChppAkixkI5JDA/xAvkVnGM3e63N5VakVJ62WtunyN+wcpNbtK5jBPysF3YyB19q9T8HxiTy4Q2ZBJujCrt5HX868ls1t7yNYzJsON3GcYzXqngyVfPMYjIkRlG7zDjBFeDjoqMNFqvKx9JluJk/s6Prfd+nQ9n0mRE8suzGRuW2KODj09q9A0cqYOCdw4O6vPNBZRKz78SlUyNpXg969E004iXIGTjBHXHvXwmJmp7H2Fdpwi12L9FFFeeeeFFFFABRRRQAUU1Bj1/Ghm2kDB/CgBw7UUUmfTtQAHO7j8aX7tIpLKCeDSnvQB+OURMZ2Kd5Zqs/bQYcbB1qmhMdz5sfyOVrTikuBYeYqYy1eHzKnG007eR1zcpQ5o3+YfaUZNxOx3FQTSCOJCXL4NT3Z+z2ckLglBJUUs7wwhDGBg1NCcpXckZV6tROLhfoSOQtydoPnlaYmHfLTtFk0sVyrOsi/vZMVM9w6Rfu8xlaqNRqadtDrSlPla96yvbzJonEbMiyFw1OTypo8o8cXzVDLIiBBI4STbUhEUkZJjVJAa2nUin7i/wCHIrRSj7SC16j7aNGd0Xqwp6I8rZXcdq1DFKkpAZyiCnWcEiIXOdmK5ndQta5rTrOpBKL3HEeRsaV1eQVGYhIkmZBIJGqJpQkxLoI40Wkilg3hIRMDVJVYx2/4Ywq3sk3ZbfMmtpEtnYwRrIDUz+fBeRygERuagwzwuoQgipVm4wiEvurNTcYtN3d9TljXcVomloWZTskUMSsQWokQ7NwQ7BUNu4dgiufv1Kw/eHzH+RK0lF1HaPQ2jKdX3rafnYrGQx3URCDINT+U8sylZ8vuqqZkhLyr8yBqljuAjPKwDuGro5pRjrFfMp4mtBezg07fkXMo6LIxQE1ftEchNxVAaz4PIZEJKRvmtEOfJRxjy2rKNWTdorS5tCU05OTT06dylfDyrZg0hd2eub1q1ihmO+Ng+a6y/REsZRGmC4rmNZkIQSLFnNdtNuSvF9dTgrOcKTcJWa/A4LxDBsiZA53iuSmgVPOcoIwa7XXW2xBljkfJrkZik85jYAKea+owK973lr3Pz/Mpewj7aDdrap9blW1QR3SysfPCrVuNXk8lYQHkxUKKYp0CsvKZFWIGayW0ZXikKV6VavN8ril2PnsLP94nKNktX6dCKFg4mgGVjYVpxnfaIXAjSNKzyNsj+aqqak8xkkkjWPMbLXZOSlBKKs9zeOIlUk3KmrNpNvr2J4oY7GZ38tyGkpI2byVCxkBJKtQnz4C853RyrUbqZJEhQSQ+U1TGUJw5pr3v0Np0GpqrSkk1ey8yw04XamXuJGWqiShTJEieRuepri48iUQIj+VI+TUVvtZjtk8pFerhUVlpo/0POq4yo376vbe3RlwzvbM0jyn5Vps07RmV1EgUrVa2vDskOC8TSVd1JAbAyxcFTTjOCqe/HcVSp7ahaErNa2+ZnsWYxs7SGNlq9aI7wyS7ovNqN/N8gSBHeNVqJZhCqurYy1aVoc1uWH/DGFOvOhVU5yurf8MLDPAm5GDpcE1CzixvN7uo2VL9tZHk86CIIFomuP7Pt1GxZSyVlTlyO0Y3fYuq/rNVVXUSVv1H3NwsMmfIYq1Vi0kbPsl3oz80jXcVyBKso82Mc0k14RM/2eMMzjrXoQheMbLXqc9WVSTb5m0nZMlaJXlQ3LqVhFJ5sSyrco4jaQUTxmMQR3DgMRRqccN9YzMkYNzC1HtEmoy6nRTp1Iw/eRV0/v6/gW4mlt5GZ7gTbRSI7zDG7y3iNU4kZJtrDyyVp0jOZxFsI3v1pSjKm3pq9jKljMSpycH5W83oXvKSW+LReUkbGtHSZYoniZpAYsVhFjHPzuiCHNadvdW6QIoTe4WuepTk/jvrbY6cvqVIVHUlvdts6K0ndJzLs2QNW5bzIyrtwEVq5DS7vbOxjQeXurYS6lC+ZJF84WvHx+Hipao+7y/HWhK8ko76fidTFqKyI6qnBatKzkdISVTYgFc3Z6iiyCNvmcGtW1vEwW6la+FxtBxlskvM+7wOKVRe7J/I6S1ui9oEX5sLWhDLJAhkkdovmyo74+mMVzlncC1hyXGJFrReRLqdo0I+TPG485wa+WqOaTS7n1NKvOWt0pJ6tGpkxXMgTBdlAzu3ZzznHRc1PHCxCxSJsfg/KwwRVK2vjJNJvJTaowG6ZqxDMoZ5/MzldqndySDWahKUrdf60OyVWpKWktP6/A0CRK6RvFvRshfmGBj0pYFFtswfkboDjj8agtZXMhGDIT8yqWHyr3I4qSAIknzHIIGV9PfNTNS53FvRCdWM3qrNPfoWt7x745pC6HB8vcO/pxTY3cFpJEwgwuNu489xxVq2k3nbngAjBXr+NQRQtJMqAlgFXJ565rZ80Y2SNpV1KMYxVnZ/8OCInlMY0UjnqvJ/KpfKyq4j7cEfLjHqaFDhMIMbXAJbvk84qxZyFGKP8uWITPUn6VE+aavazOijiZTgnLR+lvIrvDHN88wwEGMp+lQvZfuXOfkZic9zWh5ZJdE2ocjcH9fpUwhFwuHQ8AkjscDrWbw/LHXVMKdeUZv3b2OcnswEyBCcjAjKjI/M1SubFFQsoMjsSdx7cdK6c2du8hOze7AcKq/KBTJ4I4cIoycktnpg980nhpVFa39I1pYmo566331sl5HCTacbXci+Zu2kBT/ESe3Wqr6YWVnMckW3A8zyzzXdyaekqrJ+7EYBIfzB8349apvpweBimJAMMI/M3D2HX5qyjgZOGq116Xt5DpZjy1Xywvur3tbzOGu9I83mSNfNRRyufm+tOSwDybvKklliAbaijGSOvUV3a6ZJKscksfCqVLs3yD8jTf7CjSZD5aglR+9VugrieEjGT5lr/WhvSr1J1Em9N356HGLpUrt5vJ3LkhugqyluZt0jiP5cjaV3YFdQ9jAkbKmAVyM8c4/OoZ7Q4TejONufKX7n8hUxoxbblHVLQ2hXlFqz/D+tTn54UiiidU8osxRU4wSBTvJO59+HRf8AZH3h9K15LVEhjIQ5DFgo+XPGOKq/ZidzqcSAj7vQGsW+eVm/67FqNWVS8tuncyktiVdpBhApG/bznPHBqJEkhSSISRRuqkmNm65960pXe5wJcj5ioK56Cqs0YuQsa5Bc8YYZyf73Fc9JOTlGa+HX/gHZTlJrl0b6f5lV0MjxCTykjChgPmbd9CKfJKVEj4KIHCgp64757UjzPsSPysYIUDd3FM2p9maQo3ZSPVs+laa1ZpLSxywlL3nbXa36kakwzK8xQozDbnqfWnpujRXZ1Dlm27l3ZGaYSVhMTpvRSSp3dDmibE5iUx4lclTL3GO9ZK7nyyQRnVnBxvy26CTODbxoJPLkBMbY6LxzUrwpp3mLB/Fszv8AmCgDt3qmrKYfLACEgqSe5Pce9TzMZnQHYCF+UnoT71o5WW+i3736HPCUlOKbvJX/AOAQpFKX2k/vHIDD1B7/AIVaiWXaTFJlskENnBFU7dztkPEsfKq6N/IVUE6BTGHYuqbgd20E+lbckp8rta/9XKjiFFNaX8/yNe5ld7zaX+TO373O3PaqcN5FHeKu7ypOAC2WIGfSs+5u5BA8iEAod+O/DVUa+C3KFyQ4QRjd8obntXZhrxk7tfJXPKxuIqRSmmlft+J0Dzmf/pnGQUOepIJpRFH5wnw2/nJMhUDH0FZD3JWRYwXdVxgCQLgZP1LVo216XKmPPlowABY5bOc5FfruRRnFJ7/5H5dnOL5Zc6+K/wDSL1zHKsDeXH5m44KhuRzjrQ0/miYHCPMAskhzx6Zqu8scwaViI0+975BzUkSFftJQgRjIGexP9K/VqMG466NH5RiMRXqYhyjFOPW/4Fh5w7KiPiMIq7fRh/jVpTHIiSAiWNyQS3bB6AVXjzChR4xkybAdx6A5B/KoB5zzmSLhCykKuOcf1rZR9pOyVrGXta8Zc0neP5eRYjZ5FjQdQG3rwuQRxVmVdoWIz+QeQvy9yBiq+xfs0LsdkkW4YZufvcfpSEtb3imV5AiMEVuPwNaxSnLlj5/edN3CclGV07a9LdScyTS3LwJGMlAVIbgYGOvvU08uywlDDf8APlsKfuBear3V0TbzSxnzyoBKhiuOeKdNKZg26R3DKVIOcbCen1G2tJRulG22jOZ+zjL2qeuunl/miZJXnQzxY8s8B1XdjKAfzqS5jRJnmc+XI7mbftOFIXB4qOHH2li/GCI1XsuRk8VHKwR2w7SyYYBe2cHP6VL092K/4Y1w+JjVja1mr/h1LF66IxCv84nYNJ/dAUEUqKlwnONjKVjVs8HdhuR61IfLtg07IHDMqtnvnAOPeoX1BdivEJHkYEcNwCT0qYRaSUFczVZqUpTenazd/K6IryRLa3iluCSGZlyuVI2nr+NWY55IriNerxsGUL2BGabc+a8hAPm8E/3sErwOadFLI8cPmozyELtfcFJAzu6elbcytY4+Wu5uLfKm1YkkUuYS+XkQFYn2nhSeT9ammt4NOlZo4y0hZkz5h5A4PH/AqjW+l2+SIBbY6u7bsD/69Lb6gTYQyMF3yM2/Y24YD5xWF5JrR28j0uaDm5VHr+draExiDXT4wXQbV/LGaIU3N+8A4ZGZPU57YquED2ZuUBilOVAXo2KSG5SK4VIovnC5Gc5GR/StnFyjvsOtWlFRnJXvsWLUlj9njcYVixkH8WScUxrfMMc6xuIBkMeMAgY/nRMyxzKpT94AxUbuhJGKlk1LbZlJ/wB2iblIC8MSQc/nWUOenJcqWvc4sRNNpzk9e3TysWFd4ZbTo5EYIb1x600W4ayiQR7NuWD7uVJbJ/CmSSNC6QgYwpfc/UY64x29KgiSOGB3liOzaQZX+Z8kfyoavutTpoSnTvFvXo+ty5NcMLbaVEcb/d+Ydufzp5YoCxTHy7dnoQev4ikllYAcERsFYkfKFJOf5U3dGYycNtCgk854OAR/ezW0JKKS5fmKdaa95SbfmXPNeQSlVCSAEgf3QRU0dmIHYkgxKoyR2IX1quzCPYiXHzSBsuF688Dn0os7wNJJFFvcyBkO/wCYbhz9OlZ3nJNdD1PrDdNqy1XQ1tJkLyPOoyMDhWOcY6V6n4SgxeIg4jdQJArcdOpry7RGHlJOpKAOxwq8Eg4xXqXgkmYxFJBvkcIW8sqSPxr5fMak9bq/Q+lyxWpQUVqtz2fw6FmkD7MDaEMgbsK9Fsm2RRphmxgBgv8AOvNfD0sWHKn94mF474+leh6QcJ8zNuxjG79a+Gr6rU+tk1KmrGtRRRXnnGFFFFABRRRQAUE45oB3Z9qZn5+M/wBBQA5TkZwR9aX6UHvScAAUANLEbeDmntnBx17Ue4ox82aAPx6+eZfLMXm7hVmNzsZTGY0rNjd1uyxIicPVqeQPcugBL5r594n4VKOvYqjKVOldyvF/g0ThTMGIBkSrESF02uSiIlUY8Iu4JIAKdNC6OEMnl222qbUFbob0p80eaqtx0jeakYTgAVNJMrhVQFyBUdvGz7mjcQxmpEUo2N5uTWHN7Sfu9DKVdwl7SD3Vn6C5lOJbaN5HUVNK5nm3GN0wagaGLzBs+QBaesjW6SKmELiuhRdnJxH7X2ijJ6RJPlS3QKfnkanAMkayjJIqs6R/ZwYZDwKtgGCAhPMywptzjF82x0U5qpF+zS069hksfnSx5w4xSzukrIJIscUqP5Mu0uC7LUCLMiMcckVc3KSTSJxGI9lCMazWuisS+WNnlrnKCrccmxRuIjqrEhQtuJ/eLUztNbsLKNA8paub3uazjodlJQlF1IxsrL5jbiMJNG4RvM8ynQvHJC6ZDulV2QxqUdxId1SpbpMmd+zaa6Uoxjdf0zGnV9o+SMVG3R9mRjKHniRWqSZpNiM6dRTJFLTAGTBJqMqLcPIhD7TVShz8qW5nVcaT0+HYv28TPKWfiPNXbYyI6mUMkRFZsTfuXBIHmNWkLOSaEH7SQims7T0jc4Y1o+86EW/XyK1ywcNwwcNWBqJ+0+YYkJgDVrrHLK7AuEya5zVbGae38tJfLngNdiUruN103PJxmJqU0lyuz/Oxy2q25ZsPIYiK5RWiea4aeKXAeun1WW4srZ/N2gSNXN3dsYJIhuMimSvfwTeqk9kfH5hKtUpxkoXTe3dWGRPbajaxGGRpEiNPtLY3EQjiQeWorP8As0UHzQAIGNTW8p3ohGQzV7aipXcXfy7HgU8T++i3dJWX3Fq+uvtE/kRRhCzVYtbd0Ty5QGDVUW0ktjDGwZQj1YuZBZQ3EaySZlaun3XyvqdXtZTquo4PtZkzQGwiSJjnBpyATTGJ4vK3pT2WF5Ime7WJ2FQQGZ0lmLq8kS0vac0bJf8ADlyl9XvLl1emnYc6MJo3lcphqntAlm2y8fy5BVGOd0SVjIrOXp0E7RKWBaNpT1qItteRw08XhlJSnDUtXDSQsBGGaVx1qe2jjj+a5CGR1qhKhmmknS4f7aGqzaxCzjuHlSN7hjXRNQ0UHr19Tdx5qvuap7eVtfxHWtoj3UTOoEbtRHCzOYZkIQtUZVgyRGRdyNUEFw4mMnlKXZqJyqPr6HPVdJSvJWSdnYsS2nkuiLGjgNUNxEsRVpWkbIqOaQ3JmHykRyVLDH9ohWTasYJrWlJxXPf/AIcKrpSptKN2kmvNEUB2SyCWLahp00LPlJVOc1FJAk8ywRSqJoqUySg3M5wSTXXCbm73St3MKFSNOm4VFe+35ssyXEaIsTGSMlaZHmSXfsNwizVWl886dAVO4quKUHzraB4n2TZrBL33d7/mdrxTSvJJ8qur+YxjLJeSOBsjY1agk+zSSPImZFWoltxcQ24cSBgMUu4mJWSQbttdqqqpBR+RyUGouda2+i9Syl85Pny24QsadcLI8USyxuztVINHNM5XGFNXRuEcUc0sZKrUVaipJd+htTxFT+HNJ36eZNHOfslxFEAJFFa2n3m+PZH58bqK55WBT5m2slaSTqIlRZDGgFcVdxm+W+rOvA4itUnyXSjH8jqLCNLjcEzvRq1obgopDZ4Nc/o9uYZfPiMe/NaNtaswjRZMPur5PH0IyvGb0SPv8uxlaG8LXf8AwDqIyWlAZzIGFaMMwtdiRo7uGG6TnGR2rGgV4treZiNDVksdhjz5cbnK5XaQfXNfnOI5edRvt08z9Sy+rKjSc3G0pWvdX0NuG4R5nL4BkbJO08Vcs8mJVJEcWSAzN94n0yKyIW2QgPKJASNu35jitAXIkRUQ55BGe2KwhNxlLl8j0FiYy+KNvO1jXsIpd53jMSYyPvHA7DFXYYQ6ACDkH5Qy1mJcyTMTFtIVQ2f/ANVXrJczbjKS7Z+lUuZrmejNpVqdOaclp0NJgNnmeXgqcE7ev5VJE00kLZgTyzj94n9earQjdcLsJ2YKthvQ9RWhboHaQFPvED5vrWijzU9XqEpx5nUS17WJRaKqBV4dQc7fU0W1ttlcSk79o2ew9s09jvZkDkMGxhX2g49qnEXl4PAOAAR1FUrxja/qVOo6sU2kl5DPs4wqyAgHDB06k+9XJbOVgGbfJgAZVe2Pr/ShZQRsZ845BbHy/WpYljeFpjgSEDJ3cHFaU6sZWbWhSc+Vcq2GpbIEwI/LyOq+/rilfTSqvuEckhX/AFqKV/maXkXIhjcDcuSSx6+1XI4wW8pnTbj5hu5zXVFcrWvujjUm482l9dupRe1EbyIyDzZFGz5tufU+lNGmCSOeJsiTAIZVH9K03ZEmDScZ+VX9DUe1pAQSXBbhjjFVVmoytHY5ISad5L3n/Vvl3Mv+zHtlDlMEcZHQn3FVGtlubncsDHd8rFflwR9a6FS8StGkgCDoFjHH4mqV3biWZzGUkBxhNoYcDk9RXBPlnO9rOx3wTptTT/yM24t5GQgSfcyQhbpj8KyHlKfOwBjbghc8AVvzI8AZiBgALhOh/DJrIukNvsK708wZA3cDnkYrzK04Rla250RhOtJTgv8AL7jGmtygEkaHKNndu6D6VVvyJl3ZEce7kDOSfXmr9zseBXI/dH5SH9c1juvnbQR9xiVXacV49eDhNJx3PUVd0pxdk7LqUp9jbQITHluWZtvTvUDiWJ4nTa+eFI6cdzV2cSLKwM4j3MOFU85HSqYJHzM434O3+IgfSsvY2jdvUh1XFuokvl0+RAsIuXIlEm87tzdgcdqqmR4yjTRsXiIDErxj14qxMiSr5T53sSQdzLmm7SImiR1dtpxH3xRRqqMuS19DlVSbvUSuhqENDIzSbEZywfnHNQuJGwRvTDHIX5eOnWlni2bfMTYgIGGk9Paqca/aMySx4RAdvy85963p80+ZRS+Z0Wq1HqrL0toye8Ak8god5GAAPmwR61XncIjqeZBkuCp5x6VDcPsRGQ85/g+XJPriq0LF50zIfLQjILcE55qYxlKPvL8LGOJcoW5bebX4Ekd+9w6BY3QggAt8wHPoKjFs0NrLISHIUhN3QnGafdARZZpEgkMjA/N97GfT0ql5w8vaEYgKVBZuuABWtOpNxcZK3YypWUpXh01f9dSCRhAJWbzI3IOQilgMnioVvBEEdpGjdjsBeMLjH50XN03lnam/OVxu+QDP1qjAsSzMw+Rg/AZtwOT6HNXTxDp8vNZN+Vn8zwMdTqtKySS3v+BrWmX1NA2IyjEI3rk9s1pxShJAwBJVj1buD/hXPGc2/liOQEIoyU6qRnpV63uHCKZSccZyvIHrxX7ZklZtRdlZpLQ/LMxqVKd1ON3rZ9/M6TS43dGlmQIRI4B4bPUCr8C/8tpBhHY7lGccjiuftrmSO4jdjiNFZjhR0PetyNHhREV5JZ96ZBXgKetfpVPn0u1r2/I+B5JzcW1rrra6uuj8hYGbc7rGdjA8cfeCHmrRXYglCcx5dB75H86rw3OFdDiONQP4evJ61K4kIkkU85UxjjA9a3qTfNZM3q03Rpc0o8zd9ldegtvCbe5tpFij8xBuZQhYt8pAx1/vU/JcKznIdhn+EggY/nVSeCSKNWaVY/LwRLuPIHOODUsw/epFc7Yy20Qsn8RPLZ9ql62aex5tOUYyvONn0XT5k0Uk41DT4pCBFJuBKt97CkjP/fNKulNbIY4rguU5BbsSc/8As1PtJmQGHzR8r/JJ3Xkk/pxVPzZ5ojuQIASPNDcnt0rphKcpWS0X4+ZU2qavKF0+2yvYvSp503XexYlT2B70kNgnlKRIfmZVkO0qJMn5cfSn4K3Cqqk5wGI6AA4JpsMxEISNjPGMdcdhjj6Gq9pJLQuk4xk5Tgvl+Qt3LJFcyoQrkq3y7epUjH41LcWvDu0iwZJO1V3FSSKWaQOscyczs7KiH5eSeTVeVDse4jyu3LkheeWAxz/wKpjP4Vs+v+RUkrSsttS4n+hiNCjYZShj9SMjORUF4C8xucFHjHzDj+7iiaVEf95J5m5sj+HBJzzTmd9xVdgk2v8Au/Yc5z710K3xWTv3M1VdSDhFarVE0KJNfknPlyAEj2wQP1WpJmEsxZ48wAAgD5R1ApuHiyoiO8rgH0BORUVtekvIG+aQZjO7vkf0rjjzuTaWi2JqYiFKnFVF7zt0vqTzQuJUCyqUSQFfl4AA5/OnfZT9t3byh2gSNt9iB+FQJIHAYuDK6hVIx1K9T/3zVm2/0hVQtsePChn7sSSR+ArRzlG2uttTS6qRirXXb+ug9Iw8TO7jyxnd65HXBqP7GPtISTMoK7ZZG+URkD+tCeSyeYwARgQY27E9afNJG4llfMsnISIN1PbP4LWM6k4tcg5+yqSauuZLr2/zJLvzHs0WTlyrZwoywyKrzyxR2YePIijZuH/5a9/0qa4JRo1V/LMbAN/wLmgwr9q8wglACFTdw3Yn8K0o6P33oc86k3Zct2vv/wCGEhEk8AI/eq7MWH93jgfhSw2yWxWR8PIoXy+vQnFTROJnZkl8x5GGNq8ADnn8Kd8iIjySZnVgIyO3Pf2xROty2jfRnSowVpqN/wAkuv3EQtfLeSM84kIX0A6k1o2d7M/lPMgCI5ckrt6g+lZ0aJdy3MQ3xbiON3b/AOvVkIz2kzRJIcOVUr6ADHBrolUjO0LasyhWaTjBKy2fR+vobGmQSPt81SHiZSNv3OTjtXrHhSPypYo5AcRsAVDbgMj8+teTWsYF2qRgoFZRK27qM5/nXqPgyQQPDGWfzN5eWTceMHOB/SvmMwe6R9nlUm4cnL8+57L4UkdlJzGSFHB6lvYCvRtLMm394oDH5sgdM9q838PKqZKHy/Mxkyt84JHtXoeiSvtCPzwMN2IFfA19btH1yd4WS0Rs0UUV55ziMSOlKp3DPSiigAooooAPu0i9D9aWkZsEDIH1oAU96RFwvemMSGwM46k0ud4BXjkUAO/TFNQncQaec7TjrUW/aq7sgnnHpTQ0fjud8Je48wuc1fhzKiktgZqi0f75vnURgVOiG8hkkAKSqa+ZqU6cVzxlqiaMrNQb0d9CS3uTNE75/hpUBvFjMm8nNNi2JCcHZIrVZa5H2ZgZJAGFVTjC7le6aO6EZKHvu/T0IA8avnOdhq0nyplRgGo547aS1AWXzKaqrbMm85OK64UqaVkzRSoU3y2umTuI3YACIBWp74dk2IyYNMmTCIwc5AogZHVieSDQ4QXwt7nRTpxblC1orb9BzOu/yQXANPiAktsJIdzNUdyyuBFETndSRQDZ5gfYlW1eKTb+Zz4aNNOcebWSt9wkqOkqMckMtK7AoEIcc1JbQrcxJuJEkdWXjaNiI7jykFZPkTcW/wDgGVTB06iVRNv1/Erwx8bSmOKsEiFmPL4NV0BmywKlzVi5h2CNV++BUaW95nZBKEFFXcQBlhIAk8x6bPLgtGMqN1NLRW7kO7xvtoMqLCCDJJg0k07KLsn+ZOIq0YxbhF28vMaLhEi8s7wTQ/lxLIU3AMajcmUEtGMBqa5GP3KKjq1VySjLmvdnPTdOrTVFu7vd+SJraNwqsr+YFNbFswmWON8SFDWRbC3IBmt5Z3rfhRE+YIEiIrVzhdXeq1CFKlTp2hsjMvlB3IoJ21zesIkfnKEPmO1dJekW0Mkq4Ma1zeq7HnWRiRzXowcHZTZ5GJdKpdu9+z6s5LUp7WEwRTPFE8stcxLeoIgJuctXUaxao0shmffl65gWttNM4IIeNq9zD+z5eaL8z5PGRmpOUpJaNJeoW8D2amQEYzRAVmM8iTqCRUOotGZkmS4CeY9WJM7TmOMRxrXqRSnT5otXfY+Y5adKSfK2m0lfq+hEhY3MapJ5kbv6VVWWHzU8xCCTWhaXSwqhlG+MtVlYE3t3i8ytqE+Zcsk9Ox3U8K602lV8mn0bsVom4Ux4OWq5cXsccCOASA1VLthI8qbDHGFwKkhtrO705MyCAI9EqUWlJOyMMLL2ftKMJc/X5pk0NtE95typ8yo763UWcMcqtvQVAhLxWzqklKhtRAdpD3DvW0qbg4uT0OOEPaqdNwUbvRsZGv2e4mG/Ekgq88DusvmSRiN6rSwizk3faBsNWpL2KazdQN5kFXKoouMoK6NMLGMI1Kbe2y+RWmcJF5z7QivUVo4a+iWSKQLEtOa5lkeFseWiNSXLTQStI7uzoPWtedS5opf0zyqmIpTnGN9NG/NhaxNBKWePHmUqR/Yw5ldiitSIyXN0RA6pclqWG2E1kkkrA1jOpzWWi6WZ71VU/Yx5I6pOxVjjdpZGh4llep4bQvcEzH9xE1CW62yGRJNoNBdoo3gkJjYR10cy5U1vseDCnGDcqjvLexBcqxuVmiG5qfOw2RxxBtymnfNKo2hWDinT+QrohUneK6YzpqpHmWqXQmg5yhOm1q7W+bI4JriWePaWEQ70qXCJKZFjjO4UrqYZWKo0hBpt9KANrQhnpqUYtpJJPsdajyYd6tST19eg60b7I4Qxg+bJVkzeavmhGkJquL6OG5SRxhokNMutRlVXY7IIjXJWXPLmm7dhYepCFHmqp8zb0Gvcym4kVpBvLVcs1Z4vNmJIDVz7SxNHPI/+jGQVo6VerdMZpATl68nF4pQ+H/hj08so05TlOezX3u51+jzypHChcuVNdbaymQxsR981zOkpFKF8rd8tdZpqpsjjZwm0181isTCs7rTufqWXUXOKTaet/TsXoYmKf33zV7qhkeT94FxgKcj6ZqaxthIik5jSkayzvEM/JbAVl46+9fIY1wk7weqPsKfPKLnO91poRxh2LAKYD1bbjJ5qzCRsQCUPIMKxWTuaZGGkumkA+4mGI7+tO0p4Xykj+U7EEN6H0Gea5YSjG3M9T0aNSE7dPNq6fkjVSe3WLZHIURWBJHU8+tbFtNskMyyJ97jb2xXNOYoF2yFywYEbV5Iq9FcrJKHYyYyOWbdnnoenWok05Wi9GejOVOrKLS8jfW7ErFQcktj5ffvWhHdNEgTJBXo7d/YVgQXAZGQfIgzs/wBkj1NaEN2tpAH5lyQJCjcxnFU5Qk1BJprsTRUWlKTvv6ryN62uEkO8IhGck9wTTluk86QEqDjhueQKyYbi3eIsrqE3AKG6mr0E8WCJUHlbuN3bAraDg9LjqSUWop3S3769C5bXWwhFO9yOobgqPUGrkIVAfKJd+qBm4x9Kz0dGKSAjphSPmAqSCVPuvnIYAFF2j86qpOkrKL0Ko1KVWnu7ruay3IlDGZxg4XK4XaffiluLkLsQEyDAI2t1/MVUikRmImkJxkiP738qja+imkWFfU4PllduO3PNEJwtpqZRhUTtHb9C9NMIiCu88Bn+bpQzJMrkYkcgH/V7iuapy3kSxOJJMHb/AHTzihZ1ZQIbgPsG8p3x78VLqQT5k7+RrSh71nq0/wACw0+5Cj4yMcrjJ+lU1WK43LJs3kkDc244H4VVa5iC5I2OXwc9QarT42ErKclhnPc/hXI6i5Xyux0+0UfdV7fgWJZfLmVcfuieCrBeR64FZl5cb0yxcOSWSXsKr3l4oeWNEBjRQXZW5/Cqsl6jQwRTemB7AVw16SlFNPU9GE/Z0U4PWT/4chvGARZBIH+bJKfMOPWq09wkmTngYz7fSkuZwP3kjoflyRE3H5VUdoZoGEYd3YAseO/Ye9c2tWHLOTTXYiTVOSUbPrqF+4jdEBZ+vJz/ADqlNdRxOyvJ5ZChB8pwRj1HOalf5todH6ENjrmqqSxzY+QmNfunae/pWKUIRStdlwfIkm97tisy7FUIdhPBbsfTJ5qscXEol80R5wikN0I9adeMptmxmOVmC4Zh1HeqQz5rR71eLK8BhnI69KiahJ2WifU5XieaHsoWve2nYZcSeZH58gOVw7HsMHFRyXZkWSSMoT3z0xURlQabGHUcuVbLFcKPXFV3mErsQ4CoCG8ptwOBnBOK25oU3zJXX4evqdFKrJSUar0V7eoyaWSEMSmImyWCYyCT/Kq0gMcfmDJ2MWJ74NT3W65EexQkYJUH1B6Uy6UQvEFP70tsPuaupWUE9N9Ea1FH47at9d7eQl1PGqDacxo2ZN/VR1zUM8Ilg3xTiQMeNqhcdz09qfd20ciOv7sbGKgox5B65BoRlEOApIkIbHOMY9q4YzcZLTTqc1WL5m6d+XezKxs3YjbgJIh3fi3Ws9I4oZC0bkFSRlV5yCa0zGpk2798RUKUTqm7v9KbquneVEqQyYjlyFCqVIx/jWlGMKkoyqPW+nocNWErqU+v9bdyotyYZmaIRy+ZjIfdlQfX604ziG2lkXBxGedpUgj2/iBqE2+5YpGQZdFBBb0qK3niYLFvY4yrFV461+s5JiYUtW9Lf5H5jnihVkuZ332VvJX8jR02VraZjLh0kUKIxheBz0PrXSQX5/tKEnkEBM8dlJrjj9mDgl8ojFSWXd1zirdlqXmXOySPy3yGQJn720/0r9dwNeFZd0flldvCNRc76u2l9X0O0c7nWeERyRkAjavPAxzVmOaKSzRDjzJNxB28YBJxn1rD0+U20pEji4eRQHZc56bxV2IhWt/KAJjZtpPQkLjn/vqvVlCLkk38zH217Sb19bL5eZMt8YY3jPmRxAAoAobJK/41eeMOkSnBTDcnqPpUUltA8ytzgAKvoCOM0TotyjQ7wLgMxEh+6cYrKSjKScNO5FObtJVHft+iLyymC4Aj2efwW/h5Axz9ais7YLDI03lynzARI3Tkf0K1HNcQvkJn7wjkPqRTJNkvmAyAORh1Vep6irhZ6c1mUp0oxspNpPptftcv/aIpAGNvGhVzsjDHJGQTk1A032yGCKIqk4WUeaMfJk714pxkBhYPwWUtnspOMCljt0knd5Y/36goiqu0AEdeK1hyx9/+vuHGsqnNGVrfqSFPJcRsFlyC67+vygc/+PU6QNeCSMIUI2hk3cEl8j8qZNEj/vluOY4jC+5e5GMj2pbKf5kBkGdxwQ3OR0pyi5cs2/M5oTg5SgpW13tfQZCqOiKxXyzkbfcZzT8p5UsgO+QKEBbuGA5x6U+5hiCLtD8KSfbIqtczA3EMYLohDrJ833VUgDmqc41HZXt5GyrQoS0e2/nfqTyTGC8DtH5sgjJ3e5yBTkldHYkZfeTMe6nH8qkhfyEBkc7w4XzPvBRnj8ai+0fvnkH3XWRgPUD1+tEeXmtYxmoxn7Rap66ixqphXBB2KdpDdDirPybZUBBjZWK+obGDUN6QjuVz8oz7Z2jipYDFDbtJ0OckehbjiiSjOPOkV7bmm09NO11bsSBDeQzSsAA2CH9D0/OmRKbyO4gD73Rtme8gJ6j3ApLeVvLuo43UbHYktj94NvH5U6GCLz1RvnbcCvtxzUqybi9hwVKpKKV9N20TzLHHcShz/DvPyjII6ZxSmUXFxHEAUjClUP8AfJbJP4Um6NPNckED5mVPmPI/lUrQxpFBbMcybsRsrdivNS4xStfU641KMazkpPbW631tYR4UCMFwhGQx28EAVIgM0UhVwRyCjZ5wetRwot1Luf8A49mVVUhu+Oc09biO2WN/MLvIcNsXg5PSj3ej95Ft7zfw/wCfkTY8gb3ID8Ffm/KrQiMKo6H5FLMF75OOKpzKZ7qO4R4njzlYlUqSo6gn+HFWVuEubyGXzd4jYlmVevHSs42ild6vf/IhVaFnTXTb0LMYd3tVSPzCWLyAfKTjtXqnhtB58f7z93Mqq4GflI9SO9eW2kJQ74gXj2ggbvxP516d4PZIZmmMsiB8CSPb8gYDsBXkZhCCp3ufRZO/3kkn6dj2bw7P5M8a+YDGhDMm3dnFemaRPEUAVh0/GvMfDInZAHBxIwCll25Hp616XpQTKjau8DkDrX55iEkrLY+5vem090bFFFFeYcQUUUUAI52jjrRuGAaMDOe/SjI5HpxQAqkNyDSMoJBIGRRtG0Y+WloACN1IFKt14paQfMvPFACKwPQinEBuoqPGzAUDA5Jp4bcmR36bqAPx2iDy3PmPJ5mBVmGSKKUuDjBqoGCj93Kkgq4ixS+Y29SNtfKrl0hfQ6aNNwklBNp9x03z5CGKP56sW0himcF+cVX89plCJINwo3rNMAckpVez5aihbY7fa88VZJb/AHkss2xGdx8jLT3Ko6b3IRhULkI27O8E0GUskhJwhSu9Um7Si7P9DhqunSjzy30+Q6Ry0gt8jGKWyjTfvlx5AWmW8caISmxiGqKUzCCKKPMZDVrJ2bjuFCtOXPKpLfYnidBC7o4OKvRSO6KQ9tHGBVMKTEkwIIZamlzs3LsliArmt7WN4lUKipVFUb6MWMC4m2vcSpuqw21HMcRZ46gniCGBk8oHbTWR7mT92dj4rCdN2unud1TELlWmi69ye2Rdu4DfipUX7UQFzgiqMLGKIFXxIDV6WV3SMq+XVa1jBvR9CcPWdkp3d1pYr3tubd8EolALyjYXwKdM7PhCY+BTpXC3CrG5RGqZXhZL3r7IzjR5ZNwd4vp5ogjYoSHDoRUYiLl2jfo1RvJLJKF54ep1uBbIi5Ek4WohUl8Vjg9s4Tlyxsnv59y1aI1myYbeEWtCGfy4nC75HDVn+aJ9q8J5grUgUwQmNSX21avOXvF0Z+0i1T1uUrwymFghUxkVzmrSRLEsrPiTdXUX8QmMkbSDIrmtShW5hhUbw6LXo0fis+n5HmYqnKVRQtZtPU5DUo1t45ZZZJH3mubNwJYWkmiCJurovEMseoxPFEQhQVys14jp5bpnD19NhY+zhzNf8A+QzKtBKKjJaaXfUdbxrcXc0RORG9SswvLry/MG3FVIA9vDKxlJbyat+VE9hJKrsJDXpSlyJO9k9D5umnUg4xl717u/ZEnFzbMggKBWpXUWVpErOJJ1WqiSPJbFElVY804LulCyko5Sop8yatLS5rWxKSUKMeaTSu/MtXP72DJIjk8uoJZyGRohzGM02OWSIRrAI0SWpxLvG/e4C8dK6+ZOSW9l95wt1KU3GlFKUnZ36WswunEkyeXKXUmo47U3KoZHEMbrSTKUv1lR8bKmvYNv2h92PMj5raHNJqMmTQqTg5TqLmcXqie/WO2gCTviKkWJUdPLf91uqmLuS2iCsWljD5FS38oCgSSAbhWaUqcnTfy8zp+sYdv6xC90ldfgSxpJNdTpM+UaKq8bwZLlgwkpsM9zbTo8bKCq083SSqZZVbchyK6eeUVa3Rf5Hn1FhakfdfvMtR3KJMA0EMT7qzJyojZ4yYt1WBMCN+zpJUSRRNvWQeZcK9a0U4y5pRO6pJunCKd+txEkkvY5JZUG5Gqa6aN4N02R+6qN5Li4tohA0aSotV4Y2ljH2kfvCaE25Xdkn2JnKUIqTV3LS5eheGC0dY1AaVKIogi9DLdU0AXdrgTGTZS3dz9hs0Xy8AmpacneGsr6lYen7GUqqXTR9mNgWVZkPlh3DUSWpIaSPBI5pZXWSRo4psrSFzBbEK4MLN0pWk5J2S9TlVeNRuFRt21v5laVpIL+IE/vAKztSZArR4IDNUrqS6SttIrGuZVaNZXfdEXrDEz5G7Pb8xQ52lZtJvQh+1NKxieYCPHJrc0hkktYoYHkzurj9wuWETzkGSuw8JO5jjt2khcivgcwxk6k+RdGj7HKqKTTtq7r1O/8NyFLNI3J+Rq9C0SOOJIy4DvJXDaBYxdDKQBXpGgQQpbR/JgLXHW968o+R+jYShUlCMbKKv06mwll5SbnQPtFUhMqssixSFEbAK9Kv2sby5KurhapyMYHaIOquxL4Vh0r5/EJwqcsdW9z6qi4Kj7z/G3yIVlXzEQZMbMCcZbb1zUCqERwZcoAOTngj61fiRpk3RvGB3PeqqKomw12zgJwobaM59wTXC+VzfLoNzjLlSVhYZGNyWMQdEAZWbrjpxVhJnW7KbCNwA744qGYNtGCcrg53buDzSfaneRngk+ROW/dnr+dVSvK0ldW+75HdKMnOLi7PyNC1vAm6TYxBzlu2c9AK0bO8AUMuJJ2OJHDdq54PMo3RGP5Mnd6fhS2tz+/IaXzeTz/AI4rWT3lfUmlaNZwndt9vXc6iOZPOjEuEBIIIXd09a0EvUgWZd8Yyww7N0rm4LgM5y8Y2KAF5x/hVlL1DDw4fJIO5uOPTAqqUnJe89T0pRUGnbX0ubnmCFCxQYPWRG65q1b3sQKs4IwuVVu9c/8A2li2jQycgY31L54V0Qk/eI+bFckpSqO8dGi/ZxpJuP2joEvR5O5ZGEZ5KHqM0ya4TzoVWT5ACWV/m4rKlvo5ot0fJVsY9cVXXVCwJJAdQOAvOPpQp2heL16mFGsqcWpK+u/6HQXFzHBdxgEAFQVXcefwFRPeiSVyu0Jkg4Y9/rWDc3kcz+eDv+UKPY/Wqz3ASXy/MGGXJ+b0quaUYJp77kxrKM+RrXuas+soFCxS4wxAD98fhVN9SNuhAYE7h/CVArPurwXEGSQM4wd3Q1SN2ZPLImARGB+ZuffNclWsoRsnod1O1RqMWr36mpPqnlrLlCI2GPMGMD8apSzx3mZg55Jz8v3fxrPnklfLNgEqVATvnvxUF3fFI4lE+yLdhnHXB65rGniOZ8kVqjsqO1otq66rY0HygABGGPy1XSZpvKaPagyCx96p3V0GRATHsPKEZyF7HNV5rsQqAHAC4Zf9riuapB86afqjNyhOUpSWxaN79ouZAXDyK2FHtim3UkbiBVAG0ANu+UYHSqaSIgLCVSeWYd+nAqnLevI8ah9km0H7vcdjVJPmcYtW30M92nF3+Vy/ebRZyquwEMcgqefoTVea/SFolzHsGOQwzkewqg8rpqsXmPwD0HqRzkVTnvHhudqpIkYYMP3Y4GeufSpkozhyytfyOKcqlGXPJJO99PyLk0qnMhMqA52xq3JJ68VXSZ9oi/eJGwy78t069OM1JNuVN4IcsxKnb2PvUNtM7CQYwgBXKKcEk9azguROM3dL7jvU/rEezeun5L9SNopBclYpQ4DDKHOV9M1YcSyxgh4ycgZ9GPXFQRMkLL5m1/mKHHoR/Or4Ci3jkcEESFQNu3gjg1zz5nJuWvY6FTpys5yvK5HbwyW0PlSp+7YHnd7nk+1SQWjwrLAnAA3eY7FuMc47dKsxBLizjbGUVREx7hQOagvDM6RBJQQqgr6nIxiiPM23FmqhLnkorfoRMiujQwyZwBukPXr0z7Vde1LxRiVBk4SR9w6j0qkli6opLhMAYx6k8g1qR2KHKJI/lhvl29F9a9bC+9OEZJa9uh41aopStbXr8jn9SsHhhZDhHj5V93IH196y13QW0igiTOQoHuO/Su0v7A/IkiCTEe8F++KyL2zBxGpXzEYYCevv7V+iYSkqO8b3sz4LMYxrtuUWuisc3cwIJi0fM4JyTJwDj09qr6feRJcsvm/vYmIGGODheDg1b1X7UhdQdiYHK4wDnv8AWuatmW5ll2tEpZujdyPSvu8qxrjVUZPT/M/GsepqpajFNLurfd5npmn6mY3CxuX4WTHPQdR+VdBCRKrNJGgDEF8N94D096890qYySSCGVyUVht28FR6Zrq7adDCYvMGwgGMJGeCDX29+ZWi9X+Rzx51SfNFdbJK+v+ZsPerPDbFgEEjEKWzkAHjIqdwPvK+IGUvu9OQDVOzkd/kWTyyowB94gn61DPNNNOYCQSN0ZduoyOM1tCm+b93o1uY1ayjRvP5JK7fqaAeJLpmBPl7xkH+LimwIJ4lBJBOCoPsCTUcN2wuo4lfa+QSnDAVZMRBEiSb/AC8Ahu5FbKm4R97SRy0VFXb1vq0u5IsWI2WU4jYAPL3BxUrkyRxSj9wkYJkx8xA/hH40io/72NHQF2IWT0zkg4pk8sajg4ScKoPc4Gc49zURlObcOp1VFGEFVd7PovwJJoi8vmRneckyI3RiDhRj+H71TwyoGkix5YCE79vfPP4VVh+RzLkSI7AFiv3gD6euajmumu4yqEIJIztC45yc8/StWnO0ZL5mVGpSWkk79tNfIuK0tksisS5U4Qj5Txxg+1OhYyahNG4GA2Fdf4tw4z7Zpz/8fh2/vHUj8Bnk/lVWKAw7cyfOgZ8+gB/wqUlFb2f6myh8KafLfr2RcAja5RlnEhUhmXacDC84981FAgMfnCTEgABf6jkYqd5WeRSDFgKuS3UZ+n3s1EkYeYSJcAbAq4RT8pJOSB64op1HGLc0ddSle8lt/Wo9YEv0IkcI5I3Hdz0x0pbSWJJkWHfIHwoB6EAE/pQVFykrMBGCu5Tu5GeRn3ptqsVjLcgv1Xu3Ujjj/vqqhJyvzKyOKTlTlGCfuvr1/wCGHqqSI8kvOGAJDcE4GOKfDvLSGHIncNiT1AJ6D2oJzCoA8w+ZkQj5QwC9c/rT4ZnaEBpPMRmQD3yM1N21Zs6I355fy/jcukxi5UhyDgnH3cggYFQ2chaNrs5SV8hj/dx6CmvHvmjuAQdkYBHqd3ao/nSVQsgyyhefQ5NYwvrre25DqKDXu2f6k8cY+zETJg5Xc7ZxkduO53Us8hvII0dH89W6p6hvT6VX+f54wWcmOMOPugnHJHvVyGYXWoq0TjyIhHknvxz+dKpzqXOmu+nY2c3XpShCyvve36liHGGWUSfZniIY7QvXjPr1qe5UwQlljVyoOZO4I46e9U3cpINrrJHsACfdCncSDz2qzc74YpWjfGSAc9CM8/8AoVZwUqnLyuy1Kpwi42mrWXkaEab5mTkPhQnoOBXpnhAq580eWYyAQv3hkHnp3rzWzmVdQujHOEDhSDt3EALg4r0fwrIpm8pZBGhUYfbt4A7j1rzMamlyy6H0mWVIxqxtE9q8LrG8criST91Jny93Q9eOteh6K+9TtPJU4J615b4YjkcLmThX3MVXaSK9S0SDG189uD6ivz/ERV3qfcXlyyUkbIyAAeuOaWiivNOQKKKRiB1oAWk2c5oGdvOKWgA/hFFBzximEnIAxQA+ij69aQnoaAFpCCEwuMjpmjOWofO35cbvegD8eEkgfBkn81Caf5hSYorlKTdG85QANIBToF853yE8xTXzMowbXRdiYYifM4rVeXQme88qddqAhqLeZ0/eNyiCmh0lt5EjBIY0233W8q4A8gmt5J01zXu/0NXVqx5mm3FjlzdvE5IIFSAqbho28t4pFpHdZfnX5EWojcRu+SjhwKuNR3u9Uc9ZpU46O8mnd9LFxkKOeBJtqWGIsnyuZyoqtmVVy0hSPbTY4i5CrkKa1ik90dMKvLK80rX1t1LXmRLGreWSM1DcWCLPkEgEVIqvuED+XhqmYh5SqEY21gqzjZw0R6NahSrQ5opJPoV3aSFEWAiT5qsJsSJhMcPGaYDEGuCPn2mku281GBKiIUSXtFdvUp01CnGne9kwzBMrvHJKNq02wkYcifEANVjCY1HlGTY1XLaeP/V7P4a0lCfL72x5EMUpVlTkrcqJZ8bMvjGKcjrNAhQ+Y4ao3l8z90RGNi1DEoSFYk3gSCsoQdSemiR6TrzTvG3L1t8kVZdzbJpACwWrMDRQRpktvC0SiOHMe9ZXhanQxjyJAS6HNb1JJKyXU4YwjOU5ppt7W6dyWztvOBYSjyq3LYwMVViJCgrAjdFTzUc81sQqltZozAh2esZNO0osrDVORNtLmV9vvRWvGQyqoJASucvHMSTBpCQ9dPqG4yO/l58pa4/UxLKct9w12YeM5S95+ZxYxypwVaSXNLS3kziddLwxB1wURqzHhSSUCJQyRHOK3NeZI7lBGOhrnpHkaZiE376+npc06d4o/P8AGOiq6SjzWfTppcmfZbO0skoCKlJiO5jV0mkZmWopJY94guPKdNtWo2tfJjZbdAzda7Vok3c8/F1LJqLSbe3ruVD81vIrHbIUp6xSRTxvcTBUxU04iuIU58hHeqsUP2rIH7yRFrajTapuUl1POcJRqRjGS0Wi8yaWWOWZ4UIgcGnskluEi+zuiyLUaW/2aVnaPzPMFTxzNBbmJZJN26uqMG4+71Ol2m/aVLqy1t0Ks0j2UMStL5Rmpudh80JmBxTx5sbrO0SFm9KmgikSQYZSytW00001utzkpTlXk6dOKStuirFM11A8kbqgQU6a2ItZLiWTMjmnkkXSXGDGJTVidPtamaSMEIKuVTllGVrnPChytxtaS1HwDchCGM5NQxxmC1eIyJJIgpthaCYJslGStSshRzDsBxQ6t58u6Z00oucJS9mvJkC20l6cq0cUoeqkoaJ/JlkwQOlX7OafDsR5QRqVVEiPIRkBa6lKW0tlsOnhoyhH3uWTTb9CC2QrBJN+5do2pZrlGtZJlYtIF4qu2+3sZFwHINSRo+XQFWZxmspU+aWu/QyqVZRpKEdo9H59hCJFhlGRkJUmrStFZR2xwFiSmF1llwwQEVYml2A58mO3Sq9o1JQUbGuHhfDXmra7lJHVgrGUeYT1p2ZhGIZ5GMSPTxdQxuXMilS/NQahIu5hG2IxVzlFeXXXyPPnzrorbX7oytXvZLbzDGowxrEug3kA+cfLDVpXc/neWxZXBNYN7ObeN4HVvu18bmOL9nzVLXT3PVw/M4Rh2K0V2kV/C8jszIa73w2m+GNjjIrzGK5aa4jICh0r1nwYN6Qhoo8OtfI80JyVSCdz7XLqnIvZON7npmhjJWFAN7rXomlN5cOxQcla43RrVowiscg16Bp0DTQhdv2cgV3yk5Jcy0/U/QcBV5YvRaXtfzJ/LMMEe1AzrVN41mmQMF8uth5ZERP3qDDVQ1BzA4Fwj/er5bF1X7XmaPaoy5vdk/eWpGhEK7CBHt+6PvHFRTW485417DcMdW4/Kpt6eeWZCVAAHufWkmSRZGiAGQuPvbTn1rl5ryu0ejGcqUFote6v8ylJCSm1jghiCXX9OKpyAWsKkE5HygbTggmtcvLcQBCYwVwpV+ufWoQywy7JOSpxt27Rn2onzyp7f8MWqcKMo1E73tfW+/Uz1muXTfGiPHuIO3Hb8qdbKwlkklCjJC7R7/SpJYZUkdoosh2ywRtwqG2jKNKhGc5IG09vfNYRlybR0NqdRRk2o3a/Lfc0RMC7x8BEcgfL2HNNY5RlMg3jkOM85qpCGGN4IlQ4J/vDHpUyxmeIMshPzbcsvemqqjq2dMsTUjyyS90tW85eIKcDPB+XkVJFduZnLEgIpyNvIx6VS3tCSGHmSAYKjsfekMkrxKZ9oxxn7xGfpVL4OaJxyi3U5299d+vYu296fMWUSbE24J28An1pElYvLM0o8tlKghqz7VvLZiJG5PPTGB+FUnumRGIkG8ZGD8wP0rllzyfLFfM7oqcppuKtZ7dC/JfeXCFicfeIBZailvztXdOsW4gEbdxyPSs6bzRZ4O3Iwxz2NU0ufKkAWUSP95k3dPpWEqvLJxuYXowk0rqTb3Ny61aK0Uv5ilz2C7TWZdaqyTLC7iVDhvM+7/KsqWR0lEflB5JAcE9qhj8oTfKQEGQSvcmoU6bXvK7Mo1Ksveg1rvpr6rzNObVTHIzh92MjZu5x7ZqtNfb4CS4cgDzI07ehrPv7h4rgLHyB8uO2MZot5DKJVUgGRgofjNYVakqKU0kvNnbKtObVNqzdrGrJqJhij+dI4yAHdl3H8KpSXjunmRyxyJHgK6rz+VZn2gqPNVySrFUHY4pFlyDvcZDEqFU8ZPStVWi2r9dxqdZRasuXrrr6mkl3sZZGGJGAAkZehqO2l8tWAnG8OSWbsPoaqvcnDIxWMK3AT6VXich3L5iIUE7vuEgf1qqsv5NEa4erO/urRE1vcy388zSSgOuT8mMtjgVN5zzHe5GyNdpO07yPQ1XJZJWnKB0VTtLL3J9u1WIk8uSNW/eIQS3r+VeZiK0oWlFK22ituaU685TlGpDRN27WCS6ZkBXcYw2MKtWoZjLbIXAA2k5+6COwPvmo4VjFsXLhDgPtC8/jVtohLFDJEAPMG+Q7e+OgzWftlL3ZS/4c0S9y9k3fo7Nddh81qHQyyCPLbWdfSlaxed4SkkYi4AjOeOeMVYgjCW0hfHDFF39ACoxmkEXl3CIxMkoBZCMYUA1op3hZvT8TapRfs+dWuvv8yO2lnKImwHLEMfXDc027QoxdJG5yyKMsep/lU00LW8ojQ8oCxb2I6/jUwsGXytjEOF+UL1GaLa2jt+PoYzrznTc0tvvE03T2dlkYkgZbA+bJHPIrorLTUhGGKuJcsHZduAe1PtdMdrYxwRI8rk7gOo7ZOa6fStLRhHE6JkD+Jen0NfX5dRm7OVr9keOsSlGz6+V3/wAMYc1gCk0gIMgTYq1gXOnKiySkRgNn5mXoQO9eiX+mzFHCAqowRvx684Nc9qapZx+SYwfLO5h97gjFfoNKnKFNKL1Z8XjKlpXStb8X3PJvEkao7uigDZkfNuHJH8q8yu0hs7xrhMo5dlBRtowO+DXqPiqN3uZMRjbtONrFc89h615N4gDwX/mZ3IOd3OcAdxzzRQxCwtdJ7Nan5/mkpxiqnI01e2n9XOh0/VUQHbIvk5KBUznp/M12nh/VTHtKuCyHAjPyhsnn8a8n0rW3ge5iKhX3DG9CoyB2967rTtcTLmMDdjeof5WzjJI46V+kYPGqUEmt/wCrnxyrTU1d6tXsu/VnoVpeiLYYnUbsmR2zyTnp9N1aGzdICP3rghm9yOOtcpZ37NZxgybGLDc56ZH9K2Yb9I4VSObKbi7Pt+8xPSvcs5WnB+orRXvzei/P0NNfLheMyYjkZXYJu3ch8VLFcC5KqIzHGW2j1yM5NUoNm1mkzA6OSsf93LevvU9pvkBZAZSHIxu+7hsHn3rodRN+8zC85RUYR0fXrbsX9+2XzFjLpgHLN3Hr7UXRWd4FU+WY02/3vfiq0zyJaxlMeYRs8tcd/WrOI5HeUOAgPln2zwOaUIuFqlztdWCh7FN/MnEsl10KpncI129Txn9aeAHjA3+aOGXZHyOaoTXJ8qQwb0cHcR6kn5amB+zFSkvlpjA9yPX2rRRurX1PPfs3NpJu2l07jzcT2dvGy5l2uSSy7Rt6YNTTSBHWJQEDqQybu3Q81Vjzci6UARoVUAfe5OamcqVk8v55CGBDLzkAUVYwjJJLX8C6VSTe147eYsAlAgZcBNoP0CnAzSm7dJooyeZ2OD2+tPkuDbIqzSHyzjadvfr+VRyXDbFEYDhVVg23p1qopOWq07mWLqcnwS0btbzJbMPBbPkjeEkcqvQ84Ap8c5gsIGKeZOUL4Ps2DUVrcW8cInYHYEJAXPpmnXjP9okYyFAgQ7k9T6e1Y1F7+zJnOSUI22XTbvqSOPsbEryQpjCdsg4qSzUv87sqvuDbF6YCmk8xUAdpA5UgONvUk/0pI51eYyFAkYYKGX5eAMZrOXPNNJWO2KUeV7X/AB7v0FkcXTqhj2KqqPqTjp9KSNTLgGUeUuF+bvjNWJJ2hdFMaqg7M3XHOabDE9teF5cPvk2t+eM1pTqKLcGtg5nVlFqXXe1x8KSOyKRucFTlu/NS6bCVedI5I0BUKqqvKnkDNVoW8m5gkQcJnn1wDVi1XY29hiXcAc9ifT8KJxcLpOyflcSkuZxklddtv+HLlswvoo432SYZVD/dOCfT2qSZke4YB96KSUP/ADzAXnj+LNUIYkilUpJskwoi/iGB61O4AhZYQMAHzSq85AxwfSudTUZ8qenpY0o1ubSpFtrs7r7+5sQ2pmZyW2RgYQ7eRkA4FekeFC9w6SER4UqrNu5yBzXnFk7rLHJIdiR4Yqe4GB+deieD7dEIV5AkYkMqbuzHjnHrXiZi7rV6M+oyyryyukte/wDXY9s0D9xtWTLdCdmcbD/WvRdGb5wN/wC7x8o/lXnHhuRofkaT94EBbPYD/GvQtKfc8bIke1scehPWvgqsUr2Pv4XnScmrHRA9qWiivOOMRlzj2INLgHrQe9IM7R60AC+h4x0pqg7jnpninHpnvTDvZO2aBoXeN+0HnGaRtrHdnBXjNLHGEGTy3c01lDggY98etNFCowI+/mlEgLbR2701IgkYX0xk09VC5wMUMB1FFIrBlFIg/H5FtpMRvIBKlWYbBZbRsJ5WTVCE+e0jFFIqYySRQF5AMGvn3TfLGcXdHq4edOkoy5bx1/ElEfkKMuQMVKfmi4AeMLVfyxJDnfhy1WJmSGJEjcRgChJzad7szhNqTk4+51RDHIEVg8YjJqRh5gAEiuM1D5bbBmQyCiIPDKuMuMVsmorfVdDbESap+4k10v2J5DHNsWJwTimAB9sSlX+aoQQsidtwq4Y4P3ay8bKqcopWW559K0k3JJtW+ZIttCsIZv3YAqMMJ4WCxFMUxp5WUvMWwDUsPmxQbG2vHmvPjfnu3dPp5nq4aVOVSbkru1kvuJyUR4l2D7tPV181txATFRqI5n3nPyCoAHtzKVJd2auyFK8ddzOtUdNOMWr7InhjCvgCOpZLTEsJZAm0VS8ueS5j3BfKFTTzRNKFG+PFOpTdTlcXc5qFK0XzpJvXUnGwzZIKSR1GiQoSVOzmldpGlMg/1oFRTK7u6AnmrjTfNa5tVpxpqKluxJ4Edwp+TIqRJFMHlsd5ZqbMzgIkmfmNOVEIzI4MRauVNyleadvI548jbjTSTtrct2JE0axDAAFXYI1YAvufa1Z9kxeN4cmOLFaFscRfMQCTXR7jm7K5WE96EtVouvREl1tt40eTLuzVyeqAJPdSx58ta3NQj3PbyGCRwrVgXcgRpgSj4NdMeV1L7HBiFCq1TteybucZfQpc+Y8gLxq1c8yot1l0I+euh1VDbSBlOyGR656OTyWLSfO4avqMJBN73XQ/P69CnZJKzT18xZrU3JfzT+8Y1NaxQBvIH3YKBdJbKHaMRkrWfbWro8okb91NJXbOtKd01ZLT5mGMw9GjCEuXmlKz9Eaj2oW/Ej42IajgETTlrWUbAaYRFOBL5gZFeq9ncW6IY/Mwj10xhKUHJu1rI8/ETjSlG8U23e3a+iLJgj86Ikl4nkp0MM0kJaR8SYoSMRzOqFEJNSXRaVFDyrGiVrKySs1brc1TpVJScbJO+3kUUsnUvOjmRg1WJiguGA5d0p6Tjyd8eJJdtUorWNrdpHkUSAUpyi5J7W0POjyUfepu7ZdeTzg+xMOoptvAJwzySkqgqkfLiuj5cwEcdXl8u2gSEIBsraHMo2n1/Iz54VZSnUVnZJN9ytFbyJuMbbWZKUeZIyEJJHIGpYpDb6ip3AKepqUSsbIMcPItaTXLbzLwSk9IztyrVP1H70uZTjLjNMvNkEotnlkjctVWI+XHNtnLDNVGnzcMsqMzMKbpz51FM7q+JoQm5KOrW/kaFzCiW6ibO80+2t1lKoSxLLVeG3+2JK7fIETJptoWSNSp4Vq6I07q1rM5VKliourUSir6fKw66nSG5eFmQRikvLkTKqxnLL0NTSTK0S+a/mTOKy5naVpJokXy8dK5qlKcqsJNbHPiIOEfdnzX1a8nsTEs8mzLLGtUNQnRoWUp5b+ZUtxIBHGsR8vc1ZF6ECyO5O8rV4qstb6WOKnF1HzP+rFa98tLcOXKeZXOaiJJbmKMSsTJVm8leeb5gRCj1n3cRM/mkhAzV8NmFRwk4qzufTYKmov31f8AQ0rCxS3dWWRUctXrnga0jRI54nHz15v4bsJ7+5WMJE8bNXsfgy1NtNJEiRvFmvnlTcZ80FufXYLEU4zhJLRux6NoNskyF0kM7rXe2Vou+Ebw7qa5nw9al8I8cI2iu40+2jlWRnJjfbXoVIKSUVt+p97QjQa9pbQpy2hIcIQiGqmoQm0dYf72OWrcaGS3tpVjKScVTvoI3JLxkgNXiYihre2h69F05x9pJWZieUJbhiiFZicA+gPU0/yBbz5VGIYbWLNzkfWrclvE+TKCH2jC9se1MgU2xKlSEJ4x1z61wTg0rJXOqEnJxU37upXmQ/aEQkbWzuG3tUS20hLvsAHABPp6itBB5knmTnYmCu4r1I9aY6FPNVeUbDAemfSojBOD51ZnZQjSlJQtp+JnNZeVGxUx8dRtOSPoKrvHGmERAEHXHbFazW8RmAZ8bh1Dc8etVlgZpgkFwC64yDnBrllBJ2vobwhKlNqbXK+3+ZUuIRMmZM/KQRsbb1quBLZytKyNwAq+gH51rzwLvZgM8De/rx25qL7ONuCAycbX3elTS5ZrlaHVirxUkuXbTp5mfHBC+JfNEpJb5n+U5H+FE8e8fOFl2gBssVyfwq4lqU3KUKIzE58vdz7VHcoZXBkkMuxiBmPnisvYu/NL5GbpxlzSprRfl3MvaUm8s8RhchF6D2rOvQQ67Cd5J47Aitp1Msjb0wUIwo9Kx5t8W9GDBCcgovr61pR1i5WNVGcE1fZK3cov5iyygyS/Nggbjg4FVJE865MjZ3FQuF7Yqx5RD+YxcogON2eTWdJ+/J2O2U3Fm3bSfwrhqxftNNdPxNZeyclOVru3p8htzPvs5JQcGMhsdxj6VXhUeezCQfMoZt3YVOIwsTsqY4xh8YP1qB4GjtmSLMkjMMt6A9vpWFKm2vfd2XaEOaUVZ9FYfcNEk28ZePbwFU8EDrVaRpHhTn94+3bub/DvUmyfzhBGAUGUy+WIJ/pVSazbAkWeQxxuMj3qnDmdppNfl5mVBSrr2j32+4fJah7cxKSEGW+bsT2qK1Eojy/lg5IwynOBV0Wkm4IvmbAm8lF5JpIIJL8eZ5uNrYP0B7156pxpt2e/4WO5UoSlFTW/lZLzKyW/2lAUBQBiTluBjrx/FSCJhDvaUxq4BHoc1bisWDtGHzgMS/l9Pzp9nbPAnksS+1g+OOAO3PrWzpe0ceaW39fM6J8ijy04p2a179xn2OTyFRLh8hjycZ5HQVa+yobeMPI4k4DhevA/rSRwx/aXIlMjBy4U444q+u1IwyhIycEDce560qkVJ+zT1sQ5ucuW6suysMhiQbyskiFSAY37e2auw2y3EZHHzMANi9McU37O6sH8wbQwyW9SKsx2w89o1JCEH51z1rH2binBJX7v7xwgklJK76/8P3FCxtDNEMSZBI3N3AqOJImvhKiASbtj9eR3qRYh5jFhwBgbsfMR/jWhZ6eHVIIkIBbcx29MntXRGh+7cWRFqrDmlJLUhg0xHjlbl9wCjcvOO+K6a20pJzG6oEOF9eBUlnpqwLEoiKIp2iXbz+P1robfTS2VZDH5QOXPzcDnivoMFg1Ozmuxz1cXalKMbO17XVvmSWGmxizLRpH8ygse/WtOy0z9yqsgDqcr781d0yxGI4RGZd4OSvy8Hvwa17WxWGFic+WFJ8x1Ocj0z2r73BYGNFOT3PmMTUtSXLFKXkZeo2n2e2ldowPLXILehNcX4oQ/YpHjQ4HyEjGTk/0r0HVUbyrkhN/mYHPp9a858Svv+0oTHlpBgrlgMDmvVbcIqLWu587PnnebV0vw20PJPGjGKAo6PGZGYLO/YjBzgZ4xXh3im5WCe6SEiPeMFpGDIAeOOc5zXuvio5Z9wQSbNm9c454rwLxVAXllZZ3FypYAFhhse2K+axtVQei97oeFivdiptptO3lbyXVmbpd5IZmlluEQNkLJu4Lfjx0rrNH1dZbqXOJSVjXO4bCOevvXm08OArOxRU+TGTt4HX61Jp9xLBdoY9rKvy7kbcpXpyfWvUyzMJOFqjtqfDV40nVdSMbX62se3xawixKpaN5FBfyjJ0B+g710mj3ks5Bd1jHmAiJW6/L2NeR6TqqJdxOJ/MxEIHxjGRz+ddRpOtpPepFG2xItrOpYNgZ9a/T8HmEFS5W7/wBbHLKKkrtK7aWjte+z+49Ve4jhtJjNIH8uPyyG/vE+tSJeGF/LjHySQgqR2I61wB1OOe4jiMv7uRlZhCp+ZMnkn1rWsLuOGPbHP5UxiI5+btjGeTmvYp1aTirSvf8AA83ETXtvZONo9Gu/Y715wLZllJBw27Y24+oqzCqfZmZCAgUfMc/y9RXOJqCu7vmPzTEOe+7bgjt/drRs2M1qkMmEO07gMsRuGRWsnGMVeT+RtRpJtqaXKtm1bT/O5qw7FaR1kKcjDD5sADjj2pZHiufLn8sJISS8e7gLtypqFLy2lmnWRyEKgx7vlRvYUy5kie3MzPkooTyx8pyQRVxvzK6/pmslyNWS32LdwyJCHU+W8gB+XvgZqVR9omWWNwNqtgN/EcjP4mqKst5F80mTEi/wn1FTwSCbzRF+4SNvl9VJPP4fLV1ISp2t8w5KXMttxBvnTzZTsdlUiP8AubWIP6VO+xFNt5gLsAsjntg5GKLpJHvSEVjjJMnqDj9KLeF57kSt2GV/E8f+g1pOVNxTSst/mcc6PO3GNmr9fzCHbPAIEcxoirEw5981NbSieGKRk2SYbah+YAFsjP4LUUxEEMucB4nEmPQHg/jTRI9nNFbSE+WudsnHzE8AfhurOyn7yeqHCnKlBSltttr5P5F6zRY8mfPluxDjtkg9PxqAPFYW1vGN3mAiJW7HA5JoRpXmaCPnYCpkbHBx1FFxHLeSHeGARuRt3BcYwTj1pKTlJRezO6nBVIc8dWv6sXHtv9YFB+6DGPvEAipLrbeOXWQRum4qT/dyBVXzTeXDyITHHtIR/wDnpgHIqbcEd2UjD/KMewGaxlTfMrrU6IYaUE2ktexHBKZCFHGEAWPuD61Y+1bNLkkk/wBYmGGOxJwM1CoA4RwkgyrFl3cE9qWFneGYuhdHYqE78NgVcrSir7I86KjTrT0VttNuhoTCC2VzuyW2ptHbJwauXcUUOFxv+Xsw4AGOayhIZWKnGCMkFSp/zmpVijt5BLCSJtowobuDk5z2NKEVGKcnd/1YqLVKTcYv0fb/ADN2GJCwleQDnhPVeld/4bjkeSNUfBmGBIejAdPxrzK1ZpHWW46bhgL2yORxXpPhQnf9l3oPuBR3xj3rxMfFq0b/ANep9ZlCp1G0lovvPbPDzR7AAfnCq273PX8K9G0N/ugEg8cbdoPvXmPhqRLtowz7MZC4xhQOOTXpOlI7+Ww42EL35Ar8+rRabufZU0/Ztydjp6KaDkZ796d96vPOcTPSlpGB5xTUBRcMcmgBSw7EZpCeAeh9KjliDYx1HNKh8xCTjPIGKbWg7aD1bdkDtwfWhQEwAO/NM3bIx8wJ4yadEffOeRR5lD2IXk00MByO/NGc/TPNMMfzE7iMdBQgHu+xxxwe/vTiBimNgoAT6c0hclwB0HWkTY/H6Hf5zwkjAqzFaYhKzHAJrKEUl1fq0n+oFXo7JkfcXMRDV897OdNqPMkjenP2duaLcU9vIJEdSGR/kRqsXCO1sYzOXFRyRee4jJLuWp3+oDMd0Z3V0TSajaSWvQ9GbVWDle1+nkxYR51lL5ZbftqKdN0sTF9iIaWUFIUXzS4BpIYUyW8zzN1YezfM7SMqkHCCipK679h0we4RB5exxUyWwCfOQ4FCOR5ijndToYnj2GMp5bNVq8XeTLnRoU1+7fNLqxvlEzS7U3g1YVFCFDJwBUc1mZSVjk3BjVFIxaTrHJ5iEVpDlqJOya8jhnUnRq2px33ZbaQHdHFKeDSx+ZswCUDVI6xKpEZzkU+9iSZo9kZjdRS1VoxdrHIqFR1HKo0o6vQSG7Q3BjyRgVGPKmRC7yFCKUb4gilPLGKkuo/s1unluQ7GphGUJ8sep1KThb2jVlrqP8lHdEWTIYU1YhyxfzCDT0tbjYGUj5jVe0VDIWk8wSChwlqpy1R1Yt1JqF5Kz29RLmcvEGCMdrU0BXRsOUfbT5Ula5cQDEbLUEFtI8wEpGwNWMIuMlqeTUdVXpqz639DUtnhSCPaUDir9qC6OfLOFqlFbHzY3kGIkrSgtn42yScmt6D6yd2ehTpTXv02rJdPMhnkLxgKP3ea5PWCkdtIvzyHFdLqSPEpVOXUVj39pFcs7YVPMFdlOPLPlb0Z5OMpVnyq9pLX5M4vVG3xjFuHQvXNS7EmZI/MjJauh1ON0+0Qx+ZkGuYMMlzbCPYUk3V9LhIK1rnymZynTXLBrmtuy7N9njLShw+1aqLHG6Krjy4maobnTpUxCsZwRWgtvjHlyg+WK9D2fLFz5rnhUJyqOVOu1HZXfyM0W5iESEFkUVM8HkJG8S7nx1qxHC4RpkQeaqUx5Ge7lidI4n8uuinWdm5K/c5KlCGsZt7pRZRW5JYAMeBU2oSGXY6c7TVmK1jUxFyXG6oBA0CXYkk3DHPvR7SnUknDc8+NKpCFoWs29fNEEjCB9y5dDVt5JGuHRY/KjRuKQWhkhttshiwKfcwG2SSeGNi710KUG3Z6/qdaw1V0nZxSavbvpcrT+W0saMWTaetTiEO6y/KrBqpSW0rbojsb56vrbtHNsdSVkWuiDk4e87to8iM5un7NO+unqxYbaKQOsQkl4pUxdW00fl8laqwCWSMCMSKJI6ltk81ZbY74WVqynfdy2PRwjtamkru9/MLVYhG0Tysg20xVje5CSbfmpziGOxmYRxALLVcQ3c8QLBhEe9Y05T1nKTbv1N8TKrBxpuKait11XQekAS/8wHyioqFy9wcWxY7KS5SbzlVAfs9SuGt90iNDFur0adSXw31a+4wnSU9b2UWVmiSKSKJnEKleaXVJDJIEtyFjWo3gSe5KyBg4qleySWVwD+8ZXrmqVZcybfvRRfJKdNygkR6gRPCCuVdDWPcyJ8+1huPWkvPMlVpMscGsfUJcM0cDv5TNXzuKxtly9zfD4dyp2Utnt2uRXLCOT5nIcrUySLLFHGA28is+e1a4vFC/aGdjWjp+lzSPGIndXHavAlTni5WTSf8AkezKChTTT1s7naeCbWB5nLeYJAle1eGNNyIYGDkRivPvANlLD5rSRsI2WvY/CtjJMRNx+6WtHSlSm0not/U+6ybDxxFCFXS66fOx1/h2GOMICP3cS13VpbomFGXIFc3o8Edsn7oKdrV1UEHyg53oxrmryla+x9Mqc5Ss9tRqosxH7piarSWgT5I5uCa2YYY41CgYJFNfTy4LmMiQVySUakdJWPUjGUeWKaVu5zU+mq8nJTjkg9vyqvcW8MT7lTMgPGM55rpJrOSS5WRi8e3jYY+oFU7nTJEdljfGeWZc1yVaUkt+h0KVklfY5+40tcyYfyztyAGOM/WmMqPwHAGBndlhmta5tEfLJmOM49cZHtVOa2KAHfGY8HOeg/KvJqwdkmzW/LKMm7Lv38ymkAiQyDLk5+6vP61VhQrIz9HDDbu7+3FaD24mAZUSMbckhv4fxqslpyF3SImDtPcAUnDm36npunNa3Ttbd2+RW+zJcSgyARuvOApYD8TSzRB8R797jqfLOMGrZ0tmQqxEkZIwOc4qO6tFtlkMSA7QORnINEo3gtS6sW6TUW18rsqAC2WRVTgsQQOi0xcM6xnoefY1bRHQ8E845PalMcU0kkjsUIXAIx+hNcbV1yy+8whBqKmm16eXX/gGVcWkXnpJEUwM4CKWJNUtSi/dBHjl8/GQVUrmtZ7PajDDY24UL1zVJ7dxIrGNt5BI3qW2/qaytPl3Ovl57tPV639Dnr2F4Idqk72AHvjFULu081UMSDz0HO3+LPrW5NEHb5wW3nALseKq3ti8RaGON9mQxaPsPfNc9OKdrv8AG45xjUlGU9FEz/7IKIHlcyEZOCoXr2yPSqsiPJgOJAgxkjHateSzdGVS2FwDv96WS2ARi6B0J+bb3PrV8kZS93buTeUpqU5ddP8AIoLB+7Lxr5YIAB75B4qGewDxASyeW/3cJ0OO5rYEMlnEFT5kZiR8vSorm2326kn5wSUHrzUvR/u5X1t5HW5xi5NNJPsrL/hyjDam2TZk+YQWzu3ZwOelVksQowedwOPl6Z9a1fs5l8zYB5iAkyntnriq0NmBEwWTzHBKl93bHY15aoTcpVLt+T79/QdFSnLmlLRoznj2uyu8Z+Q7yq+1Tx+WqoSAZAoAbaeRjoalks/LToSXBDOzfdH1qxDCVh+fPDffC7t2OlTVu1ByklfsaUuZXTasvvv0sVEsB5SFYwjheidWFSNap9nCtnKY3f3wPQVoW9sUi8yUnzCwZRt6YPtQLdFXfHC3mDLkltoyDXRSSlJ8z6mtKXtVGcd1e/l5FNCE2ApJhACgLHue9WIYJP8AWSIxjYbtidVOMUQ2caSK8uPNJIJ9SR7eladtbSOm4EghgG29Md6qXNzyUHoZRio81Nt3b3vZd9yCxtZJLZZFL/M4cF+uf8K6q30z7RJE+x8YAITrn2p2m6E0qRCNHjAcRnOea6XTdNyqRhMZYhQWKvn617uEw3Paae559Sno1GVojNI04SQqpJcKQjxsvJPua6qw0uSR1VCvyKWiTccLn1zU2laNIfKEaGLptMUgxnPVs10FnaSwFhKm8rkHdjoa+ywtC1mrP1PDmnLm5pXs9BIbNI41jWMgrk8t/L2pGt0KmPks5GEOewrUe3DOCwKOwwAvt71T1KB4UBG5GZ1ypbduA9K9elFt7nFKPtI6uyOV1qaVHkDSkpuCMrL0zivPddljXzo3zwzMgX5eM/8Aj2a73xCZZXY7MOc/u9oycd/wry/xa5S4ujku7EFS2flx0ya6qtJyXuy1seXXl7OKlDbX59Lnl/i2dI4VCvseMnIPykqec/hXz54ykna+mih3TOUDCUdSTxjjtXs3j59kLKshe4YFVPOzA6814RrkuZ9qAmWJykkir/D2wc18fiIctS7abe1+h8NmFeo6sWmvu0tbsUpJLhtPKyqdsbZbZnOAO+arqfsUKNG7KsiCQfiDgYovd80REbkR7RwmcFsfxf1rNmjkkISSYb1wNsMvyhR/IinGEYJc7ucc6a9ly1Gm+nkjqbC9DW4E0gMrgMV3bSTt+ma07bxABMUhjmjdcoSCGAz68VyGnxOsRR23So21JC3O0Dv7VLDP5EskUMymds5CnceevpXr4bH1uW8JJRR508JCc0k7RdtV5HpOm6q8iq6vIG2bS244AU+tb+n6osjNvHlzKpy43bzjuMV5PpGogGWOOeO5cKWDcrk5HBHpWvHq32WYopLtId7sjcRk8bBz09q+lpZkmlJuz06/ezlrYF0FzVJ3vdpW102PZtN1l5dSlJdn+RCA3qT7102lalFFD8rEHrj7xxyMcV49pXiVonTPzS7Wy6LxtHP51u6bq2ySMmXHBIj3bSRnPUV9Jhca699djkppSw7XMrv70em3V2HsX8pzhWQrGy7duPrW7FIjsxxjfICTu7CvOLjWVy0IEghEfJZTljj1PYGujtrq2mU8mRFiJ4XdgnA/nX06xClTi5vX8TzqXtHVlOM1pZNeZ0Cq7TExMQqBwzlujdjVyzeR7khDvUlFPzD5iScmufTUGdpBJJ5bvgtEmcjA7n9a0E1AfugufPV8RhehIG/mui7qQaW1i0lGvGm33d+jv0NSO7LlkXKGJwuz+6MdCf4s1SlGPOQSIX+WQbOowOlPlDq/7pdruh5DHr2Jp7MPtL/KfNJOJS24c+ntWdK0Yrm1ua13O7i5KLuvT5eZclZJI5Y7aThASQyjnOCKR5TcTJLKBH+8LuPoeKj077OikImz5W6seoXj8KSfdLH+9HmFMqGX5QcnvVxUZOUb2a/U6lFRhGTlrr1utCZAQjea2XyEKemcjJpwuha2ZdzmNljDBW5PbPFQs7TR3GeU3NtcdMgjika2MsBLfvCVKRheoBFTKMVZN2v+RzylVoStFrllr6GrNCMhZGMj7HZf4csMf0qE5SN0aIhxnD9iCKV7qAlQDL8wIb8F/PrU80DeUyS/ckAUBG64H86inUSl770O6NpU3FzaXkQ211vsxIr7IwcCX154qSMfZ5YZJZCdjMyqKjtoY7ZFjG4AMPvdDjkinNbIbbzV3JEqnIbPIHSqbptqOtu7PMcZ80Ut+vn5l22Qny9kmD8qZPfOf5VJAUS5MQRvMkABc9Bwc1SlTNvIiSHezA59SK0CXBTy/wB3IZAGT1HQVlV91Lkeh0uM6kbtqLv6p9LLsy5Z275VhmVCSwj9zXo3hnZNcMy/IgUeZ9B+vWvNbc3Ku7y4iRCcMW6ewxXoPhIiCaYEMA5Cj5hnDHOa8LGKfLzOWp9TlMFTaVuu97X0tse2+G49pTJIBREYqpXgmvTtMl2eXGOXwAR7ev1ryfw0s0FynlkgMADntjkYr1LR5TKA8xYYYBT649a+GxK5ZXbP0GMGqXM+vnc6iJQq8E8880pzuGKajb13DgdfelZjxgcmvLZ5jH87qYzhWwevYmn1HKMgYGeaECFzzg4zQMZIGAKilhZ1BVyH/wB6kt8lAxPIyD9aqxSQ54l2PnKqTk0yMGFDgFz/AA+wokw4YTH+LKgUGQMuFPlHPG75c0vUFsLuwNxyOckCnGdNwyccdDQ0J2Dkgj071QMUjTljtOD74p6MqyexcLOVJAHB4HaiEj5ucvgnA6U2BzksxKDOADTZoS+Ghk8tu+G4oZLXQ/IS0mMIZHz+7FSIJG+X/WOtMZBc+ZIxCIrVNZ7URxHGfLlr5+rFTipN6k0nOlaLTk73ux0s+QQHKMtSQ3hlQBkHAqrEpgjkJTiliMZ/d+Wp3GoTg2otWZ6HNVnLmppNW+4tvP8AaJ8xoTGDTzHFZvLGMnKVRhbdKkcIchKkgQCRzJkkVHKnN82xzRnVrqzguaN7kt15FsEZCUcUlw4tUSUuuXaoJmfy5P40pzxC4ijVo5PvVckpxtJnNy1Z1PZpJN66EiTI8DySZjkBqxBaCGEvH+8kIqGeGHeCvzYot41QSSSF4/LaphzSt7N2id9Pm5+Rq9nq/Ie0WyRsMjnNSf2lE8piJ8iQVUkbzpvKckFhU6TxTKFZxG610VpJNXTb00RKlTnzXb+ZJI3nLsOxiz1IpjfawT5IzUU0oaZlIDhhUXkI6JGpxEhreNK0VUvY5q01zRjC7fn26kwuZoplMWZEDVL5u9DgeUzVCw3/ACRDyzTEcxFlklkKFa56kI1JObeq/EzTl7TWTt0uTq6zxjmQohqIoI9mBtJpu1hM0AzjFPhZJre4MZAMb1MItT2O+cVC8L2a692XI5ZHAYggk1qoroj+VKcrWPat5cHMhcLWjAol8tCgfyzV03TlLlb5bGEH7J8slroJdb40mBJZyKwdY+zooYS4O+tu53k4hy7hK56/8hJE/gOa7FGL95O+hPt3CTnNrlbtqchqsoh2yMczsa52a9fzHIlMZJroNVt1nAYgRyGuZ5hSZ0xIM19HgalPlvJ36H51m+IftJXj7r0T7dS1Pcfbcbi5AFVolKT7A64JqW3CTJ5ZLnApsl2lt9neN98aLXoNxcOSD17eR8840qtXnlJtxtr6Fg3MqQxqY1EcgqjDcs8iSSRh1IqK6ma4jjKRGO3FPlhj/dlEYBm6VrTpQjG/cjFYydWSdN2jG346F+2vEXa0aKHIo3tdxCJpCkYFVGjWG4xJknoaluWhks4mgEYCyUvcpNxtq9j0MHiacoSdSNrJ6CTTeSwgmmkWIGoIbxbiaSGJyYjSyQLcEgpvZjUV7bCKK3cAhiK3w8adV26r8z56NSVW6WsV+CLFy62zBzDT7uR7e/M0qYaFqpNN5xeESqI46kv5nuW85nV8V0wlGNVKa0Op0oSjzU3Zp3XmTG4aTJyIlzTIriFWkZXYO71DKspleQyhhHSWQie7nWcbZHFOcaUk+6OzCupRrc8k3Frdli8aWxiS2VEeI1WMvnTCGS5xGq1SEqyJveQyTlKqTzxGTzX86OIrWVCXs05Ts/XuRUrLEzbUbXsreSNRp43mkWSQCWJ6rXN2QFlkbdsrOWQCIiNXLPJmoze7lxll2VMcQ1732ScRdOMI6W3sXJ78S2TSLh8VhTatOrs7ofLK0zV7ktFtTjFUJtSeMx3KK3lE1hia8IQUnrf8DrwlOWkW/dbv6Bd6xAY1jMjhqpQSkRgROwxWbK0N5uCmTKVM9lHcRI8TSI9fJ4rljaG6buz1vqsafupmhFKxkiaNsYNdbpN2sygwQCSQmuPiW3aQJtWIKa7XwlI77YYziQNWWEoum+dO97/I3wqaqOF9Ho/Q9I8IWcsO3HnRlWr2Hw1sVAiSl68z8GOZCJJlALtXrGgpBIpEiKm0128qh78nqfZ4PDwwkL01e+x2WkbE2CL92dtdHbTFHQsMACsLToEKxEIdiit23Tyo1WQg815dblqbs+opVqk4uNtjQSQCZPMzy1ThyJSWyUZapwypGA0RJLtU00gdo2GEdq82XNSmorY6FLmjJyktrIcYPNzIjkumeG6cVRlQOwlUEvzx2zVregkG3hww57dfepngEvlyDMkcjZPzdK2bcl7y06DhKShFyT+XVdzDvArsqDGNwJXd3+lVkTyFkyf3ZGTnC4PtW3NCiW4IRgQ2WG7dj86z7mwDKpT+LB+9uGK53QU1y3PQU2pRk4ppdzDlx5TssgUvlgD3B9xVC8JtApwxiLHd/Fyfetya02I204+b5tq9ap+RNCjs8ZxyQXbj8K46kadN8p0Ub1JObld2M9TFHCske8FmIwfWo4ZEeWQyZwRtYc8nFWZIwYQYyZOSct3PeohsxKkmAdo2fL0bNcUZ+9ay07m/tZNJTav5dP8AgkGdqpwQGXBz0FVsRq+STjJxnoa0EuTG6q6e3mHvVa8O+UqcOQSPujGRWafM2kjplvCClaK3+4j89irEEEHo/YfhWR5j8SgCJwxMYGfmNaM2A8ZVGTAAaRMKKhvI4ciSIMiMefQn2rl5VzaaG9OCnFwi1by/rqZd04BjLxL5nmDzG7c1FfxRqieXjeTgde/qat3UDKCu/hlON3rVeWFP3cbA8KSNvqKXJSfux3Iqxkr8z6f0vkNzukKxkeZnADe3XrxUa+WWw333wDheCanykalWiHmseNrdSe9TRKiOIy6Jhcnp1/GpglGF09+hNGhy0/aVJNX2uVvLkCSKeAzEn1FQJG8bn5A4QHAPXNXY0VHdEONoGZF/rTWtC7MjnDlhtb1ArNqny6af5nb7WjTprrf7ymsY+zYmRESQMMJ1FUo4gsMrDgIwChc9+9XJg8KRpLwEyC24cZqERxtsVUeRM8uaxguVv3m35dPMpyi+SUlZP+rlU+YzfKWjyw3Z+YGllU2yw4cgksGKYq2LdSghfdyu5X9BTnhjuEKxnheo+6Pr9aj2CUU00yay5+ZRei8rFeF40CRsfnTAx6557U5YT0Jb5AQdvTrU9rGofceA42At2Yd+Kv2Gnvab2AJJBDZ6YPpWtOk6kbR3ReHor2TlF2bt/mR2elIQXfEg8wqqD2HfFdBYaJCFUKhijGWcbj1p9nZN5JkaPBbcUyw4wK6mxtkRNkjHDbcnhiCe2PeuzD5fLmcpswqYmmorV38+r7i6XaABTsLoG8wPt6V0GnWxcMuCRtBV93TvUunabBCk6xkODtKx7uQuP51vWUKJCcgeXkczKd/B7CvrsHhHFKb+HsfPYnFwclq/l0JLCzEmJkEjvxjo3Sr8zLZrhoy864w+48jHpTg/lo+1AE5AG3bgmmvOUAaOQiMAM0jY5HpzXtUqfJqlZGKqRlFyavpp3HXMqJEqPGcoRg7twyaytSbcWKoHl3BfmzsFWXnUYDEoCSwjbGQR9KqXgEEZ+0J5G5QVf7wOTj16108qTWj+R58anOuW+q2+fl3OO1jzJLZCxXLMWO3OcbskV5Z4rudkpWUsgBBUdsFuM16D4hnErPI8eUClQfMK8g4PSvLvFcqRQSeUgUgHLtJuxgZrPEVHFON9fxPLxcVUhaz+62p474/1FW82WPACM+0btoYZxXhmp3Ma3LxtFHAQx2OFHzEds+9ep+N5rW5aK3l3RusT5VuhwRzk5/vV5RqFnBJO+y5VyGBCI4wCO/SvmIzjUlLmi9O58hjOa9tLbKy1t6mRc3kkaSxwrIxyQ+OuMc496p6Xczpe+XjzGdN7eZ2BPQ8dau28QQXPlyNLKLhsMmVx9fY1BPKInZlQrcqChAXkj19f+BV0qVOrG0k2/L8LnHBRlCUJdNi7NcO0pjmlFtjIzu2n6DHam3KPd27JGyxlsASd29OaiWE3USySOAAMMs3HBPUZ5q9aPGQAyqMOAjDoAOnNOjKnRhyRWr37J+ZzqTglGD9f8ivZyTRIiJiOWI4+XvjsT15NXI5XhuDIcGRl3ESdmPp7VRmcDVVL+dHGCZCezYbn8Ka97DPJcbJGCqTgs4wQDwF9/ShKU4ydtF9xNWjKa5u50um6w8JkeVgRncEiJbAIxzXRaZr0UJ85H84xtxGQVwAegJ715lBeYhYyS+UGwnLhWwe/Na9vKtijgOzNuLRiNw3Hqc969LDYydK/tE1fa22ljzamEUXzpa7Lset2WtR+c8xdiZCdiBuU55JB4rof+El8uORSyBGBCSD0+oxXjNnrSyQt5MzNI8UsUWUx97A5966fT9VXcsBlGYVEKlJDjOOc5719hhM2p13Gc3a2nyPOhlNTENKErSvd62vqetaJ4gWO4iE0o3yqMD7xyQat2+sPDctJCA8cqlx83cHBP1ryEa6bSSKATQuuAhyoYjB5robDxGkcQtxtuIdpKHupJzgGvpsPjoxV4u9/uOfFxUZRp35ZRb16K3T5npmna0ftCOIyHRgGBbsQR61u6ZcOltBK1w/2ZWKunGVAB9OeteXW2uJY3JnaDzGkbO72HNaOn61BcM7ZMAlYFMMW79CK7o4lT0asjlhNae095rVpq177M9W/tKDZlM3AVirfvDwAoJ4qnFqK6hHMgtzHGwJHzc5FctpmqlbZlZyVcs+fu4LHHar1nqkkjxRom+5kyqHcMiQ9fbGFrpo8kYNX67/iVicXUlOKppQi+jV7+R1NndidDGsYjPIDn5h1549aRGa3hRhvlG4KB+HNYsF8IZJVMnD4KH6cmr1neCZPOcEIkhP+7kda19nzRbTXzO+OJh7JQTvNW9Ld7F5JI5pZVjkkQbt/yruzkZxVwO6SRoxy6sxA+6T71nafOqPEyn78ePoR3xV21aIzySMfMn+WIZz0djWco8qtPYyjGrKSk5Ja9dnbp6lqCQI6usYaPcTn7wHODinBhlk2PghQzt8qN8xx3xVK0/0Oy+yiMSmFnGdxXq2asSBksrZJOfn3t83PXp/49UyaVkt/61PSSjL3LMtWrS+cUb/VqwPmeufSrT3JFiXJGTIzAn9PyqB3VTFJymwbRubgfNgcVOpV5Y7RhiJl3YVuvP8AWs5S5mmzWrRjKmk/S/mXucJGShj2hsR54I45+teh+FAqeUDlIApDB1HUHNeblBbfNH2IwjN+Nei+GJENxAiYdJDtWLngkZJzXj433YKSeln/AMOenlamqnKr/Pt/kez+G8vNGEbKAryOmMd+TzXoOibnB3T5xz5e7pjvXmPh9wkaGJMQhPvBfSvS9Em/0ZzGQJB2PVgVr4ivFXu1qz9ApVnUvFrY7KNgkQKnIAHLelPM+MY5yKzEmdYUxkYUDHvTnkMUakOSwAz6CvOcbuxlyXZee57YI4/Wl+0ZIxj6d6zrm7JkiSIhyByd3pSvPIkmNnBPJ9KSt1GoaGipwSSeT0HcCozdR7CNzAgn61Q8/aN7knGQp+9xTZZ45BgcMOcmny3KVJlv7QGA3pyOVPekS5ErksAcHI9RVWK4jVh5jkkjGewqncXRVsBiJCSAR3ohHnT0KVO+iRqTX7JMPTaQFHrSwzssW1sbjzz2rOtZcoXYh3H9/qDT5ZjnzF/hByPU0RVvdZSp9LEwDyOrGU4DDILcVZklCBgnA3DNZ/2hmhBQjnnb6Uw3R8lg288cFs1druyE6beh+ScAa2vCmwACr0bBP3DsolaqlteM+1XjYSJS7TvMzRl3kavmORzirO/6msKf1Z2ndpf0y27ARiBXyQ9EqpEuNnQVXMcqNJMCcFqfKHe3QLkIVpy5VGxOH0lJX91jpCYY1COpAFTW5e6lt4+Mb6haAp5fmyN5JWpYY/LCeWnzq9aOjTaXK7ye5nUlPdOy/NifaI/OlOzeI2qxA8dyxm/1aZqMqyrJHsA3rSLv27JcxFWqKkaVON5M3ot04Jt3nez8uw5N8chkWeOTNL5hnKGUjANNSBGY4/eAGnTK8VxIIwQN9TFuN1bR9fI4rTc7X3uWoZBDM8gwkkpqqCk5/eJ8masQERSTyOhfmonj89yY/kjLVhSSV5pv5nfWhDljBtKS7diZAhv5MvG8DpSebBbDau3lqgMHlyOWx5bVP5RW2VMYcCuxPlilOWnQxoQ9vCStbl2GW5EW8EbfmqSb5IZiY1LtULI5CKqAyb6tQwuMvN84aoq3SclYaUJrkq3tsrFR4EXypg4STbSQCCaYp1jY09UDq24AORVcSFHjTyxIEas4VHUTSepMo8to8ql6+RsBUEB+eUGNqu2xRklYklCaz3YSckEAGrkQa3QryN1dFPD89O17S/Q4o8qqt1L2a6dxt/cKlrgOhLNXO6qVhgRYzhAtdBLjG4DOK5688tBMjRnZXdQ9yNkr2OKvNS91vRde7scfq5ea2EYfzHY1kJb+VNP5c6yJitTUknjvJ5MYjBrIsVNgZDMmUZq9yEHCCTa12sfIYucJ1IupG3KtgaeN5sQrH5e2nQ2/nGSKQL5RqpLBNDbxFACY0rQlVnkhWMeXGi13Sw7upRdvM8ulTjVqS9skkldLvf8AyM6KGJXZPtGZSKikt3Dx5V2iMdSyNIZd4JghioF273Jb7OXwK64uVNuFlt1POqUKc5Rj1WiXdX0LNysTR5EJlBaqljcW8Fy8jSDyljqd2jt3d7ZNkplqpeS7rkRSRngVnTc/t63PVxs/ZUoy5LSSWn5lpzGCu07o2IqreBjNHJI5lKmo2MkkaTxMI4y3SiXUIJ4lxLvO2uxVFRdoxTuuh5NPCyrRlJpR5mnbsQXE6SXESKCGzUouPsW8xfvHmSs5LzzPnUMiBqgkulVo5HLfu6hy5pxv21LwsIUITs/eWiv3Ll7qwuoljSQxNKKrC/aORQpMhVqp3F0ZYl3gLis6G6IabZHGDEayq16fLZmrdRQaT0jbXzZqWciq0s6t5dq1VLiUzoGkfgNVGC9KH9+mUJqpcXxLqi4xGa8qvjeululjWdHlSVrN2bNCfWIbfd+8WRGeoTepMm858tVrCu7pHi/eBmIqDTbh5reY7GYJXJRqVHaU5bp6fkaPDRneaVtS6LkvckqEIBpEnEFw+5DDG5qrBLILgTt5YljNRXjyyjDqGJasXXdWTp1NEjrjCKaSEsBFLexoB5RQ1fsr37TYfaAhdM1mQzyW10sjkkqKvtdSS2QtLYLBEa5oxjLnavJPb0PXk6KoqSdp3f3BaM17LBtXy2Y13nhqz8iYXDziIIMVwdncx21wjtkAmu18KTmRwXjwiNRhK8oQnTX/AAw8N7JVVVqOz1XzasezeD74SyGNEHzV674bgR5IYxIDvSvIPCh8tIGiJD16x4YdraVBkzpK1bxbVN6t+p9xgk3Btq6STTO3sZ0AUsmUBrbtvKfKNOI5ErE0+0G6BVLAIa1yXb/WogIrzasY6OL1PepSs4zdkuzLkCwDy5t53hasxlQ6PLsPNVYkdFcqm8kVdijwqFAZJwK5aj5pKTKdONSbjJpXJX2Ty70RDkce2KdCuyFUePzMLg9VB70FPkySgOST+H0p0Sq4DyZfIwq+mO9ROo4x12JjCMYtRlp/XQhhceYwiQoFHMTfNn86pzZuJPMTCEDaQO2KuWzuzNKI2G35cr6eppzwslzAiTbMklty9c11Qunqlt1JqPm5WndJamTcWqGMuSXDHIDN1NU7m2SBNkmBzwEyvB+tbhtHd3P7tCM8+h9eKoXEQif978xPRx0zXnVqcJSdtTqo/HbVJ9jAeMXETouEgTG0DGR7VnzqFJKHeAACpzk/jXR3ELLK7vG4A6lflwKpX1ujPkEiNsEOtcrp8mu52yhZ+zk2nfp/WxhgKzHcnlxgjbuzhjUP2UbJCMPI+eP8K0Ly2McR48wluC3b6VSnLtgqDxggj/GuWKlfmielQp1IxunzK5A2+EBbfeBn5/3Y5/E1WvkCtFuAR+fu/wD1qt3BaWFSQe5JGOMVTukCkmLJKg5BxjJ5rmqJTslp5GsJU4Sld6r5f1qVJpvMRlaMALx83UA+lVvs6SbQDv8ALBwecnParX7uaPLo4fBbNQyzumPKXhmGd67uaVKmpyVmkyJxlzqMnpa4saAqyyQHzomG2TjgelI9uYT5khUBckDbzj9asC62SbAgf+8FX160tuhWJgpHLbW9+9Y+wlTbk3e23YlzfIuq/roU3DuudnyIfmC/xfWl+cxgqSjJ8oz8oORV7AtnfP3CMcevqahcSOAzERuxwvTkgetTG843W50UYpe9bVdej/4YoJGUiLO4BGC/RsinDY8iyM4GwHarqOppZAMKMdWw4+nvVaZAzBQ565J9PxrnqLl1S1/Q7ef2kLz0QJ+9bc2A4wox8uOPenR8LtJVAMYA7/WpLWCHKZCh9oyeecH8s1tWFgJXGXBG4Md3tRTpzlJqK0RyVJPmcab0W/8Aw5T03SBc3O6VJBEoHynoSRXQ6XpoWElkA246N1xVrT9Mke5V2O9Bg+XEp7dK3LC0xNI7gDcSWTnK/hX0eFwjcXKVl6GTxFSbcYq2nkQ2cENyNxA3KD+Nbum6cjv5hQRxpgMS3JPsfWmabpp8jYEOSxP93ODXSwRbYVtXRRuy2Co4xX0VPCuCV2eK5Ockm9X+hJb25tgmTxuJMjfNnnpn1rTMXmJ5ZODnJ+Xp+JppkkUFo4+OOV7Y9qSRGhUE5+6GJb+VejFtOyPNs4VW2k2+49yiQJIQHkLdN361Vuo4oZGAIcEE4brzTpp28n91mSIAl90e0jmoXjcJ5uHIyUT0OemRmuiPMrOT0Nq0HSp+6tX1vbTuQ+azoykgxkbm3e545rJ1VyseSViIPPy9gcZq/cmSC2kaRMbOvsD6fSue1lyltcyS5xsJHqR6ZrTRJuT0PPcHpNaW3fQ5DxPP5TzAyE7zyB8wP0968m8cXSujvGSI2Ulz6Z4xXfeIbowQvOC/ykAxNn5cnANeQ+LrhI4WEk4JZtuW6ECvGxlaMIN9bHnSc5wd3pe/kvI8i8YXgN+yJcB/lYSK67XCnBAFeYyTW0VxPIhi/duy4foSK6fxvdtM9yy/6PEjtg7ipYY4xXFXTG5c2+1kkLGTnDBSQBjPrXhUpSrRsk1fe/Y+Vr8qmm3ZatW/Oxamulku2aNIYuVkYQ9WAHJ+lN1S5tUhhmhTzJZJFEn9/Bz8nHPWqklrPZRiSGEzyqpTBywC9TnFOhEcOpWyykfwykH5VBznAzW1O9OzTeqsZRlC8ZX0dr/LditJtZC0QDHkLIOg7CrcM8V1+6j2KVjLsNhB3cCo7i5fUL+cCLCrnyyM4IBOD+NNtHNsZWuM7tu3ao5Az7+tc/vRfvaHDW5I1ZOn8N9Ce7vENvuB/exx+UxGNxA7VUMZukwHDN8zhSoypxjPHpVptNVZY7qN5HgdAwh/j3nnkenrUN1E1vNHOPJi34VkX5SAevHrXXOHJaStr0ubVIp6pWfrchktPtMEkzje0IaPPrhc56VOZlZI1WNJHBVFDjdtPHJoiuoo1+zrJnzpCAi4yzkY5/2adBFHCt7KFeNxEwxH0DDuK1UFKEXKVmjNUZVIprZGhdXkNohWS3hivGXIdQFHI7d+tSWjuQzRCSSQKRgf6vef4zXNXt088igFpnBC/gPXNb2j6qlkqvLIyrcZTy17DjqK6VUVG0UlZ/1oYqPvRafLvr/wDQW+ms791mZX2Asz/dG7uAfWtGPWkluIvJkyFU7QWDAA/h1rnrqaO5uzGMbNxchqow3+7UzBGCLeOUMHTruBxg/7NddHGrlSk2rXt2OCeCp1JNzfTfoeizapGFUMx80kBQF2rjd9457e9btprolki2PHCRg7tvAIzznvmvMYdWS+uSTIUnQHCpj5l9K2F1dolVomCnaA0TdWx6Cu2lm1aMowSvfbWyPMnhoU4uNuZvv26HqUGslH8uC4MkrjLM2FRsdh7Vr6T4iKWbwiUSRtwgXorBs5z715Tpnid04T5IEiPmjjrn0Pertprgt5PMaYyOzkxqMdDwMivqcLmbnaE0rrsc9SjKmoS7N+q/4Y9ftdbjlh3OY4nRSgDyfe45rX03VSsSi3dSnzL5m77xA7D2ryax1lIzcmT/W4DA8MFOOh71u6b4iBtp43jktiVwBtGBxnIr26OMhO6k9PwOeEGql3dOS1aS276npf26PzJJYh5hBJ+fPOK0rOaB1UrIAZWDKdp+X2/CvP4PEQSOJXkMowUw67fYniraagwiAeRgiMWXHzZyPQdq9Wli1WppSbXTU3rznQjpFSXS3RvdvzPSL2+gn3HrJMB5Ydfk3ZHX8KkhuYnEcc0ewK6gMi7Rz/AErk7PWYrbYskTpGFDEo3yYHPQ1oR6kGWNkwXU5w3THIGKqNSmlyb2PToxlU1UrPt5nRTX4a4eZUjeNCXMat1wcrU5vVeTeMEEARg/LjBz/OseO9ijnEYGEClJDu7E1ObxYIPLjjACso8x/m70RenLGOvQiMp0ozlVlfR/J+h0lkVnRyCjyKQSC3UY9K9C8KziGSE/KskbfcRSw4zivKbPVTJ5MhgSJw4TEbckZ/ka9C8MO8r7wPs8oyRIG28g+nTpXm4xp3VRW/qx9Hlz54QlF2PZ/D11HJHHHCTkNhhyo6dK9J0O4eO3h3yDO7HOG4FeR+GbyZNoIIeVlXLYXJ9fxr0rSppBFFGhJIw3mbe/cV8TiNJe6j7bCU3L3n/wAE7uK8ORuAxxtwvzUXMxkbeFwMYYHvWYt8wjXcB2yTUN7dGZRtlXJAzsY15F9b3O7kSd0XFl8mR0QZJ5XpRJeTKyJuJwASGb19azkvAIgSpEmRyPSojcKzEHJbIx1zitVOMpbGtOEZtp/kbQumcH5uOm3nA+lDTiTBH8P/AAKsiO6KjK5Ax7YzTY775lB+65IOzrWCdm7It0tbRNU3RRvKMYyzDJpSu7YQ27BJBz0FZX29twDEnPTpn9Kn84S8KWB25IVv8aqLUXZMl03B+poLcJEoGQTn5j701pA0hXO3PTHfFZi3LHhsPx93v+lNEx3jYQEXPD+tJ8zb0vYp07LV6mnFchJQmTkZ49BViR0KqrEDOWzWNFOzqCCBv7lTzTpZSJlTYSAw52nGK1fxXiZVoqnrHc/LTaLzPmFxgVM115NriMcIKqzAoFbefLK1YtYjLHLvQSRZr5R+0a02X5HLGp7dxlZN22GzTSiHYgwGNT+Y8MMKIhkixTHQvIUMpECColjEn72KMxpvreFG8LbHW6Tm3ytJrZehO7IzfMBvxS+YLZo3IwjmmLbsiAO5D5qeWNbz5RyUrGNoz5E7nlezlUlLmXwu6XmKbn7oIzmpDLJuyxUEVWmQypIxcCQU+2hKId2C4FOVNaSbvrYzpVX7TmUrrdepPFvMRRpF60+Mo8ij5xvNVpJGRypH3VoVXiZQCEQitqlOCXLfU29vCcpSmryadvUeiZidWLHFQpPKtsyGMuKdDbyrHIuTvNWLiFLNI3T5CaUo06cHdnPTpOo4VZKzV7rv/wAMLbTC2gZin7wGp2dk2tKHAaq6W7CZ13g7qluVBNuof94grltBtJvU9qrUppO7SaV9B/2iPY0jHY+Kr8wopiYbyKaUku9hA2AtQ8SGTac/KK7aTg48kt2eW3UnBqK03v2ExIZcSRHAqdMK8sSopDGqh/4+GOWR1qe3eWWaLy0O3bWU404TtHQ6cPNqneWqd38yxa3DSjY0YcIa2oN6Q4Ll0asezjZsFDHJ5Va6xfu4cYck1urSaXN/w5lQcJJSTvJdyhNbI+biVyUVawb6TPyqgFdBdGPfLvMnl4rm3V55p45cJ5ddm2zs0jz50YqVSE1ZPVPzOM1OR4CS8p8zdWPdOJWnZI2eV2rb1S1la6nV2Ejo1YaQpBf+Urneq19NhnCUU5tc1uh+c4/Bt1byk0rpakNsfJk2klZmq/DbxSwrI5Lyiq4sHmDFMfMKglt3gSPyjsLUqmkrKeprl2GqWqRrQbik0n6lqZE8nC4IJqncXcNqDJbrmTfVS2ZBaKWuFFyUpDq3m2sJiCsyitXUjCKUrt9zCrKLany8rS0fZpjptRV9QmmG5RIlSJdxyFhCFiBasa6d52ZNgSTNVUuhBPKXIyEpfWIStz6Pt5HFUnVlRkruTbvddy499M4CxRhWLVSur4NJOmzy1YVWu7lDhztR0WqFyoR3jaV5McUTxEKErXtfYwS51eV+howz/Z4jEJWWZjVO81OWznGNwZ6ovelrgICFEZqpcXMhMuVWVglcvtFz2b1Z1wo3qJpX8jY1KdmgcxE+bWVb6grRbIoyeKiSCUSxO90FAHrUdpKxkuVQfud1cLd4Sk7WT1PUp0qUpSU9E7v0Y+WWWRf3OX4ovXuI7KeWHLz5p+n3G6G7MQCOtULe4uSggUkLGK8+c1Jc7+FG9OnTtGVTv+BCsy3aMY03SLUrrcQh4vKXyRUuo2SWNs81s4eRKrWNzNcxl5m2YrenGmnGpBPlel+zOuVGFF3jK6HPqEa2pZY8BaRplZhEGG9DVQoYmu5RGJYpR0os7RLeJzIZJLg1rXo4aNROM3drU5vYws3Fmg8YmuoklDJUNlNLdFJ4xGiMKp2sdxJLvnnbkVevrA21uiQzbWcVtGnSw9HnjK6b0+Y3KCgqbSv3JoLiSaRMmORRXY+H77dMoVFVpG61wLurXMZRHCvXZaDbrbm3tmkH2otXlUpUY63d+poqFNyg4ys3o0e1+E719qZOI5RXruhl9iyRgxvurxXweLhNqzuSAa9Z0OfYm/7ZiuuN5xUL6/ofcUIKn8MtbWt5HqGj3PmKd4KACtm3bMsQGBGork9GuC3A6ba3LZkRJCrlHNc2Iw6hK3U9eNRfC3svwNa3uXceYBgMKmS6K3DE5cKtUt0YjHqKekkzKBG6JJmuZ04uPLccl7S8o7roXlJMoZhhCP4V4JParEUxOxDlPL4bdVKJwXcF/k4A+tJZgmMyqeOw9WBxXN7Hmk5Sa+Z2UsPFw54y+XbyNa2lMTuwSN02gDpUQupPkPPLgHb2qC1m8sEMcEE5koG8zswd0iIxnd198/w10cqTd0Fe9FRUY3a3L8d8IGkTO/k8NhqpuxcTBk3buVAqVJz5W37hwQQvXiogv3WYffycqvPFNQh8S6/oTRryqWb0S28vIrzbzMzSoCAAAVzzj2rKurcuGkaOOIFtu3uT61uOCuS6NhQOtU7mRJt205wvD+/0rnklKDtud0p80oyTepgXMAB2Hv0+b0rKk8pyYg+QOQ6txXSXm9HjUHEmDjbjrWG1uFmdpMoSuTluDj2rz6tBwvL+rnqSxfs+XldkYlwv7lXTrvIfHoO1RTznyVMW9PlGQamvIS4xHJxvJO3pVG4iez8uOR/vg4PuK8+VFVbczs0VGcqsuZ2a3HXcw3ICSSFG6T2+lRqcqWz1wcehqJ1LISZCZARwvehgoU+cXAI3Er1JHap9lCHwrX+tQnNtN32e/wChPb4iYRzDB3ZHsT70qXCRq7lEwOcL0J6VG8rGFWKEjA2/N933qN5uPLfPz9vTFa8vNG9tRJcsYzbVr9S44idHkbe4Kgnaw4qtPexXBEYTESjAHHU96jklEQdQQAV4qtKnmyYb938m7IUYIrmhFU+p2zxEVHmg1L5WBoiH2+Z8jDgelEduZJlhVwRz0z1HrTYIkHlRBHc43BuOa0LOzeNydowzYzu71nGl7eXP1X4+Yqkp1IxTa+X5/IntrETMskpxj+BM8V0EMeUXbH8gPyAd/rVCC1d1D4MZHBHbitvSrXMKRA/OuOXzyfw+7Xv4PBPlUpPTqcNedRJ8krL+tTWs4fL2NseLeCNrdcjmt+zjE0hdY5PMyMnduFULLYkdrJcJIQQTkNwM8YrWtW2RFSAB9456qPb3r6CNKNOzWzPPUp8z97VLUuQqGdyQAVIyFb1rU4QAtgErx65NY80gs/lSTzSVBALDOD0qvJd/ZoEG852jGG5612crmvcehxuceZKXyNhruXAEHPQEVNeXTC5QMgG9lXYy8deTWVFcpiQb9jlThW6g0n29y2S58tckkdeKdOFpKLfzLqShCCab3vr+RqXdwE3mMA7XCexwT2qhfXX2ZGjaMvGz7lHoR/Ss8zbkWBP3jqwcs3uM8/WqjzC2yBmNuFIbPFdMZU42i9zz6nNJNuVl6XRavbmV0nXbEQ2DK/fj2rlPFGpieLanPHLehB9K0NVvxDFsMpZ9oPy5XvXB63qpRHcSHz2Bb5vl2jvx6msqz5kkl5+RNuaklzab+vkYXirWpLdshPMjzuP+H0rw7xzq+8zySIXQKQqQ9Rk5r0TxNqH7l082RCR831A7/WvBPFuvPC1xDJOcGLcERepPbNfO4unHlbna7/rY+ZzKE4NOE2o9krHCa3fTajczR+Y/k5IjR+TjsKxLaJ1heaLZ5oByr9AR3+tS3jefMJml8to18z5PTPGfeoPnuZJZIGjjgMBiYhv4s8ufesKUGr+9/W54NGlNR9pOWvZ7lq1vZ5oJrZpV80lpfMjb5No4wT9ao35aSWLHlvgbmk7g98VUWD7G5t4yr+acGSNvm5659qYtxNY3UltcxqVKEo49CcAmvRSjGPMop2XU2dLli5bs13uBcQQmPKTQxCMg/KSoGciqTXL3t2MvjbGMOepI+uf71RRMftC/vEVHB2OzDkDqPpVS/tZ7K+jaBvMEwGF7cn2rjhDmTuyKdJzblLaxuTzyxXuUnZcoqofM+X2rOmnmdpEKiSUyNlny3A9KZfPIksds77XMaGPGV+Ykj9KriGSCORpZxlc5Mb7jkdRXTGm3Tu2vnuxwp+7votjU03yC58wHzGGd+0fIc9jUkmpR28zA/wCqK7DnuT3I9DWRb30VvC77nb5hgtjqfWmX0ouHjZmVQqAEp7Z4+lYVKVrJlx5oRcb6Mv2rs8TtlTAx3BYjypDZ549Perih18mQL5kbOFZdv3FzknpWKgkGoOsTYhkTds5wM4GRV60vZrB5o4pPtW5WysvzJz1H/jtNQU7O93+JDowlaTehdWdReEM7eSNyArjI56/Sp5JGh2lV3q8oVSO4Jzk1m2syyalIGjEMWwZG3bufg4X61owz+VIkLJu3SbQf7q+nsRUNU17k1Yj6rGUUm9ei7kqyhHcyIsYjQtvGM5B5A9/SpYbrzZSsQYPsLAn2bIzjvVfUbcOqiJ2Xe4yrf3ecmrViBbzlhKRjIKvjGOOR706kLQikrX2d+hwSox5lEu2s80UgabYqnO5F7/8A16lt9XkZoio3kMGZXHAAYfrWdPi7uWWMyFFAck9eD2psNsI72SV2CBkyF7lexI9aqlUdNSkvnroZwwUZRlVvrFrS34nXP4ht7bYVEm/cDnjZknjJrQttbe3jVCdiTuMncWwfb2rgrv8Afo2SPLXLkoDgAevvV2OaW4s7dVcLCNmGHXB9a9eFWUqcZwbsvx8jKVOMqUqiSVtNj0mPXN96RvUIo8sxnDHJ78Vr2PiODzlPKSKTGQrcegzXmP8Aac87eXFKEZ/3m49QM/SrFrfTtK2VKzg5LZ4wPyr1KeZv2aXN2+R53vwouUrNS6Ppbt2uet/22yAosxddpUFehJras9dS2soNgJEbDd81eRx64ZvshWXerKsLgHnI74rUGtTxiFDJF5CvxtX5m59fWvRw+aL3VJ69Tl9tOhiE6iT00t2dtD1d/EL3KSGP/USgKd2cZzWzb+JmdzFsJPG1C3DY7GvJ4NfZWieR8Jv5x7dOPWtcazMWzHvj3MAWdgzgAdcDtX0VHMKU7K9uzvYzxEFXvOEnzN6q10etWGvxKgZo/wB220fe6HPavQ/Dd5+8EaxeZscgv5nYjrXz9pt8ywpGZdiKMDd1kI9Mc16X4PvwmzzZZEdVUsi9ye3rXLjsTTlK0ZXZ9rli9pD2Likl2Vj6G8K6wyOwH7wIAQknzEHpx7V6b4fvTKixGQoWJKjsua8S8PamXtVZfLjTHA3HzCAa9N0G9aGGNGHmE5x6jP6V8via8ZpRij67B0nRbvLQ9NSU7GSbneAVO4c4FVjcj5i0ewjLIG9xxWRZ3G9FDHAiIZS/zYH4VNdzjeXEoAUj+L/GvKbV0pHtSXvJpK1vl8y812skZDPiWPqpfbkfWh71keLf8+Qw4b245rFZdwXeUkJH8PU0rXPzOr/c28hV9OgobXLdESk4KMdnrc3Fud6Ln+7wDjGaGu0K70QeTGT8/rkc1gAPjau8p94E+tOhk2TMiy8AAkFqHFNNXuFKVpNuXyOhWRY0Ux4cBTjpwe2RQ92JHQ5xzyPu4rDMoSZSvs2d3FTpM7uEH32AOPSsKcHCWjudHuSaUuxrNciHkEogJy9SPdiaDKje7Nw6r0rLLb5jICNnA+Vh179ajdmgnZYycbuPeuiny1HbZmkopK1rW/qxsi4MTJ3P3QfpSfb2Fr3cg5y8m0cdqynfzl56IQVxQ80gY7mZpQOCvpWzaSa6oylJTpybtdduh+bUY87c4O5IxT5ZoERpIXeoIpkSEiM4JapxdDymVg43LXzFKrL3dNF3PDjinKnKNO172GRTMZUQS71FWZVaGEkFyc1DKogj8zAKFqkuXSWGF4pMSVpOcZNXdkww9WOHpz9om5O2nkORtsiGSMeY1PmiEcsTxkJhqrMXmmt3IORUzXpR3TBTArmjF0Zc97m8MRKUU4tqPkRvArbmYgfNU00BIVFfeA1QXLSTIiCPeWqeQrMVEe7O+upVJTak3ZHNTp8knKKTum7efQtBjwQgAIqK0ed9pOHCGorm5fesUhAytWUnj8uJ2ifzVqL8rfPuddOFONTnvqkRpAIbwTGT5FapFKS5kWMoaSVkmdTIcbDWdcXhtpgjqQKc5Ko+W2hzYrG8tVu6SW9i9Y+ZOiyvLJvKVYuCXKB8lGqk0qPu2RtAWFWbd92VkHlOKy9mouV9uhPtYYn4NiRLhY9qojYZ6Zkyt8+JSTT7m4NshMh71EsMToSmYyHpQq3bkmdGHg488L3CIBI3HmgOWppDIBsP78Co2n28nJijqSKdoZ2JB3sKKcfbyblb5nHVmqCUJPW2jLVuosIQsZJLGth4Gyj7sIKz7JwiM75dSaso2+NVA4jFdClZcsXd3O1UPaQTg9Xr9xBdgzRZZydjVgXUsb2mBKULCuiuLmKSEwKPLeuX1UBEyeHjWuilKMqnM9Ox59RqlbaSe6fU5rVXdJpCcRjNcvf3BjLSQ4SQGrupak8o2+ZjzGrnpgTiTzEjBNexhqyhJym1bzPicxxDqr6vBONnu+5cuNQ3WsvlyhJGaoxqslxGwZhvUVkX+oRww/JEADxVKK7Z42ExV40rarOnKXPGS8jx4Y2vQaUJcz1TuX2v4IpGfacS1j3Woq80sfmSBdtRy6mC6TyoVC1VMsd6clTHtWqo4qMYypzdvMqtiamIiozXKl0XfqWbrVHnWSO3cRgNVOC5L/u5ZCwjNQmcwzMhUzI1UmmaOZY24t1NcMJtL3pJ6vc6qTclJt6WV13JpLhpXjZ0LKq0T332sEqoF1S/aAZmkVlKSGksJbWzujK0LK1Z4ivKpJJ7bWIoQhKfLLSJThR2YklowzU5rVpWJtXaOVKmvZ4vJdEQiUGmS3eEfDHEi1nGcqDbeq/Q6I8sark3pra34EOHSOQPhGlaoY9St4pXjEM8RAomlmuR5jhlyMCq9w6ywkMoLBaxhWpyUlHZu7RtSpQbardVfT8C/Fcj7BeRoginkas9JJHgk8x1881raklsAfKcQziseURzTRlHkjc+tYc8pvlv7qNW1yRjb1/QjMvnIyvI2wVZVhcNFIxWIxJVQ5tnacAPETT7m6iLeYkbAAV0QxDpwjFve5mk94jVm8yTdCxQs1SNqUbzB1ndo1Peo45re4MaAELiqNzaiJ4SIiVYVlUqty5uW36msYqb5Xo2WZi1zqnOQzmrBYxyKWkUgmorFkjtFvpnZZd/SoNQgJjWdcB4xXqYZWg+dadR8mvK3bobdjewWkyztGkkZNdHo6xI6XH2lo591czZi21URw+YbfFSadqDG2tZXxvLVw1LScvZK7RlGLg1Jq9me0+EtSuvNaY7SCteuaHeW5ETo4MrNXhPhTVoW04IzkHdXp3h/VCssPnRbIN1b0asZvRJNb3PrIYn6tQ5ovmbX5ntPh3f9mWOTflRXR2znaY2c4YVwnh7U3VF2SKHC101ndlN+XMgIqMTUfO0nc9fCVPaU46aLqdCzv5Kxh/NUNVr7YjqSqGOSubS6P2ZiTytWo7hPMA2MHIrzpVfdXM7M7JYjkvydUbayx7N4kCBCB8y8ZzUkV2fMcqcIuOF6e9YAvgW8iTIQ4y2054Oae+oBhKDKeQRik6ik0u4Uq0aEVKV9b3t59TpEmDxZf5NvP8Ae601JCxcIVI4J2qcE/SsL+0IbSzSSZ3QhSNidTinpqaskUhi5YAr83rWaqSV1e56CxKa3vZf8MbvnIscrNxIMryvc1JZXv7lYpMHyz8pXGOe1c+mpfvg8cg3jHBbgevWnrfosiySSF8fdAxwfwrrhLkg9b3MPrFJz30fU3HuPJZZTKcbSF2qcn61A8qSpnzMjOQB0rGF8JIcvI3yttX5iopv2xdxQEbCpUBGrGPNHd2sFeu6dlDUt3Lu7lzGRH/f3beneszUnVTKzcoTxhu1PbUmCeW3QEj7w9KoXN3gMXJOMZHGDWbl7RXbV/MqGMhP3d7af8AozSGFpDCB8zAKG96yZgC8jyEvIGIAbtj0rSuLjcvyEAjnA9BWLeXkY3yF/LcAZUfNk5615tSLjK6R6mGxSpK0X038ypPcOgfmTjGRt5H0qqt25iSZDkN13f3qddXfn4jkcZDZJT5Tiqct8LZD5EaYLFghXccjvXBXqqNrKzLjVp13aU1HV38/I1o9QIh8tpEcnHD5X8KrG73vKruECMPnVv09a5970ifcMyIfmJVeAamW/aTMYxGMjG5RXLVrtWjG/wAgniaVKVqjbXktfU3TdIkiRpJkgngqen1pYbtJpWlCbxgY9RjtzWNDJHIePnwOTuNaFnIqkKD+7BJA+grW8OZRT6Fe3tyzS92WiRpRyl5IJFVcPkna3OBW5bFLbL9M5wS27k+1c15saQJwU2jKmty1Yo/lypktjaRXp0aXMklsVPFL3ox6HQaW43NuYByflf8AnW7Y5S2DGTIyfutzisDTZUcLDKPLAbO77tXoL7+GFDsQE5ZhXt06saStFHlPFOceScm2+ysdQl0lu8as2QBgfxEH61MbgeWEOX3ggx98etcr/a++QbeI1csshbhhilXWDKjbpDvAO0q27P8AKumNXntJGFKq03zq+p0dxq7kp1KDCIg+bIFDX/7pC2c4I/KubF4/yME+TsQ3APqaE1osiQsI3/dA7w23BI56Vqq1vd7ERnCpVlKMXZLq7M6T+2E+8X2FsnPfiq8usloflOQSGJ7YPaudXVIopQHdwFJPdu3rUU2qxvvUEjgFSzdfWumEvaO7ViaTjOpK8lZaq50t1f5tlSI+UoAJAbp6VVudTDOE89UdFIIMnXiuZ/tURowMZ4PHvis+71zAVDERJxuO7rmqqTi22nsYTxMJVG4/D1NTXL8xoQj5+XAG7oc8V5/rGsuhZVOyTqWK9QO3NWdZ1wPNL9/O5OF6YFcBr2sgTQpGdnmMF2SLu5riqYpq0X8jjdaVLmad1/mc94w1oqrfvDErrzt6khsk14r4i8TrHNJG0m5Ao/duu4khu3vXX+LteMl9MIpCiqGO09Mg4wfavPdYktpXaaSOLzYiXBOOSPQV4lTFfWZcko6dz5WWOftXC14yv6rzOeuvMjuLi6dziQERxnpx0B/rWQ17JatKGfyi7HCKf3bGprjU40upN7uRknb/AAgmobb7NOZLmZVILFVKL7e9elQcopqW1i6ak1apqjV0u5W5tJLgqA6MygR9egNZdw0tw8rSELLv+USsVJQHgVfiuotGnijhyYp2ViHx8oY9f/Hagvbj7XdyeZB+6TO2XbycH+VOMUlpsb0oRSd1ZDLiNUihDqQIyXjx0OTkgeuabDfusUpmyOSIlwd6+mPQCql+8ssluu8iKMq3yNyFHf61PeXcOxJYd7kIsRZ14LDnk+tXyWgne7/Qag1F67/kLqF0t1cQkybJBEuGPUH/AOtVPUopo55ZlJaHzASuSx+6CSfaororPPtLRJcZw38IA+vrU8FzHcyPEZmVwCshdhtK9DitYcyt8zWEGklfRIfApkj8tomCoGdiRxjr2q5ZafDfW87k+RtQuuP4iBwOfWqQ1A2TOyyb7SfdA4OMgE4JA+nSoYL17dmSOTKZJjEzfJs7f8CrPkcveZEabfvJ2Na1uI2CWscnlXQG0yTfL8o4wv8ASnWOnTXc0omYQRIxBbdtLMO/I7is6ziivLwG4eWOUYYNDjGAeDzW66S2KK8khmiIKL/EScZBNZTbj7y3M6sFT13uRadGQpiklwscuIz3JHANWLbcNUDSS4iRgSueWOeuPU1ii4u7jVPKUsSeilvu5PUY9Ku3FyJJ0iQSi4SMRNJt4DKeufXNTODkl1uZexU5Xbtp6mrrWs+XJCsFvnaAvmY3YA7HHQ0SK9zLbN5gjyQWG8r0PNUWgivPLHnvA2Qk2G++x6n8anvytu0EMMP3MfvgvOenJ/WlzSTi7/D0OWcdEk7WubEchtRt4EjDPmd9p96ru7XlwkqmQvzEu3OSAeCfb1qW2u2ubA+XCkkqEIJJF44HY1BDNJYo8ihvOYkM7KcA45C47elRzupGUpEylzU7K8V18yzJE8JaIOyjaGkMfQnPPWpYN1ssUkZP2ZQq47tj26U3TLmISv8AaWkxIpG0/d5x0zTkkRFWHIEBkyDJn7ucYHbpW1PGT5Em9EzhjSi4y5n7r+8vrbmSVZlkWBBEywrv556Zp0l81siwDLz7AfMH0wajlRUugjsm2JVkRlbgru4FLbwlrl7hGkY4+7JjaBu7Y7VyTrwqVXJ6JHNNpU2ktFpru9dB1rcSq5VQ6Eru+8FHBrRa9jhjUY2SqwXlg3GOvFYNtcGJ5TLzOdyrhuB7VsQtEZQ7q7fIMfLwP/1Vt7Re0Scr/M8+vCCs7fcathqwuIIraNczkncz+x5xXQRazLp4iMf72RuAT29RmuLsnFlLJMsLORuEZxkYPvWh9rmuIo5RHgtN5aAtwGPOce1elDGWve/LoUrtOVNvmt06JdWegWesNmKQuryKxdcfLtIr0zwhrjSzReW6F9oYnvkf1rxqzlu4klkMcbogG47fQZ4rufBN2Pt6SRofKRw4jHYk9658RmceayejPssBCpC0uZNy300Xp69T6b8L32+aOU8jbkyN15/wr1jRtTSKSGFXO/GWHGCcd68B8JX7JbQQxnIBCk7dxyWJx/s16x4Y1Tz8SkP5YwPLDDIJ/pXRSxUpQU+h9JBtJ6a/h8n2PW7W+kljHlgZ2jcB/CKDdi4Xy4xmMup3nH9awbXUFxGwwACchvbpUtxdCG3QBTICu4BW4zmp+KXvKx6Lbto9LamtcXLJ8shxhQfl7ChtRAZgDiQLu2/e47VhQ3X7qFk5yCD7gCpLa4CW6/P1YgZqe0ZDqSVWPOlY2I7mSV1wAm4H5lX09aLaZGlbd1bk4XuO30rKS/RFZxJufAACr2PWnNcusytE4zIoAz1x7+9V7STi1axpTnScVeWv4m485MrqshzgMAOwpq6j8vmFyjsQp3dawY70W1w2zA255HY09L6SSVST8wbDH0raLUraiqYmnCajF69dDZluJIyixy+VnJz97OfwqybmSONTL2Gc1gpctJM4iGY+eRntUrX+Iw6jYg+8du7n3pyqKMlovkautCttpL+tTS+0ySOcy4jAGNny9aWa9kBDIeVYIp3fex7VmeaUMXlEEsAWfsPwqR9RIX743gnEq+v0rRV+blVtjirUo07JO19z8/BBI8nljAcGrTReUqM43yZpIYSzLJIDkirEdsfJg8yQlCa+Qs6lud2R5tCnCFPlkveTIOJGkV3LbaXyRuyFHl1PMIkSVUOycrUeI44lQIEfFdEION4/cOqqcoKfyfkyRJRtk2xL+7qK4bO37vDVLZxRwStIxbMpqa6mFtNGzx4XbTqKEZRck36GuGg50L/Clf7iAExQsDyS1Ja/M7bQVKilyHm3rtCMafcq1swVSQS9S6urvZJ9+5yfV4pSlGTduwxpZLYhQgBNPZmWOM4dw5qzcRHhgONtJA5jRFbacLScOdKUVquprRw8opvmencozKVVQc4LVYhWNAvnJ92nDIiMgOwMaURh41Mj8YreNWUoq25yPC03VUmtH+YyRZ3uZyf3cG2rLRGFXBOI0pqQncBlxTHtZmRnnJwKz5ed2Ttc74UPYRcJxe+lvMgjha5kkQydKtph2KFCnFOwrh4hxHVZyN4bJ8zNZKlG/uvY3UqVLmclyvsOcrbpGTGPL3U9gFUyz8FmppuXkVX38b6SGLenmK5JZqmpFRtFOyvdidSjy8s4q/S/ZmjZzHylUYAq1K4iVpowUCms+2mPl2+8AO5q8UiijgYE4211UIXWl1fuc+GVSreEHZfoUdUkeES3QgHlSrXF6zdFHMisSUaut1II6TqCI0LVxWto9rbysBwK09nbS7utjlxuG9nKMou8V27s4nVbiLY0SzgSha5U3TeQkUUjNCT0rR8Q3Gy7lRIvMSuem8uHUHjYsgU1ph0uSUanXU+FzODr1lNLlS0/Qna7VLqYTAk7arfbxIZYRGMB+lMkha1lMH2kNClMls/NuCkACoRU1YQs2k7o5J4aVOpyWTej06kGoXgmuEcRlYgKSZvNjGM81al0zYVVJI2bFZ+oXUkKDy1VMpipoct0pSbUtjonRSqJVXaT/AjkdpPMKpIJRULRK4dC+HBrZ1ZlgeUxOsjyLWJdIYJ3A/duTXROlCacIS/4c0kvZ3jF67MYqyqyQAo4SmLrMN2q2sruCBTogZlbotwTQdKS3uy2UzIaKdOPK5VWwUYqL5r38hPM37QMlI6ke/h+4xw+aa8xDEq55NMniDRtEqqNy1jCSmpKTdlol6mUYqc0n1HSTF0Cb1+QVWZ1ltJI1UtcuackUUqvIi/Kq1SkuxbXglUzZHpWf1aMbKm7tb+p0UoJysi7NeG2Ro7mOT7UKzrmThd2+TaK1LtEuR9pieQSNVSNreNPsaTgIGrSj8UoI7VTjGTvuuny0MvTbh01RwBNJYQmtPVpI7SciII8WKol3tIXnWJ1SR6ghgUGJJJZfKIrWpDlak1Y6Jck1dqw92a2u4HfLxVrT30Nmircws/FZOs3CpFHHFnDNVayv/tgbADAms020pzV7Exi7KpbY0bc/b44rZlMIkFRxTXFubYSfvY4hxVyVkF7awxtteSrj3Nmpa3AKsgopznZxaeutjSjBS+P3UzEtNRIjM+0iLNXdMNwjZdl8zNUks5vmkEHlJEat/ZXgiKM2x8VVSKi2qbuzKvCMW4R3vud74Rm+zM42SFpK9X0DVU862jjJ4avG9MZ3lRzPG+a9I8ONCDbMZSHVqWGlGHvVHqZYfWr7JN8ut36antGk3QDxnkFkrrba+2M5I37xXmWiamS6RODXYaZfrLuxJ+8QVNV2vJt69j63CyhbkT1Z0q33mTFMg/NViCbygSmCjGsEXBZl3xsjg1ajugUL7N5DV53PzS3sdjV201dr8UbCXgmiG+MjYQSPWpLa6SZpDJksE6L7ViSTIS4V8OQMBe3NIt67rs+UccsGomuSV4y0OicabjHb1e3pY1hdONgkyDggdWPAxUy3vl5QHhcMorIa43jBcuVbap9zTUuFtnfzHHyng09JRST2OeXK/hf/DGyb3/Rdp++CPnb3NL9vcPIF+fk5T049qyYZUdSWHmHk+WsnBFMF2P4U8rJDD94WzWlKcuW0tjqnGnyKcVZJWNiW+JRTsyVzhKaL5Ed2Y8gDCBj1rNgu1md9siu+7Ipkk4SQN2PJ+buap1HblTJpwhFc6blE131QrDvzxxgd8moPtjuhLIHBbH0IrM+2xunzZ3lgB+FJ9uXzGU7MBiQ6txk1nFRWnUahSS52+vQfczbZWzJIHzgDtis+8kKqVdwOSQR047GrF1MlwwGX+XOZPT1qoZrdMiOUeWMhkPf3pat6O1jKVWCi4qL/Uzrn/SORggkAVjXlx5IwqABSclqvXrSRxMyH7qkgK3WstY/OQmcB5geU9B71y1sPCorx22Li407uKSS118yvNdvM5wMR4yfl9etOgeTzAQQAoOCO+KZNM0bE9I842+1Turo8YQfuyAQfTNeNHBOhzJO99b+XY76uJp4jkcY2W1/MltZ2tpC5O+PGGH3cZ9K2bdDcMr5IIBY+hWskzCJ1B6bRkqobp9a3bPEqJ5ZGx9x8x25wO1elSwtNQWt2Cq88Gnry3t5PuX47fz2c54Hbb6Vs2Lb2LL8pJwSexA61jQ5B86E42qML2Jq8lyUQ7jgyfeO7+VequWlTUWl8gWJhCMVNbp/ebdnOEld3ycY2huhqVLlfLZiSMEjG7tXPvdRouSWL4HAaljk+bnv99uVINC5Utzli4O8oLf8zYuNSMixxL9wYBKqep4pGugOBjAO3Pv71lLP5YUDL5PBLciofNEKMHk53Hn37V1U1eN+jM54iDcYNPm2NT7dIpKDo25ju6H2pxuTAjNkgFSAh7Y7CsRNQdXYycgEjJY+lRee3lLJvA/iHVutbuOtrGKToKSa1a73NabVHQRq74LHp3xUc18EnYxuCGAH3Rg1ky3KoY3IEkjjqc4qtPeohZBhNzY79faummk5cqujNVIxs5R2W/mao1cvtUORuzsC/rVC81B41CM7GVTksevC/Ss+4nEIbj92GCqN3c+lZd1qIjSTfIwk53nd90AYx+Naz5YaI89VEnJJKxT1O+aaQGMmT32nODXnvibVmupzFAmyRdu0S5XkHnmtjUdQSPeu9yBHkgMVP3q8/wBc1Vow7OcgONiN82ATwfrXiYy3K90v8zysTWU93o3r8vPucl4i1aVriVZlMRJOUI4Zd3J+lcHfaqEmkTy/tDSbjH/FjPQfQV0ni68hkEUk0h/fN5eR2BFcRfRNYI+zypo2O5W+8UH4dDRg6PLBMVPC0YPmp6p9979blO62NdP/AHHUZwvcHn8qjghkheOJHWTfICvzcZ96uWn2KOCRZtwm5Ll1HcdBT71YLTTPPj8rznfCbcblGMg/WvYV1ZHp3vFQvt5Ec2Zr/wArJBRR5m/ouDzj2Haq66nOlxLB5hkRiY169CcZFVJPtDby5JkGQ/PzY68+1XrBLaeFWIKXESgr8v3iO341fIrXZPLFIajzQwTu4PEZiH+NJY38hsnsCkJSRzIHk6qSMcVpT2c1zYO6yARKpeTDcjA5FR2Xh+C9hGxwuBu3cZB/wqE1YblDkT2K9zp1paPEZHBYQxyYX+I55rKuxGbmQwbhGV3AH3PT6VpavanT7ny7jMq+ViM/icVnW+b24hh4j6Lu74rSOzbY4XWrZI919pWGHy14IGdvOaLmJg6DEpQMMjbxx6VLHaRQ3uC/y52kv1znkj6Vs6gnkQpJHuaMxBVVW5L4+/S5oxskiOZJpRKum6h9lkwUEh28+qx+n4VqTamdTtnSGOT7OqkZVTuDAdPpWRZxpaO0hJklMbbw6nnJ461bs3khspbiOUQDJbYjcHjOKxnyt3JkottW1LGh+Xa21xct80quyDK84AFLbXZnmkdVCRGU5b1Oe9UorcRy+c8zKksfn4Hck9KsWvk2NwWODHKpVI5G6yHkEj096ydm9DJRjKTTbRPfXO27McCKpKqQx9ST0rQ2z3enx53BgQH64IxzVSzskvZfOu3jREGVCNyQOgAPar8N40Mn2ZceUwDhn/hHTH4VhPexyVOW9i7olzNPbyxBVWIOW+bqGAAwKrXSTSyvtmkDLkqqtxkHuKgjuVa6n+zTHfGrExj7jsD149afah90ksoRDg5xk5YnPT1rFxsrJ2OOq+Ve6aMML3iR/IvmLEN6/dJYd8VMss0MLW7oJCpKoWQ/JjvzVWxuPIdpCzGXdgGRdpGRnGOuKv8A77UDLMdqIhzgHk8ZI+prinzRvFdfuPPlGTbS+fYSCL7dbTSGQ7ipjXfjCnFW4R9ktYJm2q6xqsjHvgc4qFFjOTIdqquXBbHP07YFMvdQRFjRnBEWAiht2fqa2wzhKVprQPaQ5OXlu/wFt8SecM4d2MgPtnNWIHdGdQz4ILKOdpA7VX05Rbb3baFY42q/Qdz9atFBbsqSsxD4KsDwVP8AWumcacaqUOut/I82abk0upZtbnzZVjw2VQfKF3YPfpV2IC4kbaDH5bFkQnaCwFUTKoRQjGCVmA83H3sD1HaplYJtCkSOxDkDOBx71lHDvnfNNqN9iXQd3Z8q69v+Dc1I9SvIHaMlnVzgj5jgY5rv/ADGP98XEfnAHy1yp4/rXnkN79kniIQZ27GX1J/Gu68HThpUV49vmMAh9CR0rCpUo/Au9vl/w57+W16NOoouT5UreV+69T6D8BairWCAniSTht3Q471654bmk2LHFiTGCXHcAGvDvCwRLUhUKeX98dsn+tes+HLsvHbnnAwqp3zXbQpJX97S97H2TfMoz2T06/qerWV+EtY0EEhA/wCWnPHH50x7t3QfMQidSc1n6VdobJclhubaR6Y7/SmIxgQhf3j5ycN94e9dKi5d7ruejUbnTV3b82Xpb1owXGMsvygscACnyXBSRA+DvA3D6VQeaO7jWB5B5m0bXXp7iglredlWTYhIJBznB96vld03ozKKelOOr663NF5WdmYYdFXlRnkegNWRecYAMeRtwZDxWdJMQYJMgjaQBzz70gudkskrggspyPvfNmlq27fNFKnCN4zT5r6WL6fLLj5jJgE4bp+NOuZ/KhUKCZWPGF5JFZ7skbqqvwSMj1omA8qNVcgopIk56k1cHfZ2uVVjCUnKT3VrdTXhEsW2JUIjKncO3P1oEwQzW758skghY+BWS6PLHJyfMQgq+6rSnfDHIXxIQVcDuR9KXI4NczClGEffT2X9fMvNMHKIj7FiUcvnJpHZWjmZpG8tW3AJ1P8AWsNLl0eIhyCpOS3TH4VotKgRlBCebk529/rWicoy916ERlCrTUm7a663Z8Rfv33lpDIimpkMj/KACI2qG3LyCRi+QtTWkTo7Im84rx1y8iTWqOPDYecZtybv+grXBTaWGCGoilnk3StHslFWHjG5s8uKZIyQQI+15USuqHK5KcuuxpWpSgpTctJL8SHzHa1AdiDmpZ43uREDG7yBagiy58xY3BY1M3yKu8thjWlaCiTTf7pwjJXe9+yHQwskgXpIoqdY3JR/MLljVY3a2zOYkOaswzocAFw5rkrQ5kpJWRtHkkuVPd/kOvZHfe8CAkGktd8rlzwm6nJcSCMboyXK1A7yxMWCOQ9OMeSm4q6fkT7GUqsZzb0Wy6roWZpBDloOY2FVJTclSyp+83VNbZfhMRZWljjbDJJJscNWFJ+zTnO9l3HKl7RpNNX7dxA0srBJpF8zbU6B7dS7o7+YajVE+2bmkd8rUc67GCgv5hWup/vGpo5pVFGa5pabXJXcun7xAQWpBCg2mEbCTSxh7iQOQcqKGGGwHIO6s4xUJJrruetUSrUnzL3l+JUhjMoSdyTgVIJVhfLF+KR2ffKEygDUwq67mbPlsKUJU51LSR5KwVSFJVU79zQjgeIKX8syVeaYPbqDHIREKpwylTEnXeas+d9mVpwcSB6um2299H0NaUl7zSat28zL1ld8Jkt8iQJXn3ifUZWeMMhMe6uy1t5Ewd5keuJ1QJDb/vUV3WtZtwu5K6Wx5mJnWjKMoyemtkec+JZZ4oncShSK52/lZoWmIbcprd8S3C218HYvFIorAj3zyGOUgxO9aQhFU227vdnx2Jcqsk5N819n2Gm5llUyTIhBq1balIriERJvY1Ve3X5Y7iSRJENCNJaTmbeZIhW9S0KTbVjago017STtdlmIC2uMtIIyKyLsF51xKDGUp8tzJPAQ742tVGZPtaRrKZFQrXCuZuDgrPsZOMZzVt319TTv7uGxGQkc61Rit5p7CeZ5RvgbmoLm4dJ7qcSOLWWrF+kdzb+fbviFzW/K0kkrPX8djrlSULxl02KUdyWZyo8v5qvOxIUtLINtU/tEN1LDFIwfmpZL1UvwkhUws1aVJRnT5VKxmo81m9B0AQrH82x6iWaW5kkn4gG6oJLlJJdrKVtyadM4kv5BPgh+9eepTe+qRdKLjFtLXv2C3kW1DwSyrKWqrNdS214VaMSh2qfVtHjtI4bmN0UsKphzPeSQiMxwMtdKa9o3Dqj0MLh/aVEotJvv3JNKnNpay3CoZTmsxJvL1Jt0IeOQVfXUH0+6ZPLf7O3atTULG3060huFeVzVc0oTel2zsjTbU5O3MunfWxzF7qN3OBZBmliVqs2dtu+0pdMokYVDFqI88kwGWINSS6rLqF2ImtIQUrvcm4xiopPrcUYKUWmrMhuQfOZG+dUFRaVPcSXawRyrEgFWYxHrNyLeLdbE1UtrGeSWeS33FBTi07RaVvMuELRaN/WIUbZPCkqOKzbvU3s75JUQsSaRfEE1tJEoMxrMuZp5mheSSQy4qIxdScYyeiJjTd/eeh2OjaubndNdMKk1O8igR7gufNhFcrc39zECDBCjNUcU1zexRw7WMiNS9lGF+Z6XM/ZNPmex19lcO9p5O0upFekaDcFTFNC52NLXl2h6g1vAY1tsSRmu38MXyWdn9nVjcSqa8yduaSvddCaPsac1Gbd9X+Fke0aJeSgxcYKmu1sbmRIkxFsBFeWeHr8zbWlARQ1dxpN01y5k4AxW8al7RktF+R7lFUZ0ozg2r7N9zsIZZZrZwrYc1Zt5/NDk4EjVkW+oYCsocZFWftklpcysvO5q86V3dJWPag4RSnfTqXYZBBcBiWBIz83fNPyLl5C7pEMkZZaqwz+czB5fL3NuL/XsKbaJJmSRzwXO0N0IxWEG227nFzw9q5T1S2/zL0d5ICYxwAMr15NSedtiaTG/OclOgqrFdsqSvIC/l/Mp478VGkqvIIWPlOcHduHOad3ztp2XU3lKnKquXZr/AIZFz7RIkaMQ2HOMjHFLNcSJtVUcKAFLjoB/jUAlLbwHHmKCBH64pLR98wwhiAAIB71tUqQbTWiRnanKooSk1Hqu3z8y4BEkQZCAWxj2qPcZ2dy+FjUEHb1qtLO8TyGNMDduH9aVJhJycQADHfJrO7c1KxUatOpU9lBWSXyCS5k3qCCSpyMZz+VD3r4GEOdwx8vU0Qq4vPPz8gJONx5FRIyNI7GTy8NkNWvOnK9tbGPKoUvZxdpXLCzGFZC38Rx83Ss+8vEhgZV4kIONvQ47VBd3kTSAq7+pTjqTVOa7KjcxWR+Svy9KyjzOXNE0bUoKMk1bqiVbgSSL5sQ5x0zWbcSl5m81zGn6+wqu92ZUgOSJFclvpVG51IDLsd+7jbt7eua6byi17u255yqWlKFSVnfRE2o3RNtIkYKEkL+VT2twSQJHkyxHVv5ViQX8joGcEyHjYP503+2jvCvG+8MeRjmlUheF7aI6aWLim6cdXc6OW5MDDJBDA5DVfs71DaR7SPkkIIVTxkVx766nmMBHv2r0OOtLaavuIcEx87WjXGM+9RRtbVamVSU6T56cvde69Xq/VHoiXrwxqo53k7j/ACqxEzOjByXIGAG/hrlLW/MuwZQFRmtaHURMysTggYy3Qn2pwklVSa30PTrU4SjGUXrobVpdRsxEg8t+cHucVYkuW37lIDIw4LcmsuFnldWTgAnJqaXzZJnkMZ6/niuhRtUelkc1HnqXlJWSfe1/Ms3hlnjEuTvVsFe3FQK5uIfnyQGyCO31p80ss8ChQU+blCvpVCQN5QycOSDhV2itI1JKKi9rl4hx5NN+5O8jqJQELoMA7fakF2REGSPkgbfmOMVVaU21pNkZyxKD72SPWmtO5QzdOgCLjFb1HGMdXZnO6ScU+Z3fck+1jzFYAkKpAHaq9xcedIAu4gMSNv0pu0IzNnM+xip+lVXu3ERPWUbd2F7mtIVlG3KZYWcqtX95fTsr3t/mOmu/KkRpiREjCTC9OOma5+/mtw0h37CzKETd6+tXtXdHuQUlG+NSGT1JrldVba5Una+0Nn3xxV+0jKPNc8+ShOtO7sk3bW78jF8QXksCK8oH2hQX+ToQD36V5nrGrGWZ32hlVyR65rovE184RI5ZHlPzEbs8g9B9M1594q1QWlnIm4mYgMPLxhWIxg14slOpJWfuvQ+dlVniKjhHRNrT82zC1dJpUkeTe/ys5DdEX1HuKyo2e3sXjEchjlJGWx349aLjUL+CEj5p1miKtnLYz1rOs7xbO5QzJ5i8Eg9Qc17NKHLGzPoqcJciVloTQvHdxi2lJQQB3LL1Y5qnapG90VaQpGCcE4qOW4VrmeSMlQ7MQB6E1WOeCa6FGx0pO1kaNnKYL940bKykwlj6E9aWa5+x3hEY3CNtoJ7EHr9aoITG6OOzDn3FTx3G0s7L5m5icN0ye/1qrCcToLvUIvsUKbjGJFDSbOpJHOaq6Rq6Wcd1uP7p9yrt+8Cen4VBqqCO3tpkZMOq5Qdenp6VWTySBK6YcYKxovyt9frWajdamainHUl1K9e/cE5MartUv7elVUkRIQGyJRypHX6VotEbsRs8T2pLhUVF2x+x571lXatFeSeZ95WP44NNW2LilsPactIC+OBg/wCfWt9tR+yQ2UhAeIKgwetYSsjxlzEcjPIXikfzDEpZj5YAIz0z7UmkxOKdtC5NPLqWp5Bxub5VfoRngVa1FRpsHkh90hId1RvkUEEY+tZschmuIgnDBRg9wc9frU40+5mWfKyE7ixJX72PeiSRPLfcktpybYGRstEwZA3cAdKusg1DhGDMpBPmNt29yPpVG9igSCGUnDqiqUH94djUdpdPtIjTMjyDIXpgjpWTjfVEOHNrE2tP1K3ju1R/3pGAd2MDHGF9vSrbagty8kALjc5ChF5Knj8qwZLdpLm2jiijWbcuQnbnvV/Tp7nTLl3kgikk84xgvnI+ntUyhFq/UxqUlI0tKSKwvHL+aZWyMJ9a0pCZ7p3t42jRYvMUuP8AloD1PvVSxuoVt7rUZseZvZFA7nGRUg1Ez3kcnlmNDGoZT0zmuJpp3f4nBVjJOzsadnd2t0i/a4c3EeFyU+9x9/ntVoXwiI2KqxqQdidyO+Kpx7LmdURCxRd/mFeQAfufSpJ7hVjI8lAcffRfmB/xqKr9o+VLRk1aVP2balvZfqy1Jd5BMuIre43IwTtnufeqU8cc00YihZ1VlO4Y5XOM1PNKiE7HZiAWKk8HI/nUKzLcRRKVaOREWOQbRg470qbo01KN36+p5HO+VX6Fy2t2e2nXaQwYjHcHtWhBE0iW6SgJ5QBbc3AUHBqlb3AshLLGGJdgpTtnHtVnY8/3yxLHJxnGCenrXLzRo2afn8uxyVbQs293djraFor1rVWaWIgurD5gBnjFaTsbRiYyrLEm1h5g3DB54qtYTSW0hnJXDDaN/wDCpOMVLAZIJ5sbZEk3YKfOee1ddKpGpGU5S07Bi5e1gp3TW1thJPMdA0ShmJA3k8qM13fgy6WzkAkkGw4VYx8xLnjP4VxsVwJJn2b0QcFWQrwPrW/4eZ/tUUW1g6nagUcnP+FeU4UoO1353ObDYqrRfs4xV/xPoXwy7JbtGzny5GBeULyMDFeqeHXCxRuX8yOIlUJXkke9eN+HnuYzbIJGG1ic9j8vf8a9c8NXTIkQmKksB8g6Y9cetejhm3JtPc/S8FN1v4jasu115peZ6Fok0oVJJSfmBRV4zVlsQsp9TyfT64qhYSi3tI3dtjqx2nbwM9KRp5HwDl92QwXpkV6iaqS5U7NHbOnF6Rlqi5Fd+SrSKhcg7eG/LrTraUn5myS3AP0rOtyAAxJQRjcUbPFWPtZTa+TIT90r059aJJRbfNq9jqpyVOSqLSxoTX2HjUnD7SAF6AetKrvDEVwXTGGk9zWXBeBLp5AcyEbcN0B9qvRXYmJBcd+foKTgkrp6myqRrpVVu3p+rsWTInlPKNvyD5T3yKlW5ceoIxyMc5rLaXaGQyfJgnYcd6essjyIRJghQSB3zRbXmkzkVOMXKd9fW6LpjeTfvBd+TuXqasKZPuJHsjwQqbhkk+orPfsZjsPUgelCCMpNcRqUkhAdG75HrRB8zbbFF8yUZP8AzNOZvKslUN5c+BkL9/6U9ZjPABJ0A25Zup/xrM+0TXEBcwfv25GxeuT1qVbhvJMU33wd33dp4+ldE1ONmgnTjNJQ0XU+RMp5TzQk5K1LBcQ3b5Q4lzVcvskkVPkBqVLkW8weQg4r5pVOV+91Rsq1pRkm2l369CeZHDKZPkyaRFt5XKqhBLVGqyW8vlq+XdabCHjQ4KpHmu6Lj7Nc0rpPQ5pYhOUrRulv5E80aNsIc5AoQB45kUjiSq0SO7ibzxHGrVauC/lDai4qqnLTtJu7ZlTdGrNwhFpOzZDAxEoEhGVWribo422YkBaq8l4RAY2wCTS20BeVfkAi3VFaqnduyXZmVTEqjenSWt2WHkW6AYfJsFPE32aBVVMYaoZYpI/3sUgfAp6yfaYYyASGFQqkKdOPM7qX6HrRqxq8sr+8h0+NyLkOBUixr/q5HxABUCZllmHcpTndMHdIMKacuSdJvqzmlX9lUdNqzequRzYs5lRs7AtWtyS7fKXLk1VacIlxJGqEkU5LkpEsZPLVCgpQTsZL2c246Kyu7+Y5mHlm4QjzQ1NicypM0bDBphldbeNGKAKKVHPzqiCPZVwnBSWmr/BHU6qStK6VlZrzIZXQApGxdyKlmbGC3FQOpkuOQPP206O4aLeDwaznKCnzW02CjiUrUU0y9bKPKjDSbEK1NPHs2M7o8bVUgYXKREoPu1qMiOh8wL5Vb+1UJKMNiZzpxjKnTdm9/UxdREUa+ZI/8VcDr2bS2aYNHJGq13OrokUPklzNtauC8QRyS2kkEZxGBWlWbcdHoZVI+1pK6UZO+55Rr8nnyO08cb3CNWPdtHCySl/Ly3FdR4phzHlVjZ0NcgkjS3ARsOFWs6aThLk2R+f1acKHNCqm5JaPuTR3jKELjpVm0EH2e58xvNmTms952lmJaJSCKn0y3P2gSFhvFZyqKtCMZsmhVTioOK2t95UnkV2byyAVWiKUpAZIlKvtqC5cmCUoR+9Xmp7YrbWHmzN5pHNd0J+yw7indO1v1OZJRUWt09SpqECwyAD/AFRWklt/I04i1nXzMVNOBczzqrbbdRRc2y2txH5SRKAadOpBcs76rQ7o+7d2MeKQwp5x2qzil06JZnl8wio77c7xRoT8qVMYWR1YmNQsdY15Rcvd+7sbJuDUnvuSOyypJawrI8krVau7eNYIN843VlRavNZXJVQhMb9Kt3GpveOkhtYo40aiDcI+906HZGfJTkkvi6FSOYvqMTyndGDV60htksrhZJ221jwtJbXEJmX93O1XVtGhVlCiZ1NOUoqK0MoSdKWu7VkMvLoyN5Q5lU1PqOueVbEXHlsppNLs0W8hmvXjuImao7rT4Xv7iHj7IrVtBqx6EYw5eZPXZruY99qSm3V4AAQaLpxBE0ysIZxTrLT4Yp5DP86JTJAt89xxh44q0SjzWb+ZShpzLoNe6git4r2Lf9oBq8+sw20YWAkGSotH8i8WW1uQlsGFR32jppn2Ronje5BrSy2b2LjZ6PQzrdna/SSbzDzWjPbLf2yEShblahunW9uInSTyojUcmn3cLIC6o2KjeV0yXrJMs3FwqII7sMJgKv6ay20TeW/7+oY/KltI/OgR7kmoraEpCyM4SWnVcGlG7ZzySas3qatldxmUXU37uRGrrNCuoY4vMWbEjLXEwyKsgfcsqM1b+hzGaeNyqoQK87lXNa+5yTVOKlKcXdJ2f5HrOh3UkKxB3RpN1d/o19slt1Z1KYryPSr7ZqR2NkGvQPD1w6XEkQwSlbctOCcloa5ZjJyUYT+GXfoei2UxRgpcF1NWnmluZ32lDsrI027F4YjJJ5hBrVSTe7NGwKNWE6sIa21PqoVYxa5ZKS1Vu5fiMVzEkrOUAOQm3mnbnkmVwAQWwo54A71BHbusuUdJJB3+7waJi9vNwY08zgKzcAD6V58knLli1r3/AK3N5Raiqk4q67bkkjqr5J3rnB9evpTkZLiYhdpcKcEdR6YqCO3If5iN/BBpfMMErPwjhgMFuMVfLGmtNUcNecaU1JN3lt5W6WLW95p1G/B3ANlec01pU+04DgEZy3vUFpcF2LYCZJJJ61Zh2OjRSFMbhgetVeN+aSsv61OyPsasFBLXuSTBBDGS4cEcANyeajgYuHyRuVsfOx49hio1QPIgWRE2rgD05oQswlfywWD4wflHHehqnKWjCrQjCzSd9FZO3VEk5TcxbB6AeikdjVeIDlmGwHBCjOCcdKFmCRSo4SRMA/d79ayJr7I8xjj5iFPcVdOmqcuaKbXrd/IylWp0Kqco3T/P/Mde3gabOwR7DyS3I9qyrnVESJUI+9nD+mKge6822dnePzFHGV681ga3dlLaZlKFwPkC9efaqrS1Sb/4fuVUxLjCVRRvFbd0WLy5R7nbGc4Ayd3FVbudYSJGkUoM7ijcAe9Yk94FhjZX+c4z6ZFV7mWXaxlAACgsOxB7HFb4eVpWqaoww1OnX/e1FZvVNmw8wfKiRMKQyNu/Q1jyXJR5lM6vIOQB6j0rMl1ZTD5YOAGznnjFU3+1PdPLbiKRDhyeeCK48VUdOo5J6dETiVRre9RjaUd+mvfzNGfUUgG4T4OMrn/GrtnriSuw53sQcjHp71x1/GLyWXDgNn5vY9+KjDSfaIYo2KzkYXK+1eXTmnUlKUnZ/h/wDy6MFRi6k9W9lfTfp5nqtn4iRHijCNv3f8tPmAzXT2Go+dN5jJGEUEqEzjNeQ2F8dNvIp5gW3skZbtkCux0O+lcO8pUQlztP3c49K6aVeEZO7d/x+R6lPEJqUZay7dUenWepAuhMgZOm1fl5/GtAnediyOmAefTNcbpV2bhgpQeUQThl5GK6O1mM1tHJIi5ViqFl6D3r0Jcs27O7f5FU6kKlN8y93v1v/kX2/dQbVcvsJ+fdzyajeVZV252bQFO7qCaid0fy+fLkU5GxehAqC9jLLDHyHbDFl9R61opxuopETpwqRUabencZ57pK5V3wjMoG772DQ86NFjeBHw4+oNMIkeZv3aIGySW7VTUyptRMYbByF4auq0aiujfD1lRpu6be13+ZK0oebG5RGSSpDdAabLLFHvPXDBcjrn3qB4zCQASMA8J61T8pig8w5cnO0d/rWlNU5JopS+ry0d7/AKkGoqBGxx5krkkfLyM5ritUneLymLkZU/gQO9dXc3aQJKUK/JnJ3dq4jV7qWRTISNhcqw29MDv7U4uDTjFa9ex4talSVSdR+69Otlft8zktauYFtiHmaSR0HzjDcdq848SWEm5pMb9uJvw68+9dfdzut5D5XkHAGSW4XnpXFeIpr+61B7SGVRlQzFG46nvXLBqpVvFbHl0X7ebk42ae67HP6jqLo0XkymMCNcqjfxd6r35tpIonTiTyl3/7Tdz9afPYAySQymMSxxl9yN94j196qC0fyCcrgZIAbvXq2Xc966tFR0sMt9kbO7AOMEKD61PLBEumoVYGd5M4HYEVngEuB78itO30aeaHzIzH68N0+tN97jbcXe5Xt1811U/djIZk9QOv41PJcxT5hSJI1JKqT1B7E1Vmt5bKcguNw+YlW4pIU84PIXAxk+5NN9xPXUfc2kiBC7jqEGW/Ue3vUk9u9oIGkyOQQydMfX1qW/HnR2yI3musKsT3GP4fwqaO6WPTzDMomQp8meqvjgfQUmxX2Zuxavb3OmpHKmUWMKh2/OJAOHFctegJeFmJfjcN/fnvSy291bCFzJt8wDYobkA9Ka9s80wVn3OwAyf7x7VMY8r30Kk03oW7CRZI5UOQJEKqD0DH0pwgjOjTCST9/FMVVfYLVKGKV7g2vmCNkbqzbQCOK0XtYrSQIsqz3DLufew2c+9GzJaS2KNnfJC8Z8kPJn5j3/CtmXxEqMQodIymwjb/ABVn20qG7C+VEki8qU7kHirVvpLapp92RgTJcsx/AdKTS3YnFTemhQuLiG98xR+7VUMmW6sw/wAaNAzLeMoOMpyfTkc1XubT97sQbfKT94f9odan0x3gmeWLaQikMGPUVTXu2RcJezs101NqCzNlfi48xw7SAIU6Nk5+Y+/erF/cSi4/fpGFbJAj655GfrT7eRriyTiMRFhJn0OO30qOKaNL0yt+/VU+VXX+MHIrklPmdl0PPq1PbSbtYfBcrNEsbB41jkHy7RyQMZNasGnJHLHKRi2ysiv/AB59PpV+2Fje6e1xHbiO4bKNGU24cjOfp/tVEkdyJfs0vlkrGSiI3boDXPKSXTU5p3UXNLZDP7TW2uJBGMSSgqPLXpnuferVqrTRq7KJMyKzD/ZxyTVCWFbe5O1is68upG1SB1x71qaTcxzQzRokaSglGbvtI5IrCCU9E7Nnl1Hzx91dBs0ttLOzMigFz5YCdR70W+bq23FIo0wWKp8pAz1/CrNzaJ5rKWPkCPCeufWop4ltrp7RVX94hTzPuk5GOfrWUopyjTjsznUFKC5tPzLmlCO6xFkxrEcZOMswrQbdDL5qKqRLgly31/nWbEg0oMzssjHaxU+vQgVNd3aausccLCI4BKlduAK568OW8U9F1MqkISjrol99xYzvkInyRG/I3decjA9KtGV42kNtI8LK5CqrbcGqNszJNAWG5Fcbj3IB61pqqxM7hgu4mTJ578CtqdWlFqNnd/1qedVcYxslrf5EsKXEkMaPJ5nzZB3ffAPNdd4QuAJ4JBGzxHO9UxvBzxwe1ccxkSSB3VVy+1Px612HhiRIb62bYf37OsRLcE0q9Wkp6RvfQ9TLKXtq0ZQV9U3e263+R7j4YZPLEjSNEHJdEfHAzXovh3zUy2Q5JPIXopryLQvMcLl5A4UhUXoD3Ar1Tw27wwLGg8t9qBi6+tdFFQp6pn3FGTptwktL3T9Weg2EiPFtmcq+0fgO1T+eN0e3PkAlg7dgMc/7WazNMkeFVc7GTIBO373t+FTRTsJih42gqBt4xWrnZWitWdsJqpUUZKyX3GhPe/aJiquBEQdxPQ81Il7FvlUTxneQQBnII+tZb6iGVWUDOBgemDVx9s1r5zEedGu5cfLk1urNJPS2h2utSnWtb3V+fYuuiK+08hlJZe+fWnwB4o2kgdZIGJwO/TnNUGmMcYlf5yFxjnJNM3+VbuE4kdgoHpmt0m6equzjvTpXaXy/Q2INiQnfjDYO30FJiJCsjyEE42/hWfCzoqAEMEUIT9aWaeNHZZTnGdmOnP0rBTjUmlM7KVSCpSbVvK1zQe4H+rn24IJEg6Go5JiiBGlVI2xll/iFV03x2yGcqXKgK/PQ0glSWNju5iI2gt1+laR5IyajshR9npUlo7bFtmSUIUBUc7S3b6U5mKTMscju+MEFuOapw75IwpOChOBTuUGQfTJrdTbtqvkedUqRi+dptX+Vu58vLHHDbPJOHGKZbW4uY5HPEYNRxzAboCJHO6raRqpEknyk14SpyWt0bwmpxcI/E191gyd2XXeEWmxOZk8uWAhFqJHkQMTETBV1QyPGsa5AFTKTja6suxjaoo+9fl8iHzXklWNAAoFSLKYyd8eDT7e4KLvMZLg0/wA8qrsD8ymt5JzglbsaUlQjGTnJ3GyPF8pKJvohG1DzhGaoV1BJraVvIyQac8hCKGjEcZaub2Lqq009e5xTjzyVSHR6Fp0W4hUglOKksuIPJkQIUNVWvDCkcZQgtUqPLLjHyHbVKlZKDWjLo61OaO66eYSIHdzGRmla3jiwkhyGqNSXmiaOPkNU0yBGLOdm411VEoU1Z6XPQjWhVh7SrrJP/gFBbeNkIUmQgVbdd7xoRsFQTXccdzMoDi3p6Sq8ihoz5oFZ1W1SUmiKbpxk41FrKzXoSzW6CSaSfOyNaQNJLEy55Y1Jc5kDySDqajjkzFHGhKHNEbypqVtXYG4qcruztp5oguB/pOULh80EiP8AduPMNJbSfvW+TBYUrMYCWaIyPHWKd5ezS1K9lTdN1abSf9XLFkDtMzEcirjJCikjOMVStxs8sLjewq7JAZIljA2bq2iuR2k9zCly1ubnVkktTIvT5jT5fh68+8TqXj8lJfIQmu11MrJGVgyEiWuG8QXkFxFJNsk+RqznTlzaXa8ia1ShKKU5OLtpfrY8r1lXj+2TKZHSNaxra2khmaKMKSlburwrNcyTETCBqztSaIytJE2Flrqox9pFwjGyPziq2qrhNtq+/kVZwVu7d4HDqRUcUM9vpyXMDFrcGk0NVsbffMH8uM1o217bxaQyCOQRRVm6EqcnKSVl2PSwPsVUaq6R6NGFDZNZ6cbbl5oxSIGinjt5Y08tTUs1+806zqgjJFLdzx3Vw08kZXIrSjVp8zVvdvf5mXtFGW17O/qVb4NYs5tW32wqtdaibkm2U5Umk+3zSyXCFELJUV9phbT55bf5/mq50lBXk1rt6nXUnGc9NL/q7kd4Psc25VMsASmPvu4oA8hO4VPNPBZ23kygglaN8yBC8EaSbqxU2lF21XXuNzc7NqyX5GfPpEYt3uHlaQvVuyIghMMkrGYmopzLJeT20OZY81ZtLu1igkjkt1eSQ12NRcVre5v7RuK5vL7iKW6hube2ijTBRs5qXT53/tdpkfDhqjv0itZ1Q27wSGpYViUXV4FZvMrC6hZ30YuZK03tskZjxOl9EIHIijNVrqa4knaGeUnipv7SmjuT5cAjQ+lVJtQX7OJCg2SGu+m6a+KN9NPU6Utny3I47m4JgeUtGgFSa7dbLljbPxGlW7RDNOPLdRLirPia2trCOS2iicTTVPMrr3TWM/eV46M5SYS3MXnNL5ripRey+SCyfLWrFpqTfZI0ixvapdRtbe0mjiuEICVt7VTXLLZG6qRkRRLZWVnum/ePmopJpYhHNMTPitFdOstTmZZJwhWqF7YSLDZwtJzKaybjzWTMk03p1LV476uttNZqVlSmTW8l/Hb3CO0ZWptEv47YrEbZQGqaS8k0fCSJIXVqUrqySvdkNuLVo3/yLiafaWenTKJAki1a0W9MdqQok3IK5CS7e4uZEkefya6Wy1SKSGMMpjauerB35pGVWmlFyn9x3HhsIyxlsCevSvDlyV3F8HJryzRJZBMhwMrzXpGj3yJFFMlvhzWdRwqxcb6dzysvip1OVu1mz0LTGNsvmgjOK6C1kSRXLkpsNcvpcqXMcbEnmtyG4DyfKMSAVw1acvZ3lrL9D6ejJYe/KtEzWspo5jKQJAPujf3xzU8UcVwmzEuwA5PvjtUHmB40UJ86nILL2q1C5UoA5z1JTp061zwShLnb6WPZo8qnzzd79O3mNmI25jTAJI+gxUf2RjLNcRkZVQ3lP83OKbeTmW2kQ5HA2n+9zQ8pSaVgSm7HC+gFdFJvlUku5w4qaqVryWlvvXT5kiPNLCnIOVOSV/Q1JNMixAhAJXGd204zioIYkfBSQjJO7/ZJqXf5cuxPnRcZLdvpXNKSqNvVLyN6VOceWo9NLJXvov1HecwCqDywAAVRnmoYgLdZtz/IzZ+alk3yghMAkfKy9AaqzRukCjJkcAA+laUqMVe2xhOrOMnU3dwu7geRhcEu2MD0FYF3cpE2G3GNW5A+Yn86u3M5tkMfljenTH9Kwb9x50zvHIEbkAMOtXLnjbkeoqmIVZQlFa9dLGdqeoshYwy7I8j92flPFc/qV9Je3IiP7ogAF268+9LrGpJBLI7CRMqQobvXLateyRpBMGeJiw39cMpFedW5p8r6x+4brU5UpU7316u33PsXLmdkSSNfLAB4LdyKEvhLd4lOZEA+QdGrm5GmLpGZGCyEkru7Vchu2ghM6Fd/K/N82cVtHEVJWn0j+JxUalKNS0t10vovNGq0aumPPjR2kIDnOBx6VnC0kCTmGV3DMEUo23Jqq+pNLcSkLKNo3Hb8oyPSrSXRuIh5Vu785JPT1q6ko353LfbT9OhnDEe1qydKLs202/u0I7OFElIWMCR8BnX5h9c+tVRZlLkyM+znZvfqBUkty+mTKVt/3eAcLlRUqsbnUv3ynY5U5b5uKykqbi5xWl7X/wCAdkZ0eR06kdVt3euwy1uiVe3bMssYJRj39K6PSbqePDu+6LzcGJfmGMVzK3JeRmCeVIrlBtXsOlbFhJFaxoJH8wu3Df7RrlVH32pL5nKq+ibsr3XS9ul76noelaj5t2hQEhDtz3Uf/WrqbS8Dy7QS4XOXbp6V5v4fvRbvcRE/vC2Syse9dJa38hcI8byh8/c+X5a7qTXOoxept7b3Ixik9dbnbpKrNgyI/AwPeh53mc4kjGeMBay0dCAqpjAyCfp0qV3/AHRWLCFwSDt4Br2KlOM1F/16nd7SEXeKei6benyJbqFo44njkLkZLg9OarRSPHlVwmQAD/dANC3bQrJGgL7AD7GkYs0bFAOVXCHtg81qoun7rfoedWxHNFaOy6LqMmd0BOSASAfbJ5NNuMwzMMgGI4Mjd6Y8jeTK0ZIIUls9BVG+u3TDSOf9pd3GKurTb1i0rLqOdalCEajvyrzu0+xjXwe8mdBIIwWO/wBZM/3fYVxerX32AeTITOsoIkU+9dXqeplQ5TBcKI1bt14riNfv0dWMkILI7KV9/wDCsXVaheSSTXR217nzOLrKKlJybu9Lu6fbQ4DXv3UM7RHbl2YKByMHiuLikuoTcN8paRG/i5Ga6jxdqJs7YsqAO+F3f3T7Vg2d9BMpZYAHWLLyd2fvSwuqc7Xuzty+L9m5taPscyqsZ5Q5ZZWzx61GJCgb5zHjOAvrVy9ufK1AyhCT1AlXpzVKZvOmLDOWO5vYmvUSue2tR9nbPeTMgzvYZB96njln0x5Ez0yGA6Ee9Nsr6W2d3jX+DYT6CrbXcdxEFjjxI42ySFegPXmpd29RqTUtUZ0twJIyGGC0m/6A1NbW0VyJi0giMcJdf9ojp+JpvlI0xjl3BFzhkXqB3quqFpZNmSqgnJ9BV+g+mhZgk+zQsVI81gTn0H+NV4pn81X+8Q4bHqa2YLS2aD5wAPs+/f33Y6VStjHZXEcyAS/NgI/XPrSTWpCa17j7qXzpS7s4YRZAf5dpz0HsO1U0u3RCDyclge4PrWzr8JuTDdZUful3Ju57mqGm2sEi+ZKTgP8AcX09T7UJq12Ca5bsz1Vp5Tz8zHqfWh0aNiG4Iq5eWxtbpiEwrsTH+fGKFkLxSROC8jkBT3BB6U+bsXzbWG2kTSIJYz+8jIOPYVpWwuLGBpvP8szMSUDc8jrWdZytayyqUO4KVI9D71bcxy2S3AlMk28R+W3YYzxSavoyJKW9tBLyNnI8uQhZBlvdjnJNQ2OnvdOvkyABiEfLbevX8KtXdgy2cMwlbezDcv8AdBFV9Nj/AHsmJChXOPRsdvxoi1yslP3dGde1jFp9hbRJ/pDsymQD5sZGDjFMvYIINRjZVKxpbRuVC85LHJ+orOS7nsIUSMoWkXduJ5U+g+lXLe4ivLtJLh2EiweW3y/eOc8eua4HdXdzlaSi0nZskk1AyQotq0pmLqjb12naePyrQltZbYJIZX+0JGSAvTGemaW2TAmmK/N5a7SOuA2enrio59T+1b1MUjq6kLJsO4NnAH0rjbcpe70PNqVJTtGK2ZagU6tArTRIsi8rJu5I9z9atQ2yW8bsyq84JkJH9wdRWTZ3BbzIApaYt5eSv3QeMjHpW1Gos43ym8lSmT824n+lZTly9DjnJQWqK8mqreTkIDBMn7tcLx+frUmyZbhPNj3ynB8wP0JPf3qSyURoxKqhZi6sOoft+VWBMLjzmyT5Zww77gep+tFSVJcrd9O3+ZgqlObalFvTS3f/ACGIiNfAtumdAWIbsAeo96kghy9xcKf3btkfNyBVtLJVUucGTbsbb12n0qvMv2eMwbmdMAgv/CT6fSrqOM6cYyk79l1X+ZyVW1HlvfbUfYXAtZOWZ2VQPm+YKpNadte+XEXnjGxiRnbuzkVmQSwtAM5Rw2xuOSccVbt53uLOON0JLNnY46Y9K4/bSptylG3Q56kJWUmtG/UsTTRM0i5CAxxsqj++G5GPeut8Nykxrbs8USF/lO3c646Yz92uTeSKZ8wAyZYEqV5B9vpXR+F545H3tEJJI5CpL9Rx/OuedV4hctrNPRWPXyyTpcycnFeVrHsPh590SqXOHBYE9QT0r1HQJX8tos73jyQzYyRjj8q8r0C4imiUSho3H91tvT2r1DRACiHhzgAfwk59a6aE5ONmrKLPqaPJKCtK7t1eu/c7XTbiT7MyZIdl3Y9quRkPCvkxvwOSzDrWTb4RcuhBCrhdvfPrViG6jkkyTh4/uovy816nLrdu1zoVR05WV3ba/f1LNzcyHaFwE2/3fTtUtvKFU7RhOn6VVzsESy/6x84FOgd9zRh2CAFs/SpU5/C18zsp1ISnztvbVdfkXHlLwKJI977iFG7bxVq2uVkQqRlUyd33sNWWbsOwaPOOhz1qzZMkRLrkbRuKL71rV5oRvexjTnDnUpN28y3BexqwG8bAeT90KfXFMuGXIPDx4JBHf3qCRIz8yx7EcgnPansFhuFQk7GHy/Nx+VOjCEffbudjnCEZSppvbfe5cicJjzASc4UP6iorreZk3DeGbcqp8uMVXvJd6h9pkKsP3aY3rSi4YfMfnOOCewpXVN3a0fn1OGlVlVk1J2bLgdEYusnJJ3/j6UTYw6b32IQVC+tVxL5bDKZwePmp5mEaO2CSwyXbpW8ZRlq0aP2cUqVVfP1PmdchVIO9GqVLd1iTenIqO3KTZQfIc1Mh8z9wco+a8WdNp3Ul30LlRpQ5XB6dP1JJUjtPLdZAkgapI7iLYhUnY1QBFEzIVMjoabGNmXRikatW3Inac30LxGIlJQpRaS8i7I8Uapyuc1Huj80SvIoizUbwo6qquC7U0CO2EUciSZBqqajCN+a7ZOKo887RSUdGSRW2yZp94wwqKYpcJE6SHIapSzysI4h+8Jqe3t4m3uiAYFCnabc2KpG0ZexSS/WxA0X2uZnIKwRCrdvsu7dJI5UQoKg3C3BjLbxSGCKP5kCvhKzrRjflT9DHljGEXFXb3J5RvukAkAKtSMS4aMbAi1DFBGZIycQPirjxCZ5QH/hqVShFq72NVapFyilbTRGdCqkzE5SMVI0+Y0OUBUVJDGrMAuBhajvJY5YUBGd705yjKUXfRnHh8Ny88W1zPVX6a6DTNJFG8yE8rSWlwXuYJBhCKutEl4ygDEUdVl8rzWRI9hK103i17zd12Nlhv3kZ817/AI2Km+5MxKT+WgFWmczENHIJQFqPyfsjjIJTdTbVfJacrnBFc69npU6o6Fh6ajyc3K229S2kiojRI/700/ypAsNwkgTDVDF5aM79JXWr8sbyW0byEfKKmHLKV0nbrc5alNqa5Grdl5nO65OW82SMkVwXiG/S3Uxqm9MV6HrpS0tpCr+a+6vMvEsaEFVBiixW8JQ5LXPFxsKlTtddGcDqV21tdyRZMjKawbt1gDgHlHrT8TK0UxnhQs0tZky20t87PG251rDDtTcpydo9D5apT5ZXnK99dBt7vtjIXeNrWrG/7e/lL/qhWfMkl7KQsfmIg6VZguVhQwo7BWFddKPtJ2b93U9Og6UY3btYztwjmVYXEmwUuozwSQGKN3Lxip2s0trlyTsLVUmnSxmjjERkmPaoWGjumZvSb5Vv/wAOVVtYdPZ5FuR8ydKbExtGcvL5iE9aivYFtbl5niYSMa1LXw/9tk3JIf3laTipPdf8MdLgm1rv+hmTCKNogxUzyVEtql7PtV90khqzeaXONSiugy/afOqPxDbPDcymxcoUWtKdNc1ndux106UJ2anr2I7Wd4rRTGAzhqimiItGZmLFxU0yixtI4o23yKKg+zmz23N3MZJSKJQUV5lezTdovUvanMt1ah7q52xqap6nHJYyeakpk09GqG+sYrh/LgAUu9PuGkurSG2PCO9EGtHa5UWmlpcWHZBLLFcyJKmapDT/AO0buKJMRfaaksdLEc/mTSiNiKuXrRxL57SogArR2Ukoo1j7krR2ZgCB2vzHO++OI10KXi3MZuJm8yGEVT0e3RYkkXaZjVe9szaQlUbY0q1tzRkrXN5TjKzW4661DzrySRn8ppKz7qa8vrKSaYhglQxxBkY3DOi5rTSeWLT1t3t4pog1FlB2RdPki9UZVvL/AKXCRiFQauvIi38R80ybzVZdJaO7gDFWjYVSDKr7cvIoNbxpqbvdI1cIqfexv6RDJdKHhOJAakvGubENb6g4kiNZkd61mGjEkkZzUscs0soQn7TPMawilG9zNLlTXma8GtWN2908kKiMCrkhtLDSpLhSguGNc3JZtazok6wu0laGoxx3ot5LW3ENsppSipaPYiUITi+ZnXaPqEs00DQgPuau90OcbxIrmQAV5p4Vme2mED5jzXoPg2BI9NgT77LJXPyQ5FbRnzfseWvFdL9OqPSNBuFES5nxIGrtdMcoh80xvIFrhtEaGRX5AwK7RGeAxuprGsrxsmfU0cMqD5+a76eS3NTzCzgLP14xtqcM+fkP7zaSB9O1QW12/wA0JAMjLwVUdc/0qwlxslkQbWkAPzqvXjtXlNR5rctkup7VOcJx9pK2vbb/AIcUzGXe+cY4G7sfQio7eeSXzEc/LgHBxnFPkAjnIlkIkAAxu9vSltokQKW7qWP8R4rooXhTtJX8zylrW5ba317fLzGRTGW2Xy3AOc47nHrU0UrOBGMZOC3zdBmojslbZsdME/cqNNkZOx/u5yPWtFKnKLTXoehRhZz5mmltrr5E8Lneu0/ffkegqleu7NIFlwi8Gp/PZAZFBIOMDb0HesW4uBNCRxGWY5K9wKyinzW2RjZQkude9t5Fa5uSku5iSEyM+9c5qmoPDHI7SIY8FsO3Ix0xWld3SNYuxk2AZGO7fSuO1WWAxeVJJIm7puqamGXtLym0vLr5HnV8R7GPLprffo+5V1Cb7dIRJKgyQUlHesWWM3ObaTnn5f7h/GnRPM8siOowwHljtkVG8MkKQEvghy2PauWdBQm5Q+HZ63N6UqU6MZ2u3a5iawzQzKE++G6M3AA96z55vswUGTnGWXdwCa6DWLW2mm8wkLkAEe9ZsWlwTlpvlJQ4SVuxFdsMND2fK5K++9zlzGNOraUUlK6SadtulitbTySTSxLcxys6naU7D0+tS2N4Yrpw/MUarn3I7D3qMwm2uFV9obk7l7ZrFa9aO1SBMkxTNNnHUmuKMIz5lJHNKmqEHZ8sk777s67U7tb22EqSrHFkZO7njtiqb6iGkXypGkIUKWHX9KwEuJppIo9saRmQM3pz1zWpBKkVwjWa7mYlSoX06kYqnh404LlZxTrVow9pzK7evyNee5NvpYlDiM7iAB1PH86jt5DPDHcOAArfIC3cf1rOubhbZ7ee5fMincbcfMFHr9aVpl1KwM6AqUlYqgXg8Vq4xjrfp8j0IRSkq0rSsrtPbvex1mn3AikaaNy+SSRu9O1dbpVwbi2j2y7PlG/cxyD7V5pot3HbgZn2yDLYLbRXaaXdxbASweRlLED+EjqDXNhkqb97V30PYoyoYulefLFPWy3+/od1YXckLrGkiPuQNk9/etWzuGmgdWkwQ/P0x2rk9IupSqbU+QKFG35uK6Ow3uwMgJAXJNfR0q0Z2VtEc3LKMHyfC3pvt13Li3qJM8aR/OQCP9o06QIIymfMyCVX3qvd7ISk64XBzx15qw0UTRRzEmQgZUL2OOtOc4OquVlUkqU1zLm8vLsRvBlJT5oQKhGPUn2rG1dRJdLCp+fYS231q68RaRyBiRhuDN61lalHPDkvt+YFg20ZDDmuirQ9rDmjJelzgnKnVXKoqyvzL+upzWt3CwacskvETjGR1VgeDXnutamVKqxaV2CoE9c/xGuu8RSiSzmKnHkrvATo2T3FeeeJNQEMKyCMpcFAg+X72OK8ephpNLmV9X1t6Hh4t069VU4JcqStpr6X8jlPE1utxMlv9pBKgMdvTd3/ABFcrHdGwkkjeRsBiBj+db2sW7yopaUeYy+d7hiO9cy8TPIrSNxv2E16+Hio01E9/CxUaaiPxLqE7yM5dYwSWP8AdFQPG8b7kzyePWpJpBbhoYXbyz196lV5I5raWRP3ahTx3UV0HbsJp9wIJJEmyBKpQ+2e9IkUmy4MMoESk5Bbkj6U+6YX8kkyBY1UYxVFAMjJwM809xLuakTgokDHMpIBf/Yx9yi9Xy3SAIkQY/6xOpBOOapzOYpIpFwMAEFe+PX3pzTefGWbJKsWGF45qdSUndMkd3WFYN/yCT5Sevp+VPSE3M25JPnQDH+8PSo763KQwTb/AL6jj0qMIIWiMch8zAbI7GmrPVFNJPR3L+rgpHbqxEjFVYnuD/dqilwbUHH32BUj/ZPar76jHGyNMiPIoAIHQkfxn/arLb/SbmRxwpYsR7ZpRXRgopRJ182SIz5GE+6C3I78Va0q/t7aG5adWe5KsYm2/dfsfzqlI6+YFBJjHTf2xUCJvYtnHPH1qkrqyBK+iLMNyQ9w8n7xpUbJ75Pc1Xhk8mTJGf6e9aFhbwT5iEhWUg5P9KrXCIs0iDIdGKgL3xQtXYOa7sXbW7km8xJHLiVTEgbsT0NaCWMFnCtvJJmQYmLRYbaen6VkQ6ddG2+1Kh2K23POQQM1esI5Bsl299rg98nmspvl2MJvl2LrWf7uOV3jlRm3oQ3zHPQMP50ttG6StPIQY4wQqnswOQBVDUL5FdIbeMRsCDlOufSusg0dYdDju5ColkhDiP8A2iud/wBaxmrK6RhNWjdIt6BLbXVo0InIuDIZmDY+9gAior/dZzCaRSttgxBR1Zyc9Km0XTIlRbjy1MzgHPfJxzUjxJrF8yGXf9my+3d/EprmcU3dqyOPli2m1YqaeqiSS4AZH+bbleMGtPTr7dBIHfzBDkNHJ2HqtV5UF47bZAiIuxh7jrmrn9nrBpy3D4HmAIMdSuM4FcU4Jpq1/wDI86vRve6uR/uPJdFZTuyyex7flT7XTWjsppd4Eu/Mm1skoRzx61n/AGOBZrcwmV0dQxIH3ST0NbJlijiS3jTEhKgs3fPoazhSUp8jloT7BKHxr063JY/3DxkyYjOG3EjccdsVJalJTM05LQl8qOM46g1Tn2mTEcazMkjYST69amigN0ipcRiEgiMqmcg5wOvapjyU3efR/M81xXJyNW1+fyJpWW5eNcksGEmUUdR61dsxHKVuBKFiEe5FfGd3Wqmn6e6Xc2wny4dzO/qQKnt4FaNmZdqIvyA+o6V21pUJ253Z7/8ABM5SjRlZq9vu9S1p1sVnWWKQCTcCwf5eM84rQ0h5YdRuY42BR5iQdvPLYrKhuxG7AgZ5wPRT/Wug0a3tbq8TyY5CSTk88Ac15uKguaKTXe6OqnQeIpxjSkt7u7semeHLd3gaFXPmJ94/xluuK9V0SSRCu4+WSoI3eo6V5h4eAt4WaJy8rgbvqR1FeoaIUn81kkOVBKF/XGRXVhp01G17pn0WFw8HLkk/e7eR2Ngz3VvGksoCDAIVeSRU7lI5pzbuTJIysvTqBVe2cQwgyApIcJ5jKce5xRN5ilCgSMvkKG798mut8vLyWt2/M9dzjRcUve/rYlnPPnySkOmcjdxk+lWpGYfJCcgnOT3xWaoaXB8vzO5AytWofKt9xHXI+RW9aSqKKa38h1asJRb0i5fevQsokYkjGVTOGJ+7mj7dH5xle5jQ9MbuD6YqCKZLqOFgORnau7ng+lWmt2fgDG0cDaOKdScXFc+7NaVOn7Btq99L+fcuR3UctmwSUkcbie2KheSJkiy5wVHPrnpVZSSwRzjoCVb+dKI0VthJkx/A3Yg9BWkeSULN6o7IwpzpqL8i9CgedZUOCCAQW6jHrRu2uXkJTbwB7VVdvtabBnKMMpT3c4JkPmOhAY9zjtWUYLklzo5KlCPtLr3VZlg3iMgeQgdc+5NDTmcmMSKEBGRu44qtPG6IDtjKMARu7VKxAiYk7GjIJwveuinGEYJwepzey9pLmk/da19f8z5zhgeSeXJId6tbTHEVWTAFQKY5J5QozHV3y47e2cEFAGryo1IptyVrI7MHRlWpqTatF6kd3cGSZSCRIaIYSi4aRQGNKJ4ixbBdA1IzsYN6RjFbrmWy93cUqUZYrkmtWr/InWLy/v4ytLc20kuJFKDimqBOiko3z1EZRch0jJSSMVjVik+a14v8zolUhHlpSi9L6odBM0cu9TvjIp7MyQzRq+wVAH27lTCVYt2Z9uUGDTVOUoc8Vtv8iKdN2bi7tvbyILb7RNa+YxQ/PVtHfyVkZMOKjdkjkK9EqzvPIEecCoqSU5JyRjRgnN87sk/xIbm2+0X8ZUgHyqU4ds79hU0qnyJmkMbYApLlVNuXj++DRHmk1Ttdd+4qj5YNpre+gyWMvbYEvINIiGLa8xD7hT1hXYZBmQuahZWTEbAhErsqJU48tk13RcKvIkrJSa6+ZMQ6KRPIB5jU5WDq2B+6RajIiuFWRELbRTpmk84iP5BmuWClLVr18zohW5H7qVvIruXvPJWAgT7qk2iSGcFhvEdQ3AFmY4o8+YzUlvjzJGCb/lppQi7xV7HD7ZVpctmn1v3LMcL+TmQj7laE/munlrt8sNVNJRbS/Mnm+YtTyt5cJR/vh6Kdb2iTirIzcnCo77JGLdqtwzusgAFcD4imjU5x5brXoF6ot4pFjjDGVa4PxCBM08hGBFSrR537juc1RRhh3OaTk7N27NnkHiO2ltL6SOV1xI9ZVzKZZN8aqAtdVq2nLrl4zTfuHDVzVzHGtwYdzOqPW1FewXLJJpLc+axcacZqUFo9f8xkcwS2HkvJFLVe2zFLFGpXOKlkdlk8lEyzVPFa+WiSDdC83FNVvaJrlRhBSrOzQzUER18liQXNZk0F3bXAJCM+yrFxK325S52F6juZ5pZITKCcJSoXp3Ulfc1VN0Xyy1RFNfre3U8F3GktSwa1PaJIzgRIRTJ7Yx3rn/UzkVoJp0VzDM0qB5EFdc5xquLXY7aNXlnGUVtrZmTNLK975c5UebTHdfMuPs0vmSRmreotbjUkdBJm6FYdoVbzIreN1u2qqFNyu00n5m9lOpKcVa/6lizuzaZjeNXkBrPtrOZ0Kyusyk1fthLq9ncsUMT29Rm0mtjEIVMUkhq21zNNanRTny80bajLWMNppRGBuo6hsJ5BN5nmrJGDTtLuI5bnYYwsZNRahpV3Yai0iWwlD01yybsrMqmr3VtR2s20uq+XJF8sCVAmmTKpt1CySLW9Z6tb6ZbCO+tpDJJWPeXyK4eKWQxytQlJpLoJuWkUtCpIrWrAQuocU7WL9r29hMWIcU1IUnvnmSPyoAaS4eVraMhN5atLJamza5tEMnk891jnG1ZBWXJcl5MqfLjBrb1bUGv7GJRbYfFU7lEBcpaskTVpF2iro2joldC6TLNdzLAi+WGNQalYSaZMQowFq5pl89hd2kixlpENT6jLIZktLgfLU35Xa2hq+WCUl16GZCsl5G3AeUUWTgKxfKSGpkvI7G4dxERVJrj920UYJD1cfe0sXGLcG1bUY07TPx1roLC6ktobiGKbexrJOjzRQq4UiSpoEk05hcxqWKUppNWic8lFq0TrvDt1dPCY4zGIm9a7+z1eJP8ARofLgjxXk+gH7bcRLKSV3V3enYXagA315FXlg+VLVnhYvEToKPJur2PU/DF68kYLcKwr0HTCVmRZXDjFeY6MscVxbwpnaK9D025LPGqAZxUyjGc+W2i1+49HLq03ScqzfNfdnS7RAzXEbjOflHpk1NDIGuQR8vzDcF78dqqpt85d6YAIPzVYgug12RjcDkg8dK5GnzNSPoVOjHl5nZ3t6+ZPczfv5lcgYPy56laI333LyR7RgFBu9BUTZkYFiilAFy/93rUqA26u4TzIiB09/WrpT5YKNtuhnOooV+dRdr7D8m3ml3uMsflPaq7YZxtOM4H1prq13I/Uxxtnf6CklnjSRSqkogARuxqZKUPeT0ZFWpKUnNRsn0tf5kE10YvOAcIGyAQ33a5uW4NoVjYjY5J9mFaWpFIIXwFd9wfnpzXOa3qKgbVykkih0HoRSrOKppfaZzyxC932rs03bz+fcpanch54kOIghOB2x2ridc1AzTFI5UQqd3HrWlq9ybG3SVpGMjOd2Pm61y9xrEEF4RNE3zE4Krzn6V58OeNRxbexjiKylRUE05Nq91e19SMatN9uiBJeLG3zH+XBNbN3IjQBo5Y5Y9h49CKyvsnBcAENg5fFXbRY0gUDMqFjgrj5fyrqvGHLzJ26pbeoUatSVJUIwTvq7dLdSlebfLZkIGNq/e7VFNYyRFGyYrfYMp6k96u3YNwpREDnPX7uQO+Kjihe4fY53RIuR+FdtL2MqSUmo79bvyt5nE6XtsU1KD5ej6Xt18yne6U85NxDLvkUKpP3QBWBqFrNHJnAkjK84bbz611s4ads7CkQXBjHQ+/FZd3BsiZTGxcqPu9CK5nCUZJwTaXfc9CeJp3jKpFW818vwMQSLazmzX5/3QLfLxz3rOm1JrS5DB1t/myCM88e1b14sNsil45JZtoDPt6qR0/CsLVbGG4ubZzEdgIIUrwTjpXVDlm0rNImtHD15ShSd7Wa0tq90XLKCS9tJbiUpLIckN2K9hUVzqZ+w+XFtilRi2E7iq2q+IYodOW3jgW0diU2J/OszS4o7mJd+TLJIVMveMeoro9jF6tHJy8lmtHrc3ob5ZJFjkIG6NWOBuOe5Fdb4eeRrZWEpUl8bn68iuO0e0V72QJKxMKMAXx83PSu60a5iuRKWj8jZCQTt7j0rz6kFF3iiKFJSm0moxau/k9rnXaPdzIAkcm+SPDYTGAO5+tddplyWgjO8bOTx1PrXnujTp1yRKzHgL97B4rttNRdiyyAk7sjDcA/SvRw0Y+zTkrXFSxMq1SShZpW9Frv6nSRYnhwQMt039gKaUlTAJA5x5atuwKhsHjUSTS58tsqXXtx3qaYBMSRTs7uuflUYGe1aOKurfLuevGpz09NZLy1KU0zyWyQO5BAZsq3XJ4BrF1W7e0iEc28pIyjI6Vt6sMBW34JRdw/CuP1mf7RN5RP3GUDd6gVUUpSbtojxK2L+rXjGPvNq11pq9Tk9YIeac+Y0YUmNc9DznmvOvEt2bebf5W5kYtzntzxXdeIXZIxG4bcR5mD3BHArzDxXcfZ48rwZSUVW6jPesbyqVIxvp/Why0sO6teUo2sne3rv8jlLzUZLm7lkJPzZBHoM1UeXzSiL04496tfZhHMplZirAElPm5NEzQb1XyzEo6SBeSa9dWjoj6KKj2KTn58E9Bj6VfsroeTcrKxZPJZUz69qpiISCQq3Kkn5u4H9aSObbC0ZQHJ6+hqmi2roLbq5zgqpIqInsKdDEZnwv51at412vGyB2JKKf8Aap36idlqMDAWQQqd/mbs9sYqETsMqvAIwRV2dylssWchXG7d1DAdPpVSAJ5mX5UGp8xxXM7F+5iiS2gJkaRiFzjooPUfWoYgt1cKiYiVQAx9QD1+tOt5Qn7ucv5LfOAOxPeq7IiS7omOxjgZ64qVpoJRaul0HX0Zil8veGAyVI9D61DFIYnYjrg/hSTDa+MdOPrT4NiPufkDkD1I7Gr6DVrEDnLEnrnmrD3KvbJEIERwRmQdTSvGLiTMKlc8kdgfQVomygg0tHO77T5g4K+38qLibRkxs0T5UlCKnkgkiRLkyDLNkc85606TyxCFcbZWk3Fh/dNSRwQy3kSJIzR4BJf5e/Si/VDUlq7G1Drk402QRxqEKFXYsfvY5P1rIt3ubmaEecdskgGA3Qmr93LAbNra3BxGS7Hb1IGKyreOaKdTGCHYBlK9qySVmznjFJNm1qlj/Z80M0WyVwo3ru53jqTip3kuxDa3FzcnDOoEO7gRkZpmk2Ll2nYlnIPm+Z8o29Tz61U1m5E9yWHMcf7tVXoAM4NQ9bIV4uNmte51ej3E0TtL5o+zOhCnd90noKm0OBNNbVLt7gG4mSVECsO+CDXM6ZfSXERhjHG4shC/xEYANbFtZC2fa8WJGjOUZt3U4Ga5JScLpnnyk4XuiKbzrZy/msI5/kIToWPrXQtPNdaZbBpFH2ONVVN390Hn61n6dZSSPLxuWMlkU9FYDjHsKW6zbXckMZZ5pAwcfwjOMke4rCb548qXmcs5t+4tLmppjgh4ssPMbBTup46/WlkhMUxViE2OMDPHB4qvaMpvmjjkZXA3OR8vT1q5PPbzli6+ayhRuHfrnpXMpxupKNn/AFseRVjyaNO4+W38kJMsnzSYBdOxPb6Uy4a7W7EsjYAI+ZPm6GpbRzMsqRkovQDsTx3q7ZxKI5mZ9rEMPK98da53UjOV5L/I5Od3tYYlxLDb7QVKysA7FvmOfUe9TxTKd4YCTYxAiHfjr+FQLFG8eOSegPcDPb6VK1gyrHNEj7uIie7DFPnWImna1u441Yezlde9td+YlwFbyvKCb0wHO7axP+Fdb4Wn8wLbmQRvzukHYgYIz71ykNv5bqrKwcHA3dRg1ueHkVtR5d2MkrAIqnac9Oa5p1lz8vTYvDVU6qUV0s/812PVfDsQiaSMSeYA3C7uSB05r03RpG2KU+5tBOF6kHH6V5loFubaZQxAKAMj+vrXpOj3BWNZmRwPlU7ffvXZSfJKzjex9xRpKjFVp6fm15nbWc7T2qqHwT8oBbcTxUkLSSSQuJAfL+YAZ54xzVHTZoXhMag5ZRtb0NWYbjyn2/ci2kMVXpz1rqadSXLbU6nT9tFTpa6bjnGJ9vnj5lLEJnIPpmnOoLIBw4U4Hv71D50KMDBLJsySQV5z71K0zLiVsbwflVf4v/r046fDH1LgubldW1l1fT/gktrci2MbgESDKr9atQzSXULFny/UD7pyfWqc8u+3SdI8EKWIdelKzJ8rsDIigkxr3OK0d52aiWpPnlBK8SzJia4gtzsQ53Ej1HSrFzOJpEORHKFBcepzWWxZLPmIZIUiQZ4HpVhZyzsXALnGPf0Ap0aai5OY/aQvr1S+TLZmMSKDIIpBndVeOR8MRJknLH86T7e00jZBGwD5eM5zUj3A2LJ5Zj5OWb3qpR93VWRnOXt48kXrtcZMXnikeSVZCQfLVf4frVu3czWvluYTuAyW+XBqmJt65jBABJwvfFL9sUwRhogQzD+HqRWkYKSi4meGoxpycKzsvmeJ6eEKnL876S7kLu7SHB3ULAovIwX3o9GBEWd5Q/NeZLklyzk76G6lGU1TjeKW9upJCYYnRydm5qt3JTkZ/cKtUL3Zc+ThwmGqWZwYigfed9dvIpxjKO7OnE1oOClTe2lxE3LFCUBJFLMVjuTJyXapNvlSMR1ApyxRRqq7vMfdWE+WE+S25nGXPRTu1fdMrqEiLCVz8wqzDKyEGKVBOgocI+SQHdzTUYNKTIRGhak6kXdO69ClOEIxdNvTsPedLl+hMhFTPJvkYHGcUy6jBSREfYiioraNBbR7T/pDVL9nG0LX8yYVZVL05xu27tocgFs8qEuBmpHZ3iSTZs4pJQ8a/NhwklPmn8zyi4j/AHbVPNFyvB+8vyMkqXM463YsTAYcnhKjupXlbK9FWnxsjGVcAugqObEUuWIdGiq41Y6xe6NK01ToXna/VoLaUZIIyGNNlmdkjLBAN1PmkgjZCE8rcKRJTvZyAQ5rnjOc9ZbHBS/dRXJeSeqv1GzEPHEHJ4nquUQSrKJiHV6sXW+2lVo+QxqM3sMQT5PMkop2d3DV9jqvZe1klFJ217lhLkTDDxjLtViWbdnkkqlNmuhcSIw2c0XNw03KgJGaJSajGFuVk89NXmm3fv8AcUJkS5wkmIygrzHXXwAGdkDCvQdQllhjYw4Llq4Dxb5dvAk0gEk1Y1JypwfdnLi6qpU5ye6t+SPPdWv0uBJDG5guQa5VJI4ppg/+sjauj1Z7UtPNt85y9c6ytLKJYjllruhUpzoxnO+vQ+RlNVaam3dv8BxnVihU/PUM2ZwHMpjIanwT2uwCWBWDJU9n5AYRTJuj2VnH2UXe7TZlB+walFlS9a1t4IoVjeadmpsN47GKO3j/AHbCptUSO4tMxx4bdVJbuTTblIJo0YyHvWtOdnsd85znaaX/AAxta7pio+yaT5VNY02vJZRR+W/mYard5qLXDT3jqHfNZdnBZXd15spW3eOrpqO50U5R1cY2v0KcmpyZzMu51NaExthM8UJNrcZqjdmGXa8TE+bzVySyV0gmZB9keuqi18X3mlNWtJq3n6FOF5bSXzJJJpIFqWe4urwztL5cX2mtaGWCdS8xz5dc49vhFiUCVl705TjrctVEk2mtRdWsLeHTreMSYMZqzo/iqe0aYzwx/uqpi2JgikmIJY1Aj/2fHLcgJPC/rVxlG7UbsulJtcrd2dBqmqR62XiSOOUg1y8mkXElssI8oFRW5ZXFnayX8iQ40+aseK3uHiF7Kxjeqck3daJfmdClLfoZ015I0w8yT97HUlnJqFlcLKh3il023RRH58PmK1Xnu4VsJVgYyoic1TfRK5o5XukrmdARc6oirKyRtWvq99I979kllMDRVzjW8ttICQCcVe1jVVvLZQ1ttuHq+W9kaKF2l0LNnqgW8zFCvmJVM6iyag323FyM1HpknnXsJuBlAadNqSC2RDCpZWo2drBs7WG396tzJl0X91UOYbOR1BORTrJ4Lq8QSoIxmtKeC0V7TagMeeav2nI0NzULRZf0mRtS0tlaQxzxVFrbG5aS3t5FYAVNc3UMnh2SRYwkhasa58i3SCQt57EVmtWpGKWvN+BNo2pGzZsfIVFd/pNyzJFOQWINcEr2dxqSRRQrHHiu60loIrbyvN8mVBXDiYxg/aWPLx1JNc/bU7/QdScuil/McNXf6PcN5yOxCYevLdKk8ifzZGaXyzXoGgXVzJPAz7JI5KzUY8t6d9d7nBhcwU3GlOLve112Z30T+dMNxzuJ2lu1XoGRCzsdhVCMD61lxyIoRYz5pwCrBu9aSZeQH5SDjcqrzUOmowcpbn19OFOb5pyb5b7Wt9xbQCNZA3I2hvm7j1qS1j2TN8hMRwW+bpUaMFRklOQ2QdvUYp/OzcmHJY8e2OK8yLiveSbv36eZ2OUZxjKLtp8xkwjXzkY4LnIA6CqauHiCj+FiOG6AVNJEVUFyuM5+bvUEilH6gDG4hV61rUfLTVnszideSmnrt93ZmZeIUSUrIBExBYlfukdB+NcprUkZk8zyHcgDJDDgV108nmu8flERMQAH9BXP39tBJFL5RjEgxjc3PWqj+80trYUqEsTBRbWr1uecatHcPcFJJNkTsWXa3Irk9S+0ZaUxpIYzv8wvyB06V3+t2jGc7zgqcLhRjFcpdaQH86B+ZZGyT7ZpVFKnyprXqePXw7gna61t8lsvUpw3MohSG4RpNxH3MsRmrKTnSmCQSNJPu+Tf9zB7Go0laFYgjSLgjcO4FVtRumUeYAjOQA69wB0Nc8+Vtxb6lYXFtw5qSfNHTU0ru8aMRxs48xmHzjqPb6VaN6h3oyf6SFBHuDXJT6q3nxlM+gI6ggelbP8Aacl9bq/lRpIFGZPp/WsuTljaMbNjp4qtBSlUuvNK6szSa4P2y2t1XEbkEkNzj3rNnmfUldI2IYTMFbd0p9rexxTNclcqqFVc/Mc0qXXkb3KxyMTuMsXyhR2rrjOXNeaa6P16HN9YjWpJVpNWfbdX7FK6mZFImRUAAVhu5I9azp7iEiJznCMQFb2rVC2McRluZPtBdsbJF59azLye2gkVlERXdkA9efaumc1K04Oz28y1WdNOd7Sbta2lujTOX1m0Se7t7vGMviSMfMAo7mpbPU4oRNEsAiMg2K/c1s3M1rDG0ojhDEESRv8AdZfSqsVtHevBcPDGqq+0EegrrhV9z3jqqYiNWCls9fn5kFmv2a+hLyNH5p4bt1713dhMY3jS4WLy9h+ZDuLCucVLS48oSqG2Sn936iux03S/OKSGOOOLaFUbuijpiuRTjJpK7Z5+KxDcoRopuyV1ayfq10Oj0GwRI1mgLbCSSDj9K6vRLQzRRR7iSG59snrWBo9lFLCmAI3Rjxu6gV2Gmw+TC7xn5y27huOlehUqtR5Wt9u9z2MLTqVpqE0lFK+nVdriZW23wt13MB781PbSIkZeIjcSAMtx1qu8Yu1kEuHRifmT1FXZrcvZoIwAgwM9xjrShOVKOq3L5nGs4JXW6drfL5GXf3zukmEWSRMqw9RXH6lcLJMdwMe5Rg7uhFdXqropkkyERcbmb+Id64DX7rnejeWkjYUjpipnVprmSlbQ+fzKbpqLmnq38vMwPFtzA8iyPcNJJDGocL8wGB1+teTeJZhqUuyFHdw23O3gCu48T3kYgkXyZBF90MOrP7+xrz+Caa3Bhf8AdfL5xI64Nc2AjpzyOnLVJJyTvtfz/wCGM6xWQyTq7/8AHupk29iRVa7vGuerE8/d7CrpZLq8dVJh3gopHRiT3+veqU8SQTlFO/Zw3pkHnFe/HXU97Ru4WRhMrLN0ZSAfQnvTZ4DDNjqv3gfao5ipIKccDI96v2Vx5g8lkU78IZT1VT/hRrqzaLTVm7Gf5rDcFOFOaWCUxPuA5HINT+SBNLEmHCkgMfQd6hSEspxjhsUyBVH2icZONzZJ9MmrkttEumPIJcyC4KBPYDrVFVbzCi9SdtSwhIy3m53KeF7HFJk62GmORlA77eM9x7VctYI47Oaa4znaUjHo2OKJZ3uUjlQCMq4jUDtjkVavXzZwxPGonDB2I/iGOpqbsnmaVjJmDOiO2OAFH4VGrEZHatKby4CBJEBuiDLj1NRyQxGJCoA3Hk7ulPm2DnsXdMntRpsplGJFzs29QwHBpst0bgBpOQPlDd2A7H2NZbt5JKr36n1HpVyGd3QOVwmBCQPSplvclq3vFaZsyPu4wDtHp9K0tMsmvLV/LMO5V+9NJtKkelVpraW9lYRoAIIi59do7n3quoVouRsAONw6k+lU9Ui7c1rdSxaPJbyzgfvCN28HocdavQXTwSpcBCI8BBu6A9ePaobDTDNbM4kCDaWADdcetXRqayzw2xjHlRRhWRvu7hxkVlJp7IynK+nY1YkfU7XZNcR20D9dkgyc9iDWPqOiGz1KGzicyxSqrltvIBb2qx9jgbWI1XHlIiyMI/mGQec10Tz2STQPHjztojAXsM8Gs+fk2M5TjF+7sx+g6Rp+jp80skkiJ55+X07fWs5NXM+s3U7rtjkV7VF7gE5BIrW8tTCy/u4ndzmVm5we496zrPR2j1hw5W53A/P/ALBbjmuWUotNvdmPuJuUnp+J0em+Qmj3RllxJtaMOMcZWsuw+zRWsskKGWZS3zuvJOOcVquljBE1v5cYyDk+rEVVhiSEkgbV3EAIvFcU6rppWVmeRiKyjFJIq6eC167OgRnQxkK33mPc1oxFrdHhMKZLbZNnQgjHNOt8TXJCoPMfJHtzVpNnmG3d9gc+ZI3q2en0NS5xqNyimr6Hmyqynay1eg23BjgKZSIxfPgdDgdD9anilGEklkRM5Rcd8kEDB7VZhNiYplKhmUMoYdjVCOOLz4vMzIiMMnjgDoKqEWpRlO1vJX1K9lCKi56yf4LuXHgaecpA3lNIAu6PswJPT3q7YX8d7pSxTN5bK4Bc9crx3qmbqN/ntlwVA5Pt3FPGnxTQwiHZhwzMSeQ2ec1x1qibcnHT8PmZ15U1P2dDW+m25JcwqrHbuKADLBuuDXVeHY7Z7S1ySNiheG+6w5ya5y0hea3khYjzIPkKnp061raSwbbbJIMmQliny/KeCKzr1KfIoQWu+nf/ACLwfLQcpzi7xvp3a2semeHpxNGN05eNdy5Ztxyeleh6NGn2RcyBOgBVuuK858LOIrN4l2Z8wj6DjFeh6RcW6xuMEurDhenHPFdWHclLlkrM+kwuJli0pXe2q9ep2dnbokMIgORsL7A20swqaV1ypjcIQAHJ7k/4VBbqbv7O0RB3ZBKdqk3BoW8uMZAKjd+RrqjVlzKXc7YNU1KnBtvy6X6CgCIgRyCTJBJPXNKA08m7eHH3RjsTVd3EUQUlQTlsVJbT7POZQRJkhU29PeiMpTbSd+xEqlSLjzLmSd35Jfqiw8pe42Bz5ZXaw9xVhFdJFjUg5NUfNIXecY3AZ5yTUsriS5GyQx5OAfQiqcvZ2006m1KuqcvaRbfM9n2JjL++KEFNgxs3dSKYlzEUwxP2josbdj61Fc3IimhZdrxltp+Xc+4980gljNwsnmR5GSqDrzWlFRb52rr1sDrKVRtaW7rS3kWpWOYlHJA/eH/a96t7jcRvI3CxsNoX5c1TeZIwxlDfOw2x/UdaIZZWR4QUJDYxzzjsKmUlKD5Vdp/h3O2jWhSftKab02/UsRNmKZ1GCgySe9MjlWVId5ZBHIWwKiSR5XeNPLx/E+7bUiSRwuWbLovB9cn0pUnK+r2Zy1K8KqUpX01f+R4fbF3hABMbqKtO5t0jWLHm7Ko28s1zNIvlP1q/e24dtyplxXnSrU1KKextQrurTlKCv0+YmUeHoYnLUsLeZbAOCHolg8uCOQg71WlubiV3iBDZAropzkottOy2sWqMXTjzJ6bpeo15z5xVv9YKtYiAWZiQlQyh5bxyyZAFLcXRcRbk8rmoqVJxty6vZhVrSUXFx3WnpcS7mEfLJkE1ZmiEsUcqxguRVCUBTCCSUzVvzX3eXGDsarnVjaMIvXc2w6VSLSYt1K7yxpIFQSLU9jcpDhiheOJajtA6RheCS1MhzFC2RnmtbJ02763MlUTnKSbS2Vi2oBaZk2Dc1RSSZZCQHEdVLi4KK/lntUgL3cZ3h+VrVQpyjzNjlXnUUUo8tt/yJZmkhlG2MPEGpspZDEfIG8LUiSHets6rvBouSruhWNECisJVOW9o6dznqSnNcs17n5MZ5qbHiYF2pISB+6BHytUxSKLLoI02mo1IRcxJJUU3Bt8j17FUoVPaR5WlGO1xt1cOGDKCdppzyopCvHs85aSdp4YWnMZ83dSJloZIbgSYZq0gpU2ptcvc3lOcueEvhasvUdHGHICbAamlxiNGcpkVVSE8Rh8gPUskSeYkgcuqJVTk+ezSd+xxUadSFOUpq9rGPeMzXLiTzEBNeda9ZC9hMYPmIJK9H1BHhDtISDM1eZ6ldyWcpgiAl2VlOcFFpx12+exjinTlyJu/O+vY4G/iwLiQYjO6ubjvTBOZEGJAa6Lxfd+ZcsmM7RXLXN3vupH8pvMmpYSPPH2fLeyPn8TGKm6VOPuxdl5hZX4Z3SazjkQN0rZlv7C5mKCGNUgHWsfTra40/UoZXTc7dqsS2itczS28f7quqtTgnGMVa5PsrtRtuUre4eeytWkkktrlqrhI5tWVf3quTVw2lwtpiW2jkZqz9O0+4ku3jlmKlhXRGlCnFybSl0Ru03eysuxdt2dXMKsJZaqanpm/AueNlXpYLey1ESJGdtTXsEl5c3Xm8pJWMI8q5unQ2hQai5J7a/IwgYpBbBITFter1xqM6WstjLCiRwvVC4mc/Z0ig37RT7q9k1wta20BDsapRm3zWsRFSqK3T/gmjEyanaRxon3KxJIGlWSSNpFK1Y0/WPs1pcRhXEriqA/tCdmuGYwxNWkIK12dNKlJrb/hinJeXEsQWQs8hrLDTPHKhciNTWtq97JdJZKITHcRiq+k2xuZJmJBkDV6CceXRWPQpxjG7Zs6TrKbrh5rcTST1Lqcjtp5j81pYJKqaIyXENxIyCOMVUtNckjvHaSP90RXPGnKcrJeZi+Zu3Yjk3JaRp5mQDVDy54y3ksZEYVoX2qRxzcwRywmmDU5FtXjtkEYq4+703NY3j03I2c37XVwnyyKKj1KeW9ZhKcSRiq8N20BIi3DcKekQWffLK0ea0s1Y3hKULxT0Y1Z/s8TwkD5qsSXltJpCQbD56NU5tWXUoI5oxGhFUNR8tbyTyU8tKflbUuycVJbvp2HW1mhhZpBIr1a09ppzEUZMwVd/t6GeJYzABItYjxmSFR0GahO7uybXipSXUsq8klrKPNCxZqjC5Mqr1CmnShEXCEnNWRZeXFbyEHaWqm7tsUndt9x1vdMkxVIVO5q6fTLqeZWeNAdq1z0yz2cqym3MSgVs+HNU+xNJP5ZmdhXJXhGS1RwYiEakVzHpGiagdqTyJivQ9KvNtnDjy48V5bpd/JMRcSpHvLV3Gk3SXKqQnlRM1cVCTc4wex4FCjFzqRjZpLf10Z6xpU4iV1UBwyqcHpWjbTLJlo8gAE+3Arn9KG2VohJ5YUDa/ZjjpWla3k7zyDZ5bAgEe9LFw5U+RX1PrKdSEKMKdlbzbW3mbZuA626sPu5zt9+9Km2OYqpJRSB+NUXaZV3RoH+YlgtSWkvlSOxjJOSPp71yezuk2tOw1jIzqxpW1Wz/NElzKWO7LoQuFXtyetVnmDW0jgguSufqDVia6dg6xvgjPJ71BLcMkKsVO/Azt9M81caUaekE3fudFaK6vZff5EU4e4s1Y8SR5cDdyRmsa52yxySxRgY6ZXr9a1HZJQzgMULDCH+JaxbiQJK0RDhGyQO+f8ACuzC0lUk1tYqrVpvDqUWk10637pmTd2xaGZm2OWUYVFrm7i0+Rz9nd3xkDb/AFrrJvMdGKx+YY85z8oAPpVR7GQsVAEYYY+gq6tKFnNy1ehxvFVJRTSs00tV+vU8/uY4l3SxxSSSIxXPcYrmri3IvZmMvzMOT2Yehrv7/T3Sby4c7fvsT8pzWPrvhyNIpJ/s4FxIcIqN0x3NePKmlJxgn2bfkeLCrU96cGrxdnZWTXX1ONa1immEq5EpAQP33fh90VM9w5tGtFUxFCTvTuT/AFqC6spIrn52kgdVyyp0IpqT3CIV2bdyhtvqRWrul7u6DEYio4OGik3strdR9nexMBaEsGPBb61JaSpaSiCUgEgPs7EZrNW5uRG0b+XAgb5WVQznFUkd7x7onMv2NBIS/wApYjoK0nTdZ3fXsd2Hw96UZTilZqzvd6912NW91FdScTGMRiM4BXq2O1Z4ijmuWWV9qnGWPUZPTmq7ayJdLKpEqzRkv8rfd+lS2l0TELq+PmK2AoK9xV+xlDRHRXpxqxbUbSunduyttZIpaoq388sSLgBdsZ9Gz1q3AGt5YoXnysbBWRB1I60y/nhu3WWKL7I2MfIDjA9av6QtuAm47pkkyWK9Rit3K0VF7I8nEVFHR6pdkbFpZ/aGAeMbSAQD8vGe9d1pB2q8eP3cSrt9jjHFYFraZSHyy0iyEKwHSus8PacybzwD0Cn2rSklUtUi16I4MNKreVNL4uqae2rOj0goI1DEuTg/Titu3jW2hDD7ik87aqaVbJ8uI12PyxHtVqHNxFmFMDJRVbv71pV5bpSWnc+zwUGve5bppf8AD/MminilfYVKcjJHc+1Mmu2tkkcO4CKEG3vz3pLmLZMqgL5m48e1VLi9fEsBj2RxrjzNxxn1xVOLnGy1ikePisRVdV0pRSa2stbf5mR4g1M/Z02Ijh9wPqpx3ArhdVlN3LPCuFhA+b1yPQV1XiRjbywOh82PYM7P4j3ritUEiap5kYKGT5QnPduc1hKnTcbxtr3/AK3PGxeJtKNL7UdHfqt7JHG65cNeCSKMnajgsSvJ2ntXA3sxN+0cZJ3r5XPbmus8WzvaXJkiJ2BsMB2YE5ri7i6+1XO4KI33ZBX1rTCUuSNlsergabinZafkMuIJUBViMLngN0qvAURyXGeOnvWhMRcukcIPmMqqT2LZ5zVO4iWCXZycDD+zd69CL0PVjdqzGzgO+YxxjJA7UkNyYUKr8pJO4+o9KW3uTbtKFGd6lPwNNlt2iRWOOavyH5MakpR3K8bgR+dSI7ICqnaWHJ9Qe1Q7RwQf/wBdO2Fl3npnFBXUls4y9zGC3lqzhS3pzVhbYLeyo53AEhWP8RzxSWqQByzuQVG4Lt64qK7nl81ckgcMg9B2qLtsUk1KyJHiK3CRbtpLgjHQZPWrung/b50uCSPKZc98Z7VXmgkhFtNNne21wOxTrmpbvLJHdQyvvJCbW7Dr+VDdyGVtSczynYPkiHlj1wOhNVTJuiVAADkc1bhuWgEvmJnzcq0p9D1xUltbLcWziIZljYyAnugHT601poUtLIpDaI1DZ3k/L7c1ciuDYMm3BxiX8fQ1AwaQFzuWWM9D9e30ou0MnlskbJ8gDnb1buab13Bq+hbXWil886xIglQo6DoQTzTQFu3MUHGX8woflH0qimxJAST8vOPcVdeGWGSO5ERQcOuPzqdES0omnpUFvGkiNKUkAO9ex9Voe2t7zUkRZVBwMhsYCg9Kxbm5eZywBUk7yvv6021k2yl5F3KM5+tSk4vmRlyP4jZd30q+a3gVJFd8s6fNlCeU47U2bVfKvBIieXgNEVHYZ7fSrtxqtraadGYLZVuJQOSp4yOoNc6jyPO75+ZmJb8TU251qEYqestDqZbhtW0yV1faYIiT/fOBUOk310jY8+RQMIqk8k44B9qi02XzZViERKuvlswQ8kmrUard6l9lRVi8lzuJ74OMVyvblcdDk5uWMocu/XsX5blvkiZvmKeYrnswHatqx1EyaabeWP8A0o4KOueV2jr75rE1JVvNlvEpDRPtGz+4OM1aAu0wVbDBRHn2x1rnnK8Eklp/WhwwUW+XS7T+XmbcCNHITG7tMDt+Vtw+hpL1y0kYk3RsSFIH1681a0SSK3v/ACPmkdEAkbb1fjmpNa2z3RZYnmG4Jx94Hk8e1cSpz0ad09TyZULNyjK6Q2zK20Uwn8vgj5o/mLZ7t/Wpbe3lluvliQRsDhQ33uaowQhGkUISJBsaQ9R7Yq/pks9hKT5AmUkKjHqvpWiqpxSizmUk3ZLzGQ2c1rNCqZ4LbiOiEv0+lWfInkaZogIUZsuY8ckU5YJ4y9xltx3A20fzBs9/wp1q7boopA0THA+71PcGt1FOLjo1fW/+RVWdSm4pL3nr232+4WaSSaWWQ+ZlcxlQPmK/Wtvw7CoiWZEbzBhQD15FUFkjtZHj2KEdiuO5NW9IkkjmMAG1BLmJf7ox3NcVWnGjJOPxN6drGmHqUad5TvKVmrW2fl8z1jwx5RsUbzATlSxC8j2r0GwmlSzAEZkcsfu4+7Xm3hX7RDDFHHGJJSM/3uR15r0nR5USGJkxhEVXRuvI9aihKVR+1m9Xex9PSdVL3UovS7W/TodLpheFQyfK6gnHbOakuYGmxcIfKAzlFzxj1osN7Rb/ACvL+bHl98DvSufNmMSZwCd/XBrraiparU9OdSlGN3e9+ncaD5zqzoPNxknsVHPHvUouFeWaYRuIzk4PXmkEjlGcpHEmAoDdSCOaoCQwzyRLgBifwOKulG7dnt0CNeVOMo2Wvne9+pfa6GFVQPLK4KH1FEBfJkCDO4nH4VXdmkVUUOXXHzp0z3zThM6B1lT5CqhfTOa0pySk4u1vM4nKcJJyjdW7q1/kOjmeNZSylyMna/QcdaVALmFcyRwSDp8vb8KGSSNJnkxyduG7enFRyMVEbbCCFGMVr7RRhyxVmdlWDrUfacqVlrbbfp5kzXDzzSvvSR4gMHbux7VN5nkSCaR8ZJbPpxWfp1y/mPHHjy2YFj35qRrk5DOS8gwoA6Niso3V1JWZy06ylT5IK1lq+tvLzLtncxzQoy8SFcY3dTUkM6vcPECC6HGPX2qGMxW6oBbrH8u8s69806YO00k1s8YnfB8vb97ArGnPlk4pf5HR7sad49bep5DbSSK4AJjcrVywkFzbOwkw6iq8BC43ZclKfAx3PFGmAtcNOMack9L+Zth6kOV2a5m3a3kEsrWcZcnG6pGkMCuCd5Y1UGblFSQ8bqkyNkOSzeYtdzmk1ZXuaU69V03OnFR82SSMzRLHvJ2UxYnMyiQb9q0kyxwJDjD1K8pMUJQ/IWrSUlJaLVnHKm6025yu3vb7x0WQrS81LEHuSmDg0+Jms4XVMkutEYRYlbP7xawlKEG7LRHp1KVKhTjDm13v2EhbypWxgndUaLJbuTKSUqJ/s9xMojkDyI1XpoQiIqSgolU5QqSUr6Cw7hP3UrpLbzIIoXF0pIKJIKejF5/LBf5RTHld8QkfIaS2aWUM5QhMVpF8tPmkck8R7SoqdODfLu2So4Dl3QAq1D74rmTyjudRUG8OrXGDmpjKbaTYcjctczcqist/0JhiXLmg43incjtl8+WQDcdgqVyk8O6Z5QimkN59mzK5KbzUkcstzuOCUJpypOjN1IpX02JhiFKEoy1auVZt3kglmGaak0oUjPOamvITE7pGcF6hyPK3PtEjVpSrznpJaF0+bljNvlT6ktuJfOLHg1deRfs5cn7gqtajcu6Q7320s0gRz5iAbmrN1YczT3O9yj72t3YxtZklls5wTgxCvM/EFs/2Nh83ns1ekarOrxSODKMV5rr0jvdpBvdCrU6k4yotdenofPYmVOP7qSWmqv36Hm+viRbicySiQK1ZgSRGL3BOwitbxC8I1OQO5jMknWqG+bUozFhVRxmpw6l7Pmhe70uj52c5yVua6bZQN8l+0quTGGNaUbtYROxuGkjqhcWElkzRxSbCJKktl/tGNZDOW8w10uaUU92jq9teC5VsQS3Vzc2QBJ+an3hFlO9vIoM0dTiSa1glhVwPJbtWLqhuGup7gqS8kdFKEsTNJJaIiL9pNdLGilzNa3jC4Q3ESLUai/iZwHZJ5I6k0dNSutXEMlwba2WqwNxpQmlZ9wSt53i7NL5Ha2977kFzfzQtKNgEhp2oTT21+4tJAdr1FqcaiPZMxY7qp3L+YRswYKiErO+/cKaVm7/8EgsWug8pgkNvIDT7+W4tYS0RMkbmqU1w32oiaZ41zWk7zT3rxWlzL5rV0auSa2Ov3m49jGu4bmeNZnYmSJKhsYppreRI8u0tX4r2W5mSSU/IgqLTLqex8mSE+XIRXYqicbSS07Ha37i0syxHoN5bWUm9w8CViyi4vGjBcu1d1aCG9l1KHf5cV0K5WytTNclTO8ExrGE3dsiM2m7mUYWhkZmQEJUqYctDExK5rQbT/KuIFklDmas+KH7JLIz4YpW91JG1+ZEKxSA7k4K0+4tpzJI8v3lFXIraWUFzKBK1V5pXuYszTFyKOZsE2WbkTu+03Jk8kVmPK9xKWdt7k1ZdoZJwm8iBal1Kw/s9klGGilFCY4j7KHyLb7QcF1ahLWaa3hIi8yPNUIZWZghOcVqJf3VlbxxISihqzd0yJXuMuNO22bOquRUthJKI8uGliFbT6vFBpk8TYlnxXPy3l2o/eTFeacJXV7Exk5R2I75mF2UMjXAFaOgTYlQYAWqOGgcxyRhJalTUF+xyw+WQamXvrVCcVOPLI73R70X0jokQMFd74f1CSSW6BUKCtea+G5mlht3kZs5rtNGYXDRqu6NWNcFSahLlbtY+Wq1ZUKvLBe7fXzPU9Fn84Myyl5FYuN3QDNdbbKZr+YxgGPkhj2OK4Pw2v2MeXPLIJ2b5QPTtzXZ2d8J5kD7hhcD5q567fLeLTS7bH1tCVK0Yzi229NLK7to/Q0od0Lk5JOCRtbirIcTFyXEXUe5AqpDcqkbKE/d9QN3WhZS4AXGVPAT/ABrmhV9ro9H+glWjSrSjR+H8b+XkWJYCIgfMBjdSENUikly6K85QR5x8vvTpLgpGiLv2IDgH1qHzkf5Wckueo7Zol7SGt72DE4iDhHl366XGvLIiGRIyBuPPqBVCWQu4ZeMjO7vk1M0z4bbvTPQfSo7WNy8jcqpCHDf0rtcKkfeS7EQkpuMJr08hbaUu7Ry7NgUHLLyDVW7iHyuzlQxOPfHSr7oFuFKj7wH8qqyQb4WVnQDOR1yDWE5LmUl936hetChKLXM7v1sc7c20yJPmQyZwf7u2sJwYrFmun82Q7sBegxXU+eA88ajeSoUbu5+tctqSqsMWfncudw9MUp16cmopannQm40vaTjZx020Tfl1OH8RrdrF/diJGG781z8aS/Y7iWKUCQAkKT6V0evXs0NpcTyNvSL7u761xsflpOryXLW7YLZReeT2qYU+X5/1uLD1KVbmnN3lrZ2svu8jRjRY5vtNzhiiKV3d2rB1i8khvmtEkx54GWXrg9vwqS7u5mufLSeS6YAMHfC7apX+nXOoXa3TbgyY3Y7Aeld1KnZ3lqdkI6R5n/n9xSnsZld2h/dDGMepHrUh1mUIgkcmJQFA9xW5fSwaZpgEgM5kYnnsCK577Vabp1lh2bk/dBOzHvXXTTqbm6tNNp6L8Sy2omYArIwt+FZfX8K6LRJ2+UAByWCkbOgJ9a5uKymuPIlSIbCwALNtyRXc6XFJpNgGR/M38Mp7E+lctZcqel9zyMZC0NjqNGtJ3keKKUFGJULnlcV2+hQvBjeP3qHbsZu31rlfD8bzQrfM5icZjC/3uODzXW28s8scYQnzUwpO3hh3qMFUVJKMopXfUz9pDB0faKLem3bz+Z0tvI0Dw7PuBj9Mn0qzuZ3CjI24IKtxwap6dG24Rh928Hr2+lXo2C4XnIAIPbk11Yiqknt8z6PDYmpWpKcZJXtstvIJEd2VmIHUKD1H41lTQmRblTP5b8ujbuD9a0rmJnwwuf8AVjjcvHIrIv4keOUNJ8gXB2ttwTXFTxUoU3GVrrsaThOE/aTSkrb/AJ/M53Vw9ouGlDux4+bjBFcRqUk0Mt20c4cLEZB8x+96V1GtatvgjjRc8rs3dRjg1wev3c8Us7qz2ySElCnc4rjqV1Xko7bHymJq0faqFKz73V9X5nHa9a3l1bS3eBlgwZQ3brn61w5zG/zLgg112vNd2IMkN6/7z52HGMGuevIZDGtzI+8OB83v1xX0FBJQR7uGjy01fqVoJ5LcFo3KfSlM5cMSclsg/U96QREuqo/VRSzwiAAMf3novTFb26nUktxEifiRRkKf5UySUyPk8YJNPtriSMFY5DGD1pqxtKHkyOMk5ph1uyLHOaXduwCcDOaZUyQ8oG43Ec+xoGOYBWUqTjIyferNw/2uNX53xgJ93jaO+ajhhNzciHfhA3JPpmrEnmIkscDhIUBVvm+9jv8AjUCk9dybULqU21pE7lP3SADttx1qtGkk8bKJcbQcg9NoqGa4a9eEHgoqxj6CkjzFMysxUYKkjuKEtPMnlaRNJ5oV4mYSxIDtPbOOoqO1MwVTHJjY4cL7jvS3LyoFjZyYuGUH07VHHumVyp5VTkeiinrYabWpOl/I0zk4DHO73b1ol1W8TKGdxzyKr2sfmylQSGPCn396u32kT2fzzMrFxkbG3HPviiyTBu8rsqDa6FnP7z7+fWtfSNXJTyJ55BF02BdwIrCKtFyRjtg1YtiYJUdeZGYYXtg0NXFKN1qbT6cZphKpj8vdkHdztz0xWS+Yr2WIdC5wOx571PZwNPLNIzLC6sSp3c7+w+lL5cksySy84cI/uB1NRs/InbQJo7qN1WXGxV3qN3Cjtj6Va0VI5muhMSisrHzNvJFP1KHybm3t1lLxSKsgHoCehpkLeZcfZlkAVH+aRm6DOCB7U3rHQhu8bm34WuW/0hROwjgLbfdRiqaC5l1GbyQwMk0khbvtLVZ060F292LW4MUke7CL0kx3/Gr+mBZJzHLgXABBbdzjuK4pNu7SONqUm1Fb/wCRdtLcwW73LkxmIF1/2gBnH40y4upb+ECLiQjeQfftTvLeaa5TzS8axtiLbwCPSlsbabyyu7AbDbv7pPGPwrik/ZxTa/pnDUUKcU0tf66mlpcsoWOQN5UuJNwH8R3cEfQUQm3lk8ySeVpzhS2w8CqouZIVfBJkV/l/z71p2Aea1UsfKnXGWX5jgDvXG6sknb0seRq3LZdl+gtsyNM7s7wOzDaYV7Vb1GJ4dht5ZMMqkll5ZvXFUS1zB5c07bttwoyP7pPHSt+9fz2R8jYQqgr2PvW1owjG6/4f/IcqDhSdTaSasu5S0/UZ0YRtOYypwR/z0BFRyTSTz84BHz578VC1nI9wgMrSMshGV/3uK01tUt9+6T98pJJPX0IrmqyU5vmaT8tjgrzUkpzd2tLIbPbrfhmkZ7dkZAkm3g8881reH5JYrlQsgnLMSF27cjv1rNuXSOFQkjGM4LZ6/WtPw3GftkJefzSFZgzdVHHFFZSqUlG+3nrb1PUwkqcuVPTz639T1Lw8sltdxvHsQgk52ngEV3elRukSOJFEasFz2Ned6XqJlh8uHKSRvgu//LRAMHPvXeWkzXFm0Y3RIcEbl4GKKMOSKu9Fue/CpGMnyPmjZtu902uh2ltNJMwjEgkckjcPSnn552bzDFEM5x/ERVXTXCKZc4wQ3H0qS5ljmcBTIhyM724rqqS57KK26nVGoq1OKjHzv+hWMxbgvgpgsOx/GrMADxLICDuGcd6jvvIidQAxzwPm4NRQNvWTaWRFYgDt7V1QmpRvB+ppCj795NONm/T5EhmlZwM7M5/2eB6VJCsxkCyNmBWDflUMMbSDBbIU/JmojK7zlRIeu0ndxz0qZpcrcLfPuefecpqbi32StY0C/wC8djLvzgqN3PA6VXubl5EtzHIOFG7d1z3zUbvgfZnDBx0YdePemLJJBtDHfGwIYGuOM23ZrVM7quJm4xpqNrlyJ8osce23dwR5m2h4flMQUIUUHcy9T/8AXqi7q86lCBAxGR3z6ilaUYZmkcyKCqu7cHHrXVdt819WzJV6EXfls107+RourozMAOCc5+YAYqM3E0HlzIPMcDHEZ5FVYYjMWbzXKspA+bgmluWniWI21ycK5356ZPaqjVj7WSaPLxNedeEZ00423V7P0R59CySzPnPlhas2H762EnCSKKrI7xkpJjeTTraU+WYRGkduHrmjyzXofYOn7OrzpJtdF3LMKYDJsBINJeRiO23fu96rUaPNfxvnMbq1TJC8S5WOORMUlKcXeOmo6VVVFOLV47/MgSONbdWA8wuKWOEv04QipCXYKETfg1GzGOVZFjbFdibcL22exyU+ScpOo+WxajUzKpzsw1MExikRHzJk0kaDewUv5dNmuB8gbBJNc0GpVPfWn6nZTpU+Vxck09rjZ2SO2t54EjjdBViHNyizF9kCrUPmPkiIRPhaS2ctI7CPyI0FW4Rp05Se9/wORzdGo7PXb5InZN8cgU4w9FzKEJPzbM0STeQqKEGcUXLCZETAyGrCMfatSvdMqUmk23a/QY6om6SMJnFPcM+0zEeYahZNhAcjfuqdtr24SbPmbqupNwkrp6aaGMIxnBuLte33piXC7fl2RySGmW0hijZJD5ZjNWJlKIEJJFRvsuYfn4dTWkK6cJQa1MJ4VVcT7SO1tV5iSszruYISagmUFHcglEqdHREwuQVWq+8jIjIbclcUJTjUvayOl4imqSjUVrX09CROQfLfBq1OyTwRK2M76rW4aX5pSN4omeJAHVNh3V0RVNyTad/ImhyPmmpN6bGBrbgQgu4SNWrhfEjs6vKEEaRrXa3oe5kuFiKYrzzxFdGOJVmB8iOtK0IQlzdunkzxa+IoTpqUk03dJryPK9chAuysqgMiU1Ji1oGb7wq/evHqGp3MlwxWMisrU9SnuVMNrbizRKqhHnvyO0TzFShGMZRlddPQz7nWJ579MBMolaMY/ssLCqAySyVTj0W7aV5xGkieTUshj+1HcXNxiuhU4XXvdCnBXjb5+ZdmLmbIKvbVHqWopKqBW8h1Wn6nY28thH5UmWrBW7kfykhjDTSLU0lKNRSUrFSpSlNcmvQu6vqtw7OE/dYFU5rjNs8TIIwy1p3xt7YCVi7ztVfUsxaejNbxk4qry+0zW0kkmynrOrGzvE+y4GBWSx2P9pgzLGj1JcXdrchN8ciTsKiv7OX5LSM7NrVvBacrO+mnyqD2INq38VxKWIWOtmX7WkwuI0jjBrI0azl+03OxPOhjNaWq2d3c3d9Lbcx29atJPlsauMY2SZl6vH5V6qRnbKRVF5HvbmMDkmta4NzPem/lQCV+1Ot4LSTK5dENaRatZ7mj9zSS1KQmnhZ4DUk94EkXypdxzV0PBZAxP86RJWRDHCmW5aXNZ2TbHFxno07LsVhLjLj5X3VFIzEMp5xUrS+QzLtDg0kWbiZRxyK1Xc2lFwdrbAm+4jATaoUUT2bW6Bwd0TVJqFstu67SAxNJqV4bm5lZeA1UvIE9NCD7OU+ZziNqtLdpLaRQOSdpqirFv3Y7mpo7dpn2cACna+4bksYjV2R/3gDVAJnjjBBI5q5o9lK8zOEJ2VWurc2k5glIytTu7G0HFX11samh2cWpAo75kBqO9jW4uLj7OAFSq+nudNmZsZkot7lVR12bqTj71zkafNct3Wrx3O2Zl3SmpLOeOWG5t0GJZBWXCIvtgyS0IqxMTdTi4Z/KC0NLZG/sVyXb17HX6Ve2htZIWmlckV2Wj3AWb944RAK8ot9Q8i482JCQor0DTb4XNnHMqYZzXmVIpS5p7HkVoQheckrLueu6XqwRFjWMyYx833g+e49q6jR7xZLYPJkSpJgKy+nFeWaHfXUVyY4sHbtAXd0x6V6Hp0omuz5m1MKeF6nPNaQpx9mlFaDwmO9rNud1tZW0T8n3OltJ1WYrKE5BPy9BVyIiyc7wQQAuRWVBkRs8WHG5dwbrwfarjym5i35QysScbuOKzqwptpdD0qUKapzmm+a+iatr0I7gyI2QwO4k89qbHHIiMZJAArEHC8nA4xUcdy7ySREgbSOXznJ7VNb3AkuYoZSRuyc9gQO9S+Sbulojmpunb2cW+Z6O/R9X6DVZHIeKNMsOd/bFOYs1uN8XzyKRyv3aihuRb3XloN4JIMqr096lcBpgGJd2GC3Y/Skqk9IN+ZtQi6TdNttJ7sckEnl7WKjC8OvTFQ3G1ISShdAMnHXHtVy5YN5asri3GAB7mqN5LIgJXYgAKgFu1ZuanUVkOvfDvlbbT1VjEku1S2eSJBh2Mal/UVxerXgg3bvLyxbARfnzXTajeR28TxMA4DFwgz96uN1e4+1QxzRqIGjYswPUj2rysTGEat2/8iMRXp8kaLlee7VtGnscnrSnVdqzyiOOY4YHqAKw9XkF3H5cYVPJUBWPfHFWvE13Jcs6tAN5yqSbuQPeuetr6e8JBjik2gAlpOwr08PB1IqTZxyo0pR5YNpp63VvwEikSNXiNuscjrgNziSpZdVm0mVLbziVYBi4/hB7VPbXcbNK7W6eZCm5Rzjj3rKu5ElV5FcNIw3OxX7qnsPXFdkE5SsRBNu/RGlqF3BcRKywpcMAPNc5wBXPahCFjEsSbIy2EI7mtOC3W8aNnPlRgYdUG0MB3IqnqF2JoEht7fyhFISrhupHsa3gmmnc3hzaK+gsN5d21sr3OT5eHjPvXQadrV00lqAFB3h9oP3s1mXMii1S1dU2Oo3Nu5BPpTNE1CN5BCxP7tv3b7eUx3qai51zIKkuZKaVrHrNpqTyWkY2b3jbcc9Acc8V2mgYndHmfBEZYorcHHTivN7CTzIohGSkb43Z6s3r+NdrolwLIMMZPk8t3rmopVLNrZnN7Wmpyc4u2l7q90lv6HcWCvDLkEYY43H+GrruAYolQEJ95/730rM02VZEwhRy6j5Oat2ytKhAI8/JZV/umu2dOE/em9TpnKn7NxoJ3tsvW465keNlwmHbkHdxtz0Nc/c3MlzG0IGBgbt68Eg1sOT9llEuUkjzln9vSuZ1W/ktjIIkBGNhY+nrXPCFKo5S5VeJxYrGSpwip81kr6fkcxrnl7VIJ+0dB8vTHpXI6xOiq1vdFSo4EnOQTxXSa/fpJBArDMsRHzdtpH86898WXjf2cDjLOeQPmBGOM15aTq17QjZdbHkU5KriVKnFpO10zkNa1QTTS26qGjjYop+nANZTTf6OIxIxG7cU7Zx1oQAhzjnB69qnvZrd44UgjCkKN7dy3evpopRSSPs4xUVZFIZ6fjS0v3V5pu6qLBeeKXoKfOyHZ5YxhRn60ka+Y4BOFAGfpQG4wHNSvJIUVSfkGCBTZEEbkZ46imbvlx2zQG+osQBOM4J6fWng7dyFQTkjPpT1QPCcffUlifYVBnjNHkBMpNvICeemR6irl5di6WJ1QIEUIceg7VReMjbnjIBFWlK2tuxJzLIpG3ttPf60EtD7m4+0QJGIwNmAJO+B2qvFcGEOoAyylCfrRdlcQhD/AMs1z9aZDbGWWNWO1GIy3pmpVrahbQlV/JhOPlLLyy989qntJfscAuUbc27yyjemM0xpUt1mhz5oywAboD/e+tUACScduabVwtcsX90byYOUC4AGFp8rxK0BiyCqLu/3h1qvGpeZFA3EsAB61budnl+WItk6sQ2PQUttA7JhqBR1ilT+4A3u3ertnq+fKUxqrRoF8zuVHaqy2KLB9oL7oxx9XxnFUR88xwAPmzilZSVhWUkdJp3l3sl3PNJ2ZMdwvtWPNbrHeFI3ypzt3fXjNXrcokllLHGIwsiB27lh1/CrGsRQWs0k8RLzSgtsK8DJ6ioT5XZGSfK7IXRtSTT7xJFUYhwzF+vBGRWjeapZxXi3MBPmzy+YzbeisckVz+nqt1Kqzny42bbn/bPer91bQWQVJYg0oXEYXJDAdCfrSlCNt9exMlHZaHVW9yiMZYZ8yhs4f5auTapG9sqqmwtIPNA7nua5e2+7HK0e6SUHbgH5SO34VesppFtxcOGbawAz8pwBnArzZaLVXPJqO0bW1NhrqWeQuEVVWPYh78HjNaOnXXlQoI8yTtIGcfQYxmsyKQtF+9AAzuI9CRSx3hh/eKmV8xY1Xv7GuP2alGU4o8WpHnvyI1VhuAZSfLYMQxG/uOaufbcRiOIYYksT2D1ni2ypn5iK4B3dN/WtGCzAtonyPOZ1aTHcEc1EVKq3GbsjJucpJtuwy2eWFlkKx4BHMfVzmrSxtPvZwULTlzuxnHXrSxwrCoFvGqojDn1570sqZt/3SZmUgyg9BnqQaxUadWo+W6S/PuYqNOfM5O1nv/XUfJG6NjALN8gc+471f0WWITeUkiqGBOF79BVaN1W0mCnBaTCAH73HJpNGsooJh5kausZJ2lueR2+lRUppy5ot2jvfzJVWFKXNF3WmrXXqep6PqEUVsFhQCUsQjr0JPrXpOjvm3RXxINqs+fUivJfCY3jcufKDDAZeA2eleo6ZE1mI4lIQMoJHpWyqQU1GCuj6nKVCpzSbbi1a3Z33+Z1lk8fknb6nB9Cegqb7Q6QHKAEDDfN85FVNO2JHtMmPmAPuPamBvN3SEfIFPTr1rrm1UvC1j1ak6VK9OHw7f5kr2geKKSR+QOfYn2pDcC2zACDIW5YdxVaSUpNCc713Ak98e9SL/wAfLsGBAyyEdsVhTouDak+zLlOi4ezptq+l31utiS4d0aOOGRnwDkt0qWN0VpAqLncAc98DqKiml+0eSWfBCYLqvQ+9MU75iudgIwDt610KHSO25z1sNOhTtSm7pW0dxYbl7yR2OAEOWkHRvYVO6g7TbEc4LZy2B7VHboqPguEjV+nHpTJD5kmY3Ku38LNtHFdE4xklpp+Jz4ac3G8r6L5t+fkWHfyX35DucKpPy44qOe2b5PM2PGAWKeppGXfCsfEew7ifvdaZLNKVTa6SEcZZa5KTtJO6179jujCnPWqmmtrDiBcKjFxEQozGPlp0c58ryVSGPkEB1ODioXMjeaGjKPjaD2pkqmSKMdSg5LN3Ndao06jfMzzPaUVJVJp3WnzX6nAfZnubtyJ5JEUVclt7h0jihQFC9RWcHko0bEqVap0uZGnYqSCUripKThGTdkevGnGMXVTbbetiwibFjRjhi1RrJFaBVaRWSNqrzRxtbxvI/wC8xTYUSH5nI3UKbnaN9dSJYiWGqSS0va3oX5cyKJEk3kikjabA34iMZqvBGjyyF2KSMKlS9E5CyJs2rWNSLlGy3R1urTcnZ8ylr8xBMu5AyAFhSxWo6CQniq63DiFZdgEmKt+fuUMuSd9bObjS5e2vzN1Km0pcybGyRPbagkPmR/OKuQxFQQyb3SqL5m5AAcirFmzJLKHDebtrGtUvTje+vYqh7KSc6rV/IbJHvcF3I201nLPv2Dy2amCQm4w+Q6ihUhfeqPv2VvQajC0k12uYVcTRrQUIpt9LEbxie8jLHBFSJjySFI8svVgbfJUDyxIRVORHsLlfNBJIrthVpVPd5vl5nnTpyopzbfKrXL8ZuLcRBkMu002O3nZ5Cr7AKdK74cg7y1U3822jYuTxXmqpGEr2NITiqjnFtRt16WHSIUmfkffqu6pJJgExuGpqx3NxfF2JEZFNgBkTZkIWFdSi23rdswxM6VefJZp6fhuW4kEcO3zC5DVbaDZbFlBG01TibKeapYhVqzJK6w7ySXaspylCd27XO2NBUqS11tdPy6HLa3YmwMhWUF1FcL4v0yf+yV8k7GL13WqkGCZbnKHNcD4geW+hYiciJBWOKrx9pFyT1VtDkqOgqLhCCaa/Lc81vLeQLIyQKXQ1V1mZri6WODJiSr76t9mu3eGSSMFqoLH5c9vOH/0RDVUakoLlXmeFCPtVGFJWezILqOMwqqHycrWPeXk8PmpHGLeVa1sTS3UolwWC0+63Bra1jj8uTNdOHvUqcsx03OE3Hfle5ksBbXMSRy7TCKqGUIxE7GKRGpkGmLBfu9yV+U1a1mzt9TFqhkMN4xrvioJOKdzsi4txim15orCS7iunuraR381q0buxaWwNnHJ80VZc0a2tutndXM0F3V9jb2qIt5K14kYrPltZyZo4SilKS0TsU9P0dNVaNnjEKFqqeKrlL+cGI7RmpNevZm1Jb+GR4oZKyXZL6USyDy91dUYONpO9jqpu0b3Ny20u50aeVYrwhMVZtNWnSPUvsvH2ust7yXUL9oY4xJAhqruaHUAY38zyaiXNNuTIalJ3bEvdSvLyRp1YxhjU93IZNNWGOJkizSfbIZZmkeMi4ap7TUruaOSK3kzg1bai04vRFSevoZ8X+l6cIfLzMTWrHpi6NZywXUUT3LGqNxeRWN79qsCyBaoX11ctKtxMQ8jiqs5K8UbrWFoqzJ9P0fzXkQlXmQ1niEAb9v3KsQHEEkpbE7nirU0Oy5Se8O8Gndp6l8z2bI4NDR7wwyTbAprMmgMM2JOAa2Et21VzEcLLDT9ZtYp79o45MW8VNPWzZMW18TMi2hS6vAuRBmrk2lzQSR+Ud65qtYWP264SHzNtTjVPMU+axEoptyexcrvYm0zUb+3uUSG4eEymq9zp4XdIHYxKabHJ87SPI/2g0+41Od7MWjHai0ruL0HH4v63J1ihbTWWOXfimTJFBMkVuAZTUFtaJHBHPJK8W49qicRLKnkyE1TXZk231EUSXLZC+YUNSGSSO2n83JaUVJZ376ZNHLAm7mo1aW63JvIZzRtYtzlJ3ZqaBcwJ5vnJ+9Va7DSbORRHFbuUCNXA6XcvbTK6YIBrsdG1JdXvXSAeXsrz8QpayR5eKpqbd07W/E9B0+NXvFtY5PIkU7kbHGSOea73TcW9wsdvHlyDhj1zj3rzeILuCeZ+8GGZtvXHbNdrpV0Su8TuLgYXdt9aKVacoKnovTuzly/6vGlL28nzN303TWiO2tVuGRlOBIOBjpg9c1ds7Z95UHAIAA7A5rL0rfKd2+TzByS3Q4q/bzSm5GOQAGy2eSD2rOps4KVmj0aUYcyquT0d7XvcvzMDKZtg83OMbeuOKgto2wJGjI+Yct1WnpcPsEciZOQWx3GasLOHMbHIJblF9B61yuo+WVux1RqUqtqsk1J628iFwZmV1iLR9WKryf8A61T20P8Ao5BRXxjCj+HNRpvFz+63lGwzIrcCp32SDMZkR8gMVbp7VnCpCSdr3NadWMq2z8r7bEOWnm8gEKkbc+pxWdfK0xQyH9yGOR356CrjyGGdlZ96A7iW6gntVCa9VDducoi9Dt3YOOMVipxpVeVXfr59Tz6tL23LKU27S6dlv8jldetQNhM/mydBG3X8a4XxDaPLCIRII8EiMt1OK7PUrkTForiQuQRk7dp6V5v4ot/NuV/02ZZVOYxx8n41NaFOc05N81+xeKoUPZxqtK92nrZvs/RHP6noN3bt5ksoaFgPM3NyR6Vhppe1iyR7N8ZBVOmK6HULyW+tVgmVmlQncN3VccGsm+uUSJlO9XA2FRngfhXbGbj7sTynOSlyxvfr3La6YYNPDLGtxtGWX0yPaqMemIIfKeEOQS7MV2hFPTBpkNzcaZp8j+bkTIE8xW5UVZtpLeG1eMSN5jrksc9DXTH2jbcT0VSkoLlafN9913MpIWEdzHGd0kilMt2Xtiquo281nFbtIyiXcF8vcOgHWtV44bNJJy7zSKNwytYepxvcZupDv43Zb+VdELvSRth1Kd4u1rdf63IL4PeOcgb1QY9zWvoOnEF0HZAWce/asLzQTDIh8vZg7F6g+tdJ4duiiKTN5PmOVEa929/TNVUT5OVFVOT2XK0dfokUht0ZixlR/wB2T12joK9B0Z5WYSkphQEOeoPc157pN7PHcwlboqrOVK+mO9dxp149zdIS/wA+3a2V64HWvKo1V7Xkm3Z9tLedzxKeLoUVKNW/M/ua2R6BaqH8nIIkzhZe2PWr1ukjRiNCpJ6ye31rEgnGY1y4YgYx2FagV0to1jc8crn198V3T/dSTu2n3Ouk6Um50W1dO/f1RHfKYLZoQ5BZSxLZauQ1eOOKwP2aeSd5RgKW6ZNbWoxl41ffIYwxAO75C3euY1O9ksZy5XJALsB0ABGMVyVZqlBpybT7dzjqVKMl7ao2nHRJ9e7Svqczr8QkDRBAMkxqo6luvJrgNYuZbISWM5WVnVlYp/B0AFdxq8j3dyY2nI3TbomUcgkcV5342u4ptUEcXARQJX5yxGQeKME5X306EYCCdTnhez1V97nJTp5bMAcjccVFT5Mc4/vHB9qmjtjI6oDksBj6172y1PqXboisBlgBTkhMjMF6qCaV0McrKRggkEVZtZEgBbG+YnC5/h9DT32J1KeMdetSRKWbKH94CCoqaeNH2lZC8zN8wZeMn3qq2YnIzggkUbjTuhOXJPfqaApLAd80LnOR1FPZG+8e/OaelgLElsV3Ip5A3Y9qrmNl+Ugg+lLDIY5NwHz/AMPsauteSZDTKJLhsFJWblfSkLYjESqnmSMdqrgD1YdvpSSeVNND5SY+UZHq1V52kklYyEl+5qSCN55lCEKwwQaNdA6asbcxqkmFPI+8PQ+lR+a3lbN3ybt2PepprZ9xYHed20/WhI49snmOUkGcDb1IpIFsS2VoJ3/eSeUvGD681C6CO5aNTuUMVz6jNQ7yOM9OlORyh3KcEd6YrMtQxizu4mmJQcSLt+vFWrom9lknjjVECkE5698/U1mtI9zKpJJfgClaST5oiTw2SPepaFZskSdlj2B+Ad23tn1rVttBbUIoGTEUjAEjsV9c+tZ6Wivp3mhv3vnbcf7OOtWjqcoS3hd8RxMoKDoQO9S/ImScdjUj0n7NcxwF/tBJHynoFzjNZuqw3YuZXb5UiJiQbuQoPAFbP2mLzobgTGCRIgwUL1Qc1TutTTMlxOgmdiTEzNyB1FZRb6ozi3fVGbbW8txZPIAXcPsI9OOtbOnRYiQ3PEkYDRt32jotU9L1G4tjJKrvbxSkjK/3j3qzplubsTTNIZGMuFD9z2NEmTN6l+xeb7ZE4YxQmU8r/eJ+79K6KGz86R17RuTGrMMYHSotKjsvLO87541LGJ+nmDuDU1rvNtdkYExuTIvPG3b2NeZWjGbSTsePiowlpF2ZP5G6QllBUEE5PAwetMt0Nw1yrIpcOFic9sE4H0qexgN3HJJJcEqqlXX2HJpISLa4823Yp1B6r34NcXMqas3u/wADx7csWm7feSWk0jRqsx3BCM7/ALqH6VZt4jb3UYHyrtU7vr0FJbTxz20gOZHJBYH6U1pZboxokaLKuGADchQe+axqJRleOzJUJyjZK8b7GsZfsiyjGS7bjnoAR/jUIlkWWaIuxhXGV7YqW2V0t5jLIW3KTnuren0qtLJ9ut2ik4nLrhxySAO9acipxU4vXbyFOjRm+b4VZ366rb5ss/6XbSKyKJI/KJAP8K5zwa0dNVrlvPQojRAbB6569azUkuZLTyBPhI+GAbacAdcGpdEuXSV4HkJklJCps6jHU1vzSlBKD33M6Lo07Tkm0k3bo2ei6DctJDHEp8qcMrMEb7xPU16bZEERp5kgl+4S/fjpXk+i2b7vMDlXiUDYBnFej2Hm3KB5JFkiUq2RjrnnmuWNKFKqlGV3+HofQ5diZSoylJcspbW6K+jduh2emtM8ahgBIo2r0bPNOcGzjZn+dHYAH0x1puktEgmCKYwMgEdce1EjO8F1HJKfLcAIfTHWumtUSd09Oq6nT7OFWSlNtSel1s/+HF85o7d55UHyINnuDRbW5mmcMgQYA+XpVeaAyTXMf2hki8tAsfbgVJFNtQNG53kkfKwweKcl7tk7oSVOlHkrJ230LLyqvCKCuCpH0qOLzYWLAqSQMHsOKihmlhUqT+6UY+ZdxUmktmMu9mJRA2Npxyv0rsvGEWk/e0JeNpNxUU1fS/V+hMkE9yrMznYpGQV7nuKf5jIGkL5xhR83JqJ7p/Ma3WeWD5SRt6Yp0MMw3bnI2qD83as/ayfuz2Omk4UYpuTlv1u7+fkPjz5sqH96jYyfSo4UfzwsjIic4CdqjkMpuY/LfyA7YHy9TSSLJEcyuMbgD8vUmsG4xqKWx0xxEIzTm3ovv8i5CNt4YmnOAd2/d2FVd7LM+AHQEn5frT0lEORsDAnBDdMetQTHYNqORJyQP6VrCcJ1XHVJ7XPKxPJVvNy5XHXy+441J/tM/nPH5XyVYhcvJtQJjNZ4mKZjHAFWUVxGJAMBhVe5GKprq9z6KGJoVYRW7WunclVyUcH58NTVQKwZX2fNRbzC2ddyF/mqSUxi5WL7ke6sVJUnzWu7M6/q9OpyymnZ9yJZoEnYlA521DbSsL4zS4GWqWaSKa7TenmBTU0pQojtEEJauipJNcyj8SSv5mPsadObhTT5vPsyAXSSXqoYj0rQe5MDmNUTJqpNEBMHCDNISXeJATw1ZKC5Um9HucsIShzxhFOS0v2J0uYrgkr1Bq088AVJCedtUYjvhkjJBcLUkUK3OCpzxXPKEaSv0NaeJSpuE0m7LYkkt/sz7gfmYUJcQW8ao6beKakkm+NHUjdTQqPEVc78Gumko1Y8snqKlOjyc0YtNjpLgGQq6COVDTxcD5GdH5WiXDIJpiCMVE0q3LoeqKKwqxjGo3ypJdjqbUrUrpp2fyYpufJu1IT5A9F3dJczSKnMdLOVQRh8DLVFCfML4TYgWnPkmlOPzRyylSp+7U1j1+RLLIiFJQhyWpCYoZQ0UWx3NMtwpuIwx3giiTyYZpE34jFZuclNKN9OxVf2Siqyau9VbzC1mgt4ZUYmON3p13LsDMGyKbDGrW0UaDegFTXbpPD53y5DVTS5n7R+ZjiFB0Gotp2/A5PUzHNLIszuigVwPiTULWWwaNTNGcV6XfpHeDHCGQ15V4jQCzJtncPC1NqNblS2VvmeS5zhBKnJWtq302PM9YvpJbr7PPb7LljVXUNSbS9SuoIpTKoauiuLi1USfaIBJsauems4LjUJ3CiKONq9Ck1Tm7q/kzzKUoSacL6ko1e1vpbZBCfKFWndrTU44zcG7ArLudF2fZJ0lEZIqe8ijhllvIZnjDNQmoz95Hp2hSvB2uZWpXy3kkFmu6QNVdLuC/lSVyV2Ct6806OLUbcLGQIqyZ1j0i0wkbeWjdap8lkop3Rk0oxSSdyHUtYj+0R8mZrY96u2sttAXilRwqioba2h1OYyxcsFq5eadPOkZSdlZqrnU0uaO2hqk6kL2encpalcWTA27k+XVVI4tRvbmSMmLdWhFp9jFHEqXMpZWrn7vVo558IvlLmtoyco2TNVGMvdg/X1I4WeO9ARmBY095IVudk48pVFXba9ErweUhnYtWVDbhr17Yb/AC5avSTulY6Y+7ezNOxfeJC6idoxVaxuEiFqYfklar2kW8iw3EcxCGEVgJH++2wkg5pNp3QXT3RbK22ra1KiymCKSoLm3tYYZURmlnzS3OlrZSbWlbzKkEEulhVuP3QmrbRKyZo2m9DNjnEfUB60Z7+GezYMMTYrNeNMZU/dpJioCBB0pqMXJNjcU7EttdvapKq8CSk+0FQrxEoRRETdKsKKASansWFtdKlyG8gmnLlu2kP1KKStHLuQ4IojYI4LDfVqSCBWl2uxjFVBjv0pxa7FJprQsuTauTC7AGlSITHcZcGpDqbvBtm/e4osrqG2ltpChyhqGmTZlq6ZbqCyto2BKmotS0U6dAhMgLE1Vgw4JlZhGKmdmvJJJWY+UtFnEEnFpMs6bZBwxlk2qtNvrl3u/NjwViFUlmAmLDmKrMunyR8QndHNSs002wmlz3W3QpwHzGKkdTXY6alvp7Ryxx7meuSci1n/ANHkJFdFp3iW3jtnVrcR3NZVYc0bIwrRcovQ9B0S6nMSNnbGDkq3Tmuw8LvHOxPmLGSD5h7E57V53oOpebD5cdu21jjdzyRz+ldZos6yswGY+p59cV5FH3ajp6pvZrofHVaqw05TnG6dro9St7rZAFhcSy4wwXrgVr2c6SoY95eXqu7qM9vwrltCu0lg81nLYwvHbHXpXTQujxxOI0R2ZT8rcnFb1aSpR5mr/mz3MFVjN+0o316dl3LiXDwRqGGS5Kg9xUyrIsZ5zgnJ9QabEQ7HABCAkxv1Bx1FEKiSRVG8LkHPPH1rktTklNbrc9WtD2Uozcr3Wi9S8LmMMFCbwFAG7oc1FcskF4Y2GMYI2r1zTZUXzV8k5HVj24qvPciWd2LjzxgLhTxiskoU5K7ujWpUilBTuumivqSyzI02xxsgbkfL1Poa5jULuOS2IkQowVx83fHSr15qIiVGKEjdjHoRXOXmoCFG2xn5snMvpTc06icNvzM1GdGXvSTXT0/zOa1S5+zfOU8t3wDnPGe9cjrF5Ha2imYNLIrs4QdOO2a6bXrlVtlE0/mAk421xet6jE9vh8Osm4eXzwfX8a53OdapFvRGUHTk5QqJNb6Wtp0ujnbnWJ4Ll/OhCmVBhj6HpVsXUaj93NgOAzxMoVFHqPU1JcQi60sR53hRuR26/Ssa7tY5lffIwEajGfmwT6Yr0+WKkkjnh7GFTni9f669zpLbTre52LCT5DnHl9ge5rG1KXToL5LWOd22vhg8W3BHvVjRL5oLFxFk7ct83AH0rndeukuLx5nixIVHynmtKKbm7t3Oz2sMTPlWn4W0sP03VoknuYbpz9mbKjb0GDVDU72K4t0gSQlA5OSvaqTsVhIjBCMvIb1pt1B5PkyIMggdPWvTULO5XIk7pll7mIPG4YoQoQ7fbvV6IQmWNJpA0atnei7t3rWRJGykGZPnHzD39qtWQknkjgh4lkbBx0ANTKDewSjz2uz0rRIYXSRjJ+9RCR7Dtiur0ol7RWb91KmVX5T8wxXA+G7Z/tBjlcxSopyhXhxn1rurCUWEcbCPeXJQPuOcntXlRgqbc+W7PlsTgqzjNxSbt17eR2mk3Ei2QkyWXjaecg+ldFaTv5MZYfJli3Xj0rk9JOYsbtpDEABu/wBK6JJZYYXeYqh2hUw3B+tdFSnJpO6s/v8AkejlcYQw/KpLmsm730v0K93fwvYyxpxACwyO568VxPiO4DRRMCWTc20nv7VuamfLnW5bEayOT5K/cXjl/wAa43V9TmnRlVtn93PT0PBriqxpKXJL7r2M66oyoOFRe+3p2d+v3HP3N5HIJH+48ZymV9O+a831u7juLhyd0kgc5PtnpXZ6rDNPZTQGQodpdsY5TpXCtaIZnRf+WYJye+K9DCwhTT5Try2kklFLW5RkmMi4I6Hj2HpUsVyYF+U89vY+tRPjew6c01128jpXpaNHufC9HsOluHmcs7byRjNRg8inRBCcOcCnTLEv+rYv9aNiL6h5jbs9xjHtimZzknr1pyMQDg4bp+FR0FJa3RNbuEkXP3CQG9xSvOymREOIyTxUcfXnp0+lPEBbOw5ANBL3Egl8i4jkHOxg2PXBp08nnzPLjG5i2PTJqEqVYjuKVCMgMcDPNAdbkr3JaMKeoGN3+z6U5Gi2KcZkyBs7H3qW4t44tiK+7codW9z2qpkoevKnj8KL6AtTUv7M6VFBIshSS4iD7fRTWSSWJJ6k1f1C8l1D7O0g5iiWJcdwKjK2/wBjxk+duz9326URdtxJ6alQgYHrU/yqi54JAGPb1otvLJkEndCF/wB7tTD8jqRwQAfxoGnbYt2M8cEjB03fMpU9+D/Wo5rkrdTSqMbyxHtk02aVN6Ogwdoyf9r1p0zOyqJV+Y4cP32+lK2tyLa3JllcwN5A+fafMfuRjkVXt5QjoHGYw4LVftpFezdYo1hdVIaTdy3HTHvUNqslz5kSQh8IWwex/vVPkCs3Zjrm5+0X0W2IbVUIg9geDSKEuL+3hMYG6VVb3yeakkeeVYlEbxyoBFlV6qKngTycTTZeQHap/uAfxDHcUJ2QSaT93YvwWcly9yjzmOKBmVF9AvQCprewSdCkMsoIH3Qu0FvqabDCLp12Tn5lDOfVT1P1q7PcC2RIUk2zLgIq9HTsSexNc+qu7Ez5ZU07+8vyFtI2msZo5QftlvLtAf8A55he3tmtu1vIpdOQyqq/u9iurdG7DFZsDG4ilu0w8sCmOSN+ygZIpYbuKexiijg+zsk4YFAWyQOvNcEved7Hg137STklY3Y9Shs7URmETTO3lYbK5QiqrXA8mNYsySs4+THCjsAfapvtK3UEP2rLSRIoRccSY4ySOmaksW3OpGxVYttH3dhB+6PXFclWLk7WTt2PNq2imovm/Ammnt4o7UzKeYU3BV+7zTVKQy7iWV5Pur6oelQ3L2sFwjSSPkEArsLK2D0rVbybkW7Rx+W0ZUEnso7c1j2utNdC4RbSlFWa+bfl6ETSrbGE42PJIcepGOh/Gpoi93IrlAgz85HYj0qPdEb/ADGgcZO49wAe1N1Al7kLG2dxDlsY25PORVKdKT9k1Zd7/wBdTkr1XPm91JS9NPRIvyTgttZig/jZV5P1p2iXUMesShGKqYJMO69we1UII/PKRhwy4AYN8pJ6ZxWha6YrX7mVliCRsin0I6Gs48qhKN9V1Xc5oT9mlDdK/wCPQ9D8OanbxfJEhClCrO6/MT713elSj7GrRIcSMGkj7LnjgV5Zowe2KNHIAzOoD/ez6mvWtEhMdtFscSh1BbzcY4rPDyjOopN2vv6nqZfjOZqE4/CraW1v09TsrRmb5oQPKwMFW9Kc0ywz+VI4J5B+bnI/xqjpk4jh8ogoWypVV46VO6pDci4meN/3agJ/tCumsuWXM9Ee/GceeMIK73fl5E91cpFL5uARtGPw7VXthA/nRIMlAW57e5ps1wPOMZKBHTzPxHpTvJFn57wYDsmzH9a7I1lOPIlqFeNOUlOb5orVrr/SJ9m2WNRKMNjcg9hVbMSLMcM5JOH2/pUttOQnm3KeXyTz1OO9O+2xt5sigOcEDd0xWLU7WteSdv6+R00KWGnQvG1ld2e6TJCyO3mMj4UcY+lQXOoPC4kjicBlUMTjr6UkNwjheN/zEAH6UjQAsVcgcBj6ZFbRhGpO05aLfUy9lShQU6Tu29X91hjzF8FDsKsCvqM9cVJuD4LZfjLF/wC8KXIaVcRBwoG8ehPeo5juijdH/dRHGw/KSc1jVhGfu0noi1SpzjKVXdpW1tZ9/wDgFiBziPdOnlbQpC9yKJZ7WSEx3G93LEoiLtcGmvsdXYjy5EXcqdsio0uC8bzPlMjaR7GqpRjybarQ8nFKEOamndtaXVnbzOMSKN7nKouxRSLGWMqKTBHVSzgMEhIjEce6tGGU3O9I97O4q4tOHvJ28z6HC4ajSslG2t0u5G8xtpTFguAKkZZLnM7oQcU/yxzI7kbWpJJ0idwu1sU6StdRSbfbsOVSUY2baSbaT9SQArJHkAR4pj3EtuiIAN7tRBdrhw/zhKG/0ZwZEHmNWUoPnTk7pFzccVDng3GTerQW+yG4AlYsTU8/kR3LMojVFFRxSRPNmNyTmhsxJcLw+BWlSUbpvS4TjKjeMV037jJjDIFKSeUCtXLWxd7MzI/yms4S216ykpIj5qxaq0bCBDI6KtZVMPzQ5ottbmGBjB1Oeq9WrL5lm8vRHM5xkqKYskl5CZAEHy01wn2lfMBMdRyW3z3MxDeWWqI0Y3ScrN6nofuadOWt5X/4ctCYzWyqNg8tqrpEXRdhKR4quxiRpHkK7GNTEPbQGKOQH56pzdmujOCvUh7L3knJdhyzDfI7yF40p8MZknZVKLBLSbcW7RAkgvTFm8i5URGONCK0jJN8sdUjz+SnFKU05Psu5L9mZIHMO1JI1qJ1LySYGI1lpnlPLK0olI+apTqcUcWdi7ytONlzNPUIzhV5YSi1G19fWwkU800Y25i2tT5/KLhWO9BTI284K4GZTVfBZX87KFBUqMK93LsdV5KPLCLs76vyMm+i8q4aVT+6VK8016F7eExeYYJ5Grv9UvYTCgtvnGa4DxdG72M5gOZ99YTpyTi4v3UjypOhquZLmV3by0OAutOnFl9plZlmc1l3+61tg2webEa3/EGj3GpzBobsp5NY0umSXx81yuXrpkudRlfqcFSlClyuMrroZ+nQmeOIGTBSn3EQlvJbbzzmMUWz2sUvnK4w4piW8o1GSaaMBpTXTPliuVy16HfzRS55WutEaH2y7uYVuLUqUFZGrD+0oVieDy0WpbyzuY7ePTbNt0iGpNMhv/7Bmu5pneZTWlNJLmudrq3gktlt59SlNZvAIoLhFjnlFaNhZzzQI32tiGNRJDM+J7qNXKGnLAZtOlk5ktyai13ad7bnFNzm7dN/uM/WB9mdPMlZXYVlyQWC3P7o+VFIa1tQjGkxw3VoAi4pt5DZTXiQ3MQSVzWqcW/cejNaa091tJlC7WW2u7ZIFVmhrSe3XRbiGddlwGFZ/h+7hsYo1yN89SyxJqVnei3OTEa0jC6d3ax2yg4R5NW+r/IzbfULi1hgDxsIUNOu3iGmWogjzK5rZtdNu7zSIzGI5rVKg0ZoFieQLh4qhTTd0ZRqK7ujOuE3am1tNK4kjp2o6RdwwwXF7LvTFTWzyf2m/kwie4Apt2LrS9PRZmyydq1TvY6HeNrGFFYyST4bGaOQ7QNEDVliknlCAsjjvUFvqYAxcQC4rWMnLVlwbkjYXwnJHYwXEMyebVHWnAuFkz9oieoNSnFtI8VtMTG9WtU0oyWcV9EwMb1Ot7vYcVo5SfoYzHzs7F24psKeY6xk4rctdCmjhjmABlrKvPJa9YwAvFW0bTdoml1rZks9vFIkSW3zyCoUtyyZKEGtaC3+yXEZY/JBUQXztIlkK7ypqLtOxm207C6UzS2jWwIaMtVJImluJYQ3leY1MKSWcrxS5jzWxeTWot5pPMzLMKHo7lN29TE8g206iRTirjJc3TtbkqXFRtI7Si5bjbVeeUTylwPLzTu5WDlk0rou2ckEc1sl2pMKNVi307ZqDI6rlaqeYjWJByz5qO51CWWOONz80dTrJWRm7yVj0Hw214kzNcyt5EeDx2z6V3NhPDNcxlX552/u++K840DVxa200dzOZcBfk29M+mK6Pws5vWOGKqBldvVWPtXj1bxldtpJ9DxcRhlNqPz6froeo6JEWRwheKQ4OP4DzXW6VfiZYz/y0TBYP0U9MCuQ0Ob7QyHPmooA+b5eveun0cpNNsCJ5hIyqL07g121IRq0nGk02u/mY4WUaTjGmn7zs30089reh0sISdFVZI9+CGDfL9aliQodsigFADlGPIrNhP71XOc8ghu+fpWkkryTJ5HBCsGBb0PSvFdKVCLU3ofRRpzq8re8W7efkSNKZ9hU/uwrfKqnue9GpQm3HycR7RjpnPvUMbTbC5Qvz13c8Vn3N8+9wXJeRcHf0wK4eSKkrS032sEcXFS5Kkdf6/Ey7yaRwFKAkMT8q7sH3rjdYu5EkuY1IkGQoHufStu9vniupS6eZI2CMdOnY1y+uakn2lwieTJtDBlbofxq0+dr2a0X33PLxVeEpxk201ppsYmqQTWdwLiVFMX8O7+GuJ1C6/tOZ2tYwFVseY/yk+vBrpri9udWkkgkAuIhjc2/7o/KsVtP2sZEAlO4/vN3OB2/Cuujy8qT3NOWk6PtKSau/l6oqw4ggfz02Oi53jrUbQ3EcKmKONYixcl5NpOfY0mvLJFAHN03CnYm0YPrk1H4ieHW2RVIieG2Ri34V6FKPM7sqFGXJGo+voUL5TPEJlbO0Fdv3QcVh26vcagscpG6QhAe64q9DqP21mtm+QlfL8xf4setZtxANOvB5cm6UMCB6V304KMXbc0pR5X5lq6jmdEgnOERyVlHU49qSO3ht7Tz1lMygnaCvRvWnRR3GrXewkRyhAUHrmobyzuNGYRiTdGcbl4696bu9LnRF3dm9TPvtTlvGUHgAcD3re8M2mzT3u0KeaGIyW5GO4rnZoRCpLkpKTuCex96niuljgVNxIDbivY1q17tkOa92yPSNM1SO9miWUeYYhkb/lAI711q3BubZD5QUQsJRj5skV5bplzDM0bLuJICMntXe215MI4o23i3QgbEb7wA+leFXspWm2keVWxEacJQqXu1a66JndWMbh/OO6fMgZQrdMjHNbvlC7iRwNkihVlVm7n0rI028jito0A8vBBI5yRjP6Vbju0eGfbk5UOp7mt6L5aam1o07a3Rhy0YUo1lJtaLVdihqkqRQTKsfmDJUlm4ORXFeIxJ9gL8BgTtHDALjNdFdX8kcn77nA3qjd/SuU129INxG0XltIrIiL0Y55NcKk5e5UWu6ZyznQryjUlfS+lrNPzOT8QTzabaC8XlJD9nA9sZrhriVy5Yt94ZI+tbniW6u7iNIJeI4zlQG444zWDGiyEGR9idyF6V7uGhy01zHv4SHJTiRKQVO7t0oLl4wpJ4PSlnCq5CHI7VKsyCIqYgXIwG3dK6tzufuuw6K1BtPtG4Eq+DGfQCoJEU4aM8HqPQ1Hy1OSNywAHU4poS8yOnpjnPpxSMhQlT1BpzqUxnuM0FMmtrbzklLHYEUsPcimRD94APkwRk1Pb3nkgbow5B4J7YpjvHJvJOHOWB9/Sgzu7kuyOXCL67mlPX3qK7hW3YKp35G4Gq+4soyelT21tJdsViGTg0tg1Wo23ge4LbP4FLH6Ckig8x9hODjj60Ze3d0ztPKN/WrV9aypDA0g2OYlZR6p2NO4+pCSQTF02noOhI4ptyMSk4AzjhaZGwRxuG/wBqebd3dcYG9gFG71oC2txbaSOJw0ieYM4KNRK/nysc4CghR6AdBU8NiUdo5UO/JVR2z9abdWMtnchHHlkqGHzdqXMrivrYpHpUi73UHOcfLj2pZoijE+jdau28YhtzOHMajIDDqWxnb9Pei/VBdWuiCzhlmmIjGSnznPoDVhLi6guzIJNjAckY4GelLDcqko2ZXzJNskm7qp6ir6W1lbrOJ38yWUMIYgvAz0fNS2hL3pKPckOrahPEmMnGG8zuRVa8unsp4zHyJIhJIp7knmmW+rTWEixAHCMFz7CiFZ9Rubi82eZHGGLBm/hHNRZLXoCiqfNGSL2m3KTq04iSNACHi3dR3NX9IjW5+0TR20aRLIy7mbbjHNZOnvHPMksdukYXGRu6Ed66Cz1KyktLizeNTIzs+3nDNjGc1lJ2uclWyvYuaRAq3Fw0Lq5kDIw471pWtkdPtXSQJ5yHKBm/hArm4EGmEShNjvnYV/vHoBW7bxvqFqTcSMuPvMPmzxmvMrR5de55Mkoty3Xn+ZNC/n2ch+UOX8oHdwAOc0sWjG9iV0kCzxEugHQ8epq+ttDdQRWKSHk+YhK7QQBjGarzJOLhopHEMCRMnyfNkDv+NONOMIKfVmCgnF1ErXWhLEuI4QwDFAEcerd6llBkidJBsZmRQyNuOM4xVS1eLcFQeX8m7zB3P0qWB5CJo0O7Ltl923BrhlZe89HfoYOtKMdd2rfIsW9oI2K5USplQN3p3NSLD92RM/vGbG7qMGoILNrm5dmLCQ8YOMcf41otbz29uu4DbGoI+bcQo54ohCnUm5JNrscMo+0SbjsunUp3cJty03meW+flO3n2rSsra81PyhnzF27+cY465rI1G9S8iACAdcu3Xir/AIf1lrUmBXLwkZ+76dulFPlpuzv5BGUXBKStb+tTtNDiiTzPuRnh8jovPIr03w6wmRXWQ+XExXI/vemK8u0mT7bBI8Y+z2yuQY0YZYEZzz6V6h4akVYRtRPPBAIHyl/fHrQqajfQ7cvhT5rSabeq0tt1+R1VkwlubcF+oLMw/SrMxWSSNgWJUFsFR82RUNqyMikAgoR06g1YMTyGNUdSTnO7HynHFaVWqrSatY+jjGSk7682+lvkV7u4Gm28j4Dvt+VNvQd81Jc3B3qR03FiB0IA6VUmjMb+TcZwykMz9ee3FJaSxS2sbGZoxExUDvgnjPeqVkkklzN9PzPL5YWlTUnF637LpZPqXbaZLmYIMrE8O0Bm6Y61Yswl0ZFY4QL8qbemKpTAWyFlOJ2Y7SjcH8DS2xEECHec4O8noCK2veLknr/Wo6alJ8j6ddLNdi00MNuVIDeXgA7O5olut00bMETcoPHQ57VVcwNtByJCQyunQinpG8kabRvgRSB68V5kY/vE3J2Z180HG0Ffl2S6vaz8iRoZNqmOQxhTye/PSpFQp5cbyFnZsFBjJ796WCeMI8YliHykgd81H9kMyuJHkCcqp2jPHfNejCLXuw6k/DBQ5U5PV9u9lr0GpKJpSkmf3Yzjt+dLG4lSWJcxDcGLP8wwKjUmziVY03vgKN7dalmuTGhR0xvAG1V6kn1q+SXMoJa/h6nE7UVzVFdvS+u3bU4Ny8mIwAMmrFsbm181cxIDUBXbKpWTBjWrYjVZjM5DyuK5PaNr3XofS4JTi3OrK8o7+g6WeTAJ8tMmi+gCrDsCs9NKNCpY7U2CkMsUaSRxycuK3glR5ZQd11N8QueT53o3v2QQIn2eUYJ31ZlhkmRUwZABUPmfaYWikzHIhqWGS4gtGjHEhaqqylyKUErtoVOhUw0rN2ilp6CJI6xAAYfNNT5Y5WY43PUb+ajMWMkHy0QgzBWMpCK1LlnK/MY1MQ5ylGeiVtS08Ys7SCSQg7lpqSl0gMSj5kpsv+kbBJI5CtShRsCrlNi0QUYa3bJckpWp79PkMmDxtEqvG4Zqma2d8RwOkbiq6RyNcu8ZAj8qnRDyYt8xPmVpCaUk+rKhGUVGU0mm/wAAu5He5kjQDyxUiQSSROs5jBUUiIdkzBgATTJneaFNknAFSrKXI9TGcnSqy5lzLoi0scSQrHkl6WCIiGQy4jdTUBthEFmVzHGjVN5q+WSUzg1zzb9qkmrdQ9tVoVItwTT2sR3KmOEZKeWTVTUYdqSvC4CCrcxa3cI5IDGo0IUSQ5HlsK6oVJU0nCKst/QWJ5pxfK0m7Fmz8zYCph2Co7xHS5KON+aYqH+zZgmd+ymXdvKPKMcjSSEVjTqJybWiO2Up+yUElJaaro0jmNWhWaGSLyFXFcH4ktLkEYuDGWr0m4tjNchhc5LCuM16zMN4qmcy5qneUrRdz52OGToubsnqk/xPItXa5j0BYPMEm+s9ri+8uSRx5W41199p/nag8ku8rEaw5dElvX8+3fy5Gq6OJap8qj317HDXxdOTjBKyWiZiPpckbxfZx+/21q38UqaakiYL3BroV0B32oJtlyq1Bc6DNfs1sGMfzVarpwTmlzM2wy9rpO3zOSu5tQSHdC2QTU2gTSpHLbzzhQRW0lpcXEaxS8xyCsy20RXvI5Zw/mCqpVU3fSz6scK0I2szN8QTy3MT/ZE8tHqF77UhNgbXtlSug1Lw/PpEKq0m2ItVE+GTGolJ+YGt3V5YtyaOiWIg3ZNJ+ZhagSLiNBEsj1Dd7tWdI3IlZhXXjRnMwhmfy5BWfY6BcreyPBt8sisY1qd7J7Ift1SSjO6t37nMp4aktNLivXIeKWptMiu7HU3cgAoa6PxFbH+zxDbsXt4xTYbNL9ppGB89lrV12oNvZnRCrKrBzi9ClYafdwWBgBEsb1SuiZkuLV4xDctW7N4WdBbxM/2WcmqH/CLTW1uZJLsjYaamo69Rc3Mub0MLSzcfPPH/AK5Ko6tb+QkeWErEV1R0SeLS2SIGVHqvH4ZnnTy1l8p0FVCvBS1Z0Rqcq95WS/U5F2ljuugDA06cmV1O0KGFdLH4ZSWNLPBTVBVTW9Jmtr51HyiOuh1IX3OqNb3GorTqc/JEEhWToSavWbmXa1w2+KGn3Wg3LyoEzKzCtPSvDE0Vw9reoI/Nq+Zcu5nzKUb3FmsL1pWe6xDby1jXk0Y8uSCIWzCul1PwvdxQEz3pcyVhTeGb+PAdeAKmE4xe5VnT+LT/ACKMFxOfL8qTBjqYQzvZPIrAQCpYNDmYB5PlhDVPrGkoltb3dsCiT1XNF7M0spRTM3UrqS+fzpeM0n2Lic7+YxVyWyd0H7jEopTDMsqeRHmfdTUkJOTsooq/aEC7Zoc4qrBEZ2KrWvLY3mpzRrLN5khSqd5otxY3nkEfPTi0lYftOZ3b1K6k2vzDDqwrTFnCdPe4PEj1ZuLO2sLEQGHz7w1Slt71E3TFkSep5uqZPNdWQujx3EV+hSMO8ZyQW9a9M0rzQi3JgCXK8hvM59K84W2vLOK53rgbVy3t2rtvCl5NqFzbrOpRugPqMVxYlac1jhxMny7enlfqekeHoruWQMDzsC43DBx/Wu10OSSxkO/Y755K9R9a8/tdXknEkUUo3RKSsu3kk/4V2/h1/tqyF2/eKFTG3qMc5owknySnFJJ/octB08RONBTSlFtrs1ba3Q3rbcZzKpYo/GU6DFbdi/nLCETyyjlpPXH1rHsIPLdgJCIxlgPu45q/Y4feUkfzGPCbhjisK7deTTjqvuO7A0/YvWemt1rZ+lx87m48x42+T70Y5zWRqEx5Q7I8kHzO49q1TEUSUxo8r8AL2561gXcpDXEb5iIyMbd20jpzXmV4JctO2rOuUJTg522d/Oxg6wUe7QhxhfkCbeciuH8RJh4l8yGNAxyEYsTn1re1S3le8L+bIjbs+YOmTXGeIba+W4kFv+7fILnftB4/rUxg6SjFPqePOk505XjZ303t3u29rGdc+IbhmjsrUfZo9xBlRv8AEVVgbzbPavGHJJPY56/jUiwkumGfym/1i/e5781Dr+kXVnD9oszhQoOFbpXc03LlTR6MKWI9m6TirJf8G/mY2qJNc20qFtrLIVA+n+NLqGnFZIpDPiNoVRgP4sDoasWS3ELeZc/vbpf3gR+2e+f4jTZdPNvLdncJfOj3MPTJzXXD3NNjkTdGShdadu5R0yzNvemHh7c4ZifQ1T1+yiKmWK2ECBiAyMWLEetayaU2mkC5HmWm0Pk9VJ9AOaq6iskTbY7iSOIgEKF3cGtlU95anbGrT3m3dmbogCo8h4lCkQEdnrTh0M3NmZnfZdljn/arP+yvaXYAcyxhRIZO6574qS4uJ7+ZILeUuY8OZT8px9K1d29CVG8mrmbrVtJBPibAkAAwvzDA96gSeOK28t4w75JB9M1ZurC4SzSWVyY2mZce471WNiSYwHzEzYz6GumKujdR93Us2E5SYOrguoOAe1enaNM8mnwgrkxLu5zznrXmekaY8+qRxFN3zDHoea9N0UmBjA1yVADZK9j6c15GOUZWj3PnszjHlVzutPV5XKQukcWSpk+8SpHTNaFpbNHbyQAiPPC7m2nr71zenpKIdm+RFJG11xurdmhfUEiBbbcRHJYfN8tZ0G6dF03Jcvn3OTDYpYiUKFJJ23T2tta/4mHriO12reYBtYgAENnArkdevLnyXdlRiI2BcN0zya6rxDpklgY7iNcQuQdwYckjniuG8Tw3MekvLE+8PlH9QMVzUJc9RwVrPq+woYWaxLVTfucbqmpm5gDRYVydjY9MdKyZIdhULIrbuoHb60/ebOUbeWGM+hpkyuJueDJyPxr6GMVH3VsfVwhGEVGJGrGOQMfvKf5VNJCZJMqckruPtmkltfJjVmPzluntUf3QSp65BrQvqCFoZlOOVYHH0qR7mWYuM4BzkUkilChL5yBz6VKbU/Y1ul4Ak8v8QM5oB2uQSytKUzxsUKPwpoTIZmOOuPc0skhdQCOc/e9qZGdrjPPtSQ0OICDBHJz+FSwCNY5GlHVSF/3qgOdxz1q3DZpJt/ec4DMPQU9kF7akItzKhdMYUZNTW01xbnZExG/nApbhIYEYRfvQTgSH5SD9KXTb57K5WYNhkAwvrg9KW6JeqIPKaaYJ1kY859Sat6ncvIIYGkLeUgQhuxHYVDJLLcTXNyPk8xmLY9+cVGxeaISOeFARfw6CnuO2zZNNCFSNEwzMN5b69qgjATII3SHIA9PenxonkljIQ3Ybe9M807ievy7RnsKlaFTnzPRWRdvr67lt4YZHAjjQKBuHYVWvJ5JfI3yeZtjVV9gO1QxoXY4GcAk/hSTQvCU3DG9Qy/Q0JWJsSMPtTosfUKAc+tSPvdPJL8owG09z04qmVI5PFOKHAYfT8apILdiea3ltgokxg/MBuqdLee2k8wISBgf1p1jEJ0LPhiAUAbsPX8Kk+33VtHJDHMcZIY/piok3siOZ3siGOeT7WHQfcw7L9DzV67u2snKJJmK6j8x1/uluv5VnQTmCVZeTLvB57ip3tBqF0Skg3yAuR6MT0qbK9mKT5pXkaGlQmSGQKN2AVw3931pYII7e/QSQKwZgud3Qk9atx2gRIJCQsrMtt9G/v0anZrYEhk8zcybpB1yGO4496yT69znv26mkYRdMrR7biGIfcPy4Irbjup00qGOzhHloymRt20htvTmues7eCzCSJOWWT50i29GPTNbltfvJF5oHmsZQvlr/AA8dfwrjrzfNqlax5dW8ZSS1VhZLW51OS2jiCiOKYSSlju+YHmraQ3Okzzq8XnW0ylmkyFKr6Cq0cptR5EB8yefJlXsoPU5q5Nqvl2f2MYkdkEZB/LilTlFLknb1Mo2lBU21buSRNu01LlURH+UABuSuOtQy2Er2puIXyJCJHB/hJ5PWq0dw+gWbbgTNOxEfqgI4xV6Fftlp9njkImdPNk/2zjnNcdVRi2nt0OapGMVq/T5EtldNaujFlwo2EnOWcmpLqe9ubSaaOUr5bgqgYYGOp5o023SXCPnzEQrs3dAOppk+lSLMA9y32XdkIyjH09elXRk4U20la5hBuEG2++nkMhu9m3zIfOcqd5dux69KnttOe7Cm3jVGEu5V/wBnHvUVx/o5WK1JCthdw/8Ar1Hb3F1aTq3nspWTDnj5gTz+lcdSTk1zSv6DjUvTUG1yt6u2v3nd+HI0tFmt523lBkDbwGx2P1r07QJjGhZ4/vhcEfNhgMZrzfRJE1SOc+YqjA8v5umBXb6I0oi2b1DgpkBjg8f1p0airPkh9x1Qn7CqqqScEu1rdzvrUXaSqxMewY+fdtOB2q3JK8qqWjWTP8Yzx9aoWObqzjm2GBwASOwNXPJkmleWOXytoGQflzxXWnGUW6i1TsejSlKqvaQ1T1XYc0st421cQBgCoHUkVGpKBmaNQScH3xU0qsdmCBIAF+Vd3b1qO7UiOVCBvUggp1yQOTRRjSvo7andUiq1Ln5d9NrXv0IZEEIh+dZTIpPzfw81btceQwY+V5mV2e59qbDbG1nkimBfKllk9AKga4R4yEyHyR2zx6V2VeVrlgk/Q8mlP2U3FaJXtpf5FsxiKzVA4fb8oI+tNizbu0qGGQPgktldo/GmW+8rE7jkNuMf3aJbSKWIiScRopP1rjnBRV9L92dMeZRlOCSvpe1gtoo5EeQDe+cBFYdaLYFzKkyEuWznnAPvU1pALK6jkjJMRUk4UZGBT52Bfesh+zggl1xls1LqztZfeXQjKpOPtJLTraxHND5SElBJGQPLkbsaLm2lWDdIEcnBRVk6gVI7faPNMZOzbxG/r7VX8+F4WCytGVBUBVHGPaumn7WaTSuuoZjCNSPJd8zTS009UcXFItwFlnJcK1X/ACCzlTgx7qoRxz3EbwmRXicVcsNnlyFZAHAry0+aLkk7X6Ht0q1GMeSUl724rOfNlSbGJKbckx3DxYyA1QzJOUDPImwGtBsT/NGfn216XskuWakrbWRzXhUxMqUmru1r9So8nlXGB/CtPkSV2ZiCCjVJJAhUoZeAKbuQ3KKJzytc3PCc24p2XY9DljTSnKV+iX4Dtn2xoo5EI3CiWzkaUQCPKI1JcIFQSif94oqzGDLGA8hSQ1rSfPC7VuwThzUpyqtJeQ15UdFDfPEDVkQ+amA+I2SqkNgtujGT9w4qRISinZIAwSs1KNNXjIzozhHlnTSlJLVMieFra5SOMnylplxarPGyo++TdU7wILYslwd4qB5Y1SRVQxENVqpezTszLFe/CMrJaaWJmG66/eJJ5SrUeoo9tJGDLsDmrMLm3jV3cGQCo7x4LhlkRyea43WTqcl/ma1qMIUVUv7+jX5kbLPsiVnzGDVyOEpGkrBBioocSpl5cSIajmupvskilAEZq2nGClaTSt+JoqlKVp1ErtJ69EJcT+c7ebEXO6lliHlSKz75Y6qec1xKoWU4K1NPEtu8kyySBy1P2kaSdO+5lRr0qiblFNLbzQqI3lS543VIzrBdumZNmKgE6uApSTYpqWW5FxCVwwIWsaUnKSvookVa0Yc8o6XWhmzWkl68xhVBGawNV0ovGrKTHcIldX9mMIVI5D5jrUU0Ecu5FxKI67G4OPPFNehw4enTnQaqLV66d7nA2mlo2JLiLe7tWXJoaI0UckWIttekXemQrCmQSitUUOnB7ra6eUQa68I4yUou2nRnJUw9CMXGo029rdDzq88NTRSyK0JW3AqzceFTFLtDuInrubnTWvLaUmR+af8A2aXiaTKSDbXBKjTTcpJq3c1o5fBOUklFS2v5HnaaBE22AW5lMUlR23h6KWJ98Zwi16EmmxSQyKuUINVzopS6EVyW2LW1DDw5LpteoVMs+r1IT5rxd0/nocPceGW1LUIHbEbxpTNU8OJbRF7VCXLV3Om6SwuPs90RvC1Z+yySPxIAitXLiaM5z5WkkuxbwmHV+aN9WvkjzCfREtdPtw8e9446gm8O20N1MJoiiNXo1zpySqjuD5jNTLrRYLq7Il86LmtYYVezTTvc8ipF3lU3UbWT7bHns3hV/wC0YDC4EbPSaX4aW5aKR4tk6NXoyaQmcGT92WouNLiKPM4wEpVLVIqHNZo9uUlKEXTikl27HnUPh2fUblo7t3Rwax7jwPcNqm7zkm+0GvV59IlllLF/nxUs2kvaQhGfedtRUqTp8qsvO5jUUa0/ZtWjFavvfVHmkHhS5itmgijz5UlUm8FPLEjCT7OdterNY7JljmIjElRTaQhthJEgncNUKHvWbv1OmrhqChzSbSWmp5JN4bnhPnx7ftBpJ9CmubmKeZTHsWvVbjQhPbb2j/flqpm1e5RYQmINtbVoRv7kmY14Rp01Dmai1pbueY6Zoc149tIyDYHo1LQ5Y9twn7u7kavTYPC0MLp5AcTimX3h1Tqs05JgG2uJVKikne5lRwdSEItSWr1PL08O3FrPBMwke2RqZP4Zu3mjEMY2RGvTl0cwzRycmQyVZTTle/VJIzBtFW6koR11ZpiMHCEubnd9rP1PMbbwYttNbPHJ/qWpZPDtrHpcExh8h4Wr0R9B32cFmpYlqiHhmWSzjBjEk61UXVktH1CVafLy010d/J6HmdzohvUimcmJ0WrWmeEIUhmxlCwrul0ZLlLgTJJHE9Xl8Pf6CGlYhXNXDFSp3dSSsebQrV51fZRjrbV9jyGPwvaG582PckyimXmlXepXm4REwyLXqd3oCJqkkcZWCJGpV0Ly4XtxBI8TtRSxNSrfW66EVJV3JwbVlpdeR5dpmgG3u53khV0K1e1TSrKWOBZJA5kNd/beE4YmM5leMFagn8M/a5ZLVyYsrThXrOShb1O+pN4WhH2jUm2rNdjgLPRZNVjltBCfLRsfLnmtqbRJIDbskmAjfLuXpj2rurC3WwkvIyS5CogeL165p0OmyOxF3GMmTjPYdskVzyr1pzdNPz8jWDo8jvJy9VZp9jF0fQVjtVkkyJxhpEK9QfSut0axmYls+QcAk92yeBxUsNi6wgMxcqBuKtu+U9cCtrTbR7OLbFK4QgE5YKVIrTB1alOLU312MMNQw6rqXLaKT9bvu+qLdiv7vEYLuvLAt931q07ymFXj3OpBwfukVatsESIqFOCDn5t2e9RtGOjOfkOMDtXRVr88nGL1PUhXpqzik15q1htxv8oMh2fLy/OSRXOXnm3kMjbFcuwIWukRi8ZG94wD95m65qobCNJyJHcpkBRu5Nc/tbp6e93+Y8RVlJ+0uuTa19fX5HCa/byfYDHFGPMY5CL2ArgfEllLKyNKvkqg5A/i47/SvWJrFVYxtGTsYkyL1Ck8d/mrn9a0M3Si3TYcn5hxgA9643TlCXM5bvr0McVz1cL7skl2e7vscNodtcraTBkG1hujPHeq9npjpLM8zmSIfN5ar3zXeReG40WFDLn5drHbtyBUd5pL2kKzZKSk/KO2K0pVXJpbMMNUlGPvptR2fSy628jy/UPDz3WZJcQyLl1P3iV9PwqS30aWO8UkCaMrmMfdBYV6BdaAb+aHzEJQfLjdtz6mrF3oBjRfswMY2gBt27GK6/at0tVZq+vkeJj1KFbnp35V16u+ul+x5neaZc3d7AZQWkPzIn3QmPeodTsTbXrOh81AFLDuvFen/wBkxJLE0jlxIpAQ/wAJPeoU8PRm4jkiRlkJCsexx7VzQxHNNRi7q3yOam1XqqHOuZ9Hv+HU8xtfC6TvK1vIR5i5cbT8uT15qjc+GHtLwGMOvnfISq/0r1v/AIRg20jyyscAZI/vAngVW1PQDNEJELRSliqDjBxThmD5nre33HrzoVaUHKTtKN2/Nf5nneoacDp0FuAI0VixlHVeOuKwL3wcbMpJDcmSOY4d9o4H516b/YclvayWxj8xJc7gW27c+p96bB4SbyxviIR2+WIN27mu5Y+1vMUa3uxipLW7d/I5/SNGtbCO1SPhywIcZ5OOtaVrpCsNpJKs5JPcnJrft9EJhmj242Dap9MVtvo0qW8GHKfKp3heRgVyVak8RJRWjf6HFiqX1mMuSSXLZ69e5ltaJZ21tPukBQFDhepz3rVXzraNBHHsMgUCX7wPtWpHpZSO1If93IQ0hduSasCKJh5cm8y7iuY/f1ro9lFUVGd2/MjA4SlSrKrN8q0tqtevU4fXlu3jSNwfLXKkBumK5ZoinmQXBMeULY29RXqOq6aWQEmSMxuBh24ODWHrHhO2mCymUxuFEnlBSxJPv71hTqQgue//AAD1pQVScpwfu2urrW19r9Wzw7WdMF7qYhtY8nPLN8veq8HhySW8aOeTEcK7m+XnaDivUj4YR5lnWEJGHZN27kH6VFdeE2S+EzrLHHgRy7z1HWuxZlFO3Y46eMTkoNpLTfu9keV3/h+7tpsqmYmbEZ3DkE8UyLw7M+0nIRjsB2/x+lesnQFaUQMAYUO+M/Xp+VTXmh/Z47a4KB5xIFYnKgcZFbxzKEld6Gjx1pyi7e7vbY8aubC5hnS18sg5GF9T0zVqPSZjbNEzsjKS6xbeMj3r1abw5FdXkTs/mMvzjHRSTmp4/CbPKZkleSTyxtG0cNio/tOEvhWxP1+M7qmrtb9u+h4rcQT25WO5U4YZUeme9PsdNmnmIhXfIOVJ+Xv1r0/VPCZubwSzSskjL5fC7iOeM49a0j4WkMduvmbpUKnO0LhP/wBdbvHRUVK25pDMISgppXvpbzPF2sZ2kl3RtlXKuQvQ5q5pmhXV5cQFMgFxg+g9a9UufA63N6Lcs8UWwSHZ1Zi3JPNacPg6501JI0lBDsW+WMLxjFOePhHRIunipVYuUY3s7eh4xe6Pcwai8bg4EuwyfU4zU8/hO5SVhH86rD55fjpXp974Yk1SRQE+4Np6LlgetOXw1cpD9lklkJkTY3TCoQe//AaUMepq6iV9ZSSctE9jyv8As6aGFbaXKeb+9QrzkkYAq0PDr3OlGUJ88Z2H6Ada9GuNAEdraofn/dJECfQqeKbo3hSaKExtKyLEf3gZRjaPQ1m8wi03E5njeaTjHdWfrc8nvtKktSqFPm2CQe4NQ2ulzXXmYQjahce+K9am0OOLUVEnz7WXzGYckFuAPYd6uXWiraqskaYTcPLkT5jnGRxVrHpQ5mtSoY+HK+bdHizWVxAuSuMjB+lTJZXNy43IX8sAAew7V7A3hWBFlnSPd5gPmR/3iR1P1qnF4ZVpWjjjxhA6r7d+ah5lTl8JcsfSUU09XseYXdkqxRAZS4J2NE3b3qvbWFzPKYUQ7lOSP0r1HU/Bsdzfxu0LBpW2ley5OARUl/4QL6naeVHvigtVUn7uWBPXmtaeOhON1uRTx0J0+dP/AIB5pb6FdXM5TGFDbWb3rQsNJy00xTz/ALO5jZT8uAv8Veh23hv7W6uJCyQ5cxj+Eg8DNJp3haa3/tFISJ2uHkDR/wB3OOc1msfB3V9TV4mLjGXMrPT/ADODvdG324undiuNyxheDxnrWdpWkTX12SB5UQy4PpivZbPSGtGihkG6NRvl6fcK4KfhWUnhokT+SZI4eVaPbtwPx9qzjmEZXjbUKuKp0YWm9WcbbafdagksMRLyQyr5chxgKp61ONNvLPzbmRjJMvyebxkAc8Cu+j0RxHaxROwtfkR4wv8ArcDn35FQ6hoi3sirC0nBwu5doRBnAqPratZJnDWxCp0ue+j6nCCzmwjv8ofD7h3kP8VdFY2JjVYvsqRzTYLShuWjPf6mtqLw5JDEyW0rOWYOEKj5jjkZqW00m4ghiiuSJJ0YMFP8KD3FZVKikk31OOVZ82uq0/HU5uPT4bKWZ3UxgyMiSEltuD6VWKy6ogbyThMr5qsFyAc5wcHpXUyWMVxeE3AIMTsdi5wSDxyKd/YMojjdkInJIxxwM8c1hKtyfFq/6sc88VCm3JK/a+lv+Ac/cRvJHZhQR5ARST1IHWrCxNBqDm3JQSAODxjB+tdFLo811bgruknjbLBR8xGOnTFWoPDU95awxTlon2KW3dSMdRXO6yqWSfyMKVZ1YPl1foc5bOba9ImYl2hJDsvIH4Vp3Mkd1YmJT5j+WTzngEdfr/s1o3GlAX6NJnKBUzt+8o4pq6VIFZIY0CgncCxyT+vato4l/wAOS0t+JdKpVnU5JRs33Obge4tpcGUrbA4JXDZIPGB1qaK4Nxc77jIiGQhPXPY4rbbToNPj8+O382VmJLbm/dDj27VG9obsIQVYvIAJD8pHoTWU6tKnHR6mzouMXFNX7Gr4dsWvM3UMzGIbjwm07iOlej6IqtYwmd2yzKw3+g+lcV4e026s7pvs1wE2snnoOhYjnr7V3elWs95DMyvscP8Auy3cHmro4iMYe7Gyvv6+fY6aWGSa5lzad7q2+3c6yzLi3RVPlhWDKjdCAe9Xp7kQxBtjGRif3ffBrP050SPA5dSokyxY574rQguV+0sY9zkZChm6H8a9Gc4rWXTfu/I2i5tRhTkkr20tb0+RJKzq6kb0fAGd3Azz9aeqmSeRihOzJB7E9eajBluXbGRO7YLbhjpjFV1juLa4ETmTAyDtkHzAd6zfJyc7WjO6T9nBQkm0mnp0fd+RJNcshR3cnB+UP8qD6+1SMc7JX8p/MIbAbjHrRJseLaYy8Y6FfmIqWC5FohC5mGQoHGFHaupShGnzRXvNaGMoScua65Xv3Ibl52uVEaBIwcAjPOPrUilfPP8AGclkBbqfSmTSLJMkgJjIBOz72SfSklSBH4GZUYlNqlRmsocsobGVV+zlbnTjJaXdmn6El8JfJUqSHGRgNwfUUQugUJGnl5I3enAptwPMgWPrsO73zio7LBiMEiyDLBzJxx+NdqdKEFGTV/IKihTqQbbakred+jRJHGERc54YAM3rUU4dOYkV35Jz0OTVx7oI2wZki5zuk5xUETRW9sNhwgckn73B7c1MsRCnZRWjMp+zqxlRjPVd3d38jjhJEl6BHA8gBoSO386SRI3coagiJXac4C1btZo5p7jbmN5DXnxbjZNaM9yhRoTklB62vr+JPc3Eb20TR24kJNV8GJA0zEFTUo3l3RYykSVXacPM0cj+XK1aTiuRqKemuo3OFCrFzipJ6proXY5yieWed5qm8yK2ScuKsJ8siB+Nppt/DHsjURgebRTmopJe7c6OStUk6lNL0fYJADaII1Idpa0oZymTJENjmsy2ixKsRcSwCKtGGN1hkbo+aqa5Gmu5EKeMquzio33v2KF9LK7zAzeaSakhJa3XOQWFPuIvs7xlTEm81Zs7ILZuHxI5NRKpThTXNHc4IYZ08U5NNOSaViC3uX+0I0g2IGqxc3iTy4aHndSQuiYkFvseq+x1eSUYGDWdNt+8la39I3XP/DnLTsvMeiCRQ8uTIrU63uE2wxdNwqKzd3ZpfuSbqRykVnFJII0cLWs8Ope+2m12OqvCpib2kk4pL5DkkaN3XBL1LDdSWe4yEyuTTZ5RKm+Q8g0huGVixQlAKyko3i+V36tmd+ShOnOL9V2IPNLznA+QmkmuAWcQ7sR1P8sMjiKJASaesJihlbHM71lOpTbl7t30OKNOqoRjTu0935WK65fZuKOQ9R+atvHgIY5FlqHy5CXMOQdtX7yAW8fzkZIrohKLpppWFQlUblzqyWvyKSXA+deGjLUljL+/kKZ2bqI5nZI2Y8FqR4gY40cc5oVRxi4TtZ9uxyxozk5VaTairadk9S6I0SN5TEHIpIvJMT7YyCj00utxHfWj5HltVeF47SFY5H8zdWVOcrcqZ9EsIuSNVJcz3T7kst0jzeTEPKFJc+YtsTI/ljbUTu7Ft5Dxmn/O8rbI/P8AmrsqTbioSjdijW9rW1dlt8+gOS8qFiw206VrSS5EkpLDdT7Zy/lhsgMKrKomlMsshjeOOs1WlGKvsjWrSlJ2it3+RJJBBZEzPKAm2h7iPaWtrg2+yaobgxNK3mIHiK0TXUqlfLTzRFWKr8y5oru/kjhheVRtK6WnqNmlEWxbgSXFxUc2+eUIsXRquyOgEUwQ4IqqiSRfaPN4jY13wk6lNKCa06nBieZvk1Ubq9uxMlnDuczfxLSS2sTBlbCALUruIYMkLJuqcfvzKrpHsC15sYznV5ZLT/I9lKM6cYwST3VipeeVDZxTFDK8k1VrhJc7oyXOKuptkRbbeHjzUcMtvbXOyOMYJq6lleNR+hzcrk1bfS/yI2JhkUXMHGaiS2SKJleLeHNWbl3SAsYy8qyURP5UMUcmY8ilCEKcVzJ36W7kO9ao6emncpix+yTZnDgE0jaaVhMi4DhauyyCJrR3ORTNjwyu8YxGwoc5Rspxsz0VLnhbkdk7a9uhRfTiZ0beHzFUt1axPFLu4eStHdC1uDHsLlKbfxiJY5bePeQKyjO1pRs3HsbKnP43Fpa7mNJbJC6h/MQl6WbR5kcNhTITWw8ubmN5ELqDRqUjKYgX6tSjiZynrFK+9zzfZ1anPz6q6dvIyP7OliZDD+88oUklqY2haMiUSGtJTKzCZCofdUj3Eai1QxqDmuqM+Zr3bmEpU6anKXVK3kzNubQK0YZFL7aji0yTzAs8SpGRW1bQCZJ4kQOFpFjk3pNgHyxXNDkqKUWtV0Bq8ly6KS/FHP3ekSpdYl+eMCnto8aDMe6LFas+24LyDPmIKkQQPCk3l+Y7rWsJxc4r4V+pz06SblCEbpXevoYa6eSW8uM/Majm09Ulbc8gLit+bfYySRhGJZqbPB/oxdY96MaqNWdKpzSWnT0OmVKFWk7K8kr/AKFKHSY/lwjjG3L+w9apXNnHB/pUgLhGwhX5Sx6c1vWIM0zrkYXbn8e49qS4VJyUAAySgb0I74qKkOerGSbs9XZWOenQnKm1TWtnvqr9/UoSW5SV8ROhkUcj5s8f0q3pFtJFbym5jHDFt79OnSrEkh8hD5YJIGHPcCpYAHTaTkEcIq8cHvRKapxtJCjSrUmqlR7Wt0T8xIb1LVseS8r8g+SpYAds0+G585WjEYjfIZju4+n1NM+0PEWaKM5yFaPdxgHrgU+ExxyFmjcYIYhehJrnhTU2500dGHnzS5GvdabvYcAryyKY8uADGGY4OD3qrPCZ0cImZASU25+U/jViHdHJPIeZCow+3gZ7U5CoeT+4OvzHINOKlD3TWlTjOMYrz/Ew0jn8oFA8blipHYE/hQlpGZJYwP3gGQ/cmtpcs+5SrnJXlhggetMmjTZulIjfnDr04ropunJuH3HRLDxpys4ty/BaX08zEfSx5q7kIORuBxwKqzaUkg8kIePvbGCgj3zXSlEE8cZ4cggdPmpjpA/y5/dAlmLNtJJ/CsYxdN81np2B0ZUouUXo9/8AKxz8OmxJDgRlyThTt5FNSyKXLJJG8YYbV3sO1bskSWkSOSoLAAdWOKHii8t5tmHUEKT3JpvmnzOT320ujx8V7WqlzQTcX0djEOjxNdt5qEIEGNvQkfrUK6SI7sAo6bVMjBf4s9vwrolUWdtJkEl8AybTxnpjtimHaGZRvcBQcovHPfNEIvVK17aWNMPg4Om68YNTV91ZmDJpPC7t4AztG4ZwexzVdtLilSKFwRLuLDf2H4V1kdqVj8xQsjgdO/5UKgmUBYhEcHcO7c1j7CWu3/BM5KtVqrmTSa2autO77nIHSJYoHJQmfcoCt6YofSQY4oJU+zyBgQG6n6Gur+xpcqZW2xbXYfMvPHSlhiSzi5RJMsWy2PzFW4J8ql8S1+XY0hSvJ1JQXK+/l5HOtoiwgGEAOepKliMetWYLFFYRyguGzg/3T61qRPFco+EJiQkkjsferFpPHBHNOEV0C7Uj7GvQVNOHvdNu5tSi51ZKMbWS1tdNGRZ6em0wsk2w52uehP5U/wDsgCQuhjiLEMxH8WO1b62odRsI+ZmYDd93iqaB4o2j+5wCX3DjHpWCnOo7p3W1u3mc80qlRRnBtLZ2t+JmXMQvJWhECx7W+/u3cnuPpVCXTWeFpvL2Oo2mXceVHfArrih8n5gBJuwpXHpnNU0RJoS2B8xAMYbqOlcSbpxcIsunTaXJTi7pX8rX/Q4q50OOSBg7ykEknZ8wYn261Vt9K+yzo4gCPyo/dn5h7138mmgS7XReVAHl561AtvFlyY4w/TemWySa7KdGnJXau7a6WOd4RVqkXUjyyb0focP/AMIrDcSzYla385ydu3r9KefDKqLpBLI5G6OMTY9K72SwdknSPMcoAAIbqaqzW6QttkwTtyDt+ck+/tWKpc0m5RXL07m6lTpxnTlHRrtq29mcD/wjKERkExzCNd7f3dvWlsPD72yo7o7DByT/ABHPWvQGtpJY3EITy0PVsNu4HFRxxBcpcR4kDbh8vyDnjBrCpSUUlCO+7HTwCoqMeV66+bfZs8/j8O2ltcBiJQS/B4yec4NS23h5Ibp5IILjzZgSNzcYLZzXcjSUeKWNiBJteZJN3pStZLExCvguAm9ui+2feu2jCUnbdJHmUaVWEpyqJWTbXS3r3ZyT6Qp1xnX95EkShWVuCQfpVhY9kM+6PzHZWJ9AprrjpyPiSHy8MTGqxttyBj0ourNJPMEcAQhWU+wHPWpceXda6HsYdOnQVo+9Jtv0fT5HnUnhr7Y8hEggQMT5a9Tx71LDpJMhhdCPsrEJnqRjgHHvXfT2wuYURMbyxdSy8HK9MiqlrZ/ZpjNIkZLsUkUMec96E5SjJQVjhbjTl7NwbT3bV1f/ADOPm0L7MAeHzuZlZfucDnNUH8OB3KokkhuCTLGF2nafTNekPaQMkQCBUkw/PzDcfrTpNGLXMhcBURgMdwQODWEYxUbSV3v5HbSoQnUU4Qu46fqcQfDKJGFCFJJIgmyTtjuTWY+iCZYUWCSJ0ARpT04PIx9K9HvNO3zIYdhGGDDt9Pxpr6XJ5YcILcIWLRjqeMd6E/dbkr3JcHKo4qCS7238jzm80BY5nmjk/eOvBClUwKn03RntmiHzxSsWyOMZPrkV3d1owvrlFCLvjPG7ofWrjWYWxXzIkf5Tsbbu+YA+tcs4J8vK7P8ArU5cJT5MRP20bxS00tt2Z5nceHzLeRvO5yxxzhRvJ7fSp/8AhFlmsyJHkkCHIj2ckgdK7u704FYlkjJjVgpLdmGAMYFPlsd94BAAE2nlmPQHHpXTh6Xs2+VeT7aamdLDKcpKELQbfq766+SPPIdCcRxxyIbYAAKu3kkdDipYfDaSu8eSlwM7nK/6xfavRDpMW2VzEPnt3JfceSPSqv2AzSny4AXU/KPQHHNdFOjzRlzx03+/oRyTw9aPJFWbS1Tdl316nKw6Wbd3Vf36TIY0+XaRjjHHaqM2kJZ3bZDfvJGyq/NjPfPtXor20TStJgCRQUj9N2c54qmNJSW2YmJfMAL59QSTWVSg7Lk9PNfI78fTlVpxdOK5k9eyT2Ry0OieT5cchD+WqPGzLtBcjrmq97oV5JbOjxrGYNrghuScHAruYrTbZiZkxtGFX73AqW00uKJRJH5ZkZlyGYsevv8A71OEKik5PoY1sG50Y05J8zSuls13+R5+nh9PIWUyFCijOxQ3I6mpxo9s8MUR8y4jBA3uwXBz9K799LM7St5AjKjAO3blu/FVxp01ukMS20U0TsWlftnGabpRlactGtDy61P6tN+yg2n5X2srWOHl0A/ZZfJQoHLb3T8ulQ22j3DI8WFZ4pS5LKFB9Otejx2KxuFRIxGwyQG6GmXmiCSKSbYqO4Jfd1XnjFCjGU1GbunsdEsPJ0oS5LyV00+z7LujgbzTJYpo7jY0WXQFBjBYfQ96szae4hWbyJN4H2cjaeBjJx/err4YPssEqmAvGTtcnDA56cU6SybcCsflwR4LDdtK4GMjitvq/s7O2tjSS5YXcXGL1dls1Y46LRxLMNwZB5WxMrtPBzk1XeyiRhFGhlkdmYEKf3ZxjnFegvaR3MP7tCZSCASv8Qp/9ki3swyJH5s4bBTrxwa8ynGsnKUo3ZcnKkoKnqnd8zV9+3mebz6BFI/mN5jybwix7vkIx/dqFPDzRycQ7IHPlsfL2kt6V6D/AGUryv5cQE6MyHK8tjuKmOnG4WVHiwVYEYkKjOKyeHqV5apef5mdKlGtOU6lopvSz1ff0RxttpSabMFjjc/P/wAtJDkYxXaWymKzNw4JRCRFEF747kVUt7GR7jMo4BAEe3oCeeTWhZwrsnzsOOECMc8eorv9jOMFFLTr5eY6cuWU5JJRjeyXVLqLbF5ZZnXMZlKjBxsX+tWFujYLtCZdwW3buCfaopyiTwRgEGVBIHRi3TjmpZpCHik+9GqYI9x/jV1pzlGLta34o5adlCU4xbfS/wCOhIlygzLHJ5mGDe44zVxnJTc0b3AbDD1Bx1qojuAGKKBnaAi9AadLdtbwKjAuAoUe3oa6EvaLms7eZ6lCd6SnJ2S0elr9nbuRTCOBvMzMj88N8vPoMVatog6tl/nfDMNw4IHeq15OZZELxjy2GM7jnPqR/Dmo7KHeXZQY3XI5+bd+dO7qQXPo0eZTkvrE+R+70v26v7y3K/lx7+JEyAQeg+mKYYkDAr5uecj2NSJDFApMsbPu+7Gn8XHfFGoXBmjj8mNOeme2O2a05opqK/4c0q0k6d5xbe+mrX/AYwzKYmYf6p1yuFOQBTra8EKNIz/uscxup5xUNvJI+yFI8JnGA3QjrVh28uGaRkTyxN5eN3UEUTnzQd42t53PPVWU5R5FsrXts/8AgDAYpkjmZ3jJUjAzjFPkQpbSIAC44CL0JPf8KRfK+wSqckbhtTd0HtUcT+S6eV88bdAc/wA65Y1WnyvZbf5HTRpPCte0smrXvs79W+5zdhZlHjaSRiJVpY2a3JAADlqhhYyyNCCNkZqaCN7ZiCFyVqqs2pJTkk3tY+nw+Gj7OLpt3W9/uIpH8h2ET7sPUkADTCR48ptpwkgjkLSl/kakiuJfNlK4MTGvRpyapczVzmqxlKT9n70Yt3t6jpSwYtkiMNU0Ie43Avv2NS20avaARDhqZLCUVZEOwg1xxqRvySFHnjJycn307FqFVik8zeN9RmFp7l0R02M1R2+6dCQB5tRWayrsjOAymrxFN2SjJL1LVWVVKzfK9/UsSKEG2R1MsYqxayBEVFk3uVqoG3+cZ+EBpLRjHEQYv3bGk4c1NJu5axdnGcdeVNW8iWQqHkjE5TbUnlvCVEUpCMtRQyF3EkifeFSvLsjUFCAFrKcf3Thd/ImjX9prJpN63Y28uzZ3KQoA70r/ALyOOZk/esarz+XPIzYXezVPtFtZjaGePNaQcowST1MJSlVr3dT3bLRdyW5l27ImCuGNK77BujjEb7qrTF54AQVQqtEMbeW1tclcu1Y1aLjy8s/Ox3PFezly68trepZhRUVWjcbyajurf7TDvMmctTyrEr5uMA0jyyu5SOOQQIKildy5nv3NvrClTkottNWsuzRXWDNupA2YWh5htJ2ZkZqgvWZIiqb0LCrbkvB5iYiZRXbU5eWLk9O/Y8mnin73LuklbyK/2Uqjh043VJEh8sOU2Yaq+XaLEEiRAipEil8qZgF3pXNGpG7nLWP6Gn1qlSjyq97dOw4v5bysfnwKijRGcTwAdasRMkVsBFHvSRqR5kcSx8FzTjUppOSWh2VfZpKpztarb5EH2ed4QsmyXdSvHNFLDICJMPU1zCXCFI2ISpraYTW4L8Gt6fPUSnTat1uRGnSqylqk1roVRPE9wkxjdwWohBgWWWXYXiemw7PK8sQ7CDUwkN5HKQnlllpVrwTmnvoa0MXG8qd/eW3oQLOHiLriXfT/ADJReuZAN7Gh0uIjDJLGY9tRzSyhvMSNnNc8YylUSbS0D2klHV216dh0ybLpIt/yZpIszXaJFzKGqWa1Bu4L0kxpGtRm4aK5WcxkBGrVyTlGKepNSpGnrVkkm/w0J7mzMG5NnMdReSJZkgIfzN1TPJJ9m835U3rT5o1OxVjGVooVOWq0pbE05Ri4yi2rdGVnjWKaNihHlCq9kwV7vzC+PNq9ue8mwTgxinTLtm3gCPdSc1J6vW5pCoqkudX30b6lcQ+UPNmBCBqJ8zw27cpvqyjskokWNPLjNSvZDyQBIRGtFWso8t2aQqKU5cvRa/OxQRcTFS/m2zCrMKxRjbH8kbCljg80NG2Mg1FNGiOZWk5JrGpCUoqPNprZnWqsKa0mlfo+yFtkMWBHLklaimidLVZQkkc6tTrxpDbRlEkO8VavoPnUDLykVhTw/IkovWRn/aHtv3VOS92zd+zKtlOWjETfu91JIo4kPAIqS5iaZNgQSPuqWO3a5eJJMRELW9Gi4yftN+pEK6lNpN67efcqwxGXymeMEbqSO33bopSI3zV6aV44mHlgu4qoys+PNjVHzTjdVJKJNfD0oxU5N2e6fZiSB7aEA3HVqjhjkaTBf52qxevMky+VIpRmqR1k+2RhTsSNau/srySV5dThrVqUrwTaUbfO5UJAvgS6/aStNQmGQKURDirFvAqfvDhJM1YeLzCQgxK1c8mpaqPzNaVOnJKUpPW9rFWQxtySkgC0kM24eWieYGFSbisLlSPMIoZw8RRuPKjrSklKK57+Viqc/Zp+xbTW9xbKJbdriThchUwexB45zUVqYhcyocGMKWDcfeJo8tXuFUxjYWBZucHBoWES2vlqEDoTz6DtWcpTvLWyen/BDD1v3MkmnJX01u3e6t6C3Bd1VDkDtt6MKitTHbTOzHlNuAvU5qQQv5IARygx/CfxqRLJxcrIHCOgC8/StJyvTUXK4+b2/Lz7Wu/1IN00UrBo3cP1O7gDNThT9kd3YD5lAx6Uy8LpFlfnQjo3zc1FHEz5OBGGOAgzgYop05pqcbW8i4YmnhtHrHZK1nby8i28floVAG0YJI/qKZathQ7DzATn7vA4qtcxsI1KuQWxuC+3tViEhYgTIg2549cDuK5nBXc3Ld2RlGt+8VrK60vb7rdxi+RFfoQnlEkD5V2jNSODcRsQ5fk4TdwuO9U7T/SPMeWPIzuMjZ/DGKns1Dwy4fZkDO5Tnj611KMozU4NaaWM44ipGV6lrptq35Dhci6m8xMoUwHPGDj0pJpf3ysuNj5GVx1FMcGFoyB+7Lkgrjmnx25aKVl2hMn923TOeoxWcpzlKzZvzxmmqktHvp+I2RI5P9YNmxD85brTYZQBChATC4J3FkP1omt3WEvJiUAHIWTd06UjiSKIBj5W5uPbj0pKlzNNS07HEoxXNzTavr56bJDpgoBillUDcpzuPQHpTocPcs0Y3xbQCd22hQ4CpNGr5A5+919RUMl2VmMYjUHIB29MVpT5pK900ux11K0aUVeavfa9n8/IsebtmQoMbjg/MetOy5md5OJSuQfvYHtVWyiM8sqMSJIypP8Asjsc1O8rzpGxjJ3sF8xOike1cKc3Ud3Z9y51XVjGUm2trJJWv106eY+GWWMPvfB+b0yeKrZWdCGI2Fh8h+Y4qWNGjPzY+9n5l55pk9onmZ8tULZCj+vWuijzQqKd0/UynOPKoKVl2t8txJP9G2wqQiEnIVemelSTMiWyBgQSoB2qOKbFHEm1XABC4YnoPrQYIlUvC6uGBQVu60YyUr9/vOJudOpKTkuVWStukuo8Ls8wjGUXg89SKUMfswlzxvAA8vjPrUMN20NuVEeZAxySvGQKhS8e4fjkgcHb8gPfFTRbSlUsTUq04OPLJu9v+G+Zpt+8t3MSOXGfmToWH1qvHK1u8cZQ5U/eC7gearxO7ptBOwMR+dSySvHFGsKBPLbcQepGKcYRqN870Z3+0ikqlBtLRu/XurEl1IyW0rJLJGFZS3qcntQ84+0OylwhwqL6+9VrrVJoIxI0cjI7fN/DgAcU6F3LknaJlYfu0ywOe/NXThKm2orRnFiMVRqVFyycXu+9vJ7F3O53BxnK/N74Oajm3C0h8oK4DAmQKeCeKjS5FtE8zMuQ4Yjb1HoKdczuj7ghwcAhGZQMc9K5lJQqKKav2YOrTpwcru2mqV7eZcUGG0+zNtlk2ktuXqenFVbaNWEyQoH+YMJGz8uOcVVt5ZY5i7ggMTnMnrToS1kssiHfHtCBtx5z1xSbnGTX/DHdTxSqU0nLVbPqu33lm5KlyuYuBtGW+faaZNG3kgDEuSPm469u9RiPzIGklgA+bGWb8O9WkkS2fKuP3eFKJ0IHrXXTqOlLTr0OKVJ4yMvf069/uGW7m3ePyySV4OOmRyaRrwTPNuTYdzAj2JqKa+nPmotuA4UM59VLdqS5uVeaNIxwwKg9+KicnNxT0b29O5OIrRw0Fyzsktv1uWtjL5KxeX5pd17/ACjiluolSRZDz5h2g+g7YIqtczvYMmOY1Iy/fcRStC7xCRfkCAZHfcvPArDnnOo43+d7FU8XSVOKd3Lta/ncVYwz2+HIj2mQBvdeKeXnaN3CZlwWKn/loMDpUEU13Jawq2HnWFAU3cg9OeOpoiu0laTYf3iYGdp7npWkk4R1d2tF3Nvb0YzlUU3fS9ttrW+RYuSZZFhhCNjaoyw5J9B7Ub8Q+WSTnKEtnIOMH1/u1HbXW26tiU2SbmHKlRkjqPpUgYTM0xj8s72Ab8ayjXvG83sLmkpc1Od3Lfy03BZS8pHlgZcbW75OMU6NTHHBER/CAp9cMRkUW2Uu7hif3ZiJ3j5RkY6Uy5uBvtYlTIUFQ3bHU1s+SPLLm0e46FSKTjP4r21/P5lmXzWfoXzgvhvkJPfk0/KbmCZB2lAR2weapXF4VjS3ULG4UOyD5fbJpoBuEwEAfcUL84yTSlKVSL5ZJJ9vzNFjadOUoUZarf8AyNJokktJFWTDgMuGXk464qGKUyAhRHA5wCj+9U7CGVUnmjlCCTd8rfhyMGpPMEcbkpklm2s3387xjNaRqSlez0Vjz4YqUJRqV93dWS0bvo797DoY3juNrgEQoWz64PGKmRg7QiRykZcKPfJOBxVOS7uRtUjEmwlvl6AN1qRn8i6hlkTzwjrKSF5AGT0zVRqP2nMy6lS0eaCd7q/bzNLckbEeWmEY9fY9ap20T3DuRId7MeGj5Cg561TeS4b5iN43MoB/iz35px80TqqAOQCuW6jjvWUarVSTb06jxuIc1C0uW2nXbtdGnODG7Ssc7c49PerFtMEtJC/lyDd8o+7is5LokpviMeMhiWHOeOKaspuYSsg4dSc++eOlY1qkqqtbRP5GmF5adSMov3n53t52LiZllkIKpj5fvDt6VJPKzqwDBHDFRnuQMnNU3uNvlDI3wtkr/GQOtTvO0bMVQneCfnbgk5rWM3zR0VvM3xco1YuU5J8r6K1/IlKB4pleZJC4Gc/wY98VLcymSFYicebjA9j9KowysHKn53Bzy3ABAOKFu5/tKIEPC/xtyPWumnipOpyyXuowWLp04qM38WlrXXoXYwoa5dsjyyHGGPapmWOOOMHJCMwUfe5PJqnPftsMe1XQ/eA6kHtimyXgkE0eHw2WBOPlAHbvUQqSqOWtjVypRioJXjb7n0d+xJIPJkWdCH3jk7d2M9MDrSTMVTzpHXJwAVXr9az3uXK45ARAPM29MVJHcPJA0e9EG0sD6iuqM1HlcLX636+R59JU6tVRTSt/VyUy+VLGQfnYlS3p/wDqpt28Vn1k+7IsasGHII9qybzUGbyourICc/d6981LJffZrYfaBHsLgtJt2gH8q0dZRXMvuOTE4+jGElFK+3l8/Iu3N7Gs6PIAUihEY2dTzmrKTLLGJBJGMLzGvTFYVtfvJMNxEm1fvMpbgdsccVduLhFtGVXBKk4RflAArlalJxSejdzzaOJi05VJrV6Jei/C5c8wpiQny0kbkL2A6VKiCWbE0hyduJF6Ef8A1qpQqIjOTHgeUD94tkH0Joa6lEckIgUAYJPmDkE81MJqM3Fvb9f1KeLqUakoyldSadrX26eRfkaNbxY4wehDuy9cUtkPszXMjyNKRIpjjHzY47ioLUq8QDDZ2H8QP603TZQZbgyxvgsAjPnIUelaqqnF03v36lfV1VarwlaN27a3tYsS3dyn77CJE7g5f5T9BS20qXMqRI/ldMru5BpYVIt8lBLEH+RH9AOtUWu3+07nSO3AUkSQsePrxUytGLbidDqRpVIz5motLp073NSSJ7ZiQ6DLAYPU57imJHJMCiS4jzuC/exj2qpvW4XEzmW5YAxNyuT2ApsUlxbSsGA8wNtZdxxmpoxlyNqS+Zu8yw8bKm7p6bfO5oW100n7nKxMCU+7tGabdvGkfkruECFcdGLN36VUh2qWeeKMxhjtKKWOfxqtb3RtrbCxs8ZYq0mz16e9b+zp8rUX2+85I4ujUbjiZX3ezW3qYKRypFHJH/x8Fq0BFcXgZzJh2WqCXZG2OIyAMalea4itofkVJQK4oYZyilZJrqfQ4GMaEZc71W67q1yzGHZy3n/IlOlco4xwCar2N3LAhN0gSTdS3kbSTR72ZDtrKrTrUpJJ6akQq0VFSppqUt12QLdeTKwQukrNU0Ltco8oz5kbU0GO2XykfBFPsYy8ro3GFrSEUlzzWncy9mqlRz5rqVkvlqSvPJPJIYSI4nanQA27B1fyyWqHKQkhdx2VPaMC5Z8u4atIJVZWnpHdfI9GNKm5+zlK17jy7zy71KkMaXzDj94cArVO5ZUGEb5MVchut2EKfdFdLcJJRdreXc51haLfK5crV9fIiWQKiEgSxsarzSBHmUySJARSy7JpmXzcTpT/ACWuVlZgpTdXBFK75ZXRxYmgsPGFOjJNvV3DyshlEkWCake3niiwjkDFVGZFVo1B5FaOTHHEJU4aqpyThZO6udmEo01O8l5tdr7A6+cijzcurUjbbS92A5QCosi5STyZCMNViZ0kfdwNzUlVtJ66NaD552lCmk3F317NkP2cRXkEWGBdqma48qKaR342VV8gmfzJJHRgKi1CKRZt8Llwi1pRjGWk5b/mEvaeylKKUZXb07MsbFuhGyj7pp91J5UbIsbRhDVVEldyGwgQVYlvphBFJL91RWuIfsIrkSkuplGMvZSqyXLzWSCO0WHbJvml3ijzT5208GU1Hcl0szK+I5N1PmAu4TNEd6NWSgp0btX5vwJp4NNNU42tu330TElHk5Zh5cmKkjhK2ayRoAcUrThLXDykCSoLaZlLp5hzSpwUKaS77HoVIUfZRpyV9d+xJEhuQoLmPzKV2Mh8tpPnBpJJxtKJIgwKmigWXEkuTIDXPTlUg5KTtG5tClCElFtJaO3kUUjZvMVZDmN6tm5Bh24ARhUUkbJhdnyYpkTeTmDc6OqV01Jzq01ZW1POlTjSm7Wv59r3LkNyGv5FDv8AM1U7yeZbmNxjykSrjzo+9rfbvdqphHlWaLfvkjrOnBTm5WvpY7aN4QTWqu3f1J5l3Rh45CImFR29qPM3g5w1OeN7OOzWLJRxTk3p5sEoIiJqo03CKaa07nk4mEK7c6itGL37MsxRmG6ktiN6I1RSrxEIgRETRcpI808kbHlqWNB9j3sQkkUlUql5K0dX1PTcoQjGL6rTzQRl2mLHKcVFC3nRbzI8e5qYpDyld5xJU6E+ckRAQxPWeIoKomtV6Fx5asYu/uxGFESZWi2oiirEMqw2yhNxfdUcyl9ismIwKC+1I5XIOBSVGMbKWi/Up0qWHbnKS11FcmFSZJPLjcVH9j/cGRdrkrRuZ2+QSbA9Km68hBMjYBq4UlTs03fzMIzp4v4mlGytYSWN7iCOM4GwVIXliEalA87GmTJHNKp37wi1NJKUihRg0aRrTjBKTnL7jSnToUk3e3N1KURK3Qklcx/LV5rUxoGjPmO9RzC3mkSPnCmi4R1EcAQlGjrRzVZ2TsdFGfJTl7O1o9+7sSJMQjxz4EmaSaAP5QfEhApXn+zTEvL5ojppeRGjRn2OxrHVrmvbUzSnGPvSUl2f3le5t/LnTLlIwtWnt2IE3ljioRbt5pQyK7uKVxLHAXXeADWrcpPldmylGkrynG97DMPv5/dZqe2lLRE7N07VAFuZoSn7tM0iSGNZkBKZrC8lLkb3OCNWNBOMI6MnjiaBpERzIVqO5O8BuQr06GXyoFy+84qG82y7QflSJqKE2mlJW1tfyOirOFGk5xje6v8AMl8uNYleXfL83ALFSMHvSAZuxKc8kghf0qzbyAxh3fzBuYbwvOfpVZ83sKyBBIhQOxPv6D+HFQ24zdOS17/l+BzxqS9leEU21fz9ESSwogd1chwOSW+ckdjTIJ9pZGfYJH3AbulMc+RI0MQySOZeMmoYJpYbx4zGTIGBDFuwPfir9hGKftHuYU63IpSktVo/69SWWMs5jX55Spw5bgUsVu9vlDJh/XdwM06CCVx/rY3AbdIFboCfWkWF5GJOREGJ3j26VbUKcLRkn6GUY1MQufkfz2sRSIRtaQE7mK43dTU08USI5xJ5mCWP3Qab5ktxFHEsnC7slsMTk8VJeFFmWQkeYeid6Soxdk3Y0jPD3lCekrLfvfZFezBCKEHyDqG6+1OkgQfMSwjOARuPBqx5G+4iOcZU4+Xv+dRvE6E7zmDcC27rRGk4P3He/X9DoppRSi0mk07vuStbpEiouMNxhv4aiSD5mQ4ypIxu61YTzDEqMQJOWYK3UfzqCOWZ8p5YQqx/H65rSHJzK61LxsqUnCVFXs9Va/bqV2sUjd9ueuSNvTipHjhk8kHMoP8Aebbg4qWOQyXO/Zg7cSBmGFA9ahvVB2PuEUpYBdq7ePzNNRldKLSXmcuJpJUnUsk3bfdeZJHGjxbAhBC5DJnk++ahSxQMSwAMinn3qxZhLcRDIEgJBG481HdJJb3KrmSKPP3eME1wKElUbjKyNaeFpV4apSkrfeFnBHFZu0IHmyggIv8AEQarw7nRIwcAMx2+/rV1f3r7GTyH2FTs+YHPNVfLSWHzJARPnCY+UADoOPWtoUFUg3K/zNqlRYaXJB2el9ena3kSu2JVCvyo/wBWe/1pJZ5NsThMRow3kdeO1Ig8y2ctHgA8lW5GaUoG8yPLiPeB9ce9cqajpLcdWMq9NxhZLvaz+YLbLcXZdpP3e7LJ92mRW0cdo3JeJ1LEt1z/AIVOQBvLSqCM4O4McehpYUa4gZFilPy7DhuduPStqNJTtzMPY01S9nNXla+9r+RThichmSTBDDAX0pywqyI7AxuePk7jP9aleMsTHbo6EuAC3y4OO/WpXDW0RQnzCygF+/tjitG4q0G3v0HN04UVeKXn38vUpx3Mk0EiCMeWHZACvIAPWp4YY0WWZMyDYIzuXoQew+lLb2zwxMWCypkjaOoJ65q8ilYWYpjCqQE9RTnRjGVovqVhk5UkqivZf8FGfIFREEZHzDKu7DJXNRravMzEH7pUHDc8nvTriP8AcGOSPy0Gcyd6fbCVEkjVFy0gyS33sDAxW9pUtWeTTaliYxqRXK9rq3y9SF0ijtyznAViG354Hb86S3UyDasmAcY35y3HSr4s42SMPjcDlgfmDY9ar/vIZp4lxGQoxu7E9MfhWc4qoub7tLHotqhiFSglKEt7uyuVrm1NwA0YIAHzFPX6mnW0LmzdBJkoxAz7Cp3DTQRqZMKELb1bjjrmiJC9wUR+GiK7t3cHgit6NCMqfvPUdanh4Vr32vp3/wCGKkiH7LtizLIGEjIeowakst8a7d5eRucr82T6c0RQkBS8vllgGyPlIAPPWrHlDzFCRyAoP73P1rBUPZSlBO7ez/E8mtGpCrKpQVrpJrXrtsRzWuyZnOXywQ/LyKriwO8ySOu8NxlSuB6VY3u8OEY5Vm53bsketTxRG6tsMcvFg5GMHGOetRKlWUVJ6tfkdkaEMQoutFX6dropNasUZpIGIzkhfm5Bz605HxJsd3t5Hw5k/g9wPwrSeCULKsJCb5mTDfKSAe9VJrb95FvlVI0TYC7fxfr0qHTVXmXbY6FgpUoqaWj630v/AJES4t5kd3zGSGD7uCcnr34qG5nij8kgSkkLlE+bOPyqWaCWJTtiOWcIJApxwMk1bgiLo5fyy0CgZ8s5zjqKmdNuCu9f61OeOCpylPXp9/kUyk7bR0G0D6E//WqxJ/oyRmUBItrbiF7kelPm8yGyZok3Skf6sr85J7nvUZheWzihz5sibt+7K5AH9KuOHhotLfj8iaf+zUuflv5dxn7q3mmhdwEKqFZ2GCpxz+NSQ+WioRJEUAwW3epzxiiGwFwWWVMgrHsyp7cYpv2MJbR+XygwHRV5OMjitZUYRko07W6pk01XcG6iVr3VtyOewKTNLFLvldSqkr8mTyAe/A6U20aeL99vj2ZIMLZ5JHU49KH8xFLRowdmT919BjP5UFJncERxfN8w2Nz9eah0/YwlBK6eoKFKU1KMbNb+d+oRRols+3EAXLAN6Dt+VRWRuJJpZU3uityit8hXORjitCVBd6PcxgBJy4J2r1IGD+dMTZcSxW0cgtyRkfw7ucUsPL3enzN6+DVScI83up6eb6K5HC32q8EskZJ8oABfUNuNOQG386eQEhmP3OoYHtxUzW3n+ckfEiKwSX1GB0x71X3tNMYWjk+ViRIq8ZHQYq1TUpO0tF9xpiISpRcL6t/j2HxQx3MvmvxlwWPYHOcjNVFPn3LZJRAzkqW5OOPap0t7m53KcpGAwLBR2PHei1tTJun8/Y8bFVd1HIHJqFRSbV1r/X3nA0qtKNObWl3dkUzJHhyhAZgVCt6d6ks5GWyMIiVI3y3mFuhz1pyKJ3GCXypHPUHtSO09tbRgwefHuJ49cdua0dGNKCcnt9/3E0LYWaqJJpL5/Py7CokT3K73EjjcT/DzTmmmuZSmyMmMAYDHIIPrVj7OHiiPMcjr8x7gmmxWxg3xmdEz8x/efO1FKnGped9exvenXjGMk4xve9r3e9iuf3yuzY3vIpwW7YxTxB53+kxSBJJFEZH93t1qvhPKkKboyWAAPclvUVZmCxIEEvlDIULu4OKxlFqTilZbHJzUkptWt0b6vtbuCWYEyhicxZbfuGWyaS/RZIWCymBEY5xjPPrUw8xJoUJDhl253cqADx0qtMBbKwPKSsVYr6gcU+R81k+xVdN4KUbpJJtNtp69LrXQjs0aeMRtuO0j5jjtQ7vIfKkBRFQKp4XOT1NSRWsksZlkka2RMA+VlvMNQ7tk0cLJKm4/KDHu3e/JqZUpOreErWPPpwVKlBxs5ySTavqu92ZrLEZZbdbg4TaiF24z0zU0MklzKsBTeUBOZehx7VLJpRtJw8h8vc2AVbk5PpS2zkXPlE5xgbufvVpFyhVu3dW0/U+andNxrLl96zWlrXsr/wCYSrNAgKxqY5FC5OM81YNoQC5AQnGDxnpUczpPeQJIQgQ4JVtwwOlBhlllDJcD5AR87DHXg8CtFVSaUnY9engqXNKrCKfLa1/uuXhkwrEvmeZzIrdmUDOCahbdFeS4fEeQz+oyOgqNZgjoHlwQC4LfcJAp329trRuCk5x8zNywP4VNOEZSdmrrtt5P5HVVqRjOFNb9+voyzczxSSRLGQU2s2ePvDoTUaXcnn7iMRhQD14IpGc+YZD8/VQR1H5VH9plMytltzkggN3+lXKF37jV/Pc5alSVKShKTvLay087+Rbjvk8tCckSsdq7ecgdeKWR43J3kpnBAXPb1qrbfvpiGf51YgO/YinSsYt0XmOmMFpmYNnHoKypxnSnaUrplV8VanFVFppray9LEsrfaYVxgfMOe4xUckYkh80SBIwxK7m56UkW+4Eaxj92WGW9femt5syZTy5TEx3J6Y6+1ayfI1drlvpczjSo4ifIla63vZXLUZO2J0kG0qATzgk/SlurQLD9zbGoxlOuAafJcC3to8JkbQQF6jPrnFQXF1PLbtA+2MdBIvXHpxW/J7RxbZ21pUklQSXO1ZX/AFfmc49nOl8/U72qxG7zTDzSRtNSFJra5MimMIGqJklkicoQY0NQp+7F9T6ujhJ0bqM1JN3s+3UkuLaK8SSVSS5NSGdLeG2fJEpFMQTyBmhEdvAzVXe2lvI98Iw61s0qqlGUlfpYynKKrXhTW3Qv26TTNLcLFIZGaq0iGW6eQ3LxE1Kks03kkllcvT0zDfIGlR3kWiFFUlyt3sYYmcJThytpPZPo0xixRPMwQ+Y7LVj7GLeJmMjRyRVHKri7wZBU4lW5+TzIvIdqzqTi48t7LQ7YeykpSldTVkkxbO1fy5DKmd1RpbS7JZmLRyUpA2ZJj+Z6QxmSEQgkyRNVOHs1GTXu9WbRXtJcs2rpPQgfc8KIrk3BSnQwXCROTJsfFSRQS2tuWCA7aW4icSWyRv5oWo9zmSS93U8yMHRu3G7TsvmMkWSO3w6BJYTT5VEwthO5BWkkuXmUMzqQWojSTYitsKFaJOMYKz16WGrrE80E3ewsckabzI5CA1PbtHIVkhfzEC1BcqLkGPguxpLUmGaUKTHFCaygvcberNKFaVHFSpuK5JJttdyTajXjStkpIlSl3hgkQyGIo1RsJ4Zg2/ASWluc3SFUcZYVVFyb0ird2dmIqRg5ShHRL7yO2YpFInmGR4jRcxvFbQuZTJIJqrabb3Bs5AZB5hFXEtxbSQk7id1aVKU4TvFptf0zycJXVdclaLjvuMQRDEcwkwWq/Moki2okZRKqXJdd0hJLtUcLFIwZ4wgaicXNKUX8j3eaeGpSi3fZojtJi08aLtHNTYcdi++iGMzSSJGVcRU2RJL1o1jLJseiLjKXvtJrscrrJ0+aSvf8Ry2wRURjkipiB9nlMj5QCqYSbcJmMgkaOp7mMYkMZkk3mipapK2i9R4eq5KV4a9Lkk0ZcZGDsWoInXcowxkkFPdmt5kMz+WPKq3JBiddsaSbxWFOpGOjv8hyw/tKqktZJXt5FM3DTFJBHiQtSuqWgAiOQ9McMjz75PkxTpIZXRigKODW/LBrlht39SFiIzjKNNNSW9yyiid7eTzCUFQzKYtoTelRW0ZSS2jI/ekUTZtJrggjy5DWborR212RE5xxEHHl3/PqSn/VSmM7JI6dYsnlsGlEBamG3Kssil+Hqe4sRPEm58wBq55SXtUpNX8jShZtc+jWn6DoSkaeWU3iMVBKj3UbkE5FXpJcAsU521Xji2pG8ZP7tq9GCV+dnZCh7KDjF3Sf4PULYwhA80hmMgqN7YwzW8KSBN61P5cLugI3uUqNNOlacu04d4WrklVftbJK3mYVJU6kffjptcSaERuwWQ7KlhhDRDLiLbUc0f2zk5igNMubUeW6SApHij2jmno7x7kqksPenCN1Kz0I+LbBcS5FWLh5JZod+cKtQxaa8dzFi4MsYapby0eDaDISGWqqtSs7ihGdlD2eq/BMAI2KoUwUapH33IcjDq1UGtJ5UW5E/lkNV97S5hYmRP3hWq5IRhZLV9TKnOrGpPni+Vrb0ILgrCqmF3d99ONvLvhaUFGC1JbWkomaJJCA1OurN5I42lcuBWkIO1opX7nNiY1IQU9brVfgyEOkH7wH94aufOViyMEVUtE+12ly5ch2arM9u8C7CcqVrFvklLVNre56+FqVPclKOsk2127EVyVJKA5dKihwsYQOwBpkySSXMyN5Y30+a2MUqIsY2hacOVxs2l2bMVT5pO0dXe68hsMRj3KzAkim3ClwYSQEpsFhcyR71eNAxqVUeVG3GPy0NTCM0k4vTqYVFKUvZ8trq6IQ3nZzLKIvR+5q7DNbO4Xywj7gCfu4HpVeF3jVo0gOAxAfzD1FRRxuluZJAAduBnp19fWipCMqnLJ/MujOpg+WpKHNffS6Xp5ElxJjzCqAbQSQq9alQOjmSTOwgZkj7k9Aarpbm3t3d+JVOwx9mB71YFtmAq0o8tGLY3dPTIq8QqcoRg3sdrSrJzkl7y6dPK3QpwEphpZSI3yHVuhx+FWo4TZw8Hy3kXgpjrml2skKtw438fxZpIUl8sYxjkiMdq5p8nMklqcEKtTDSjya2XyHtII/kj++pGG2hvryKmtfLuXYF5ZcLk9cfyqOFPNtyrZiOSDjpmqbARO0LjYAQR8xzgfSui0HF8rfN5FVH7T95KMU11avqSQ3BFy2d4iZjgMpycdsmrNzdi5k3Lbn5QMdVHAprRBvs64VAi9Q3r9aW3jZpWIOUDHBGPxrRKNNpJmCnONLkTUne7aVkvIkS+dLg8GRCvIT19M1GkJMrTb5I8AsScMAPwNP3xwo0edj9RijzTbQxFGCDoW3Dp6HiuSUZe05qauVh488faTvZdEtSCd3kLApjcoBLL8jfnS3KJ5sYJyQuQOMAfSpWMTxuDgbgD8jc59qqvvjllTeDIqhfMduxrapVdRrS1rXLr16ag5T29P06hExmRUVwWEocHd2FSvEbmbc5wThnDfKSD6VEsAmmVCZACx2oPlDYHepS5eYxpHvCqBkttKkdgTTnFOb9mtLX8+hNGrKUOdWik1aw+WQJtC5KMp3Z+UjHrS2xE4eWb5IgMpheFYd8VWRAJpY3Mgd8AB+xI9elSXFlhY3xu2jaV3cnFJSVPda9BpRqSjOcW3fW333I7maQAJI5IYdvf2Aq6GEdsT/AK2NuOWPSq5PWQjIYkY2jgUvlbhsHKLn/ZGR2HepqzpTjHm3Z0NujKTjJvd2e3oxk0aXzx4zGCCqjj5v5060d4YNsTb3KkMGXvmktlfZF5qdJAAozkcURwmNCC4+dfvHrj8adoU+VQbuzOlUlUmqko+8unf/AIAXLGzlATAO45P3QWI9qlgRr5NxABVRwehpotTDsX33H16d6V0Lr5RyiZKkjqaipGEnzvRpnJCnVVZzns+mj/MlSREiGUkQMGVifmBIHtUUrjaGyYnCjOF6g9KWWA4IkOMNtQq23gjjpxQ5dBEST5gVA3zenrSpNN+0b67dDur80k56bJWVv06ohu4F2EeZIwxneuVyO+aS0MUj7neQhG2x4XzCCD1NTXB3OjA72IGdrDAzRKRCqtHk7skuPXPArtlWc7xf9eZ5dRSlJWV7beT7+pI8aJBtWTqoB3LtwxPWo2BiaNCwkOAfMbGAR70Ml2YZXfagkAHlt2ODUZjihSILInzMAQvbjsOO9cKnyys36HqKnCWz7N6Xt5Igs3+yXMxkIk3QeWsZxkMTUjWiJKxbOxsAH+6TnpTzahLncpDycAEKMnP40lyJCloV3QukocF2GGAznOPbpVP2kpqz3/D/AIc83EReH5ly81npbu9bvyKq+bJvMp+TaFGxRkDtgfw1euQY0E6BROoGXTH7wnsee9V7aTzHcjzzblejxlSf/wBVWktzLFJFmPBYOpDds12yqx15vsr53Jw0ZpXSd3q9rNdnf8CN4gfMkdDGEUtj0Ye/TrTomUStuHmSkYG1RxmnC2kWSYM8bk5z+84I+lOmljEDny3zFgjLDnGMY4rmnUnKLnLZ2OxWXKqa0V1vf1C2aR/NhWWUAFhkdz35qN2MUDSH5XH3nixwCaaN1tMJXGd2fl3BdvPepo5YWgdfMUsGAJ3fIcdecfNg1hJ8svde56dWcfZQpPST+5BNvgtPNM7SSEkCROmc+9K77nSVwTIrBiVxg0lwDNbQKMyRhQwVc4znrUbjfLGc4cB3IT5c+1TNrlULXf6diHUjRpy9olfpZXD53aR2jDlAuTypYEcd6ZPKYWhVcxxr5qsPvbsrgDmkuUeaZSojO9cMdvA5p0KOXUEwoQwX588t/wDXqXJyhzN6roeRGtOoowUOv57jjMYbNHGYIxGCDxk0TSO1hIHlaONWEisMMSRxjFFzbyTtHDIHj2plAcZPPelmuHaUIQMhSPLGGByeM4qryqLRG9Wm4QcoS6tf8CxU+xyv5bKD8yqRKq85/OkVAkaDYwG7LEddo6nr3p867NRjxKY3KDG/CoCD0NTKTszNGpBBLgf8ssD04rvqwqci536HBhJPnc0mpRbTur6dySadEYNvaLcWEYGOQDVfaZykpkxtUgSBhknPCD+7Ukds8l3E5fmNiGAYYAB7A+oqK3BjM0gLCPJ4MnbPpWMYqlFX1Kp1pzrqM9E720vt19exbeFHmwJJEcriTYwwoJ57VVgYoyg7pCgABXLAgHqKfN/p7t5cqx/MNoZtuCPUcVG6NFJuichMhdr9TjqRWCnKotV1NHXlUjLnfKo2d+r11RHboUilG8ddrZYqSN3Pb5c1GrWbRwwCN0BDEOuW5J6VZi8yfdIHNvIjEMr9COxp9zFKI47dJAMKPmbru78+9bx5FUUba9P8zilLnlzU/herurLtYQxwQqjRjD4BY7ThiRgVYgDwWdxHJhIyh2kMMqxHFRoTIkm2MPsVSydjnr61ViFzawsyxmNDw3y7gSB8vvWlefLHlmr6nqRmlGVOnHddl+ZPBO9xfxsZ8B3AMZUKCB15qBLd4J1VwZCWLfd/hHpU9zGbdYI5XKAZcumc5pmySCY4K+WMHe/vyTk1m5SjP93H3bHPGlGny+1k7eXR9rDpLeMYCIQkbgg7g2TnjimyJ5UKiTzJQ7KuwYypHU1bjgJXaP3cBHIbrx69OtQQwD/WoGnZABj7wBBpSm6kbSW2pyV404xfLrrb59x2DLbGdc5Zim7jhcU6Fx+8gk8sHaQ5boM4xionADtGXwGbd8mMZFRs8t3MZJEDkMTjnBH41rT/AHsb2t2OuUZOgoWvsvS3QJkSHzkDsmBkH6fjUEjt9tQzIAXUFC/93FWLtTDJG7geWkZlG7DE4qOT99cRO8SPGzAs3YE1yRcadS8k726fmcNSn7KD5pbP3Va29tO2g58eaYw44Tlmy2ABVW4jEMSHJnfhV2twPwprxmA3BaLJWUjc3y5yeKtpDu+aWRY3RQyqZNrACrlWjzOM0reRnKNLEzUZR5ZRSvpdNLrfYhktk8qCaIb8KMjcOce1PaMLIguZ9gbGNirx35NR/bHuX3jBjVgAWbaCPUECo1Qm585/nDscjb5gAPSnNtxUUtNbefkc08RSg5Rpx0dvl5kkunGS2G9zISW/dqo5P41DbJJDfp5pi+ZcOFU/KTxg9RVuV5QV2KC7KVAPbHTFZz/a0kPzkEsCBu7/AJVnhfZK6cWm+769jixU6dKtGd3dWeiuvRs1ZJY3jiUJIB0Uqu0cVFDBP9vgaImWNZAXVVGMY60iNIIvnlAIJ+T7vJHWlhIWLCyCSRgAuJeTjr2xW9SNOm5N9LX7dNT1KdWFaq6tltpe33W2RJu3yzMBkKxPlDGT9KlvIobyBWh2eavMin5sY9qryMbOaMRpF5gJXaZOckd+Kj8qRrYxCVPMZSfk+bbg9Bijmp1LSb21XmczqOtJQlDmTVnp1T2+RLE+FUwbhtIG/wAv5B+AqS3Q7PMWU4yWcvnt6A+tQ+Q8sIMPyhWxIfuliPapBvit1hkkA+fIz1NcvIppyejb17m9Oj7O10reStbpoMeH7bcPIZ2w5HIU4yO3Jo1R1VWz0U4JERxnPvUeClokLnMj7uf7rdifwpZmknszD9ofyDj5PvEY9K9GlKdRezT0tozzMVB4lck7abtbvzvdWRm6j++YpG6gI9H2tyoihAjDVDGqCGWQkbw1JbF7ycozF0Arnpy5YJtXav8AM+0aruUZRSi5dzZEvkwp5sfLGooL8pbMI8uFaqGx7uV4UkyY2pyXdzBBKskQDqtVClUjaclpcVDE1eSdPlWl9V9xYtJnlgCunLNTinkOTLuBZqi8vaA4kP2jbUj3L2ZQSZJkFVWfNK7W7X3EQSlTcZQvbZizpI3V0KM1Rozz3CKSsce2o0lmuJPLV9kcTVPCETUVV3D5Wt5U9+Ve61oRPCzrUYVNknZ+fUf54+wSyNHks1SGRks/MCeXmoLo/u/JhQ7wKYAJrUSzoLvy6VR+4otWV7jl7WDaavLp6D7OaTyDLMZQd1Kt0YfnGcg03N0m0GMCTfTEdz80u2J0rKUYyd3tY5MQqk3DkT5rX17rcnuZ289PMRX8xqspGX8uIltm+qdshuX3yFsbqkW5naSNY5IwFNYRqOEXC2rO6i5qH75u72t0LMl488Rj8seZUcIEdy8zPlMVW1Bg88LwPuTdT0t3eRA1x9nRTU80lJJqzZlGvX95PVLZlx5ZXcP5myPdTbyQRNLAicFarpKdwlj2fZ1aqbh0ubicOHDR10YeMpySb01M8RXqU6ack79W+xqQ/aoraQzyMExVe5U3IiUAl1kqGS5ad3dpPLgZamAYzRhpw0SvVU/aqblPW3Xy2JiqmKu2nGKS1fUkjaeeFwkfzhqnSeNrgggyIy1FLdXDOxziKOoLJvsttHHIT85q5VVy8yVj1ozapxouLemjZZtpgYisQWDK0Q6mEljhiDRIKz5AYLZ8kxmrT75JGiGHctTjSjKEpWbfmYylVwz5YRWlrX7FlZi6yxMSCFpQzwguCJJAKpSNLCkO843Gpba4MUhLDzUaOuJqpa9hyxjrS5HGz0+8dJdvbXahysqMasLcOs8aJIcRiqgnNyxizJGae0QkuMIS77au7p3516GtWrOmlypJ913GzXRVzCMojNU+4vGUMX7t0qCS8kExQTH71NSdklEMgCJurOClUfNFNJ9GYucofBH327vy7FjEsUrFACY6hkXeklxHIIgGpJo5YQsYJ8oNTLhHTzmR94Y13TT3g7vY5fb++vaRaf5MtJMm9kVBI6GrNrKr5UxiR4zVFGOn2cjMAJHWmuDbbyd8hJryIQcJNta9PNnYlWppOo00n07M0ZohvEak4p0HmwqVTAj8yqG5rOAqqTBFapU8xGDq4jiEld0eeknFLTf5nThZe1XMotN736W0LAfy7hixKItJHc/ZvkyInY1TtL5rqGOUSoAKkjkmmTLnY5aik3PWSV79TOvUVaEYQT0dvxHTTu26CPy/Lap0n+2ZJkw4FV5G8m4kUSdXqOYSiAYuRgitZuDa5V8zkn7eDdotO9tOyLcW6Ty281fLqR90bhXkVHqlCySWKjfyKke5E145kfMTrXLXlecYJnpUIckFOzckTQ3krOPJiLyYqFFljtxtTfOtVW41BVjHlpHVhJTcLFAruDmmnNRbtZo48S583IpWe/5WJo5poZITMY43WSnPIjwnztuxBWfNNLDbkzxgzl6ktne4idyOUlqOapWhdKz6kudd3pzWn/DE9u01zG/mERoRT3uLnc6jJmFR2Ty+U7tkmM0FXku1iWfkipoxbbTSS8zspudGjJJO66ssGQjym4dyaqXFzJbwBkjjJBpEmu0adpSDGwqFBvhDsCj7a6o03GDuk+1zzJ1puneKav38tC9bSSuQ03IIqSHfGJgBsD1RRWg3iVyRmkuow6SSiXYXWsVUUGoRW50ypVKVKCWrte7LiXv2aaRsZjAUj0yfWoVvmnkFvs3knHyMOPrTi5kLLJtJYDAT26YNVrW7it5mMZIOCCT16Vs0oQcrXaRlVr3jCNSTSa6dbCpLO9zcmXbhVCnDbulWLa5cyOZGKEFSyq27aPy71Xkne5Uhf3DqR8jyfe49RUXzoZWjzlFQN/ECaiDjXj7RLRLY51OdNtRb1dlfbbdlq6mCwvukfYeo29PoKRbn9yr5cwMo2HuD71FcPctaguRgsSy7u1SxborSQymMRgABn7/QCpVOmo8/U1qKpCpGmotq26t6tal+FFMpYmMk7WH8I5FVLg7NgcZMjEFj0H0x2puVkVNyApxj+GoWZbZvMx0IYZYMPTHFRGM4ycopr0NFWajdwcovTezT7tFyCVxJFHI8ZcE8DOMflT3xtK8bNxdV789qqy6jlCAVhAf5iJNvyj6UjzEj/WCd2UDP3jWrlPtqZPF879lRS87q39epYhZ3R2UZGBjHy85p6SrHC75yFOdrN1Jqq/mQzED502gn95tPH4U14kL4ZjHwcZ7mpdSUJppWQqVSrCKnCN90/wCuw5ZZ3udrJGgHPyyDH8qkktxmFjv+dssN3b3qtMTwCd6KRlJPlwR6cVKlw5j8yOQoCuQu7vn2FW6r5uaMbJpmNJVaylCpFXvpfouxO7FbueOT93sAVSvUg1Ud3hmdGfEWCcr0J/Wp7ma5eZJBADJtydzBRj8s1WYHzgvTbjGJNo/WnRukrKzN8ZOpB8kIqystC1Z2++Iq0eZGUvvZeh7daklaSJdshT5cjO7k4Haq8Tz27MCX2A/89Dk5pt3NLdsrNOkXJ3Lu4A/KpfPVupvQ7qPNK3Ktfy87dUKf9YQIxHwBH5vv61IGuDMFkCvH13jdwRSzI6Hf5qNISAu3DDA9c4qKOVrbcruAOducdT64rWnBez5k035nPOVR1LpXaeml0/Nli5uRHNE5PKgnvjNCNE8iSiQOcfwYx/wEVXlacqoSTy3GMN5nXP0p7S3D20EqZBRgjZ7qByaj2bbipLUmnXqQqyUoaLr19PkTPPicuBnpnK/OMUSXMZhCtkvwpPqCe1VrS4ZjIMcqSQNvJxSJJvQsqSRkMTjbtHvwa6K8YxtFLRL8TGdSo03Si/Pv6ryEtonj/wBZxHkkAY5Bq2/yWxMOSScsHxnFV3I2FWB5PHy9Kj+3y7ZFRAfmKgfdHBxya8+ElUuktjmpe2ppU4pycur3JI7ky5MTgkAntgY/KpxeC/PlxuoGRxxkVBFPFbRCOPbvdTGA+ePXmofLkhnMYjXz2IYgdAmOua9CHLUi7LVbDarUKkXdONtV5liZnBaMGSM8sPm6fX61JcuEhVDGTJIPLMj/ACngdKoXMkt3ZvGYyRtyCeoI71oCT7dwshjkMQ8s/wB1wB1rlqUuWCk1Z9TWjUrqq3F2jJWStaxE6GXa0AQeWwJCY5z6U6YypbpHHtilxtTd98DHU1GizRI2QYyMk9F79eKihG6aZxIXJJIb0X61yTlVWsWrr7/mbUoySlKzu3Z9vOxdQOxiRyiF2IkI/vevNRwo4mIX95s+UBWOMAU1rh2fcxAMYKH6465piJe26eecySZAjjZuOvfiumSm1zJK7S3CUfZ05e63+ZcmlVIhtjP2iMlSy9D7E1H9odwZmOFDGLyTlvmHekHJeWd3jkdfkjXPykHnNM8x3+VI8yMxk37e/c81rBqVNto5acsRTaXLZq9l38gW+80yYZZIyWK7VLEnHf8ApUcMCPFdnZkBSRt+XqRnANGR9pZs+ZwAny7SAOOAKgmup4JvLLvNEAd2M5OTwO/92tIXUW4x1LlVnzwqzWi38n/kjQvAI/JBwCSUTquABkHg04YKuF3BNx3P7EVXaUIY5LohGiVWBX5uACcHI706wu1unhYJjZk7H79xzXI1OyurvuenKr7eo43bSV9F+vkPbU7dFMLHKAlY8ZY5HAzj3qCaGaJrqJCXLMN43HnGBwanuYkY+dHGfuKxHmDqSSaoKws4ZZ3YyXCy4CsxYDJyMVoqTkueK31+ZzYmTpU0opy122e/Rl+7n814ZFKgdc7uij1P1pXQq6eV5cvyofKfpkHgjFUQwe7EalYnyGfbjBBPYVZuZxgsQS6BgknPUZx0pOVpRhaw6UHK7srLp5hMguJpBOEfClmx0VvxoniNsjxySFoGJL5YbiBgVBPLPb3nlwvEN5ZmjfoQACST70Fpbm5IuR8iyFOMtljgjArfmqpqLSa8zGhL2ktVZ6/PzLsVwXeNzgBQCDtOCc9DTo3S4uTNCGgQKVbGeT1HFVLt/KeRlgkKM7KNjGHGckj8KS2kMaSfP5blgAV+Yrx0J4rGVCV/aPR9OzLpz5J8soNuP9Xv2Yt+kn2lGVJpDuD7jj7vXuKd9o+2TIWT92rcBvlyx61KwvUuVXzFkgPzEhhvwKiGYVeMohcFmAdTwc9ahVp0+W0U/Q5JYdwqe2neUZPbTTt8kRzRvM7QeaJJAv8AD2A/gOfvYprzCZ2jD/Z3CjHmsF+YU6KKWTJSQxszMuV/iJxyKbZtKjTJNIN+0qfNk3c9A/T5TXa5R5VNrX8TrlGNW0OW0Xe+lk/K5MJz9mHlJ9/BXHU465xUbTmaFRLcGOV2wYucRkDoaai+XbTvCQ5VCUHcE+9PubQwnaSjyYG6Q5384PX2rklGU43lt079zjdGeGkqqk9Xb5Fm4vjEyoQJNgOR94gj1qlbaqbmRopPM89WBG5fkKkVHIzzfaJhIXiZTuH3SB0yKIVECJNKe5XKfNlccfrV04vkcJPz/wCAcE5YqvUjTTXK3d9n6PuW/t+Y2BjjckFivPJ75yasODHIHLhIwwSOJejVTMUZSREGNwAA7nHXjFHNzbSLgoUlVIQuWJIPvjrUeyqtx5La73PWoOWHpSXLd39f+G9SdSbiVS8SByQMKwwoHTApV3AyWzeXsJDb0bbwR161Bbyv++85xvWYxjZ83AXikk824tkWcAc5JGF4A6Yp03JSd46fqTGvUUpKpFuL2turlxmK2wUSRy9UD84UYqnJci2kJOMBS+/aORnoMmo7Yx+SqCCRAgIHsR9abAJX37eZEYll4YY7mtqftNVJL9TjqSn7N8i5mnppdCXGqiNljkgErsP9ajDkGp765leOELHvzIvTHAIqoXdJcBBs2llz3+oFMP2jy1lM5QZ+VWbjkcYyK55UJpqaS6bnj0sTXjOXPdq2yS+63ZlreknmwRyFCjAd8dPaq93KyTpGgJkweI225HuaYjy/aoIVjQnYd0/cZ7cVFLB58xQByXUj5tykAdwadeU5VFsrdil7J05S+09UuqXa3YJ7x4TEZNvmBwB8wbv2J5q6l/cIjrIgD7iD8o/SsiKFrxIZGBBiQoCvy5x3OabLHcyXrSOdm1Am5G3ZzzmtOWFWyn7qPBdavhqcqk4N9tV16262NiG6Mb+bJEAhwufM6mqlzcvczLC2Fj3A4VtwAB7VTxJIkIGxgFCgy5+XHer8IZ1BIw6KwL/dAAHp705QUPdS5r/d5HoYWtLE0oxa5Ypqztq+rVraa+YXK3DwoYw4ffhH3DP61bgmkP2dbsBJI5MM3sPbgVSaa4mRd8cU0a5OwL864Gakhu/tshIjl37Pvvu6kdCDWHLOnyqcV203Nqzq0qsqlGbXMtNrdnfzHi+u7mFopLe3AbcQ27kLnrirFw7ybBGSEdQF+XbnA5PFUre8eO2eCNx8p5J7YHT6VXdGnkOEbCA/P2P0qoxlzrlivv3t0KnOtCMXK8m1a17b9dFsa0V2PJELRAcA4DDJPbrVea4MRjkCLJEjFXibPX8Oao2l0ioq+bskCk7ip7ehqWGW4u1GyXMag/xFTn16cV0ONVzcoWSS2M8VjEoRirJrRd3bo11RWY7LQRxSRhBVhFNnbebgo6NVGG6FkLiP93l3q88sk0CFnAkRa5IVZe0ilqfZ4etUqKTcdlZeRVmBmi83eEkV6nuLhoYY3fzDO1M+ee2JlwmTT22wvHEskkssK12TnOKcbXuzlqQq0ZunCTipLdlgROkgJljjlWk+2ZLK6b7jNUUuHvLjcX8r5quvLFcQlyB5qyU637tJ2XS9icNjK05+ypxasnv19CqjzI4QIoDGp5of9ZIcEItI8Q+2xzyylAjVaMSWzztCknLVaxavyWdn1XQ6EqtOnKna6TuRuAYYWBMYkSpYGjs4CZN0r4pqlrZGIjAJWmaddmC3UyIH5rB3rRd9bG8KzdaEZPdfc9Cw4juRCqb02CoLaylDyTdXpt+yXKRp9n5jeo4/KmZ70CSAioUpU42kvd/UhuU8R7WCSa0bZdnvFhvUiwoZ1pPKWNphwDtqj9n+eJJSNhWp72QJMjMI5zisqnNTfPTSb63MatRRpybneXX5snsUjtSg8zz4pDTvPivJBMnl9armUyNKG8qOAPVjet+5kSOOB99ZKsuffW+51zr0Y04whqrK/rcSO3AuXeO3KOwpl7GlxayyOD5e2o5QYMTB87KuTQ7JWSLy3hc1vKfs6i0Wu1ipSjiKV52UV363sUbCOSC2V2QPPtqyrlEtgEPmvTmkW2UvLFHbx5pqFWvIg0QLutFWtUVpvbqTGPLTjCm3p0fbcQW082/fA0bu1St5NvbNwIwoqlPOJpGuATFvapU3ywxq0Q3ua61U5opu1nqki72k3Nva2vmSREtahpALgCk+YFrhUGwNTnUWrZ8tNjmq9mYkmkkklhEamppuShJz2/QzbqwcOd+7qm/usPJeaK3V0LhYqkEAkZ4jEECimGSL7MZV4iYVaSWR5Zd5UF6wlVanGEOhMZ01JqN3fqN89HukUxgStUMw8tmQFy4Wm2s0PlQSyk5IqQRYeCSQxkrDUTjP2nuvRafPc9DER5acJySTe4ktmGMe+JQC9TyhJ4pI8HzC1MtrlYzJFOMR7qn82H7HI5gjKRmoXtoSjzLVGMK0avNONlJPW3lsV1iiNtE8R8/Apl3KnmoJI/LLmiMJJjMjnfRDvmm3sA7k10RlUlLmSVl27nmP2spSjyp6t3fbcdcTqsRiZCCzU5JTCyzFwBtqCaZNRmTyhmBBUkEpa22HCSNUQdSpJKcbWPQwk4ypuNWTS8+paSRZZlitwNhNSSW0cXkmCQyI7VQZT5M0fSXyqs+ZI8cUajynFVUbT5G7/qdGEjGLk4Sdk1v2uTeVHA7SDqDTbgoSrfcdjUPmJYXMcoJjjalYLPd7opMjFYwbupNX7E1KkJzkoScXfRP8R9w0Xkhzt8x2pkm+a3aPy8xVHHCcxyIQQWqVJDbRiNXjkfFXUm1+7jq9zivVlV5ubS1reY2GRIbUqkYIxS3V0C6pvCSo9V/tDXL7pCTAKvSRxpEJTFGOKmtKT5br3kdOHxVZ0209b6egu6EXCgEbwaouIoZdzosQZqnMCPJIVO1CtRXMWYfPPmPtNdEHtrrLU8+tGprVqJXe1vVNFpoTNADHu4kpkoiYPkeWWamRYhVWfMjsKc126vGuVRJWquaVPaK+R6E5Riueadl28yZZVttLKxlAajlm8s7G3B8U60uAkzySQB4maq8TC8mlYExuDXNTV05Tdv1NKlSjiKMYJO/VFiF3uRDGqbMGkuSruAIgIEqOGd7N8fIHzUXCCVZcb1NRKpKnFxkvQ8he0pQfM3bVa9CZ1VF3kB0FOuP3eAu2M7qjllExWQRoAFoaEzxeYT5EeK1pNvpZlPEVK1JUqb5nb7kiSQP5ZfPkDJ2x/e3AHqKZFEhRy7ugIACIvIOfepLsJbO8MGdjYACevUge1QRNK8zooyVcbSe4I/Gt4U5KMndX/Qh0qkYU4KN23Z/PqSQiML9nVzHySDJ1bvSN5CvMGbho0Lfu+hB9c095UhDCUReZgjO7cRxzTLeIRRM/HyZxIvQ4qIp+zcou1zqlRtJxbT5e/RenkJOZPssjRmIOMYUMc8Glt4Ue4QqMnaDgtwG9MGmQDzVuZGRe+H3Bju/ChJDbJ50KRu6fd85uCfUDq1ccknLlS1FSxHPH3Vr+F/8Ag9g2YIDEocjgqPX0NR3FpHNMyRA4zuzxgY9MVbhj+0LDM2XJYl2b5dp9FzUSK6u/7sgkAKp7j610U60qLvL7vM1xmFqTitWuvltsyoJI7ZzgD58bsqeD9cGraSizjBwQGJ52nv8ASm+eD59u/G1sthuM9uadCXtg7KfvN19B61pGUqu+hjhFQo0eaUru1trNMmjuAZUkMTjdkB/LPBpqMVLwS/OATyuecnP+eah2i5mlEn7zB/T86I96oREMR9kRuT/9aueryxvJf8E54VKnuximo76/mSKwt8ABjEGP7xuhP5k1YQ216+9QC6qBy3AJqtc3xMJiCRxxhskd81FG5RA/JG4HIzsom60oc0dLf1c9GNeUKq05m12si1ZlriVoW6xtnnoD9aJYkSZnlRMxgsDxg06QtM6/uiMDO9GPXtRc/LMm52I2FWD9Cce9TS50lK9rnsuEXRvpdPZK7Kckc6OEfzHOFJdmPAP+FWZgrhvLCTmNQoJy2R7jjmmLeyRyjzFOeBH5snBNSXaXDsDGkibQAxRhyf0roUm6b5Y3Z4Sq3teVpJ9NvQSGaVoAHiZ9zEOWU4UD070sKRuGiwMudhk56fWomuBb2YYklyMMjNuyT1pLfy32By6P0wnTisYvkTSVn6nTJVKk4qMrfKyJZrfcIoxJhVyCdu7p0qN7pciFnilCkbSny4NS8PDIxT7ikkBe4PbmoftQOxQFzu+QFeRgd6HNxaqJu/keVipVYyVOenZ9PN3LEbJGhnRXz329uOepqjBcJNK0YKAhyW3dSM9qnaRQqIpy5wDvXj8CaUW4V9/kbEddqgfLuz19a1lWlFXtc9CNOE5KopuyVnbrtZeQJcI00yIH8znCr149jSeQYoT5h812YsxC7gG9uTUflx2qh0cmUMUPyrkZ788timI7SN5UEzWwAJciNV3E+545rnpUnKMuRNPrfqZe3lTqJu1+l9bLv6luaBcRSR5DhgRGV7mokx9qAGGAQll9Wzz6UtzsixMzlAmMncOeOuRVdpRmEwEM7kyfN1Ckd66aCbpb+89zlxnNGpzRV3p93VW7llFTbsZIUjY5Oz5QufX5qrzQFbYqpj2BjgLnPA9c1Ilp8nmy/IGICquFOfcEVNO8rtG8USxS7ipJxkg/SqnzKMYJ3T/M6HCLpuLunbfXfsMSVFh2xz7CqnhOxHXk0+GFAyF3ymQw+bcTVeAt5bSf6yeRgD8u7Ye4watxCUu6s5VCoJXb3x25rDlcZNR+fYXI+blm72S6tfl1ISWErs4IgkUsJB2btxmrFvMnmXLzb4yYi6I2ccHg8HvSSzpbxlXDxOF4byxjnsapln3MTGEDZ+fbyR+FdFGopzdk1Hrcd68JQqSXNG7srtLyevYdc3MVzDcGPzXO1hu5yCe2KmtH8mwijkAHzkrhRvHA4OTVWOFIwhkQSk7vv/L0565p2rEXtzGAirLC5YR8MNuBjmiUue8F1+454wxNSTqzactdF29S7jzXLxDZGAuBt24IHJB+tUknEdzNG2ZyPnxznPPepl3ShJZgECMAU4UD3qI25SF8/POWDk85wOPb+9XnU6s4tQlp03vfzO2v7SXK7WWnS7fy9Rb2WOGaIBy/mqFYPlsDbxUw8p7T90kSKgJDopUbgO5ou54UEY8jzJUGQi/3scU2OYIjqUEkc8yv5bfwHGCDXRNtQSbuvzKUnTq2ctWldJafPsxJJBbPbxSGM7kU+ZH8xIB5HSo3V2mLx7cvEfvfMDkcDFWDPEbkFk2CMnbjOOnegYkLRrsMByxZP4Tj1ojiIqnyQurau5zznUlPlm9L6P8AS36kEJLTNIluBE5KtGqhiWUAfrVjhDaiaMJ5YKl1zj2FVY907sQ6iMHYN3ykEelOl04SrhyPIxgBup/GrrONSknF6vVCp1MQmnBpr8/kOvpFt7j9188ih1cvIflXH9adC1vqMC3JeR7l33sPL6LjGzrUX2YXCviTy+RgvHwpHqc1JbRBLlUy0cjKEyq/ITmojUcIpzer/HyDDe1q4iUnblaa0vfzWhB9oZJpI5P3G1zswvGPzqeK3SQTtOS/mgbjEvGQcDFRvHCMM2cZEgPGTk1LZyBF3zpE0IJA2t1wT60qzqOPJF3W/ouxnH29CrKMk2nva23zBZjCsYbcjopDR+WVBBHFJPHCJlXZvuSpcl92wDHbJqvLCZLwFpAiIoJy3bAPX2qa6jeW4gLY3lWwNrZz71cYOFpQevXtY1fPRjKUItxXe9tR8DxXQMkcmEGcg5yCMcioAUh2yTkMMs7D1U9/wpsyJCGVDvlwo+6eCDmoriEu0UnDwOrKTxkEe3vWl7SXMnby/I5J1q0KCilq9fIspOiM2yRcEnMTLt/nUazb7ch85DbS5zhcdcmlu7dzZl98DugBxt3ZyO/JqKIm6s40YKELB5CjH5cLnPNHLF2nJbf1cylTxFZe+lor+T8r3LcOy4eSOWWLeU2L5Mpxsz6EVUuGWCERohMStzJuOdwOafP5K+U6xxSPISGPODxkEU5LkfaWLxIECBR+84KkUOcqkrw1S+8xo0atGLc5O6elldff6EylJIfMOSNw653gntUkzLLFlonjEeCAWHJ/PNQW9zCAXjQDcxyGzx9fpUcMW+R0bbJ8rOu9eDzkc9elQ5tuMm2rHfRqckZxim3JW3v8ye2ETzqBGFKqAV2hRz7VLcR+dD5Q24ZSxkVfuoPU/wANV4WFpcywgiR84YxyfvBj1zilKvb2zK0hMmNpwu7gnoecUlGUp8ye/nciVVyo9NNNN9Oz7iESLCXBjJWVVz2Kn061JJcot7kMEnXEed3yEe9RShv7N5yiI3RVG84HUYNV9Oi+0RytIQrmQoNy7ic0SjUtLm0a1f8Akc3tpUf3FGPvSV03e70/IkurtH2PIqA9VK9DjPX61Tnd5XUBP3S7VR9wbnr1qZtNjikKuQoJ2qAvQDn9ar3123FqiRguysp3Hk+xp0q0+WLij5zEVsRga/PWj7rXS+/yJCCyS25JEkS+YTywY46HpVd2KOigRmNuqBtoUj8ammmnYRPMFDxyhGIkDBuMjrRdwNdlCiIHDBm6YYEcjggVjKdRtygtXuazcW41IRcZSSd31XYkh8lj8rjzMMojXOBxnGR/hUMU6T+a00MyAZ2kKM4HTGDmrN4scEIMI2SqxU7c9en+eay7d5FmBkihj8uTAKR85Hvms4U51otp7W+b7Hn4urOjUhCSbjZtO2nr8i1bWP2rCuQhkYOAynJH0q7GsK5BuDJtJ48vb7VXe4LXEMquRIqnlcMP51DcMRcuJJNu1gT6H9aueIrq0IpJ267nsYKvRjQcKcHJN7pW6XbuWZGaxvHtN+95kMjPtK4GMY79aZ9jFwkVzk253LsjHViPU5qSRSxjmQj7Rzs2KW+Wm387Ros8zggf7Qx+Arpp1+eCfLeXW5kvdnzVV7kdbdLd790XtSkbygroAgVS4Xr/ACrOgvTJHJJF5X2foGmYtkn1zimTX3mRFvIBBUKoPfPSo3gdLQRSoYiFGY2woJ/AmtIU6k17yOirKNWXt6cnyWaslZt9NexYitIbiBpSbboeVjHGOwp5TAjCYiib+P8AjOenH8NZNvPIqRB4opoUYDYg/i7HoK1rC4FtaTI0sMk8ijDyfMmewPNROdSiuWb3MMDjaONq+z5FGKT1tqrb69SsttapDG97FkKtV4FjuL94xITbo1Milge0m6HaKTTiLO5lCxYkKVlCm5Qbikl0t9x9P/aE4V4WSSbs/NWLW4QfaXtDkE1HqU0ZjKgpFI7U+7n+x2DXckbO5aqdtbG6NqBjKJXTGyilO9/I87MK1TFycKaTlpe/RbCvchreKNpMndWxc6etmqESMdq1nfY7q3+WSNknDU63gNvIwX94GalWhOT5U9Oo6VadFxdaW1khjuVKxFJORU1rOYLl4UTMQFTSTu8hLo4jQVXWY24ZWg2CVqvkULRfVHTTryrSlJy0d7PzRcj/ANMklkUiSNFqFYHhs/NyECGiWVJNhjIFugqta3RlMkokQIq1vCL9mpxdjFYinhkp1Lt7InkYMfNMY37KsPD51gqSvHFI71QjuzCULv5iI1MublbCNtoAkZ689xb92T8wr42nRpc93fW9zTuPK862KIskgqJCUG1QZw9QiNLl7S4jkZjUlzO73LEAjy2reLjFLmWnRmFSrZc0YbpP5MJoHcKTkQAU+1maJHjlQW6CiW/e3hcF2SleDNspmxJhq5YSg2qb2OWlS/eydOSbtd37MneGOV8CAyvtqBz9muPKAVHJpC5toYoiZInAqS5TEK+e8j3AWnSpuNbkbukei601TUlBe7pqPeJL+AxtIaj8xzLAI8kbqqJdCOzYiQuEFT3G3yGmlSOM5rapenCzXUyo4lVZqd2tBqbTNKofyii1beZDEqPFmKM1FAqOlxASEkQVFJLbW9uIAVi3CsK3M+WUdW9juptqHP0T6j5JpY7qFsB7d1q3Naqk7yXKeZbIaz4WHkSbiwiNN+wvM4Ekp8+QU6U3UTjJW5TWcpucqcop3s0zTeQwqjSARFhUPnieYySEFQlMYJNaRwMPNcLR5kUcl2vl+WCaS92SlC/M+5rKcaK+JNabEnmRxTZeMgIaZNBlbZGGMio5J432P5XmyZqLzJYoVkl8yONK6KdGppUk9DmqVVXUoyfNfVfLUv3FsLS5XyI4gEqWNglhcIdoJlqnbnyZpJF42NUTMkkuYU/d4qoc05tTl6MUMTGFPmpxvff8i7lJTDGH3yE1BqEQRlnI8vctSXbBGSWOM+ZbSVTDFr0mRPOSMVrCTTai7qx0VaihyuWqbSv8jQt7UWUs6qYnjZqncoYzI/zogrPjMly+QQHMlXPsqSxFfN2k1z01GNV87eq6G9CLmvdTaV9wtk2TKHk8w7qSGN45WWTJBNRfbDHBEVVXdadDNOQd6DeGrWpSjLVR16Gca95Wi+VR1t+BchVGcx9AFqJtMtfsxm+UlhVXeysskPl/OaSO8RJRaNP5e5ayjCok1J2a6F1aiqtNR1u7erLMkrjAiyED1NKhinXEsQQVnzjHnOYt8kbVNKY7mKN3Q+eorkVNwqc8dWtzCVStUu6kbPql20RIgijv0W3gVCY6bcOZ5fkIwjU61cF44CAEK1SdJ7EY53x12xcYq8+pSlOjSi0m3fp66F+OFA5kGEJFNsl2QtP5SxyChLYRsSoAkNR3cjwpFDHGZcGop80rRdvmXXn7ns5+63t8x6fOhkEYYsaD5hLCUDZUUEontIfOASQTVLeSuIo5HRCUWk6sk1FPV6fiRVpvD0+ab5nbW3kJMPMWCJJGGDVloTDD5JReVqnbJLtSUoruDU+ZfOV1QZVqirVUYqKWlzGCU9W91/wRtoQ1yGWPZ8tRo4SeRwI5N9TJOLiWZ432Ams0hrbzVkQyIKyc6daok3rawqtSUcOuR2s+peSAo7GTDuz057dDNszvRxVXzwsBU4AjNKhkmmWCPIdxW6XJHki9tR1KkcP/AA2nKStp5l2TEdzshdYAcEk9eB2BotkKRo8ZSLLHPTkjpUMQzNKo3IIQdmG6etUzl3jC8ASKwx/F9cVMpuS5Zaf5BSrqUU02m7+ia6a/mXbmzRNzhwXk4cbS2TnJqOC1EByqbI9xZdq9TjpSfaZAgJjyd5Afb0H0qSyS4dFFvOsAZuSF5/LpT5nUpqm3s9dbaFQtOpzS+JedtARVhLPwke4FtmckntimxXMUNyJDBFkcIHUqR9M0X8cMMLHIndM7Ukbbk9ycd6qxndCjbMoi/f3HkfjmlJRpytB79eplT9pTmoRSWt9Vv5+pYedQXaQYRRuOegqWBm2NLwmOARHwQffNMz5kMSPCJIjjgt6+wqaW7R0EbW/l72VMbTXPCVpOTS+Z10K2Irc0JzXKr6NJPXz7EMPlwrkRx72PTcc596fPhX2vIEO7cqqvTI9TUW2CGHmIS3CEfvGUrnBqCZn1JjCmBsYbwI+Cp69TXRGooSV9Vb8e559fnp05QaTcmkrK+vf/AIJbj/dqyhFy3zPtYYI9MipIov8AR2WICQZIJ7/qfmoMjNOIoh5abQvGPlFVLd5t0g2b3Ukrn5TgfQVSS2ijsWLhhHCFVp6NOybta3YsTLFG4UnYH4EfHU+1WBPA8PlMm8EcnbwpHpVCa2WYCXYwYKGJGc59+KnkZlfahOSoDZzsHv0p1al4xTlaXbzOWVepTk5Jcyevm0yz5DR+XEozHu3B1XaRio3GHBxkHOSG7Z/GmC4kt7fZ5f7sLwXXuT65qtbzSPKsSw4CLy/Y49KzjJRu5f0zseJT5I2ad9U9/W5OYhdTBFZRkDYzZzx+FMuZkhlhimiSecsQctuGAOKQTGacBv3bg4WQOcfgKla3MrR5wXRSc7e5H1rovCDSTuupNLkrKaSs07q60b7X6EzlJLVJBFGiAEhPunkde9QjptaTAYdd3A/Sqs0RjNtH5iFwdxHChcen1qVbdkmkeM5SViuOee9c9aMZR54y669/Q7adTEezVNtd9HdryuSveRwPmP5Ix1x8uaV2jYM80nzltwCdcCmQqLsmKSNT8jEluxHaoILeeEtuQ7DwpVhhQfpz0pxcJ2SevY4cRd1Yxeqa+7zLlvHE7TTypvQEoCvzduBipN4kXfIVjK/d6LgD0qm8hs4XhUZ3MWYMxxk9DmkRY42IADg5Pboe3euetGbXM2/mb03GEU1ZRtq339OpLcoPszyxmOU+Z9zcPShIEaGaUxgRowI2xlifpjjg1HLAJog8MCIUYMEbuu2pPP8As1rHHFGfMdDwzbevNbUKlVx31enyOJVIU5ttJ8qTe+nZ27kpTYkZfb5GAzSbRjv2qvcLHJNGojjQ5B8wLu/Si5ZJrNd0AJkIQR7uQB06VEsJhl3x+WQzBF/ecDnv/St6UoK7as9v+CRjcyvVU4XcWleys99vUuTXJAXYAMAAgdcep+tVpPNtwkhkiclhzt56E8Gq02omV1h8iX72BII/kHp0NTPcyQTRKI96IvIddpGBjNZwU6jVm9O5xfXVXqSc+a10tE7+ll1LEcUYumjUh4GBBJxncBnJpkPzzNkJH5bKFLYyTjvTxdOpSNuJZEA3j74B4J59KjM0aec8jmUjII3decdqxheM3KTvqehGnT/mdk9W3rd9Ldgvi5iMUW4Elix7HuOfrVlkLlsAZOMHcOPXg1TluBYzCNsiN5CylVLYHQCjUHb98oLhyqkHnkA89a64Nc3v6LcqpiKmIlKipJKOmu3p6sfDl8r5EaSbckFR0zySfepIlZ7dnWSIE5JBz1Apl/by+Sr27iPhQp3cjnuKSOGaK2DSJDHuXDyqxU89eDWM6ChJVKcrp2OTDT9jPlmm2lf/AIA9Y2+wyROjOjq6uYssc9qaXZI4sFQYyxLyZXOegwM/3afBDLKizJKHjySoT5TwKZcSTRbpZEPl8YAX06/71ctKLndNWsz0adeUIe0V9b2ursdeyh/KuPkBj2Fs/wB3kmnW0cc4iUyLE7MoHXJOM96heU3ZiUozloRxtOOmDx+tQw6f5BZhKvmQhiS3y5YfjmuutL2cYwT1e2l0XCpU9teCUk+/p/mXFuEkk8ryUB2hjIy8+3eqtzdC0SSMpvhbccp8pJz3xTodsJMjIXAIPzNypHTNR6i+2Fo8jMjluMtwMZxXM5uLcKkbJ/1c58bWnKkpcyjJO217eq7D7K8Fz8gTy5znP9wCo7tjC0SyFJVOQqjOd3qPpVhph5yNFGBlwmznO36VHI7K0JA8zdMNqbdxACnP51rFKEUr3v8AkKnOSpWUk3Hray83/wAASaWWCby8EF1YDcv+sBA5PvUyMUaBlkBkZcN/Fg59qpzIb6ZZ8soX5SBu2DHWmhkW4YTERDKsCG4IHTHHWuqEk5OLSt+N/I86lmMITvTbSu7Nqy2vf5l6Hy4JkUoTgbgrY454yKrtdEXjiMZPlPgfeCt14xQJUtrBLx95fK9VPzbj3+lPv4XN58kQ2Fc4T5iAG68YPIrkpcsFKMk3fv8AkdOKq1nRdWLTTs0l1v19BX2XLyKPnD4Jbd3I5zTpY2m1BNoUkoWQu27BHQgg96YrtcO0XlCKIDlz8uP7vHP61DcPM80JTKAL5YZMfd9aqhCam9VbzOJYyr7H94m0nst/+GLtkqLCYzcDeHCu6sG+cepPNNmkAuIYZTHgYOeMgDnPNQkSNZyTKAZEUEZXbkAdKr28hNy9xLACcDAlUYBzWU6jdRQg9Ove5vLESrRVGS1eqfZLcsw/u3kMiHzdoQo3fnI6CjzY7e1VgMecf3gC/dA474qWG5lEJl2YuNwXld3JBPWq6lNkjFFllVQfLdeMn0+tFqsp8rl7vbz7nfGNTkdOU1ZrS1723e3UmS28rU1SCLzEMQBPPLA84qXUng2RSGNI5MYjG04yD3Oar2c00dshhgjG6Qxky54J5OKyr8ltoJQIjDAg7sCeea7f3alGDbXdrv6djzcfi5U6Li0+V2s0nZ266lqH90ztIHy7L1x0J5xVp5JLfyjkywljwV5jAHT8KrpNG8HneV+/CE5dtoAAGc4qWNTcrEQRKir5iqG5GetFWtzctNJadyMK037GjJ2kk1d2a62JEgie5Fwzx+eFIDbhkofXNPvwp8mEj/WYDhewqu58tGcYJCnBLdiOlTHFzukXe5UjlF5Kgcp1rk5vZTaTdvLsa1pVIUn7KDvF316vqwZvs/k42unJHTgDpxQ9zAtzGZACXJOUzg4qslwIbcp5Ww7cB2bd3x0IqstvIsiGVx5iuyKD8p2k54FdUIKb55Nr1M4Yy0OacrpaPvfsvJF7dtIWONiMFSAvIH1NVQ4ZnkAUFWKB/u4A46e9QCbAdmGxirMrFeMH15qCK4DEuEGzbsIjzg+vAzTj+6jKSei/HzPCrY320eSDcua901qrPe/Q2mlRIYUPzuFD44xj3NZjvaQ3vneRFFK6gE7eAxPXJqRJ1MJSJzIMAEMpUY/EVXSOOe5VfLCSbm3/AC9VA/rXLh5RqRsrtO92/wA7l1a01GFlyrZO91tsXZtt7DFIMOcHcO3B4PFRvHm/Z3jj+zrtUGVecnuKjjaaKNIQVgtlUqCmf1NMtI3e5mdc+WuFUM/JOck4pwjKGsXe23f5eZ3yxdSpyUUk29NFotN9ehSvrV7e7Q/eUkCNBjYRnrgGtea1lkjEgkXfEuGLfKmPQUmrTuY1EeBcoMf3cp1JzxzUNqJ3iciV4oArMEdjgjGe9djg4pVEnfrff7zzo0amAnOjFuSlronZaa7aDYJrVFDRlB8xBBYsCSM9iKtXE0U0KIIE6E7BGMH86pvEoYM0eQqgmb0JGfSktrx5sGU7Rt2iUydQeuOOtc1ScacudNt7OxMqc6VBrmSbWl7/AHWY6xkW6liLMIGjcpIowwxjp1q29giXJMSDbGSC0TcrxVSytlhuo/vFcHb8xwSfXirwndLhUEZQCNwRu4AxWntb2lB7/f8AM7KEeXBpVWk2rJpN6/IpwqVjEkP7whSGkLfvFz3NJ5R8om4Qoi4VT5QYsT75rOvJ9qRo0fmRg5VMnDgdjjtVvTFa/S5kkYxWsG4iLdwMdh0P61dRpyXO76X/AKR8tT5fbRp0m9FaV7q7327EkckW+YyD/VmhJY5UYrII5N1RwuRcOzQPK71YuZS6IIYiz1586/sIqmn5I/RpQTSnCOn5sS/uo0gZZyYyaLd1mhRAgAVagey86ApKwjjjanrOkQKk4dlrvjWjGn7zd/I5aFKeJxSaSSiunVLcmlnvnkV0kMiVBI6REPaGOSdRTra9KxmFg2wikWHOAfOjJrXSTtzL5GVTDXnzNuzd1foy4LtFcSeVEhlWnhXaFpQSSKrW2Ps8wIuo13VNcsUlEMaHYsVcmIhKOila35FKVRKClD3W3f1K8Pkra7Jsy81I7A2MbwgPKIqi3SQ7fk8uJTVgyOYFlIWOqiqkaT5pWuZytQkqko81rpLybuUxqMltHgxgeZWjbyLsk/dRiIVR8mX7EI5/9YRU9hD5qjywABUyjKVJyTV/PuGEpSrtpxcm7NLy6gk0tlIwhjBRKtyqbm3bzeDvqCEfYriSUB7iRVp/nJahX3u5kWojUqVLQj01PqaUY06coyva1rPoiOG1SLcBGZCKZbXH2OZxKUKZq2blwrAIhQrVcBEmdDGM7qqDjUfvWv3PGrKOHX7laafcWpbq1W5QyyBCRUN5IL9Z5FjPBqOCF/syG4y6GrF6gzGjod71nTi6dVuT369rGyc69NzcdI9O7M+4MjTDcmRVlLhilnHKkfnstTwI0scTzZRojVOaAQxTSypIDA1ejNRrOMZN+qPLjhatCnKvzXuti1buiI7iOOLBqKS5iubTMkWJags499ggcmSUNU8MBu4cnBPmVzxapzeux1U41a1OEYx1ktbkkkilUhuxHkpU5It7mSQEKDTgTBH+7BkfbVSdUi2lklkeWsopu9tO56VanOk72dkru3oIjtdSxsADGVqzI0V1Nm7SMgLVfzCbhHMeClOK+dHIk0bESLXPWhOCTlK3b0M4V6cqcXUin09Su+dLO5IwYiKvJMHlYStkqtLCYiYnKZDLWd56SSrExZAorelKpWTvJ+72OLF0pU5wq0LJSeiXZblmUuVmmdgYgK0LmVIbWK4+XzUas67uvIlhSVC81SW5E9vLsLszSVlOtHnSnfTsdmF5HGp7NtSd7pjXd7eREjl/fOaJ7iaO5EDy+RJIlSEozxhxiUGq9wFnmyc3Dsa6cNWhOajJWTT1PLrUJVKakpNNSSsupO8rIY4XkjleF6tzIX8zbxl6zJo5vtYYJBb26rU9wXtpAvmGWTdUU60PrOl5bbHpLEVKMpRcWoqy+8fKw8hpGePyiKYl0kaLDJvG5qswxGW2a2eJHRlqkbCKSZFmfY8hrs54yUpczjZ7eZjWo1pUP3aXM7b9tzUQZlCg5kZqbcKUuJBwX21BDP5O9ljCELTLWaW3JIAfcK8z3ueXvPTv3Z9AqdOMI8z5pq1vKxJcXJtkUyMQAKkmaYIoit1PmGqd4sty5mTykuAamhMdxdMrJiMCtqEouDTd2zzJwr3tO6i3o12HSw+d+8OYpXWmw3bDaWjH2gGpRPDIwjU+YwFVrwBDGWVTIrVuprlUHd27nQpToOE6aWujt2JLfU44pFXeIpQ9EsyWbKpjjcE0ou0lvo5ZowJ1NMgKQXMVwExGWrB2bjKX3GFSTqycrN2tZ9kWTvuCgfATfSDDxADCbWqnMxd1EefvVYs4/s8Csm+TeKcpxindJaaXOOWJnOvGmovl2bfysDRtYiVHiaOPbSpNKk3nSRrGitUvl7E2xklw1VryWd2MoiRyq1gqfNFNrf8AI6q7nSnKKi7WtoCTiQyeXHsKCi2ukktnLW+QKWzgKTGRRIMCkhkDRmAx3CbjWtSEOVygtF+ZxqlOnG8pPme3oLgW8sazIJIGFRXM72lzKn3HFSTqqWwL+ajgVKJy28XHUpWlNSa5299vQwnyykoptSdtug+2uGvvMXywkHK5bPP1qJE8n5wgljlAHmD5ckD+lOtow74iOSDg4UZ+tQTOttNN9nLNAuCSW4zilVcdIydnue3ToylyzutHZNWaf3bFrDs6qnleWDyNxqN4yZEMGI4wQQU+XkdajmMkLbwfL4Bx2we9LBLG2Iz8nzEqGk4JP0pzjG8ZJ7/d9xx1lCnKcZxd79HZa+fYkci0t8He+Mt5ncZ+tRII0BnX92iKMLzySe9QF4y0kcmDt+Xaisp/PNT2UaBMRpGmzAOWLAj3z3ogpQSlfXr2NKeHnUgpc2yfXr087C7NgcRGPJYHYvce1Mk34GXw4AO7jGRUrou5sRAOrkIVzjB68U5nKQtJnzBkthumPoBTcIVIvnWr/r7zloub5/apJd0/wt0KUs1yiwgCPY6kvuqWGUxzRSQCNCW+ZPwqMyD7SpiGYsjIdTxxzViWRVtvuyJKzEq+1lA9OmRQk3BwvoKFFK6Un992uzXkRK7y3Uy/cAIJC+47Usv7jD2/mSSBSW69CfQ1JEmyYwklztBaXcOD2A6U03YZBEUEUiliMt84NOjSdNxmndM9CsqMYKErczW6Vrvt2Ftr2SdFDgI/JHy7QQPWmT3e4zRhBlADlGOSP5UkoDS/vJXDuoBfnnPbAp8iws67QNmAGZV5IFRUcebn5dFucVo1IOUmly3WjV/TTsSW80ckDOwIG7lV+bp2qS2Jh3yHATklGxlfoKoPIDHMBGofod2fl9DVn7ZFBBtiHJX5pGbcfyNbTlCVPlppa9/zJwk7zbqS5mttOn+ZJDOPORXiD27Ers44PqaSWYFWynyckIV2gD8KRGJiCfxyDk7eOPTHNRuu5k8uMdNpHzfrmsfchJQfU67TrUpSpxe/zvf8iVQkgEWRJtGQQ33VI6n+9TreQJbeSxZzExbKZ4z0PFJHBM0hURmIR/wr8wJP61nzOYDIZI97u20Y6LjvziiKhLRPXp29CakKuGmpT2kvl20LizkktJJh+flP+P8ADmpD5UqkCPzdgDDf8xbArPWM200ajO8EMwZepPpwama4ibcFMkdwSQoRjjPvxTgveXu6nHT5U7y32e9n3SfclsGHmSAxxkZHCybgc9MZq42NivGBhR8xbsQPSq0IbZ5cmUuGYnIjLDA6egqp5eyXY7/eYhpI88geh5rqq0oTTc27Lt9xpGpRhHlu2nvd7PorE7pvlE6SRgZ8srt29vepdxddvHmxksufl+UVULDzVWKOSSPP8THJP1q1cRmSRYyjRhgY9ytuPJrm9pTh7qlp0/rucUKNZ03PlV79evZ+hNC87FGkt4w7rz5WVOD65qKOR1u/KTe/lKD5bYyeasRxeTZtGsj+Xgrhl3OAe45NRonlzArnfxhmlDFlB9MfLWHPZyd015nrfU/bOEZWutXb8vvKEl0RGFCDHQRH+8M9aku3MVtDsSF5GYPjdyAQKhvS9tI2xEOWBwvcknIqzDFl1Dn92UzjaN6qOqGuuVWPs4yl7qX3nnRhevOnG6fXfTzvtdlZ5Dtl8yVRcIob5ZA3ANSKzN58aEmMsMZbrxz6VHNbRRDgDeuGVljLH73oabJKbmWV3iKJwQX67geT+NKlNKcrrT+tTKScaa5Wpa633t6hYyThI4ygeRAcmRjw2avmaa7PmXA2OuQEOOn51StmF7enzk8tcACY9DjtjNTXUzIsp8sfZ4z1dSrk+gok+ZpxSv2ZOEcXGTvzJN66p26LzsWnJcFIyTkhcHORiqt7dh5WAdDIqEqqMW+mcUkE4fcN5jMYLA+Yevah5BI8bGNIyx2Ej5Tz61EozUUkjsq2k4yi7JNX0b/IviQzW5DSAAcK/o2M46dxUclx5yqrRJHGG4E8e7BIyDkHvVdGL200ZymQdjc/6wDA71UikktoXe4RZcHYT94nBxyKzVKUp2vqvOzv3OqvWVCCi02mm726d7dDUh2WZn3kA7fKi3ybiB3qN7hrnMacFfl+XGDk8+/Soon2W0h8ve5QMdy8c8Z556UqFFJLRqR5rRr8p38Vh7Ryl77d9r9PkYxdbljeXupXWln32Jo5lecLEGJjARvN+XoTyc1VllEsxfO+NmCH5fuseTiiSEIGSKAybxgybTjPbnIqAtFNYPEuMfaSwwpUjC45OT/dr0JU1OnzNirwSjK0dXa/a/YlWKcOrDzS4QPu28YPGMVZN4FzERHtGC8i4XAA/hI9utUjdcw2ikRsxGCVOWBP3BUVw23BjSRxIAoG3y0AHFcC+PmktNjyqSUnUVKTb6pPRPSytbYcsxhhBjlMpjYsdjcYPTA/ixVmGeMmEtHIZHUkpwueepzVENCYJmkj2Rqu1WHXk4GCPSmQsUKyOTiNRGj8NnjJzXRLllHmu/l+Zwxozp1VRnBuOjd3p5q3RGy6RXFjEJIMSkOZYgp2A7uM81Us5ZIIcHOFB5DdFHrUdpLLEbhLk4BLyKFj64PBBz+dSWdyYcmSMSyNE4KMp7HH61nGDUZKWyOxTjOtGME0rNabJdiw8yuN20xlmGScdjxUTXAm1HESfdZVbK8bc8j8afFLE8oEYcbmGSVLdDyCP5NVaYBJpYXgl3lQyfKeSSTyaKOj93V/1qepUlUhGPLaz3a3LuxHd1ji8vClfn3Y3fSqummRbmOG4jwjuCx3ensaj8p7h3z5oCOQ+3d1JHfiiKN47mOMk/ePlF1Lcf7XX8K6FSU1dvX9Uc+Kq2dOo4tXdtLbPuuxfuJDFeiBYxjl1ZW+9weTVbThcx7t6RnkZBkKngUy8R5nJFwDGFaPzIYxwcZCCqdwS1kf9WJAqln29cYJ56Vj7KcU3zLXq3dG8q9OlUXtItJrTza6W7WNK8IMwiaUwRFwxCylieD0NVCzvD5zRgxEqMKvKgg8VHcSyxyiFT84VWymcHOc8YqW3cQ2P/Hv5j4BkiVdu49n7ml9pTumn28up5df2mMqezs9Fp2t5E4kjSzgVJPs8Ee0ud3Oe4IwetWLK8FhcXIbmOUeYGHy7T6VQsRaxytd+RcSROhQCTKgOcYTb/7NT70ySwtIqKkG4kBt3UdsDO7FdUJRqNWV+x20WqVL284pOCtbyXXyuXHfY8pdwEdQPLGOCT1GRSxzpNHMkkcQniVts23g4HPPFZWmGW6yrHYxZmJZTjaRx19avR3AS02jywXJIXaOc9eteVOMpyUZJ6PobUqv1mi63K4xlsr79kR2k0HkkbMYAX98vfqTVb7a8l5AyI/lpJuGz+IY4qxak+c0sqAgDOB17c8f4VFJDFc3kk0dokeyQEStMzE49iBXXCMVJ3b12ueFVjLkSp2bT1XXtZkc10jXJjcEliYgj98ms7dJ9se1QCMRSbcDH7sA98etW3D3KKSCZCQ+Ax+U9jzUtxCs0SzMht5M4lLLtMpPTkZrD3YKSUm3a1uhzYinCrUUYLlcbN7p2627luUR2kioQ5QBGMi/Nyc9aoX1yIvOkQh5ym4LywLA9RmokvEhvxG0eUdQW2/Mck+1Q6kkVtcxGMkvknaZDwnc4rOM7Q5Iqz09P6YY2v7al7iSgmtt0+6v1Lmm3k0g2TRQ4OCTz09cVYuJEhugJ45QQNsTrGWGOnt/Oq1mftTxBo5I+BjapwUHWl1Noo5yRJvRAwKPu5BPOee3atHCo7VE7RfS9mrPQuEp08M5029N292rd+hHctd2yqP3OxztDOvzgZ/H+dWJpzJYL5LiWXcfMj28EDvT5p7SW0twuBhflAxjH0NZu4vLISgS0WIAY+U9f4RiumriFOnFt6/10CMnTpq801Londq/W/kJLfOWj3j7Qgx+5STaT6cc1YlljuLyOCACC2UGaU7h17jNMiEAtUXYS5BJfbtIx7jFMuFi5ZIiImUoSvXn86dKtCcXyqy/Pz9TllTrQnyt80Uuqve3+fcev2qN2a3jjMRw/wA+WyParLyW3kt1ckg7ApweOlQ2zyS2yWyAuiKMyFjgAe1MhRPtnloY0wDsDKeaudOnBp31DkdK0Y6OWyb2utkRoqXlqlrF8m1id+3oRVuF5LZHX/VTntuXDY74525rJntBA8qJI+xjkwn9cYq5aTF7Bhbo8UYBMsiSCTIH8BB5XNOpSTnGblrL7jz6Eo4iq6VRNOOl7pO/n6dyKzNxcMLkHjZUmm6jdW7AXGdmym3Gmi2y0Erx805J2uLkRx+WWrJUFJWmtVqfauGKVT3ZNrXRE81/PMkQdPLLCh7qWxuUWeLlBU1nbCQCSLzFNJlFTM5ZEDVcZuVN3hc9Kvha8acKlNvRq7C31BZBJM8ZFwEqMXMyBZZTJ5kiU7yjbyOSHljlqEuVhjtpEWUKtXSu0k42/wAjCdLFUryqxu3t5WI47+XMdpJPL5wNalzJvmKkSYFZ8hSBBJGWkijpUvBeZkmx5Zaup01Ubg1f/M9WlOq8PyzV0ne/ZFu5v54EjW3gkcbKlsLt3trqGZ5B5gqG5mFtbYgBMW2hZUFl9nI3yhKwdOago2ta/wAzyuap7XlcW4tNr0bI4JhYwhpJCny1C7XM1sZCxjtnFWreJJrYssp+UVN9plhsIoceWEFZOV6S5rO76HoZfeDcaqso6+pF9qWKaKISAlY6bPN9jmjDZiDLT7ZxCxOzfc5qaWSC2V8/6vbRBSoJQ5fi29THE1Kqp3b5lJ/h0KjXDxssoOJKlhcyPJ5X3FNEcJt4oekcZqSO5geOVAHxE9YKpGfuOLvHsY4KFWpSjGaXez8x8MwCO05d4zJVS6uDd/ZFIYMBTnZMzSFxO+KhmmmgliXy/NLCumFKU5r2cW/U0xUa0qckmklYkdpYbWR45CExUsdzKLQKU82QrSR2ggUq1+UAWp7nyyzICPJVq5k66rODinbsKWCxFaMVSklFJXT89SKOX7QkW5ZPKWpo3lC7pY5YvLNRySKXBJwWqITz/Zlhl2yyJW1Sm5Rcra7/ACNqjqUbU1G/ZrpsR2948czNLJIGY0+8aUu7LIMGrSxI3nqh+TFQvNK7kBJJAgqIXbi+t/wLqYWf1Vc03Jpq/mi6AbaZIocSxbqiaQPKJFkLoDVOa8P2YTZ3xPVmLZJNtLAOxqXKcqj51dX/ABFicO4qPs46aPQZbyPD9mtUOERKQQtCZJZt5naOpTaAtuDsDUkcxluX8wsU2V2qTV2opN737HVToVVywq6X28mRXRC3MhYuJdtSLcCJDDJvMarSbmlMtxGzlGao7oBpd4AijFYzaq2iml6GFah7FSVve018hZPNmvoiU5NMuZCqTMsfz7KtW1yUuUcAEqaoJi3hhupJCArV3fVeeMYtaHhVqXLR54uzb1bJ908tokkRk8uNqWWVtPRkbDiM1FFKL9BtBjtoxVwqt08KM6hEWuenFYaryqKt3R6OCli/ZuKalot+rHXknk25YI88Yao79zNcx/6zKVHYTSecIZJ2gkSp3k3PIdm/c1TzKU9Y6nqKGIrQSna6tounQprI7RCNi2+M1IzS3EcA3oCBVuGxW6mNxs6mo3m2FmmAtow1ReNSfIo37mOHhXoKTlG7bKk8wHmFyEfbU6MBmNEGwrUcW+XaGginfFW7p4prlZkiTy3ip0qCVkrXidEpVK11D3dnZ/K5SRUjjCqTIFFXFeS3luFIQurURyTHz5ETyHDUlzNCqJI6I8rS1jKdSFVc63OWph5YeEVCV22rLsUJroXVwpjnHkStVtLt0uUZtgxUsrWqzqcBJAtNtryKV3ZrhwSKmVqiStr0KowrSlOlUlZu7VvkNtsAs82fkWplDrAu5tiRrTFnjeVnZCUkqWDyZIUJzvUVEpxUrSiT7OpJRi23108u5FC5likuB5gkzViZ5Ehl+QPzVaOQLeJIkeAwq1c4lmCMfKZ66ak5ScbLVfkddV1acZS5etn5uyZXtXuLu4dVLRtUaRJLIVlGAabbqP7RQLcSnBps6GyVYi5ANTWpuTUKaS6u5zUFWqx9pVilFa/oSXJZrkom+SNBSXCtFcyTOXMarUsE8cewhxlWqS7ARFiuEwhiropVOSMYyV3YJ0FUnzU3Z/rYh8iSC1mdJYsE5OzKkc0yG4NoiOEEs8jFUDt8g/HHy1fUveOZFjCRkYMm7jH09azkjCSy78uZCCcYyuOMGvPp1nXqz51ZxOSVCtRcYwbipPp0fcmjkjtrNDJIr5IVtmWxjnrii/jW4RAZcEYIcNtximIsXkkEvJjorZwM+vbNPtv9GVnSQjLBVEe3oDzWroyklOOlr9LnV7Cv7VU52tK2r3f/AASGG4i3b4SXcEZJ+bd/I0scpRv3/VwGZdpYinajbxSRfaPKkjxgbmZeD/KmvckXWwRxlBHkyBuMe3atPZ3hZX5UtX1v/kQsNXp11yO8Xp0v9yHLE6vsiA2bQx+U8g02Ux8IXIdckjnFXRILgBUyMgLls9Pp0qCAwwmUNyXPJPfn1FRGalFRdvl2/wAztWBqNuzVno0/yIZA0Tsibi+0A4X5D9aLPf5O8ZBaTBA6ED0zUNzPCrYG0Yc5QNuJ/DFWrZ4ZsqI/LTblJJF2jnt9ajEScFFwV0eIqkqjUWtIu3/Av5Ecz/6/aC/zAsVU8EU19n72SORfMZfx496SGYu3RDySSfmyPelUvLtEKeQEJEsYUZBPQ854pe2quXKotJFuMsRVTlHyX+ZD9oaUOzHMbBRjcePpinWCs6SRyOR1ADYYY7YFL9pjTakkhSVsqR7D2pzSzQAR7HSMggzFRnH4V0+09pHkimvU86dGNOrJN2S/FvoTvLLPDCriSRyxVz5flg/hntUEepTw3NxA+B5ZCpltx6fSkyiDDEoiqWD7dx5/GpP7R+bazpJsUr3Ut71nJSjryi+r4ilUSc0uq2aa7O2oRbxPHOm/GSo35XkirG+WF3B2F2YM6tlsLj0qBpX8kKJDEZwpH8W0/wA6GmZ3cyu6O6BEPOGI65xzXPyVJOLnE9bCzrx5nOT6aK3397Ekt26+XyN+NynlSCe+PapZvOkZQiO/Y74+R6mq8A3u0ZQGUZPln5UA9QTTHu5XlwgOMndGfT2NapTc7KK+R0Va9SU4060dHt6eo7zrm2vIlkjOQpYuWOSB6gUhw9vISPLn3llO3kg81auuJk8soXbhg38Ix2qLBeJoYpQbkdJEx09CaqMZwbm42b00OOvh6lNypwjftfbvoU4TMrybSx2ltpb5hzVxMQbS8ilUAHyY4z61UdvI1GRMN5ZJ53BgOOT2qSS6azgLpl3bCgOvyZHrXQ5tRvNO77f1sRhKSjPnlFOW291ddUSEPdqZMyI4UNzlsYPahrqWHdsABdSS79fwFRtdy28gM0oaVmG0DotSLI8zhtgJRhy8nln86znGnFtrW5tXryqe4m+10rLXp8icKIoYmt3kzsBD7hvPtVe3klmkIjjlLhQw3N0OaledplcyYQKuV8ttxBPGOmKrpe+TN5YAPyjllOSc9hUU5XjJTjp6WN6k1GtFUm7dbK99NyXUGeIknD7ckH7xDjuTVS21G4kuIxL8+/ggdfu+lXpXSOOQZifc4DmRfkGajsHhuHR3Cxoqlk2Y54I5zXWlTnS5ZK/Y8iNHEVcTNUpNK15XXbzIRKZpnjUESCMEFPm/j71HLHM1tKVzK6MejHmm21yLaSCVghm8oIYl+UBQed39KmVBLcyNBLI6MoVS/wDAB1rkakp2tpb8T1qUZqmoVWt7qy6PZ36kGPsksjL5s42sJEboB+HpSiUzpOgTo28dccnt1NP1G5eJD/y1LMmz5gvJPbvUtva+bcszl0CE88Y4J6nNaxjzQu016Kx5Kp1ozbj8K026+vREqJHNZsSTlnfaU9OBz0qtMX+yFXgkiETHZv6yED6mizzEVMmzG0ny1x1PXjJqVpDsUJGZCzbiBj5cflUUVKnWUXFtN6dvmdVGpiYczg1ezT0vrtsQ2N3LIqqsfmFdpIGGHHXripZHuZfJCFzhssdw4XOeMVXuP9UsQiM4UEtGrbfm9anhaK2tY4o0UKHD/J1U4xTrUZSqSqRVk3YdOWIlRdGqk2kndPV6rS3QsSF5dwMilAPnA6MD16/exVZJpt5Ix+6JYhlONvHOalLxzW8avIS2Dn5TgZFJH+4jZHkwFBJKx7nIwKinS/dOm4q7fU9KMKlWSg0uVLVLddnfuS3dw0hltrWMuY8upjXdnB6GqUwMMzMAX3KVz5u3r0HHpU1xehpElhwBtUs+35yAeRik1LyLyHYtvH80ZPmcZwfSrpQqxupR0XW9zklCdWcqcJXcV8Ldr+dxLhvs08M0oBwMg/8APJuwBzQLvfDYxyI8e1lYyGNlzzkfrTbmcEyo8SiCMIFdYlUkDqmM/wDj1RzSPH5aAxmPGwkZbHPUk8da3tCFo8qb8/zObC062EnOdKKs1rom7+fdeZY+2us1wAV8pVA27vukOcnBqMx3i2yP5jPGMs0rKPlHfI4PSnjybSVyZBHcbSTuznJ9aidmvy5kHmx+Y2Y9vAJHBHNTHlbcmrx/BeZtSpVa6VSu0pvW11a3n5i3jP5SoXN3Hk7pSpXAI9D71LBjJRiPL8qRghYrk5GKRLtbeTymQD5XdQzHLYx17VVQPc3Y3YEYYtmVeNpbPJqFZQ5Xr+ppLDylVg6Suno0t/V+Rdi3QzOEkJjKgAD5tv5VVSWaa4zJHMHCle+CB0qQTrDLh5WEWPlRcY5zjA69KJHiu4YZByZFJ3he5OACKyp0eZWty7mGPjOjRdNxbtrZbt9EW4/9KsJI4kKIZMHex9jnrVS5vDbRsA8gABJ65yD/AFp2nMZoGiWRFMYKknLCPaOM9OpqjN5XnXETzq4Zm+6w5AxnP1rko4arTlKMpX/4JFfEz+r050oJuS1T6WXU1IbwSwsVia0DNkjjDcYFQusn9nm3hGSRtzxhSR1+tQ2Ki5DJL5iBOQUxgEdPerFzDKtpFEokLLIGyMKWAHFXVinFU7WX/DEYSdfE0uas01tqknrpvv6Fea7ltbkwtaSykLsabz9vB/3c03+0pIoozbvLHIFViE6gZPQnlsCrjTxGKVX4uCjFl4ycc89OtUIQbONz5hijAwRxvUYwcnFddOfJany3+V0cSoTVSUZTfKlo7Wat0v2JYUl+xyXLTeaceYC6+YCRyeSepqykFzeRI0h5Ta5iRgqBhwcg461RlnkMCyROI40JyrRj5lHY8fLmp4ZJLm5WR98CLIjuHYbMAd6SVTmjCKsu5s6rhUdLlc9E3qkrPZ6jraSVLkqyRuVABXa2Rz04NE00kaNGu4oJCFPDbTngDuKc0qSTO0Mr5RnXMTcnuOmKl8zyYZHBBxjc/wAuBXJWdRT5rPTsdkr01aPuxadru616/Ip3stytymxPLlxtMpXkqeCOn9aYs9wJB5ccknPETYV8Djj/APXVh3DhXj3x5xlz0JJ5qNp0hvrjzY3eCB2ZDx98jjuC1ae0lWmlGGy/M8icKkajtKy6aXXTd9hjykPKJC+SgOJM5H4Cs1HQffuBkAgDzPT1BwaurEbaNZpnkjeRizqsXJPvzSXEltPceaQCUxgLjJBPXn0ohdfHF66XW/ocuNc5zjUkknZq17eVytZpLCshjwEzkM7FRkDgZFTTOZvKfehlZeok68ZODj5sUl1G0xiihcgiTdIqsGBX1znimJDKl3E4LSSfMV2ttwOlbezdGMW9flZmFKnUlB0FB2lZKTd0nve3cri4AlJeW63ou597dRnpjGKkW+d4nAwTwFDt0XFXrmeOK6bfKWlGU/vA9x1qtDOrLOEkCPI3V1XgEck8flTVab96UNCJYfFULwqJyWzStbydt2MijMi6cku6OKI5ZwvBOfXmrNzLO8Ms67Uty4CkSFsg9+Pu/lVN9S2eXCCjxLgB0xgsPapf3cdlJHhXEsgLeU205A/CsZy9rO6p6WsZYaT5pQjHfu7O9trdrjZJ5201biFj5G4LjZuJz161MZ9lqoSRY0CmRUf5X4HU4qS5GyA2i747dWBzFjI4qIwJIAEkYPtyyCMYcdOc5qIUfZqKirJa27lYnA13JzU73SW7v52XYqJqKqiSEASyHDTbBjB6jP8A9antcKkgdJRsLHAimXA+pIzUxhFvGo8vbBuH/LTgsKczSjYG/eRy5wpxkDHqK2qzdSXO9LXuvyOx4Kvbnm9NGnZPbdW/UqwW01y4kltym7ceJeSM+nFFyZY41iscQxOMhuckepBFXUupYTFcMcRfwfMJHyR9BVO4keTyhKI0cZJLp5gI6nkEV00atSmlKykunZf8MeNi8ulSpyr05Pnld3fZ6MswRz2bLEjglDUqTi5uLh0GIg9R2huYbkPM+M1PeTtYNI0KJ+8aojWqxl72zP0WEnGMqlOTjFb37W0KlzeXdpeTzAhIEkp3zsrSLcNG8lS6lsSzlZYyUArPvZftkZ8ku7qKKdZK8b6s8uOPq0+anVm5c1nFP10LcLHlGyEC1JLGZFaNCZHzVCaW4toFjMpjnYUlvqjWs0ZZwPMeudVq7d1HRMmpmCnFe2k9NGn0ZaWwl+0SzC4R7iOpthudNWcCIkGo7y/llP2nzD5ZWobaa7TTo4SD5YNelU9u1GpBK11t2IqVVSl7Ftq6bdvvRoQWTmKAvJh3WnRaUkFs/nIeRVcIx0tZLKTEu6pLq+NtHmUeX5grOpUnzvmktex6GHqUaMeVtc1r3fnYqtIXhBjPIardu7wOCsokiC1U+zyJckQluFqbynMMjXEjyENXLVc4Q9pJKy2S6nFC863tZNq+luzSIWYrdyAkiKKrVyt3E1ssifIpprXf7ktH5UUpou76eeCJpxs3NTjipzSd1r0fc6KlWNGgnJtpvRvsTQNFJveUCaRqhiVLjdGAlsheg3xnsSsgSKLfUK+ZqBmZoyI6yipyvVirW6FyxNOUealKzS28xzCCzbKRkkrUmt7rqbcrq6KaJyYrrIkYeYaZeSeWeX/dvToVKtFOpUlrYv2tFwcaktJJDpiyWDciQRClluA9mhByZDVaJ2dWCh5SFqZcyXEE13I8exq0hVblGTe+vyOXEqNB88ajtJJJLtexdtkS5SRWnaQrVeaO6kKiO3QxBqkSW5sWkWSSMFlqVEmgu7cSSRsWFVVbVVzlJW8jrjUi6D55e6tPvGaZDJucvI6XKGq0Mk9ncMryOAVqQTXEFyY3i865amXFwWt79pX+0Ooo5pKbtrfQxeIm4xVOXuL+mR3DPdSRxB0MeamkWYP5WDkTVTdZJ7YWyu6IRWimJLIQDbHAGrWVJ00+d6LY68G6ldylz2u7pdth+3NpugcSTFqhm8zMxDx4AokMwlWMyBJJGpILIRrGE8r5a5qdecac3Kz7HTUq1KlWMpSdlpbsPjjcrJatiI1M8U0JRwd7tHVeaUy3kpjf90y0+483UkBEix7WqKWGfMqkpO7S2MsPiViFLDyabTdm+ydyzcef59s2QADUhgeCVRN5bpFWdNLP5sbE+XK5q4hJnjkZ/OkkFdU5VoWi5aBCcZqVKKvZtNdrA7G4jWByEIkomQ2yLIPnOymKj2eYgCCsdP3TT3IgZP3brWMcROpaNNXXV/gdlShVgklZNq9vRXQeTJFF5jytGmKTaJERkJ8yo2dpooSXw5WpLq3mmxbxSN56NWkoTctbJ67GWExdVpyUW07fgtRrKY7iOIlXJegRO94wMXmRMtT3O20tmXfmQJVeIXLIN5QPFVRm3K0H6lV8SqcVyJuS6rqQXLTsssU1x5ZNPR7qWUSCQfvhVlrb54iwIlUUjP8AZphJD+8Ma0qVSNOTUrJt9DirVZyxClb3Vb79CS5jeIRnePLFSGZknd2OyPdVS4YLbJB6JUd/I8KK0F2bZA1VTnGvLm067no1qkqcJTUkmmrJkiIYkRPNd52FV1mktkiH2eLeppIbia4mhWZsfLU0ciJckNjKLU+9Bvm2f/DHB7epNqpflcnZeqQ+OU+aUIjEb1O8QluZS8j5SqFhcuiMZYxvQ1cF0f3siLmuVRlObdOXXU66EuSKSm35MuQIVhikKcZqEwJNtkCcyLUNvGICkY3yyqKJtOnmfdIQkarUv2qUrPRiVeVRuEXzX6+a0/QiurqVHlWJ8SrSXU1zdW0ZeXy4y1NZs3L5cSOFptosqPMpllSImumdOVPlbd07XPGnPEzrunOTjFpqz+8sEv5e5sY21ZgZ3m82YsjutRRySJbBpIj861VSa4lmKNKYzsqVzVJtJ6Iaryw80k21Z6fkW59R2STL5BIG1ZPmGB6E570yJoUUAZM+5t5kYYAPfiq88hfdG/Tb8x28HHfp81W7lhGQ8RkHlDiNI9uQR34qalPklq9WdtDMnUp3q6P8HZ6Em1zbAzvHzwGSTcFHrgfeqCNrmacRp5fPWRmDYOOwx/WqF5NPeWM3ByRxJuHB9MAfLin2M0pLO04T5Rgo3OfXB+9W9KFRwUYy0W/+RFfGynKEbtJa6dV2v3JpV83NvJF9njI3E8ckH2NLbH5XEdy8EG0DZu6H24qk6rdbCY0EiKcj7oNWrKczQFwSX3EiHjDY/wBquuu3Qpx1fnfbyOetmPsJKKTaeqvv2av5E9tLcXQc+cR5bAg/e3KOPaiGEsXcvH8qnb8wU5J9Kj3tYNH5ka2/8LHs3fHBPSq84eWbzEJEYc7tinpj35xXlKdqzlC17X9Cni6kIRlJNPez3d+pZ63K+dkorkh17k9uKkmKPvSNEEQOceaVBPuMVWs7m6MqxFNluCW3o33qfJO2/wAmVFj55/pnNdNKM7+9vv5dzmnOVNSqXdtHZLbuOS5DOsSShJGYIGRhTXmdJhEwLyMSSd3Uj8KjjjH2uRk2yHdlVRRlSKnt4Jrl5ppSRIBjG0qcdvaoqSbW9jsU/axjK3zXbyFkaTy5DLInLckfMPpjqtBMjWvy+U+OQyMcj8Kgivd3ngfuApwxb5icdjTxK/m5jQeU5+Xd8o3Dj2pUqkrLmSb63MHClCpK824taJq+vdkqWst1FnywdvQsvQ+tRsZoVCSOZHAwN67ear/2pNbuLeMkhjhyVPykHscVLbZhuJ3uIxltoXbu5J69K617SF1Zcr7m0pxq0+aNlayb628ieOM3LtFkoeMY6HNKyNuUQuhMigYZefTg02SyeFIZN/CkspEhXGB+NQ+dLbwRxFFnnRg4fnAzzwf4qwqOa1g+ZK/SxEoPC3qSvyu3Ru6fTQsRxwW6oZE82fO0nuPwp8M/2klJTIiA4VkY4GPWoxNI8j3U3DruJi45446VG9xNZ4lLqAygrldo57d6xjWdrt79fM6q0pVakPZyvFJN6bLorF2fIDlZBvVdwl4UH8c5qnDuDoWIDjlS2fmJFRwzTtOJm3yhcKArBgPzFWkY+WCqJKWyR52MKAOorecndRvZsFOpWpzqJtxi+qsxrJHPdFXIO5QA+0Mcjr1qGPzUfZHLj5jvDKuBj2603fsMUmY96Z5Rhjjr71Ckc1za+e8qRy5KgnPIPrxWMnV5tbcq+/5HiyxDUtLN6O639DRYmLeS5lkYYVO5yPTpxUTtEWKTZJHBG7k4qCEyyXYt1kEjxRIyfvOMsDk9KV7103njecKplXgfUirq4eajenLTodzrqrS5mnePVpv8gWZI0b7Of3eASGy2Dnv0q2kMzbJRI8UfAy6hT+FZb5WGOOIlySWaPdycH3rQtriY/up5WePAbDNwM9R07Vhy1aVKXNJPu+nyRphuaddxjJJJJ+d/Ly8iN7afyGkE6OTkmFmHznnGRVZJvNRTI4JwR5KLwOO30pb9riGVAE/d70b5cK4Jz0/ClmJt/syy/uixDYbPyn69FzW0G/Zwctn95hPEyw2KlKDaVrSur3v18kH+r89ZDgS8IdwwScdqntHMnmOYzEijaOi5z+NVGd5JHCoCQz8eqH0x6VKkr4YMw8tXQoSvcZyOmalqbqv3vNEwrVVFNyajtqtvIlIXekvmiLYoBCLuBx2qyl+LmzuQ5hkSRymwSbcENWZcys0sAhC+ZI/7yJGVtykYBAOKkuLaKG3+zlj5kUyvIV28fTGfxrtkm0lN6P8ArY5Vi6lGUnTk7JNu/V9FaxEu+UfLmOWVQAEUcZPQd6fM8sMADHypAwRj3IPr+NGkNPcvJI0attbb5sfykjOeKW+tGmYvGRHiQNIqLt4J5PWsaspcyjT0tbW9jswuHq4umsTTk1JrW6svS3dlkI90mPNACZyiqWzjvnjbmmojpDKxTysg5j7ZBxxmlQlZjG0pSMDo+W4yR1NQfZ5Y4ZnaTeFBwVb7wIzz1rGVeorQTTk3+Hc7VWlKyg0lZ3stU10v8gukkS3tZScEEh3HyqflyB+FW2Q3igZNvO6g5dto2jGapX0881gDAh8tYo2GMYBCkkfj9KsTmR58M4kgRySTIFCkqMAAjtUKpOEHOpNJ30uYKVSjJVE2+Zdr621b/QbdxpbX7xhA/wApZwnzKFzwVxVaYG2kwhMUe87AV3Jn16ZqwHeJFWR5WfhyjRhcEdMGqvnSpesQmZf3jAc5OWHGenWu33qkOeLeq1t18zzqzq+153L3ne2ln6XJo4x9pN4qZfyiVLtuBzySR/DmhEuYLqSbyxLFOqYTjCgPk8Z9KHguC5kGDGsm4mPHADc5PB6U+dJGuggkjljkXy0O4K+d3fPtXK6koyta+n4f5nRTeIqJpJxu7Ps/mNSEvfyzg8LkKSu3v3z+lNuFvA8LvKoDsoYv/CQegxS3M9xsa0lR4EdgpD45UHBSmW9urvKxBEEWUX+I4z3FV7e0VGS0/wAi6igpRVOpZp+8uqe935eRakhe4/dGTACtu2/Nn16iqdtayQ/aRJ5kkfJ8sYwFB4wPepVuriCRI2ZLiB8qJPu4z25oluPJZIw7wedgbuOD6ZrnVSbTTVu39djjli4Qqqq5NNaJptJ30toy4sMdzcCMo4nGAoVto2kAZBHp3qg9p/Z160cEpjjEjB0aUsD1wRTUujbTRyOMkuFdAw2K4HXBplyiMY3QDeVZVUryWP0qYyrRsm/w09DbEVY473edpxat31tuW9Pm+zwtbtBFKvy7z83zZ469GwahaB5rjzIojH5KNlQ27dlvxPRadBDFLZySvLE7wsQwTK4IxxgHtUk3+gM5icvjP3e49zxWtKlV5pVObV6WNMT7XS7SS7fii1HHJdwqY/LEv+sbcx+VgM4JrPhWW8vC0OwCLGXb5iX6nuP71WNNd5vNYxhJJ2AxFhdqD3zT4TNbwlN6nDBQH7Z47VlCnKc5KT8i6SvONe3TVa2fRadyK+Z5LxZ4SAFDJJLtC/4/3aZ5pNuWWSOU4O4vIcOSOvo2DT/JlZhA7/I8bR5RhwO5OahuNLe2hjic/u1Zirp7jio9rJVFCmzL2NSXNOm246t9l5IkjmC20NwP3gl3CTfIcYz6CluJpYYZZlRP3gGBypIPQc1DEpBUPLELRG+ZlY7w+emBSzO8UWfMSWMuFBdS2VPvXUpOdSPM9bdzmanRoznJ3irWtbT5suF5BfuHZMCQMi+YvA6Yxiqp+zSQqqbElJAkD5U5B5ORxUBuXMipxkAOWTKuR6c1PbXL3zhCjokzhFLR/Jgn1raMJxe+y/Fk05qa5as7rZa39F+JZu1N1bHy0T+5l2bIPWq90kNw6xzW8UjuxJkdQwx3709pri2uktreT92AWG7qccYNUCWn+1kp+7RmA3/NyeTzXNT9pCpJuVl6WOrER9nSU4S5rJr/AD+ZJqEgMwij8tEjAHmrHtAYHpkn09qimjE1n/q3ueQPmbgE+oFUrOFjctKHRI1G1vm3Ec9MAGq9pMIZbiSSdTGZiqW6H5myeDggHiuyVR3UG0mtf+CfH+35oqtWjJq7SXTbS3U2reylggjhSSMRSIGIKhcA+9ZlxtMpePKxRlhvTPJPTB61ala+ktoFWM4ChlTdtI7Dsf51HFekW2XjA2yEEj5iT3yDSjXVSm5QV2nZnfVqzxcYxpycEl53T6WfVEvlG9gMKRTPOwViQpbjuM8daZCZ9MkkdoZI4lRoghkC9emMZP50lsZHhQxyEIMIY+VBJ6VfivGt1aLd5aBhuLtuHT7nFZ060nJRta25t/tc6MZe0Sdvi6P7zIubmS5RTFAJNvOzdtJI/CrqXBiiURGMybgpR2DbQeuKh1BHvEdbfEYj5brnPbaeDmooWMmmSkof3b4wzHzFGO+K6pVYTbULra1/y+Z5U4VvaRrTmk7OzWzS7CmUz3AVzJK4BCrtPGPQnHSi4neEtGhAZmBD+wHtT/LuBEhhdUYkNkqeBjphjSP9oSPdNP5m1T824Lwe3y1OiXNKWt9v66FVqtacIzk0pPVpXbt012EW88uVFY+YW2Mp3DuefSp7qSJ9URWl3tFuUbcN+o+7VGWTekbJLGBlcQjONo9TgmrEgWZmBH2eNE2tIrHnPYDGK81xanaTs/wfkXhcTibcil7rtZt790i9dRXH9nx2T4SPbvEi5kPHb8frVXZBa28QkGAVJMZznce+c1n+Te20EcyPHPbQKVSOefaSAewAHNWXmFxbxSDENwzZ83luD/n0r0oVJQUVZX8vzDE4qrUnFSSu7pWXR+WzL0P76aG3hfy5AtPmYpbyKcpLBVG3uzbS3GyNUgRqkUmC58wLlHrkVVxhGz0/Q+qo4yMoqjUjq9HbsyGO3NzpkKq+YialtrSO2vHuS8nLVcluEWwY7ESRqg+3iKaOAIHG2ipDmTlBvXsdlXCUlUjdaRSab6dR01pLveS4uZLiMUt3FJavFMw81I1otdSuXjMrQFImakm3XMP7yTz441pV41E4J6K1jnw2Fw9SXtHFylum+99CE3gjcwwzk21WrPMamYSeZGslSJblrbap8tFNSLMsNs0cf7wl61qV1GMKcXcudNucqlazVna/cZcWsiWTxQod8ZqBbdPIeS5Q+eI6tTTyyQt58gj30y3SOYLBLISgatJQjKajbTqXUwNOVPmbabVkn2WpQkieSN5ngkzFJU9vbyq7gCWOTZU8kYIMcTyAZqa+1EfaF8uNYkEdckpezXsm3LXS4sPShR/e1pb6lK0RxH8hYl1rQaxW4mgzuCRLWdbs2nR7FkDArVi8ugdQgAGI3Wpnh41JNW0X52OqMYzhZRVt9eibuSawHNyqZMaBaYlxCVW3NzJvaqiQpGvnThw4NToiPZ+Z5YEkbV0U5wo0UpvS4VIwdSTgkpNfgiRIC1wzRyoZ6ZcypaSuYPnBWrcM8zIJoZR+8NV7yAlpx5gEYFHLGo3K979B1cLThhuaMbylZr7tCo06To7J+6JNPmLixBkjI8pqjmmEkEFo4Nx5j1biTckcYzFbsKcvZ07NKztp+R8z9WxLrS546RS083qyG+ne4mPk3DLHG1Xry2RbiO4JKCKqkFmbATQRXCp5hqS5uNkwaMO6K1c8oTkk15npwlQjStKLTerT7+RWuJbu2u2eOCNATVlkJLIA4kIouZX2uTcGR1qy0Rnhj5aJwtdF/aU9Vyvv5jtCaSpxfK+5HBEYljJEwkZqiaERQtB5hHyVPBG0IiLASToKW4jhWbeknmSxiuaXPUThBvpe56mHw1Sr+8imrXWnSwoleS/jcuqPuqfS45JTdTNIr24FURm5mXJKFWqs6zIEc3Mj3ZatYUIulabtI5edUJpUryUt/Uk02B7u5hnnyJ2qZQfl8l4syirF5cMkskUjxgF6W7gH+hvIYsRtQ5KC95tJrob+xhR5uWLim9352IryeGGGN5ZhOYqknmQTO1xI8eBVQArO8wg8wZpba7W3dyR5cGKHPnqR5U2mL20fhdot6XXUuW105kVkk2l5KtPB9pRmiz5TNVE2ghY7MTFGqcSwfZ8m4MYrqjD2L5LWT/M9ejOLjas22l0FtJ2Z2cAyB1p1nObf927nBNQuzJaNMJIzKhqaZpPLdxtyGrgqupGfLJ6vqTQdPTkvZXevdjT5rxPJDEMMKfLO8UIiP71yKHukaQqhB4qtO0aECSUSDFVyzUtnbyPNqunCCnTeuv3lVHb7VHPHJK7+ZVtLZGEkSyvPio4rRUmTpPsalhuJJdtyE/eI1XOmoxjJO/8AkRQUXUhVnJt2u0vIJ0hX7OZBLKN1WplMqrAGeCQUrTRyIY1QO4FV4gN/l+ZK9vIaqL0TS939T0MVh6fLKVNPleruVIlcpEJPMIZqttNaW0PmGC6uHeo3n8+9MEnzJvpzQi5G2TKkrW3tISgoSTsuxxYajGUnaTaWlvPQZbTR3DpsTy0U1edD5JlEuazQiRtGse/71WLV7iZ0gl8wR764JRlByjSTS8zClWnTq+zqpu99V010JreN4JhKpJ2pUCTSWUUMDbTI4qVBPZxMs6fu91QeW0UwmWNUnAro5YSgoyXa56lOh7KPtI7u7sS2E4dpYTut4lapkC/ZW2kI7CoWi8m5WRAxjZqjS4cPIrJJsBpzpSnDmg7r8goVKc0/rCblurdL7E8NyHRMZWRkqCZIrx4fLl+eFqnMU8hjwCY3ald4Bbpc7whlrzrckbwl7xl7ONWU41IppaP8xzzxQkQyCRMcF0XcenrVVJZZoIo2BJDkAlvvEdcdP1qK+MsjlfMPAAJRjn8alhjkN2jg/vUJyNx79M16dSm3TUk72POoU/aynFp8nna+nTQfKDDCZf3iA4LfKGHP0p8MkdvLFGCUY9Cq7gf/AImoPtgjs4hkyykAEDGcjuQccUqGV5JFt0dJFYbSmP161jFVlTvfd/f5le0iqkbJapaP+twAnDBhIckYADdST9KrP9qfci5F0p2tsxyM/SrCSXM0ziYeZcpjI2/IB68VHKxe82jOS37x93Ke4x96utxU53lK6Wm/UnE4eM0tGk3ppe9+hMrKEEX7yOQE48xlUBj1IpY98VuwX5rgnBkDbsDtntzVO52258yGeNz93L9SPxzzViGQskgaOOROOv068VzVaHLLmWr6enYyhVdKfJVi+az6aP59wUCW4ViXLsCGWSMqmR6VNNaC9ywIEDEBinqBUAuBJcASyDz1YOqKx6Ads1e+zxPCSro4B3CJVC5Puac9LSbaT2OmlH29OTnG62YkrRRW6wgh3XjhWbP175/Giz85I5VIeOMIeDnOQe2T1qDfKltNdOUMg4EYZtmM8dKkM0k1uHEfBctIEyxFPlp1GmjShRcW3K6ilpdbjIYgpmMsEscfBj3KMse5OearkTuPLtpHyXZlCMMYB+hqx8skyLJ5kCBSADjnP15qnkWUsJYiQomN244XPrisJtxkknd3/AzhSlWhJUrc1rar8fUdZ3MhLPIJDtJDHjn8KlhvdolRi/3QS7rxU8MQeLeH2Ag9OhA7g1RkkST5DOEQfKduGT8Sa6IydWcmm3btsYxw1alTXM12s+xPOXdImEuI4wSAMYBNCSyvNA+xCVwHBU9B3FLbSyIkkbGNo5F2KE+Y57cU10MeHncgOMAKx5A9KKcJOo03Z207MeNryrUo+wTa0vbZNPZhCpmRZRgl2ORu5Jqa03ROVa4lnySPLZlYAfUYNRXMjzxmW28qDywFDpJy2Ox4AqvHcB5ZDIY0AbqGHHPtWP1ZT0et9fuNtaU4KWkn16a9PU07i5EG1HlkG8E/N1GO2aqTTvbzIwJCSKQoEe7A/SmXPnXE8JMYkjjYtHJ2bjpzTrq2nuZraV/K8tcgRq3rXX9XUoxv/wAE6K8J0YSS1Ts1+t/Ike0jS3geSTfgEnC7cgmmAtLFK7lYIto2lJPn4P0p4Se4swjkRyBiDEG2hUA6HrVeOAqirLKoBJAXduFcjjPmtzbfceMm1dKGuvSy+XkSQ3UX22IxZAjUCWV24KAdsY/vVZuDDujYHMTDeo9z0zzVSQpFa+WHCSEnllKlenrRbK8iSK6AbZGCn7of3rSvKpGjfW67fmd2E5YxjSnduSbtpa63TaJrmN5XgVZG2gMJC69j2NMDAmOO1Ak3ncW5xH+FPut9mjKsjxFCMtyxY5z0pba4n+2SDzU2EZUHC59MYFRF82HfvJ979QrOFK3J7uqW12vL0ZXeaKJwklxvJOWjKcMcetRXjOLSMNGD8ylVPrz6ntUoCfYJd+3z1KuA0gYE55OSKLZZjbETTB92F3nOBn3FbRg3RjTktV1InKlVqNSemz+fQHXDWcag79oxv7Hv0p6RgyCbzZBgbG65BzxnFVft92s1nHHJ5D/dA3BsgsRnJB/nU+yW1RHuCl3PuUZ8vlyOcD6fSuNU5Qqe9P8AzE1yxaSfuvW6urdNe5K0uwS26yNuTHmSLhSQe2DSWzJFK3mPv2KFO1enpkVHOkf2NoLko9zKQ6kZ4x74oErK3mKBwMurNwew4Pp9a67SqwvF67X/AEHGjoqqVm9F2vvf0Ft4rqO4xmQH58RxdGOcDAx8ue/NP1ppEdTnyn27CBj7w7VEL4iR1yj8FmRc43E4/wCA01YwrFpJRG5UbSqlgcjn8q4mpU76u/kKM6k6bi5tPyXnr8hySB7xJZJCkYUr80bYJJzyRx+lTPMkluJt5BikDE8YwCR0NRMYrm2Z4H+0DdsJRR8uPn55/pULiVLSXb5ZjExkKeYVyCRjgU0kopyfvLcxw9CtabVnGXa23zHWUM6IZrtw8kgCuq7Y0RR3A4PRqWxkluXnEyS3EYYtGsr/ADsuMDgenXk1bub8wyCR4kEDfMCud+SMYxg1GoU3iPAZXuH6mZfuIRwBj0q1pTSnG7e2lz0KeE5HzKTurXXR36P/ADH3VtLHGY2nIQ7gN3zHaPp6VTlWKKZ7pBIY41Ls6qeCCDwKkvwkswGJCW4Ei/wsT2Ge9RveI8RiLnZkwyIMr14zXoYem1TtfRHHUxEZVuWy5YvXv6p9iS5me4mtRa3MkTzoiAP/AAgElsjFLDPLBa+ZNdlySMBcMRn2Ipk7PaoqxyRu8a4Xa3U5wSe9Osbm7ktHgMKgBgWcMF6r75pyoqcbxeq8rOyN6NSm5TcZOTeu90tlaxXuNPA1GSeUkkOHE0q7oyT1QjNSvHL9ogLpG4bau7ccLg8HjmmLKHulh3/O4J+Rh/rBzzT3jcjKpiVjuYfdPJ6+lYqo5c0Gk9NL9Tzo4eEub2UbNP3tG236tjLm3EMreWGkiDEtL5m7ygG680Q5laONsunL5Vt2c98dKg1JLm2vVy8j2srCJumA2c7eKmjybg/u40EZZTGMqeTjkHiuWcZSj78kl5CwsaKk4YqDTbstBbtVe4cs8mEKlsrtIIHWoxFsLlZCZSgCXK4bA64Aq2kgRiBANkrHcSwxnbx61LPbYmU+WAfLXcqrwuB9Kyp1vaRdNPrr5rudrwlBvmpK0V1va/n8iG2ikWCad/OjkCsQ8kaqDjqBj1qC3e4milmdy7sSyALuJUH1P3c1etwJIHOwA5O3rkcDke9VYoYjCUEuzcxYRuw+Y7jntXbBqO7/AMzlrQqYlw9laKiravfpe3UuYuBbSBpHO9TlQoyuewOKgDlF+WQiKZguPLViTj2pI767UKIwqBVLsG6DHbPWlSYGwF3JmSXgKG+XYCMjFTGmvem1p+p18jm5QT1irb2WlrpebLEVi7pvcmKWLIO6MYKnqOveq80b29wECZO4p+8XlUzwc0luS+RgPuZi/nL9ztnPtSXMK/ZxO8sglbh5Ax2DAPXJNYRUVNX0/M10hh20ml0Wln5u73QyKK7eB/MzFGGZmZcdB04pktibx4EjnlLNh1ZMKNopHklSxErlnuFVDsLdCOcAVYQl0kxCoEjhvujO4/SuxwtKKjq+nczr0cPGk6U27SV207u+60QroUuH8vzGnUddvRenp2qjZvLHcpI4d0aY8bduGHTC/rWrDDK0yljkpEY5Giz1IyO9VpGKrKsiCKSNmmKc9DxnH/16yhU9pUVNvVGNXCUlCk1BqN3fv91wuXFmxjiMgdiWYnoxPb8arwyzzSshTyo42IkB28j05qaLO1XQ/JJ8rI8ZXJA565qK7uUk2zJjzeEYeZ93B6AHG6rlSbqck1zN7a21IqxpUYqTXu+t736+pRl1N4rp7iBfKLLgRPtXAA4ximfaLgFpJDKRkf3e+O4HahZI7q9LukQkjBG7b1+oqS5vLZLZ24yGyUZWVN2ODjpTrcsYWivfufMYilKq/aX9xaLez8/UnhvI7m5S1JbzkiLpIzN2rMvIZrmOGT7QGfzTkIysPr0FNt2N5HvCojspBk84Kwz6AUy3Z7FBAwiTywV+dfnIHvWHJOnblb87dzipVlVu63N7qe17NdLWNa2ieFo5leSSRYDG5VdpZvX0qpArvcsUVnlAYHKjIf0NRXFxIlqs8YLoMHeOiEHoRj/x6rv2g3jTNGAkTqSZUk6MF/AVwSm4VJSjdvqvM9L/AGTH040/aOPXl76dyvqU5sgVg8zzduJG4Y7j9aliZ5LRA4bDlcT8Lz6GmGLM0bB1lG1UAkXjB65Ipk6TJFJMI4hbLLxHu2oQB14r0owvFS3e+9reR51OjN1pRnF8qWiWqt167WNC6VJh03ybRuXcMHAqnAm+VUiSSKILtOV7DtyO/wDequL2S8dEishDFgJ5m4nOfw/rV5I3aCGF/LMYQDcmM7ge+TWdWFWFNzi9bs740cLXqP2bfKlq7tPdaJPaxUlvrgLHbLF5cKgh0MpYjHQYx/Wq0aXWGhEsq7sjyhJxyOPQ1qxKkznzI2AOWDjrkeuD0qrqF1lY7VX3yRrvO/OSR0/zmnRhOrBwqS97RmGMw0uaMpSfIlaNlfyt6kNtpd406bxJFsXarPjn17mrV5bMgkug5copVTEx5/SqtxPIwtjdkxRggiT7w/LFTb3t7OKOOSI/KGj/AIg2TyTz2rSpKSqqKS5Urab+t/Mij7DD3g48yjZt7PXr5WG2VtBeQQwnzFTNaC3qWB8pINgVayZpZXvLmOK2/erRBay3jsJyTIgry5TdSo+b4Y/jc+jVdycI4aClKNlddUjWjaG8TzbkAgSVCpljeRXjjEbS1FM0ttsSK28yIvTPtDavHG0awqUFbUatdXaty7XfQVfGTr1pXveL0T6rZ2JUumsEeWaMDcalsnCovkkAFaqRaRch4ld1Py1NFbrbCeZtiZWvYxUPdhJy5vTqY5fiMTSxE6iT5I7J9L2uWjciS2MYIMZrLvZHt0XZFvCzVcjtrh/NluZcnNTxzQ2j3ImxFFXkTjJ1ea/yM262Phas1GKd0+wyGeXURBJcfZ4I1WiwuY5oTKEAKCorG4KXLkRgFxRComcRsTF5Zr0+dxcrtJJaNnWsVUrVIRi3aKs/OxoXtsAIw8cMSMtVJyrTKIwskbU2+Ju52iV3eWNaWa6t4JiqQfv91caSk7OWoV4Qr1XUbaUVa76jZrpLaSONtPiaAGp/tFrK6iHy32Gksrlk1U/aDnCVUdkmExRBbyxUODjC13ccK0qcHK/NJtJLyWhZvbyB/KtFid5N1TWs4hsjb3MYSNmqnJI0UR8q38l1rRtzL5DqbLKMtctLm5ZPRxWqudNOM6tRvmSlFWfo9SpC6CaJbP5k21duJv8ASAiyZOaq28WyaOQIRb1ZkKTsgQSII2rs5lG1WMrL9RKdV0171ktjO+2x+Sm2KSRFFaFheveIsqxxfZ1NZ+mwQqZJJDsjSrMw+ym22PsjSaliX7RKSbu9F8ww1aVCTqVZuySul1b2LkqJJErx2/ljNV4ZHFm8k4jSZWpFvILlX8rIMa1JbSiz/eyD7PEHrKDtTVObdzedWGIrLmat5dhi3drauzKXkLU5sywKZSEcyVG6RWybZFVMio/MYxKC2yLzqiDUm4pt+nY39jKdeMbqMGtEiWPZBNBAz/aXkiq7IEg81I4C8jNSW0cBuTCkBjkC1SS+f93K+S8T1tC6ldSvp+J00MXTwv7uk3Zt3v5bkly4cs8Y/eyNTEcpDhIyyI1QNMLm2IiiaKc1oPBIlh9oQfeqYOpWabeqPDm688U6kXZR1fo2NZracpHJueRjTdSi+zQqQWeRWqLVN2m20ccQCRVYvoFm037QhTzzTVSpzKM7aX1R2us8R7SnNtKyba6dURW1+XhjHllwFpqSpbTi3fznAaqsyMkrSk7JAtXbi435uJZFSICtYUJ6y5umhhg5qpLmqJtxf3pk6eVhCvmTiVqneNHPKOjwGorlhizgtQBsWnTk5aJeU21E8ROnJXd3pc9yrUVb3YS5V3+RBbXcNxGz+Xn5aklAtpZwJfL3NUAKxN5v3/3lTW6NE1wS+/Y1FSMq0ld3W55eHvThKk5NO/UdeWyNLN8kbxNDUU0kRueY1J20ae/2qaVuR81IVaFvLxnNZU6lWMpRnJNLsdUoU61BSg0tfvZYv2Ng6KNssiy1H5PnXUzsUcyVHdXUaSlriCV0DVFd3Sx3kkkPHmyV2UYycE1t09Dzm1U/eTmoOLSSXYtW8iRJBI8ZikZajmcQpHFDL57imtP51nC07x+YwqsuZkaRXP7tqUW4zblKy/U9GNSVdRVJuUWtX6Fq2jjivEZ0D3JpzTNc4Ij5U1FMwTftiSBwtSvMRErL2WuWcJSm3zvySJnGVHmUbK+t35Ik8lUhiGV/eNU12ws4YQY4U2iqdlcSsXZozI7NUsLh4YSwcIKIyr02pT1TOmiqdWnGpFOLau7kiTRskkq7Y5zVIEwTxeeGCb6sO2YVtzGvmKtF2TI6pdRiV1atE5wu5LV/kcmIfPFylU0ja3p1Fgn+2uudkcZlpZNTWOXFxcCOMCqKRv8Ab0aSQyQbat3N5P5zxrHISKFzU06cVo9Tmw+Nk6bjLSz372HlnuYg0cuzyRWfDdGTyxGDmKp47gSKrfvHizTIraO8kV34Ga6IwU1zbJEylWnVjiKctbbLqX7a4QQmMYjnRg2JexI571Rs7ZWuSJ5BLHI4LxeX1xz19KVbaCHz5zJg4BA3DBOaal9LskEO844J3evXHFS4SjFuKb9QWKnOSak4au6to/NvqWktoHScxvbwQbjkPJ1XPQdaqW06T3hI80IHJjijXheMdcVZubY3NykQJHlKcuv8WRx+IqvYWYtreQiYvJgkYkbt9aKdb3G5vXou3mc1acnXU4xty7pu1/NE1reFneKPEU64DO6hiR7c1IlwXDr5kZuOMFlC96rwwxtHMwSIyRgkn5s5qN5MO91LbvK5UjytwxnHUUqbjdyi1vrfubYnMKsIqNVWjZO63ttb1L0LQxy+W0ESDoSIlyD656YqG3EljK4WSPYDx8o/pVGC5litmaSN45CyqMydTjgd+KmjeUajM8uC+0OuxtoJHaqq1asJppXj+BzTzSFek6dKL5rrV326vUm2oJjMJY4woJJXtnvyc0QodmyM75UYkSL8owfzqJcvHKjSKJQxYxlduR1xnk0qOYkaKaL96VGG8ssSxHAwCNuKt1b0+VPXT7jvj7WilrZK9t7N731LMLxxI6OjxyoARMq/uyT9c0W1y0m4yyq43FTtxgnHtzVaN3LJHcYtnbAAVjgj3HTNW0HmDylcujZKsvQkHvis4uCjyPS7udFOrOpCLkndb3dlfo/mLcyB3WWPISFdsjBTyo+v9KdaSC0LykJIjY3MnzZrN83zmKx4jCOPMVsbM99p61ZkuRbzENiMbQARuY5x2FV7JKSUZXT/AKsZPHzqOXLFXW1tGtdWToSkKSQl95z91R8pJ96iMqvJOhTPloGZlbaCfwqKIlI8oQJWzhT9wgf3sc59KLB5rdpGkTy0KhCfX3A6tXHJuEuRN3fRbmkaqq1I021301+d+4y8hgtrmEl/LwA7Hcct7GrP9oiUARR5RMqVbOzJ9Kil5RmULcOcctnoTT7ctGkhEWN4OSmeo781UtbWdrK29jnp3hWvCSSb7XTt3JbmQXMCeUgjQhnk2fKBjp1pLOaEQqsyEDfkuuWy34DpUb3G6aFinGCS6qWAPYDPFMigL3vFu4yfuMu7n14pYZ1eSTTO3HVlKpGEUnLfz+VtCzcXohuXJMMny5Pl5YgdgAapvJ9mjfzLRnjKkrI68gnoAM04KNr79oIyV3YUYB/vVLctBMUZ9jnaC5TDAY967nWjRjHn95vTTdeZwVq1erRlFS5XH0tbbr95U00pqUwk8yS3jLFXH3SSB3PvVyfF1gCNAEcD54hvB7c5qs1yiyxeXkOAABtVs5/WpJLwDzFWQ+YoBPnq3DY74pTcasrRVv8AI8/CR/dyXOvNp79revUjvJYrndDKgMsaDfJ5fANPaNLlArFREFHz7tpGOuAfu0ttJuSWS58vzMhB5Mbc+/rVkwARvLtUIVPySyc4z7ZK5rlrVakPch103urdzeVOUZ8+q0Wys97/AHMrPMIrZcxhyhDZ+8Tk9z16VLFd2084RkkjwB86SccemM1VeRHRfOBeIY3GBi3GO/Sm21tbRbfLihjjOdhdish574rndL2VtdPwR0V6klKE6clK7XNe+lvJIntoUlsJYZshJGMZLryQRkYBxxVeZrdLaNoRHsRm3oIxzjoMZqNpm3ql1G8sjN5aP94KCcD/ADmpLxJLZ7dvNUQKSGDxjYR7kCtpRqe0upXT6dPM51U9pGSUdE209L69dSRbtPMik8hUcKowkZUD5s5zmpb0NduS6MBnKlOi54JFVriURzNIsSpHLxu/urj+7Ud5MIllMIjMAYRvv3LuyMk/jWssPDmTk/eR2UsTVlh5Xd4vW7Wl11S63I5GOnTqygSYyg2+7fWrNs0l3MrNEEjMiuI067w3OQeelNLRSiPeRGPMUAIxYckVowzLZ3Ply+XHE7ttdfvjLccjNdE37CXPF30t/wAH5HHgfbyTdSaUIvS9r7Ws/JiSQxWs01zHEpD43qPlIIbJJyf6Uy5uP9AZTjeCy4boPyxSXc7Is8zlXCNjIUcc/TPSqpaT7RIZ40FuTlZTIfmOPTFcMqjd5Xafn3PQdT2dOUINXlfpp6t9ETWc6NamHzI4wMAOqCMenGeWwKj82G5Yxx4JTZnZldzZ98/3aq2ry20hKkGOISDG3p82QOmelWHv1kH2ny5TFvB+STnuOgA6VpKaULzWsn+J5ksTKlQhzLl3frZ9u3YsPcid0EkQdNhJJb7oB5z06U6ObaCIkO9gWRPL+8nrkH0qNLmKV4kWIgEBlDR8gnkGo0le3LSn5/LYk/u9uCDgjGK1qwc6V7aLzsz2o5hWjRVOol76aulZ233LzxbHklhSI+WTIgdeDgZwcH+lU7PEsUjywGAO0gdSu0YJ68j5vagoIZlkQ4t5VLESKVdM9yfeo4QZ5NpTzXiyEKyFgwJz3NcrnNwum3ZJ6HLTUIyi4pOza16vuxTHCtzI0MSfY13bhwvykjJq1HMHhIUnyyxhTrnGOO3aq0KC4S5SOAOSDG7N8pXvinC4RLF+5Vnb5kb5SB2x97FKVWU43jJ3dt9jN0Xh5e7aMbtuytfzK0kbuYjbReVIgOJSy/OBxyM/LmpIphJhsRxpEhk+eQ5JGODjI69KZJaRm9hVcJbOCS69TIehIxSSQncZmjOAwXdt24x04r0ZXjFRjb16o8zDSr3dWlJyTet9rJ7X/UVbk3LvsHmyRMziMqfmYnsTjdipEvm+0sQJMbSGdW2n3z16VXeZ5b+SWNDG4iO08r97vnkdVqQ3ciIzyWxe2RWTzhJucdPTFc9SlFwtfazt187eR2xrKFa1ZttXa3su136FszB4VEWQGwxDdWUipWuzNeRgIfIjk3yyjuV6jk5qt9u+xbmEZl2hAu/qoJ+lMt/3Kkt5Yiklb9469XduAves7U7OVrt7eZ2YjEQklTs11dr2tp36snaBLa6uTgSD5fKd+m4jOCc5qmnlWdzEDmB9uXj3FiOT6ZqxYyHzHJAj+Yhnkk3F9pxjkfLms68W7mn8xjHEyMOEl3Z+brnjON3SlSrxXuXV1fex52OxbwdOLpQ1k1prp/ky59pRmnuWiCo8TReZu+8DyMU6IQf2OEjcGRuAysOOM/pQ2bSJFaUuOgKrzuPTAGelNigjWJJQN7rKE8w5698j/CsqcJyXMp2ZdGVd1Zar3k2r7p+f6EKXb3m7a/mRkHJOcqc9s0lyxijubeM/bY0YmQMu1yTzx9KsNCRczeZbgEMUDD3PGMGo79oIZYy8gE+4KYgwUnJxz13Yompxltv19OpwSxOIqQipLZvdW8rdnckQwQExwuTIATlmDbgMcZH5VWa5fz4nDlA9yHxu4wARzk1cuZDpscGcCBlQB+GfJ7Yqo949hJlH6oB87bfmPU4waMPOrWs1pL0Nl78ZU6kuWcWm9baNaW8jRgilt48JJE/mMCzMu7oMDoapTGSx3wylYw4LSAtyR685qOO+ieKISIZ+GZi+VGewyOKrLmCSSOSOKR7gEhEUsFOOh71pTpVqEpTmrvfzaOmeNapR99aaaq1v+HLqyFoy9sJJjGwKrwuT7E43VA8MksWZf9IuVmUsnlrhMdgTSTXy2cIilw8lqqnYjFQSe+SCaqrcyS3lzLFGRFHkOxl4ORk9al1p1aqlB6s8CtGNSnKfPKWmy2sutvIWC0kSV2MWZGA5/u4PQ07UNMmjuPOupMl2RUHGAB+NVobyeI3Dq3nEJgrxwOvWnT3jbOqrkOxjVRgZ6c4zRThP2kq9R2ktFrozyfr9OND2actf+BrYt3F0i2yB/LgnVSCWYKClV1KapHbSKMq/IU52EDr1qtcSObWOSOIlMcyYH7wEcgYFPa6P2eCNElmtQSyJHnMQC9M/xVpVnOEPa05Jvz/yOuOPVWl7Cu3FNaWST02T9QkuFWSK2EO6Ip0fO0c9DVq3ulsYZoyVO47inZVPBK9Q1V5roWavHNEkcspDcLvUg+3HNMQsrkWlvL5aYLKihRx1PP8ASiTjV5W07vW7VlddLHnUowqpXfLKL7bry8x9pdzysQjx7F3FRN/HjpwOatQ3zw2LCVNnmAHG35DkegGaqanHF/olwkcJeRS7ruOc54x0qWW5na4SGJ2iUoCce3ua5pKTnzqVonq4TGPB1Kkk+aSTS1Wq7WsWbW5ju4wW/d7PmCxMcBQfQkGiO9FlKkojBXYUGGHKnv3NVYJzbsskim3mJIYcnj9etNt7qK5UgQbZJQ4Tb8x4+gH869GjGrOnzN6dEZwxlZ2i4pzkn21vt22JGvVkUzDdCASQyLuJH0PrUaX6yr5jx+Uz7pEcruJ7AGnKbOTT4rS6P76NNrvubG4dOnH6047LhIo7fEUkY2k9jiuf2kac7p+89+y8xYmriJOLbTcbJxvrf0HSxS6isdvNOEk3CXG0ZAHbAqs0aSJHAzOzkHAGBnP8qlM728yykuHCHa4P7xj/ALuKgN7HIWvJY2jfyyG+YrvPuMVlWpOMrxnZu130Xou55uJSrU5VlJxknZLq1fS/oXLNY5dSmmaMpKVq9ZXimYOREnlrWZIs6XMo+581W9NLXsREu+WTFFBwnedTZdT9Byyr9VpT9jFSmm9WTyXA1KN2LgAyU1EjZzJv8swtVMyixhW3mEgjNLdXG2ETLF5hWt60XVbp0m0nbRHP7alXl++inUWtl3NK2dLe5Qph42qjfvC6C1SeN+Kks5GPkvITvJqSTD3G+3SOWIGumlKmox0d47+p21/eVrp3avbrbcdg2e2W3jOxlqCzK3j5WRZLjbUdteu/mxvFLBh6sInkq+XMiO1ZSjzVHKcXbyPCp0aLlFpNRb27O/6jNVuVmkBflIGq9K5m2yRgQ3IqF532eXCmUC1TsraRYiCzfI9ZSoJUtI7P8Dp9rjMHXnThBSjL8ERmNF1NHmdY5Ejrcl0y3vETzI0jAWsPTGuLEXAYKEWStCMRTSSylDLskqZKfOptJWVl5nbgMRTkpRnBLm3v07Ej+Xc3jqiQuI46rfa7eVEREWNC1RXAN/O08aHy0NMLf8TcWypN5aGtadOrWq8jtont6F1Kjo1Y1qcFJqyT7amveXKSvcZgj8vdVWcLNZxzWw8sO9WJIw9iksZMcRNU58WtpcsAjPurjpwcZqmmra3OeUKtWq5VYqz1dvUvabLFZ7Gmc7AakuNTtpku9iTHc1Zrt9nQ7JFjkVqmSBtN3SX8/noVrojShO+trfidVDGVqEZYRRS8/Irx3T28k+zy542WtCIvb26tJ87g1k2MQu4CVATzpasEXElrALeT7S8VFapN0+aCSt3PHhjJUfaSlHmk1p5pWLkMsn2BzE4D5pqXX2jZ5kEYR3rOsNRurpJbO4UNdRipbZZ7ZVXK3HmSVnTpSrpyXU68JjKUkqk4tKXVFxpitzAIt8YzTrNPsdqUX+Bqp6b58sz+dEfMtxSeSYrkEkx7ZaJQqYe0W0d9HEzp0/awg5N6K/S+/wB5cSOOFg8cHmSO1WPNea38yFHAVqy42ls9nmmP7M5rQn1iOdJLhzsRFqI0qig6kV7y6EUa9O0qdWNpO2nmJcTi3Ea3BYyKlOkvwsqRSACJFqvczzvbRuNkVxItLbXzW8ccshS4wKUVOolJOzv06i+sOriVhZXirfckTXaGRNrxAuwpLl08m1VU83YtOvAIdReMOTHEaa10jWzuB5clbTqqla0bt7Lz2PVcYQpzXK21pdeVgvGNz+6G2KWSiYCzt1Dxyphag0xJ7O5thEivG81W9QvYt0gGz94KquqkVCEbq+9jkw0HXpTrOLjZJW9CC5t54SIY3jzNWvqEv2NWmwZIEWsiY+Yq2pPkI81S6wf9BgYP5pMlaOhCVm1ZsmFVRoTmo3krWXbWwJLLcvHJOSLYirEEUFsGgjBjdmqJQ8VgsQjDo71UnhJRnikOFNYtKzSdl+pv9YUIxreybktPXuX7aIReewRUdaSSPy4yVJTK1n2E0tnNLJKUjdhUg80MVXH3K1sopJtX/wAxYbFuvhp01Ts4tv5XLNyx8l87Q8DVXMX2eVZvLjeN2pY3wk0XJcio3N3EJRC4MRat6bdOSUlaK6eZ5+Ig69qzheKsrruSCdI5TBJFFbRAU+7vEur9DiRGdKr6ZeBZY7SbG8LVm8EN0JbgA7xXLKvCFRupGye3qelh/rOFo81F3j28upPeSMhiLcJG1R3EJRImEkokZqgEmbriTzHZqdcqZvIYTl9pq+bSLgkvUurjIVINxhzNJEyySwRq0R/eMtNF8JrCPMYAMlZ8l7dpLEqxxSSkVNHcPHZxSyEqFlqKiqpOd7X2OHC5g61aOGqRai09V3VmWIQjSyIuEAp80x86JmHMrVFuJ3nJ5almj8y8SRt+IkrqpXqRU5vXY7p0Y06XM4pSeyfqWFhVZn8yTMZqpdtBfpJMdvBqF/tAaSSAS+Q4p1i7jeIx5aLWE6E4TvJ6/oZxqNKMJU9NdSW4kNntKyCU1P5DyKsWPKjNPVjbSiFH2SrWdZQR73+0eWyRtWEMQ1Jxt/WxpaSV4aL8jUe7iRp/tMZeGFBtRmPJ9sVnx3UXnM8Ug2SKWK7eQQBwN1TPHI8wt5posSY8sccgeuPSq0UDFWfMeVJBKR/h65raM6nJJSXQ8/ETxmIcY8qau9Uuna/dl25KpCHWAxEM2394N/TuDxRhDEp/dvcsoQPu6kjpxxUM91LbQPKJJfKBGQ2OTj6E1U03UNiAsZVjUAsAu0bs9elefCcqdN1Zt2vb08jPEYukq8aUotza3eySXbZPzLEdr5BSGRB5jfKZNw6/mKekYmTmQ+XFw+zHzZPTntTUYzQzxxp5sBYkbWChx6nioI1eOAJbyFIwwA/h3n059P71WuVcru7X+4xlW9sveh7rTXz7Fwx5cL5Qk3sHVg205HrimyOttIXw8o7fxDJ7DvUaSTqwSNBJHG2d6sVIJ9c1EgKSOJ3ilk6rKqnA9setdsa1SL95Ltr27/M6rYesoU6cWnG+qV1forlq3WI4ufnt5dpUb14OBUZlkmVpYzskjUM7LnnjjOarzSNYpliEL5O5sqPwBNTXd2sVsYMtE8ijmJSoI+tU6iSTik29NOi7ip14y/c1Je6tXd7v89Czcz+fMEuX7Dy18w/eIqC2lSO1SIPl3BX7vX1/3aa88jzBQnDKSHZuTge4pk0jCwOBh+c+/wCNcspSpy5Yav8AEWIqVJRUoq6Xk2n2Tt0sSQ4ea4to/wB7EhAYvjgkegp7p9kdiUkBwCSW2jBqCVGvHRo5EjJVQwLdce4wKlkMttM0IkM8hUY3sG/QVrOt7KEZRd5fjd9DGlKpUm5OHLFuyad1otvRk0EHmMoTMmcnK9Dnt2p13MLaN12RRSJkAMp6n86qvqv2dIRn9+Bx8pwnrxUMsz37yIiSSSABhI3zAkU4zi616q95LQ9hYjC0qX7qKc11d9X1V10J4b1GtomWRJJ0xvjK85/Sp470AMbkBAwcI+3gg9u9ZbMGS4MlwQ8Khjt6g+9WUvJJYI0klZ4gwJ2x7Qc+mK6qkKT/ADt1PBWNcG6s4bLbVJ62vZ7k9xG80Eap5bkrje7HAA/SnLNLbvwFkePbzGu0t+JOKhilluZVEUkcduv8DbsE9+ppltJL5rR7xGXbaNjbguTwea56Sc4+z5V8nd2PUVWnKqq3I4tefTe1ujZoIUNti4TMzqz+Vu4X6VTAg+zgkB5MhBEjFTkVFCzb3TzTLON2Tt4AHXrSwkkSYjidxzvRjvBPHf8AxrKnBxi4xXNrv032FiZ16tpUYJxd9Hpstr9WyVAQsykqjsi7Ulk2gevXmo3lFzboBAIzgEyop+8B9fmxVG4nKGMlxICxw7yBipHrVyK5PnZilG91VAAp+X1PSt5OMYKCV9/69DkwdSlVg4ypOLja7V+vS22hJuEyiRLh8qpJBU4bA9+KkguVO3MgifajAPmPec4OKgkm3qIpUAcSMUAjbY2fUkDbmnXcFtJDCCkVtcW+JHjjbdhQfrWUJRSUWmvRXNKtSapynBKzdrPdf8F9hbmRjcQOkCwAZLb28zJHTNMuJpYL6OXCpGGHJb5GHfjk0zVr+GVkCThCGLBxFtPTjnOKhtpzNcYlRCGhKmQZXOf0relz1J3lH3fyOGeIcai5fdi7N7aPtor69jSNskc7z4GJQrjYpwOSe/8AhVK8WeKZvLthLFIFyUxgZGcYzipP7T+zDZGZTgBd6/wKO/eor0zXCKbm582PKFQ6jj8hnpU/aUZK3Y2xFdzb5Ytt2dkrdrL0aG7hcXFtGS4QE5LYXnHTHNTpI+oSzSSARbGESqnXOeCc1QVpZGBjgBuCCD833UA46etWC0qwvtjf5wmTx0z7c8Vx4ibbainzabfizq9vKcfZxi+Vb2/L5FuGBrJGkuf9ewIxI3BHbpkUy8MLASKQ0YPmFNw8vgelUrSC51K7AGBEQX+ZRlsnoM0xIgsKyPmJifLBduAeRxW8Jeyt7Rprp/wfmeXialSdOSo03/wS/NqUbbbdVjkdox8yZ6gcDioE1F2kkMsYKEmMFWLHnjAFQXSb+YXbPkgsSud2Qc5FMikWRVhhKHYRjylOAw7/AI0XVSOnTY6cJXq1pKm6TjJLV9G3pdeRqTXUiGM2+TGG3yAfNkAYwR/9eo7C7hwtsZMCWXoW2kZB6CmwRI8MsMdv+83bjtzgnHJptnZqZiuSgx8sW3oez5FTBKpaUneS+49TESq+5BU1dJXb3t3SYrGWCOWJU8ry0GCy8FeRnP8A9eobK2DC3SX97k4wf4+M85NWXJiCwyzh5JCrKJfmHDEVKXNjDZsgALbWklTKjcV987a6nVlOKp2WnY8aTliK8Z68sU1Zq2re33BLMz3ccpwI12phfmQkZGDUf2dt7bBsRgWLbQ3B6k0XN1OGt0tIhO7Ksx81mwCc/h1qK31aWG2u4I2+0SoCDliowV5AIGOtclOhOMpKDSXZ9TuqY6HP7OpBxSXRNXa1s11di0mA/l3MaeWuFGyTjrsBxj5SRTbmLyRFaRR7HOTlsMMHOe+elVYdYe4lcGEJKyD5klJHB4B4+XNP1OJ9RU3caGMxRhSGU7y4P3F79KI02tKkbPt38zdYunWwqqUoOXNK2t9Et/ki1Cr2crIpCWyINzOx5P1zTLpo5E8hY3cOu8g/fCluM8/lVdGSeErKmwFvmWRvLITscVWlm8+4tiux50hWF9/8WCSDmsZyjCXM03fS3X5sxqYmGBjGcorkk0mle6b126ovQgWd7EpQBWwuW6cnPPNSpO6zfZw8KCNmBEko/eLnABGP61nPfRanNH5CGF13IoaMYdwMYyPelma8ttSuIWDyTCBHQP1UHtgcda1i4V480dGtN+36FPEe/CrC7j5LR36ProaFxcg3GJEyXQA+S24YHpUMl0ohhjbyZSJsLj+HBzUH2hL7LSfuXC4WVvlw2e3aqjwn7PIWaMMvzmXjBX0471yUU72luvy7mWLxcq0akFBttN2Stta2puJd7EijmHUhh1Ykn07dayfOngmcOkZRpes8hYjL44GPx60qODE6gK7kFFC5UjB98VYjki88I/moDhfLZTsyAcjJ4611U3q5ygn+RyxVWSjWcXyxs7Pdu2wl5afYzxHHIWIbMcZUj8c4qZpHgWbZbRkkjcD83BXk+nWqV5G39nwlAY4gCHO4SED0PbrUks8cNsihCHVtpRouvA64rKFWE6ijJNR8jaeNqc8nJKMUuu9+1/MtvDBGZTveTKgIB8xYnpyPeqL3gnuBDcRhSnyHawyTg9c1FbkxXkZJWKJVYbdpywqe1lRII7lBySI95yvX8DXoUq8VOVPmvZf0jnWLnjFeKUUvW3rr3LGyTy5UMsUsUaErmRW2kDgfhUIuBc2sCIsb5dQ8j4wPbrVSWd743Igl+yx8qy8cn1ORmnW135FuoUOYgAhKru+Yjr0oUFFK8rX8rfM53iKcamiUuZb3vfur+XYt3MzxXj2pijESIGi+ZmDHoMAAj9as20lo/lyM+99hZi/UEJ+FYUchS9IjdZnLHa+w7Rk89x03VLvRLprcpEI2AQuny5k9STkrVOV0kmeZHNb1JQ9jeCVmnv5/ImimWHy8sgkdwCJGHIBwPWrt7dSabM0yRRlJF3EeX/GfUnPb2rMhffKZSnlywqwZJYzg4PVTj5sVNf64gTMMfnjcIfMHfI57dq814tKsouC9Uelh6/LCdScVGNvdiu2n4EEspuXHlAbCDPJ8qtyP1quohv45WaM+epOEVuSM9RnFFhCIYJBBKIihDyr2z65NPLRTTrIZRJLuUxg/KSCCa7KzhGMbPrfy8zwsbTVOnHEKF9HdX213S6IbCirHtVsyYDKEXaY17kc4qK6uEtRbsUAYsxAZtgz0ywHIzSu0Ul7E5WNdibSGHAYnvin3Hl6dOJSi3TTof3wVsKp46ZNZwmq3NKk9IrbS936nmqnCtGOJ5db669vUlM9xZaUzHfIJHHzQyBgFxyMtVewTeklysn+kgFVCYZRnoCOKfJcQyq0UiCW2AIQAFMMenvUEOoi1kMSGZpQ+fL2hUKjtk9aUqqlCNOb19LnpRxNKq4ynD3Yp6J6/NkVwzxXKRsxAwygFuSe/TiprK6mt4GHkLKVYgDcyn+VKLoO7eZ++ZgfLwpZYx3HAA4pJxNEqRnftaTKlSVwaKtaPNH3V038upxQSVX2tDSKu9rteRceVjM6Ph9+HVfNLcH6CobyBzaRPCuzHzleNu7P1zUMMTxSFo5PKDMHmTbuwQPUHNQNeC6EbrzFvKsChxkdM8UPEyo3m09+n+R0YirGpGPLBqas7729bGhFAzWJVYAu1fn2tt6/UisuSSP5442jiYEKCMMAD9c1onUSLYDcMnmNmYMSB7YqC6Imh82aRdgYfwdT7hcV20rygqsYLXdHPiak6vLzRfPu3az+ZNGhsVhRoz5DpnDt/EP48ioJpvshkL+TIvJ3lCuf1NJ9sS6eOGSUAxoV+T5Rz0znmkjLWzmJT5j7H2twwJHTFNulVq+za1VrozqUasYxU01Faq632dk+p/9k="/>
  <p:tag name="MMPROD_17328LOGO" val="iVBORw0KGgoAAAANSUhEUgAAAR8AAAEiCAYAAADAs9Y+AAAAAXNSR0IArs4c6QAAAAlwSFlzAAAMTgAAECgBWewaFgAAABl0RVh0U29mdHdhcmUATWljcm9zb2Z0IE9mZmljZX/tNXEAAP+QSURBVHhe7P0JuKxXeR6Irpqr9rzPrHM0ghgEIsbYOIGLANmEpCHGTmwDxtg4Dknj63Suntw4U3dH4Tppt5ubRH3jzuVJHNvYwUYizuNw3R6xQShukijYDLIA6Wg+8z57nmqu+w7f+qv2kcBIaNauo629q+of1r/W+t71fuOqfvCDH0z7r/0eeLJ74LOfXag+ePnUG9YffHDjAzfU/+jJvv7+9Z77PVB97j/C/hM823rg5o8u1K/587MfqnaHf2tqduHMrZ9a+7vvurH+0WdbO/fb88z2wD74PLP9/7y7+0cXvqN+zfcs//NSrfUTpd3tNF05erxaqf3rX//D1dH3/t/Kv/K8e+D9B3rCPbAPPk+46/ZPvLQHPrq8UOusnv/ntYMHfmI43E2VqalU6g5TpXlsKl2o/Jvf/Oz68G2vG3xsv+f2e4A9sA8++/PgSemBj350ubb8piP/vHVo6idKo+1Uma6mQbOcdrql1C6N0nTp8FQ1lf/Np+7qpBuv39wHoCel15/bF9kHn+f2+D0rWk/gOfeG6/7fpbmZv9mtddOgBZhpllK5UUqjaikN0Mr2sJcOpPmZyvr2v7n9ntroTS9dufVZ0fj9RjxjPbAPPs9Y1z8/bnwzgGcawFNZXPxbw1Y39ebqqdcqpVQbpXJ5lFIlpV4apc6wlPppmBZTc2ZxPf3cnY8cT6+94sw+AD0/psETeop98HlC3bZ/0mcXvqP6uXvP/Q+1G49e2Z+a/luV6WEqLzbAesB2KqM0LA1TGpHz4H2jDBCqp53yMPUHO2nUq8+U28N/c9fpa4bXn3jg4/u9+cLsgX3weWGO+zf11Dcjhmfuqoc/lBYO3lSqTMFy2EmlQ/U0mklpAIAZDPoAHvyHn5QAPPgp1WspLaTULZXSxVE7jYal2alh+rcPbL2yds3Mn+x7wb6pEXlunrwPPs/NcXvGWs3gwdaVjQ8NZudu6sOwXGrVUm2hlYZTsO1UyGwAPMMBgAfIU4LOBVUL9ubUH+HzSiWVqZaNymkNDKiynmbXT5/7n695WdoHn2dsRJ+5G++DzzPX98+5O998812V8n//XT9TnV24KdUHqTwNNjNTCVXLgMMfWHxSqVROozJUriGQB2A0GPbTCGBUKtdSda6cut16WtrdTRe2d6Z//pPd7/uxt9R/7TnXIfsN/qZ6YB98vqnue+GcfNd111Uaf+fy/61Tbf3tUQ3AM1tNI9h3hk1gC1QtMhzpWkCecpmqFt/hewES2RD+AwXqgx3R/lOehyu+10hT1WNX1KqVn//5T62kH7txH4BeODNqP87nhTTWT/hZb74LjGf5sv+1srjwtyulDoCnBvsOwAcgRMMy2Q4dW4AZmpcFO7b3wAhNnYt2H+IRWNAQalmP7KgGG9FCJbVHw9QYHZ5rVco//xuf74z+0qs7/+EJN3T/xOdUD+wzn+fUcD39jb355psr6cf/j/91NDv7d4al3VSbb6YyVK1hdSgmIzULXi2qWiI+eD8EyPCfWBD/p/d4OzQ7GuJ3D6BVqtXSYLactqCWzYwW5tpnV3/hNz6f0j4APf3j/EzccR98nolef47c8+a7rqtU/5//9qdTq/V3SvV+qoLxlKYdwyM9CqxFxuUBfvhMRCB9RUAC4IDtgBfZ7mP+Y3uQPGEDABD+gBt+tAgWhev0t1tzo7XBz99+cnb4pms3f/050k37zXyCPbAPPk+w457Pp1133XXlH79z58erV61fleYXfrJc6abyFDxVSJkYVclirGqNwGAIGlS1aNspEWRMePCbxmZCDxgO3Otl62ETrzK+GcL1jvMQEV07PJU6fXjMRoP56eHoF29/YPZH33TNPgA9n+fZPvg8n0f3CTzbddf9o/KPf/YX/5fO9PTfS1UECZZ3UmmmJvAZAniGABsZdKRu0ZNFtMksyMTH6EN1SyGGAh8bpP3KOFQCNRqCDnVLvVRCOkbjWAtR0L20stqfr3VKv3j32WM/+orLzu0zoCcwjs+FU/bB57kwSk9TG2+++bry9N/88D9N03N/r93bTKVGFapWFdnp8EwBFIYDMh670csAFEIKTM4AIapfdrGPwUVWnkAj8h++y0cYnGyTHiEocZC6ZSRhgAFVD7XSZm8rVfrl+en+6BdP77zqx05MfWnfCP00zYGn8zb74PN09vaz+F5kPLP/j5//p/3m7N8f0LA8W08JwFNCZvqwBIgh45HtBgBSAYwQV2RoprolyMnQE8fxyEqQpAw9OFpeeFl+xr2BSw9wD31H1e5QM612N9PUTm1+dPbsB0+8OO2Dz7N47jzRpu2DzxPtuefReWQ85ff/y5+qHTjw94flNoAHwYMwLDMrfQBkoXdKRmKpUVSxkCJKY7IYD7Uu0aFgPfZsCWLwvWzQ8bU9XniP4EO7vwxm8pgpDqiPOCD8noGPDAxoZXmUdnc70//lkeN/6c9eceY3nkddvv8o6IF98HmBTwO40svlH7vlp4bN6X/YH27JjZ6mAQkNqkrdyA0l0hBIwnMFUBkyell2H9mWYVAOJgP6AkUqo49+lxntLEOPeJIxh6AU8UD8ngg16iMvDDNyVK+k/kIt7aAFc9OXXbOz2v6lT949/SNvecX2PgA9j+brPvg8jwbz8T4KgKc09f5bfqo7Nf0Py/Veqh1A5cEZgEOd/MYGYnm1YJOhN0sBg2FjBiUyFQII0aCc3emCGL4vvFuEor4+K9EDllkPfzMKiCcQzMJNJls2sQj2nz6TUFd7qdMsLdar1X0AerwD/Cw/fh98nuUD9FQ2b+pv/O8frC4s/MMEVasyj+RQBPwlaFxUp6hqkZHYjc44HgcPCkSKgJ5gMASoQtkKPSsaPhKw4FpIuTAw8Yc5XmZDI9h6Bgw+pGoGW5LAjTYgzsxmJe3MpbTb2YENvL5YWR995JMnZ3/kLddu/p9PZb/sX/vp6YF98Hl6+vlZdZefXTry10f16hW1xfr/XGoMU22mldIUDMuwMQMKxGKkGQE4HKcToIGCYHzZXAxYykGF+j6/yXYcMyd+XKHaRVxhVDPZjtiSQUopGQQ0euYjMZXH9ZCGMURdoOoUElGPTKcewGp9VD5Qbfd+6Y77j/zIDS+6sA9Az6pZ9fgbsw8+j7/PntNn/Iv14/+4Ojdzc7lRAcnZSV3E1wym4ZUC8FAHQp2dDC02CIf6JL4jD5f0JH2XXefZwLzH4xXnurQGDwfoBGti8OGea/NatBuJaeUwIth/+KaCz9C+wWgqbcMmVFotH6h30i999pHj733dFWd+6zk9GC/wxu+DzwtoAvzM0pF/XJ6dunmIYl6M1UkAngTbyogeJmGEDToyJAMNqH7JyBxwZHAx1IwIGDIuj1+FrSdsQ9nuQ0CjmiWbj607ugyTUU2PqH4ZnIqPZKQGE2MENRhQqQVVDZUSN/q7PPxA6g//3efPX/NDrz76wG+/gIbwefWo++DzvBrOr/0wP3X6wM3lmebNIwTwVRGxXIGmxfKmLIdBW45UIP3gPUFHgYS2KZvljO06BB6DhjK3ggHRyHzp/bOaRguyvVsGLqdcZCiTykawEyaNQxFtyAYD4pkAyMocgHLUSsuDrZQ2Swemh/1ffqT76vdeUf/877xAhvF59Zj74PO8Gs7HfpibT7ZuLs81/zE20cKWNpBi2HcGSA6lWNPOYvIhdLCNRyoW39g1PuJvo5ApS6hg/FsAFecKWLJa5qvGseGG10cEGreT7noGIpIV8XPeo0xXl9z4PMDqncARx5Rr+A5Z9WzK5nA7nd3sHapcvPjvFq95/Y/OdP6vfRvQc2wu74PPc2zAHm9zf+qBA/+oNtP8xxXuJjGHHK1ZgE+9jJo6MOhSiinf4RrPRmDbX5jkyS/DDmNkMaQQPIIRheUYl4F6FOlbVqsIYC4qlkFLNqN4x+uysqGuX2a5VeJMAJMM0LJQF1HUjDOiMbxUA1xB/Rri+6X2auptdA7VHz71v3zb0bQPPo93cjzDx++DzzM8AE/l7f/pA7P/U2lu6oO1+hClSyGwqLPMEhZMl6BHi6zFGpcz1TOg8DsCjxUgs5ICGIL96Hi5sKyyCW+KhzHjyRRnJGOz88J0LSlxyJLHvyI2sWBetCXBJyY2hLbSAM5dMGj/QW7ZYNRL1SprQQNIj8+lTRjN/+v9D0/9l89t/Pn/+9vmfu+p7M/9az+5PbAPPk9ufz5rrvbBexr/U31x5qdKNQT4wVYywFYRtPFQeGlHobWmAiBg4OBAKpXVLgFDfh/u89EgGAyNxmHvUdRynEOwst3GOCR3ulhOqF0qq+qyGuGA9/c8BR+wuLxgjuDEY+2XF1CVwY7kgo9ruRBZHyoYagsdbKZhH+74nSPX1kblj/7G50o/9Je+bbAPQM+aWfj1G7IPPs+RgfpGm/nhteM/fP7i0pXVxbmfqk5BmmFcTohaHqDyIPO0aCy2+YaGZYOPGdBE6YsAGNftMf+RChW5WMIkwlUOOpR6ZfNxVq0yw7F9yCCUocc2omBbupJrPdPuZI+Yqx0Kz2gXoloW91RrWAsaSFVhHaBD00jLqKRKrXJ4++L6v/v1z/V+6Hu/rffJb7S/9o975npgH3yeub5/0u/8rzaO/4+dau2fpIX5VEeOVkn7pUOQUbR9QNAR5gBsgqKMIMBZ7ckBf7lRBZMxzBg4Qh3KLvS9aRRWpqxa8XcYrXl2GKsLv5hYEbmXgclx1PR2EXxoO8JfiO/R1jvRQBqnDWi5OP0IgYcAKLrgjzaRhQa1rDs4MrW++dE77l/8IQQh7gPQkz7DntwL7oPPk9ufz9jVblla+B/7zfI/2WmvpyoEMsGwPMLOEiPWWi7AIwhKUBeJe4Qp08BsDpLVJTMkqlnj6OVIiZgwUuczxg8+jlo2GzIr8n14A3uypH6JJoVNKXK9hsgjc9UN3gTtoxqWI6JFvnwdAhpjgHr8DB688tGZ1O/Jf3dkvZQ++tv3TL/nL750+/efsQHZv/Gf2gP74POndtGz/4Cffmj675fnpv5JGzVwqtiUr4afUYv7ZjlmR3E6MiAHKwmYob2F4CJWI7UqbDsw8oqZOPLQXynmxmqR7DLCjgCUwgidQxJ9XaOEXffiXTiepTgMOI79ERiFd6sim5JtTvGVN74I1qPryTBEPdEgRlWySwwD06tcPpeG8IZdWO0eOdJuffSutSPvuX7hgT949o/gC7OF++DzHB/3f3r/9N8fNFs/XRp1Un2uiUA85EkAeAZl7JVFCIGEytwrSuPay36T86l4VAaCHDIYPnO5wXNaRQBQBCOKtOhSWcXS7fa613UA7TuRy8VkUiOgrxv/XF/ediDH/IQixtieYEo+KwrSs8VCRH/Y44aEUNNq2M6nPGilLeSFNSqtoyu9/q/cuXTle157+OF9AHoWzvN98HkWDso32qQP3l37u6VW46dLqLXMBMwyjcv0aFH5oN1ERmQIsJgEI3GsgtHFbcZjNUqBfhJyRziTXYhfZCYSsceCJh5HqBBgmH34k5wsOsGGBHgZUEyhdKwsyYaeuIrSK8iAyKqMKwYoJbkqF8yGZn7Dp7BXLnqKgYgo29EF06vCuD7qNxUFXd2pHL28XP3oQ91Xv+eq+uc/9Y326/5xT08P7IPP09PPT/pdPnh35e+m6ZmfSeUu6ixPAXhY8hRFuMqGmCL+BjJLVzpTGqxGRXwOZZmwIzDJwYBmLkp0KFQqsienW2TgkdE34oCyRcnfZzQg6OAGKJEhCxDvQSDJDCsYTxHjw95hAikBSLYfq2IjxPVktbGwRBUxRaF+xS15nKKz6wDhBaidaSatXWinent4bLrd+ZWZ2Tf8yMHOf9p3wz/pM/GJX3AffJ543z1jZxJ4KrMzP1Nqwd08R+BBLAxrLQN47JWy2iQjMrxHfVYWzDRB9hZafA0oijQW48mPQ0bhqGaSFO1IKhUr6vtk24/sNEwWZZwQ7xUMh2fyWgQRGYtplwkWFUzHzQt1jn/xZlLJzKF4Uo4XEnjRAxb3s2HcLC0HOdqzFiog2jtoEoBaqYPnOH9+M1U6nWPDc2f/t4OL6VufsUHbv/GjemAffJ5Dk+IXNq5614NnTl1Rnpn6mQpqLJfm6E6HdCM7fSTGQ0G1quVXFuUw6kadnhxTQ4M0pTZ7unRGZhbx23yFcTjErBD4uDqLjGWQMysKtUlpE8IIgUplwmAsu82YaHkXjGBZwiTd1+0eu+HHBu5cloOamO4/QdIEhLD3kD2VwYBGjIIezKTzS510/tzy1Je+MnzT+15Xvv05NOTP66bug89zZHh/bu2qv7PTG30oNaZRXxlMgPYd7C4xUpF3WHkoiFr9sy2EQBCRwWQG+qEKBDCJqoI6gZ+FsPtXUKC4li0zoWZFrR9raQS58bmy1+R8rorBR/Yl2XAMXgSxMPcESNrm44BCW4B8d1+btii3MexRoFhWAX0ej1OGPWOXQl3z84Dt4X0F9q/efF2JqbX+wktL3d6v/tpd1Xd/3/Xbn3mODPvzupn74PMcGF5ELf/t7V7vQxtLF1J5sZlqSKwsYVVXnhbYSy7OLqVF/+W8KwtzqQQvkNQaq2S2z2SWMRZ4sY0s1oqziU/ILng4frPSKcGAMTa005jhZOCxyqVdTAN0AkqKw3J3T9y+AJji5tG0DG3ZnlRojmGzVusIWlHMnoZplWfFb6ZsDJkbxqJp82BBXaSV9BYv21rd+pVb76r84LuuH9zxHBj653UT98HnWT68t6wd+dv9weifbW4spepiLdUPNtJovqqSp06RoC3G/KQQTpIeBgeLRuCbCozRNOiCORAYvMFfwXfMYKSu5c6wMTe75a2mGaR4Vr2M+yOgb0gWhSTP4sQc/yMAog3IKhXTOPjKxcn8jtTIrbDtyaphfggzH9eOZlxQBkyVACnaasN6wYSiNIfYD5jggBHQYH9DlBCpHG4ikz+hGNngRGWj9Kuf+MrwB9/x8u19AHoG5/8++DyDnf+n3fqfPjJ9U3mq9M/aO6upgr206txdAtG8DKRjZrrkEgI7AKgYOCyIWfWSIsNqg8qXsjcql+zKkc2Kq5FAT7ZmbAzOrCqzEtpUsKGOwUxggfNktw7jtYhRuNGlLgUzUut4L9qJoo0CvbF5yK70aAgBRHvB+7kmWU628+gZBFp8bqJtgC3OVdF7nk9WBIAcYLvnCmpB8xhsiXii2e796qcear37xqsu/qc/bRz2v39qemAffJ6afv2mr/pTAJ5hpf4vhrvw1gBw6iyiBSPzsE47h71ZxW4S1qH4iZGgYC0ACIKE8EUWWsfMFO5qgAC3Y+cZEuRxs+W6jvdjFzvuUSWg5AhkAxttQjlPi2yHOVm+T6hjACYVBNOLpTTc3GxCKrbdKYzN4nG5lpieQWxGQEOg49vcXhqTwkumLU/5Pl/cNqI+UjZYCXEE43ztyFRqo2lbK9UT0+3ex+48f827X3v0gX0A+qZn7OO/wD74PP4+e8rP+KmTjZvS7NS/GKHWchXxOzXU4tF+6QgmVICdGEywByomSmEICiHQ8HflKvY+h/FXcT6MAiY28VipJTaciGvE/yzPFmrtv154pQLsABy0JbPGDu1KLJHhuBwei6lETYp/yk7sa9MQ7MRSv6Ri6f5sMw8cf2fQlKPdaiD/hafMfjXvfiG2hxuhtLPuo1ggwpqYFFVRW4u0FY/OAvjwM6ifFSTblg6xGP1mutivnqj2+x9DLeh3oxb0PgA95TN77w32wedp7vA/7XY3f6X0P1Snm/+iVOoIeKowlibE8PQhaUwp0NoOY6q9SGQY8O30GQeD78KLVVbBdgiaAgbxj/YXBOzJbhPAQwASbuh6oXaRGTE0hwJNQQ/bjX1mDADEvURo8r0IcvYuse6OwEXXixgieblYHsNxOoYVvszOHE0EVqTjMyEbg1UuxSHjNt3nYViOlDO8hwoawKI0jIjEVhx1pIXoujhhyOfHsdyCpwoGNDjcSmudrTTaHJyojwa/enr4mh86Uf6jfS/YnzZBn8Tv98HnSezMb+ZSnxi9+i9/4d4vX15u1P8/5RpYBVQtFgErI0O9j1FybR0niFp9QhEtynCvlJpIX6cgijmoyBd+EyS6ZAGo/MdIY+gdjl3mZwALCq4OEvzon4oG6gODioy5BDTRkfCQEQAk6MG86NKGWiRFjGSKbCO0n8x4+L2jqwletksZRG3jKZJJpVrFfdmKrE7KgF6Yqa0dZhWM/AnPYvtT1AGKcwlW2o4H1+Q+YINBz7Yg9hWM0KUjzbTe30hndtLlpbOn/tmJE+m138wY7p/7+HpgH3weX389JUf/euU1P7Gy1f7ZWnMGwgtz7gwEg+kS3MgPtXikRtCzVAgs5KwDYdrtplIbwsrtPSt1FNRCUJ02/vOOo9xypkygQc1myqaEXgLvKoTiH/iMwsuyqUOlQ+AFlqBAPYEV7iXAMQCVa4gtyl4les9kROZ1s5GayaAANgKGNLscX8QPGHBo1Ywve79C1ePvAKMywaowCoU3S9gyBq6hYpismhFkojqQy68SnAXSZlFkhtwGldcn+PQZMQ39kZHhJRihl8/upvMPnZ1+4J7On3vfjVP/+SkZ5P2LPqoH9sHnGZ4UHx++6idWNjd/9sy502l6tglvViMNZiA4zEynfYVF06ON2R1eolCB1eyeW0/p/A63coCQg/00EP9Diaf7O+wuFdh9KgChSh3u8fAgWT3DVSmAAJxKGaCF42utusEFRmUWaBcIEHgo3Nw7q1ZPddynBMpFAzK9bNpamQyqhmvRCyciZVsNKpy6UiJxQGgDYcc1BwQOoZzP1XOJpaCNeTse/C37MSEmgIdKZ97VVFntuV+MZGZeVLEANE6s5efoGxE8K3w8jgDUQ0R4tcqC+hCBbi3Veoeu656+eOtHfnfjXe9769w+AD0NcrEPPk9DJ3+tW/zyzjU/sd3b/tmzpx9B4CDcwAsQPni0Rg2ICgSZ2ekUG9lmZEQleYDNAv/6wx58xpCq9V4qr0KI2z0QoDZYC+ohA2hkCEZgC1d5kpN6q5UGPRzTYc0/iHED9Y/JZtq7uBpsRw0I4HRT2fFAGBhnASAAFO50MaR+h78rAJ/hVAefo51kKgC5ETxJBLpRHDvijCK9Eah57y/HLpNV0esEQzG2wFHKBdrBovAmY1TfcD2ACqO1ya4cBuA0CqpzfG+woj0qWJrwhZ48vMeOpgpwBNpU2F/oC2mDCj4U9VN/8iU2xBCleiVVDzBuCYGIuwtXjgajW3/tju67vu+G+j4APcWysQ8+T3EHf63Lf/j8sR9vj7Z/dnV9FUmQiFpGMfQR8GcI4KFQkAEoO11iG/8rFm96ciqpuTiDCOdWqhwCUG0BhHC4isGTdXDlJ9D0CTZY3FloFPYfVFwnOoCEUDBxbHcXh0AQO/U0aINFXeT3+CF7IqAgSTM1G2IzUdoQ9pIpN6iP4+rQ83gcAEn8Bvcrg1HQIFUBExuBVVUU1IhvmzgWwFQhkKD94wx6HE5AEz4gFQLgxHpEZGEZLAh0pSqDGnEcE2jp7SKY4Do9gBMBqIykMamBDDki0DGjFU0jAPfRVrE32bVsl2L/9mkwR3NLMOyzH6qlxSs7q5sf+7U7hgCg8n95hqbHC+K2++DzDAzzv3rkwAd2Bp1/tdneUPZ1A3YHJoiOsLcW/cfO4oZ8FF7oQvFSWgNX+AqEu3V4LlUPwjYEo7P2QscPmQEDAQuhDQAbYaUfICq5D/YjmwvJAtQmesbKHRhkt3dtrMb3KIYcdh/anABUEHiFFhFsOkhTAFdCnhTUvU4aIvgRm0ngc4DdbieltQ1HNNMIXQdoNVqpz8/JNOZmzD54HapIJDx00ePVANDQIDwCwEhFJFNp4DuSKNxfbIqqGT8DKySo1JQ1z+qIZmpWFakmUt+zMZtlZEuIjYKX3UZ1MaiIvEZfCqxxXg/JuaWDYD/q35mrymn71j/4fPld3/nqwT4APUUysg8+T1HHfq3L/swDrf8e8vb/Za3l+qFZqFsotAy7w7AW0X7BdaiKSEugCEnliuxzEhuqHLv91Nkkm2mAZEDIFfsD1gDW0apBfaJqQ3uPXGK2zYgRAZgo8DTSDphvQNmjetbryh1t1PO+XWQiBB8pf7TL0F6Cu3R7UO1obOY+WgAVmHLwN66F64x6ByG8FnTahKQ2ddC+HhNf+Z7UAwyoDcP6zi6ujSmI6+7s0ijMNpK24Bipb/yJPBFbr8G0QFOkS8V7ApkCGml3wnc8Xowp8BdlR0qHamnq+CzKj9QcQhBfEt9oKpIRmsGTLfwsohYQ7Gml0tRVW4Phx373rvI733r99p1P8zR5QdxuH3yexmH+4P0lAE/5w8PRdmqg4DmpPsti9CtYbQvBlJVHkqPIFQgZA+rISig0FbAbymF3o5N6962m7XUKNa7Dz4UdsJ1AVVK6FASx1oCdBsGJtAHVpxoyIldg56jB5lNuAvhYsIt9AOFjMTJloCPsmSyiAnWrNQNdEHafvmJxbHfpUrUSrtgO5X2/bNehj0zgCGtzVywKxt12ByBFegRmRYAjVvDENgIfuwAy+fihakHoR2BnAhNZiale4QfAqIhpJY3iWBxTgkpZFrjxmvi13RamKfqbKiOunXZw/ybBCWrioZmob0S7ULb/EA/pEXOEEAGvR5vbkXrarXbT6mbt6vnO4LY7Tx9752tPnNsHoCdZVvbB50nu0Me63Mf7L37b3ffff/mo2fzwoNqHYdflMErIN2Lyo5diqlv8m79paHXpU0UrM0VCsTs+ViJPfCIz6O1KUCnsAxidCSZ9qC1SbeDy3uU5yH7ndbfJCqguUS2jXQYApKhBqjSohig1h8LLa4MxlWFgrsIQrYqEALEKjdJNHAPhJqsikLFdNbr4abNh++ner8DOA1tPHfYgbRTYANAC3Mi4vA+X3eE0fhOM6LkiOA2gutEALfjltaGC9WGjGoJp0bsm77nc5tzvlGqpmRvZ3ADHjKASkm0NoOUNN/DZUhvnbqPYI47v07hNcJILLIzgNOazPd6YkGroACpdCWU4umjTZoJxvVy/en44uvWz54/9wOuOnvvc0zBdXjC32Aefp3ioPzF65V9f39n418MaWccgVWbqYDtYopEuwY3vJFHBIqQe5eTK2KVB2oUQx0ZbZWtTM4KA1K9eSMNFgEaPVlV8SNsKBVIAQyGDDUOMA99RTeK1IIQVxAaVdvB5fyv16cEi0MHdnGAbMY2wTYacqAtmomu1plIPjKlNewsN0FDrBBKK8Qkhxud0ozOyugJ7TxngQ7e8vFMwSldbSBPBZxWoTgyIlm2KZpvICVX6F+06xEBu/wMQJSuqIuZAIIzzZKyWZkYG47SSAVBlCHZUwu8B7GGDXfTj0iDt4FrdLYIZnon9w9uBxQnUo82M/zHLZMVFxxExbKqEUqx9GIo2LnbS2c3BNcfb5dse2rjuh66a+/K+F+xJkpl98HmSOvKxGc/L/vpmu/2vHzl7OpVmwSIQx1OhfYfBg+z5bNThShxuYCVQiN34pehfBcj5MwIPSUsFxcTKLfwcoZoD5zt+hgCdocACsEGZwjbH3u7GqzpVmjK+qwMwQCokjG0c36EAK2qZhMuqjhgGhLkEYXZEdbi2FWxIgMLnFHreaxug18HPDAzKYDX9LmxRZDcAXKlAMoCHPYd2GX5GQOBxYFQR7QhQAxMjCojh0fAMYGRkM/+jqx/vuU97nTV68J5ufnnQcas+PXmpB9URANUAIGO31hHAftBrw9bTcl9HTlwuQyKwF6i7t6Vy8m9m2wJoExYJgt8y0jBKO7UXDc6d++dXzaXXP4VT5gV16X3weYqG+5e3rvyx7e2Nf3127WKqwqNVhbGTO4gmbuSHWBdN9tg1Qu+4EoMCeKsYpwlIJiR7EZHM1V/AxOqFEBOwD5YkpTbFFAYW+Rm0zZK06wNLbfAfY2YAFiJaAIsO/u6RnZC14F9DqQ+22Vi9cRiy1DwVSCSg0HXtdoqg4JqKlaHxmYbmsCeX0CCqSfSaud04BcyshGPppUMrdM0yrlfiJn80YoO1yCAN85KYGw3hm9v6LiE+iTYnBTriioBXED14+gBEfdxnAACjSjfA1kFMSWlefiCVjgG0qEKx/QQvqoksq0ocZNCmgMjMTmqY+tVqrYuuEeTRXsQ7lWGALqW5dOHURjp9/9mZB06n17z/xqk/eoqmzQvqsvvg8xQM90cAPBu7nX97cekc1CPE8CxA3WAkLUqe9rSflu02jP5VqQmpEQQdyjaFPniP7KKSEhlGFdMrWaFR2GkUPKcPQGn3wTx4DREnCivVGVmgRXHo3dKlCB66EVRAgp0tx1ZhVBOHcThgUiqLEaoaTiRTKoF2GaJcy4eRxHThM75G7eI3NBxT9QHbofqlWymfy8bi7CFjRnoV9+nA49Xtknvx6WyoHiJ1JHWxBztBjEGIimY20xrRM4fYpM3dLbQfbA8pJjoPMUplqLLDhQUAMJkb70XVEuBUQh0kJcCyfzOnDGAP4GH7qNKpWJkVXAAat+OBTQvF28rdVmoNT7yqd271tp/7VPed77+xvg9A36Ts7IPPN9mBl57+ka1rfnRjffPfXtxAATDYY+qHEAQ4z3gXuLlLiGMJ5iAGQ+HWei4dzKAkCSmIiBkRhR2fDWBQJSMpMx2CthcYfWmQpbfJq7k4SbGSy4lEtUKAxngZAErcnzdh8B2NtkoeZXyRdDXIK+7RVdug+jBeh3E0PC6SOyXsbFcEQ0oT43E4hszB1iDgB+7v9A7GHxH8UB4EbShD1Rv0wWHogSvNwBjcino/YChMoeBzMnWDIMYAyPCOKVYJ31X4HYCpDCBCoIECLNur6zqvTFUTeFQCiMlsxpbQO0+mCCAjwDjj3R4u9xsVLwOk/4oXOq0PrjXCM9QREkFyVunPv7iW1m+99bPDd77rdeU/fpKnzwvqcvvg8yQO94fPHvrRXtr8heWVc6lyYDo1jyJ4EAmi3F2ChlhrUqE6yfpL4aZ105njKv1A9UjCbZVHwEOPzk439TYRCAijcgnG3PoMcqxQaoMG1KAjY6HhMwXLkdomKSNDosohMTNbIMDIDkJ7TJTRkACSbTgeRiqg2AdPMcOx0sgARSMlj1ViKYzLtB0VagyFlxGI2V6EUGIRPxpqkLnPFAs+PyOMcxF5RjqXYRAbwH4l4ziDIMHCVLIDTGY4gBoEbNL2z/iugWOGmwCzUje1V1x2ld4zgaXoIe1lTLJlACIN12FgJuNRlcfoHPZ/VsH05P6cz08AYkpJ/RCi0HFdAPO12+vbt9362T4AqLQPQE9QhvbB5wl23KWn/czJ6R+t1Hq/sLW9mmqI4algpRzNuvIg6btiS7T6c8KP96HiBFelGXluKKeR6e1sSv0MEFA42EZcC2MKuxA2eLDIopjlpVITUdIib4HjQl22YzjDm4IWAhv5UsYnZZ+61o3wx7WSBS5kB3F/2WFwD5XtEJhRyG0npuxSaJ11b2GmrUbXEkYxw96qjACWn5NJxTPbBeW2lgAMPaqPtAwR5Nh+3RJ2JbIrxiPS2A0dUCxFpRAZBQ2mNoU2bQMk8V0VXrIO1DHZpFjziImwNGNlhhPtVN0ixvnIM4hrsR3iPryuWZBCHgRAaCcJLGtB41uoutemle3bfvPO8jvf9trBPgA9ATnaB58n0GmTp3xy+ju+67Of+5PLa83KL3RhY2letgCvD9QH5gpBEGi4NIOwMLqujQiDhTbsygSmCHXT9xQHmGmlPgwUiAeBxupbgUdIcS10ucPYWoZXRhkKYAZSJUJ1yhnwAiLV4iFDsiDZ+BNG1kLHCDakh6OqFo3EsczVMvOJLAeFIfFE5tyH8VxtZsVAnu7qgrT/CJSixlC+g4zaBDH1i6+Va0/nYva6jGKdfF+1KVRBMyuqn6XUETvkfWn8htGZDEelXllkLViNQIbXMvBl75a7wqBjVA3Alp0s7qnnso2NZTz6YLGNI8ipw7hsdvrX1jrdW3/z86MfeNurS1/4JqfSC+70ffD5Job8k7N/7ofPr67/EnORSlAjqgwcnMVSjTytocpSOAFSkzoEOoOC0htCgLWnVghA3slBgsZwGxgaZNQlw5GdB/8hn6G/a7vICLYTMiCzFMe9aB0PgTU9IawJ7fDGgYGkFnIzK/4wgCiELnxURc8ELxAzweIPLRKQA8PKDu02uBYZ0Qiu/mwoF8wSeHIhMhnTx/WIMq65keOKhmZHARgRfkDGI88fX1LBZHZ3pDTPp0kIfUT7EJ9zlAuGBXsaKJoZnIw7eChFg90U0drqGn5nW5hwjt9HjWx3GfuGwC7802LSgceycWwabvxBWjszfMn0qHbbp+5K77zx+s4+AD0OedoHn8fRWZOH/lrpZe/dunDxlx5EOYwm4m1k2xHwMF2CHMC2Ba3aAQRZOIutXqSGUIjs6Yn/LKg8lUFzigJm/hSC9BipTBAiC6I3B+kILJNRHcL+IwOq1SHVxqHnRkJmYR0Xm6fAkWkEQGVjtdZ3w4w8WTwmPzDvB7WjBcaFBPp0CCxje3MjPYKf8vQ0kksX4LqX/iVh9Yvq3thuMtl3crC5WW5HcXw+1XapqI9odhKImtMhCiomKLWKOFTSLGOQDHS+uMGWNqMRy5DYbDUGIAYtFm3ObCuAKPqD64JsX2RT6GeVKYGtjcXoCWQbK/2X1vuDWz/1lYV33vjytS8+wSn1gjttH3yewJB/vPTK9y6vrv3y+TPnUhOu9PIsZvQcRAXAM5DXSNPbakoYabP9RrYQMJchA+RwrGwOCIaTI53GX2FWFMBi/R0G4lGOmF0OIakwBwsGjDJifPpIzmTUIV3STBGQEEtOHVRozINRmwykUL2MOrw/VRfCg/PKcsqBCIbFjh8ThPDdFLxqRyHYL4F95XLc9/TSMu6/ndYgmTutaURK236iYBphKe6ba+7oloSAKBwWtijrXvY+GX8cbhC4JFYlkiZbDVoaXi+jNI1BZIzMRwPrkuEcHJCpHTyH73A95cVxjzF6zZq2TQnacpqHru3ntc4YFGcCPN0PoQIGs+xBpeZuGFWUQlnrb6OuUvllAKDbTm5c855r5x7Yd8N/A3K1Dz7fQCdNHnJr/2XvXd/d+eXzF5ZSnVHLqLMswzIyogfw7GgSi50E/tC2AvtAhYADms4iVww/FmMBY0pI5mTAoLY2JmhxhQ2BIahI94KAVWHboVwTgKSiRZVBggYz0mt1xBNBtdBe5XFvCbMKp8MIG6qPDd4OQGalxFzxMIudGUuIoEBwCMfUMB3Aan8NDN0v6rbTgXMXU/fCubRMtXJ6CnYXgCAjl9l8qTvBOEwZ9JOBUKJu3SY8ag4jyKItnhJMMBRIRWvL26VncGxTLg6mSwk0qBphOjOTAoagPlNMGLy4s4NnmFefC6zIdGh95n8BPNlOVhjpo69yXzjq2c+Q1WhVW2LCLRadyqCVNgdbaWUzvaz8yPn//dpXphse57R6QR6+Dz6PY9hv7b7kPStrW798/uKF1ELsTgkTbzSPWaxay5zfpC1hl8jJnkxp2MFEhY2Gu3x2EQBX2oInhkKjrY+nEByHayBlwLqWWQJjbphsSbki2yHTGUSNZQoNXdR92iqU4gBQA8gxaJCeMNo/iGcDBOsRwBgro9Kr9GnTNoLPKrPIvUL0LqOCFSMoOwd/nDUfygnAcgDCMEiHAUAvwnmXL2+k2qlz6QCKoC0iYruH+60E0hJr5OwWixK+xPPw0gSN7NbOHq+Iqwk1M+iPAFyeLgGXGYzjl/g2q0lGWMUPqdtotwGQ0xSGflbENb1YSrDlk9FADe8gwReOAd2Dam9h6wn2FfMhx/9om6LsGJCabNDii4tNQqJtBZUQS6XptDbaSafvOzdz132br7rpHSe+9Dim1gvy0H3w+QaH/ee3Ln9Pd2fro+dOPww1CzlaLPAO4GENGCaIKge9WB2dcEmB7zGCd20H8TlYhZmUBTtN2tiUVHZhg+jSYIwkyjIn8RTACB6tKoIImZ3dQ+QvPVUM1GMQoCSabEPbB8OjxghfZGyXkFJBFz1jXXoAiD68Y4rupfCxcuFE9PJoE6VW15BQuoWcqupCak4hFimYidSRHBQkGkPVaZBaSF04CmS5HNHCcxcupsG55TQ97KSFmfm0jiZVCR40QtP1L/wiQFC4KfC2JRUJsyG4tvWEB1D3V4SO+kUAI3pjQzWvJ08a4UYhADwqG6edAS+TNIro94Hq01WEOcC93qkygRc2KQIQz2NOmepHq3EG+VCpePqE6Wc8KwR4OEfnRQiB1EmPt2x7TMNgFPRoKs2Ur3517+ELt93yuxvvvOmtc/sA9HXkax98vgHw+bmNY+/aXF/76NrFZYFOHbEewzlMOG5ro5KeYzuCJyjFiEFxrK3MUg+dVEFGdw1lK5SIOYUcLGagxxa/TMwcoh7NAJnmqqUMFUrg1cE9oJZVkXmuousUhAxyEJoqQKgLFWOwzZo5rOgX2p4EF8KAEhms4ldGhUQVS+9W0g4Fh6G6sl1TYKA6MHhPK7xZV2Y9sllB7ZvFz0G8mdvaTNWLK2mwspGqaFeFDEc1exCEFx4pqXUCBsGI2A7jnMzobM0RGEU2ufgLGYXUrQh/JBjJDceocKhQkY9luxEpy7gf+CAuss8AQtp+8JsqmADbkeNkhyyOxhwwxfr0MujxnmZkGjfZnnKYgRosxsSXR9j31rPoGe3C5/1RijH1AUDoZTglj7+8cvrcbR/+3Y3v/8Bb5/7kG5hiL8hD9sHn6wz7Z4+98Y1//IW7j3f727+6sbGSqouN1EDkMkuHKjOdjEcGTE9GSwZeLHSu8H4LUbnaQMJ2K03PzwFE4Kqd7oKdYHVWMSxOcMbsuG5Ndws/Q+QjqQQEDdA4Hy58FejivSioWN3L+K7PHKYNMCqc20UWd8LOFxUwqBqr/amSIQyisEsMUCWxTvBpA2jAwLp9OMzBFmotRleHbmTxLx6BPIMgwZLSR3HuEdQKai6tpTrUrv7GDhgXQLEzA3uQUzQskQYe20rMLORpooEpekmCnHPXQpIzA8lCLnBy9KKuwZ1IBY46wAbiwjBFvgT1k/WD+l0ko1LlpD2HdaWpFvXb6MNWJNUa7z1UBlveRsmkUsGsNo8H0ukiDlPwvYtXfmSCGW7Yp60OMUCMhRiCbVb7B16OciS3/dwdw3e+/4byPgA9hpztg8/XAJ//cuxNP7Cyun5bG2rR5tqyirWXkSA6UmY6Jhy8O1K2ZLSMVTFsAg7Tx1wFza+BtfSG7dQHu+lMQ41CATHaiLj9MY2kFETZfRmrwh/sSDHEVjhDRDQj/RwmC7CbRi81BgAW2n240jJDHFHPQ+Q0lRhlR82EJSdwzTJrKrPgl4gXGBEEkELWZ1kO2qRYhB12HsYLleC6pzoxVJoBO8LRzt6jS2s7HrUEe08lLe5AXTu/kUbLm6kOAKvhnCZsSnXWk9a5e1+O5RFFsZoTRuZLjtJbRSuL1RmjFLisPqX9zGAgQ7S8YQoVjH4Ps5A6QBcCMMOeBnWW+WTAIxv/6dmjtyuM76qQGA0Rr1H7Ih4rq3qh2plpAdD4XoDDhua0jLiKzme7kXHPUhywpdG+l3YPvKK/sXXrJ+4cvvMdry3f/TWm2gv2433weYyh/y9H3vADSxdXbvvK/SdTFyrDFAq1l1B9cASVC5uDKoRf+0vJYJAvYLVIc1mqF1fZoPpIeOyALXQAZI0jrCWMySnnEL+njGJyg6XUARpVgNsIVSQ2exB0HM8yNf1VGKtVFItAYlYgKwgrF0Lo6vA4NQ8g5gR7uvcQ7MidHyQkWVUj06AXDEypx5KkDFSkp43uYqlbFCiqLQaMzFr4XRNCfBBfTEEtTCtI3kQCZwPtJdGqbu2mGtzuiDICGNHbN35+oVmxP5cgZtzTwRrGH5jhyBkfRmC+L4f9ye0z8KhQfqhv7HudR4M5EZBAo/NZYB92NFZmZI0gwhWz5fGT2SORJMIe1TYDINuY9SovKDl8QHxr4hECJ8egFBhGx8NAUdAIQgTedUqjV252h7f9JmpBv+367X0AmpC3ffC5BHz+YOE7fmD9wuptJx+8D8DTkTud6RIj/oAp5O1XCB2SifCWSLwkDI43oQAwJ5qeqhoq/HUvbqS0ioLprJ2MAlrejM/LqX4DIHqw1rJkam26nmqo/zOAylXBXskjVB7sraBGMdzGNDiXUQ2xBm8bt6bpI1ueO5smGL6HiGNRjRpmvsMAJCWKlwY76bGeMb1uLFsKoeSPCnXll4y6JDyOwjOAsvDYEKUk8AzY36sMm08FcUc1eNXqzBDf3EnTKH06A2Co43hmwnMrGgKYQ30iVloBiBP0SKkmZC8GpSz4uV6Qo70dGJn3Z9fpBEgCVKCAbVQGDUYwD6giyeAOkIcNxruX4t4sCB/3dDv0gOrLcTUArRoGqsx+2DoTrxjnzHTMynR4tpHpKz8T7XMdFK6vH0dRM7DVraXBK6s77dv+4CvT7/zOl+8DUJ5y++AzAT6/2/r271tZ3bjtvgfuhw7fhoCT7WACM12CJUYZFBhMQat0DvvXNVyOQpaJwtWM4wE+FRQTK/UPONiNAgq1pULPF3CNLwp8Nvj2oB71OwApGnFZAB7HdaGCjUiBaLgVW2KZCgTTUQ1DG8jCGHULOLBAR/KoyzHjGEZJQz0Tw2I5UxaKp/HVrp4QIKGF22/4FKBQQ2uBgdXBmKpYyqHUya1fQzmLWWzZsw51pgVvUpUeJW5xozs+itpM9PKj/1RdIBKlMDJPpjqoT4PhmHqYAbmvQ2NSMTV7/Ia7qOuD76sMPJQuhKPQRtrICEbgbz5Xz56By4DrWj4OklR7eGAeb+Gnx1jNIAvLIBiJsvpCNiCPe59VFytzqT3YSav9wSuxPtz6uydrP/jWa9fu+rod8gL5ch98YqA/0fj2v7K6uvrvzyydhT0HRd7hkSqB7TBqmbta0pOkiVUsfv7DxlQ52i0MWRULlzBBqwwQq9fmUBYDEcuw15QYPLhN0g8GwmLvYV+RIZZCwsBleqSYQEoQoj3nEDfuA2OivQKHcXVl0XTadaqMA+KGeTRgO/E8WA8EEoJH9WzILXMAVlS3yrT1KGbPqaxSXUJdEfFhegY+p8Iyiw9Qigt1clw1cIppHmBkTQDQNBjFFO0+CAmoDRB+ABe3bDSRO5E9WfpMxnK74G08CXWP/SaVymCiJNiC2YyBRjKfDe66iC+TI4/J0koMLwDr4T72oGZywSvrluoWy8uCAWovew0dQdIeNbEfbh0dqRjGZKINwIxdKnWO/9lb57bo/wUrEujrfD4+GTLLi8AbCnW6dmIW1RdLaWWjdP3s1sbP4pA3Fxd6Af+xDz4Y/F8bvfovr62u/NrDZx4BTYZnCGyHezyx7OmQhuVQT/K+4lqJJT6ORuYcN12PSN1YqSVMUfKCBlDWhCnBcMscpAGZCAPfqB7xcwoBY08QtzNA7R5FN/MzuJu4hXGZakTsCtpjsimjeMGIhtjsr9/HCotdRKlK0bslIFQ2fA+J3qgSSEMrAKyGa9AYTdajUJcJJhEYKvC0NmFjL43hMo0TF9E+BizWIWQIsUxTYHJTuH8TJU8b0ygVi77rMslUUdRmP7ajiCdaWMN1zR4bH2NBVl4YGUWkghTRzO5pnx79HFKv7H5l/5NpgKERyOk51K4YjGbmKfIkYoGg0ZkbM6pdAXQ4RnUH0CG0E3HL5gHtQzBa8+np61LgOcGa/yNo4gMbxcNWZQwy+GiBsgpLFZ1OS26BXTnYSjt4v9utzdz8m8sv++DbDn71BYw7evQXPPh8vHLdX15dXvkPpy+cRawGBB1G24RcrSFULXqQGPkrI6gX21jxZEvVCichYsF1zb1wB0dAmuNy+D9MfG4pA/sM91nvETQIINxaHepURQXRYeOBcPS24Bnb4g6fOBMMpT4PUEE8keo1q1wEdn/gVjJkTiyktYWJvo0i8GtdsCsAFBqiBEgAj3aHoP0Fq28DbniyLDM4swzTJNtFpGawLrP2OqcQEQS4pQzsRVC3CDxDRUkb3MpwJzehetVggK4vr6aZ+Zm00cKOEcqBovBxn3b3D3eXoO3GLu2xyCnLPF4GbnewPVw+lzFTDJiMrlZYgoMsDSAEMPSG9qcvIUiToEx2yXvWYBNj4OYQ+4Z1YPSvEYTJvhgprlvQK4j70MNHsFC8ViSmsiIj1Sl80SNjUlwU+gsfsFpBzIbxhCAQicEFSJL9Mc6TQaFcgFBbv8tn685+2/Rll338w3d2fuADry29oAHoBQs+J697++s+94V7jq9urv77sxcuwIgLWIAXqoJN/KBbIJWB8fmu4BeOdK3M0hg4UfNqJ3lhCgDVBwt2fsnFzLMZdMiJjFWXAlgroybPTgc/UGUANPUO1CEAEKsV9qEiSW2gRtACaCANog/zkPb34g9WeO13Du7B7daHPQQuAnxYYqMEAEq7PNGgxolfwTVqBB4wHrGdDKIECLa5KJoOkCUYSMoZw4RC8zhmG4LXhZAO4LcucXNCAggAiuynzpKmAJ6Dm4fSBp5nbbabtmGjwqdOj+DT4x585syAeO1sWTJzYKflfDOXYrUtLQNTPj+Pg1U2MSWxJPxFGxgXDnj9ep1N/MDdznrPUJdL2CixynKzYD7MUeN6q2hlgR1VNYOi72jdT6OG37IBkf0JRD0L9CyEVzXPk8AMzl429SkvIPsZ/zbQcSEZML0Db+aq17yqdPbibR+5a+ud77u+84IFoBck+Dxw3Xd/z/Ly5q+vrm6lsyiJQRWrycqDAJ6SEkRpj2AhLEe3ZkGwAdLvM6uR3SEAqPAuhdAVtgsc7No5VOEw4VH+tA4A4k7GvXUE/S1DdUJgoTcIZBa6wU8lUsGWIsBE7aG9gkmW3HV0BHVstIMVGhtN1QAMjBHqYf90BdmBLVUR88NN/srYTkbF5rPAhnog57aM3fGc0kX8uCMYtJlPv77bTlusYIh9u1rzC2l4YUVsihHNLTzAIazwu+vbaWN9K11cnEvbKPG6DSHrU+gi+FB35nteXNiYEdr2nozYk57DSfAxU6PiNT5PPCkM6yqzCpAtIYociKi8LlUAYKkTBFwO4ZEzqIF5iu3k4iMG6jx+jo9wu7PtTkwJLRQrIknUfMjqJJmxvYLMr3Og4hg0MxARsAnsPcYdIQqa49gsH/gzw7Pp1p+9c/cH/uZry/fGRHtB/XrBgc/9L/vu7zl/Ye3XP3fXl9PS0vlUPdBKU6hMR+Nyr8kYGa9Y3lHXK94EmTEUBQBloSGw5GRDH2BPiKdh0CGqNPBWMQh2HkLSRjDcqFlHXRyrSEzD4B5WVbrBZSjliutMblXR8x42uHTUKeYuE7RVUx2ALagGZtKBeoElXu0fYGuZVglMDtfwCh6gWQQjWdDCWFEYerPh1CwJKiJUuW3uGMG6PWgfI3kZeMjLVSGJM1AfDyFfbGsD4INQgG3E1XTANHpstyoZZkENuaIwh91W/SNyESxMiafu8xx1nAlQtk9ph42CFXEsGLJAmw/uRZsYbU5gM9y9gqBLEOrDE1ca4G8YyBsEW9qFuMBQfePf0jndDkFLtlPpOWPRiAUlDtB9tSMI/ylhng+SVa4Y/wKHGJuFrzm3WM8b/dqB2jrqLXxLub398Z+7c+cH3v8CBKAXFPicvObt333+7Mqvf+FLd6ellQupcQi7SwB8RshORwCxYlRUMoHlKgggYj9j6FEhcglsUP6xySLctGGnkFfHrl+tflJVcF2sjnUYNY9Pz6aHL5xJ61s7iH6masB0CK+otLlwh4YS2lNm1B7NNjSSZnrPduVdJ6AS0R7Con5tJpDSdoQ0DuUbMdak007VHQAQWAyLX41tMExBcJwS5ViVCGNFV9a3SnYYLLhr5xba3mk1UwM/Q1yLAq16QbhPA3aqmbXttIC0i4OHN9IGVJ9N2KXarBDIxFfZZ8KInfFHfWsWZAP3GBwlpRNeJYFvoc8SIaz2FHWhcTThmIbiMtNK2H6qowQE9juTSdEeegIHbTK2WFBktDNwqbQG22M6m/GlUK1sz2NbCS4ee9mwVLAN95Iti/PC0eQyrufHkGpr9Y0X0U4gjJBf5M4jmA+Dw99SOgcV7M7tH3jfa8sno4teEL9eMODzucvf9N0b5y984k++fG9aOvtIKh+cRTkLOJNRj2dI4IGNQ2ZHUXkLhxWVCfCJ4MEx5nAiZyI+Xo9zeoAUijxZdR1ksiOh9OTFB8F2aMjF1QEK3IlTbl8ICD1Y9ISVuPMxUy124UqnWqG4HBs6aTWhC50qljbcYzAed7RAtj0DGikHXXi56OnqIjgQShzsPjRcm+mMaEgORmd1yCBA+eA9xC6CEXQgYFt4vwlGNj8/C7sY6hdDzeL2fWWCD1hRE+9nzq+mI4fm0s48Mt0BgG3ks3HPKwt15ohGOyVL6OPghtHfKugebnhrL+O+l5erAKVsbPYh8kISDBjRTAZEozMdW+xbsLUBjWMs+YpgzSEScKn2yi8ptmKQYi0gPT/VKxj75STIMT7Ut6RecQsgM1napbzzaRjtOW3kd3M/qj9Dm7VJyOpcj3Y49jky4SsH0DZ81+sffDVWoY9/4q7+D7zj+sELBoBeEODzh0fe+PaVsyufuPfk/Wl9+XwqgfE0jyFXCzk4ZDxODrW+XtD9WHu0QmsS2cjoDez0VpOQWeF2sPv7vFdWPkiJkZrLzAAH4AB0+jgIayRWQCZ+wn4DrxqTI2X8hI2nQ9cw43Now9lA0THckzE6MoyC4dDV24OxmvliigsCQNTnWFERth3EsaiMKm093FIGhmgatbUNT3ka17cr3MFzOWgy6u8Q1PRUFBQILkCKxuY1GK+3IMSlg/OpcfBA6qMkh4QLR1chPbPYoGsbOV+Lp5bTFpJnl7Ft8k6jnzYY/MitcSh9socE+AgD3d9FwKAE1MBvSiaUNIFgv1qsVaZEKo5wg+f7AHoTawDfXaiyAh8yQRr3qSpW4V1knxJ8aMgi++E1cnBgbM3j29IzSZbqERSLYXvFZgMOdWC2k0VzjWIGLbaMb2NC2G7E75hwrDRiLQDckrmCZOUd5PDVdudfvbG+cdsnPg8AenXpvph+z+tfz3vw+cMDr3/7+dPnf+PeBx+AnWU31bG7RBkGZtZfoaD2s2rEVUxbDo9zm4QxMhRzrlFQNd094WMyCoPwN/erEqHPKoUmLgEp1BsKA0P/4clSoCEmXw2CUoM3hqs2DcLalRSJVzWkdHTWYYRmoimYEPfbooGZtX5YHoIlMLQVsiryAWSgtjUQItBnZT0IojxrDGFEmgbbw0JmA8QXIYQIZV/nwAYgGaqEyNYbbsxIwj5DuQxXOcvTL7FgGFbq9iL2M8Y1qZJhpxoBbxn91cDfM/DUtR45n44eOpDWcI82yoL0YNvqIYuffWP8tkvfwMLfVoEMhJN9Z+DJAeS5zGpmoVZxCvyXekzjPO12pVmo0QxX4G6nuHoVTLBURVoKBJy5bX0wyRJSVrjrR+GJEqsKL1uMl5wDWmwCgDS2GXw8B1SKNccSeSL4sSbnhsx2ZEyiVQZbPC/tf9omCeEA1aNTGtP1Qf9b09bo4795svrut127fc/zGnk4Ns/nB7xj9vVvP3P2wm/ce+9J5Pusi/FUD0KAWQ6D9XyZ+BkUWiLBID/lW+U4Ehs3ZeTlRMnCaVSKOj7CJUMNJCh8OhI0BhZqssEoQ6NyHzYYBroxD6kKYygNoogPVKa6bAi8LLxcI4BDpQVVDAZjMiduFthHIa8egtxYwXAIIKiSLcEwNKzQPgTGQ1YUKp4Kx1MwWBsIn3XJ7FB6o7+8nXawt1Xj4FyqzjSKyoi035SVGoHfVA/4w50xIC+8LnouXUQ7t+aw++pBFB9DKQ66skvwslH1IkhMI77vKFz+9XNraXthDjs8tOB2b6QOzqf3X/t12XBigA4vUoQZ4blt/PWWPWQ4trmZeNKTFKU5Qo0r7FS41oA1kjCWVXj4KmhbH9fpwvVPFbeOvd6p2iaoWwq8BCtiaggpat4eSPY4jS1tNRpMvcSCCUo5rUXQ4vYJlCIaW2Vv+R2vo2dj3wV7Q78xbEEVFwPgfQszzwGrKk4hXQUbTHZhA9paKn9rc7f9L3HAX3g+yyaf7XkLPp+a/o63LS9d/I2v3v+AjLfNo4dV5L2E2jisJqq6yTHRc80Wk2nbGWT3oPGSRkZSZH6WV20RBU9SJzX6HC/HzjqnXq9FnTYEMJget7pRrRkAB4GF6oGKW3niaxXm/OU5OLXMvCCyGsbYYD8qBiAOkd4gQyvsN8zPUiAiUybwQKpqyNabppmh8TqwgzRR4rOH1b6PCorDrQ2QgFJqwTjLNAsGLtIjJrHKbIJCFLYvbpDXhcdrBSvzClS5+WMH0xT6srMFuxm+037v+N3AM8+xtNC5lXR4Gh4vuOa3Gq3UYZVBgKDifmjIZh9JdTLrsddIVAuvUGmjEwwOggX1m45XsiltVn5KXo47n2o8aVtGWsywtIXn3IbNaz61YNxlnFO/jYhO7jZNt7vKzKJdDC7M9w3VMPiUx0T3NQhpn3jeT0ZpA2MoXh56flWokZlF+nG1mAVAab4orshAxk0QmcM3gspcGc0ior6Vzj+8NH/zrz30og9+31X3x8R6Xv563oHP+Vd9/2u+cM+Dly2dOfsbp85dgM6PyQPbTt5Pi4a+vC1uzG1PNM2rDDy0CYQgcPaQGSgeJsCGc03GylglySzyaq5LhJpBcwFcvj3V3cGERAAei32xqiFX+rxLhILYuNJzXyoG6HFDwF477TLaOGKDyrDpCKcYZUz7KfLESjsAJK6qEO40Q6ZDNYCCbGO5VQaAHQzarCM0bMLouruN2CDEwkD9Y3Y85WrPNjkSoLhvRD73AE4buOka7tOdm00NRg2jr5oEgQgIpJrWQPum4Pmavvd0OgLw2cRzdhg8CXWRDI+xP6zmxYhf24Gs5okQhdta+WnyOlr1yzYoy7fd26GjFYBkNYburX5qgNEBWVN7c1O5b1w86lBt25sAe/TZEM+tfuTQcWEgJkZ4RXZSxfrjX2qngTHvSqI9wBjCwK8JhgopiAL1mkOxgrCpGq9sscoLSwZZM0K2oY+4hRIACKMCO93Cn61fc+WtP/f50bve/+rS8xaAnlfgc/pVf+WtF1fXfvvCxaXSSdTioWpRn0dxHJQ8ZdmJEQSBZS40aaRGcW5FKoGMsLYqFPViPEOlQmniZ2bwNdYhR+uGZSLABAiCCoK0jyDgDXliZD0EHk16bkbH65LxwBhdQpb4CPE+3BJniChdIkMF6FnDvuxMwahi0lfQ3t5mN+0ubcF1vKvk0+4G2AdtMcghYqY885xEXLxsi7lVwJTqCzNQwVhoHbYP7u6JcqJUtwhwfEJZPvgIYhnhLmalQtyjAzDcxmc7aMfULGrVwJZC+0ld9iUyCQohuppJnAC30tkLaQvR2bsI9GvD6NsBMO6gHUy0lAJCdsMfqjZkjux7yiyLmxHQaAyXamLAUp1msYd4sViY2GJwCKqtVEURbJgYugDg60Pt6gKAmFaifDYyHTBQ9nENhZlEYvICojlhVSwsNwIR9QfJWqhmHjODhw3hgU/RsGzzEwtSpUqzILaVsUVZXR8HNFJtZaFYPC/6p8na4LABLVau/fbS2eWPfeQrm+9838sHD36NKfec/vh5Az4PXfe9bz13fum3v/jle0qnHnowNbif1gLoPra1YeU+xJhheGnWZQkKzm16jzh5bASdDCzzgmfgKTxgdnWJjHueUcXRkV4ZOdkEXEQV/MeVG2yHQDFAadQa7Duszcw4DxlYKerccQL0XyoV3etQz5hi4frOVJmgMiAjvgqGgoR2GG9pT4CaBQZVRRnTYRcrJdgPY306SO5kFiPVrAoDFcE2aISV54W2LQhmHSVgK2jHDo7tIXGyBos79xDTjpyc/HgG5oGx/OoArukKfloAqgUERCInX3anXUZeH1yAkfRg6j+0JNuPq+ywC1j/Z5TmIPC9pdV02dwUyrvW0w5+2oush8To5+wnoo0HPZbrLAcYOaEVx9AWImZiFSdHMyu6OtQ0M1XvV8a/2bdD7gKCipO4qXZ67YHp1AD4FaiOQyTTDdG/PXgJ632UVgUoyfNkTJBdSWMjuxfuzfpKBMfwDnpQvEhlFUsqGT9iVQFhqQHTUdKOepZWHgtbXs+olrMcisGI4IbzmIjKfdnmWIII4zA8+NryUum2Wz+/8c53vfr5B0DPC/C5/2Vvf+uFpQu//cWv3lc6/dD9SCsAU5iHYLEeDxiPjHpazfnicsdJDTMmbSacKFybtMLmY8zLs2dCZ2X2nSdoTCatz5EwlSNkuRzKpoBgwd4KN5SDsRcxMnXYnLSPuNQKwB5Ap8PoYTAd76/F7W/oJmeULtzY9IZBTRugOiFtM7RP9OD2LjO0GIRuiElag2ephOMGqq6Ia9GwzUhnupnBTihgI/wQVPR8YhlWYWy2slGc/yw0UB8AglMAtHnEEB3GqnwZgGext5tmYUcpgZENocKVkfA6QKgAStWAGUUeHG1duG4TIQNzTJ5F7E93ppW28LOLcrLtWjN1ATZU44ZsD++ebSdBtLQQRHkLgmFeHEIPM0BIK6a3zsCjeEE+D4GDwZQY/zQNoGEkAvqjBgZMr2K/DoM/1M7hRhNF98GIyBb1zOGF8tXMpsaIpHaSF3JsvO+ZrT1FZLaAN1QtXkN2HSJKLnym1cmMzyuV5qFmW1AnfYOP4Zd0vaUFsEUsEOXR4muBn7d9+PMr7/zAq0sPxiR+Xvx6zoPPXVd+159fu7D8W1+6977S+XPnkKfVwu4ScAmjLIa8WmA8sl9m3JFVxTTagMLlinPBE87sBd0SrEaAUnB9j7mi6KnWWEexQTJYkmwYchPhE26Tg6jahH26hqV26q3ByEvDL+wnxU6aDE9mUQfWyQHQ1Kla4f5bMA5z5XVMiNU0Nkq7QZCFVGH4WWBUb13lNHq0ezDbnfEsqO+skqnYUTSxcqJKXaCAGXc9ZdEvihI9NVKZHNtjcQCrQdvqqCF0BD8vw/NdDbZzZGc9lTdgqEabuBdWHyDSgNerAgDqMYgRAMXzJE50e6ONLYDqELE//eZK2kZk9E5zKm00plIbYQQak/B+uWvDVsUx4D90J3dZVbwSgUHZ9LabmKYafKx2EXQ5GAEYTLxlnW0yIAZhcvNAMJAG2FcXDKjfxTZG60jqhR2ussjcLwOEghTDBiUeJ5Jjdcl9Y2aTDcZ8o2oH7DvNH84qw4sP5LyIFUuqHc4PD6KqXNKeV6h4YdmyHqjo9BI8dwPUcAK2Y1znX4uOvvXWu3be+a7rSw89L5AHD/GcBp/PHb/xLRfPXvjtkw89XL6AjfwqWPGahwA88GgNEHzCSW7/tdlN6EcBGpntaM54EuUVTdSF38cwh0eK7zLdpsoUCFX8KiZFMAyqOiUIGy/LmJoO9+ECMBD95OUBC6lCHVBWNrxPVRh0RceZ1Q71hv+qSBi1MER7CXNMwUAbKxCcEty0/aYiCBU3xOzFISy/9Oj0oXbw2WWMZUdQJlhZEYBVgy1mpC2Yc6spDAAN7sc+6KRXQvBehdCAyy5eTJVHHk5r5y+kHVxzd2E+7Vx2WWpB9Upzq2mA7YSYLV6mUV7kismvcGdDBWztYvcL7PG1CO/X4dnZtITo5y0YortId6A73Ea0EHD1vfxaEmbtI8EEWvQNkzaZFOqYKcOVYIr2KLIfxdH4ORipzgjmCljNYBlR3ohv6nVaqYX7spBafxfhCTTYA3zKCNSkV5H9kFMmNMYiZdHfMp7J+m3GbLpo8BMAsd0GSk8EOg6sMvrFZ7TL3oZyNp6/bUf01j3xldRxhy7IkYCwgeoBGMuxiNV7B79jZ2l026137T5vAOg5Cz6fP/KG77ywtPRbd9/7YHnj7KlUhj2jcdh5Wpx8snPIk+AweI2w5oMnuIBlQnUiE8rJoYpGDuThb8bhiNHoJxhDTEIJgiagmZROo12DkwrGz+rRGbQJK7ACC/GFipPRrkIDKUAHrvK8WwRzy1RmFaqVakUzHwl/c4Xk5wSmEpkSo5qDsXFfLpXb4AotWwimOa+NZLFmCboZXh2kWVDIyXy0inOrGcUGsU8AFhBiamO0gBwE47ke7fgzSBK9+jQSb+85mXoPn4IKtZx6YFG1V04jDg6q1VQrzR5ZTL2z58AmUMlQsmlBEnvBHzXYk5rwMJUfPpfmFxfSwuEDaXVmOm1ABWOt6rCK2+VNUYw+z7lQNE2b5jCmyfxMtil8pCL6VF8FRgEO9I7hvmVWDQDot6m+wsDchY2nwe2koX61O/AaMnoctrjhNtRS7iIi47wZkK4ZdhtVohZLsZql2ZPngcBEKKQ8NxrEzXq9QJlZx4SQqublj8+g78SsnG3PwxThLmwicJlaa+6BAaUjzdTG/Ol3578jbVQ+9psn++9527WdB4pGPUf/eE6CD4Hn9IULv3P3fQ9WmVBZRdQy99NSuQJmDXNQNZG9oV+eNBr6CdAQ24mByxS+EICYLLkURmHPkZKiK05MSBNzrWJakfHDyUg3P+wtVRafl3rlySu3Msts4lr0cnD15YtCKGM1PUJckRkFi8/qXN3plQPzUPY7NglkHWWWd+UmeSrZIPXAAqEsBXM5gWUVO3nyLWOBCKS8v4BORnPamRgrBDsPJv0VuO8rYKu68uJaan7lgTS454FUXV5LhwmcDNaDOsXdVHcRn7KAEhqtQzA8byGuRkXIaKx1G+QRwmct2H8WAAA7S8tpbv1AmkOKxsUWS7qCoYVB2WkjFDjKnNmBVRMGXwJ4+L3ex2hJcPncfq/eV0Cgx5f9XkNoQg9gw3rZA9jUelC/GOZQZRAitxuCWkq7T3WOGyqiP7gIRGiB7Trsuxhp2Xp4dXvqMgDJ+0awo4qoZ/b4aiHIbRErknKOY20b0yPiAJXhyM/M66uWtYGb16JnVowLAFk7xt0wRqxB/efW1tb+D3z6tmICPkf/eM6Bz+3Tr75x9fTZ377ngQeqO1trqXEce2kuwG06AzWCrIJCpQlh+p8npWe00jeLl4CFEyUDkpX34hiznpjgE5TfsYkUrgxde0dfQk17CtUQ3FdpQtJv4u6SFk4yszCu7IoYZna5vB7eIpnbHnM/mjJ3seA+5ACe3ioMqasw/EKImMvE2ohhtJoQRM58C4CKqiuGho8fIKmvc+wSJz1YFQRpBpP9crThBHalmHoAlR3xU7mIuB0Yz5nZ3mLFRrSzi2BH7wiKtsGQW0Y0MxnZcNSV8ZcAxD5gSj5TZqdpZ1q6mGY2j6UpMKrqzKxjbUQVbSjPXaMoZ/ZaeJz2DFhAqjyF8hrmxcTneKxonOfuHPgEcTMIs5bdh+kWDdiCGHA4QvjDAGxN+55BNaR7nhFFGiepT2HD0zC77yYBJ6OSmEqo6iLX+ThdBl/Kk8fONqMR8MQ1e1SJxeScMKtgVNUEIv+KaHA+CxYgzqMyjPyVYyhChwXkws7uwi13tq+46bWlR/bOvOfWu+cM+Gy86vtf+YX7Hz529vzp37rnwUdQkX2UWpcflH2HUct9lJ3IdF+xIpoNsZruncFfc4TG7CYYygRLevRJZg1SMwLEpNszfogUPqc040RGAefUBxkZI94jU2sKdOE50aru+Buu7lz8htg2uQaA6iFBtE/vGVzlpSrqcmqnBQPm+EXvjVdt8TBji64ZMIijqcbwRlYTKGANtOEAfg4h3mhmCQZm5Gl1zlyEm91gzHSwadaNXt1EdcWNNAtAnGGhe4YKiGqhvWJaBuQKbU0UOHhsGsN6OoB6Q+vIuaqhOBltRFQhw4RcqFuuW2RmYZgMcKGQCxP8nHYCRN/rfTgQ9CWemoAL3Klge6HeBhYlGMV78ABWUb6gzvgkJL0yanwIL+RgDmohAjT5kMzTsgrNa8rI48Uh1HaOqbxzBGH1Mb1aDmfQOTwjM22yoRgULW6K+fHzeNHzPXLKCQcq+JIXQw2cPXElpND06bFFHFfpIKf+8deNTldv/fCdy+9CKdbnLAA9J8Bn+ZXff+Pa2vrvXLywVLvnq/coeZBFwJJKnnI7YI7TmIVo/cPgyREbgmhvEeesDZeeLWFYLiZPeE/yRNLxYzqdw/1zhUPp52EwzRNLjChUMyVe6laZbxEFvJJK74/JGaVlxoJFlU3BfzCaQuB7KI+qREioCtApYdOCBwtBdKxbPH7uMJByDae8xLUlIBImGkL9oUHJwsDz2U/cleKycgMlUcFMLq6nEfYZa6L9FapTuAKjmeFSS53z62hDJc3Ot2FTQlEsRDSD8OAI2K/EWLhah/EZd+K9uZ1ylcwDz9Kk8ZTdHujifDj3u8SVoCI1R9YdA7vSPfi5XetOweIzGOhpL/H2O1T7+ExQS6E+VmH3qQKA+vB6sbRqBcA3PY0tnsGSe7u4HuKvequwV7GCJVXfItE2g49ZHK854DyKmJ6i0qHgySTYq5CB0FiVjdN+JgFNgI+iosO4nL104yhzoqAH0KqzAU1mBG40wPri9N6VDr8OnzynAehZDz6nX/L2N21cXPntL91zT+2rJ+/BOILKw0XKIu/cVGqYdw/lJFc+FtUtTpS8XNoYLAd7qDpj2uxJntUvT54JFpGVc82tPLm0BBcAY4mO3K88abiQ8lo+ZY/nI0+ownDJY0gcJEj2oPDyrE5Yh9qw1d7Aqo0sbaZT8DkYs9JCORBuZsii8pz8PEfCapC7lMFpAmtlpWBa2OVrkeTYnsH9uKAMpQUwmB6Apwsv1REACo+l67xGGxN7EXaS9u751AYrYipAFYLBrZOLFVzMRdE56heexQoV2v4ZdX+ayK3iOWy5k1DG7JEudXnMqIJIBgNQ4z3Zmo36tKsxqtrshMCj5w5Ay+8Z2NlAJn4fAJMQjd1jjWywHkaZl2D0HrGYG6oHpI0qXPFwVjA1BRLh4EUbfXUfD4kWDAOrBmzMXPAdjfZinPFPDXL3BjuOKaPL2lCe7Yw6Lo9RhBB451Z7RH0NQjEYFwuRoTUdeCVb/cXXQX/82IfvvAAGNHUq3/O58vtZDT4PveTtN1xYWv2de+69v/7AQ/dhhcJKhozsPjxazAQm8ORVkkJrA6RXego5Bc3MgxLO+Batm47PmFhx/alfhSs1T/yJz+yDDSoeVgJdnuwoqIbakGmHzqXK4zsogC+ExzhB1cQU3JnVpuR8cY/3WXiGejCWdlHKXdu+wDBaRZa2YljgBeHWvDYu+3ntip4AzxBuf+Z0BatqBhIrOaYhdLPXMdmr3HsdP1UJthIuLE44lSDDzfdYilTlE+nqjvaHXhTqhK+sZ2UmPn1hAJ2Nsyup9ipcG/dyVLSBR8W1qLIqziVM5RI+NoHxMhHFzKeIx2PIgHad0EHR4eqL+Ic2MvCSAZu08/TaO9AAsasq1C8CTQOBj20wnxE8YcNVMgqAOTdxZIRxTv7KDJlDGn/L5ByJseawNkLLxqVYp3guj0ggz8QCJM8kF0N+5/ngB80TcDzD3A6r1WaA4d1DO4eQgV0AUL238PrmoHfrR+5qoxh96fT4Qs/+v5614HPX5X/hDWunl373K/edbJxCkfcGqg6y7OmACZTcGhjGZQ24Jq6GR/ERuTTFkPth0Z3LFYO7fcY0YWkD2X4dzOHVVRPB7zXJCCYUzT0GZQp2Xqk9WfK8Mcmyzi6CVEzaeM/PC7XQwu5UIXtVvKmez9N0ZgF5/L2O7YlryI+iejXAXl9U95g+odwwRSyPhS4DaLaXFHM54mekceVnIyjjh94T7V4RAu2YH7IPCDtUmdhdz7ta6Hxs/6yVG30LW5C8Q3IXe7sd7Qyh+BXaXSg2jr9R7S4CHgSbO7IqgJD9JJezvVSyuQh4hFhqRwGk+eGib115kN5AHEYQjPEqxo9jh+vQ6cCwixoKdvWw1zyLjHXh/WKhtTry5XrTqBawYdvPcBPeMKSxoIqJ26wFy/NLu8mGgVvN0yjZZc6B1DyIsRCLjvFXszW2fCoCjW1iniPhGdWYBEjFoBU2xLhPNmrTpS+vKQ6vMl8NEfyO5Tr8+tH5lV9FKdZ3v++1pTN57J/tv5+V4HPX5d/1hvNLF37vT/7kK81l7CCaFtDRhxGXsoDVjDtOKtWAtgoHh3GrYO+RzngYz127erPxMIyfBCIxmohGFfA4M1vny34QckY1yO4qV8UTVjCq1hv8CTQieCx/P94ixtdwmziRQZe5wkvKvbKboLiOD3cTtVpnlzkxTsXF6GKm8ZzqgGwGjH715PeE99XdfsVt676TPj0yK/WPGITB2DYEqw/CXJzPgl87+HwTz91icCQCFoesgEighFFH6zgjfvGP7noCiPqKKEMGQkMvhF3tCoDyI6EaI5hbHzFCjWMLqQvLNYHTvMCotyc5VICszg5ggtiyeqOeNS8QsWh4t0Z7CvmthNggpjAL9h8ZkjaBBKAv7SLeigX7oY7BS1dD0vEAMVDD7V5qw4vYgjrPBN4RM8z5j1MIp0tF5bOzv3Bp3Y8DKrDkLx6bwdKfc8D9HPwzz68C/+N5yP8M3my7Y304t2IxinlmD1iAMy9PKEO/MiSDu+HuYPwa/fkbyu3+x275xNl33/SOg88JAHrWgc+dh974htVzF37v3gcfbi6vL6UyUiVqCLIqI9elj/iNAQQxT1zpwfScOHNPgu3ZbKEklddQKXGSh3DFH69cml1aeGLpD4usVmStrmNmEkfg4LGNpzAq8pqhpk267guvDW4qTNPEsSroxTEHnHni0uZhT05+DP/Bmj2ZGWVPiEmMJ6kLwweD4/Nm5sXPcJwqNAYzCXEXMEr9Yt/g+zYEahnnrQJ4FucQU4LfU5jcQxaxlzpENzv7kgA8rjI4NvjaHuIGU7U1GNAa04exvAtWsQtHwRb+5saCjktya9T9MXxSl4tn8VM5fUVijh//nUt58Phc+lbjoU52HzBOiodX4ZSowfYz3AIgQc0atGHvwU4lDYQq9HYBQOsQZhRb6yIiul6bAgPy4pav7c0SJ/p1wpOppsvAF48ec882mxhnMV1Zoc0Q5amLhZFPFAvD5KaKZkz5ogR42pQ4rc2wZWPiOCAyvg7ZoFZe3pm7obqz87EP37Hz7g/cMPWsB6BnFfh8duGNr186e/b3Tt7/QHOD+UQHp5BDhCRRdC6LvKtgFFdEj7OAwHYeM6D8ck5NVksogCGcEmx7SPTS5PCqqZfng4WasS9yvfpaGRRUnyUodsGAwrCa1Zd8uWwAFuQQ+KiGBBvzbphhKC2ehy0x++HL9aE5cfOzGZiy0GqBlPpBUDDQWDhDpdTK60gSaxBeWW1M5XNEcCP6cQfvzyKL/QIin6+47HCavvpE6iHAcACvEMt4cL9ghkVK1RLQEmzosnddG16v2Etdxn2WrS8jpwzxfMhm78xhT6/ZGaRXYNtgbskjaxEFNAztbKNWel+r6MMIyuOoWF49SIVtTodnYbb9zNzA11Y9ZtZQQpnZ2kILMUreu74DNayJ9tRnkO7BgEPEH/UuIgwAOWCsMFlh0iyfUaARXFOAwvdWfbSQcLZEe7Xbq45lv0Ycj1Y7GufYLKpItvfkXXDzouVqB15k8vOZXWWvKMfADDmDLHPakCqoqpcl5IHxHrXqiRvS6fO/+pE7hu993w3lZ7Ub/lkDPnc0XvP69aVzv/+Vk/c1dzeX0/SJw2kE0CFlHiKylqkA8jTE6EwaGi8Nf/d3HHxOAnosOKJ2pZrN5EkczCLorWWIqpsBivS6EAKtWrECxnEClBydS7GI2A+Jt24S1w9vTY6IzZN1kiW5zWOh83332phoFM6CmZ/Dz0KVLFZ9AZ0yo7Qy2hZDSRmvzgYn50SJ1OBdD679dSD8w7AhXHFgNl12xbE0jULxjPWpw8WubQeRemGWYrVPFQUDDGVUl5wGqFEwAFq7vC4MvOvICVtDisU2AgyZ2zUAcGk0M+uJ4EIDRwYXcyA1XeDmz8d9ZSCd7DsRBgb3FdHKZDFoKw3Pi0iEZZLvxS2WWZJ7vcHdPqCCsTbSEJs3tqF2tbC1UZXue5YPocxLhdKDinVY+M2apYKqj9XoibbGAqJ4H3N19Q1VXgKKwAY/ct9bAeX8sXPCw2Wm5DmX55I+0wE830XUEK2k+kUl5DV2MNfr/WNv3D57mlHQ73DDnp2vZwX4fKrymtetnD/3yVNnl7jepOkrDiGGB8FhzEzHJ1oVNNxMMzBj0ADkoDO9sxFTcRMh9FqbJuTZEzczH18zA0E28vl3sIk4NqtDmVzl3J88pBXfWMIn4yRBKSaavTOapVoB82SatDONJ9neSWIDcNAxTd7MXCz8ZHSyPU0EEDo2BnfcE5A3yYR4ogWyUBX4B+otM2fr/u52OjLdSrUTJ9Lw7DZSK9ppDjafEje5w9YPjLkhw5F9AvcdINpZhvOi161OjcBuWD5jA8K9vDCbLiIRdf3AAZTXAPgg3YOFsxxkGADNRxWo2S5lIbOgOas/xtfQFI3PgupFReCs69AeZYM0ry8VheViMafqiIbvIUJ8tLuDNAtUBGC5WrCibhsJpys7aXB+O3Wna3AmIhEVoRwsPeeiYMy5ssC74ww0/J/LfnB8gxnl/e7ZFoC5IsvJ2rk45UmUGVN+5gBXMUhd3dc06GUWRabJxdR9FkIg02aPdirEL1UQp76LWiKd3enFn75z99g/eG3p3N5Z9ex594yCz8Zr3nvtf/vC3UfWVy783n2PnGp1ultp9vJDciMOp8l4KCT0ahFsPNFytUCLtNZf/aWV0XNh4hXqUs4Biu8y0GTgyYwkS6MWsjzHeAfZHLzqKkYj/i4+U7u8Qk0GDKq9E9eZVA3zucUcKq7hwMWixnFMwEzP88P5WSdWxgBZ/QpmYrsO3kt1iNU532eym8jyeA6KlG0gVeJepB5MYWvkwbHLUn0J6sjaTmpBVamQUUE1oxbBnDMFD9ZRUJ4wwl1BI36F6kCPmw1iL7HzyLG6cORounjkiNjPJj7rRg3mYrAol2wXnymM9LJjFTY4DoKZh/swxjUAIPcNQUruaM0HH2PbCkSZtZIx2wk+tRMHEd+D3TwQ58N8tzrAlupXG+kWIxTr753dVE2dGozk9JQqbkjgQqN6ZmFmLkrxje/V1QAqM+A8EQleZkfiQDFOChFR4CR/U031s0nFDvC1nun3fA7Zhgj6hDt+JpudVTWqiF0YoavIAysdqqepdOINqXT+Y7fctfnum65/dgLQMwY+51/zvX9u+cLpT55dOj19+pFTKGreTVNXLKDoFgaEUct0eYaLcqymWJJt6yCFNeCYeESB70Lax94HT0J7xLKhz1N9IjhQQmkBJZWVkRbXVTH4AD6pKFkghB7BKESvYqJITpw9nlMt9uDhhNAXtqdJIAhwMPpNTPTic93YohoR2lklyKYufleAlWU2QNP5XOoPTuEwrGuzPtlyymkHAPQw4nxq6KvO9EI6cPRKrKoAHwQ5VqCG1mRsHiDQcFdWm1lEW/dQemMAJsH4HaUnEHhgrN5AWYs15N6dOraYzh8+mFaw5fI2Ekr7BZizQ0OgKXQEHv5SRQIyF29uKJAlfmZ7jwY9G+fzONuga1uP7U9enhzB7e2EACJMUUChucH2Lnb0gJcLv+l6bwIk4bdO7SUwvDUA04UdhHQgiBKeVhVpC/YhL5YAIM87Oyek5tENjtsq0luGYfZpgIfaI+QSE9KM0UXiJwcuZrsaWXceZpkK2LfqLj5NnGcPmVVnezAHSDsqMw4O0fH18ok3pVMAoDtX3408sGcdA3pGwOehV33vn106feGTd919cvrM+bOgt9U0zcp4KHmq4EHsqkAkL1Rd2RFoqAtjZzaoSr2hR8a2GXESTUCNsQBBC1boXmPgsbTvVbUMUBL40MfpTlamuXDA6pznvdWdzGS80vqm+Rg7nf26tPpd/tz3Lw7b80exmgeVm7yfn8fn5jaY+Y0VzhwlXACRwIqNUYd4BSa42pFsgoR79SH03O74NISgUUXi6oEj6arLF9JBqEo9JLryHkzSrCE8oMStmqF2jfBT5s6pOJ/lVymcm0hnOAUD6XkwiuWFgyilgd1MsZtFX3luIVW6moP03DiNivtcFRdtqB1v5OhjJlVl9WGAkj5nRHAYsrSTKdmEAM2ghg3skYiMIA1sI81NF4eIn+qi5k8dAazT2MWW7e+hCFoPNbITbLhTtQWV53DCMguTsQFoX4CF2h1zITNftjGHBenebFf0t9mKL6O5yb7nHI55Z7WT19cKa1ue1H/EULG/YjHR91GV0nMF/UiAZd/SeMFYMXzeGB5+U6Uz+ugtd6y+56Ybyucfe7Y9M58+7eDz0Eu+689eOLv0+1/8yr3Tp1CkigWeRiiFMWQ5DGTuDpQg6gHL1Jl7WjtLOthA/s24GBrwGChHys2s8JiMPt/0m/s6edJGEE9cX8mfGEPHicQEyTYHhtLH6so4HE8or9RZxcteqSxMri9jN3NWE3meafhY7cmAocRRPlXRvjDAZqYV8R7yohBoFWdCIaAfyQKr54tAwdwe7wxKGSGlt3FZW/vKzsNVGb9YVEwbB7J99NOyoVYdiUw0yF4E83jxlVelV7/hDekIPVUQTO0xpu12iFxkDtgLDImufZThYAxND+yBu25013bT5+66O/3J7ioC97AnVbWFGtTc3od9GKATkcuqJ6QwJXWcx4ltibo6451Os2HXwiJhx/ECK45PhEfwQQ0EOQnUBniphfhRxUhUYmR2e/fiJgrw76Rt3HMGhvbmQdRfQiBifwd7pZ3bTR1Emjew06sqIQJM+xz/qKxIVaqwKWneRb9rfmLOimnjh5U0ND9jCrM+kYaFarxZjEuImJnm0idCGk17q2i53pSWWe1zRoad1cxIE+Jiwn7jriG4dhUZtvXB0e9sjPq/8pE7N9+D/eCfNQD0tILPXcfe9FpsW/zJrz7wyPRZFADj7hLNRcRZgCYOQHEZtawK/16SORsjBoJzhwPtlYypFBKSMLwVLEGy5dUhT05eY6y2hXDFxPVKsvd7A9wEUHBtDjUhWyYmGY+EXAJjVcYMKQuGJ+OkzSh70nKbxVdkYw31IqsTegAnEY7vz/sECPOeYShhkTA9YyyLLrwebeD9WbSMbnFGKCIng+kODJbMW/Zo90wArAqW4XuWLuUGhSt4EDKgs1gguLd9h4ZmxP+0kNrRwuragGo1S8GyPirTkuJ6cJvWuW76z2BLO/d8Cf5fjDHUgD7yxthMb0PksfBCQyi1cGb26f7wI/n5rXpMqqoOV/Acya9Jz6fHxsGQ2RBPoGMjaljomodnlL5CNasDEGVJ1WmUex0wH4ysCXWTOo+sanxaxxD/o4LzaBfBm0xI7JwLC21CjN8yvRHDzkSOv4PFyAnAxYlPjd+sdqBZrsjY4hEESMIpHxaR+h5PPZPsRAYtg5rVPF42g5jilGBM55ZR3BmlNjjynf2z6aMfuWvrPUjDuDC+2zP319MGPp8/9sZvX1la+f17HnxwZhfJkrMo/jXANiFDqFzYxQTAg85Uf4ZNRx2Zg/CyesJvudSFohD2F6VRSO3IA5Td6RoqAYJkuTC68ntPwljy90zqPByyKWm1zNcIZpUnQdaZAhh9k7EgFH9nsNQ8jGcI3i0biewRbGq4YYv5ECiqCcfgPrI0S6TnNKONPRk9f2n8DAGl8Giuoz2sfEjhAIGrIiuev70JHvuF4MaUh7gpI8f1PFUUfa+mu9eW00f+0+3pIArgs7Qn29GA3WYGXqyZOgy1YDNN1HSuozRrlSDHovew7Syh9tB5+Iq4bU4V5TRK2DqIme+ymcSoOJDTKzrTXtTeoq/VHRa2WGQyoBaOArafYKbnDyTmNULd8tlkF1JuxDDJkhRxDrmvzuNZ2lOpQ48UbFpdGNZrB5BkinigHtSx3g68YhdhgKafFcGW1WPY2hiJndp+CQnOjr+KsYjuG882j4cQgbYY/FaaLV34HHOunXkKZlsXn5XTW1juOSF1UWzVjFS9Jyz2nPe8zthFmxnB0S54EX1ElA/wnH2UtUUx2+9KF0q/8pG7wICeBQD0tIDP5xde/21L5y78/kOPnJnlZnhNuDJZ/KsNj5Z2QKCAy8joXtREEYwXUqiJmD0F41SCvPxPHFcMiE/2ahErRqwuNj7H4Op4pyZMqmUFuymAJgRBzGRiFYrr2AMztgONWzQ+dtyeyW/3fj95jGAK11fyabAa9Y0moY3hWkm584VUzgyy4e3BsTXQ7nIXDcYWO2XEuAxW1rGdD/4GPenALjOg7QazoBo1pJlWkaBicI+wUmkq7VR20xcvgKmfP5W2+0jOJDvh/XAv1AVUIQ2qCQQkloblFjX15nRqgzktIWN8BI8RchxSDSkNla0QnlhUtPCTtbFyI1ShPkCwjwVlgN8j7vEe6nS2ze21g+FZKZBa9f3cue9yv+XzxEZ4rNRf2lHI7Gy3aXBDye5U2u1voOhYB5sLbmE/+6k0sziTdpAM2zkPu9D5Ley2XEa3oGImgvl6DRqgyV/ofg8o1aKSbW5mgoYEstCIV+IZE+xNc0xz0iyQbSPwWDsOYAkbnWKBbECKiWigFvTJWVBMc12S84XmBNmAyFwRA9Qu7abmcPG7qhdKYEAbBKClvTPx6X33lIPPZxe+49s2V1f+4KFTp+YGne00g5iKIcqKdrn9CuudK1MRDx0ubBuJQwWZGIQciKXuCYNlLkupYde4xMBwSLSCeDmn98mviMfgODFDWzzKxj7PE64m44m8528dbebDejF59baNyfctbm/zYTGSl4JabmvOJ/Ne5Lzi2IU8VhUhn9oTykCjGBbZafjez6f70tuXGaHujno2UK8q23jCZdhjzjFmBwXsz2FHieWdVEdhepbRaHfbAAwYVHGpCrfagYF4hCzwDlMSYGhtINViyOJbKEpfnUJuljYk8+rcxUkd3LMP71gTANTeRuwMXPLlnU2wJwS9cYdWLL9VVAtkXA23Chpxc0S2k/2mQD7WKUbWOxgwM8srnBeq0URBtoDr8bQW2dKV98NSH0UdH9t5wvanjx1JLIHmMaF+a8uikPke+4zbTR9CX/RhUF9CsXlsrUPDdAP7zbdQunSE+KbuOZSJvQAAglkAG8FBkJkDhnCCsENmlTevlRp5004PWUwMsmhvrR3BnbG+5plCYFedbh5PBqg5Eagi+6VZc7Ema+7Fgp3ZN/FYti6DM+eqivVzL7cDiK8SUB94S/XCEDagrR9GIuoz5gV7SsHnjunv+LbV1eU/ePihU3NDbDw3DeCpIhGOqlYf9JVgoEjgEPhc/a+g2zEQ0pFjZZj0dGT2kiv0MQVg7+po+R+vgAUexKQYG6ApfV63JuhWHJ5Z0JhBxXSZBLxsgCk8L+ImArTJ+0/aLHLbJnAqwIQTcMI4LoBxEqIp+KV2Kq+csv0QRUDn69ifuLyNnjsLFzh+ygieO9hvpoXSfJo6chA5TN5YkB2xC+/VBtIL2hDYDRTeWlvZQgIoUiNQqnV4GNG+BxAbg+L8FahZNeQ94TKorOde5/RvoW2sKb2IXIoqigyPUJy9twJ1ZaON3VrbKNMBt7W2EULxLhT0oq5IdbDPHwh0D7YUEKNUQ9WCOuww9cMNpNSAU0Etp9dT6WXsA6pM8hZRonGNYDySUYKNKWnMKfxJoAm2ExsmOVwIjEC1rHVRqFMwzjZQnK7EkhvrOyg4v5M20Y2zqFE9izCBLRZRW95I/TMb2MGjn6awp3oNsTTcI6yrhciL3dibSnroNTKrlhw71aNm+dmsPk22lwblPN88MYq5678NxjmjP7+XfU8GbfeLmd144WM7FKnPnVIQA8SUpd3hbmp0599S3W7/K3z7V8ZS8fT+9ZSBzx9UXvOtqytLv//QuUfmRojhaQB4WIenDdYzBG3tYfJKbSgyGIjIufuZ5asR0KTzxAlcCIag+BCtKBPGxrEarEnlTR3imLCBXNq9sjnEQHNDGk0anTNuj3KsOGmhChTt4LxV8GIGq71sJzeXxxhb/SSP9RqztvHzhAaltmSbRl4IldYg5hN0nW0JIzN/15HwU1mDXeORrTR9vpsWl7vpRBW7R4BhnDh6OB1F6soU9jdjDhO37oHMpU3skrq8vomwkKV0/8Nn0vmVtbS1hkhZBOONoIJUNqGqoKJiOgq6egSLCFzTJbDWHholTkiQlfeoDXYVLOvCZppjPVOUTx3BsFsHE2LXUtXrQiAIekzr6MC+wp1UyxfRv0toNxOJj4OFXcayEegzsJNBuKgFJmQQYrs5/MELh/oK/xTRXKipHEqDnRJEgxFQYmVrwtcwh8BOBaYHlYqGdxYf6yC1hMx0HmECU8fnBYJ9PM/w1EZqg71N9QFAl3EPMsYB0Y40qfIGKyVFlb2J42oG4/IjwYpUgdEqWV5cNZtiSgnMxBI9a4qriAV5QdYW0DT8qdxBOFSCLGXmJ7DDffo0jMNZUDuE2KwK5HEwOvDTd545hCjoi485MZ/iD5908Dn9mvde+YUvfOHI8uqZT567eHF+UELtXIS1D2F1byOGBxZPqy7o154EJg8QVoVQt9Sp+cGZ1CmZNQUd23D4YQaICVVJR421b12GKCT67hXBah0/y/lfl/byJdfL0bWXHFZ4H2J2+P0EaHEy6P723MgQSrXpEjWNKpKZOUEuVq2JxUvb6saE4lE0zubE2Ww30OGMpO0DULbASiAk1Qc30yGkELx89mB60aHD6eprLktHThxK85ctphbUqcTSGdzfHPYdzt9tuMu3sc/6MnarOHnydPryVx9Kd33lvrQMJrQFcBouQy3anEqlLRiaj80iKxzqCvuSQYbwGCWodbUL2AMeEcJTYF2LmODzEM7FQ4eQeoSoW2xuuHhoUY9JvtDGcy0jyO807FBLm5tpDYW+ti6sI/5mC2VXUa1xgECbXhNsmVnoLCfCTsTza6dZDWQIr2kGQyroHBDuxFxSeAIFjxnu/J7ubLKQPBc0C1hyBFMT6RT1g6hoiOMGYEDtNdqK4NHDrrAzR5EYC9DpXVhLg7MbCdYsPPtMamBf9UELiyms+J41XoQKFhJMlUM2oNGfYBPeSY6rxo1YpP8VCnzMU32x9xXzyGyIpT1ivodRXnu0SaSCffGaMmm4LpECEQG0movduTfW29v/7uY7zr33gzdMPe0A9KSCz+lXfe+fuXD6zKc3VjdmH3rwoSq3KeFg9mZRxRLAw9gSxT5IB6dgRk6QaHjAjToxbDWh+5Ii2yD86MHgZ5iLnIm+muTfIyYbDT0bsQPAODI0GIjAwezLq6Zfe8Ybn9MV7dmQbUh+q1Qfrp64BDPgPeEjfiYDKc+PLVLkWuWcyNgWN5J9QjEvZj4FqFGIIrPauVi2IeQUDlfUCwbANtCNDvvKAEbSyrl2OoyN0a+dm02vvOZYuu5lV6dD+F1iLBXGYbeG0qy4n+xhtCnhIbiR4HFUirziqrl09bUn0vXf+pL0oi+cSH901z3p4dNLaRPpB7v3o8AZgKW0DuFDomYDhuoucqWqYEn1FdTEWe+hEH09HZqdTieOH05HLsN2OThu4fBCWkSUcx1JnArYY3/hkci4zi+vp4fPXkh33f9IQhhGWkF9ncEZbGuM4EVuzMqdHqoH4apHOAYNvex4ch7VwJFawXo/mR4Q3LNNhXONXqmsGpmpylcaKgrHhikRigSCy48L5VRlLiGZH8X6d1JndV0L1Sz6sXEc9i9uaHwGQYgPA4SQDV+GSlY5zj3BwCBpv2KaSZ5EUgEJfA6/KKvdsXca28/yMGy/1GgCQrb5eX7lpOUBGQvHNzMbGpgnwkwEtlyPeE1ts6TH9JTFvcUPOXFon+M9ycgAQNWjiFcfHPoLzd3uL//0HTvv/Qc3lJdDBJ6WX08a+Jx8ydv/zOrp5U//yckHFi9cOIfM4CkUOgKtxEOS6g1orMsu0UBlCuLYBsLOKXSwAJrshSJiU5d97D5xsF62g9joaCAgy7IrVtMPbyZtLlnIXQ/HryzMxXGhkvl9Zl572+FzvOKaWtOeQO8EZ0ykM8RKPWmgzlcpgg1Dt8+f27WM//EamkgGt7ENii1y/BP7Bjsioyof6tVA7ZmBqnUAGT5zMARfc+XRdMVLjids1on9trgbOKk8Y21wLnSu/MzYXgseni0AKbxYCAo8ceUivD6vSddcd1X6whdOps/deXdaYe4TjNgduqFX6E2BcwyRwnMQwkOlZjqEXUlffPxIuhxZ8YfAsOaOzqfGPCKl4fKljamMecDFAiE/uEc1HSzNpctffDS9YvjS9PKzF9PnvnQy3fn5e9JXHjiVdk4BzORS5pbPjIsBg4aqp2J+eeHgqES/iRhRJRG8MN8poMakQgJr6HEfulwGhdrjzxQKdBcM7bU0neYVaMlgyS72qN/CdacQQlBGQbRd6Gm9ZYAjUjAQCoQgPhSlvwxqLBZZVZmMOZNr+hAhDXYOIhVnV2Ckx5ZlSfLSl+dZMTdyDJd2beUzgO2gAwU0vAKjMxXnZOGwUdqv8TwpPpFKqlI0PA+G/eqRFlTIy/9ir3waDOgUGNDBpw2AnhTw+co1f+HPrFy4+OmTD5xaPHf6FFY3eANgE+jDODnEasUBcWfw/xPoTrej5VWv7J2yyz1YCb+ODs0CmAdmsnpf7uwcFa3rEWxkl/EKSebCoQlixCPypYqBczvcKAf0mUGp5aLzfga+lOGD9+Jl4XJV9UHZGGIi8FEYz8LfYhm8NJFiEkTMYAyQtglkW1UGNLWDkbHyyLnZnoKO3mUcz6iHIukoCzqAUFS2wGRgnmnCzlLHXuksxdoH8Ch+hGDM9hC28rMKpMEsMMnJNMqwx5Sxr3kL3q/rDl2eFo/Mp9b8dPpv/+3u9OAjF+A6R69s7ALeYAaCSnUIOV7HFmfTS6+9Kp24+nBaPHYAk5v2PdiZsXIrXQbbMNM+0WXlRvaPYpfwrGQcqPNz1csOp+bxA6kHlfAcvGO9c1DBLmLXCQT/YRN7eEfxG/ZCA894JdK6EJ2iZJHCY8mb+Dm1PbXiBMiGeO/oRIFS5LnhOypPQ+5rj4oK9eNz8Iah3xDr08WWRVxM5hYWxNzg/4N9CrYs2IG6LLSGe9SRjpK4Saxuow42vw9mYhNQjkTGcbHWOi3C7MXzZjwtxcgRm+XnslxkgdGUxn24E0ZRyI3PF6drHkVktDx8XPwjvktGB+IWtp2qHkdoxejIX5zu9f/dh+/qvvcD15eeFgD6psEHJU9ftb66/qmv3P/Q4srSeeyRDWMnHmhEwzLyaGCC0CB4MMa6sPsnqyqB2jEhsuBmG8qlLGQ8NHEVMY9sA8oMwdf0jgjhqp44cWyvmRjp4vvxtR77Xpd+Om6HbTaRDpFpMuej+gB/5CA7LmMBQGLEYUAmS8u5Y7zqmMUFgLLXitnJewlONSeZ+NnjLhEImKvT9gMpI0ByH3ityPjJIf8S4DwxZYcwMJu80UvEwlUwCmO3ilJ/Nx08MJNe//pXpikUXq/+X19K5+6/kBZhk1nA8xyDgL70yuPpymuPpxMvugxR600lOHYQiMe4HZeUMCNwAqs7hL8pxCOkbQyxswT34KnOLKbLcI0Dlx0Cu8LGEmAdIwDQkAXzAQhlxOUMwH5o5LUsKse7GJBszI0ZlQeGHR+CG9tGU2jDFicGTqaqo9BmHFpF8FML1RdbCd4uGO93YQcDrKddZMA3j8DuhedpD9bhhl9JI+zK0d+CgbwLmxhi2GBGD3CUgqfrirUrwNGLobq5AEBntY8XnXgczZc4w9TNY8/8tYl102zakJRraGvJZACXFj0+j1FN484gRCwwWhDYBzCJVA42EK1++V8sn7v4yx++Y+O9H7ihtPLYs/zJ+/SbAp/PLrz+VTvLK58+e27pwLlzjyhPq4qkvT7r8FA/x+4BCG9Va4ssY6kOkwI0fpg8mTw27BgLLPMBJ1WN8RkeATMSTkgfp8ynCLmnAF1abCyXq9C5PK7Q9jz9vtYrMyZHBu99BmdNx5oTQYC2NHg3UFVbvPTCYkjZQMmZY6O4ZdN2DeetkXnpIdU+btLnRELT7REjmFkwH78rkOE6vmtA5+B7LMuIPgbzgYozRD0e2c+UVa2tA+NefBgaREMtyeHObB/d1XCP9yA4i6jF89rXvgxjWkn/tXtn6j60li6DMfm6Kw6nl7zs8nTg6kOIE4JjAUW4+rFltWwNFDI+D4vO862idnlPsxBGOXJ+dLGzaAcu/y73p4f7u8r94NHGXr+ddmDMZpxKhcnHmFNMw5GgScUNqOFnkYphgM6qtnOmwjMf/cg6P06dKdiGJiD+k1Ga/YocNcQt0cAtXREGZ+YZ0m42hZCALnZzTVsYA0xQBlgywtv5dRwv2glzhP5YFfIY4uoxt/lecU8CF49DBghJDvsNdiSdRfVMLlxOA/Ydn50/OVI8GFDIGFNzDGi8DLfs5hSLWRl9xsWBtkMm0XYXEQU9WvzvsIiBAW2TAT2lAPSEwQdRy9evrq58+iuPPHJgc2UJWcHwSiAeRDYeGTXxoJrEWVCDiaiz+HckVbLzJ3im7BoywAmh/Ds8QHtsHZPcdAIwsjcsF3P3dixSjPbcJ+PAo20wbDPRaKxHT2LGY4NgsK0ApPw82cbk5wkdf0yKOcs128x8LCh+kXnEn7JH5HP9mbfnMRCZ43smSyXjsg31q45tGHYZrVu/Asfbm2V7QEzGSG0o2qhx8EKhvvO81+Quc8WGR4u5XS0wk1d9y7XwSi2nLy/9MbxXU+naV1yZjl4JdQkOtDbQT4XbcSlBaYCAADWYhnOyLEO8F9N6vdcad2oFw8H3HSStbiAotVWBvQehAyNk1DNIsUJPl9TWaCCBgt0RrniJue6ZOxBf0sUu5qOnMwPLAip1xtdy31AVhDGdqs4OkmSXt8BqADKMwsaOF/VpzHEctwObV68CgMHuImXEzzSRqFrmJo5cQMRodDNdM6tE7As6HfrUgQg44aRwpHZW3UOtzAZlsUUzG9W10lzm+WOjM98LagOIA0M1J3KeWZE/uAesOQ5YKDj3OIUgt32YBur9A/9dbWn0yx++c+d92BH1KfOCPSHwQdQygGfp9pMPnTqw295GyPmsAsKGULdgIVTUKHct0Momqjihk4ricrYYhKSzRjZ6tqVw0CQUYsoWCA3khLoxKeCFwETwlgCHDoJYXZ0NzFIOl9DziN/R4E2AmWsnkyKHmphXpglPlCa3BJZ2k3EgoadcftkQLvevQIdemXGktAXfq5E8HfhHNbHY1jhoMg3xWS2INV5zm3ErnIw5kG0IgeXkbiDPqo9i6VPcnwq2GMbyqI/pVZT+x/M427INIpIz1XjHFdEY3Ef6hT6hyoZJy+17Bl0EqM3OpoOXw6aDHZubh5vp6LXHYKWFygfgYTStIpO1GlPGrB4JHGU8dmVBeXL07DzajI+hFlWqyLhGDz/cM6OsuBgCLlZ9CqSoMI0nWsadNCogi8VNBucJ4GFbqGoInA0KOfBQz6Y+oE3F9allrKZXHjt39BA2oBACNnsWnr1DCIBEudLOJpgYto0eEuhRnKxyCMbmrA7yOqySQHYXjg9pnewP3F+xZIxx49xmByji2T2gnVH4jkGBAZBqscaMhJUXIlOPhSrHAVHO8pQLmcrz2aAUMXU8hnNOv7you/yul1ulONFUMgcx7s+9rb7T/pf49Af3TOkn8c3jBp/PHnr9dWsXL3zqXjCeXeRpNdD5LN/I8PgBk9jwJw1y/JcnhCYa3dXhqlYfSHhDB51Y8cfPpqUtwGuvSGfdeLxqW2gMZr6C/sZvM/6950/2nw12j9WjBqBCn84WQa2se1Uz09rxapfbZcNo/s4eMAEdZ6Oxy9cP4eAsz9cpgFmxQQFe0V9aKRUQyWcmWHCTQdh1Si55UYMnowq7CIWtghW7xp1NI1xAfK7oD/exjaCMdclZ1rDXYEsZF+EysIoPsk9Z3gS2Gbqcuz0YZei1gp3DuVJEAoXbSlhsf/HzmUVNlgaRVKnjKX+8Px+Eagt30mhD5RlCgkHixOZ6+IPbMxNIuVmkbEj4XL0ezyOjbBYsXfkSFdpfRnpKgJVIhNkEh6UKr90IxvoOjMn983g+2KJKsHM1YPOagrt9gEjt3SV4umhbYxIuduSoY5MD7DSN6+x6j3qFEXAhCWYbLF/3YdcU6l6wIo4T7q3SLsRVjUcwwWBRWSMITwFntucS1aaJ+e0ZNpYBvrezxfIgucTxWpADzOXtRQOoUjL2q4bdgHvlKYDr4qFbTi8v3HSitPZYEvLNfvYNg8/O67//sv/0hTMHNs+e/fSF82cP9fvb2LYYIelwSw5gDOzhSnRTcpblByS88+GZ+5Nfmoj2IZvuqkNsdLHeO2Y6/tb1eGwgjXUfh2Xq7hwWfu+C6JO7QnDcXKXP5+U4CWq9ufaLbEWKExkjkAPVirVEAj4GGA+uJkNQfZXRzO0vfufVyAl+WQD1tFH8LIOos5tN+dUfElwDtGCcPmPHJfi46Ex+x2dh/wygJqj7mToA20kDqRDMXm9wJwZ80YenKQdbFipvoK7LfLDvaBcKFzTuooTfnCOF+1fQMKpvqk9NjxjGdQYlKDi6aodcKm4dVQo+jhNhnfrgr8eLivsV9xGzc58yJmYHxu5d3LeK5L8O6uqUuW8XVAJdkCxMVAoxTYwbo/cm2zbYV1JL3I9Ff7LRBAO1rRBN92LMD7IKZq5XgDc9RFr3z4DxbKADEZdUmZtKLcQtUe3bRkwT00akxcGrWwfjKdMDBzCeQX/ShrKpdvD5bfBlGzW/wvPqQfYinRfNXGolL0pEZKmpOCLPX4WnEt9jzjtVw0xSvS6bIc4pvLQG1hKe3+58dl+ePzzO/ZXnp/qC+6zBacdjq0fmb6wsjX7pltM7P3LTic5aTLsn7dc3BD4IHrxu9dTK7Wur52YfOvVQswfgaQF4RizXyFrLCh7UQuyOEbpTv0WQYa2R2h3sDKAmh9dJADMWbs+BmLSyC2RbgZ+TOUt85fop6ucJcBhvCROgMMGkKOdjFW3cb9k2xEPHlfL8/aV2nVyUrFhJJ1Z1PVUYty+1XeXj9zIvqyOP9ZpkTBp+MptC5bPg7GVKmrpiLCOsyH0UweogYnga8TqIqEG7sAUyahFPw0ND4z+LwCswMj+jSs+On5+LRAZE/s5F2rQ5ovo0xgwTuQ8mwh8yLlKJbIrg36oAOdHWbIwXXxO4BduL6+WVWO5wSVfsHEKhkU2HJSFYS9lzyGFdKu0u8KC6IvjbO6U8lvn5sj2EwDlxIGeiaiOTyCBop312Nw1OA1wQMMm0jhpAp4Xa0zxmG0GHzP1KsD8xU7wOexeDEns4uYaQhmOHj6RtJOpuwAZaYtZ0juVhQ4oVwzE/gp2MkxzqvMBq0eHh8mEWBnGrTrZ3mY0HG8a1GJdlGs3rRMWGsCHmFIvMrvm9QK8AYqrt0TyejzlD5tZj7iWGsl5e/O7qhQoAqA0AenIZ0J8KPgCel59bWr39ngcePHzh7BmsN3g41uKBfYfIz0lNtPR4imrob++oAAMk6LvARKtRZjWxwmtAwpgaEqmOt5FAk2fMGMbi6oJTZgMW7Hz/8TGTf1nEDH8CqpgJeRJmdcjnUF3xX0VyZ7SzYEQibrZT7H2NWZv2tcrCqutRgPl7r31pbPMaC8XYzhX9EKqPG+VJppbmiahVG3eDUMARnmZh+Kx1YBxG/A2FglvEODIl+hQPqG2IgikqAhvtI9goOVXC7YlP050MmdGH/J6er23se8V4oGYLAoiiYW2441XAnWqW1EqrmRlozaoAWAQ4HkfXPouYiZU6Ipm/GXzHeKU6hriva3AvKhqwwYBZd4e2PBloA8QpwfrQqr7ENhii+jo+0/E5nicAWKMFgOO+9CUAT/8sdlZFYOPwPIAH96wgrmkK1Q25M+gOcr16q7uc0DB0wa4GW1cNUdeDmudBF4nTD5w7DU8dwxbsndRuF8GODQ5kG/oK/9kmKlc8PsyeVMmJVnEeblnK2zARiKUxaBp5LG27yaBkXT6re2MGGNgUK4S+l4xZiviny7PQrubbs6xJCQAkBtSf/u7m8uAXP3LXzvved31n/ZJJ/4Tffl3wQcnTly+dufCZk6fPH374kUfgsoUhkrs80t1JPZ/RpnFrr27BXmLVDBHRJM+FvPaWxDT0ZwAZM5Qx8OQnsw0npC46/VIGkcFkvHrbbjMJZLlNBoO43uSqHuBQMDGtlH7KS1fWzEJMmV1PJwckWk/Lq1SAUqFS8rtQRZmJf0ktHk2KQoD2jq0n2/gzpRhgUg6gEpQQolyGax0huMgeBytB5nUdLmuWS5UtAaf1RdPHUeAsTpaf1ds5x4RWEw2IYkGcnDL0ohwKPE5byPwmEDVh0HYlRS8acuTw+jyHoo/3MrQGGLHgeWZFfgqDnGw+eGkbZrSpggtVaZwHsyqVaPi2MZor+TiswULndSUDvxclgxA7iqEW9l5OdJuXLkQqV/BT3kJ/XUDR+FOw5WC3DtwUZTbm0zTy15oIftxFmdjdJcgc4qdQ1BmMB3aeA0jMRNkPFVjDlZlgy5/xjq4ZZdgB40XKTSJA42NpCNQUYmcLDm3YyNRYXM+Jpzg2isgJXPYAD/vXn1nlHLNjnafWeb6NF0ujby5q5tQOShfPZ3oGn4txQDgDmfvYOwkAPfs9IJ8f+chd6UkDoK8JPicv/66XnT+/efu9D50+fPb0acRd4LHgauyzLCPrrUjVsqtBsQbq64ymYfhTV2TG4UnNcTCwT06FyYnDiZRDP31udlVqSmlShxFUnjTagkJgCiaS7Qqe3BpoUfN8nK5aTIqAzGhfDgHQ0UWbNb2jyfRu6Tn07PxcbzTBRZfVF5LGWHl16+JlAMmq5XgyjbdbySDg9k9ONpsJosUBZhJAOlFgsxgAeDZgKL3i4DExhgZ2IM3b/bgB9kRlwDQdj37V+IztcwQKJSoKXM0hOIUpZDvMu4LNYWqKBgJFJOnqyuIv2hd3VFewb2J5Eu03UFkI2InojzDrUGljUFx2MXM0awJQL1S6TlZDgukIxLjIxVrjZ+IY69IBQKydrMmnLHwal9MaggqRB9dHMmwfRcNKcKVXEMMzfWwuNVDmdxf1nduIYk6bACV4dFlapIGUhCFCu1krh/802+iN86RwrA/bqXXCzF5z38MernjOkewJtEdULy3ikf8lW5/HxkOHa2WPnw7N8JLBLSK1fUeNq+SMfUuA47izHrnaxyEg6MR8UohBXCeYl8qO8AAU/OvM47j+zPeAfP7iR+5Yfd/7bpjacKOe+OsxwefksTe99Oza2qfvPXX2yCNgPE3qt/BqDZQuAfCBmk/DmoLf9GxcEWmfyI0PgYpgtug5TcBL7Snjpn/9KORJe0iB4AEGY5vKeBDyPQ0QQoOJXsoGyfgog+alVErjMj6vaHvcJuvRk92vY3Qds64s3JPPOdm28TUmvRYhlWy12sapFBN18mYcgwgwI0tgsGETIf5zcAJwhwm+ylgkulB1UGHH9bEFnP4pwDMzr3j+3NdWx2yjGPcfjKrAow7VDzCKOllLkdg5CaQBoJrktk+4b+KZtNKOn9N1nSyctO90AW597YxB8MNvqvmK0A7Qp91I8S9GFw+Tbhb3ycJngc3F3ilwVbLNHbD2FdjITgN0zmwBXBDECPW0dRi5aEeRUQ/Vaguq1g52skgor4rAKbAhZLEjUZo7YAwQSKnNEzODDnDObv29PTYetGxR8PeeW/qb7nP+Eaqa/i7Yr4GLr6xq82/bfvyywX58n8m/1UcZiGgf0r7vMoZ6ReV5ORyEf/vm7kv8kGhwG6E0j90w+rPfO+gfhwp25kffd/03B0CPAh8UeX/pyvrm7V++7/5j55eQIAq9tzaPOidMDmUMD2w8yizWII/zkNR+ESH8JVciqTonS7Z8kJ7YssUVyULl1TJHaOau8ySl8mnU946hWYXirR0X41f+HaxKK09evb3yOV5orELka+Ws9CyIOit7CvJox3mm7TFZQuCzl06h/sq7MssqbD0htI8FUrndJkzRXs2kMfPw1DLU2jbAZ1OPxUQNZkZhooqkrGlSZawOLARfgfudHhcwGAbocjwUy6GVmIwxACgzTY2b553U5GBzHiOCmfuQ3rUewI2buTQgsFqnYw4rTknswvMjJ+161We7qSZyKoSLH6u5trjhfektwvsurt+lqx0C2d6C+xoXryFJTAmxTLDUDjb4l13ZbGoIoARZY+ixUj6Xu8wb9/Vo30H7UXeofxppEeewgCNbv4I4nimUzWgiZq2EMrLb69hSGTtboMAzXO1QX48iiBD1fsoou8H0DkUK8754pog/d6DkBGDk+awxlPzz+zxfzTw0p/SZNQiRkrBhmUDx6vyDE8sgUiCOEqdtu/Mc83wProXrhN2Nc0eMCX1OexTGbICtr+2NNrvxAh7Mic/BiaDnMZvsc+zAgEYLBNyZvzy8eCTd8omv/uhN7zjxhBnQHvC589ibXrKxuvZp7B567PzFc2kGOxZUELk8BN1UkXdSZWkl0ZnRoZPxIEoCRbvp1WDAm1e9cEWH3mJy4JUpvwqVbM+HYyOt7ppXPfFJdsw4Sjpfx52YgS3idHIkWjFqwWBxJO0hds9bkN0kD59/m07nZpn2h8rERFHtix4VFIvPDZ6ZtRRsVm02UEkeYvXPdNfHT6gtWk3N3PRUxu7iXAm40VwC3EcY/hA1eXbbcPfC9tMboAwojqbqpLHD8ayhJGEhAii0xs/i/jewZCah8iASjtyjuB8DAAE8baRBNAFyNQXJBRh4YIt+lLWCl/Mqoomc7UE0yirDOj8PCYoWYxuWKRg0mPfLYCSYNz2wK7r62VdKEeHQ0MhMwclG2riWbRj83otkDdnwivxGTWbs/5M6F5CZDxVrxPQIZFfWDsxhzy4wniNwp6OPNy6upw7UrRH28yohVKF2DMGFRxFWMoc2wxIuV0IsAhJZIXZWKf382QOan3diqo+feWKuuwpjVs/4d2gCZLcML5C6nPs2QM4db4eAGhIqep4keba4DEAwJcSAKegUsTxwBin8wVa4wGuHrFge7NhRkCm+HiipFyZFfFpvN/9y9fjx4S137Lz/phum1oqHehx/CHxu/kf/qPSWf337tchMv/2BR05ftnb+YawC8ykhhmGk4EEMPhfTWHlzVOTYQMxVKlx8lAX1Q7hLeQNOfHQiA7C8MuhDTx4+pAQ4PtNvL2WsYMhVjMeIXUQNZec1cRcACysD6CYNtFkcaGWg/s16L7p6CL1vz28JAPyeXT9OBs37dWmjNrVPd4lVyuAjtiYQDGDS3InVlsdKJfBipbgeqqBKaiKChGoQwhTxdZ5IvFnsyaTC8Fr+2AcUyGwnsoEy2xa4NUo+twvwGSDjfApF3GtgPpy4skxw219hAe+tJVssR0Xwok4pvTpiThEn6Kx9C74IBNrex9+7zPWCZ22KNZrp/QLoqTCcXOwhEDiPiw97hB4gB7V5nPvsM7qrxbwYx4XcJWruaCBVojLagywutbHVIgDBBT4CCIl94RoCn/F48aZa9cMmZKzjKk+2gLkJ1a3aAatagzoHV/rwDIAFEcxIQwegoCojvLe1hRnZEtcvrqU+3OkjCGaZO5aihk/5EGQARtcy6lgrp0xAo1nuMc7ewJjXYiIcKx3hfdV4TmaVnjNc9ELIQ731WLP/PMeUD0hmGHNTcUpZvtiRqu3N/jBwZAaTVVDH07GeECPf6VHkIsVx8L1ZY3vITR4dw6AxklRYMGybwtxj+gUBiHFyfSQMpxmM7RGYYtKR76ucPgedNP2ILvA4X9XR2//uob/xyfvbf3j67O8/cPrsZd0eYniOL8LNCOBBYFe3SZ0PQ04BkOYzXpmLe0Vka07gzMFcDlvPpsi9LRu7y/35o7074RIXYOxNhss2nFxsaWzzyfcYqy7qVHU8ZZ6iEN416QFjCuwzM+MZt7Xw9EQbi2/CJ6l4Jm5ZG5PLDMKrlil2BJhpQPM9wjjJNgXd9SLovuXzDbH6+2+yFtPpSq7NoLlhAbDdw3YXnkPXeoO1hZEKIS8KBIzpLh14dXZ5L7ne0QdyqWMl5+RjQB8npp4BbXdwFACFE5sPrrcaBc7THlSRPuox12FwZjIl1XAFJwpUydYkP2IeWVNgQbZsM/PcDjUjxodeOBmRibGsVwOmogWb0cJRFlXn8MM8B3UNA76NvWyH48vkKeN1wHYUsQw3ee8Ca/DAvrOBm3C3DpgUWgCeBoqd9dF3m+dXUp+GZYI+Ft0GSmpUUU96MIcFCkI3QN6FFyOhTCj8WUg9M7RIATwp5JpdOFTMWouuVhd3DjFAhnyf5RfPmfDKZVARtmh0iunnoyf4VDGX4pDoX7VT3sSYW+RtBHvafrgOql2x84mYa25PBjSOAT9jvj/nGp6fQIQE4lqV2f2DI7ecrs/cdAJV9h/nq/rQgyfvvv2z//UvnTp7ZraGVaaFAu+JO4hyEz96tBi/lO0gWUfNbWS3FeqFqWcxBOx0dZAxfJxImoGBgKAlSl1+KYBI8ML+wb9pWbBXMhutrSZMqm/ZJZ77IO/gaVVpQmfZ00kUELbDKtektycfJgY2QZENYh4krg4qw0mGJTbBlQ7TRGpFZlx775/NSbnQS3HtibmVjb5SWoIhiXEVgBMUm00n61QkKxkX1BNksVN4e6AwJexI0cPisANh3GUxLuyxNUIIPeNYqgRNCGoN7W7ApVyBPYjb4sHaC1sL6ungunRvc/j5TH2OP641YN0gMIOpOiYfWiSPGPOVpI7k7HELnD1hfqmejGiKd5BwcS+rlgjQ1urchS1iF/ffQCKrNzdE6QrkmJVQKYG7eBDNaBcSyxEAZ4CLuCX2lbLQ8ewsZr+KzHSoWNr+GIxGQ419uZqo2NhEykQFANpGxPLOykYaIGcLt0xlVGaoH0WNZsTyDFBuYoDSvxZe0jOrdAwNIAvK9hbNBdEPq4KmIuH9VAd47HQ8+1CaQvSLFpk4RvfhZcgSYzGIBaqYN5p6dED4fmZMvO940S3YGVmUmBQXFR9PL10psg5MxNkQA6KlIEuyBglDaDNBXklGWBAY/EA3Rv3Y4nc1l7d+4ZbTx/7q4wWg6n/+4y/Vli+u3dGoN2sNRisjWbAHV3of1n3rtbFKRZPGBbX2MiBHp/oEbdcaK7O7NAMGO0f0yZNRnf4YTCruOckEPO6Tx9vGMXmd/HfR5kmmoyMt3WMgyS599eweAMw2IPfAJStOtNvf2XXt5zBA2raRmUvo53FOseKrrzjQ1qsn28avxKaib6iu8tAcqUH1xuPg1akEoWTZBXq4GgRDjN0Aev0GJuQ6BHwKJOgCdpRYwpY2ayhburK1qS1zJIiYkFMwQB5BFO9B1Cqeg3u5hXObYEtTLcS5gNkMcOygD/uA1heUvoDaxfSKFuyBZE80RjIJtMcVlh4pqo1UeSQUZlS1CO+vMuAR1+BOoRJUsRXCt/+WisLFguVZEfinCqJSPxkPRVXKNiQad7OIKBgSb7kXGVU2mIngvULtHQBOD3E7ozXYdsDUyqgh3QTbqWKLniYKljGXaWON9h1YMVA8n5peZR4ereMAJVRoGFAOqp6zfgo/v+YZ7xnTIsfXeD7oIIPMXm5i1sQltbB18e+c6sNL814B1VpY2X0BBlkYeW+hk+8zlqHx3R/9F/vWn2oIMeZccL0ox/XYVo1Hvp/tZUakYNl6cNsXpbkzBgg9lBanvr86WEu33NX4qzddj1KY3+Cr+sDSw9fNDJt3lmdal3OWlkCn+ozpkVrBiYGBp+DrgmH3yNRQSYTRATJo5jgMn6AypoyULZDfApMRX56bQPXJ9o6ZhdUXukA52NxFkn1Bgz3tNM7PciCWByIQOiZAvqayh/Xi72wszN/m1YIgEkftuc7X68m4r7w70UOhPwsqIpdHgYe69kT8kuju2DiZgURgwkMFLI5JFi3OC0HQYrfak4L/KeqX6h6AY4elUXGvJQDGl1Eb+QFkm99//ky6iE381hEwt7G+kTY3NgAIju3g7zr6cQH7sc8jj2keAnj5iWPpxS++Mp247DDSMyCQI6jhUDu6aMgu9rYig6nj+D5d+ZgrO3j8HsukgkEh50IUnRlHHJsOAK/GoEH0UQP3aiFerNbCnugcW6pU/S68W0AM7niKZ5XBGc8vlQ7VF5uMLwMI2OjK79iPBgOxYly3TvscDO3DTdi8lmGDQvKn6u3AMK56O1CvmnSVsxgarttDKsrOyibSUUiP0JsIT6gewfeHsS3yIgIIkR2RS8IH9svwbUYe81xyaVW9YAwavwnVM08fgiPsWcryZ95bLD4y+GdHjB47JmEGlsIUkM/xuAdq6P7SPvLHIVxFDh2vw8M1bwiIPDLHF7mt/jzmsDxkscyFegjKSUCIHy52JCa8L0YECx2LrFX7s99XhQZ/y12JAISO/9Nf1X9wonPuwydbrxt2up8ZDOvX2MpOUHFHOA8ld0iW4Tz13chCtiUzcaxWZlI+Lc2OAcoYkC9TdFQ2wFqAJ1UwBcQRkVmYOwS22H5Ek3Hv8WMjeEZxXnOSuZh5+biYOBFd+7W6K4NEMY+KCeJ77+0dThI+uw3ahdercOG7E/Kz6HwZTMcMid87r2q8GmlyTLwvQErd6qp13MBPth7qMAC8c1Cdbv+vf5RGdzcQqrKTtuC9qSL9mhsX17F9sZgHDbK4BrePubi+li4MljSp7ll4MH3hyFfSlVceS1defTxdhoJhiygGX0c6BW0yFRizG3Nz2MMLu5pCv1kH41iHerQDgNtGDNDm7i6ioNuIlUGaJRJdWYgL5mkEJsKoDDvUDGp8z+FnAQzkAN3cCO6bRrlXFl7mxoPMVauC7rOraZcaQE2oE5Awp3rcuhgCTFXcbAfHIMu8t4woZdZWZpQyyp4m5BWWsM1zCzWkG8hFbGAzRLqYt1Y3sCUQcrjQP3Q7lxYaiFqednY6crUy8IjzkOGEcOcxM1vLYMDfdEeL0xRTyHMgM/0sF1mNMqPJtsGc2JsBKS/owhNNcE4Yr0eT8lEwlUvkanIeG1yyKmemJedHZgBxj0fbTcdXCavE3nmOy5A9cdeOMlzwUN0wcDNgQMMhAOivfSMAJG/XB65dO3XLycabyxul20v1qasrQDrWzVV4deRqyabBlZuTnQ8gATJ9c6tidy2Cl1ZhOVonnoBAMRbTSaH15zaqSvDyWfItQwAjK3kcgzMhlAKk8VbBakno2o8Czbiuv88xM5PgtVe9ygOdbUmFizyAueiHUAHy8+aVzzaAiHUySqpfCkN3/J0XFdHbAEVS+kvV0twOW9fwT2Ys2kJoX4JdBKAwoDqDmBiWuNiBbWb7Ira9OX0xNaFytLCVDYW7xKBAfK9sCa68LItBFomIXw4dvRvrS5105sxD6Z57zqSFhS+nwygG//JveXm69qUvQxQ1QQv2GRgtVwEKp7DDw33nz6UzEOpzF1fThfPLaRfZ6EPs7jCEcZrpEkO0hVsr91lzCFHXVdy8BcE/gD3BDiGV4eChhXT4+NE0tXAYCZzYDQPsbUiPFK4hrsE0CKZDIE6nhvuywBkjuhNidjp4xi52YR0g8RObgKmfS4fnoEIBcMCapgFuHJMuit/TttNGLZ7ELH8AUg1sp4oNAxnLxpytHuLYHIyZzbvkeHmx5WIczF0feT57Wgdz0GdZPjhPudChvRFm4MqDHD0l0Jm5yEg/1gh8zZgLulwGj2hHLLieb1n+wq44sRJarrJ85DaR6BGA8A0JeXjlLpXN4sHcFW6zcNAkggnAki/8rTAPlNNJ86Aqo9l30kx8y12r77/p+qmvy4CKOJ+bru08fMvJ9CZc9fZypXF1lWwAq5QKONKWgX9Oyjf7EkiEypUHwKpDFiA+mYOgHuVUyuASv8e5U5ndTKpPYa2PEH8KZNaZvbo4oPFSdrL3FuMVKH/uATf70XYjoQLlQR/rvuPRnBwgA5MnkFGTg0NBGdtqvPLxa38noch9GH3l/rLr0/kGBh0ZrlUugs8XLE6TZsyczEzpAmWpUS7/iHDGal/rOIq3j+RSLh6z1RkAE/UivJdvnQLh+BFphGgnwYoMgnu0Uw3r4ZgmDNS0h6zBxrOxfDqdO7WavvLHD4p2d2BTufvuh9MK8p0udjbT2dW1tAH2sQuw6SDFgwbvKsCiWUJGPWxRLOVNVgbrD8pkcMVEzaABDL2om3Pu3qVUg+DPogB9BTtErGHrHCZ6an957YuE50JYfb0NprOBd1Ctuu1dZfEPuSEhC37hHO5YW0PNnRpUqzo2RVTVQfRRGx6sXdh0+sj45+aFkp8jSJ9A7lYd6RIyNRB0mM9UsOkJKQ6By86NMbt/tKNkPBeyXdOmg3BnOJ4w5p1UMIFDOA+KuWLQsKBlhpWB59E2Ui9YPH486yfn6qVzOTMsGdF1ChvlOWyWNKYNhTlgQqC8uDpuzIFCVMPwu4Exm+ckn31XFXFkt9xxnjFAXxOA9gQZCoBOpzeXVka31w40rkotxIaABXVlPGXDouJdGI2ZqSxhjZiWvQI/ZhRFZf2JAyQ40Vu5XsmkgVsUN9fvQb+re4pVIAugDb3Z8Jwvn13TRadTMPd41MaThgDiekG5vV6teK6c/WR8UX+HA8TyBbYxAY4FBGZL41VmTL1NmfE+A2dMkKKsZsR6KLBPEy+vsDZYa84z6hcZ0xmQCm1RN7X3hBX1BlB1Rtz7Bgt6FS5K1vLJlzTFp+UWQg8GQucFdxsdqGg8Qc6TiDW6aD9RRT3ZgWCjqWALJLIQgEoXgnt69YyArg9v19rZrXTvV09py2PejkXXGavTJImly5u2AX6De9JDUpXBmGPmHLQK2xnzgFvprG8g4hgFdcCVpKaR6TA4kM9cBfAMzrZhq8Juoiia1kOfoOIZfmAsRrJnGeUtGlDj+NMEgBGIO/BidbHjqrY63gZqwa6TuPUzCtzX8LsKrxeDZ3sAHTF4LWIxi7JryetpLBrmnFnKGTzOwxiJrUWEQxgXyETX9XIcduFa3LGAS2bNHpwpEFcVgEiRLtgFwxTsJdNqGwMb7F/nx33HmOHbCE/GOXIZdHJ10Vwqhd7KQqXUKZwvkE9NX4KMzRvigprynqdkgfx8wAUCn3F94xZJwYDeVbmyP7rljiEAiFsBPPr1qPQKFA16CAD0ptLy8Pby4eZVVRgZuVOkwvLJFhQwx9WdYfKm6Xk1t73Iq7TQnI27BEndBHdgBoc8YHngc0fkY4oQ/YnOHZ9zCUrjpFyYKV8/R5vmgR//dhv22F+i/Y9un21HBR2m65/pA4XrP54sP3tMEq9q/I4DtpfR5b56rIHJn4lMy5tjo6JsQdl7SLTmwNPF3oGAAyBo0+nB9rKLtIQ66viUWcUQSNTtwizY62BniXkEy7FQSx1qEweP4A0+woAzqkeqAQ0Bh4pSA0pNIaN4gKjgFvbhQZyfmEhV5TFwa4AKEy/LuFaNha2QP0YWVuE2PdwKmWkYTIcg8DN4kKElFFYuVixlwZo3iMSmXYhOhAaqAmoXVUxk7oTKe2hy4/nbtOmgUmCvDjBDigNQMVUQNsDgwNp0PU2D6SgIEsC4sbYGtgOWgz3MRrg2Vc0y9pyvIUq5ugjLE4CHGxyoKoMiztGPLDMSgizxj2nFPs9zLcex6T1xgGqfDnw0G/H88Sgyit5zLliyThnbN8fzc+xt4mBL6C+RlUvZt9v6aBkIsqbmKZmWUqq5zZXBoGE5zMzKbTWJCvnUB9Hs+NMHxbPF85GZi/lz00RGvHNxgw2o3J19N3JU0s13nP4bH7zhxKO8YI+ZWCoAOl99c2mt85n6wakrRnUMPEpneiU3GlIQuTiP80pcVS+A3QNCe8REx4xTDvygk6yBHZjVOg7RZCfrvY7PoGWBHnd6pq1G+VwTepzImilwsaz57tlDpfsZyTUv9uiJnlxKNaAbWRGndoWHQ1C+ArcuvFkT3aABL6h2fu7xb0/oR9uaNMaO6tSEUP0dBcdw5D2ZtBrxXpBHGl9rWPH72O64BArTRHLkEK7QAWqyjKDSVKCOVbgqwTg4BPgMGWiouBvJLMYXk5AsA+QJZQRTaRPvd1DSFOrV1tJFPMMiklZbcLtrxyrtnU4b4/T0rEBoAMDjNcmCqqhxQ8Fugyn1MTErTexpjt/yTrK9OJ59zeHk5iZ1ghWM0j24w5uoDUQw1RbRXOC464YwtqfdNsuw45RQR6eOfKtpsJwa7Ec1ANYQrG/7/Hpqw7O2S0My4oRY8KuElIkaI5hh1ynPgWkhboeJ0YyBkqNEuOCcuMnpW3hcJaUhZcGexRw0xnSGWG3PQj2e15kBXwpM9j5pXOOe+eqaQwUo0PXleaX/Z9nLUycvbvxKc8iG7zwTiya7ofEMXmyy3SaQJuJ89s7NbEIJfJpAG3RYNNipLdk25f6TCx79O+CGbkdgt0mL757qcDDSj106+79mSY2bjm4/+KHlhTfVlnc/UzvUOEGaw7KapIDZul+UEYjWPBYCq9Ro2DLs8TJwTZiVL23THuC51Ar/WMivAQq9+dLfj54M49s9lp3o0uv7vfO/lEJC0JlgR5ONn7yeGZLtOaHo69Axc/KZfp+v8tj9oiaQomcPS8wniUVMwh4ZKlzq5Sl4hcBEhthRgRHqTIosswQpVvoKPkNMvPfvUrNgG8L8UI0d2pcIYqy4ADbSANsZbsBGg5SEeWxZM8TvHcQKtWEE5p7rSlpFwxFdhJ09sa3wYBesivYWlNVlvBj6q1bBFsOI1yEAScChvilTHSpXlXE74OmDNgAFINnbIPsCEcJzaDdVqF3UZpil34Wnk1tvz6DUxQx2UWU5CzLxAVz0W0iHaMOLN4BnbcS0CAoiynyUUASsLtUK6RMInB1CveoDFIdke5yvsui738eK8sRoypo/XrQm7Sae/0w7gDok5uswAIFXtr94GQv59neTFToLZsW5dIkE7L3GeIwn586lWkOeS0YGX7GwY3qmFZ/rO8HG3lehsaitbrOeQdeaXCCz+pnPzwBnzzR7dMBtmQH09RPz2AWpdPSWnc3WTVPUkcevr1tM7CcPrj3wodMLby6Xu3fVDzaanSpWt4ngt/yAZjx8nBgsdSg+0w6RHBgPRH6Fxlis93kgilq1RPAwbsgyzzgDsY+93TWpMmUbTdGBskM5bCDbZrhP1eQrqz2MrPXL1x/fJ6ixrqMRiBWI1JXqkBlX9gYYVN35ftm+od++MC8SjIZHRu3dAGefY1bj1vh4ZXJReHF5hu3LfqMDIo6GthzsHpHm8BkC/wZIhhxp11jYQhA0iOAasBIIi7as5nWdbqK7aX8t2qX4HIwwpq7PPcvBEg5BaAFCFWyIN8S+WQNU+BuuwLukZwYD4thycYOANxEfVFpgkCrYBkCujDaUmV0PVlIn7Y/i9FQNu2AmA6Q9DGjT4fU3wR62qqmLtIc2DciI16nBCFRHobI2XPZteOfqCA4kYDDyug+7D8tCdGAj2oah23kY+IFnqwT1qnoQ4IhnZxkY7LSsLHQKA2/HrmV/8pVtb2bnmf2ER0vfZyYR8zp7vaRuYVry2WOUgpi4U+Nlgspjrepox9qYwpnhaP4UZ/i6Mbg6xwyf88eL2aQcOU+QNrrwMGtRjCkazFRjrOtcKjsBhu4Sf6+4Ht5wfKynrG2DMWM8b/Qve+wy6EbLFWkbZXegNVWPL7ylvFT5N7fctfbX4YIvAOjrgg8vVVvdPd/rly+Wa/XLa0i7kAGWEzZiY2gY9US+VLWJhux5aANCXlH2jBTfZHWn6Ky9YDDJLC5lWXpP1SRsMGNbC6VtLMyXMqm97OfRg6TvZdgaTxLZLTIYanZcqjYRLNwfJnuXXDf6ROCiwMx8/mOtwQ6iZJImf5hv5TntlWtA9YGqDQCgBOpQxTE1xMtwLykGgHVV5paMzd2rOUZXOydnBkleUKnuTlUo45qoiQg1jaocWM8C2BONtWBRJQTgjeDhUg1n2lJQfqKGz0oQdtpTaI8ZAeScmpPDDAiYDr0gsJWhBtUZcMetKbA3Vhm5VwOod6V1XHcJdp0VlDOFbamD3VEQfiiGNWhDpYPfpAf1bIhNBGloHrFmEe1hCwggZLlTbNE9WgDwLQB8WXMHTGekhYtTgMb5POMI2oYNgXoxEeXDCSFkJ8e5e+awbSS5aJpUYittxaJSAEQsoJMLyuSc/1osPh/j793oMUCNryCMuOSLwn6ppNAAR8qFFkLbkDKQ6NR8vmQP32rh5yTh6VbnDEpjgBl3h0aUs9yNMlLGn/gb85JMdlTu1RsHF3+w8uLa8COnl/7G+05IDdOGB1/3tfrxv7c984P/7E1ppfOZcnXqRK2Fi4q6c/EJ1/ik/AUo2d5SdKM7cNL+E01WZ8WBsgPwGTITCJnMBbNUL2XyOkUuS8RLREe6LGmMTGYruYvw+R47lPosNzT/DuYlaWW/U+A5CMFWOJEJQJHwmZMnx8Xeec1ofLBXxZBe8vz5mPFCEytycZwngev0GMSkwcRA551MRyjnyX2jKvPOj+KOnlQvGK8SccEGODoMxHAIQGY8alNEi/Oy8mDQlsGDwKZoe1HZEQbjAdSGC3huVqJA5ryy9GFXIdsi22GshzcLxLmk3WBb4/gW3jfsA7QJUAhge+K2O4N5tANh9VUwnrQGoFuFrYgZ6GBCI6hjJWSkU23sspCPFjscB7ArzSBVAlnpFYBiDQBE29agDiDjnu7MNQvGkWNZFN3Fx2VAoEA2xlnzCJ9FtKwXBbMVM1ymzUzErXkSeiC4lsoOx95zf2bbqM+3nUvzP/5ntqM4aZ2WGW5Wt8SWeZLwIF+bchJgUoR3xMKm+DtzEctZvmowJy5w/iiabebrdky2NwsQn0sDaUANGR0riNnO40XV85FN1QrmOVVMaldV6DX65dqR2R9CBl36yOkRAOhc+08Fnw9+8P/FZt//oYem31hZ2v7M6EDzRIVZvroJBy9ARQM4maJg5M07ILj7x69JQcx/ZxDOR6nGrF5785/0rAIMP6jjbRwTM/5ufC97E8LCr2hrXteCPtZzC6Qcf64DsEsmVpFF5D6trqyaqnPgODZF7NGlT+f75fwrD8ajWc24D4hQk+xp3BZOUCbI+l5+XkeO8w5mRPReoaqXJrEM2BIOYopjMbK3kN4sqaKaT1avrBLYWMmX0zT04M6f4v0YpMOcKjCaMsCi1EWgHwELYQe0Hw3weQ/XKUp28Gwa/ikTodKOtzqyyuhxAzVndjVYEtlYBQBTxg6gdRiUK7A3dVe5aR8WEsT8qPcAhqwhXmvCeAy7Ug3Aw+2ZRzCqs9oeq2uSlZfpmY3JJM+a1hBJm/ceY+G3AIkMFGqPwIAFLIosOnWFCqnx+DwNcVSjjnvjum14EYt5NDmF9HdcM4Ou5uDE2IY6xaoAE2ukcUx9n4/1wxSfe3jjf2N3RWayYrccSxnGLR++UgBZxobcSQIOHhHgpVliGedHmmv4nTPjs5lCpUQ4v5Tm5HIq7GfHDwmVC1np0ZOBUgPNI4s/1BlupY/sXPfjfyr4qM14/eRV2/d/6OTCm0aj9megSB8vT6M1TSQdMkaCcTQMWivkh6NtXOek68kwl0GCh8ZDhgekHxvaZUaSQSgLjb7Hc9CjY3UjXNYSnpzblV3aRnd1CoMcmWhJgeSh0b6i7o5UHsfxWBjyAf6tsdH3iCmBcfPqyy5LD6Ks7BAsgKOh8P7Qt73bJfs6++w80AIElpOQ2uYni/Al1e3hS3FEaAs3+6PxV9ubcAAJHvyewqB9nNBe5cpREAA8MkBTuOwVUrY0FCb2iYIPcTKdBFSR6Z1rgLlswWbClZzC5+h11vph+ywqCjyMiZpTa1wmFdfiTrQAmgpUMe8vTo8n6/1oKfJpbEsItkuqUEWnwBMo8yLAMXQbVehMXjxMZKpQAFKDHLYgXgCgwBbURjkM9m8ZxcWqAKcKVD0DLu05ZqBiebpvXpg8GlKreH/0jFQPNdPt1VgJmNx6FoO3vHle8JnZd97WhlPBtpUGcteYfLuBBN28QHqByV5XdUSoOh5/LUZsUbi9XQ41RzgHNMS8zSYD2VT4XBPjI++Sdv7gwW4vmZzzxYLdxlDQxsRnY1S5xtsTWkCU/5Ld0xO1mJ9Kn4tjlL/FWwU71KLE+agJ4xtpQRZRsLZT5K5RdmIGa22t9Fh2t1zbLv9wdWn54DcMPrzJT167dt+HTjbeOFwdfaZSnTpeAa0ugfJzgnvujVf3ooIbvnKcQZ4UnJ8BPhOd7QM8f/VnRiB2Qj4+JtPkAmPGMF5NeW7BKEJNKUp3aAAoNBGFTPpNd24kqBZLSaH+8VperTjRatwxEys1NA699tqLcsvNJBTzFALt5WN8DtWSSVZEYPAqwn2z8yCGiskxEzPAJRjawL3K0YAyUxyQesCbcIcBUW2UfqgRWHIUNOcmzyVDxWecinNIXJIYqDgU7UGMV/Ie4wUVpxCxyWJ3Xu6dpc5nwphrmP1ADLpsYLeHvNe8ysnqWGpIBDaAjtS7UHO02wPPtRFVk14ASnpO9gR2Q+HCMzFnqALDeQt2HBYxqzDxFEZs2nvlQaPnivImQba66LEPdUALFW/sOSdSGHMpSJ1jjuIaeTyz3cQqBfvO5+X6O31Eaq/3NiRoxNPxDrC5X0K0pSs7R89INk4xUi5YsKA9GsRYBNQ/UpN1fgBGNi5H3zl7PqhOMA3F4xVgwwtGX+dr8AwBlyVpHGeUhS8ULDU7jpXcqGuL88waNbAG2iDw6uNYeBVUSuJBvqDO0vYPLL9L5+bje/3ktZ37PnS69eba2uAzo3r9GMtx0qinCr9BL9XnEbavjs+YpLbyifyB2+4VKE8gfTHRca6L6wnGejn6F+pevnARr/OYBkIzJm8T4s7SoAY3LVIg+FkhtB4Ub1OM8yBgLBa4hOA176Bg2ftaKltRQ5qPqglMFuN+NiB5+xi1JGgrv1MxLq7wmuwWUhmsxXZwXyRblhF7M4JK0kGNGrq/mSkNVLQxFROVYKA+j5gaWvXKrN9D93qwMs0fCi4nBtVQHFtrgFFgOrAP1A7ZHNhTjrQlGyEwqCKlG4jvqeqRPWD/KrSbZVFZopNtYNQ56xkBltTfLKXh2keq+uPzKdAsi8I+IKhzL3uComwnZksCICYuguKoEl8IolZm05yC7UhkQsA8vgY19XTcMs/2YmdbYaiBVO0IcNK5/EijJM7iuSoQctSvbG4ic3k5jOv4YmygvwqBzcw6qzG+rkE/90dQkjHAx1zTRcIWymJpZnOOLDOb8j1zlr3UHmkfuf3RDjUmvKzRdMnX+BK6kuUUf1A70eNpwsez+F5jpwVtku5rJ5LjnuEJdjewQiUcEl0Ere6C0Xbatw1mdz/wuMGHt/3JE2v3wgX/xtJy7zOVQ81jJZSXZHi1aa8bZVAZC6g7Z3JworvUiY9+8ToFZrn2xmMcNf4o08fxylYoAmqLQ8kjjD5Oy2qQulKTOKoOFvcSjOLZuIWMB1+TSaOVAdStL9iZAMuDJsHg6RM0jhNPV+VxXImpFontZGyMWj24r7byywsUqT+imNuItRksQw1kcXPUIla9MqhBCRHIoGcIlCEb4oib3cAtBcMu2A5KXZQo6JzAdbtIS1SjokxJCTaMwh2E45ntjZBosSZGJje4gwlibWoIGKwhjoi9u7q1nrpoU6Xm6GIam2sIGKwDgFgWgxhVYYQ1hZCRy2xPlMNgNcUqoqrZByxOVoNnjbvb0v7DAupUNVjHh3LF/eZVKI05eFRNtQki9x9z9D3LrMpu4oEIAfSkFxngOIxdXXvHSuPOBS7mboBP/sw4mdX8GH/yIfZLxPhkvJqcB3lOCQzj2pMT2AtomAoKW160I1Ram2FigeKxRsNxBD/fcjzRB8W1vDzr2b3IPvb91T7+8Pr5TSEXnvZamMJBoUPUwWO50vMGWhr4XS7XYO828aeCBbIOp8HULi5wce229tzor72vswaF+gm+BEDnG28ergxuT4eaR8ug/OEcKmw6mRKPO3+cQ5IHx16EvQXYJ3O9DBx+kMJoe0kJjExfczZ7QIbYg15hRFVH6APbNYq1LagM1wmNROCcgYIdafCjF0mCERGlMgbzKlwNi6vyWCMGUyL8CttSwGy2+XDVKrYbipVVk4vXiyhaTQzadpR/pUarDGpCKkIJ6QVe+mhbA+NBnMsQAXxDploEqCDWWULL6oSaEBRwXIOCX4PwELu6LJYOkFC3cEsc3pR9Jlc4SlRA4FsvviodQNmJ8/efRxVSVhPEYVW44ZF4OuytILAPAMTqjTi1g/MYxVxFFUXZnFCKl7umKr6P7AcMioJLhsRqihwm5pmVAYq0F/iRPZ/ImBRbho+pbjEjvsTSsNi6ZoBaP/Sy1RAKwAJ25FSk/wZ3A7uFQJFSwVrGDFiF6L/mK7MIRoc5st1mjolFUOoGKwpMXseqffHiGiR1zywnVi+ruVL5/cOX1jS1l7/Djhbg4c8IAJ6jVgmjPQSaOI7XCa6ta04auANu9iz2ckDsWdgFSVKZOa+yHUnt003ykwmd/EYfBziqf3wNPgiBp9oD49nBHFra+vjK+sr7b2q44NgTBh+e/JNHO1/90DLywNbS7ZWF+lGWZugrBijibdTp2dA17og9Fn+uHl9nDuROzo88ee4etlFQ3/G4FyxIAGfbx/g640lk1SfqKhNO4loCK9pEMEAKqCMb44SJCSjUj5VTM6YYbKolhqM8mTy5vCJMgqXiakJsBHCaYTQsa8kG6OB+jDyGh6mBYtplCHxpljV0oSphYGXexq2UkwV7UB9BfCpIEPFOfTChARiPvBesGEg2QS2MghwTp3uABm6reLyOHZe4NzPT8bsFdWwOBcZ6rH6IdgwIblS5iAZlACCDF3NRJ26Pze8Rj9PlfldgSrRFjZgmkSv4wTM3ZFY6bqOARUT/aeUkO6Lzguog/+a5rvthMKT6yCFk4TGmiqAfSkemwJgWlZlOGbYdIssEx0u9qg8yw8zfTrKdx1Khx0Bgm1Ue4zyHcuH4SQY9ngOXzsMApAAPOSpCUMfzbS9L4efcmJEG7h3UY/I2zLEQai4Guyhu5e/Gc41/e956ek6AYp6Pce5YVmJ+cmipRslSmOesAWcsg+PriSQE66JtiwtNFXOijhIozTbUrpWtfz9aX/lrSN0CZffrmwIfXuAnDxqAkH1xe/VA48ig0oHTZSxkbhIFys9ukkc7CgSIAs+VgytsvDx5jEYFVFwy8EV8yvgIDQS9ZZkp6QJZIAQC0YQMUoHaRHbXC8zDxknh9vh6XroorNoHiasCjyWIsI1UN2Kpdau5kR/XEguMdW5f3fbAWMLieZ15wNXfMSJjGsvj0Uf0aiHALq3DhrKColq7ZorcAaIPVkDmwB6usWg6SmAog1q2HO4eUU6zKDHRZsY72ZRsSrghZwZVTP5JgzHHgWClfrZHR0ZI5lgBRCp47i4+b8PQPTN3Ik3jWk4apScFx4Ya1EbsGHaKV8GvLnK9zDK9EnoHBy+WUqMQjs1606oljO7m9ypgSMbGa1KNZN+iLpAMbmRWyP0CAuJ7HAj7gYz6LSR4bHcQDT2F+B4/t4asmEEUnFBvCsGMAzimE4tjMQnjD3+XhTcghv1YhFh4LD3CwQRyfNCea8T9qQZyAcozQgw3VHOeHucU6j8XFTCQtqoeEOAzK9KqbvmhjY4kpejrifmmDwOJLwGe3FydlnExfvtpOEa27bm9uYEGNHWyBDSAKQaX4RX0whJ4mkinmeb6s77z73e3V34MwYUF8PDMbxp8eBEB0MbsjZX13h/V5mpN5vvIA1Z0piegusISq07Xvk1kHZzwAQpFsfoJeus/x4hbTBjOoYz+E8yjQObcmfnaRYPGDEidIHZjdaoo48FOp2FRXc8BHoOb2E58bxrt64317mgXn1rf22U6+fLnNtJJTw5W5B05vAUvXbwjCF4X+VTcZyohvYHpCEp64iTnUg/1qQpB5Z7pjP7lTp+KyQGosLoh21clW8L1WDoD8AX1htiPT2jrJRsEGJSxusqISoGjkYf3Bzg0cP2cEMrbUkVowuYz00CdHvQPgbsCG5GZwayYIUuhaiXFvRtoRx0/HSSZ8lgl5tIwTRWLqpV2zzRA0CTFyGmeSibao/0K4KSASE1y/i1lVbahHrytPah0ZZTmYHKtduWQDcNCqm1iGHIQfZvHSGwgBuNS9lwwAC0Knne54mB+psey4ahNMcZ72Llv+ijWWzDgYAyaC5pTDrsoau3EIpfnfMGS9JS0jXG8aEvLIubgxXEp4klQCxmckC0/n4FlkvGz2eOYsQyvAXFZ1vho0tYpv5AdFqrDtGzCezo3gJcSdZvq6zu/Vj5V/mvvvH4v8Eju9kjEN/Gmtll9ZFTaXi9XW81KZA7H0DmORXaJsO4TcAJ6+Ry5Xg7VgTyw8qrE2ul9tzg4YRviSqbYECM0DY+OKfErZ7PnADfFkEjd8fXzJJSlhgRFVlvPtjH9pl877AS4P+NvckmC7F1Qp2uQyCJsaCuurbgVrzuKIypUUAKXGq57akfXoND0KvEzqQ8Rx0NWMERZUekPEPJKGQF23JMdoDQE2LB6YR92mR1kdZcAICziNQJDGLV3vFMFCm6NwAp65y+YKSANoca8L1yrvbqFIL61NFpcQO1lZIiDMe3wOACOVB387GY3Ma6tZyPY49lqALvZmVmVS6VaWsf1OH6Ud5l+CSDoT25h06C3DKysT7bF8qfoyx1WEsQl69gxhfFJdey40YAth2n1LM9R4dbFUKtsvMYVmUdFe1GOeZHnDFFN0El3K9hHjOBDrCJ4x9rC8h589ZUQTJDXOu11nIDA3ta8sFBml/N4QfP3HD+PTTD6glEYYHNpFV19woZgOyXjxMhqtZyM54fmGs8noBq4MiC6OZ5L5lVh88ysvThSD6BYKRnAxaBxLH64FZLmF/oDTtK4XF50fe3iHtEHmpYCSveTgJzR9dF+z/txfylXktp+DsdAW+toQwUe2ebWKM2u7/5a73z5x95xPbeFffTrSQOf1bcs7iz+9uZ3Di7u3F461DpUY24NbUBhXPStvcIJLuMhJhFdW+1SGGPVlNE1OmOyo/JjZCAh/cyvycm0hx5PTLbJ853K4cFlakHebket1WAzvSAUCLaPwhcuT9qBxD4FqrmF/MswmCcx0xMy08klNNT2YD36TAyXgo0L4j6Ix4J3C2INfRm8BvtIoRYN1SxkgisIDDE+sACBhaDYOQIguXEfW8si+7ov6+Wg6PsA71Vz+QqkIogpMZCQqg/UtBMH08bCIexAaXbHYmLNI8fl/rYr12BC4WMBMcZsEAwkcGAoWyifSsGmnYmxT1IxaZfhYsEoDj4LSnCUCJIAQH0G7xs9aaMe1Clijew6BHb2AT5g17H9DJqEh61Gzxv7ltei+1burwA3rv1odA/e1jL2matgH/Uq6jWzKmFPnsuIvpXtYkJwhBkWIv48Ks5lUk6YixbMJc+3QpNxwyT4XjT3Gi81p2IB8/hP2vz2AoBUHI2D5/yYvXuh4tGPYlxc0dh+zW0uxvQQspplLR09eEi1r89dvKh623leT7KyQmZi7vr53CcWwQyWXPTzfM4QGeoeg1/1JeYpjcswC9RWoPusbvyHmfXOX7vh+s5jAg/v/aSBzwe//OVhuirdjSDENyML/tPlg1OHUgtrk6rlkRqGCsMH01OTKvoBMiMR0EjtYKfybw+C4nsmqGKOkJYrl1u3RKXBHO6dj3XwIO0JzkETIFDm/Zcja6Pjs14rIYjvdZTQPtPmMaj4GIIltZzxZNFiJhYU3+sPv/NY8rnZAq98+TPaiVSWluYwFgjDII5QYrSHFIMRXJRVIPmAdZPBAhhI2ICg0k5E1Ue0PuxLBCOyGjElxMawhAXLWijuD89GGxFXatpsmOVdn1sQgBJw4EcCuLAQGDKRIfyM1emzeDtZGACjzGRRCgeu0UFpVbrTK1Ff29X8nArCxYDVL0VO8T/Fl3k5xb2QIU9bEo3OBHsmxQJsB0hWFaqinIcM7jCoj1bWACxIY0C7hqfPetGCB01hAGSruEYF9Z8TN7dEaVX2G/gXisYDlmEEl//L8QzR3zGyhVB5XB9bjfI4WvDjGCNAwUky2Ai6xXJpL5uwEXHuE+lVjZHPL0t+zC/PK82DAB7fSQFyebJ4FpmSeDGIeaXrFM/BP82uGJDKjIDl9VWpzFzgFGUc0fzGiaBCccGc5e97uX0F+BBYQw5tkqAhajz3+VyAHO39VkcaTPV8b6d0Zvm3+4OtH7vh+qn1eNjH/PWkgU++OoIQ/+RDJ9Oby6X2p8tgQHWsSqqESHJOYFHjubKFMUso6yhj7QpADS0etsgdiY63ANuIm//OwDOpTuW2KMpaqpzpsCrqZRAqQNCAIGOyJtveFUlqDwYzRyHn+3q1HLcjf64FKF9Cgzh+k4Mp87GZRctjxWdk7hW7B0xiuA4byUWoTtwIkhVDEUVMFUvMASsbgYf38qoLoz031iO/Zpg9BFTudYKbGAtq5cDGUieA8Hj84xbGfTEJq6tcobm1TZUASEbG8eDncY8uvFicYLUWhZ87gjZTC+9d7oOlWNl/vA6DHCMgkEKF62ivLgBaP9z42paXiwba0Gljc0CqCYhi1vbUdOMDgDhnBihgx4uS4ZWaczJMKziQP8rmBygxLghzqY0Ugg6y4ktzGGWoaxpvHWf7ogVqYmBikjzWvNkjKcKBWDwuOcdvhaiBF+P7ZHWNoOzTs2H6Ujnkl2yXTRKT7XwslpLPzvXD5f4IgLTH39Kxg/HaZZlZPfOeCRlTPD4nmMaELeyTkSeJGWHAy6Et0VTjKKUJ4E+PFsZsqoNRWtn9dXhWf6J28ZHt991w4usCD1v6pIMPLyoAeijdWLlY+XTtwNTBUZNV6GgnxUoZFNX5PBw3A4/C3KOPqCZ4NYqgv0nmo9PClT/hiZDaHJ08ju8wsygmWKxgVGsmVyj1cKzMbkTW0WOoyUq00LiB44x9tzOrd5xAk7alvNp7Sk62g4CWI0c9N+jVoJeojB0kUFcdv9FhqBxYoVCq8LsXTreOhbSgTrE2MrUVnNeYmla5VIaWK6EUNiFtWaPjATSbndRmEFgViZswUHehGtnLh0mvbYnwC0ZkusBND4naroAkGwIAh/sz0Tjdg7DVwUhauJYnrL2JnvoGL2lPNOQH66CFRi5YfFbFNUztuWEhDea25XUJrvBYtVD4vQr2pl0kaF9SqoqjuJUrRmEPG4lqXHOXVtR4rdfBfrh/OVXT8Eq7iKskyDxD42vbmhOM8TvibGKYxBKKhYXfKz1kHGKRGY+vF+qSxibPD6LBXkDyrA0VKebwWElTsNbEwrd3vpghG+TUx5rrHCZ7pLy7i2VJ3koPhGOT4oScW6jnLwDJAOQ8McujhTIW+T0Lp69vebJphAGw2KsrTcHzOLO2+x/7afOvvu9gZy3dcKLoyq/3x1MCPrzhT17VueuWh9KbSwCg8mLjYIVGP1FAG3L5EAryir6Qexjn2fhMdw1XVCCv3L5UOWJ2Zy8amQoLlscKbfuQO5w7eFqX8GTzBohKFHDnxYotVUvvee+YCnkAQ/0SLeeluLLj+mRAeWcJPqdVxAwv+Xfc95Ken1zJNHnyeQQiReeh7dyxF2Sn3IOXCV6qKuJX6qS00Nv7NCazXdFXSmbFLVngnbtVbGNLGF63w3ge/JBRsaqhEmzDaC8PHu7XoNeJUOFOk2AIKABANPAq6lhJrnS3D1TedOPikmw0TcT8jHDPrW0UfCdwsR80bkQwsBWmaeSJSxZE9kU8AyMbIgtcKRRUnfCZ1ECCErPbEQA5wMLQg8teQoKCZLw2vXUaK8o5bSjKV7OwO2sbazQZUIP1Y7bRZlR0hP1nBNWNNYXy2E7aA7O6JcZpqYvxCOtQMHLdIxwLLi/heTI5ltmeoxZRlQxXvOQ++mE81J5zgkJjVfHKNsJHM54x8BghxicKMxiEatgIzSDAVYZEHp4N1vkgry9qhU7yefpHOdJJYwO5n5c/ORzEc7KGGJ5pFPavLW/+x9nK5o++YwrA8zheTxn4sA03AYB+9ivpO4fbg0+VmpUDrEBeY1Y0vBqcrKTdZDe0JXBcy/yciEr3LguWs1dkM/Le1sr1odeDZRzo9cBELIf6RvBRKVDeWCwq2BE/D4HzFMtxPXkltBrnSGau2pl1mXlRwHOlO05Urxzu4TxwsVgUK6RWnQgydByP1QCOYI5c9ZykuodfrGmMbW4GqGOTNrnbJoQP29+gOqmLuFdQnVC2Gl1MKz8Nx/ob16Uqxe2I6eK2eshSYKEO4dmZtjC/eEh1eXoAoTZZE3uXwE5jkDQ0cZZwhXsRqICRMEJ1CPAhkC1i99IdbEbJpE5O3gFBD+BP7xT7vguXk8YTl6SI0ugrQZIdxHYfleQQoNvjyft20B6qCGTFA1xjGHtvIVhIKt4QkcyDTQAri6Vhk8EeCtzT7sQwBPaddnqgatdHh6F06nANNjEUHqrVUGCMqhlX8glBz8KdjcEyThUC5rmT7UASdbXX/eOFS4/kORB2xRwFT6YWch3X9LWMAWZaOi/mj2T/Mdrmq6tV7KU4jasp+96gUjAWgZ7nr//ZxinTgKZJZqbZNukOsR3Kc9KN8r30MX+ipfQ667oK1mUcDxwPmKozu+jn1fYnhpsAnhOPD3h46acUfHiDv/nyzhdvubN/47CTPgXj2wFMf4TL09DMaNuowqfQfoT643MCEr0e9HZofAk+uR4J7WfS8S0s1Ay4LzjLSdDWwVWa9gXGsPD6U6jl28ZEJdtiwXPGr3jFDWDh9QPguYsBB0KeIE0oRgTT2IrJTa+MhJqD4/rCtezP5fTIy1q2R4wJkDN6cYy5BedCxMB43FUUfqTN/mDcRbkLxvOMNtAWGJxZ6Xyw1U0dbPZXgteK+5eXwGQYsSx9i94jFtiiZ4jPgnrIJQIwy5eKati+08Fzb65tqJ3al0p9yhQvszj6yVzjhyzBq3t+BHpKONkYDKiQUBqvCXw8AJ1Vg/2JPwSE6Vln1NcBWgQ1Ap12r6C3DO3n1TXh8cxNLi7cLQNt6jFeiG2jERz3Ebml6ka7VAZsqGK0E6lwfxkqJo9nyBNYlTL+yX7KU4iYRn9xo0Hg0Ah9yIWONiFFqEsQx4JKAFECbwju5GpfeHosjjHGVpuyWAoaBChZuDNojRWqsceIQKsAEy1148/5wQT6+KIBO26vS8DwJ6LONGfZpqwGeb66TEf0sc4QXYnfce/QR61p+bq+HPsl5gBliwyOa11cT2yOax5tPLDJTSNdorG6/Yn5nY33PRHgeVrAhze56bWDL/70J7o31rulTyH/6gC7uof4kN3V1TRz5KCGg68ODJJVCFcHhlOuVqTizAlinM8AuxdUUDGvAg8HJwy9MrQdcFK3qY7Q0o+8nxEMq11M9joEcidtKLue7lgZJ/GGxau4cGgvpEj351ShKlBHcqM6GcKl5EmyM1D4EZMeUSWPO2VS/eP+VBwIApmIC+u1MPtX7bV9ghIhnZtevmBrDrCj8RpsAe0f0ECM/xhlRIFHiFQaHoJwzeItviuB1ioQkABFJkLVhELGzyikEhpslYM2kjFIJeDkEjjxwdm4btoGa0jY6WEE464CFLnmoN92CGgEAbjBZV+DvWc0P+f8Kk5axrdA3eKE6y+talGoYfvhGRSKZzAjAXgFBdaaR46m7e0t7anegmrF0wmQDSSzkovSJkMDgboFdydDgyldv73pYbjaIQaMaqCqyMBJDCLa2IZXDmOPfm1A/aLnTnu58x58PI4RPWoh2DO4Tw/VDHt1gBP7D+kg3GNejFamHAgZY1eE/BZixeEELCjg1fq6PFV2ehCe/d7kxQDmgEa3QTFNcpoEQHFsNKvp7IIzgFw0stGpvknZ0/hxfGmSMIsipXL8mFVL78PO78XNDUyZlgT7cVVKt0dMLENXmDVcc4jmCPll/a20Ay9CZDQ6P3u11HYCENvBBQTtp32Hfi1Um5zbrqTpjfYnWt8E8Dxt4MMb/YN31L/40x/tvqXcHny2PCg3uANls3YIaQNa5tQBrS4pDVgFExQ5KdDRrONLNQMxavAA7abphVlFy1YR2UqGQ68P7SUMYINZW5O9CbvECMZXdTSzpzGP1xDvMIKBVK5adjiuW2L5CRhOZXvCdboArhoApSODM++PpqFeETe06+A7BTvisyaFNXiMzmXsDOvPRFoDjbMEMFpVlESJbHAFKWpikXngMhAOqjP0DE3RPY5Ynipio0YAStLcBneHwPeK3yIQxKqtuCSiFScPJw3a5J1ACUbchQKAjPO4DQ3ZCu09pQE0XvQho/RtoyKooU/lCYNAUcjIUMg0ZMR3UqPsRJJRgu9B7T7BSbqLAEEyRHqY+gCc9d1NDBsBEJ+BAXEsGeQ23EJSaiwcFB4uDg1s79PdQeoFALzLrZTRHFYFlB0L49mFCmbQw11nZ9AeqGEMQKINC8JbV0wXO4OqLX4IIFLNgVXwCBLUe3D5ckfVIYLdaj2UZ8XuG9g6VXt0GVhkgjZWc2UP4MnsQXakcIJke44EOodmSDhtH+G1pE4Gg852JRmiueCJ7flvxYUJvDx7BFRi2bZ/CYTEsgQPes68A8qYC1n9YQle26Oszprf4LfoXIBKPJvtTqGWFUnZhigltlJzkGlCHxXtygnU7A8uNA0w69nNcppZb///FkqDH33rE1C1fAe/nnK1a/Jmrf7s/aMytn/b7TVmqDKgDpC2o6Gg48kZl1DBTw9Cw+16GYcysziHiNyptLy8rP2dGn1MQEzcISYwx7TGQlYQohbQqYkPtrAC7yxtpDlsjicR0r7zlbRYPYzBx/crWN3lRUFQGgRQxcipUqAdBw8cwn2W5FrnUFYBTP0ujgfzkY1ll8WLsVEeV2XWv0GUb46+rnJrXqyuvZ0tCX3zKGwsLAsqLQ/MAapaAyyiB4Htsb7wFK7NyUhvDUGQMiR7AlULuI5jsjR4HwAEq0HyeZiWIBcyJhF3hSAbq7KkKSZQjQZa7qgKwJLhnmoojqGaRAYJI46EQNMUfcXIbLIIjQGFDY2gcEodZq1kqkG0r0jYoZ5hPy8yGgYuhp9FtLxPd7JsTCI42ptdcUfM/SILA/uSDQluekbcljBWWt9bYKLY3K+/voQgQdhosDBIRQKtZ3xSWl92+Y/QdAa4f3cb+hSfQ7FMDDtAo2n3w/XaALMSt0RmZDc3EcQCNdieSa3hDGpcg2kK3ClcXlyKuDCqqASyMBTLPc8nCg8sKwIqC12qqVmho+bxLNxLTIxHeC6Go+klNZ82Ih5uj5TUGvWUIEk/wjT+RcCLGB/fItgXZ4bKRdgsYCOhmRr/OUaHz8LrM7TEzM2pQmZP9lJlthb2R9ukFZ2cgyQFxmxLMDhHYHP9RaoExGR2Dbl9azv/57A2eN9bD66BCn9zr6cVfFa/7UVbh79w95+Hy+QPQODmh8iSpqBTv7QuH25iDSwEDQDFnKudzXVQfwgvM7wBOux+BsKpc4OOVkHHtYMqYxN4HvR+uWQhpFVIVQUTnluyTCM+hYyEdp0yrskN5lrs3Mp0Kp3dSQcH8OZw213s941igWkXe42T8k8jsXFUR2AdlneysjY3ycNkrzWgCmKyb6/swMZUT/NzV6ddbFy3dRH5WHBdcVM7TSx8xsC4Cu1dKHA+qEEgwYqYUNlFH9RYExgTdIBUChpcy3PwKDE4knlQ8EB1AZJlRgMjmxt4q2dokmFxPoLtyGjJzfAo1lFQTLYrghomZJ+JoOjTFp5DZS4ormQXZD4Rd1VlW6nrU21Ff3Ku09NkJgcBRNoMTxxy73WVucC4qXwr7TMWBqW5Ug1gGAC3Zg5GVZTEpRpLNsWCYzQWAyMZ58OgRwVZxiotVZt2QToMyHyZ74SVl+qmYqEoF6C8yi4ju8Q/EqRRbw6LF0ANDe2jzwZgy+0lzJ3WYhRVk0YVKoVTEwQJsucZWAoDsWQ+G2TJsimYFGKDjWKJQujH7MJC7QGxvSbH5Nh+YtY13jnU39s+o28K4PBxvlYOeJTKJxsTAcu3sd2J7eRckAHMqCAw5PcBVLyOqJJpmkuRZdsOL2SAclPY57DvIG+uijV3aqOfplZ3f7Oxs/S+d1xb+qaBh817WsHng9d/eZCuL/3Rh29t3Qg6/inYK+ZrpKax/Q73jOLfmlg0HHBRQ2eiaAO22YZgwCPCjeJGUHEa+KnSmAiBYYlTlhxowCtEVYQpAKobDeHaRN4Tu7IF2i1dGys9SRerQAzQ0RQiCjupfwtSXQVbedFLj6f5y4+k+7BT5z333ZcWpmbTt37LdemKK46lL9/z1XTXl+9N0zPzKKkD+xRYwKYYQRXsC0yIqglAkjV1FFUKxsMI0DpAjABAllVD5PEQ53gFQwAgmBTdljQy96Au8LABkknJhptgA5unMdYAvSGYTQV1fMgIqwAwxvVQEMs4l3aLNlIW6tjRYVjFdsdgDjMt7FoK4diG+oMv08yBA2nlwiPoWzAtgBu7eIjjmouL2u1CHsKoFc3mt7E4TCGtYwdCLObE1AlOTnrQqKLS/oaJ2oA3jVv6yE6niW17N7dg5gE5wrwOm1YTOVxkf0ybqCMymcZqGcKDATdhJ+LEp2Gbn3ewyHSpzxHYmB8WkdSkWHSvE7268GaIPWNsGSbQQ59zB9QubIgDlPMocXtlhiixBAiEyRXazHzo6jMLsfByrhAkCMryAYE5uxolhTgr27bP2OkkdJAgm4XgelGTSN5EApUst0K8cJNZXRLQ5SBYHqPDOK4GrjIWTdtrgiNlcIi2RGsdwcyFIBgqr6tlh9dTKIoeLLCNf4etKRhgZrZj1R4slWklZD3wvk4vj3r1pdXfa5W2fwTAAzr65LyeVvDJTf7Au7b/+MO3Nr4T+vyn8PxzNA4bucPWYLiXMNQBIHOYCEdRGuLq40dl+KXa0qVhkaoIbQ8ApG3sTd7fofrEvEiqboh4xfe94SHIHfcqxyQllcGAzk4zngTf8zPYgbrYtG4GrGUOd52fq6RrXnIkfftb3pTuPb+Utj+BoJv1bWhdvfSiF12WZrFH1dLaxUQhueENfw4sp5vu+MPPpVOnzkFIwMbArgh601TJlFdFFQZqHL1wmhBgIahGOA0VhCyFuy1UoAsQQMr4TRWxC8GhUVsCjLSKBazaBKoGrrm2sQ4BBgghGLHKaGaqNiggRrsRdsMCu8Nn3LaGgIcYDOV17cCeVALYgDbP9udThzYXqDYE7wo8RO2HtwUeDfQLN+mjnUY2JUzczgzzumBjQzIq0ZDKH43CLOdBFYlBg+u7a9izfSNNwXmQt+uRRw6y2JrhvrnBHuiRjIXFGehU9ZgFbzbhRGDugup8OtmCMDXorWRta4Iyd0plOyjsTRSRr2MTAxpEea8Kxr0JZscYlB7GhZn+qpzABQ7Ek9cYYZ8wsRFq0tn7SftcCD/tLlKvaMfDKkXjuz4j8EhuvXcdAYbgI7ser6tKBNnZQMeAPXGex4IuS78uwhAOPqsZPq8jT1iwJdruZGsieERaxBg8DIIGEIMOVXXBSzYa0+Mp4Mt2HoOZdTBDZd7DSyfKUG0axUsTeBji0UDUcnVt87cgZD/R6GxvvOP6Jw942NxnBHx44w+8q/NHP/vRyo1A9k8NS7W5MtUveow4IVlqAYPJdABgDTQNFD7HVilvecu3pZe94oqEXOy00d8FeDBmBYKEVXQHW+aee+Bs2lzZTEcOLkptUH4RJsk6VKul5Y10+uxqOvfImTSP1ffyK1+seJWLy5vp1MlzaQYdfgzCd+XVB9PBy+cQjwJhh+t4cRErP4LpNteW0r0n/0Q2qOOXLyqG5fBVi2l+/nC678zptAT7RBfsYg2/uUIfOQADLdUqtL2Hyd8h42F0MebLXAkRxgy2g5G2x9wmUnlOcjIJ/N3i3uba2I8YQKYGZYZ2AwDDvFzUmCcAFWK2jkdGOlcveW1kb6RLnHEI9jQx251gRmPk3PRM4s6zjI/iDwWjTlc6QIQ0G+FFirtpAhxnAPhrmxuysfV2iOqyaGCcBgLPMtQg0Xb8bmEP45lOTYDP1A2xP3zNPnE8DW3G9MjZDjRAIGEFKh1zx5qw6bEwP1MRmC5DPkgApy2shTGhWqWdPCDMW4zaZvY72omgBGXCE4RZS4i1qpV5rRACCzAN6qqQiLZ3sYBQTZeNRSonAByeNXkRaTfR4ocOZPgGwYzXBlsTq8N30G5lCmDIBuOK+DdTXQRujLciwaKahv5yPWzCjA342aVPMwLFLru51TECP6qozKGzGiuIUpxUsCHKBFsnJpRfVp/MmDiW+e+wUfpkHxLsreBqxCEay4OpEpBduQH9grk11W6kxtLmb8GZ8cPvP7i0nA6Kqz2pr2cMfPgUf/OHBgCg6o3oz0/BEDJXhTudXidtvYHBrUO1wNqncqRdGH7bqL7YBEMZlqF6gT63MMiDxhzoO+wuGPQZTJpzD59Or3zlNbDb0M2LjsQEKoM670L4H3h4LX3mk59JG6eW0hvf8Op0/GXH0h/ddSr9x4/9DmZyW8D2Ld/+8jQ6WEtbg820snouLcy30rdc+a0AtIXUWkTVPJTt/Pa5V6Y1ABJtOhfWz6ZZlPF8ww3fpoVlaWklPQQQrGIALzt8JB07djStASDPnF+Gx20jHWhMpSNIhaipUh9SFoAWq+3tdHZtEwCGAD6qF5gAjIPhc/fhtSpjYs4CkOpQMclWdgBCFBpOFqpGA+RjbMHQWkc8EGsTMdp5BBWV4FJT4bARGBrSJjBvp1EGY5ruP04+OTnILpkrZh2fal4fAifkAxBILGlsJshjojJjmkGLzDOTv4WrJNJAyjD81sDGGgDWNiYyy4rR+1jBOMEHpTbQxqY62rT6oq200THCucJKhji3C/V3iBWXgtcHW63TvrWN7VbcCHjn8INn0x5h9B4RXLm3Ksad/kLFfZEnYSFzACufEXNEAIB5BV1bBm2mkCiuDJ7BDFRU2xQwZPlSwXyouYwP6zJVhcwAKyHZEPGD12YpWgbGMm6KWyhUYQogcPbJagjsUS6yEiotvZxiOVKTyBrpDMA8kInB6SMsD8vFQnYneg2ZR0eVV6SQjMWKnomMmYyYldgcgQwHqi54HM8DImQge6/YlyoDQ00a12ZfcSxZkG6IRaa+DUa5svU70xfaP/xj1649aWrWpcj1jIJPBqAPf6T/ll6v+gfNSmMGa6/iVCicpM/sV5aLuP+hM+n2//Tf0vmVpXTw+EJavOJQGmIPpyX0zTLKdZZRz6ZycQsGZdoqEEM0aqdHLqymLXifjh08kC674sp0xYsPp6sfvjzdu7GSajNYnbCXdwVb/PahGexC+BvYEvj4lUfSOrLxTz3ycNpaX0nXXHVZesU1V6Yjhw7A4ItzYKcgMK5u7qSL61vp5FfvB6XfSDfecEM68eJjALil9Lu/84fp3i/cnV7yomvTW//iW9IuQPT3AHqfv+OP01XH5tP1L70iXYHrzh9bxP7p5XRxayt9+cEz6bN//NX0hS/eC2aDdnEVgl2oCpWqDsNsEwL1ilddnS67+kjagPDI1IoZRsP3FoCmDVWqh/QMqjAN9J0CJMFQaCLZBCvchNt5a7sPFWk1HTsANQ4Tbws1f5ghXgNT6+F5KJRziPOhx5GG3j6YxhQEbhc2nxaem21SWQ8ID/dRp71rB/ulN8DoeM8NAC/NKj2s5PNQwTAkjh8hE4JxfheerQPwQvawyNC2xEJjaiBDEICEjN3agbrUBaOdBZuj0ZnPY7YFgWCaDZ6bNXuYQiJmS6DATwtgzIpDVLcpxQyO7BDMaP+RYLIcCJYyBnRi+yDel2xrB5USlewsFghgU1VNsF54I+vwjjGsA8FGYEDcGZX6GNRQ9ONgfRPXoaqEPkcoRQvezd5gW7FqCtujuqei/FQQYePCXvb8W5sMMqpcxmdGfqDduO/uEMwNf5Opc1VwvBkL8juotALG1gIYihHSqEw2LFQGIFlblR7DPc24MQBj4Bj+wSBceWox4MOo7FkD86cKyjGoMDQDDFx5WiwUsI3FZX37d7vt3R9+11MIPJT9Zxx82IgPvK9054c/kr4TtPEPSsPaDDfp61JfxkxWUBlWCQb433fyNALmNtK1L7ksXQfDa3V+GoLbTnf81y+mndPL6Sqsmq995Us1WbchGA+fOwNh/mL6lle8HGADiwiKZlUxURoYINLvLQju9gBRxTQU0SXP1A9aojFebQjmzuZaeskrr08HTxxOHQjC2vJKSqujdPTIAmxDU0g2R/EtuvZxXBN5RRWkARy7bC697Lor0/r501gJYayD6jYNt+9B5BodQQH2615xFdjVy9Lhyw5QYgBotXQ1ZOFl3/6idDnaOaz/Vrr/S49AzUGiJFZ2spR5uPpfcvXR9D1vf3P6ltdek5bBhrYUuQ2DLKk6JlMHn9335QfS8rlz6bqXvRjggH7TIj2EnWgrnYPa+dV7z6QHTz6QjgN8rkFBeNbLoa3qvq88lA7O/v/bew84yc7ruvOrXF3VOfd0z0xPxmCQE0EIIEWDIETZkpMIMEm0JXFJLk39uFqv7B9XptZch13Ju9Kagin+aFmmFUxLMs0giAQhEIHDwWCQMTOY3GE651Bduapr/+d+rwawLEaBwIRqsDnd1VWv3nv1vvPuPffcczvclrZtrm+g32UArqUVeBzsSdsBblQJbm5x2a2vQepzF21lv1UZy5IC5dQuIc95FvpAdyvnlvclfSwpUsjy3pDdUaZbxFU1YyEJhJQbqgKnuWEhzmtFne0s1Cg8mpHKfOYFLDtaOMe6FhS1qDKsFaaKVhOrtgngWIMsX6egEIc818dmKmzEmUWLmgBVzkmRdCwl3kmAxbVSAkyUem4CcCUqkElFfeYSoCZY0jfAQQLYZqI50Vw5AL20VnQddNXXaIFRdCvQj0HmR+Hpcgg4kzX2c46Fy753AHCK7rIqdKDlUsoZS7bgUKBqI3yTWlI0NUTZIdd1TMDAMcZFcgN2KkrkVhY8Oc3nIzC39JkbQAXv6ijXbkHyEKWOALQ5UArQDHy48tFdhXhOwH37plmBk4BQ4ZBAhjRXFLbST1Vya9wMJFPpbmpz6XL5G/Fc/v3vuQae4Uf8dVGAjweg6tOf/8Pk3eS034zSor1J9LK2tua6ujss3G9uhg7mTpOZz7gKUUgMxI7FuagonWfoiVqfWnftXNfJq+iw1SgXwtU9u3bB2XS4NBqcCnftLBffOgtKd0OpUc2cLtCj2JgWhb66w4pr4q6ypbfbdfdBosI7nDk95546+DwtEBn3tjdd6w7cdI1rI7Xr6m53ZRa39BJrKLalGN65c4tbW9gFkb3uljLLbLOJUm/Y9Q11uYHd/Y6Z1W48uwoQLBq5PNDb6bbu3OG2be/ie9BNn5kzsloOhbq4RExHmUdOfxx3X0UZLAjwssj+tqaaXaq9yeQuZaK9SCLn9ly3FcBTq4GqYqJISDtZlC+dnHePPMRdmGjqb9x9k+vZ1emeeWbELSPAdEyhuJWU88133eayAPFTTz/n5ibn3a233+ZaelrcyTMj7rFHj7j1uUV37Z4d7rqbrnUlFvhTh59zo8fGXE9fD1Fdh+voaXWpLoSggM8yi3h0cpFocN4tz627JOehRLuI3YeN2ORuDoh0EDXEUa9zFt0aEZh8xlpJD5MIPDeVxima4fkSEZazeBxBurdzI2lrT7hsCxgnQjwgnHPZkuvknAikIqSqIcCxpGiFbcn+IRFn6odSLCsTKlUDeIw88zKBlJpYiVST/FlpfVyA2EFqwoKXrEJplaKKhBTwpIT64p7jmhnhrGpjlXS8l/PVwrko0OqxyDVc1I1U/mr418YBuQiV0QhRiemmLbonnRahnVN1tExq3sn1ooIE0Z18sflbGjlHNw4HzXCQeXokZxdJ45ERlBB8xqNJl2ppJQpG7b9BBoCMw6qO6sEjuhHvKBAXAZ5gbURj6MslbwC0FFW1ciwt4vXKMw+3buv42XfcVfyRA89FE/nUAfYD78se+fwfJv4Gd/RvhkLxdEu0nYtCymLuNKoyADgp7rrqsE5yh7G7pcq8zATKo0NQM6rCSPEeyIOx+UxRnWqzC0cm3COTU5DGY66JD1gXmjqixKeEFT2wE4oSFOEoE5B4r4XKSQsqWxmizRAJnBuZJYchiujtcft27XSRPsrtKK5LAKQ1aPKBSgrQwjzxPfu2ucwsgkXJr7kTijjtH+p2HVyURW7TZ0an3TcffcqtL625LRhi9W8dcgXSlzlsTEOAhcSEJlwkTShx8Z2ZmXJ/8cS33dnps653sMO1D3W6SkuclHPOLZ2mFI6uqYr3TwrgKFQ33AZp5LnxSQA347YPDbiBbdtIPTvdMBW7Oc6BrBKlOI5ThpZ6vEBTpmREbTgBctN3TW3YmK6GXW9f2rUPtLCQh93U9Iw7BWh2sOj3X7XVuXYip+lxtzg54/aQSl6/f4cb2N7vmll8EbYhZfLcStk99u2T7i9IRVcnN4yolbbH5nBx8afg1K7eM+TueMddLof30zMvHHfffuRpSwGvuwGQR+KwSjPrsWOn3OSpSdfDtrdv2cVNodNF2hLosKpuKbvuJqYW3NT5JdZbnKqfXPU2XS+fTRu2seFWtdpsukV4semFVQCOJlZFbGq5EBEDiItjsvYBSTXkf8T5aKrRT0a6meSa2yDKKgLuZpiva1ERDfvb3ZU2IA1V84jxSE95bKAr6W5/y03caLa6bz75jHv6uVN8PnyOIt/VtU9qFmPbSUDMhI4i4Un3ykRiSvtaurpsyJ4Ccu1DjM+fq9BdPbTV3fHjt7lOHCifev459+wzR90a1bs1ALcCHxYJJXguSEim6NM6yTgk6CTqsqorz6GCpXOvtqQugLY1lqYCCviW1h8+Pz39/ne8L4WP7uvzddFEPq8AUPHIv/985G5mgj+BeC+uygjtGC7PB5bmrpUjetHoXC+Wgl5UFQIAKcusSndUAQ/8Q5HwfmGJdAgASrGIxSPMzC66c2Pn3R7uquITKnAhsvhsImyIiM8RAayWAUhStXbootDoXoncKvAqOTieXvZBpKp0JDVVWHTt8nrdXVTiz7NoItw5B/o7Xbu2SXSgptQ4qUgLC60JnqrCRbdAr9Tq3Jq7ZvduN9RLVEeqMSuBoaY3iHTWrZzjKLOICpyDmfEZt4rf8o6RLnfdddvdjS03uQRWmQtEgl9/9Bm3eHba7WtqdW+/81a7wHP5nBsbmXRHjx51b7r5RtpRSBsIt+OAoO66RbaZIbXbKELkU6Eqqjwr+oW7cV5d5lzE+o+/4FpI1ELUvm//doYWLkOSl9wKPFcoz10U8Orb2uG27dviWoc73Uas6mYWuX75fAa3dLnh3Sl3q9vjXnr5rJuZXEasmYZgo0q5ukEkUHPdpHvdHUnS0X5HF4hbLwM0L55wedK8Xdt73Vvfst/lqM6VN7Mui6XH/uFt7uYbr4K/G3RN3RDdBL9FFvCpc4vuaw8dci8dOopGKueuObDf7QMQd1213bUDuiUAfx45wFNHTwOGR90Yzw/TF6drQDca+UxH2E6K097TmnDd9LD1wy22b2mDpY+yXyU4xDU3BshliN7Uj5bgxtLcEgWwUxQ4pFiH19pYBbxJV/uj7uqb+91MYZ977tSYcUPy3raoi7A1Q09cV3sbUbFkGKAM57cE2qzBi80vzhBZpVxnup0WlbLbWIfzJdpd7ySloy2ot6cNEG52Vx8Ydjuvus4d4XwdOvwiaSTlCm5gJi/QwANR275x0Ih6+1A4RinpE0RLzYBPBzxaspJ/GOx8/8f/+e7XDXguusinDkAbHdGTsVyltFnajGt0TFK3ZsJkiQITgEkUMjDMYlVJWGGpdEJqQ1DJtkqYmeciKHCSJ6ZmrTx59YE9cDRtbmCg13X1kEbBhCq3FkfQSni7a3jAlcVXUM3K8T457oIiaXWRKNwPszDbCQuGuNs28yGqgVL8gIhwc0vkLmhufVzES8t+gfV2d7Pfoq0Ir7nwdEfT3VLlWavSADTiJ66GlH7TjfvtwptTW0bLSdLI593K9KrLEGW1wC3IB6eljbuh2CzK2SHC86ZIM7ofQCu6wvOqbkXpKJGA2k8ihPYS+O3be5Xr6x9wHS1p9oMFRGqVUTsDF6Z6oHQxirvU9BoRAypP63iUDhixq9qbOFYBPSC/FeFlMbsLPipLSsGziPISpIODO/tc1zakBZD4p8cn3NPPvOSyLPRr9uwiohtwy+ivxLHFlf6SUolYbmPhdQHaIVZHkkivCgiqcyIUKXKs9IDVAGpwapXFXJCoFFTYsrXL7TqwzfUActV0zS3At8kDSST2nj2DcFC3WFq8Pj7n9l67ze2n6tm5hUIBYNLCVNcte9rc0P4+F27vcF/90uNubQbWDgCU9WqKz7WZ89EFz7Kjv8Xt3dNv7zUIv5jqS0Ff1dz0Yta9BK+m9HPu7ITbvWXI7d8z7LbuHiAa7SFVIkJiiuvUxATRbdGNry67RTRQ0qVJGKpzLFlACgV9U0sK/VbMdfcAMoNce+wjmnm3xGd05tysm0NYWsqtu2ZAbhv6tjTHG41X3dj5U26pPOteOHncDW0fdrfdtZOChnOHnn8J7oePycpc+mitUcJ7b5vkQC6RXhXNnHQKMxHXFokRJxYeiUdzP3vXx8OvK/BctOCz0tOU7Tifvycc33wkFkml1GAZ4YMqC1jUQkBEkWhvVinAiE7SeYtQYrREaJxTlYihghPgKgttcXrWbe8FdDq63J4dQ25211a3cHIM7U8G6UKrGyTlqd202yo77Z2tLk+EMgOHMw1BW1te585YNF5l12C3q735agCpQqUNAGN/CqREOapMis5iZncRJc1YdcWRKdd+W5s59Gnl5lnhG1RVwkRvNtOIh1upFinsnuVCnYYDaoWAjsk2gkhJ1SBFdinaKlQJEWHYDLnYqmoEr9fYmrTaOthXTR2NiJiXlaV8VsRdiVTkfPT0dbg+9lvHlmNfz4xMu6PHTrut8Bgaf2OtAuIw4BzicBaa314i8jOhGdtNKI31tWGblJEC4HftHALEODdyCgA4jNhtZzHB2ZQ5nhlU4TPT864FScEEkdcIi3QNjm15FcV1czMSBQh6yORUuiUQ72nBEKmtZ1yBCLGVdOjWm/eZ7WozJP06/XQ5mejzPgNUIntI60qktaNU1p4/dpYbSc696Zp9btfeHaSXfW4/FcEFeLEeQMP1pN14acNNnDxv0etebjLb9na5m35sN4t3xBWy5y1iTQDAzUSzrZz0Hqqfu6mKHriF1A4AClEBXQegJMC8ZluSiKvFZdfW3UtEgzdev93dfPO1rmuYGw3HH0P06Gp9rm+4x81TwRyFlzk1NUVUSWGA61T9h5osHifqTgPs1+3Y4q69ebfbc/MO19qfRufFCGpujE8+fdYdJPWcO7PodnT0uD2kWYNb4bgGINZJi7NQCttKW4lm426KCu9qfsPcHzcB4rJIcYlMJGEQqWwtOxDa1mzN58qdpi1EpBYpfpMywIdjwN1dHwhDl7/+Xxdd2qVT8M/fvFpxb3aHf+cribfTofxIsVrm2ibS4SJYgtSbzWQJfxchnatudYGLllK7oo2sfidqyTJKIQ8PlN3YhAQuuonRWe6a2113ZzPNox1usjriJomKBrf2ctdsh5xts9QDPpsPsuwmSInOjS+42vyyO79rxl3bttvt2MawPNI1eeOm1G1NZDEzu+TGz8+4ASKLJgBKgrMc3Mvpl0fc9sHtbufuLdb4KK+eFfiGEqX/HClBa28bC2HIlW69nvLzOpUoIrQu7kG0gCjtUxuCDGks5QQATBCnsJ3jL1KFM/80fpbaWL1mYaKqiKxWAUaicyuhilycX1nmbgxowX1oEqnsL6Y47uHduwwEBSjSEjWrjCwTMEK1AsRkkQu4br4vIFKUqDaVVBPcAwAvkXGIhVaRINT2S6Ubz1/kIIylx/nxt/6Y27Glx2XQIS1SVTx6YtwdOXyK0q+iuybjHPLsb5ntWBuGvvj8VOG64eYD3KHhKNQhL4kQUYeqa82krZFmbkIA0Rgg9/iTL9h8+n5I1EFuMEpd+uDUJExNdja5IudzYnbVHXz+hJvFgP7Gq/a4nRM7XUatA2p7sEK91Ml6a1JoTmyKcvcWOLUeIrkcx3tqYsydhZ9rJw27/ppdrq+90+3kWijODrndewdd97Z2CPoi1+Ms1cGC6yGqaqey2trZ7gprU24RoJZDZBItmsPkXgZoqKRcL26QV4knu3G3C7U7IGAWjizq+rku3n7vtRadP7l+2A308b4A4Q54sVgXYlIOThxgHzfSJdbB5NysOz0y4htEpdWx/i0/iloRj1FaFDusrYhfmsLwpKXso/DW77vrA5RG68Km1x97Lo5S+3c67g//dPHJ3/7D2j3RdOwvKrFIUtqVCpHAibE5N/nfvumaulpx6d+wEiqRu1tlkT/53Ek3SpQhle301Cr5csU9/cJplyEySFMiX6bjvUoN+uWXx8x+YisEbIoKTRlOYJ1FMjW37EbOTbu56XVXYtzQkWdOE0mF3DXwDN1bB80HeZ0I5uzYFHzKGTczuuD69qONkaiOizpDBWR+KetGR2bc8A54ifZW3mfDrQFa0xOzbmR00t1EyX3nri2UsdvcOuADtUXKknYbLLJ1iE119av6Jl8bm0hpfVNcSBLTqqeNxZdgMW5I6wJpKxBhTVsvjkR0UvTm4LzOnDtvIrZbbjhARJF2W+BgBgd7zeRL0yeSkI/NLP4++APYbqJJzNeAtBytF0oTJTiMEl1x7t0sKUQIoetVe3aTNonjsqotkgQ0MLJclZ2HqnKS+RGtRNivNtKQzoF2qjcxt0B6XHvhlGmPYiJtLzS9+gZVc6eU+lhFGqLIZCzFcXFOrYROewWvk0wixrEXOO51QEeNuCm4i3VuApv0wqlyJXV4qLONKBIkYjtrcCYLfJYzY6tu7tS3XesTL1spPw9Rq4kgFiYq2lO6yee/jgl9Oyl4imtrprzhXgR4vvbIERmeuFPHZ9w2lOul1TXacag+EVluIjodXVxxR44cd+NU/fZvH3L3vPU21wzwdlGVbSYqrMVWiU41vobpo0RqKSKgeCJNlQ+9GrzSqaVx9/TRF93i8pq79oZbSMUGXDvq8n7+Prx3gCgOqUd7xM3k1vDAouzPZ9mKvCCJr9Ia+7eA48MGN7VUWA1C3ltINyvpstTjp/64VgozyHEBv+yjkVLlvXd9OATwvLFfF2Xk8+pT8o/eF/r2v/+vkXtY3Q8T1xsAZblw1jNzrgb5p+F1IljVUJjlYtzILdHusGgK2Kh8criYM1R+ZhaO2OQF3aXVF7VAJDJ1fs51wuM0sfiqpHJ5FuXGOqK9lRxlT3iRaIs7dpxqDqLEESo6TZSQqyzsNaoS51FJT52dp2+K3D42755pfpk7WApSWH42Saozo5CR3JHhBBYJuTNMoyjyvi+9dNqsZLfv2Wp3xxQcVJ4IZ3x+0b08NuPGSdkyCPcksY+L5ZVkLZC0mqE6+ym7jRgpjHqTavBGsuro6oRzIHWKQpQ0tTAYkKghQ0q4TISwd9tWN0QFZRd3y7ld6ITOTQCQq24nEdgAYsA33cGdlotUwsASfMwqKefSyrrrJQJTP1mZiGieGV0L47M8v5/3SgPCUiErIsKZgBuA9DvNpB7DW/rdXM+EO3X6GKld0fXv2wH/QTpLeTiChUZLO7WodcCSJtqETS0lOBQxTxpbi5WtKDAzeRK5RNztACi72J6qxiXr8PcaGU3w0Kj2dvavHcK7ncjTWkONT/UtCgmdO7U+AMwVzkOKSpB6vSI0A+bXpL9Wm4o4L5WfKYHLoI4N9CJ7SJHWScCX4zpbJnXXZ1qEyytKzsHOdBF9SJbQRBQoJ6UVbjgTAcClNriJXbVKitQLz9js2rn5RBIzVLI0iI30Dr5H1TG13GQA5AzRXxzd0dbhHS7VynU6s+BOcGNcQuYQZp96SPETXJ/zxZw7dOyEGz151u1BOf+m21VNG4R47iIibCMa5ZqH+zPBppnOeWW7okpVdduoamFA+1guW37fT388/IYDz0XL+fxlPP7Fv188+Idfab8HKd3DlXw5maHiIp2GKkHyr0nBL0jDo1ux2ggkvEtyQWrCgqw2yoT+zfweXgW44BakyNXsqwLitikqMBHuklLMqvlT7QLI4ah2dHHnoIxPifTU8Wl38uQ0ERB3XwRcMTiTGOFrRBMmIFBffmGClgr0PDSdioSuQggfHTnn1rEu7X1phD40AJA7dRni9SXujtMzS26IfL+FC139XOKEZuEwBGhL8yxklM3ShYmD0WKSJ4/SBOldZgGm0bkV9/LpKRcZINVkvI44HwnrFjF9nuV9trKwKxDPWaTyqyuUl9HabIGc7Karfcu2IXf+zLgbJQ0ZIvrqBZS60TNZTxYALsLz7MQM4sN514eeR8JA6V42iCwmJxbgc5ao5HVxrtSESCUGIF6YoNy/uOp2dw26667ejf6JBlg0TzFACn5c7q7ihVnQagmRYRbVIvVVqQWJbcck/KQKqOhuaTWLBOFpU6r/3Xt+DDDoNV5qA7Hi+ipePaS1LYDYMOduES5ETgc9g5xH7D7UqrLBgi7QprKlOAAAIfrj/LYRcTS3xt2NcENtPT3u9NQ8nyc3FVTKJZp8peiWl5D0fjKlUz+cBH2qZiY4r0NEGh3tfa5dpC3p58YK3CzPiRFlKvWUzUeEVLUNW5YmtYdws5ERW40bpW5+ykpV8ZQVim4qKqtPIVg9/NwxF6Usv+0AKdyOnW54G1E1DdLTAFBmfs4ErNJw6YaTwVp3ZGLZPfXkMbdC6rejf4j0sN+1UWTp7+tzx530WqtU0PhsLBX2KmpNjG1OcDOqFR9LxEvvffvHwwxAuzi+LvrIp36a3vfTqweffnTonh3XH3g4mYwmN8rr5jioSo26iTfhGdT1XOZOIum4ORuaH4yMqcRtaLACDndtHXanU0OjyvEqjWvCgbQ9ep28apQ76yJT+dlG3EAGFVhkBRZblZQqkUIDguhL+XNVU0X5bwk+J1ZSgySLiXSui4bTAiNjT740alU6dcHb5AuAbRGAGRl9Bg6LOxULRD7FagJvikqpq7YS+Rr51KgZrVFMLQbWZkB6xp32hRMjbobUJkn6tsrFqgUkw6oM7/v00VNuPLdi/MHKbAZOqeqef/YkESGRA3f0xcU17ug1a+NQ97S0R+0sZPlnr9PaoObbc2dn3OJC1i22Z+BKqLrAGagTo5QPu5NEgn09vEbpm0r1qH9nZ1bd6VPjVnIeILW74ebrXJZ0rMACXCaVmZml6jNH1YcIoco51+R4eXErJcirW5PPIwqBHubDLGl0UBHSnXMfQ0Dagp1JlkqYJBYLRKprSxtu+64Bt5coTipk9fz1UDRQAUCixvLWxKwAAGt1SURBVElSsBxanuFtlNhRwA/3d7u3vPk6a0rdQRq8hchviEJChv3ILI+aE4KZpkl0R0Sa5ya0AoBv4VpoAbi2k4Itc57723vcTQcO8Lm2uuMvHeV9V2z/lUI2k5Z2kGJu8vx+gFnpYZ6SuNpeVG1Sq0eJa0dldh1XkmOXwntyetI9/njO7V3f44Z3bXOd6MW66SHsRFUuseEEabNSckV0uq7VPiMdk6I2ad4qPGaiR0k5APYUN1i1d6jVxdTTfDep36+af6ySW3/vXT8bumiA55KJfOoAdOvbJg/uSP/4vdt2934j1ZxIrNEaoYVbwnzGOoAkSIR4lQueTdtUT5FIN9IDeRzLsEr6HnWEF1kUZSlCFZbr4gN95Ess4k4Ep/pnzNHP3PwQH8JhKPKQtwz3RrMpRXxiIkBFS0WIWk2sED+jNLBG2J5F7SrSrwkgCPPadXJzI2e5CHNZPIjkCEhq0CSvYxmQVTKUoBEsytGRI1Lq4O+g8qCW1Sn7wT7rols6Os4IGxpU1XUtL2gpaHn+s0fHXJZSt8q5HURvkiHMQwJPjiHcM6ZaVZA4qcK6m5t4iioVojy2EyFKlD/hBhqWAlHOJmnCieOTEPZP0JfUxF2VUj6lxmMvjQPEFbQ9A/BTRbcyA6FKifHI4WMQ2qtu+85B16GIjgWwwvHPMQ9+cmbZzZxHRQ3hqjlPISI1uQ7qfCutm8OIbWmJIXfwL0XCRDnn4Z5KKq2OfRabiggbVaQTK5bO9vRQxWORt6NeF7eXJcWcQTd0mgjvHJFsmYLBBCniVpp6tyn96Wg27ZK8n7KURlfFlanFgYUdUwmbfSqzwnMAzgqCvSki0938203afO1Vg7SeJFncTW7nDixVKE4slNZoZQHAAP6Bnk43SHRyA9HLKhXYHriiKGzuGlHPKgQ0aY4dLxBgKmN5Zyfgia67epe7+badvCfl+3Nn3SOPPe6uv+6Au+vuu6ACulzvEDcvme3Jt0idFlxbaSK4Fva7E64npmqraAKiqKwcAgC+NGmg7FrU9CuAb5MIqpL5VqVMqvXhiwt4Ljnw0Q6PZv/giavbf+UdpWL2G+l0JFEgPI4ThsdUghHhKi8URIJKW4zx12IXpyinvMCMySxGrYtbz5KdhPcxqQJAImNlBSGAMOsHie/ErlpnN9EIF7EASj+jQ7IqkiwX7HcWibcg9R4vAsWKXLn4u2TsBTWEAl6yZFBTpKY2KGJRnq4oR/1ZqlRo+7YdJSikhnofXwwiclOzpIkudcH58j4iWADIg5JSiGYc6E1oCG+zzHYlMbEpElLycoxpQnV9ydh8YYH+NvgEnSuRoGn4B/09znvkiGpOLJ0lheV3Vd3kmEg6d/bkFCBw1i54eTHHaRtYoeT75PyLxmmpaibT/BLHV9BIICJH+enEyixA5V+AttJI2mhobqUg8NxpN4OmKUQZeX5+ldTKX5ovHRtxKxyT7OBWaaGplOPu6SePE63k3bZdfVS00HUBcquck4mFNTc6Rlo4AblL6vjc4eNG7O6+eoeLo0IWAZ1hoY5PzbkjvN84HF4B8FOEIMK7LCtaPvOF9YJ7hmPopSx/9W173C6qpIOD24zbETiP0YpycmoCtfe8O0tRoVWpbAc80TXcbLYjMAUsa4rCSA8niAhXANYQ0ZzmOSpC1mQP6aOaSN9vvXU/YkTsV45up50FlRH7kQGwk5VmIjOAHfBqR/zUz/XRSYX1ur3bUSVj/cINKokmbZ3rZAGieYMI1LrkkT+IZohwc0hwDiPRzLdwBXj3T368OH1xJFr//V5cMmnXq3f7wcd//Yk7rv2H99aKkW+E0ElJnFWQTYDI2aD8ax45QboiHYn5u2gZyudWkGNpjAcrmzqgPykctjzZj36Rh4xSOQGTLT7SAJuLpYqOAEwCRAM7X7DUcDzxE9qWuvKrlPz9NEktQG9hoHK5bBHkRSSOxfx/JQxjc2VFZCyIEhengZn59vBe1oktHkKiRr8/smqVHijP87UveRagHPxsX5Q+CsAU8RFhlAHFIhez5mpJ8+NHsXgLWvEb62hS9By1pajzW/ukaEpgJtVuFrveosrhhqO+J0hSRBvUyGt0DvMQz7KUWKNdBJNubwRvHjOIMimFa8BHAtJXhml4eBvgNgM+FdKTJcjvM9iQhGS0r0iQChZH5Z4jinvyKFoebiya/NAKp5JZLrjHvvasa0ecl+hOUPGjQADIFSukNpppzzmPE4mNnF50i7MH3dALI66V0vkmxYY1jmeCaub4GGXxJQSGpJERgFHFCqXaKmFXAIqTo/TcPXjQLeKOuXX3kEvh4VQm4pgicj1zasKNjCwg6iy4J4+cggBPuRtvu5o2lF5X2UK1kuOcJm0bnacETiPvHGlsGF5QHjmyQItxXcmA7tjJU+7EyT3urq373Y03bXP9eENJCxaiirbO53maYsox9Ggy2R8meuujh/Cmm/e63fQGSsUfgodaJuI7M0m1Cw8rNAzWIhTnum6FEghV1w/S8vGed3w8dFECzyUZ+dRB6NDR33tcAMRyfpiFHi3QYKf4QP4rNp1KqY9WqSVkMsqSHUN9qJ13zxPRI3BQ/u2f6dsLzFFPUZQ5AgnUiALgIWwQn/6TYlV2D4Ebn81g151T37xWwFWgXK3H5JGiqMIsT9VgLOKR91HeL7c4gWGFaCghTxyljSwi7luWx9uETEVr4rSCdLA+I95Ms7TPZkbmozbN2pMjhEBHaaNGxOikyKdH/XEqnxsoKBUV8Fgfm0DG249qaoSleOLMFGUBVOryLsK5mGeMbVutLIrwBITixDzXJm5NX5qkkSMNMP9l68b2Eyp0rkW01jjmInxQiYhM7+UH0sm1gtfoeCQVgH+yNFgOlGw8r2GAAs0Y0R6LuIlz2ts54HZfM0xUVHGPHcZqBZO4phhRG82r0lJV2IdZiOUXj1NdJLVUf0hFnwUCzRTK8BY1rPIcddQ3oe3RzUmptZmTJdssxfvPf/Sg60I31ERaGoJ7W2e/1yDw1cUfKcXc+bFl92dLjyNpGHUDO/pE2gFwFA+okI1BDo+NzrvyRgXCG/CFgwycmiHesYIBML76548RjeXcEK0pKVTacfitFc7LKPs9SiV1fBQJAZXBbQx8vOHmq+G2Oom0OuDTKogY0bpB/o9ghLdB1BnGQTPO595BMSUdKR+sFfLvppw+dTFGPPV9uiQjn/rOv/zS+Rf7t3Vv9va32wVcUvcu33ZnYLGYk53iDstaNKbGp1m+hVTRkCIfv3jq87j1TLPUtGd4LYt4nU150OhOrohKpX0iBpshYOmYzOH99E7Z3YWM/PavL6n5i1RfJlcWHZm/jbfWVNQglJPJej5Ced/Ebx48TWUsv1L9zqpUiqjXV6WhZx9sDDJvJ/2Jmm5bWFxFLByysoTA3kNgo0jPqnekHxHK8ZK41se1aN6QRYryhTHLRDVXCmwFvsHIF4kV7TggzGXsxckoUIlT9GPb9vBHN7ciKKW1/rxarCd+TZGX0k1VjtRAqfMizQ7vo/YSG0ENeAmg5Aypz0GpkEzFBJLqP9N2S2LjVVGSmRiAp9hTGhv1NlUBizzkeydtN9LSRAG3ah5RpVwB+F6DW5NqWyCm75h8fNDaiIdpRwldpPq2WaOKZr188ici/c3R76QKE4MLZhCz6jOQRYucEpoBiCbOpT6PuI2QXnOnaLlQb9cmmik9r6RWDXrWWlp0XRIxE71Ya4yuHZ1bWerymZ0bp1n59/4M/gzl9hYIfD4H2bysrOeQOwC4maibRvvz5aWD7tSpGdcND6Q0U9VRGc+NU5FcnFlzm6Sk6ayM3vMH4+m2DydC+dVbL3Lg0ZVzSYOPW+7ZyPVV3rm2mnmos7s1GoJYKFpnkv/S4hAQecZED/jlYj689YfsjwpzgtTLxzZa5hbnWOQh0yVFEAFYWWSkp4hg5qK1CRD8fGHInJam4YYWsTZvZJT9bPtmq1NENfyPpWnSZCiNCd5bLnz8Z2Nn9JPSuwA4vKWoyFi5CVGhgtcpIXJrRaRIJ4pNK63BBcmGQzuhLRbEbyn6CzySte9mx8m/slu1BFQRDHdtnSIf0an850+StCJlmWWb+50v+xuQ+r0zTxqzyFCLi6alCkQtdaPUbCVmr34W2JjNq8rRhu9m42Xnydz6+CrAkRVIj2zCqL2BN3rXcdjkVJXBWeBVjd7WZAG2/ba33uTedOs1MjKw6AwksyKDAEU3EkVjPuUE2FR4UPSm91A0plTWdsXzdiLBlSD5m4pSWU2tJfoibTVvHL0F4Chg9cAJ4Us/l4zVxOOlULvqBhNTxzjH1ELKtoBSXpyexdLiA82REDU46VculzHpxWb4pEk99B6iCRTFJSDei6RWZ7ExOXtunMiP44FnU5tRhbl3Up22RJEBMBooUsh9O1KKvudtP4+K9RL5uqTBZ7XrC+XVeffNdPJn7iUcfqi9Kw0A5bjz6Eauu4wE9EoxFO34i/zV/1pcwzUvfkgX+gXQsqcJULRQdMfXyrINBM8R0ATm33qmBVQWY1lcdeErEHrZytRfFYnZfgUpoe2POo6D/TM1oXVb+TuxthcAhV/wamcQcaRue78Yc4T4xw4etgWx7aq9bvs1+y21sxeKX7KgRr44SsOUclnuZ/tgxudygNTzDWhtJ83wqj5CRXsokltclVng2P5pP/y5VYVPo4TUC6Y+syKiHsV45mWs02Zcm8BXz1bPmeZt+ehS7+Hf259nqxSSGhGemNGYJpSajELpmemCFMmx+GQzwuL3xvF4aVONS+CBY9we25ZcwXNtwfmVwx9vU+HC0La0J76C6SeFKmL1n57fZ9F5irZ8uuodI60IILZPTcL0Sun11jelCE9TM1SJDCqnVhWVwZdFuBEjhKUEV8pqaa4cFYzT86+tWGoLy8UNSDoxnagmutot0qR0rkGMmQ2qawVFcYqwiaMYXEnW6BLwW6HSxpOlQuXd93+4eMkAjz7zSxp86ov8xPk//ea129/9Exvr4Ycoq0Zq9H9p6KCG+F2IdoIn1wGo/toLEykFBAFvYSmXpUf+/m5RgF+X/me+rTdIC/XCa/xbmf90gGLiQbxnjOdc6mbd/qKsR2FK3YQVfpScByilin772hcRlZYsiuAN4jKb+c7f0/Ru7d6+y62jwJUmRoMXJXwTGNg4XkGFDbRScOeFZxYRBeBlwGB/Eyj6Jaj0yXbKl/3sJX5OfX0fAm5Md3ATQPIXVmyZu7uljcE4HOuqFmsepLXagBna23kNdoX0x6ZJ2GM+RvWYrMXtj7F+zOq9smPSolVkZE+URALmh3Z5DzV2Zvx2AGo7z/WoVe9hNybxsyxirDL0TGvEDSIvex3HpCZd3RSsG5xtiIfSByNrU1NL2DnhG0BTRVWnqqKpgfxP4lcBls6mDcBUmqrPU4DMfwJmAZeNbNYp1s+BtENpqhnt62GeJyDUv4qApB3SjbWEWhEsc+fhhM6+dOzw+sg0wBO6pIBHx3dZgI8O5Oj4Fx65bf8H7i0Vag81p9KRDQyoFED7ClhwsVvMr8XuF5YtbvEOAgx73EcnBh4+5rfwOwic7ALz42vrZLYCnjpI6Cr+77d9YRJkkNLparXXBvGTpWUCSQM0XdD+Pf0vioiClEvP0wQEizt01fvFqYu+FVHa4J23Wbe9tTyQhsgr0I5NmwnU0cbS2HZ4XFNCjJgXyHnA9KGfT4P86Ba/YoPEMYh2PPj5E6HXySKCb44vj1f2PHYaLa2tlI/VEuFtOSzeMTW0OA+ffimKUchhKWcAfJpWoriqblFiUz6Ds6F0TimpTUYNGmx9Xqtj8imk9F1BEY/naFv63PUcfoQrssqczql9dgYx9tkK2rTwdX6sQqojVUSmn3T8/GyRjwh8NfgqNdIx8FxvWmeQzPOUBvmZW9awGkScOv/mFRTckRTpRKicyqDMjk/YLDKdnTKPbM6NHtPNStuQa6LdAxQgslrl+6VvBuvy68nDsxPJ+9/54dB5Q6tL7OuyAR+d9yMnPv/IW2760L2Fjc2HENlFqhhT2YVgKcwrQVB9jIgHnPpd2C9Oi07qwGQY5AFLS0Wfv9ICW1LBRXmBPNZFrVuh6KBg1VjapNfxFqquyczbRhMHd37tl6VsinqscvRKN7lFIAIYvb2BgI8OjEbWohP/EvASS7SMpBEqxomCpOw2yAjITSO4DciClRwgqd+ij1x8/OBPkHbHJ0g+AvOr13/ZeBadA/7PXCDZ3yggoUUon+gM3FML7gJ6XE+yKCVY9B7ZtaDFPXmQ9wDg38HI9wvTQ/U5BCmuTYbwEY/9ZydXQCJy3vbaIhB7/qsiylf2ur7vHtBtIds59OmoffxWVVRJwOuPjCsKzrefWOojGbWIqzLpOSifritt89GiT0ftzAUXgL+Z6VT4c6w3s2iZqCXLncJuBEoplfbJs6p+g7BKoZ//5sl/tqyxSnB54nrWMH04d3rscKotfP9dt45eksCj03FZgY8O6InnPvvIHdf+wk/Sif715kQ6lCUktzJwQBbWIxsPRlpFwYA2/a6bf3BX9Jd1sDAsWIBY5UqLqxxulz93Q1sg4l+81sWLEgP9C6/RNFZdUvrWhV7iorIp8Np4nbQO3kNXrYX3thp1UasSxcUsAyjjMowW9Re77v7iQHhsDavW44eeorWh1R247VYXoRtao1qMHOU5tlA88eNBKAAzC2yMaPapjkUA2i0DK+2jFoyFWF7LE1QABc6KdGrwHiEIU3E6cnCMkSl0dfcw/aLDANiiEp0byyHrEYpPofymghTTPhcBqY9IBJIeFHzUYVxREI16v2PbuAd68y8NUmABh21L4lHxQwKCILVRxMR+i5uyG4IFXvVIN4jmtFX0RMb/iRhXAcEQSmdHth9aKgJBnTid1yDltLuHcNNHWx7N/JXj015flKhHyP7QpRMLImCBkT4bFRyUjtmN0qfr2mZFDgcGusyf58a3soy259TZp6bnRt69O3zikgUenaHLDnx0UIeO/u433nLbh94ZLke+loqlQnn4AD+7Kbir15GlfpnU70geeYJL58KPduGoRLtJI2JGzX6UVROaFUa5W/l8BBm87p4SKFrVmneT2Csu4Q1NUfLbSaAlSdJ1XmSxVpSCcAFKzKjFrwxfgb8ubi0aXZa6pBWG28xxe453n4kaQElMxi8QlXEqONvpbFboLmN1mV7VZIpuF7WPLowY9gdvx6IUwJZKAAoW7Gkx24LX67Tw/Gt9aqqBjgrptNYFZrwekePcaZpmsTvdf+0B10GXfRPCtyjnxUdOFg9YtCYNjb6Uivmhd74aZj9a+igQtHfzqZ5FQ/Zmfv+14K3aF3BxBs7+20ebArjgc1N1C8cCKZJbWtHnqOqmcxicU9s3ey8PzIrGPGi9kpJdGKQXgIZFLCLnL6RuUs4HQBqAmTrpL+yDHbk/FgOW4IbityHwU0HBR9m261LfC8xMhaoD8cBmFsESvKILKvPvMiX1c2fOPTW3sHA/wDP+yhV6af50WYKPPoonjnz2obfd/tGfJCX482Q0Fsoh5pLi1u6MwTRLf5PyojoLmlUytwgDQHkVoWw5PkRpFln96WeetakV+2+50bXhJ5xhEY6/fNqt0de088A+184UB11EYTiQ0sQ4fitn8X9ZtRnqHbt2u9Ztw/QVxemuh5NCQauoItHV621hC/gaC5T4jnPxCYZkv2mAJddG7T8VGtlgMoPBeIB2vIj2dB2gT41eNRaAoh7kexCTOjgufrZTVKe2qnMKFng4HFSaLDZRJSyIQiIsclVSjGewheK5JlPvoDUQDlkqoVI1CzyLzcYcCtsObCN2XL3PGkQ1BbYuRTD9EG9oFrK8UNyNIh4Bm0kUbOyxCFhv9WmcmYcdvthZjw22CPVSSwoV6ahBVxGohJd6pkhstm8DE3mOzq0miXRiHiabSxUfLBKzc6rF7kHVIj9LAYPoRycoeE+f4vnoRNu36M2iJd1kfIRcj9aMY7Ln+ucH7+Kx0yKuV6JWn5EpvVPFUT/6CNCuxYD705H6aB3ZBOdonc2v0DIydmbs6fnF2XdfFaex7zL4umzBR5/No4cf+Po9d370J2kk/XOmXTBAQArn4A5p0Y5POexLETZhrrVd6E6s6pQufK5G84fRpYpzXGF03O56tYE+l2LGVQEAKdPnMz826nZtY3IDY2DURZ9hcurKiy+56Reec0VGICXRe2SR3O9HJNY+iJ3ryFk3ju9uSxc2mXfc4bq2bnUjZ865ky8fxzhcc9fpzcKuU7qdFNMntly9H/0iFq9M4CjxeC+ePQlAoshgQ7kwavFuSkmNPWkE6814Es8dSrxqGo9gcREHMKUqqgJSm5CzdqdW5BbwVGbbQYivSKpZKZ0AQhGD9C+cHjVelqwip5PCNA4iuWv373cHAFR59YgLkfWDdVMLUG3AnY9a8kiCFQnY2GGrwgUkqm4ELD6Nw/bZlNJKv8AVMVi5nv8U7Vk0oHRSgY6BhHpPdJPwEZC+9LgEldxsUADTCS8uDGC0NMvSH79tz8V4HtCnhP5aECAa9MnRzN6S3xWcWkr3ymhhAzIDIH+j8jPa69sMwMS2/kokZym1tq73DV5bvxa1bbsSeY7Ol+2FqmzIEqSUn8dfavTMmacZxX0fwDN2GeCOHcJlDT46wIcPPvD1t97+wb/JXfEriUg4qu5zfcjWm6UL3S4471ns043gItKd0W5vqjjgGcTCz/JrEtuGCFGNw28ljlK2iZSkiTKoRpsk0NG0sMTXVxbd6ilGvTzzAs/ZoLMc10EsTJdPn3alYXx12hheyISHGtWhAkZnoWuudu2hrS6C//PqmbNI+hmxQwoz+eSTNBduuKFbrndX00Veo5R++uxZtziCnJ/XbKInOXn4Wy7E1NZ20h1Ncajhz7P1ljtRze5000ePuxn6kbZff8ANXXONq9A4Oo5XzzxmYj1UpDpw3ZNplloaxGXVKJWvnz+PW94ivjToVBhhucnjm1GG0+GBnRwcpGkS92FFTwJFKjxNeB5jOAjAoCBWSseCjODOmDAzNp4HANFcwGtwRES3U+Q5Gvuu86oKlyK9NGDeZFM18UuSpxL7pEms8u+3Ihghntpm5GBgM0r10bEdzVfTR+TV1T66qKH7kbBviP9M32Spkue3BCwGFcIXAyN/8zFOzSpx/rMPhOWGHTawUAgkSLAs0HbcAMLA0iIWj1X1lNS2qVcIGHmNTVRRhGe9eURxcjkw3kjbt527sE3jieT9TT9cCRP9+amJZ9by1Y/Mzk0t39B65rIBnisCfHSQ88+vPNW0Mx3u6GvlwyZl0A1J90JfOzfu15dM7P7qUy/dhQJ+QhehZh3JFiOM0pWh6y4/ed6FiDpaaMRsYu5IB+0HiPVdghJ/Yfy8Wzs7QhSxyUiY67EnbaLXZwzfmzlXxPBpk8glTHUoQjqm3q8k25V5Vljz1GnybAv3uT2kbxkGweVnJl2MiCnJ2JgSAwFLGJI30bjZxcLbwNo0jFNhmBHSmthB0xKVkBW3de/VLpnD5J60L8uooA2c91KAXiTd6sboHl84RUc6UVEnzZDyRhYZq+pVBRJ57uUTLvPS8y6OJxBuFzaRoxSlfL7/gNsGaMYQt2kBFzBKmzpx1ubHD127FxP5Vk4SJXfAbp7obRMAS9CuYKVjCOkqkVhqaLtrpks8QUNpWREA5yeEeC6/tsjPNKbS6iASfxOwVhQXASwTNG7KWsP03JpXLwW30mA0NUoTte9FZaMWxogsRmUsv+f+HhvIKL8ngY6NXRalwn+CAnFAaiS1m4uOX0r4AKjMdyngAUvi+oLrwagbS9P0el9xk2aorvXyVS09yadg+p9ST72fUkS5HqhkL4LepAcBCBoXZFElG9acLdLXAlWtmempZzLra/fHJ780cgOn93L7uuwjH31gLU3RjbVs9adiK4UHOzCRz0iUBvDormypNReCKXbrFxIX7IVqiS4aLg55BMneQnfqEJFPYW7SlfhuZgHHavITzsiY20E2uPz5CbfOgL1eHOYGb7zJpbducfNHnqa+epRIpuqGEc9p2uUGBmSJZgzsiXIUSZTZfg5LhQhNjOm+fiaF9rjUFPYX9Cdt4IxYjGC4BeANkbY1o6dZn52zXqOIGkaJvsLYsqZJxzbVmc5xRSG745kVV56ccJuLcxjX97gwkVQUnioBmEZVmRM9bs2uvECtB/QVVegyb2e5x9RAysPrJbyHSA9rmnGlOAQCZp3JDPPPv2id9X3MKEthsK4IMQ8pv/rySTf74rOuk1YDEe8ChjwjgHpvvs3tod8p2s3iA1ykfVybmHQzT30LIJ4nuvSAIn1WpIXZVMOYq8fT9FctuApSgqHrrndbcPxbA7jPYydaI7XqJnpLDQ9a9CZ5gc5FgZK/jiVK2T+Or5GUxMYVyWGQY5A6WQMZI4xA0tDJGipiWbOaKZeAT60U+pxVaOB4S0Fqp+DM026e9FGbhJIpX7630OdCChjUsix08/pJP8AvJncEpXV6yCp1Ipolw7AQm9YYJpJiHXLu7NgzhdWl++OLD41cbqBTP54rAnyOrH6h5Fbdn9+Q+MDfWo+E/6yJhsK8SEShjSomnA2rvth/Ah5fndGtK6ryq4kQud64sJvMaoOfiTBy58do6ORCYopnFGOzJhywaqQcBYYCbLA4d8CJhACQYhfeMzv3uk46j5upTEWaNLSQDcrIEN4lDn9iQkNxTvLfZaFhwwd30469KN48gMUyfFCJjuUoFa4OrEVbuntdjehK45+bALNdN9zGewy7HN47rf1bjMiMqMTM9IQCjnnF2UkXgSCPAlJpjq+FhRAXGcxuSBtUIy0SAPYMDLi27dtddeo8ixXwYvH24azXjHezvIJUoauyWKtLTA9ZXvIlYtJFTRKpEOnoGFQZ7MIWo4sm2Aiq3IJVfJjKQR5Vo8nSIhdNBVUEAi9TZLxRfHGWlxZxUJxxaTq3E5TtN9lGnHMVwnh/hmhxC2DeuWM3Ed86XNpLHNe8S77pVteqkdYct1W/8EwaBxTn4cb23XS9G9h3FSZqvn2kBBE99sILrowB/Lb9+1zvtftsVvw8N4oFbGW7MSfbweTY+ZlpuLXzVO+a8PVhrA3ne32NOWpEdSY7oHiQ6ma6hfbfpAwi7v97iLBoSDe0ILrypJZXnlskpT3SNWVDKfmXlHSTqtZGIcxk3HPPTk4uvnuw+MhlCzw6/isCfOqXxQtnPv/gTfs+8FN83F/VCJgiF7uc8Cz7El8hotX0LSqtBoSkpyX50sUUiP64q+bQ1+RJaUooVcOUuNMaisdCzJFuFAGeDpm5q7QOaSjBWBOE8gARTo8G+CmV0d1O70ljp2Yq6c6ri1LzwEM0iIYBnWRvH8/BBGt6wS2qaRItT7yrw6VYnFFSMtlnVACxTcb2dJMWtTKZdA0xmqpBm0RFIbVa4BFTXmD2O98hurRFKMetOdUTtp67FV/DPmLrMHzjda4MII5opj2jd2J4Avdcf52LMkselzFLHypEYgLcZupqOVLAzewaKSn9ThxTlJEwnXt3MVyRiGqMal+GKRnt7a4f+9IEQ/YUlYnn0JoU2R3meFNtkPREWxu0iHQ2Mx+NhWj9bRybgEzcWohznGSfE5zjMF3sjnNcBjDKpJ0Rm97BMQlsiRw3p6fd2ulTrgh3Ft2xFXBXus35wxqkBKis4RzYQ4rXhOtikvM4zfiZsWeecjFS0zRuhOWxETd68CApHpM9fupv4So44LILWFx88wkaQQtu+01UOm++HoMyLNkFHMGNyq6SOousB+1a8gSzJWJBZK30zqf3YLWmdnCDU6qVwY9o5PSZ56fPT90/GDpy7nKNeK6oyOfVH+Jzpz7/Z3fc8At/O7wZ/rKa96qkSl4HQ9QBt2BRkK+/qobhOQHryhZZKH9nr8GJc6GvMPM8LDMvJku2cPdtxYp0YZaxxnPT1rltthe6uFgwmt/e1jpIaoHuhLK8QnZZZKrjO0j+2b48fgFD3Q25CyaYUtDU2ulyjOnZwJc4j4/x4O49roUppDUIGfUSyX4iLntUFnEZzqckJaz4EEsr2QelIizeEvtVmZ93sQLHy/6qXK+D81oXOrgJw6rYcjRhXBXRNIrmDrc2tURKNeyGrr/RbTDzPM/xmUkZ4BOik7u2gWUpPFUVv2ulLiHtMwC25bprcdnDFRBXwmhr1SKpbbfd7vIs4jLRhGUtihg4zk7mj7feeLNb4fkZGpZkBRonjWse4lwRbRVJoQqkWSkdC8/XtNMYxC1ztCH3Gb7IYwkzeBPfQ2WN8n8NDizFUL9whvcn8opF8XhGB6WorIXX5SH7K5NjrrY0hyIb8OM5KWw/mugJTOQzLrIMB0UEtomnczMFilb+FYleQUysAQThPTsxlie9s0jVt2h4MxF//dTDmguyAc8+29+8rKM+EZafiKSq3CQyVDNGzoy8sDA7d9+VADxXXORTvy4OvfC7X7nnto/87Xgk8eU0hOY6JHFFjYzK4K3sWb9LqVojbFD/D48GYrs4FR9d1GXI4ynSmjzcxjAjbdtSrW6uMIqxOhwQ1QqyKeZ5MzKH2duKsKI8EGLwIE5Xxm0kMJ9KMvpZo4vVyyNTL/PukdSeha5Z7NHWDq5bhHuqkiQwy2rvZoQPqZy4BgEj3/SRkM6sY6sA7yTfXmxN5YcjS4gUgJLiiWtU1nJjYy5O2VYaJFmrqSxe7y8zJwqOvEylZZP3LhGdmQsNHMQmHFQNr2j1wImaKBDpFLRANZ+LNIr5OaRoEKlaYwBuEm6pgNXnJqlcBnZ/cBCA2bnTVRgIWAD0VC2zCAHQbIcz0wTWGuZa2bFpKoo118/88R233QKJXnPnnnyWjm7Oi6pyQTe+nBrVXqJ9kf+10i3zcAJYVoieQoBrB4BRoTCgfVSUJ25Fiz7GOYkBlhXApbww7WIYdIX5/LEaYz/QCelc8poE/8pO1mQAVDFD8pvWpFFwPiXpBefJTxVRz5nnlHR+fHjjhaD2o3FCuokFeZmep/Ok9F1z1Yl6VjKbbvzsyAuLC4vv6qseOnu5RzxXbORTP/CHj3zmK++842N/GzOtL6cAimxFfWA+hjahmKlufchsZXlxI1x8ApEWPHstJZF1AmG4XIQ0tFDjUUS4ynY0mubuLPcIFur48y+4rErukJxbh3e6zjbGwZCmaKZTnGjB0iRxJpqyoaoOd8IaF2aEeUxhwKpCSXsTQEliCB+jfWGTtMTcAgVouph5j/nTx91ymJG8REZtW7abv4z2O0k4H6aytS4tEnOfctiGltfWeJ0iD6Wb9fvzK4tCQ/myRDIi5bWglBqoCmUNqCzCHClPjtEvmryZZ59r+AxvwrW4zVYrzWPbbCS2TOI3aMEIoT0qsB+lYDu+uVzRAtofgRG+0VUASHPGCONcTcb3/cxeR8iYx3EQf1UIdMBNr4OHKjPqOsxnobn3UpprEoaqWWr5KMBDYWVIeR8SfmWJ2e2K8mx8l1le1CCT4wzRK6t6OIvD6JYBQBswJjrlrUXs+ZsDUW5U6SnftrfiCHldnONKwJdZZUtpY6DI9s3L/tv3tIlI9nF0UEu/EGErsg3FuaEAPKsMKRw5NfbCytzSu/rCVw7wXLGRTx2Avnbo01+5946P/R3K3V9qQcuSp01CPLBdQ/XeI37BpdXC9gIXXwRis48RLBvj4y4PUZnUxQePEePKlU1CATCqsvDTCO5aSSGi3FXnKF2vzM3A1aTdIBxPgghmk5L3JimTdTITnVh3O2CmCEgRWEXGXFS0BD4b3NGb6NlKiKyG9ymIM5AdKiARJ3WLsSBPf+tbzrFPVwGCfR29TDUgTcTEPMckinYBGr49c8dPuQIXfQqbUMvUKEnndIe2G7OaGL1yuMRxFojsFDE04X2sqaXGiYEaVbigAlFKDVCRt7SM+zMQziVN6lD1RtGAepTU7sFCVxd4iEhBSzhwnPDnVmVyqj5KPwWUGk1UZmKEHP5gmUlFEEACBOK0tD2pvpMCANJGpXwx/Q3QUZVLuhlxPnlI4SrfUaqGNcSfxU0N0oM0V2rDf2Ueq6EfCqmqx82jBBFfY45ZgvMXYrsatU7AhE0GJDmA3oL9qiLUTaKgiiZJ6P3Zvyj7Jt5Kx29WTFaD90UJK7PbDcww64IOqF5NrRLVyslQGqY1Jk2MnR19cWFu5b7BKwx4rnjw0Ql46NCnv3zv7R/9O6Q+X6pRXclTDbJeosBmQ8+Rc15NdqCKTJgiMHjjtW4pHXcnIDZVsqYEZoMEVdGQfiNG2qJ0QBNH1dPVC4isjpyhpB5DfAevoO1xl15H56NpA1rgGyjvKix6pQYCn4IMqgC9JBWvNjQrEqg1kc4k1celkqw4hMCjuaBWB4FFAuNzOA9FBZtmRA9Bi7ZHd/KYKlrwMzIkT2LxqYqeIgdT7kpoaRoVxV1Sd7OoNL9MnjdKdzguif9UoSszUaGA0luG+jEilhBTRgU8Nc6beCSBpvgmE9hoLjlRnLQ5ESkOdXRBSmLaOrbr+6g4ZqI0AZaeFRNZTyQUwnldBlxF0qSmKFM2zjGIUYZbs1N4FpPaopGyJlQDPCIdgKfGvmH6bGX1CDNxNjnmhN6DTHZNtqwaMwPQNwMCOSQRWfizMNFqFKA0PRDh6ibEdJnUKxXpJ7rjWPg9DKDBP/ueOOPKlF0FHj2mDxOP5cvmFwpc1hPihYb6TDdllMb1IJ3ZClNQR06dfXFpeeNdAM+ZKyXVevVxXlHVru/0AT90+IEv33Pbh/4ed+kvJrhL5sXvmMydxcdCV0eziqOaGKG+sAS6nQ6UtOljp9zqxIQN+YOQ4RsxHRebqjghtS6w4FJc3D279iEwXODyQ0tCCqUJo+rrUuVII3el6C2vk+aISLUpGb6NQXO2YvAtUaphJcApjo4nScpXJezX2la1RCP4HBWi7URjVUrR8d4B1MBEI4Bbmef1790HP8W0T6o8Ve60USIv3Xkl47W7sap9tnQU3QSlG6UnAKE4Df29Xk5WaXwFwMysr7ghxhjHqH6dR21dymQov7NA2Y5KyWZcK+Ec4CODeAFs3QnSWif8/GcfNejfIEJQlBSjLSPC+dDP3lcHBbQ4Mcjhs9/4ppHWNqeNaCsMsCrlaiKdrQiAGWuTI6KJ8x6KmBRe1JAmSHUtUlpn1YTUipgAkzweyPMpqmKAeBKy22xPdP7ZoaTAmecwsMyF52eQVjAaG9V3ks9DgKfNC0D9ufN8jrFKgXDVO0GqoqWYi89SXCIpNh+4mxqfOFrKuQ/PTU0sbU+duCKBpxH5vAqNHj7y2f8mAApHo3+SoDmphEbFLiwtIo2uYZSM/H8FDmXu+MmBQavILDPmWLl7DW7CeoOIdjR7O89zV1mU2xHL9Q7vcUnmXK1OjrLEIVe59Wn8TIwFpqhA71GlZK3Fm4TYVQRic6QU4XANb7Cw5NkcQl0cJQ1TdUTqbPkQ55iDNbRzn9t31+2uRF9ZDGV0kf3JEUXkid46KXF3AXBHSS1yVL00PTPEe6rSZBNdA0sR87ARCuiWrmjObCXk58y9X+mY7tykequ4WIn7GmC7UVLHiSnElkQJVSIMa2Aw3YsHRhsXpPxOEYA3NTIOSevTdDFa7Dpn/Ci/55ymsIY7LI2SDa5Ido0lTvIaeSWHJGAkQslazxojeSC1df6kx8kjqCzDq6mHS9qkDUBIdqZKtTYBEc0IUzSouWmStFeIjKJreRTdgCfnoKy+NM6rUkSbCa8cES5r4umnXRIhZH6WSiGvjUA0m55I0U7AIQdVdYse9VX/1weAAJCiPnjFSqTZTY7PHl1ezr8rNPqFU9v9+LQr9qsR+bzqo19ayH4r1doUaaYdogI3YHczdWEDFlXI0BIcSlJ3WZzLEx0QuR19rpIcIzriYiRlU1d3DN1IEyrePErhIimQ/C4TaH3U/VDF3ziBSllixZLUx6oeicwmZSmjwVHVSlUUpSIVwEsgJODzvUeyPlUfFgtThK7sORmhIkI3NUAkdtXVLtvVRqmdznIWvuajZ9U7hRiuA61LEu1KnumhEjFG0QXJTU/+NtZEadU93/go8NkE1DTPPsn8c6luRaRbmViELimWntbJNNCqSu8s2BwanDJRYUXldrbrgVHjeOSRTGolTkbanSAlqZ9ylanVN+XN5aU98t48Ah8DPu2OJlsINIzn4sBIG3VmEmhsBGoCgzhyhap4mvwas82b3RBNv0XK5gU0QAVuAJvsV5PAJxjMKHtVjc+paXw2Y3k0IhmizLx87ODoxk2Sp0U4tzMvHAPIn0dR3m4zvnIxKnykTzF4Pmu10P/Z63xDaV1cqMhSrR+Kaje5Xoq1FFNU544tLM7fF5/90qkrFnFedeAN8Hn1yehh2OxK6V3FpsSfNEF65iCLpeiNQjJqfI68vWXgXpYfCzqbSCcq47ZOu+tWmTawSStAnIs0Sh9TFNDJjE+7gtISRUfcga3BkO1pTIypfBVhoLatYktRQugWZjtJpRtWQWFBqWJFRCDxnEAjpCqLcSd+6kKNv1nkpIF+/KsxMlWAMEw0pKkLUiVVNAMdhW4UzYxrnTOAUHtBRNuyCEPrzVf2zKlRwjgdq6ZIcAyarirwMS6K6CbEcTRRAWrlvXKasSVQ0phpbZdvtUUo+hBHpa8I+xUl3ZARlnWBK7JSBBTwJH6irHJINXTyXI5Pc86Uuem4y6R/eSKt7i1b3JY92yw1WplbcMsonmU7YTYdvNcqaVmG1pPh3i63nTntC/BCi+iaclT2VKWKymMa8BTvMnz1NS7J3KvJE6dpBvZ9fik4OqWMOt+aEBuVa6FSV7gl8+UJa64YURafuzfo982iQcblOZ8gf/QJu1omOGYinjwjZcdGJo6truXfBfCcbACPPwMN8HnVlXDkyBdo8nF/ekfygz9Tq8X/NKW7JSGLTRVQpcM6E+FnGMdcQnmcgM9J0yi5gtK5HMGyggutGVWyerI25hfcOk3IY9EnbWZ7aRmFsWgAmjxFKycAtwIVqNFDT1sfVlbhDKrhps4+QEbVIXgCTTtQyqcUSIsSNbXGEKsnTVUYKwNDHjiqPxFmr6falcJx46bnaRMgUy9RBTDLq2udfSIkg+TOQrYCcOalYyvGN1QKYERsAUzqkqgQ5UWUoWiChEIQnQP61hxtFY52iJlnnyXdyrsYvWJNuuMTVcj6QsSyokaNq1G6llRvlSI5m+klLs2KXb4ixP/Z9ActeDMZiHNeGAGkapIYGpu1RfooecMepnX+9NutEff4Nx51o8++YBojJYRVIhQ5OpYhm1tph2ga6gfwxJPlmf2egSSnNN/ZxeQHSGuwqhPvoT4AexmN1hqNunHOUxviSONr2O9NCQiJilL0fg1evZthgcySB/A0hTYh/QTnw0bsqDYvPNWxCUTFkZmOB7DSTYI0OVNkvPSZs8dWV9bf1br6YAN4GpHPd7/3HDr6uf965y0fvC8RSv9xnEWqu18BzqVGShORZoU0TNNJQ+2dLiaCd5m/o5YukF4l6LlKDw252PlJFkPOjeDZo4WnqZ+du3YSKVF9am51adTL5XG4BJTLJ594ku7XNEP/mnjOPozHmq0sbdofpSOkN1HEiGGlVCrFs8ir3M2rVLFopnfZ6Ql3/rmnUOX2Et1Qiidi0YLbZJ+rIq+pHqVJzWKIFrN01rewKJQeab8U9VgntnQ8RjjznqRQVbYRtr4zEhDet6RufYCnAKhWUEs/Q5m6BX4qAneVBtwq8DXy00nofJHyVFXOVouFkkeV2gU0yAKk7ZGtq/lYe07W+CUDWIjyGFKAsDg0O36TfaIxArD1XjSRxvl7lc8gQ2qY4u8JoqpN8UXzi65Kz1eCxxH0yEPMSOMSEY72rUZKm4fzymp8ELxY2xYU1MePu1nIZKHumvg5m6+jc05lUxWxrcPu+p+4161RITv8yGM0wc5AZgMqgZHZppklyaIjmDwinkqKZ/afUqfLqU/r9NnjE5Oz9w9Wn2gAz19ado3I5zvg0MFnPvcnb7vjo/clQ/E/jqibnAWUxCsnbg2FWiwsrlbEcfRalfnOErYvq1Tc3OYSu+htQoS3jj2FohoZcXXt2OW6r2WwHY2bNcAgzsVfSJ0hjZFuBX2LxiVz900CXlHK+TIIs3SG63uT6CHR2UZQgiYGnU1Zi10pEWG9PG2qiOme+epXXHx7v9t64/XsZx96FgBAhDILvMKdPYo4Mcr+hyFpI3R7a7yOAEHjhUzjY/wL/xqXxARPVa7EV/D+imhqkLYFjqmssjrvX+L41zUdFa6lgmRZ0ytKfKclvGM/S6Rgq3BBLSx0pV0GckYue37JfGw4N5a2qeKm8yklsQhqojtFnIou5DggvqZGlTBE+V22omUeU4tGE4DUTDRY1TjndZpbcS+cfvKwq8Bv1ah8xZQ2kXaVSG2Z+mdNrXpdldeFu1GKk57FIZOjENU1Ew8S1bAfEjtUqbo1DW91TTfeYMLK1nOTLjO/oT9bdBeSfknEsxdJmVhKEV4IsNaU2jxz4MdPnT0+P3EeDc+Rlxup1v94Bhrg812uikcPPfAnf/POj747FW/6QnffoKtcD7jI+kJEKxdrlRG9Tdu3ukEWMy3RjnZLWqxoq9i9y7Vxt5SEvkJJOAU52rp9m0vv2+MKdIiLR0nv3eO6ltbcJpEEtSsXJmJJ7hh2SaKmqiIc8ToaLgfHUKMFIEQzqZoyizZ5E+KT9CgnboSIKa9hclSBqvSMhQClJBEUyGFVsbKMzPC0kJ+OIrUa4FNiH8sBiVwXxAkYKiz+oqIl3lvOh3GaRGXDKh+aElFcnnROwLVz74+5Zm7ueRb1yuQMUysYaIcPUZ7ndEjcKLKcBanjTgHQSlNs+oNxs8GEB5/0ebdIgY84MBZ8XNIDddurPYSIRnPhpUwOq6MeElxWGSWiG/W0SaApbVGB9GmT9KqCDGDk/LibehmBJ5FoG8csBXaZv4UAorCNyFFkAnhws1Czbxx5wuYMeiieazO6xFUpCqRqGZZHEYBdodhQQEqRQ7rdBPAlmBJi00WVtRp3RTop7knTJUgZ1zJVN3Li5MmlmbX7+xrA8x1XWAN8vsct6cGDD/yXv/eWj9PM2f+FMIbkGe6SKs1aikJkkBzeYs2YCnFyqNDKXIRJNDDt3JETVIQ2FhYQGqIqhvQNEzWtWy8SiwYg6mBB5bHfAFGsQzpJk6WDRyoSqVjPFSCUYFvdN9+A6BceBMEhTQwmASih/Ylh/9CqcccZTMUo1RMG0OGAFUWafqV22ggI+ysswnXIY/VoReijcuxHUS0biiZEtZq40Dc9ioPRyN8iMt8yfWchjlcNqxUW+xqq5jW0Rk1bd7n+N9/genra3fLUtMsdecGt5E8R+cCTKCpjoZYpUYvQTneyH0RtUEdm8mWVIR/wePGdtxS0CR15QLMicl86Gv5cJHJSlUs6GSmg4wC+wNiXy3UGOM+AQAhyOIvfT4b9EzjL+kMckqxGJOQsU5YPa7QnZmVqabGqlHrnANHmIQhsosQ5Jgz3wLwrLivqNUrdxLlpf0XKk96q9SOviR2kVGEiJLWQmBWG6bH4AbAqwVktrZbcmRPnTq7Mz/zMYPi5442I5zufgQb4fB9Xxxef+K3/8lN3/3Kolm77z014uWh8rR/hC4joLqqRweIKVDKXkI2Ls4mqV/OWra6TiGSTVEaXc567ezEwlUr0pV0bUUgLWhmVfK2cjQBNQ/+qUldLtUtZv23HNteGV7R12aOEVi+UUqFkT7cbvOUWmjqJduBjxAEpGpP2RXar7XGmSQztcCHsT3E0NXO0+OCA6+XOniB6qwAK5HpepRuUiLW4LTrpbnWd+/dgTIZlBKCXhUPJqoOe/Ut3t7tcZ49btjYPYratVOtIRyQBKAEeedKzIiljjddV2uHB+FfDDM13WemW/jPg8Wpq+TQXxA/p+AFFkfYFjSHWmGCApix1NfKFMDxYhtaVGmBi3gLqWYO7EoE+DQdVJS0bpnNe4kdpqBZOjbqZo8w/B2fK8D41OB0TQSqV5L3KvD4CBxbrwaeoDcCm5aUkb2v2vSx3AUAlAuBJtyC1twYWCoxkk1IWgc62BKqyEdG+lGn+ZVfcqeOnTs5OLvzM7lQDeL7X0mqAz/c6Q8Hfv/rI//uFA/s/EF6cXfpDVb9KWC2EAQqlYVFrISASARgSXNwxykVKB5JEOHH4IgGJqjamVVEKQtqlrvE0iuVEd5+vUFlPl/T7uqS1UJENSV3d5svZsoMQzyJDd1WlEpCuUk/LByiG2loVc3EkmuVNRgah6hXMGiEjzxnxEbG+TtcHIKidQmV5WUaI8zExJftYVgk8FXatVw27pkG4Gt64SGqpaRixnk7XfQ3RBsR3Xnd5FmSN9C5OtzqdYl4eQ/9ZBsJath5RvHTabziAU2OzQ7rgfZNFjagdwjgSby2qHidiEufwXY6gXhaHVmCRK/oo6TXqaSO1rWGuluXJKn/rfVKU3qtEb/PYf8xDNFeo5LVcxQgfIsqQhIC9p90SbRazY2dJlxBH4kAgIjsN2V+Bb1qFA8rzmUUh/pNbiIBSAAgJsPijaLrddQwMkXqh9+KcClCjpL8JzMZCnA87p3yWAsayUt9Ym5uZWThJG93/vDS5sNgAnu9vUTXA5/s7T/as4yc+/0cbcwdqiUT0DwqlXDhb3LDWA5GV9XlTGj1j3IIsH1jTMYDJe77IUN3/rF4D+fg00R+WYCHr8ag8i6mkqJTriUwqOfLXgRyNqTdK6CKMUMTAe8Bnug2Gd5k0UJYSKpVzp/ZVI0l/uOWr9K0yunVf07rAc2IqBauPio3ZUByJKM3F0ZOm6qmKQ06HBYY2tE6DEBFHsuiScE8CtIraC6xfCoDdlsRhkFRHURPHVFRXOvvRvm8nPNdWaxOpkQ4qYpPoTmIitU3ofQWk0tYk4cu2Ys5VBsgEyEXTMrGHEO9te4ZdxxY8huTJrEoax5WEq9nGeUoBcss6naR3LexbibRyERM2EN8VALL4VXtdO+d4RecVlbi655sBII0uWpUOivMaUyrKt0UyRFJl6ZuwTCkAOJupNvMYUrUrRBSYHOy3aqU8o9X5X1TVMdrspqcXTi5srN0XOvOnR6901fIPsJwaOp8f5GTpufe/9+//xcr0QlgR+TJcS54QX+G4urPln2PzrhSmc8eUeE7wILWyGjoFHDI1L6gjHC1JlskVDBm2u7zN7DatnaZm1K1NVUnRa+A+ZJ8hUZ+FQUqXZHGhX3wrqsR2CZS0Uvwq+orDLUnnY4JFwEmNrvpOwuH46QmiM4jc7Dn+HmS/8zdFPAaIRDY1vEIkiPQD7hSuaK643k/KZB/FxEBGKXNU+dEIHRXvm6RqVpsIaUterSECPaV06kLX+TKAVrc6r2XRt0LEb5LeKaUtBC62kd5219NGpCY3AY4pCwemE9+KYX1qN5M3hMbsi0ruaYE2HNWajdfhvOOe2IKNanz3dpsqkSOKiaU7XLdAmugKhsjAMIYJXHrfDvrz4Owg/TXvLIxrY1sBQMXaY4l0c03d97xG015r/b1ETDGLzirRNMAzf3p+afn+8OyDR3/Qa+lKf34j8vlBr4Ck29jS0/OzBAi/39vXbgS0lKxS5iqSMK2ZLyAbmqi6I6GgOdmpk0L8BumDhGmWQgWAJF5I2hcrj4sjkiJXTZ0WfWhWuFgjjWIWt6TRyyweq1DxPO7iImdtu1SsJF4skJ4YgSxrC6mhrXVBgKU5FUGJWGhnAZUMsQSOsoWQb7WGKMi7mkhJpuc8YBMd1PbAf3EiDvW46flSIwuwEsFkCT2m16hrXmmjxkirqh4JgDNKWT7GAEI97uddefsQpYAipyMmI5ePjjdK0zbsbOo8WN9YGN5Jk13VsirJg8BQoEcKJyGkxtNI+czki5YORhBZW4aQHY6Zc1YU9yRLC5HFAk6qWb1EOvILkigy1tqGZ3WPORnEiJoyEmMCZB1XXeVSW/M09kLWo+LejLe4+YXF0yuLmXeFFx986Qe9jBrPbyicf+Br4MEHP6WC0x/ce/vHQslk8j+p+VHjmEOUv1XF8dUj06FZa4ZVrbS8jWTlcfT8CRzz1KaRoOqiNCyEWZbNPJeCWo2IGpin1gsiCszOPDlrLRe+JC2NjIkPg5RL8CEAUvlZUYlSPFusPFaUNYfxTX4EjForzBzNnuPbIPRWZcBHzasqiduMcCIzNXPWhyeK98ihprbyv7an1E2vs+35niYT26mLW8MZDaYU6ihi871aitEU9QjCbL67OsjVPQ5g6TmcT769uZpAXF5BchOUwb4iNtMGCfz0PHFsUnpbFOejvyrVphAgZrU7tUoExL2ASvum91U6WQWgKyLF2eeYIsZ+tiH9j7yggxRW569AsaAorRGfQc+WHmvELbIPRdTsk1NzZ1aWVu6vLj7UAJ4feBX5FzQinx/yxD10+NO//7ZbPijvnv+kiEL6GIsidBEDAFoQmgflBbxGJduC17d1iOsnM+8SxvgqkBamRScS0QkRLE2R1YXnevQse1zP0bfZN4hD8WOHE/gKyejKxhTrfQRSAhP9rHTDKlu+Hclerx+0Vc8EK76wVEppi9odrPWCqE0+O5Y68q8Bm8zCZPvK34pwJIrsrNnVQEvPE4hJ0OfnjWtWmn5X24VaF0SYG3ckZ0hSKr1fHrY2y0hggbHSV3FImqxq58+ATvumBluAQiI/pXw6LhvPzOMatCd7DUr1MVkX2u7DKakCaP1YPsVUW4tsayOAVN1VIIk+R+desZgKCCYg1PlQFdBaUQBKHBOlXIaPdiPnxs4srSzeB/C88ENePo2XNcDnr3cNPPrM537/rbd9EKqh9fOhcoYSMYvG145sMcpOwRa1si5FAgIZ/2sAIOJjVG7242T8UvMgYOVvXq8StXqrVJL2Zu9+mwZYvkGK52typyeV7e0MVIzWDkAm+NdaKAIYtH0KutmJwgRYPkpT2d+P/xWPZBalLMrEJgQv25TToXbTPIcMELQhfxxKpcTt1MHRhjMKXUVQK7KST5Cf4nfBflQRmzYoUDXuS6BUd3TkuVbBC6KwulWpXmPRnEDJ1NGklorIrH+MCh0RSwGVtjri6bFFA4QcwIb/BfstULRePX8j0PsqYtOR6ritaVfAqxtCE4DVzkwyNEVpfJMK2dyZtnj0vlDxkQbw/PWWTyPy+WueP/f4kc/9p3vu+Fg4GU//XnUT/odCrIIGS74CgPDjdj0oSL2rBWtzwlTyNs7CK3+1jv2kTK3nwFXQFpcHL1u1Agl7rSeBFbX4iMbzN4q6LJoRwSvuQ1GQNqiH6bWoIQPQvlkDpLDMIiQPPvaA2gQMfPzCtDpYwF3ZMSjisEhJv/n3tKO1/ZLqV4Zdqmx5VbOljFaq8xNDxZGbb5CBEilUjOOw6Z2koDJG03tYj1kgfrSISudL3I8HMk2pECia97WBn+g1P2tdqZHNXVe6qe58gEtgJazRzUDbEl/mgctX+wQ+Mu/XufMcGxwa/+ZUHNDthKhqZiHjjhz69tlIqHr/O96cbQDPX3fh8PpG2vUanMSHD336P77tto8S8qd/L1TNkoJxsWstB5GFrFU9fGiheO7HOsnr0ZCWplalUip7zKdFfq3VF6IiCh/Z2HZ8zuSfZ/96wDCeJXjcD1NQWuX/7le250csxhJg6D8DMz3gJQEGaApwxBHxHRVpHuy7xw09WVsRcSw+KrAV1QoXoOovvLeBD8+8UCkT0An4FNVZS4U2xtsGs9J9KhikgPZGfvKD9kevMxCXw6TOnZkMeOsRpZd6IyOaAxfECGCmY7WIx/z/faor7kvHJJCXrKHOVQUn3c6L7ZvAk9UhN8mVdecOPf7M2cceevK+X7w//vxrcMk0NtEAn9fuGnj0yAP/8W23fyTc1JT+XUVAJaVSupQt1fEL3hz+LDLxCZbHED9+xU+99BJ/9Vnp+X5lesDQcwwAtIADwPHBTtAYan9X6mAv8BAULEgfkXgg81yGVxzX0zMDKP8M+5txHTZT0JPI2g8r7RtCSSyoHfePG1wKFCRQtEXtAy3bRb2/4FDRSvAeeo5tzyIhRWC8ziw32IS9zque/fA9Va4sZrKNmrmskVF+3+QIaWld8KXUKVwWQeYjSH+Sdf5BEUVQOkoj5D2wlkEXD8L+s6h/VlJri9+JUAVbWVkfiUdbP5pujs83gOfCqX5NfmhEPq/JafQbefTwZ/7DW2//CF3Y6d8NYytRlH2D7r62RD3XESQg9nxVeHTVe+8bL/bzM8L8YvULWIvag4oWnB6zoXukFaoW6bmmrbGKWH0hBgigu7cIX4tQPF9j5e16dBRszypsfpn6KInFK77Ii4oUKcg70BuK+W0F1TfxVUpT+H5l3LRPwRTZ+QP2auCw/IfscHy0Zftg2BpwV9qygYBHLtsjS718jGXRooFr/TkemM1D3yKseqTk9VL+Hfx2angvG4/lXx28h6yLADerfvntCgRVIQtj/hWOtbr5seURJnPct3jit559DS+TxqaCM9AAn9f4UngcAHrbbR+hx7P5d2sYtxc1B8rM6LWWfAHabrICgSD68KpnfzfXlzVcBr8bKJhpXpC22WJVWuT5Dv8aDwpK76zlMiCVtSRVijYex6/IIBUKpkZom+J97O+ed1I5X2VnSxn1AgMD2xsf8fhH/b5bCineKZAABMFGxOdwQWboq3NSbHvg05/83z3k2Zt5ris4Em3fR3ce/Orpnf0cbNsiIR2nuClLF30E4wHGn0c7Y3buvR+0B0i///5E6zwGfjx6UEp1KlvVWIubnV4aWc5m7sue+IMG8NTP12v8bwN8XuMTqs09euQz/+HuOz5aw4rz39fC1bDEbzacz9aZysXBHdm4D8+J2BJR6iVACMrqftf8cvHcjo9gLI3TiGN5JOt3ifSCBed5ZS/+21SEwmujhiZe6+NTD/2uKaniaFArBxoiRVsGchZN+AXsKeW60bvAJljUerTONxtGBFxVHV6VKtomxNP46p8HLn8s9e3bo3Y8vmSuw/DpqQdbM5gPwNTSRr1XEJ2pR00vMPAJzqmBr363aM4fS0CbB6ezHkEKiQMY0vYpv5vtaSTtZmeXRpdW1u4vjn6hATw/gvVR32QDfH5UJ3cl/WfR9iK4EvgtB4vPlotxOq+Aiv1mgODv2ZZGSLsS6IDiWEX4ErT0Mp6rMTLXlMe6cwMqVob3C1zpwyaalkWaKWdxVBzEC2gQew9FAWamxRMFPBZbBFGWkiqTCShSEGjJ0CvYVw8aVmsKsiIPTHo/Dw72tgFMaaP8om5w44wCwKGipgimfpABzl2I9vz2dAwCDEkHPD/jxZmvgJUFTRICcowIpe05AaoHABygl0WZCm488vnzHnzYBn7aE8+syTZD44aYjOamzk+PZrKF+wCeZ35Ul0Zju/4MNMDnR3Ql5Dvy2Wih9OH2prbf0QLNV+kNt4XjOQmrENnd3YORX8v8pse1+PQkGWFJYcvwPNmHGggJXJTyCHTUlU2aENEscmlfKCv7BS7PrU3I0g135PDz7sY9e1wfZvd4gNq7aDaWpUBq0Qi65C9kVwo+tGBtwJUCJsvLArI5gCCLJvziDUpphik298oqZD7iCIgmO04TWlqEFSRuARp4zPXgIAdEi4qCiNB4IQGYN87xXwI8Nc8ax+1RzwOyeDI9wXNm+pMHOJ+eKeGSBa2POgMAFtAqFZOwEZ5nfHRqbHVl7v7w4kMN4PkRrYtXb7YBPj+ik3zo0Kdxdnefvee2j2HZ3PY7CEa8S6D4EbVJGJ9RJ2Yt9/Ld8XznMciSMK6C10/KXA3l7rlmqVaa7vJUix80OMUsqcJGzvUyCqeJBaSRzWHUvVpk8sIJk1Zsl6cQnj5Kc0zjooiAKlETz9NoYDn3mZoYEJLdB0yrzWXXglULg4n1FGWJTyJ6EcCo8dToXyOSeTwot9vkUy16gYxxQT6iC5n5l0+3fETjT7oiO9XBPQh74DEwsqjFt5VYu4Z0UQEwW6Bm6BEM7hNw1SUCAUJ5WUEg1BTwqXSn11s656uGVW1I429QNOdKEXd+7Pz46szSffHsQ0//iC6Jxmb/0hlogM+P+JJ4+MinP3vPnR9zncmO31nNr9AHJnccz6mYzs5Wk1zzeIzwv4jl6fjYrJs6N+p2Mhp5y3APZlVht4Yh1gSOfZPMh7+aru5mDLYWVqbdoW8eZBJD0r3tjtvcwGCXX9hqh8CvhkEZ7sbr9rt2+qNM3AhAZVD/njgx5tYXV9xObCiupoM7lcJRUQ2rLH5JEDO5Mq0OOZemRB0FKNPNmteedEu0P2g8Th/WqHH1p2nX1TelKRny35HxPGAmrU0TnbeyFzEiXMJG3luckymHLerRwQe9WYpcgkZZHwkBXKSUaocwrZKASQAVZFQ6cb7lwlcF66lsEPhYNFaPpgSAHtxU8g/IcZ1zQJ0mOyZThNy5s+Pjqwvz97VmH28Az494PTQin9fxBOutHj746c/+1J0fD6Xj6c+I8s1RgvdcSRACaAFpaia5xAwTIl58/mVMzYuue8dO1yLTdEKUqKY2IJybm5uxyCYGGEQZfLe0uMH8r7xrxlemBQfDQg1Nrka7aO4NaVa7fKY1f1w+OjI6AxCWAZdvPfGMOwso9fzdNrdz94ApjwWLBRb+xNI60xq+jQdOyb3lzbe4jquHWexhd+bcuHv5xaPuTdcecNcDaptsr6gZ9ngoK1JLsqg1jrmMh3GxuICtTtx14YOcwqjLjlUpk4BXEY1MxHAlVF9VEgWxokHL8AAJmXIUATMRzElZe5jfiG9/UCSoRtMyTbR5gNR4IUuxgjSxnsIK6ATr4ob0Ieh3nqhR1vJwDmM/spKtudOnzp2fmV3SdIkjr/NlccW/XSPyeZ0uga8e/K3fuff2D7m2dOtnqoV17vQ0omqh6C4uwpgFgfGeO39+zs2em3a37dvnBrF2iLFoZRMhd76urha4Hw8iAi8bawMoxbCpkE+06YY0XcF8eUhbZJZlQwUVdSjZwDKCu/0AEz23Ysi1enbCTRNNDW3BoD7hUz85Lq7gBzpB9NWaxYz+9jheOfiIoImRx0+GVHCa8TtXHdgHYCXdHDPoJ85NuGa2u3cbI6RbU1iuykN5zp05M0LaN+h27xwClDwJI4kAB8BYmTyjg6ddDxNGt+ORI1SyCapmOhZx83gyHzvNfHkivr1YxnbhdLhOV6cSql3sezue13E65otlTL8CPslEghYJvaIPMh7Ic84+UhNvhq/1WiHqThw/dn5+dvG+wdChp16ny6DxNq86Aw3weR0vh4cOfxYA+iC2NekHanQ8ltRbxKJQaVzWnlkI4/mFFVfMFF1Pa6drxgCrRCRTYzigRHsSCcr90KIk8/HBv4bX2Ggfa0UQPyKds1IN/c2bkFnjqSgPjYXhh04A4pprrnYn1opunNlh1x7YZvyOXi+LjCjg0NnW7ZpreZfGUzlGxBBjYe9klEzkx+8koFIKF3PrTLM4c3rczZ6ddG+/6w7XhctfKAE7Q6TTHxogsuH99VxFOxZ5iEwn+uB7lp6FZ54/5nZu6XNDDPRThznsk6VLIRnn44F9fuYFd/rZ513vW+9yV+3a44qry+6pw4fdsWdfdn/jzjsATbgsgEoiRm3/gqgQfsp3pfh2EYGP6c1l39Hc4eZm5ydWM5u/ND0xObc9zsCzxtcbcgYa4PM6n/aHDn/u373ttl9wLS3ND6wWGfcirY0G0ZEOZatFN898dyme5WtjJXNlKxIDW+HHa3KUtqjfqaRpChCvGpks6wgjVoOGUt9eIPGfur+9PsZsKPg9ToqzbajPrTLZc/r8qFtm5MxQ1wCZDUkXk1hbAJEU6Vp0DfMskcIAHEOvSHlqbvuOLb5ihHnY+TMz7jT8UT8A1Y9xvQCkSESnyKMFC4odO7bbDLB6lUuPi2jPE8lNwzmdOHueMdJld+f117okjoWywPCDDGuuFa/lZkzwa3lGM5N6DvZ3uqb+ZvfyqdPuqb940nXhStjXeTv8EmlaoKj2bSkirXVOfSVMwaUV+OUd1NTp5hZWJ5bX1u7PnvjCk9t9H2vj6w06Aw3weQNO/KNHfvff3XPnB8NtTe2fXsmteu0NqYM4j4I6rBWt2ORLFquanmwRBZUjaVw0wUIRBP7CsqhIA1TGa9jIYd9aqsRDvtD6Es+kYrPvAK8Y+LR0tzH/vNuNj5zUgoTYxjAdQItDbqfxXK5AjGueWALxnU2ekLE9XFWMEnyUsTM487jJmWVmoi+7G669jhlZcFM8arYWQaNomgioAgeknbPox9PPVorX2JvOnj63sLTqVpbXXQ8OgeGgMdV3mwNTnBjcdSzdU7am6bFEjYbG2Y0C5mklpocQ73hWWhLMC5W0upLc+CX1tuE8ODW1OLWRLb5bwPMGfOyNt/xLZ6ABPm/QJfHwwc/99t13fCjUkWr/t4sY0RfkQ8xC72AyQ44FI3vUuiuh0bBGqJqYxsBHKYzG9RSZl66xOFYl98GOTzn0Gj1uZW+/+L0BmehcDcmLur4dgy7yQjNE8pTbyZTVCN7rKeZ1xfFtLmKanmbBJ5hWId4ojFQgbkpgYAyPGw3QW2QYX4YZXc2AX4q0LRv2dh0RwCKJL7N5OOPJrApYWV5HAKj60FS12tLf5XbuHHanjjzrluZXnBveZkBjjoKK6tA4WQqpfYaU1qitjWXADZK6n/ln27cyuUNgJkClI9Xsan0nhy+nC2fV7Iq5WiWSgtuan1pYmLs/NPngoTfoI2+8bQN8Lp5r4JFDn/303W/5UDVWCz/AsGRK2zU30NXuVvEyXs/lsPEEKDQGxnDH15klsPPTJ6RdkdjOg5G1EHiBsFf0+pZ3+9pU24aEdgY+8rqh0RJPioGtfa67v9+dOXbW7RuZdsP7GCPTBqdE9UzNopqeEeX9raKkCET9ZIrIBGZsS7olkeECvYgaR3msACBmMMgPZfKuFXJX3siyJlW1y1QAGO7r+X2MrNkB4Jx57gU3OnLeXcPIm3ibxI/ek9m4MB0Dx7YEyB0/PuFmmfCaAJhuv/E6N7yVeVtEYabKNpsQRT++oiXg0WwuOm/hzBAPjs9Mra4v3h+efPDbF8+n39iTRuTzBl8D+Y34F1ta4w/UNguuCWDYzpiYpcFeNzE36xZXt7JI26yffBMuRSV2LchQRFYTJZTKEdfayaA9lcl5XJ7QEYSANoQQQyFFPVqMXnTnm1dVvo6AWxG21ZyOuR5G1ZwBKKYm59zgjm6XgtTW2BhTXUv5G1iYepGewIt/RHLzcwv2pCkmYlhnu/E1mhEWcRPMR3/u6Rddmujohn273fBwH0Q5wkjeX6lijmgoHEq7JtI7TdkYHZuCBF5x21v6zM/Ze/qIRAYAqaJtZAru4a8fdKuMZ75mzy536y0HGLhIBQ73SA1prFpDbaA9FMhpfA+l9GItgWZqcnp+fvndqdUG8LzBl/r/8PYN8HmjP5G8o5i8/vFUS+tvlUMlt7W3y+Wv2eumR8fd6dERIp9hUh9mrpMuKcrQrKyYCOBwhcnH7W5477BbGJ1heN4Kdp/MFZd5uxpOWY0xUg7rrDKvIJ+OeAIGMCOqiicrbktPh5XemyGZVbqXnWkxD/hIBCnOyXiaQENjbVRsTzojgGaA9GcKi9H1Qo5KHSxQXGZeCaamdroViOTx05Pump374I2YHc82NHtdHs6bTNdYq65YmtRJBDQ/f87NzC+5IQSVEcSLereqDNkg4wWgW5lfX+DYvvnIY+7cqXPulv27XXc3wkkA1vdnBcdnaSHgS8SVK0fcyJmR6dWF1ftT2YcOvtEfc+P9/8cz0ACfN/iqOHTi0xvswv935y0fCnV3dP1mggUU3zfMZFEG7W1soGJedPEcJuiQtwIHWWRo1pUik97OVnf99fvcaUrup8dHKCfDvzTTAyZ9DylHXDNwWMk2HFD8C/nIMtW0pXnmx2uGF+nXIKTzTbceMACKMdo4l8u7AloekA6SB4N4QIUpxXAvCpeU3LHAQQ0JCndt63fLu7e58bk5N7m84jqoToUQFrZQWRpAKlCOzEOGAxIQvqVNUjQIZe1TC8LDEBNG20IJt7Rnp5s7O+NGJmbdtdfvhsxmjHEAmCH0S1Jrd3Yl3c5b97hTHOO5l0+4F0+cYRx1yiVaKLOrm01Rl16jQYkYxG8UI+7s6ZGZmanp9/RVDzWA5w2+xr/T2zfA5yL5YA4+89nfuvv2j7qO5tbfjLZsutamAaY9QLrCq2jSu00tJZ1QCONngVXQ5ggABlwXSuU8uhlxP/I1trE0IolltWG9Vq+UnAUgAqdNTezMZ0m9om7vgWHASuI+3P14zxSixJuupS2DFGoDMjxebUYX6Mv15pxj5mFVN9DT6q69bp879ULVjUxPuj3prURFRF6Ux9vVcb9lAAUzvWZEY1IjaxRNjJSqGYFg1Ca1Jlw/Q/tSbS3uzPgola/9rqe5F76G+px4IwAwKrkAEgTpm/Zev5cIacY99/Ipt40Z9kOUzq1RV8EcJPcmo3OyUi2fPjM7O7f07sHqoScuko+3sRt/xRlogM9FdFk8cvgBA6C21pbfzJCaVFIamyOfYe/FY6ZcxiqLEiG1og8sRpVpcKDLhZnDXtVkU1WTjOeRoE9YJW1QfW6Vc0n6xfqIPMROmxczpG1Lm7fskD4mBcDtQv+zd0s/6Z0qU1VPOteJa1G7irwAmSSq5V07B1Abw8vA8xSImmLSEjFOZzfjipu2oUTupDQe2Iqsr627JoCxBbCswfuUIZ8TGMgPbe10i5N5Sv7zrpVBjBWV0peWATEaawGWdaxBlhfW3E40RhN7truTiAxfPnPGtXRew5C/BABLbxn9bRulJnfy2Muzc9Mz92+PH2kAz0V0bf9Vu9IAn4vsAxIA3XvHRyMt6eZ/s4oGSCVqz/Wy4M1ywnvdmI5F2iDaCzSF1Io9ZB3WpAU4SPHrx3F5vkYjg1XtUsVK0Y91sQdOivURPMI1KZnTlLb1vPAmUQvRhypr3sJV2/XmZ+q1qqEFSqBG3g6hXCl0uRLgI1sPRWQDjD+Oy6ALQFNSlGqig5yZ6p4ERxjIcQlPO9uS7o47biDFpFlWrSB6kKiunRL/HTdf44qMMm5pTrt8LutS6SQ9ZVdZv1uMkv86xHiLxInJNpTh87Mr+czHZyZn5nYkG8BzkV3Wf+XuNMDnIvyUHjr0wP9z9+0fDLW1dPzGam7ZxgDXvW1kcxqY4thCVfCiUS+GMaa18wRzwBGbAZkUyWYEr0moKtH7wlXwHFWXvM2FWVwIkACGitm/qglUnIqvQOk9rFxveiJew7atoM/v8STVNdo8qgj/rJmTCMemq8q7iNcnaMdINiXtyfWxNdINJQCUnjZf0dNrNXBQwuNuer4Gu7ttPnoZP2zvVFR1w9v74an6aDxFja3hgc2dbmpxaRaj9/eUR7/42A69RePrkjgDDfC5SD+mRw5/7t/cc8dHQp0tXb++lF32okMtXS1+87kRCNkDHoSsnO77mAwPgognEqgPL5iH+Wd5MBKDY6V7/1rTCkEm6z9vbeHFijayuf46/rU+M0U/Uk1rRrqM0lRzUnlfZj88uQx4eeP3wNzLAM5rj2zXBEq2r5qvpf41Ijm4Hr1nhLTL7EYiGlXsm2TVMBsCicLYFzZR/UtGOvAmMg0PVfqN94bGv/jYRfpRNnbrO5yBBvhcxJfGw4c+8xv3vuUjrqu589fXsjScqhNeoY7SL1vF+r+6+rkOON52VF8eUjxw2OgdA4xXjd4JhIGGWQI1C3884Jibof3Euhf3E4CeV0nzNKmH9SZEUxqTaLMtZAJmpju+XcRM4eu9Zkq3+IMN95MTYWBYZqmjvi+gko/E9EiR9zWQC6QC6v4vITnwxmZJNzY2MUfl7j2h2QcfvYg/xsauNcDn0rwGHnoCALrzo+GO5vb/SxGQzQNTB7cWpTgYuQwGUY63snmlFUOtBwHjY9GKRRVwOfrWGGLjeqyCJSDxSmH7stQqeKUFVh5ofOd40D0uZ0RzR9T0UG3EW6wGu+CBx8CpDoM+yhIyeV/nAFQCUzELhuwAFPL4Pjb9VgclP4iQbVDGL1OinxidWJibXnxvcvmhBvBcmpd2w8P5UvjcHjr4wP99750frJKO/AbQYbaqfpG/EvV4EtrHKgY6FqkIOVjUwSQKrXNL1/R9IQISByNex7dQXBhgqL9bid7CoiAC0XZ9lFQnvW2GlwGJT9IMuy5EMUGXeQAsNsHDIiPfslFvlrVoTj1owb7avhsGeq8jlerVuR4W8GDyPnJmYmF9eek9yeWHv3kpfH6Nffyrz0Aj7bpErozMpvuj3uau39hQFzxD8AJq+VX8iwIGHznUK1Men3wUYbYWAZjY5AtDEQ9gnksKeBbrEav3hQUtGUHLg8cyTwbp9erZ0gx1DznBRFZLroL5WkEg5Qnu4FmBp5A1vNqG/PuLmfaA6ffZb9GnYzV11iNeLFQTAM/4wuzMwnu6io8+col8dI3d/A5noAE+l8il0dGR3MivFT7Rlur8V7X8kswrfJpi//P/BihwYc7VhRE9xt5qUXsi2Q8HDF6i9a+s6VWRhzbln/OXgOwCWFhNzWdIQaTjfXR81ezCFB+LzLQtGX7UIy6fclnPmQFVPV7zIGk4pHRS4kJV39AdVQG4YiXqxk6fX5w8P/O+vtDBBvBcItftd9vNBvhcIh/igw9+ep1d/dfvvPPjrq2l81+tbCya5akPQ+rRwytVLouMXqFwTNdTf8w7/tQjHr/4fdoUVL0MrPysLI2hEQYENLTnagQlAVBY+qaIKkjt/DMDSDFkCt7LgNJHYDWqYmYtdAEt9bxgBI4AKzBM0xA/6l0uS3vH6Jlzi0uTy+8FeB6+RD6yxm5+jzPQAJ9L7BL52sHf+td33/mRcFuy/V9oGobsVD1waJ37aCXIYzzY+EzMRxT2NE8EGxYEaY7XAHkQ8y8OohjbNL+rsuVDpgvvVQcbcUQW6Rjn5HVHQQ3dACWIZQxoLticiSsP0kG/R3Wi2u+omasBPGXU3YVywp19+cQi/RLvGwwfaQDPJXa9frfdbYDPJfhhPnLwM//ybszo29u6/sXqxhKaGq8BsjTIl4080NRBx6KSVypYF0bXGAjVU7YAwALwMJ7ZKliBD3KwMStO6W/BebOyvH/pBS6oXjS7sE/B3+x3i2z8v76cHyChAZW8gvx3ONHslhYWlrO5zV+ePT83M5g88o1L8KNq7PJ3OQMN8LlEL49HDn/2X2oeWFdr979YXCcFk0W6qlaBxscO61UZlQhem1sVBC91Ilrkshcoep2PwVSQEvn58urj8orAV4NMXdx4ISDyJa4L/FMdeOqvsfcIANFnYAKfV1DJhhriZS0tUijRxqjnpeXMevG92VN/9NBgQ7V8iV6l3323G+BzCX+szAP7l+98y0fD3S09n1rOLrqiNECKegQDVq42tveV1CuobtWByadoASiIj+FX43IsghLYyEv5VTxSABp1EPFPDNKxeoJl2VuwjQvRVxCSyegriLS81aufeKq0TmNz5D5Yi2F5Oju/nFtfe3/23J8+dAl/PI1d/x5noAE+l/gl8rUnHvg/ASDX1dL1qYUMVTBK2bLS8HGIJ53VzyVtkNoW/OI3Ywz/d+N3vBpZ+ZCpi4NeLqOBgsGG6o63xwPex2/bg4pPvTyn82qS26dU6oygTyzQAuk1pgsK+ChFalUx2nSl10JNclRcXlxaeH9o+qtfu8Q/msbuN8Dn8r8GBEA/8ZZ/FOlu7f21hbU5Ux4bnwIg+JHCvhlVo3V8HUplb61/gZH+JAY4GCxY528s09LjXm3jWy58m4aV4Q2+/Lysuo7aAI+/+fHE9S+9zm/H9Eb8Z77L6gsjxarq+ZTi6djSwMSVlaWFnw3NNoDn8r9qud9cCQd5JRzj15/47f/jnW/9WDUZjn6qQPTj56J7aw2phxVr+AYLH62Y6byCIFND61/1WFkzgxmS1QLuqF4h893snhfyzLIvfFkHff0raIuwvwWPGX9tDawe9NSXZdGS0kEMwOR8WCpF3Plz51cWF5bfn1z92p9fCZ9X4xgb4HNZXQOlTOE/dvb2fmqTHrAiKmjvvew5Hy36BKAiE/o6JyRCxxK0QNFskY4FQQFHY8RzPT3T84z08ZEU21MCZSOILdIJyvH69UIRyz/P4iDtA08W9hhyYbGh0cXFUtidH59cmZ1eeH9z9pEG8FxWV+R3P5hG5HN5fdgbG5nMp9pbuz65kl1wTMwKyuJikgNQsMBFYwT93+oNoBL/WQXcIhrfna4oJ+zzMg9QiBoVsdQ5G5/B+SjIc8/ecN5Mx9S9btyRticRoueVlO2pQVRuhYVc2J07M7aaWV76uebsow3gubyuxe95NA3w+Z6n6NJ5wiPPfW6Fvf21d971S669peuTSxsLNs7G5mAZkfxKI6qOyhpNBTBmd+EBxLc4SNmsKac+aqpXwdQTZjyRj3MMc7xtRnCOrMIWbCNI03xJXx3p/KsNIR6sIB4s19Lu1MlTq7NT8z+LavnPLp2z3NjT1+oMNMDntTqTF9F2vvatf/trb7/zH4XbW3p+dXV9HhU0CCJTMate6Z8gWqnTxnUap17ZEg7VAxoBV51UJm27UOEKHjfcsbK8j5Dq/WCe8DaIs//MyJ7RyRFmrDNiea24nv0n0+cnZwaiRxrAcxFdO6/nrjTA5/U826/je/3Fwd/+Z+94yy+5rrb+X11GhFg2Px9P4ig+UQ3LgELpUh0i6pFRvandUiQvLjS1sypTr+qIv/CzZ6V9ywbf9k72IvMaw1sa0GHkTw3V8uzi+lo2X/q51eO/95WBxtX3Ol4RF99bNT7+i+8zec326BtP/Nt/9hNv/V/COCF+YikDAFlp3EcqPmAJuBnzdVZKJgW0bxT1JI7ApG6pKmSxB4JKVr2cr0oZ/JEZw3sy21e2fGleOh7fnd7i5ubX15ZXVj6QP/WFr7xmB9nY0CV7Bhrgc8l+dN/fjn/98d/833/yxz7muls7PzFPH5hNrQAULkQxim6kujHBYLDNAJx8eiZhoQcgscXG6tTTMMMoXzb3JHUAbEZo67WkaczmcqZaXsqsLG98oHjuC1/+/va88azL/Qw0wOdy/4Q5vlvu7vjV5x5foQ+s6xOLa56ENkdDvqzKJdxRFBSkTzZywr7qUZD/2auZg/SqHv/Ya16x7/DbFSABPHGasmItbmZmPrOytPxzxdEvNoDnCrjevt9DbIDP93umLuHnfepTn6p98pOf/NWnnlgJd7f3/tN5AMjUzgCEVbte3SIRgFB9RI4HIk8eX2hG9fFPAE8+HRM3pOcaOS0/HnQ8tXDKTU3MZhbml/5BbfpLX7qET2Fj138EZ6ABPj+Ck3oxbjIAoE88dXDNdbf1/tNF2jDqkU4dX3yxqx7JBBqduqWqlcx9hGSRjVK3gD+yYTsBwayu9AqgVnZJNzEylVldXPwH0cWvffFiPCeNfXpjz0ADfN7Y8/+6vnsdgA5/a2UzGop8omIjaxTZSNHjgUe9YH5cjS+S24TSIMWy6hjP8qV3Pd33eFkqJh2RerSIeMou4UbHpjfmZ5b/YWv2oQbwvK6f8qXzZg3wuXQ+q9dkTwVAP3P3r/xOON3+icX1OdowbGhOENEIdIImUkFKMPbGBgsGEY9HGsmlA7Ay4AGCKKVX5TxYidMuIeCZ/Qet+Uf/62uy042NXJZnoAE+l+XH+r0OKpnNZdZ+vaO161dUgi9prHGQcSnqqTeg1nkdxT6yNr1Q/RJBbaOXveWputNDsTTkcrMbPX5mY2EC4Ck3gOd7fQpX+t8b4HMFXgF/+sinliGg/+kz31oJ9bT1/m+zK/OMYzYjZhud7MvpvqyudMo65KXZ4V+bfyrAUbsEimdpeCLpdje/uJyrlIqfWJiZnW4AzxV4Uf0Qh9wAnx/ipF0OLwn4n3/y9BOr4e7Wnv91MUMJHg1QnfPxquZXKZY56PpMLd8ciu0GthxRgGdxNZdbL+T/4epzn//j1svh5DSO4XU5Aw3weV1O88X5JgKg/cf2/5PtH7031N3S+8vza7MWASkFM7/nYLdf3c/lreqJiRJx59KtbmZhNbexkv/51eOf/+OL8ygbe3WxnoEG+Fysn8zrtF8nrjlRdfPv+pWtbtX1tPX88sJ6IEIM3ID8nPagvK6IR9ATT7hQSsCzlltYWv758okv/JfXaXcbb3MZnYEG+FxGH+YPeygnTnwK7viTv7KttkgK1v3xhbVFS8FE9EiI6JXN8lrmHVAt15Ktbmp+OT+/sPyL1TN/3ACeH/bEX+Gva4DPFX4B1A/fA9D+fzy0+eOIEHs+vrA6r9kSvtquXi2IaIkHQ/FmNzO3mF+eW/2F6ugf/+fG6WucgR/2DDTA54c9c5fh606cIAXb/65/PBRedD3tREDry5oIj8l7iH8Bohip1uRSfnl54RdC419qAM9leA28nofUAJ/X82xfAu+lCOhd7/rkP/7247ORjvbOj80zjsdh8l6LNLvzE/OF5bW1D8YnG8BzCXyUF/0uNsDnov+IXv8dpAom/eAv3X3vRxcSidSnKtW4m56YLcxPLv5iKvO1P3z996jxjpfjGWiAz+X4qf41j+ns2f6hvqHtnyiUUvlYU8JNj4wWZmZn/6dU5pEG8Pw1z23j5a+cgQb4NK6Gv+oMVMvlctuxl2c+Eg1VZhdX5n4lWXz09xunqnEGXssz0ACf1/JsXibb2r17dubXfu2//fzP/NwvnOlMJacHB55rAM9l8tleTIfx/wOZaVmn4UB6iQAAAABJRU5ErkJggg=="/>
  <p:tag name="MMPROD_UIDATA" val="&lt;database version=&quot;7.0&quot;&gt;&lt;object type=&quot;1&quot; unique_id=&quot;10001&quot;&gt;&lt;property id=&quot;20141&quot; value=&quot;Ếch ngồi đáy giếng&quot;/&gt;&lt;property id=&quot;20148&quot; value=&quot;5&quot;/&gt;&lt;property id=&quot;20184&quot; value=&quot;7&quot;/&gt;&lt;property id=&quot;20193&quot; value=&quot;-1&quot;/&gt;&lt;property id=&quot;20221&quot; value=&quot;D:\&quot;/&gt;&lt;property id=&quot;20224&quot; value=&quot;D:\My Documents\My Adobe Presentations\Ếch ngồi đáy giếng&quot;/&gt;&lt;property id=&quot;20226&quot; value=&quot;D:\Bai_giang_Ngu_van_6_(Xep_loai_A_trong_hoi_thi_GADT_nam_hoc_2008-2009)\Giáo án_Ngữ văn 6. hồ lý\Ếch ngồi đáy giếng.ppt&quot;/&gt;&lt;property id=&quot;20250&quot; value=&quot;0&quot;/&gt;&lt;property id=&quot;20251&quot; value=&quot;0&quot;/&gt;&lt;property id=&quot;20259&quot; value=&quot;0&quot;/&gt;&lt;object type=&quot;8&quot; unique_id=&quot;10071&quot;&gt;&lt;/object&gt;&lt;object type=&quot;2&quot; unique_id=&quot;10072&quot;&gt;&lt;object type=&quot;3&quot; unique_id=&quot;10073&quot;&gt;&lt;property id=&quot;20148&quot; value=&quot;5&quot;/&gt;&lt;property id=&quot;20300&quot; value=&quot;Slide 1&quot;/&gt;&lt;property id=&quot;20303&quot; value=&quot;HO SY LY&quot;/&gt;&lt;property id=&quot;20307&quot; value=&quot;257&quot;/&gt;&lt;property id=&quot;20309&quot; value=&quot;17328&quot;/&gt;&lt;/object&gt;&lt;object type=&quot;3&quot; unique_id=&quot;10079&quot;&gt;&lt;property id=&quot;20148&quot; value=&quot;5&quot;/&gt;&lt;property id=&quot;20300&quot; value=&quot;Slide 5&quot;/&gt;&lt;property id=&quot;20303&quot; value=&quot;HO SY LY&quot;/&gt;&lt;property id=&quot;20307&quot; value=&quot;263&quot;/&gt;&lt;property id=&quot;20309&quot; value=&quot;17328&quot;/&gt;&lt;/object&gt;&lt;object type=&quot;3&quot; unique_id=&quot;10081&quot;&gt;&lt;property id=&quot;20148&quot; value=&quot;5&quot;/&gt;&lt;property id=&quot;20300&quot; value=&quot;Slide 6&quot;/&gt;&lt;property id=&quot;20303&quot; value=&quot;HO SY LY&quot;/&gt;&lt;property id=&quot;20307&quot; value=&quot;265&quot;/&gt;&lt;property id=&quot;20309&quot; value=&quot;17328&quot;/&gt;&lt;/object&gt;&lt;object type=&quot;3&quot; unique_id=&quot;10283&quot;&gt;&lt;property id=&quot;20148&quot; value=&quot;5&quot;/&gt;&lt;property id=&quot;20300&quot; value=&quot;Slide 33&quot;/&gt;&lt;property id=&quot;20303&quot; value=&quot;HO SY LY&quot;/&gt;&lt;property id=&quot;20307&quot; value=&quot;275&quot;/&gt;&lt;property id=&quot;20309&quot; value=&quot;17328&quot;/&gt;&lt;/object&gt;&lt;object type=&quot;3&quot; unique_id=&quot;10307&quot;&gt;&lt;property id=&quot;20148&quot; value=&quot;5&quot;/&gt;&lt;property id=&quot;20300&quot; value=&quot;Slide 14&quot;/&gt;&lt;property id=&quot;20303&quot; value=&quot;HO SY LY&quot;/&gt;&lt;property id=&quot;20307&quot; value=&quot;277&quot;/&gt;&lt;property id=&quot;20309&quot; value=&quot;17328&quot;/&gt;&lt;/object&gt;&lt;object type=&quot;3&quot; unique_id=&quot;10572&quot;&gt;&lt;property id=&quot;20148&quot; value=&quot;5&quot;/&gt;&lt;property id=&quot;20300&quot; value=&quot;Slide 9 - &amp;quot;  &amp;quot;&quot;/&gt;&lt;property id=&quot;20303&quot; value=&quot;HO SY LY&quot;/&gt;&lt;property id=&quot;20307&quot; value=&quot;280&quot;/&gt;&lt;property id=&quot;20309&quot; value=&quot;17328&quot;/&gt;&lt;/object&gt;&lt;object type=&quot;3&quot; unique_id=&quot;11032&quot;&gt;&lt;property id=&quot;20148&quot; value=&quot;5&quot;/&gt;&lt;property id=&quot;20300&quot; value=&quot;Slide 4 - &amp;quot;TIẾT 39:&amp;quot;&quot;/&gt;&lt;property id=&quot;20303&quot; value=&quot;HO SY LY&quot;/&gt;&lt;property id=&quot;20307&quot; value=&quot;294&quot;/&gt;&lt;property id=&quot;20309&quot; value=&quot;17328&quot;/&gt;&lt;/object&gt;&lt;object type=&quot;3&quot; unique_id=&quot;11033&quot;&gt;&lt;property id=&quot;20148&quot; value=&quot;5&quot;/&gt;&lt;property id=&quot;20300&quot; value=&quot;Slide 15&quot;/&gt;&lt;property id=&quot;20303&quot; value=&quot;HO SY LY&quot;/&gt;&lt;property id=&quot;20307&quot; value=&quot;284&quot;/&gt;&lt;property id=&quot;20309&quot; value=&quot;17328&quot;/&gt;&lt;/object&gt;&lt;object type=&quot;3&quot; unique_id=&quot;11034&quot;&gt;&lt;property id=&quot;20148&quot; value=&quot;5&quot;/&gt;&lt;property id=&quot;20300&quot; value=&quot;Slide 18&quot;/&gt;&lt;property id=&quot;20303&quot; value=&quot;HO SY LY&quot;/&gt;&lt;property id=&quot;20307&quot; value=&quot;286&quot;/&gt;&lt;property id=&quot;20309&quot; value=&quot;17328&quot;/&gt;&lt;/object&gt;&lt;object type=&quot;3&quot; unique_id=&quot;11035&quot;&gt;&lt;property id=&quot;20148&quot; value=&quot;5&quot;/&gt;&lt;property id=&quot;20300&quot; value=&quot;Slide 21&quot;/&gt;&lt;property id=&quot;20303&quot; value=&quot;HO SY LY&quot;/&gt;&lt;property id=&quot;20307&quot; value=&quot;287&quot;/&gt;&lt;property id=&quot;20309&quot; value=&quot;17328&quot;/&gt;&lt;/object&gt;&lt;object type=&quot;3&quot; unique_id=&quot;11038&quot;&gt;&lt;property id=&quot;20148&quot; value=&quot;5&quot;/&gt;&lt;property id=&quot;20300&quot; value=&quot;Slide 25&quot;/&gt;&lt;property id=&quot;20303&quot; value=&quot;HO SY LY&quot;/&gt;&lt;property id=&quot;20307&quot; value=&quot;290&quot;/&gt;&lt;property id=&quot;20309&quot; value=&quot;17328&quot;/&gt;&lt;/object&gt;&lt;object type=&quot;3&quot; unique_id=&quot;11039&quot;&gt;&lt;property id=&quot;20148&quot; value=&quot;5&quot;/&gt;&lt;property id=&quot;20300&quot; value=&quot;Slide 26&quot;/&gt;&lt;property id=&quot;20303&quot; value=&quot;HO SY LY&quot;/&gt;&lt;property id=&quot;20307&quot; value=&quot;291&quot;/&gt;&lt;property id=&quot;20309&quot; value=&quot;17328&quot;/&gt;&lt;/object&gt;&lt;object type=&quot;3&quot; unique_id=&quot;11040&quot;&gt;&lt;property id=&quot;20148&quot; value=&quot;5&quot;/&gt;&lt;property id=&quot;20300&quot; value=&quot;Slide 30&quot;/&gt;&lt;property id=&quot;20303&quot; value=&quot;HO SY LY&quot;/&gt;&lt;property id=&quot;20307&quot; value=&quot;292&quot;/&gt;&lt;property id=&quot;20309&quot; value=&quot;17328&quot;/&gt;&lt;/object&gt;&lt;object type=&quot;3&quot; unique_id=&quot;11041&quot;&gt;&lt;property id=&quot;20148&quot; value=&quot;5&quot;/&gt;&lt;property id=&quot;20300&quot; value=&quot;Slide 31&quot;/&gt;&lt;property id=&quot;20303&quot; value=&quot;HO SY LY&quot;/&gt;&lt;property id=&quot;20307&quot; value=&quot;293&quot;/&gt;&lt;property id=&quot;20309&quot; value=&quot;17328&quot;/&gt;&lt;/object&gt;&lt;object type=&quot;3&quot; unique_id=&quot;11042&quot;&gt;&lt;property id=&quot;20148&quot; value=&quot;5&quot;/&gt;&lt;property id=&quot;20300&quot; value=&quot;Slide 32&quot;/&gt;&lt;property id=&quot;20303&quot; value=&quot;HO SY LY&quot;/&gt;&lt;property id=&quot;20307&quot; value=&quot;295&quot;/&gt;&lt;property id=&quot;20309&quot; value=&quot;17328&quot;/&gt;&lt;/object&gt;&lt;object type=&quot;3&quot; unique_id=&quot;11423&quot;&gt;&lt;property id=&quot;20148&quot; value=&quot;5&quot;/&gt;&lt;property id=&quot;20300&quot; value=&quot;Slide 17&quot;/&gt;&lt;property id=&quot;20303&quot; value=&quot;HO SY LY&quot;/&gt;&lt;property id=&quot;20307&quot; value=&quot;297&quot;/&gt;&lt;property id=&quot;20309&quot; value=&quot;17328&quot;/&gt;&lt;/object&gt;&lt;object type=&quot;3&quot; unique_id=&quot;11792&quot;&gt;&lt;property id=&quot;20148&quot; value=&quot;5&quot;/&gt;&lt;property id=&quot;20300&quot; value=&quot;Slide 7&quot;/&gt;&lt;property id=&quot;20303&quot; value=&quot;HO SY LY&quot;/&gt;&lt;property id=&quot;20307&quot; value=&quot;300&quot;/&gt;&lt;property id=&quot;20309&quot; value=&quot;17328&quot;/&gt;&lt;/object&gt;&lt;object type=&quot;3&quot; unique_id=&quot;11793&quot;&gt;&lt;property id=&quot;20148&quot; value=&quot;5&quot;/&gt;&lt;property id=&quot;20300&quot; value=&quot;Slide 20&quot;/&gt;&lt;property id=&quot;20303&quot; value=&quot;HO SY LY&quot;/&gt;&lt;property id=&quot;20307&quot; value=&quot;299&quot;/&gt;&lt;property id=&quot;20309&quot; value=&quot;17328&quot;/&gt;&lt;/object&gt;&lt;object type=&quot;3&quot; unique_id=&quot;12322&quot;&gt;&lt;property id=&quot;20148&quot; value=&quot;5&quot;/&gt;&lt;property id=&quot;20300&quot; value=&quot;Slide 22&quot;/&gt;&lt;property id=&quot;20303&quot; value=&quot;HO SY LY&quot;/&gt;&lt;property id=&quot;20307&quot; value=&quot;301&quot;/&gt;&lt;property id=&quot;20309&quot; value=&quot;17328&quot;/&gt;&lt;/object&gt;&lt;object type=&quot;3&quot; unique_id=&quot;12323&quot;&gt;&lt;property id=&quot;20148&quot; value=&quot;5&quot;/&gt;&lt;property id=&quot;20300&quot; value=&quot;Slide 23&quot;/&gt;&lt;property id=&quot;20303&quot; value=&quot;HO SY LY&quot;/&gt;&lt;property id=&quot;20307&quot; value=&quot;302&quot;/&gt;&lt;property id=&quot;20309&quot; value=&quot;17328&quot;/&gt;&lt;/object&gt;&lt;object type=&quot;3&quot; unique_id=&quot;12324&quot;&gt;&lt;property id=&quot;20148&quot; value=&quot;5&quot;/&gt;&lt;property id=&quot;20300&quot; value=&quot;Slide 24&quot;/&gt;&lt;property id=&quot;20303&quot; value=&quot;HO SY LY&quot;/&gt;&lt;property id=&quot;20307&quot; value=&quot;303&quot;/&gt;&lt;property id=&quot;20309&quot; value=&quot;17328&quot;/&gt;&lt;/object&gt;&lt;object type=&quot;3&quot; unique_id=&quot;12436&quot;&gt;&lt;property id=&quot;20148&quot; value=&quot;5&quot;/&gt;&lt;property id=&quot;20300&quot; value=&quot;Slide 27&quot;/&gt;&lt;property id=&quot;20303&quot; value=&quot;HO SY LY&quot;/&gt;&lt;property id=&quot;20307&quot; value=&quot;304&quot;/&gt;&lt;property id=&quot;20309&quot; value=&quot;17328&quot;/&gt;&lt;/object&gt;&lt;object type=&quot;3&quot; unique_id=&quot;12717&quot;&gt;&lt;property id=&quot;20148&quot; value=&quot;5&quot;/&gt;&lt;property id=&quot;20300&quot; value=&quot;Slide 36&quot;/&gt;&lt;property id=&quot;20303&quot; value=&quot;HO SY LY&quot;/&gt;&lt;property id=&quot;20307&quot; value=&quot;306&quot;/&gt;&lt;property id=&quot;20309&quot; value=&quot;17328&quot;/&gt;&lt;/object&gt;&lt;object type=&quot;3&quot; unique_id=&quot;12719&quot;&gt;&lt;property id=&quot;20148&quot; value=&quot;5&quot;/&gt;&lt;property id=&quot;20300&quot; value=&quot;Slide 37&quot;/&gt;&lt;property id=&quot;20303&quot; value=&quot;HO SY LY&quot;/&gt;&lt;property id=&quot;20307&quot; value=&quot;305&quot;/&gt;&lt;property id=&quot;20309&quot; value=&quot;17328&quot;/&gt;&lt;/object&gt;&lt;object type=&quot;3&quot; unique_id=&quot;13964&quot;&gt;&lt;property id=&quot;20148&quot; value=&quot;5&quot;/&gt;&lt;property id=&quot;20300&quot; value=&quot;Slide 35&quot;/&gt;&lt;property id=&quot;20303&quot; value=&quot;HO SY LY&quot;/&gt;&lt;property id=&quot;20307&quot; value=&quot;317&quot;/&gt;&lt;property id=&quot;20309&quot; value=&quot;17328&quot;/&gt;&lt;/object&gt;&lt;object type=&quot;3&quot; unique_id=&quot;15004&quot;&gt;&lt;property id=&quot;20148&quot; value=&quot;5&quot;/&gt;&lt;property id=&quot;20300&quot; value=&quot;Slide 2&quot;/&gt;&lt;property id=&quot;20303&quot; value=&quot;HO SY LY&quot;/&gt;&lt;property id=&quot;20307&quot; value=&quot;319&quot;/&gt;&lt;property id=&quot;20309&quot; value=&quot;17328&quot;/&gt;&lt;/object&gt;&lt;object type=&quot;3&quot; unique_id=&quot;15313&quot;&gt;&lt;property id=&quot;20148&quot; value=&quot;5&quot;/&gt;&lt;property id=&quot;20300&quot; value=&quot;Slide 16&quot;/&gt;&lt;property id=&quot;20303&quot; value=&quot;HO SY LY&quot;/&gt;&lt;property id=&quot;20307&quot; value=&quot;320&quot;/&gt;&lt;property id=&quot;20309&quot; value=&quot;17328&quot;/&gt;&lt;/object&gt;&lt;object type=&quot;3&quot; unique_id=&quot;15649&quot;&gt;&lt;property id=&quot;20148&quot; value=&quot;5&quot;/&gt;&lt;property id=&quot;20300&quot; value=&quot;Slide 8&quot;/&gt;&lt;property id=&quot;20303&quot; value=&quot;HO SY LY&quot;/&gt;&lt;property id=&quot;20307&quot; value=&quot;321&quot;/&gt;&lt;property id=&quot;20309&quot; value=&quot;17328&quot;/&gt;&lt;/object&gt;&lt;object type=&quot;3&quot; unique_id=&quot;15650&quot;&gt;&lt;property id=&quot;20148&quot; value=&quot;5&quot;/&gt;&lt;property id=&quot;20300&quot; value=&quot;Slide 10&quot;/&gt;&lt;property id=&quot;20303&quot; value=&quot;HO SY LY&quot;/&gt;&lt;property id=&quot;20307&quot; value=&quot;322&quot;/&gt;&lt;property id=&quot;20309&quot; value=&quot;17328&quot;/&gt;&lt;/object&gt;&lt;object type=&quot;3&quot; unique_id=&quot;15651&quot;&gt;&lt;property id=&quot;20148&quot; value=&quot;5&quot;/&gt;&lt;property id=&quot;20300&quot; value=&quot;Slide 11&quot;/&gt;&lt;property id=&quot;20303&quot; value=&quot;HO SY LY&quot;/&gt;&lt;property id=&quot;20307&quot; value=&quot;323&quot;/&gt;&lt;property id=&quot;20309&quot; value=&quot;17328&quot;/&gt;&lt;/object&gt;&lt;object type=&quot;3&quot; unique_id=&quot;15652&quot;&gt;&lt;property id=&quot;20148&quot; value=&quot;5&quot;/&gt;&lt;property id=&quot;20300&quot; value=&quot;Slide 12&quot;/&gt;&lt;property id=&quot;20303&quot; value=&quot;HO SY LY&quot;/&gt;&lt;property id=&quot;20307&quot; value=&quot;324&quot;/&gt;&lt;property id=&quot;20309&quot; value=&quot;17328&quot;/&gt;&lt;/object&gt;&lt;object type=&quot;3&quot; unique_id=&quot;15653&quot;&gt;&lt;property id=&quot;20148&quot; value=&quot;5&quot;/&gt;&lt;property id=&quot;20300&quot; value=&quot;Slide 13&quot;/&gt;&lt;property id=&quot;20303&quot; value=&quot;HO SY LY&quot;/&gt;&lt;property id=&quot;20307&quot; value=&quot;325&quot;/&gt;&lt;property id=&quot;20309&quot; value=&quot;17328&quot;/&gt;&lt;/object&gt;&lt;object type=&quot;3&quot; unique_id=&quot;15654&quot;&gt;&lt;property id=&quot;20148&quot; value=&quot;5&quot;/&gt;&lt;property id=&quot;20300&quot; value=&quot;Slide 19&quot;/&gt;&lt;property id=&quot;20303&quot; value=&quot;HO SY LY&quot;/&gt;&lt;property id=&quot;20307&quot; value=&quot;326&quot;/&gt;&lt;property id=&quot;20309&quot; value=&quot;17328&quot;/&gt;&lt;/object&gt;&lt;object type=&quot;3&quot; unique_id=&quot;16578&quot;&gt;&lt;property id=&quot;20148&quot; value=&quot;5&quot;/&gt;&lt;property id=&quot;20300&quot; value=&quot;Slide 34&quot;/&gt;&lt;property id=&quot;20303&quot; value=&quot;HO SY LY&quot;/&gt;&lt;property id=&quot;20307&quot; value=&quot;327&quot;/&gt;&lt;property id=&quot;20309&quot; value=&quot;17328&quot;/&gt;&lt;/object&gt;&lt;object type=&quot;3&quot; unique_id=&quot;16737&quot;&gt;&lt;property id=&quot;20148&quot; value=&quot;5&quot;/&gt;&lt;property id=&quot;20300&quot; value=&quot;Slide 28 - &amp;quot;Nét nghệ thuật của truyện &amp;quot;Ếch ngồi đáy giếng” là:&amp;quot;&quot;/&gt;&lt;property id=&quot;20303&quot; value=&quot;HO SY LY&quot;/&gt;&lt;property id=&quot;20307&quot; value=&quot;328&quot;/&gt;&lt;property id=&quot;20309&quot; value=&quot;17328&quot;/&gt;&lt;/object&gt;&lt;object type=&quot;3&quot; unique_id=&quot;16944&quot;&gt;&lt;property id=&quot;20148&quot; value=&quot;5&quot;/&gt;&lt;property id=&quot;20300&quot; value=&quot;Slide 29 - &amp;quot;Ý nghĩa của văn bản &amp;quot;Ếch ngồi đáy giếng&amp;quot; là: Ngụ ý phê phán những kẻ hiểu biết hạn hẹp mà lại huênh hoang, đồng th&quot;/&gt;&lt;property id=&quot;20303&quot; value=&quot;HO SY LY&quot;/&gt;&lt;property id=&quot;20307&quot; value=&quot;330&quot;/&gt;&lt;property id=&quot;20309&quot; value=&quot;17328&quot;/&gt;&lt;/object&gt;&lt;object type=&quot;3&quot; unique_id=&quot;17155&quot;&gt;&lt;property id=&quot;20148&quot; value=&quot;5&quot;/&gt;&lt;property id=&quot;20300&quot; value=&quot;Slide 3 - &amp;quot;Hoàn thành câu trả lời dưới đây bằng cách điền vào chổ trống câu thích hợp&amp;quot;&quot;/&gt;&lt;property id=&quot;20303&quot; value=&quot;HO SY LY&quot;/&gt;&lt;property id=&quot;20307&quot; value=&quot;331&quot;/&gt;&lt;property id=&quot;20309&quot; value=&quot;17328&quot;/&gt;&lt;/object&gt;&lt;object type=&quot;3&quot; unique_id=&quot;17284&quot;&gt;&lt;property id=&quot;20148&quot; value=&quot;5&quot;/&gt;&lt;property id=&quot;20300&quot; value=&quot;Slide 38 - &amp;quot;TIẾT 39:&amp;quot;&quot;/&gt;&lt;property id=&quot;20303&quot; value=&quot;HO SY LY&quot;/&gt;&lt;property id=&quot;20307&quot; value=&quot;334&quot;/&gt;&lt;property id=&quot;20309&quot; value=&quot;17328&quot;/&gt;&lt;/object&gt;&lt;/object&gt;&lt;object type=&quot;4&quot; unique_id=&quot;13080&quot;&gt;&lt;object type=&quot;5&quot; unique_id=&quot;17328&quot;&gt;&lt;property id=&quot;20000&quot; value=&quot;0&quot;/&gt;&lt;property id=&quot;20149&quot; value=&quot;HO SY LY&quot;/&gt;&lt;property id=&quot;20150&quot; value=&quot;GIÁO VIÊN TRU?NG THCS NGUY?N T?T THÀNH&quot;/&gt;&lt;property id=&quot;20151&quot; value=&quot;008.jpg&quot;/&gt;&lt;property id=&quot;20153&quot; value=&quot;hl051196@gmail.com&quot;/&gt;&lt;property id=&quot;20159&quot; value=&quot;Picture2.png&quot;/&gt;&lt;/object&gt;&lt;/object&gt;&lt;object type=&quot;10&quot; unique_id=&quot;20731&quot;&gt;&lt;object type=&quot;11&quot; unique_id=&quot;20732&quot;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  <p:tag name="ISPRING_UUID" val="{6439F030-EEC6-4842-B2FC-CAE0981E7397}"/>
  <p:tag name="ISPRING_RESOURCE_FOLDER" val="E:\Bai giang dien tu 2019\Ech ngoi day gieng\Ech ngoi day gieng_Nhung\"/>
  <p:tag name="ISPRING_PRESENTATION_PATH" val="E:\Bai giang dien tu 2019\Ech ngoi day gieng\Ech ngoi day gieng_Nhung.pptx"/>
  <p:tag name="ISPRING_PROJECT_VERSION" val="9.3"/>
  <p:tag name="ISPRING_PROJECT_FOLDER_UPDATED" val="1"/>
  <p:tag name="ISPRING_SCREEN_RECS_UPDATED" val="E:\Bai giang dien tu 2019\Ech ngoi day gieng\Ech ngoi day gieng_Nhung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394261993,C:\Documents and Settings\Admin\Desktop\Ếch ngồi đáy giếng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94261993,C:\Documents and Settings\Admin\Desktop\Ếch ngồi đáy giếng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394261993,C:\Documents and Settings\Admin\Desktop\Ếch ngồi đáy giếng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394261993,C:\Documents and Settings\Admin\Desktop\Ếch ngồi đáy giếng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394261993,C:\Documents and Settings\Admin\Desktop\Ếch ngồi đáy giếng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1394261993,C:\Documents and Settings\Admin\Desktop\Ếch ngồi đáy giế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394261993,C:\Documents and Settings\Admin\Desktop\Ếch ngồi đáy giếng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iến chình bài học"/>
  <p:tag name="ISPRING_SLIDE_INDENT_LEVEL" val="0"/>
  <p:tag name="ISPRING_CUSTOM_TIMING_USED" val="1"/>
  <p:tag name="ISPRING_PLAYER_LAYOUT_TYPE" val="Full"/>
  <p:tag name="TIMING" val="|2.414|2.798|7.688"/>
  <p:tag name="ISPRING_SLIDE_ID" val="{D220DBB0-DC4E-4F26-95F5-5DCE1202005E}"/>
  <p:tag name="ISPRING_SLIDE_ID_2" val="{02467DC4-D052-4DB6-B3A7-1E6B226549EA}"/>
  <p:tag name="GENSWF_ADVANCE_TIME" val="18.93"/>
  <p:tag name="ISPRING_PRESENTER_ID" val="{A0659629-D4DD-47C3-8DBC-DCE55C380AB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394261993,C:\Documents and Settings\Admin\Desktop\Ếch ngồi đáy giếng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394261993,C:\Documents and Settings\Admin\Desktop\Ếch ngồi đáy giếng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1315</Words>
  <Application>Microsoft Office PowerPoint</Application>
  <PresentationFormat>On-screen Show (16:10)</PresentationFormat>
  <Paragraphs>201</Paragraphs>
  <Slides>35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.VnCooper</vt:lpstr>
      <vt:lpstr>.VnSouthernH</vt:lpstr>
      <vt:lpstr>.VnTifani Heavy</vt:lpstr>
      <vt:lpstr>Arial</vt:lpstr>
      <vt:lpstr>Calibri</vt:lpstr>
      <vt:lpstr>Symbol</vt:lpstr>
      <vt:lpstr>Times New Roman</vt:lpstr>
      <vt:lpstr>VNI-Thufap2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Thay Ly</dc:creator>
  <cp:lastModifiedBy>tuan</cp:lastModifiedBy>
  <cp:revision>186</cp:revision>
  <dcterms:created xsi:type="dcterms:W3CDTF">2011-11-05T22:45:43Z</dcterms:created>
  <dcterms:modified xsi:type="dcterms:W3CDTF">2022-11-22T11:52:57Z</dcterms:modified>
</cp:coreProperties>
</file>