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445" r:id="rId2"/>
    <p:sldId id="446" r:id="rId3"/>
    <p:sldId id="321" r:id="rId4"/>
    <p:sldId id="482" r:id="rId5"/>
    <p:sldId id="483" r:id="rId6"/>
    <p:sldId id="484" r:id="rId7"/>
    <p:sldId id="485" r:id="rId8"/>
    <p:sldId id="491" r:id="rId9"/>
    <p:sldId id="492" r:id="rId10"/>
    <p:sldId id="493" r:id="rId11"/>
    <p:sldId id="452" r:id="rId12"/>
    <p:sldId id="490" r:id="rId13"/>
    <p:sldId id="488" r:id="rId14"/>
    <p:sldId id="469" r:id="rId15"/>
    <p:sldId id="472" r:id="rId16"/>
    <p:sldId id="473" r:id="rId17"/>
    <p:sldId id="474" r:id="rId18"/>
    <p:sldId id="475" r:id="rId19"/>
    <p:sldId id="479" r:id="rId20"/>
    <p:sldId id="480" r:id="rId21"/>
    <p:sldId id="476" r:id="rId22"/>
    <p:sldId id="477" r:id="rId23"/>
    <p:sldId id="478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Agency FB" panose="020B0503020202020204" pitchFamily="34" charset="0"/>
      <p:regular r:id="rId27"/>
      <p:bold r:id="rId28"/>
    </p:embeddedFont>
    <p:embeddedFont>
      <p:font typeface="Microsoft YaHei" panose="020B0503020204020204" pitchFamily="34" charset="-122"/>
      <p:regular r:id="rId29"/>
      <p:bold r:id="rId30"/>
    </p:embeddedFont>
    <p:embeddedFont>
      <p:font typeface="VNI-Bodon-Poster" pitchFamily="2" charset="0"/>
      <p:bold r:id="rId31"/>
    </p:embeddedFont>
    <p:embeddedFont>
      <p:font typeface="VNI-Times" pitchFamily="2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D8"/>
    <a:srgbClr val="FFF3FE"/>
    <a:srgbClr val="99CCFF"/>
    <a:srgbClr val="D3E1B1"/>
    <a:srgbClr val="FFFD61"/>
    <a:srgbClr val="9EB4BF"/>
    <a:srgbClr val="CDD48A"/>
    <a:srgbClr val="66FFCC"/>
    <a:srgbClr val="EB8B6C"/>
    <a:srgbClr val="F4F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6196" autoAdjust="0"/>
  </p:normalViewPr>
  <p:slideViewPr>
    <p:cSldViewPr snapToGrid="0">
      <p:cViewPr varScale="1">
        <p:scale>
          <a:sx n="112" d="100"/>
          <a:sy n="112" d="100"/>
        </p:scale>
        <p:origin x="54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8C2D0-6731-4BCC-A5F4-AE7B812F1F9B}" type="datetimeFigureOut">
              <a:rPr lang="zh-CN" altLang="en-US" smtClean="0"/>
              <a:pPr/>
              <a:t>2026/1/19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A1EC7-69F3-4752-BC1B-FA5AEE4D79E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743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07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451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743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21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133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6868" name="Footer Placeholder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latin typeface="Agency FB" panose="020B0804020202020204" pitchFamily="34" charset="0"/>
              </a:rPr>
              <a:t>1</a:t>
            </a:r>
          </a:p>
        </p:txBody>
      </p:sp>
      <p:sp>
        <p:nvSpPr>
          <p:cNvPr id="368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B6EEF71-8ABF-4733-B29A-65438B405E5B}" type="slidenum">
              <a:rPr lang="en-US" altLang="en-US">
                <a:latin typeface="Agency FB" panose="020B0804020202020204" pitchFamily="34" charset="0"/>
              </a:rPr>
              <a:pPr/>
              <a:t>15</a:t>
            </a:fld>
            <a:endParaRPr lang="en-US" altLang="en-US">
              <a:latin typeface="Agency FB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681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7892" name="Footer Placeholder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latin typeface="Agency FB" pitchFamily="34" charset="0"/>
              </a:rPr>
              <a:t>1</a:t>
            </a:r>
          </a:p>
        </p:txBody>
      </p:sp>
      <p:sp>
        <p:nvSpPr>
          <p:cNvPr id="3789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44995CA-827C-4836-BD7B-5EEF6D7583BE}" type="slidenum">
              <a:rPr lang="en-US" altLang="en-US">
                <a:latin typeface="Agency FB" pitchFamily="34" charset="0"/>
              </a:rPr>
              <a:pPr/>
              <a:t>16</a:t>
            </a:fld>
            <a:endParaRPr lang="en-US" altLang="en-US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393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F62C74-FA2A-4405-B6F6-5B6C072F6C4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72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1C01A3-2B17-42C2-B2AB-3BA4A4D96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42E8ECF-3B43-46D6-AB7B-4207F2CB0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B5F52A-E4D4-4CCF-895D-E399B4B7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pPr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A66131-1239-4F15-B5D8-0A60D4DAC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E63D02-E87B-4BC2-8838-04E5DFD8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31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33FFF4-8822-4EC6-91C5-592B4AF63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A7ABDA-2BF9-4595-93BF-AC19BE026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61A383-289D-4AA6-8720-70381A93C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pPr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4B99AB-E02F-4370-A46D-E746FB84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397FA9-1C31-49E8-8E4A-EB0365F81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61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0B12B52-0449-4D17-9DF0-A2C9907EBA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9CF671-0729-4308-82D8-6584F61BD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B1E13E-DB4C-422A-91E6-64376045E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pPr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2250F8-8F16-4146-B9B6-C2D7EB991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388A13-0C65-453D-AA2D-095246DDF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0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147FFC-447A-47CB-92F1-4A1A2E5B573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3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CC1D15-A178-45C6-8CD6-049345CB7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41EF2E-FB60-4E0A-9925-BC56FAFF1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B2ACAF-C2EF-4003-9787-22918D029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pPr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FAA0D9-B6D4-432A-946B-7C9C2BAF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BB19F-EB0B-41B6-BF7B-7B0710B8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0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B8DEBD-0F09-489C-B07E-EA2DA6FB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43F65-36A2-464C-B26F-BD6830892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F660A4-EA24-4117-B830-EE536BA77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pPr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E70239-6D1D-4FCB-92FD-3208A4C0D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85CF27-8A22-45A9-8901-65A0D78C4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69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6B2181-DF1E-4F40-8717-66713B0AF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783D72-AD91-4D0B-917F-1957EA24D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E9E5C5-30C5-4279-8683-55A11A176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2A7406-43BE-4D28-B999-44FD5DCA6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pPr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9A2F19-85F2-44F7-95FE-D384AA7B6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8DE3942-455B-42E1-BC64-D58DF36C3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52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D5E86E-16F9-4057-BA4D-1D5843527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9EF540-87F4-41D2-BF37-76FCC8244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93A934-5880-4708-A377-E4A2C6C7F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FE967-BBC0-42C1-96B0-CDBECC0111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D9EAF25-2464-4E7E-8768-A2AB4D689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3F2322-2429-45A8-88C6-E1888886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pPr/>
              <a:t>2026/1/19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2C74DDF-59FA-4A2E-8B50-6A8F359B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16C8725-9089-4B12-8C24-9E9E193ED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26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11891A-96EA-4630-92CC-15A5EE81E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B718DA3-CFD8-42DD-B818-ED96C11E0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pPr/>
              <a:t>2026/1/19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BC261C-2B79-4B70-90A5-CBB0FD8C1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49D3B3D-8401-41AF-BB0A-EEA5621D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15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C4A452B-5B81-4183-A81D-D0FEAE4EF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pPr/>
              <a:t>2026/1/19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4A28C00-2ADC-4951-A78C-98D228E8C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B3BA73-01A1-4786-8B31-6AF8F1A6C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09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0E0ADA-6C3C-45A4-AD50-1CBA3CF02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6CB4D3-02CC-4088-968F-3394D4A61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4994CCD-7E65-4BA7-815F-09CAC3E66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5D9D25-347F-4782-827C-3111C2D65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pPr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123361-55B9-4371-9136-F3707B373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46F9824-C005-4544-9CB0-F3608A71A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76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F3FBEA-D66C-42C6-AD4C-0EDFFB6A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348F391-9BA7-4A95-B432-5D966F12A8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D15865-D200-4431-A3C2-8290F12C6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BCCE7B4-6832-4786-B227-AD37CB5FD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pPr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17687A-387A-4CFB-9E07-2FD17B50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C94BDD5-BC71-4AA3-B078-B974C851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23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84F4179-65E6-4EAF-B082-FF2FFE99A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8828CF-61DD-41B5-AB93-3A4FE7E27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62D6-3DB6-4E67-BDA1-CA9633AD8D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19BC2E5-256E-4EC7-8395-2D8FFE33A3E7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C216AF-C200-4FFC-947B-22402ACC7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23219A-4262-4D16-B41C-F297F7D27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EE9626B-2AC5-4A04-BEF4-F499CD2D352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45AA0592-81E6-46D9-B44A-8DAD6D943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7" r="10744" b="6707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0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wmf"/><Relationship Id="rId5" Type="http://schemas.openxmlformats.org/officeDocument/2006/relationships/image" Target="../media/image19.gi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hiến tranh khốc liệt như thế nào_360p">
            <a:hlinkClick r:id="" action="ppaction://media"/>
            <a:extLst>
              <a:ext uri="{FF2B5EF4-FFF2-40B4-BE49-F238E27FC236}">
                <a16:creationId xmlns:a16="http://schemas.microsoft.com/office/drawing/2014/main" id="{86FBC89C-C981-CA4E-AEE9-38A4DF451A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4376" end="120686.41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6308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FBDDA1-F95F-6B59-E082-F3DEE5E65B54}"/>
              </a:ext>
            </a:extLst>
          </p:cNvPr>
          <p:cNvSpPr txBox="1"/>
          <p:nvPr/>
        </p:nvSpPr>
        <p:spPr>
          <a:xfrm>
            <a:off x="1198880" y="2286000"/>
            <a:ext cx="9794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các em xem đoạn video sau.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191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463E2984-0DD0-3698-4BC0-0E4FE7F0D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215"/>
            <a:ext cx="123131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1C01AC9-B95D-E50E-515E-4DFBB9E5581B}"/>
              </a:ext>
            </a:extLst>
          </p:cNvPr>
          <p:cNvSpPr txBox="1"/>
          <p:nvPr/>
        </p:nvSpPr>
        <p:spPr>
          <a:xfrm>
            <a:off x="402771" y="232429"/>
            <a:ext cx="83547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44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de-DE" sz="4400" b="1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Đọc hiểu văn </a:t>
            </a:r>
            <a:r>
              <a:rPr lang="de-DE" sz="44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bản:</a:t>
            </a:r>
            <a:endParaRPr lang="en-US" sz="44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2D4B24C-AC07-1824-AE58-E09CF8F65BA0}"/>
              </a:ext>
            </a:extLst>
          </p:cNvPr>
          <p:cNvSpPr txBox="1"/>
          <p:nvPr/>
        </p:nvSpPr>
        <p:spPr>
          <a:xfrm>
            <a:off x="402771" y="1014594"/>
            <a:ext cx="5083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lão: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9C159BE-DEEE-92F6-3C93-463D86627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3857"/>
            <a:ext cx="3431263" cy="3247540"/>
          </a:xfrm>
          <a:prstGeom prst="rect">
            <a:avLst/>
          </a:prstGeom>
        </p:spPr>
      </p:pic>
      <p:sp>
        <p:nvSpPr>
          <p:cNvPr id="5" name="Bong bóng Ý nghĩ: Hình đám mây 4">
            <a:extLst>
              <a:ext uri="{FF2B5EF4-FFF2-40B4-BE49-F238E27FC236}">
                <a16:creationId xmlns:a16="http://schemas.microsoft.com/office/drawing/2014/main" id="{E4A622D2-E889-6F4F-0F3B-7C84759A15C8}"/>
              </a:ext>
            </a:extLst>
          </p:cNvPr>
          <p:cNvSpPr/>
          <p:nvPr/>
        </p:nvSpPr>
        <p:spPr>
          <a:xfrm>
            <a:off x="4140815" y="2453489"/>
            <a:ext cx="6288778" cy="2448446"/>
          </a:xfrm>
          <a:prstGeom prst="cloudCallout">
            <a:avLst>
              <a:gd name="adj1" fmla="val -62077"/>
              <a:gd name="adj2" fmla="val 23753"/>
            </a:avLst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THẢO LUẬN NHÓM</a:t>
            </a:r>
          </a:p>
          <a:p>
            <a:pPr algn="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gian: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 phút) </a:t>
            </a:r>
            <a:r>
              <a:rPr lang="nl-NL" dirty="0"/>
              <a:t>(thời gian 05 phút).</a:t>
            </a:r>
            <a:endParaRPr lang="en-US" dirty="0"/>
          </a:p>
          <a:p>
            <a:pPr algn="ctr"/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5F3C0056-42B0-3B83-757E-5AB1421F0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864" y="4799540"/>
            <a:ext cx="3079531" cy="17664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5041" y="1736045"/>
            <a:ext cx="53383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 thiệu khái quát về ông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lão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622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A4B1E6-C487-7F0B-856B-1FA11132CD55}"/>
              </a:ext>
            </a:extLst>
          </p:cNvPr>
          <p:cNvSpPr txBox="1"/>
          <p:nvPr/>
        </p:nvSpPr>
        <p:spPr>
          <a:xfrm>
            <a:off x="2848099" y="251628"/>
            <a:ext cx="649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02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872665"/>
              </p:ext>
            </p:extLst>
          </p:nvPr>
        </p:nvGraphicFramePr>
        <p:xfrm>
          <a:off x="328612" y="923454"/>
          <a:ext cx="11784925" cy="54773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54462">
                  <a:extLst>
                    <a:ext uri="{9D8B030D-6E8A-4147-A177-3AD203B41FA5}">
                      <a16:colId xmlns:a16="http://schemas.microsoft.com/office/drawing/2014/main" val="1567474258"/>
                    </a:ext>
                  </a:extLst>
                </a:gridCol>
                <a:gridCol w="4765128">
                  <a:extLst>
                    <a:ext uri="{9D8B030D-6E8A-4147-A177-3AD203B41FA5}">
                      <a16:colId xmlns:a16="http://schemas.microsoft.com/office/drawing/2014/main" val="4225964747"/>
                    </a:ext>
                  </a:extLst>
                </a:gridCol>
                <a:gridCol w="3065335">
                  <a:extLst>
                    <a:ext uri="{9D8B030D-6E8A-4147-A177-3AD203B41FA5}">
                      <a16:colId xmlns:a16="http://schemas.microsoft.com/office/drawing/2014/main" val="4093310163"/>
                    </a:ext>
                  </a:extLst>
                </a:gridCol>
              </a:tblGrid>
              <a:tr h="18257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600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vật ông lão</a:t>
                      </a:r>
                      <a:endParaRPr lang="en-US" sz="3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</a:t>
                      </a:r>
                      <a:endParaRPr lang="en-US" sz="3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  <a:endParaRPr lang="en-US" sz="3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874202"/>
                  </a:ext>
                </a:extLst>
              </a:tr>
              <a:tr h="18257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181DD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Hình dáng</a:t>
                      </a:r>
                      <a:endParaRPr lang="en-US" sz="3200" dirty="0">
                        <a:solidFill>
                          <a:srgbClr val="181DD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D6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1B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5979298"/>
                  </a:ext>
                </a:extLst>
              </a:tr>
              <a:tr h="18257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181DD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rgbClr val="181DD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200" dirty="0">
                          <a:solidFill>
                            <a:srgbClr val="181DD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181DD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200" dirty="0">
                        <a:solidFill>
                          <a:srgbClr val="181DD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D6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09712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31861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A4B1E6-C487-7F0B-856B-1FA11132CD55}"/>
              </a:ext>
            </a:extLst>
          </p:cNvPr>
          <p:cNvSpPr txBox="1"/>
          <p:nvPr/>
        </p:nvSpPr>
        <p:spPr>
          <a:xfrm>
            <a:off x="2848098" y="123041"/>
            <a:ext cx="649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02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47946"/>
              </p:ext>
            </p:extLst>
          </p:nvPr>
        </p:nvGraphicFramePr>
        <p:xfrm>
          <a:off x="171451" y="646261"/>
          <a:ext cx="11844337" cy="60623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6099">
                  <a:extLst>
                    <a:ext uri="{9D8B030D-6E8A-4147-A177-3AD203B41FA5}">
                      <a16:colId xmlns:a16="http://schemas.microsoft.com/office/drawing/2014/main" val="1800909902"/>
                    </a:ext>
                  </a:extLst>
                </a:gridCol>
                <a:gridCol w="5100638">
                  <a:extLst>
                    <a:ext uri="{9D8B030D-6E8A-4147-A177-3AD203B41FA5}">
                      <a16:colId xmlns:a16="http://schemas.microsoft.com/office/drawing/2014/main" val="302082021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572814574"/>
                    </a:ext>
                  </a:extLst>
                </a:gridCol>
              </a:tblGrid>
              <a:tr h="458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600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vật ông lão</a:t>
                      </a:r>
                      <a:endParaRPr lang="en-US" sz="2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</a:t>
                      </a:r>
                      <a:endParaRPr lang="en-US" sz="2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  <a:endParaRPr lang="en-US" sz="2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64628"/>
                  </a:ext>
                </a:extLst>
              </a:tr>
              <a:tr h="2430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181DD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Hình dáng</a:t>
                      </a:r>
                      <a:endParaRPr lang="en-US" sz="3200" dirty="0">
                        <a:solidFill>
                          <a:srgbClr val="181DD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D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lang="en-US" sz="36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r>
                        <a:rPr lang="en-US" sz="36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ộ đồ rất</a:t>
                      </a:r>
                      <a:r>
                        <a:rPr lang="en-US" sz="3600" kern="1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bẩn màu đen, khuôn mặt xám bẩn, đeo</a:t>
                      </a:r>
                      <a:r>
                        <a:rPr lang="en-US" sz="3600" kern="1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đôi gọng kính thép.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1B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181DD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3200" b="1" dirty="0">
                          <a:solidFill>
                            <a:srgbClr val="181DD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Khắc họa nhân vật ông lão - một con người </a:t>
                      </a:r>
                      <a:r>
                        <a:rPr lang="vi-VN" sz="3200" b="1" dirty="0">
                          <a:solidFill>
                            <a:srgbClr val="181DD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hiền lành,</a:t>
                      </a:r>
                      <a:r>
                        <a:rPr lang="en-US" sz="3200" b="1" dirty="0">
                          <a:solidFill>
                            <a:srgbClr val="181DD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vô tội,</a:t>
                      </a:r>
                      <a:r>
                        <a:rPr lang="vi-VN" sz="3200" b="1" dirty="0">
                          <a:solidFill>
                            <a:srgbClr val="181DD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mệt mỏi sau hành trình </a:t>
                      </a:r>
                      <a:r>
                        <a:rPr lang="vi-VN" sz="3200" b="1">
                          <a:solidFill>
                            <a:srgbClr val="181DD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 loạn</a:t>
                      </a:r>
                      <a:r>
                        <a:rPr lang="en-US" sz="3200" b="1">
                          <a:solidFill>
                            <a:srgbClr val="181DD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>
                          <a:solidFill>
                            <a:srgbClr val="181DD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3200" b="1" dirty="0">
                          <a:solidFill>
                            <a:srgbClr val="181DD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 là nạn nhân của chiến tranh.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181DD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solidFill>
                          <a:srgbClr val="181DD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244877"/>
                  </a:ext>
                </a:extLst>
              </a:tr>
              <a:tr h="31736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181DD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Hành động</a:t>
                      </a:r>
                      <a:endParaRPr lang="en-US" sz="3200" dirty="0">
                        <a:solidFill>
                          <a:srgbClr val="181DD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D6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200" kern="1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1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Ông </a:t>
                      </a:r>
                      <a:r>
                        <a:rPr lang="en-US" sz="3600" kern="1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vẫn ngồi đấy, không nhúc nhích.</a:t>
                      </a:r>
                      <a:endParaRPr lang="en-US" sz="3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3600" kern="1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Không muốn rời quê hương và xa đàn gia súc.</a:t>
                      </a:r>
                      <a:endParaRPr lang="en-US" sz="36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6367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57766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1C01AC9-B95D-E50E-515E-4DFBB9E5581B}"/>
              </a:ext>
            </a:extLst>
          </p:cNvPr>
          <p:cNvSpPr txBox="1"/>
          <p:nvPr/>
        </p:nvSpPr>
        <p:spPr>
          <a:xfrm>
            <a:off x="402771" y="232429"/>
            <a:ext cx="83547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44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de-DE" sz="4400" b="1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Đọc hiểu văn </a:t>
            </a:r>
            <a:r>
              <a:rPr lang="de-DE" sz="44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bản:</a:t>
            </a:r>
            <a:endParaRPr lang="en-US" sz="44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A2D4B24C-AC07-1824-AE58-E09CF8F65BA0}"/>
              </a:ext>
            </a:extLst>
          </p:cNvPr>
          <p:cNvSpPr txBox="1"/>
          <p:nvPr/>
        </p:nvSpPr>
        <p:spPr>
          <a:xfrm>
            <a:off x="289710" y="2245259"/>
            <a:ext cx="11724239" cy="6570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90170" algn="l"/>
                <a:tab pos="180340" algn="l"/>
              </a:tabLst>
              <a:defRPr/>
            </a:pPr>
            <a:r>
              <a:rPr lang="en-US" sz="32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Mặc b</a:t>
            </a:r>
            <a:r>
              <a:rPr lang="en-US" sz="32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ộ đồ rất bẩn màu đen, khuôn mặt xám bẩn, đeo đôi gọng kính thép.</a:t>
            </a:r>
          </a:p>
          <a:p>
            <a:pPr algn="just">
              <a:tabLst>
                <a:tab pos="90170" algn="l"/>
                <a:tab pos="180340" algn="l"/>
              </a:tabLst>
            </a:pPr>
            <a:r>
              <a:rPr lang="nl-NL" sz="32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Ông vẫn ngồi đấy, không nhúc nhích.</a:t>
            </a:r>
          </a:p>
          <a:p>
            <a:pPr algn="just"/>
            <a:r>
              <a:rPr lang="en-US" sz="32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Không muốn rời quê hương và xa đàn gia súc.</a:t>
            </a:r>
            <a:endParaRPr lang="en-US" sz="3200" b="1" dirty="0">
              <a:solidFill>
                <a:srgbClr val="181DD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32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lão là người hiền lành,</a:t>
            </a:r>
            <a:r>
              <a:rPr lang="en-US" sz="32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vô tội,</a:t>
            </a:r>
            <a:r>
              <a:rPr lang="vi-VN" sz="32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mệt mỏi sau hành trình </a:t>
            </a:r>
            <a:r>
              <a:rPr lang="vi-VN" sz="3200" b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loạn</a:t>
            </a:r>
            <a:r>
              <a:rPr lang="en-US" sz="3200" b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l</a:t>
            </a:r>
            <a:r>
              <a:rPr lang="en-US" sz="32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 nạn nhân của chiến tranh.</a:t>
            </a:r>
            <a:endParaRPr lang="en-US" sz="3200" b="1" dirty="0">
              <a:solidFill>
                <a:srgbClr val="181DD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endParaRPr lang="en-US" sz="4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0066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9">
            <a:extLst>
              <a:ext uri="{FF2B5EF4-FFF2-40B4-BE49-F238E27FC236}">
                <a16:creationId xmlns:a16="http://schemas.microsoft.com/office/drawing/2014/main" id="{A2D4B24C-AC07-1824-AE58-E09CF8F65BA0}"/>
              </a:ext>
            </a:extLst>
          </p:cNvPr>
          <p:cNvSpPr txBox="1"/>
          <p:nvPr/>
        </p:nvSpPr>
        <p:spPr>
          <a:xfrm>
            <a:off x="402771" y="1014594"/>
            <a:ext cx="50836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lão: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8828" y="1609296"/>
            <a:ext cx="60708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 thiệu khái quát về </a:t>
            </a:r>
            <a:r>
              <a:rPr lang="vi-VN" sz="32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ông </a:t>
            </a:r>
            <a:r>
              <a:rPr lang="en-US" sz="32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lão:</a:t>
            </a:r>
            <a:endParaRPr lang="en-US" sz="32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4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 bwMode="auto">
          <a:xfrm>
            <a:off x="271709" y="288446"/>
            <a:ext cx="105467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3745036" y="673166"/>
            <a:ext cx="5135161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38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 noChangeAspect="1"/>
          </p:cNvGrpSpPr>
          <p:nvPr/>
        </p:nvGrpSpPr>
        <p:grpSpPr bwMode="auto">
          <a:xfrm>
            <a:off x="0" y="76200"/>
            <a:ext cx="12192000" cy="6858000"/>
            <a:chOff x="0" y="0"/>
            <a:chExt cx="5760" cy="4320"/>
          </a:xfrm>
        </p:grpSpPr>
        <p:sp>
          <p:nvSpPr>
            <p:cNvPr id="15534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3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536" name="Freeform 5"/>
            <p:cNvSpPr>
              <a:spLocks/>
            </p:cNvSpPr>
            <p:nvPr/>
          </p:nvSpPr>
          <p:spPr bwMode="auto">
            <a:xfrm>
              <a:off x="0" y="35"/>
              <a:ext cx="5701" cy="4250"/>
            </a:xfrm>
            <a:custGeom>
              <a:avLst/>
              <a:gdLst>
                <a:gd name="T0" fmla="*/ 294 w 5701"/>
                <a:gd name="T1" fmla="*/ 3683 h 4250"/>
                <a:gd name="T2" fmla="*/ 294 w 5701"/>
                <a:gd name="T3" fmla="*/ 3895 h 4250"/>
                <a:gd name="T4" fmla="*/ 176 w 5701"/>
                <a:gd name="T5" fmla="*/ 3895 h 4250"/>
                <a:gd name="T6" fmla="*/ 176 w 5701"/>
                <a:gd name="T7" fmla="*/ 4250 h 4250"/>
                <a:gd name="T8" fmla="*/ 0 w 5701"/>
                <a:gd name="T9" fmla="*/ 4250 h 4250"/>
                <a:gd name="T10" fmla="*/ 0 w 5701"/>
                <a:gd name="T11" fmla="*/ 4179 h 4250"/>
                <a:gd name="T12" fmla="*/ 647 w 5701"/>
                <a:gd name="T13" fmla="*/ 4179 h 4250"/>
                <a:gd name="T14" fmla="*/ 647 w 5701"/>
                <a:gd name="T15" fmla="*/ 4108 h 4250"/>
                <a:gd name="T16" fmla="*/ 999 w 5701"/>
                <a:gd name="T17" fmla="*/ 4108 h 4250"/>
                <a:gd name="T18" fmla="*/ 4761 w 5701"/>
                <a:gd name="T19" fmla="*/ 4108 h 4250"/>
                <a:gd name="T20" fmla="*/ 5113 w 5701"/>
                <a:gd name="T21" fmla="*/ 4108 h 4250"/>
                <a:gd name="T22" fmla="*/ 5113 w 5701"/>
                <a:gd name="T23" fmla="*/ 4179 h 4250"/>
                <a:gd name="T24" fmla="*/ 5701 w 5701"/>
                <a:gd name="T25" fmla="*/ 4179 h 4250"/>
                <a:gd name="T26" fmla="*/ 5701 w 5701"/>
                <a:gd name="T27" fmla="*/ 4250 h 4250"/>
                <a:gd name="T28" fmla="*/ 5584 w 5701"/>
                <a:gd name="T29" fmla="*/ 4250 h 4250"/>
                <a:gd name="T30" fmla="*/ 5584 w 5701"/>
                <a:gd name="T31" fmla="*/ 3895 h 4250"/>
                <a:gd name="T32" fmla="*/ 5466 w 5701"/>
                <a:gd name="T33" fmla="*/ 3895 h 4250"/>
                <a:gd name="T34" fmla="*/ 5466 w 5701"/>
                <a:gd name="T35" fmla="*/ 3683 h 4250"/>
                <a:gd name="T36" fmla="*/ 5466 w 5701"/>
                <a:gd name="T37" fmla="*/ 567 h 4250"/>
                <a:gd name="T38" fmla="*/ 5466 w 5701"/>
                <a:gd name="T39" fmla="*/ 390 h 4250"/>
                <a:gd name="T40" fmla="*/ 5584 w 5701"/>
                <a:gd name="T41" fmla="*/ 390 h 4250"/>
                <a:gd name="T42" fmla="*/ 5584 w 5701"/>
                <a:gd name="T43" fmla="*/ 0 h 4250"/>
                <a:gd name="T44" fmla="*/ 5701 w 5701"/>
                <a:gd name="T45" fmla="*/ 0 h 4250"/>
                <a:gd name="T46" fmla="*/ 5701 w 5701"/>
                <a:gd name="T47" fmla="*/ 71 h 4250"/>
                <a:gd name="T48" fmla="*/ 5113 w 5701"/>
                <a:gd name="T49" fmla="*/ 71 h 4250"/>
                <a:gd name="T50" fmla="*/ 5113 w 5701"/>
                <a:gd name="T51" fmla="*/ 142 h 4250"/>
                <a:gd name="T52" fmla="*/ 4761 w 5701"/>
                <a:gd name="T53" fmla="*/ 142 h 4250"/>
                <a:gd name="T54" fmla="*/ 999 w 5701"/>
                <a:gd name="T55" fmla="*/ 142 h 4250"/>
                <a:gd name="T56" fmla="*/ 647 w 5701"/>
                <a:gd name="T57" fmla="*/ 142 h 4250"/>
                <a:gd name="T58" fmla="*/ 647 w 5701"/>
                <a:gd name="T59" fmla="*/ 71 h 4250"/>
                <a:gd name="T60" fmla="*/ 0 w 5701"/>
                <a:gd name="T61" fmla="*/ 71 h 4250"/>
                <a:gd name="T62" fmla="*/ 0 w 5701"/>
                <a:gd name="T63" fmla="*/ 0 h 4250"/>
                <a:gd name="T64" fmla="*/ 176 w 5701"/>
                <a:gd name="T65" fmla="*/ 0 h 4250"/>
                <a:gd name="T66" fmla="*/ 176 w 5701"/>
                <a:gd name="T67" fmla="*/ 390 h 4250"/>
                <a:gd name="T68" fmla="*/ 294 w 5701"/>
                <a:gd name="T69" fmla="*/ 390 h 4250"/>
                <a:gd name="T70" fmla="*/ 294 w 5701"/>
                <a:gd name="T71" fmla="*/ 567 h 4250"/>
                <a:gd name="T72" fmla="*/ 294 w 5701"/>
                <a:gd name="T73" fmla="*/ 3683 h 42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701"/>
                <a:gd name="T112" fmla="*/ 0 h 4250"/>
                <a:gd name="T113" fmla="*/ 5701 w 5701"/>
                <a:gd name="T114" fmla="*/ 4250 h 42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701" h="4250">
                  <a:moveTo>
                    <a:pt x="294" y="3683"/>
                  </a:moveTo>
                  <a:lnTo>
                    <a:pt x="294" y="3895"/>
                  </a:lnTo>
                  <a:lnTo>
                    <a:pt x="176" y="3895"/>
                  </a:lnTo>
                  <a:lnTo>
                    <a:pt x="176" y="4250"/>
                  </a:lnTo>
                  <a:lnTo>
                    <a:pt x="0" y="4250"/>
                  </a:lnTo>
                  <a:lnTo>
                    <a:pt x="0" y="4179"/>
                  </a:lnTo>
                  <a:lnTo>
                    <a:pt x="647" y="4179"/>
                  </a:lnTo>
                  <a:lnTo>
                    <a:pt x="647" y="4108"/>
                  </a:lnTo>
                  <a:lnTo>
                    <a:pt x="999" y="4108"/>
                  </a:lnTo>
                  <a:lnTo>
                    <a:pt x="4761" y="4108"/>
                  </a:lnTo>
                  <a:lnTo>
                    <a:pt x="5113" y="4108"/>
                  </a:lnTo>
                  <a:lnTo>
                    <a:pt x="5113" y="4179"/>
                  </a:lnTo>
                  <a:lnTo>
                    <a:pt x="5701" y="4179"/>
                  </a:lnTo>
                  <a:lnTo>
                    <a:pt x="5701" y="4250"/>
                  </a:lnTo>
                  <a:lnTo>
                    <a:pt x="5584" y="4250"/>
                  </a:lnTo>
                  <a:lnTo>
                    <a:pt x="5584" y="3895"/>
                  </a:lnTo>
                  <a:lnTo>
                    <a:pt x="5466" y="3895"/>
                  </a:lnTo>
                  <a:lnTo>
                    <a:pt x="5466" y="3683"/>
                  </a:lnTo>
                  <a:lnTo>
                    <a:pt x="5466" y="567"/>
                  </a:lnTo>
                  <a:lnTo>
                    <a:pt x="5466" y="390"/>
                  </a:lnTo>
                  <a:lnTo>
                    <a:pt x="5584" y="390"/>
                  </a:lnTo>
                  <a:lnTo>
                    <a:pt x="5584" y="0"/>
                  </a:lnTo>
                  <a:lnTo>
                    <a:pt x="5701" y="0"/>
                  </a:lnTo>
                  <a:lnTo>
                    <a:pt x="5701" y="71"/>
                  </a:lnTo>
                  <a:lnTo>
                    <a:pt x="5113" y="71"/>
                  </a:lnTo>
                  <a:lnTo>
                    <a:pt x="5113" y="142"/>
                  </a:lnTo>
                  <a:lnTo>
                    <a:pt x="4761" y="142"/>
                  </a:lnTo>
                  <a:lnTo>
                    <a:pt x="999" y="142"/>
                  </a:lnTo>
                  <a:lnTo>
                    <a:pt x="647" y="142"/>
                  </a:lnTo>
                  <a:lnTo>
                    <a:pt x="647" y="71"/>
                  </a:lnTo>
                  <a:lnTo>
                    <a:pt x="0" y="71"/>
                  </a:lnTo>
                  <a:lnTo>
                    <a:pt x="0" y="0"/>
                  </a:lnTo>
                  <a:lnTo>
                    <a:pt x="176" y="0"/>
                  </a:lnTo>
                  <a:lnTo>
                    <a:pt x="176" y="390"/>
                  </a:lnTo>
                  <a:lnTo>
                    <a:pt x="294" y="390"/>
                  </a:lnTo>
                  <a:lnTo>
                    <a:pt x="294" y="567"/>
                  </a:lnTo>
                  <a:lnTo>
                    <a:pt x="294" y="368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537" name="Freeform 6"/>
            <p:cNvSpPr>
              <a:spLocks/>
            </p:cNvSpPr>
            <p:nvPr/>
          </p:nvSpPr>
          <p:spPr bwMode="auto">
            <a:xfrm>
              <a:off x="0" y="35"/>
              <a:ext cx="5701" cy="4250"/>
            </a:xfrm>
            <a:custGeom>
              <a:avLst/>
              <a:gdLst>
                <a:gd name="T0" fmla="*/ 176 w 5701"/>
                <a:gd name="T1" fmla="*/ 3683 h 4250"/>
                <a:gd name="T2" fmla="*/ 176 w 5701"/>
                <a:gd name="T3" fmla="*/ 3789 h 4250"/>
                <a:gd name="T4" fmla="*/ 235 w 5701"/>
                <a:gd name="T5" fmla="*/ 3789 h 4250"/>
                <a:gd name="T6" fmla="*/ 235 w 5701"/>
                <a:gd name="T7" fmla="*/ 4108 h 4250"/>
                <a:gd name="T8" fmla="*/ 0 w 5701"/>
                <a:gd name="T9" fmla="*/ 4108 h 4250"/>
                <a:gd name="T10" fmla="*/ 0 w 5701"/>
                <a:gd name="T11" fmla="*/ 4037 h 4250"/>
                <a:gd name="T12" fmla="*/ 294 w 5701"/>
                <a:gd name="T13" fmla="*/ 4037 h 4250"/>
                <a:gd name="T14" fmla="*/ 411 w 5701"/>
                <a:gd name="T15" fmla="*/ 4108 h 4250"/>
                <a:gd name="T16" fmla="*/ 411 w 5701"/>
                <a:gd name="T17" fmla="*/ 4250 h 4250"/>
                <a:gd name="T18" fmla="*/ 294 w 5701"/>
                <a:gd name="T19" fmla="*/ 4250 h 4250"/>
                <a:gd name="T20" fmla="*/ 294 w 5701"/>
                <a:gd name="T21" fmla="*/ 4143 h 4250"/>
                <a:gd name="T22" fmla="*/ 882 w 5701"/>
                <a:gd name="T23" fmla="*/ 4143 h 4250"/>
                <a:gd name="T24" fmla="*/ 882 w 5701"/>
                <a:gd name="T25" fmla="*/ 4179 h 4250"/>
                <a:gd name="T26" fmla="*/ 999 w 5701"/>
                <a:gd name="T27" fmla="*/ 4179 h 4250"/>
                <a:gd name="T28" fmla="*/ 4761 w 5701"/>
                <a:gd name="T29" fmla="*/ 4179 h 4250"/>
                <a:gd name="T30" fmla="*/ 4878 w 5701"/>
                <a:gd name="T31" fmla="*/ 4179 h 4250"/>
                <a:gd name="T32" fmla="*/ 4878 w 5701"/>
                <a:gd name="T33" fmla="*/ 4143 h 4250"/>
                <a:gd name="T34" fmla="*/ 5466 w 5701"/>
                <a:gd name="T35" fmla="*/ 4143 h 4250"/>
                <a:gd name="T36" fmla="*/ 5466 w 5701"/>
                <a:gd name="T37" fmla="*/ 4250 h 4250"/>
                <a:gd name="T38" fmla="*/ 5349 w 5701"/>
                <a:gd name="T39" fmla="*/ 4250 h 4250"/>
                <a:gd name="T40" fmla="*/ 5349 w 5701"/>
                <a:gd name="T41" fmla="*/ 4108 h 4250"/>
                <a:gd name="T42" fmla="*/ 5466 w 5701"/>
                <a:gd name="T43" fmla="*/ 4037 h 4250"/>
                <a:gd name="T44" fmla="*/ 5701 w 5701"/>
                <a:gd name="T45" fmla="*/ 4037 h 4250"/>
                <a:gd name="T46" fmla="*/ 5701 w 5701"/>
                <a:gd name="T47" fmla="*/ 4108 h 4250"/>
                <a:gd name="T48" fmla="*/ 5525 w 5701"/>
                <a:gd name="T49" fmla="*/ 4108 h 4250"/>
                <a:gd name="T50" fmla="*/ 5525 w 5701"/>
                <a:gd name="T51" fmla="*/ 3789 h 4250"/>
                <a:gd name="T52" fmla="*/ 5584 w 5701"/>
                <a:gd name="T53" fmla="*/ 3789 h 4250"/>
                <a:gd name="T54" fmla="*/ 5584 w 5701"/>
                <a:gd name="T55" fmla="*/ 3683 h 4250"/>
                <a:gd name="T56" fmla="*/ 5584 w 5701"/>
                <a:gd name="T57" fmla="*/ 567 h 4250"/>
                <a:gd name="T58" fmla="*/ 5584 w 5701"/>
                <a:gd name="T59" fmla="*/ 496 h 4250"/>
                <a:gd name="T60" fmla="*/ 5525 w 5701"/>
                <a:gd name="T61" fmla="*/ 496 h 4250"/>
                <a:gd name="T62" fmla="*/ 5525 w 5701"/>
                <a:gd name="T63" fmla="*/ 142 h 4250"/>
                <a:gd name="T64" fmla="*/ 5701 w 5701"/>
                <a:gd name="T65" fmla="*/ 142 h 4250"/>
                <a:gd name="T66" fmla="*/ 5701 w 5701"/>
                <a:gd name="T67" fmla="*/ 248 h 4250"/>
                <a:gd name="T68" fmla="*/ 5466 w 5701"/>
                <a:gd name="T69" fmla="*/ 248 h 4250"/>
                <a:gd name="T70" fmla="*/ 5349 w 5701"/>
                <a:gd name="T71" fmla="*/ 142 h 4250"/>
                <a:gd name="T72" fmla="*/ 5349 w 5701"/>
                <a:gd name="T73" fmla="*/ 0 h 4250"/>
                <a:gd name="T74" fmla="*/ 5466 w 5701"/>
                <a:gd name="T75" fmla="*/ 0 h 4250"/>
                <a:gd name="T76" fmla="*/ 5466 w 5701"/>
                <a:gd name="T77" fmla="*/ 107 h 4250"/>
                <a:gd name="T78" fmla="*/ 4878 w 5701"/>
                <a:gd name="T79" fmla="*/ 107 h 4250"/>
                <a:gd name="T80" fmla="*/ 4878 w 5701"/>
                <a:gd name="T81" fmla="*/ 71 h 4250"/>
                <a:gd name="T82" fmla="*/ 4761 w 5701"/>
                <a:gd name="T83" fmla="*/ 71 h 4250"/>
                <a:gd name="T84" fmla="*/ 999 w 5701"/>
                <a:gd name="T85" fmla="*/ 71 h 4250"/>
                <a:gd name="T86" fmla="*/ 882 w 5701"/>
                <a:gd name="T87" fmla="*/ 71 h 4250"/>
                <a:gd name="T88" fmla="*/ 882 w 5701"/>
                <a:gd name="T89" fmla="*/ 107 h 4250"/>
                <a:gd name="T90" fmla="*/ 294 w 5701"/>
                <a:gd name="T91" fmla="*/ 107 h 4250"/>
                <a:gd name="T92" fmla="*/ 294 w 5701"/>
                <a:gd name="T93" fmla="*/ 0 h 4250"/>
                <a:gd name="T94" fmla="*/ 411 w 5701"/>
                <a:gd name="T95" fmla="*/ 0 h 4250"/>
                <a:gd name="T96" fmla="*/ 411 w 5701"/>
                <a:gd name="T97" fmla="*/ 142 h 4250"/>
                <a:gd name="T98" fmla="*/ 294 w 5701"/>
                <a:gd name="T99" fmla="*/ 248 h 4250"/>
                <a:gd name="T100" fmla="*/ 0 w 5701"/>
                <a:gd name="T101" fmla="*/ 248 h 4250"/>
                <a:gd name="T102" fmla="*/ 0 w 5701"/>
                <a:gd name="T103" fmla="*/ 142 h 4250"/>
                <a:gd name="T104" fmla="*/ 235 w 5701"/>
                <a:gd name="T105" fmla="*/ 142 h 4250"/>
                <a:gd name="T106" fmla="*/ 235 w 5701"/>
                <a:gd name="T107" fmla="*/ 496 h 4250"/>
                <a:gd name="T108" fmla="*/ 176 w 5701"/>
                <a:gd name="T109" fmla="*/ 496 h 4250"/>
                <a:gd name="T110" fmla="*/ 176 w 5701"/>
                <a:gd name="T111" fmla="*/ 567 h 4250"/>
                <a:gd name="T112" fmla="*/ 176 w 5701"/>
                <a:gd name="T113" fmla="*/ 3683 h 42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701"/>
                <a:gd name="T172" fmla="*/ 0 h 4250"/>
                <a:gd name="T173" fmla="*/ 5701 w 5701"/>
                <a:gd name="T174" fmla="*/ 4250 h 42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701" h="4250">
                  <a:moveTo>
                    <a:pt x="176" y="3683"/>
                  </a:moveTo>
                  <a:lnTo>
                    <a:pt x="176" y="3789"/>
                  </a:lnTo>
                  <a:lnTo>
                    <a:pt x="235" y="3789"/>
                  </a:lnTo>
                  <a:lnTo>
                    <a:pt x="235" y="4108"/>
                  </a:lnTo>
                  <a:lnTo>
                    <a:pt x="0" y="4108"/>
                  </a:lnTo>
                  <a:lnTo>
                    <a:pt x="0" y="4037"/>
                  </a:lnTo>
                  <a:lnTo>
                    <a:pt x="294" y="4037"/>
                  </a:lnTo>
                  <a:lnTo>
                    <a:pt x="411" y="4108"/>
                  </a:lnTo>
                  <a:lnTo>
                    <a:pt x="411" y="4250"/>
                  </a:lnTo>
                  <a:lnTo>
                    <a:pt x="294" y="4250"/>
                  </a:lnTo>
                  <a:lnTo>
                    <a:pt x="294" y="4143"/>
                  </a:lnTo>
                  <a:lnTo>
                    <a:pt x="882" y="4143"/>
                  </a:lnTo>
                  <a:lnTo>
                    <a:pt x="882" y="4179"/>
                  </a:lnTo>
                  <a:lnTo>
                    <a:pt x="999" y="4179"/>
                  </a:lnTo>
                  <a:lnTo>
                    <a:pt x="4761" y="4179"/>
                  </a:lnTo>
                  <a:lnTo>
                    <a:pt x="4878" y="4179"/>
                  </a:lnTo>
                  <a:lnTo>
                    <a:pt x="4878" y="4143"/>
                  </a:lnTo>
                  <a:lnTo>
                    <a:pt x="5466" y="4143"/>
                  </a:lnTo>
                  <a:lnTo>
                    <a:pt x="5466" y="4250"/>
                  </a:lnTo>
                  <a:lnTo>
                    <a:pt x="5349" y="4250"/>
                  </a:lnTo>
                  <a:lnTo>
                    <a:pt x="5349" y="4108"/>
                  </a:lnTo>
                  <a:lnTo>
                    <a:pt x="5466" y="4037"/>
                  </a:lnTo>
                  <a:lnTo>
                    <a:pt x="5701" y="4037"/>
                  </a:lnTo>
                  <a:lnTo>
                    <a:pt x="5701" y="4108"/>
                  </a:lnTo>
                  <a:lnTo>
                    <a:pt x="5525" y="4108"/>
                  </a:lnTo>
                  <a:lnTo>
                    <a:pt x="5525" y="3789"/>
                  </a:lnTo>
                  <a:lnTo>
                    <a:pt x="5584" y="3789"/>
                  </a:lnTo>
                  <a:lnTo>
                    <a:pt x="5584" y="3683"/>
                  </a:lnTo>
                  <a:lnTo>
                    <a:pt x="5584" y="567"/>
                  </a:lnTo>
                  <a:lnTo>
                    <a:pt x="5584" y="496"/>
                  </a:lnTo>
                  <a:lnTo>
                    <a:pt x="5525" y="496"/>
                  </a:lnTo>
                  <a:lnTo>
                    <a:pt x="5525" y="142"/>
                  </a:lnTo>
                  <a:lnTo>
                    <a:pt x="5701" y="142"/>
                  </a:lnTo>
                  <a:lnTo>
                    <a:pt x="5701" y="248"/>
                  </a:lnTo>
                  <a:lnTo>
                    <a:pt x="5466" y="248"/>
                  </a:lnTo>
                  <a:lnTo>
                    <a:pt x="5349" y="142"/>
                  </a:lnTo>
                  <a:lnTo>
                    <a:pt x="5349" y="0"/>
                  </a:lnTo>
                  <a:lnTo>
                    <a:pt x="5466" y="0"/>
                  </a:lnTo>
                  <a:lnTo>
                    <a:pt x="5466" y="107"/>
                  </a:lnTo>
                  <a:lnTo>
                    <a:pt x="4878" y="107"/>
                  </a:lnTo>
                  <a:lnTo>
                    <a:pt x="4878" y="71"/>
                  </a:lnTo>
                  <a:lnTo>
                    <a:pt x="4761" y="71"/>
                  </a:lnTo>
                  <a:lnTo>
                    <a:pt x="999" y="71"/>
                  </a:lnTo>
                  <a:lnTo>
                    <a:pt x="882" y="71"/>
                  </a:lnTo>
                  <a:lnTo>
                    <a:pt x="882" y="107"/>
                  </a:lnTo>
                  <a:lnTo>
                    <a:pt x="294" y="107"/>
                  </a:lnTo>
                  <a:lnTo>
                    <a:pt x="294" y="0"/>
                  </a:lnTo>
                  <a:lnTo>
                    <a:pt x="411" y="0"/>
                  </a:lnTo>
                  <a:lnTo>
                    <a:pt x="411" y="142"/>
                  </a:lnTo>
                  <a:lnTo>
                    <a:pt x="294" y="248"/>
                  </a:lnTo>
                  <a:lnTo>
                    <a:pt x="0" y="248"/>
                  </a:lnTo>
                  <a:lnTo>
                    <a:pt x="0" y="142"/>
                  </a:lnTo>
                  <a:lnTo>
                    <a:pt x="235" y="142"/>
                  </a:lnTo>
                  <a:lnTo>
                    <a:pt x="235" y="496"/>
                  </a:lnTo>
                  <a:lnTo>
                    <a:pt x="176" y="496"/>
                  </a:lnTo>
                  <a:lnTo>
                    <a:pt x="176" y="567"/>
                  </a:lnTo>
                  <a:lnTo>
                    <a:pt x="176" y="368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538" name="Freeform 7"/>
            <p:cNvSpPr>
              <a:spLocks/>
            </p:cNvSpPr>
            <p:nvPr/>
          </p:nvSpPr>
          <p:spPr bwMode="auto">
            <a:xfrm>
              <a:off x="59" y="35"/>
              <a:ext cx="5642" cy="4250"/>
            </a:xfrm>
            <a:custGeom>
              <a:avLst/>
              <a:gdLst>
                <a:gd name="T0" fmla="*/ 294 w 5642"/>
                <a:gd name="T1" fmla="*/ 3683 h 4250"/>
                <a:gd name="T2" fmla="*/ 294 w 5642"/>
                <a:gd name="T3" fmla="*/ 3860 h 4250"/>
                <a:gd name="T4" fmla="*/ 117 w 5642"/>
                <a:gd name="T5" fmla="*/ 3860 h 4250"/>
                <a:gd name="T6" fmla="*/ 117 w 5642"/>
                <a:gd name="T7" fmla="*/ 4250 h 4250"/>
                <a:gd name="T8" fmla="*/ 0 w 5642"/>
                <a:gd name="T9" fmla="*/ 4250 h 4250"/>
                <a:gd name="T10" fmla="*/ 0 w 5642"/>
                <a:gd name="T11" fmla="*/ 4179 h 4250"/>
                <a:gd name="T12" fmla="*/ 646 w 5642"/>
                <a:gd name="T13" fmla="*/ 4179 h 4250"/>
                <a:gd name="T14" fmla="*/ 646 w 5642"/>
                <a:gd name="T15" fmla="*/ 4073 h 4250"/>
                <a:gd name="T16" fmla="*/ 999 w 5642"/>
                <a:gd name="T17" fmla="*/ 4073 h 4250"/>
                <a:gd name="T18" fmla="*/ 4643 w 5642"/>
                <a:gd name="T19" fmla="*/ 4073 h 4250"/>
                <a:gd name="T20" fmla="*/ 4996 w 5642"/>
                <a:gd name="T21" fmla="*/ 4073 h 4250"/>
                <a:gd name="T22" fmla="*/ 4996 w 5642"/>
                <a:gd name="T23" fmla="*/ 4179 h 4250"/>
                <a:gd name="T24" fmla="*/ 5642 w 5642"/>
                <a:gd name="T25" fmla="*/ 4179 h 4250"/>
                <a:gd name="T26" fmla="*/ 5642 w 5642"/>
                <a:gd name="T27" fmla="*/ 4250 h 4250"/>
                <a:gd name="T28" fmla="*/ 5525 w 5642"/>
                <a:gd name="T29" fmla="*/ 4250 h 4250"/>
                <a:gd name="T30" fmla="*/ 5525 w 5642"/>
                <a:gd name="T31" fmla="*/ 3860 h 4250"/>
                <a:gd name="T32" fmla="*/ 5348 w 5642"/>
                <a:gd name="T33" fmla="*/ 3860 h 4250"/>
                <a:gd name="T34" fmla="*/ 5348 w 5642"/>
                <a:gd name="T35" fmla="*/ 3683 h 4250"/>
                <a:gd name="T36" fmla="*/ 5348 w 5642"/>
                <a:gd name="T37" fmla="*/ 567 h 4250"/>
                <a:gd name="T38" fmla="*/ 5348 w 5642"/>
                <a:gd name="T39" fmla="*/ 390 h 4250"/>
                <a:gd name="T40" fmla="*/ 5525 w 5642"/>
                <a:gd name="T41" fmla="*/ 390 h 4250"/>
                <a:gd name="T42" fmla="*/ 5525 w 5642"/>
                <a:gd name="T43" fmla="*/ 0 h 4250"/>
                <a:gd name="T44" fmla="*/ 5642 w 5642"/>
                <a:gd name="T45" fmla="*/ 0 h 4250"/>
                <a:gd name="T46" fmla="*/ 5642 w 5642"/>
                <a:gd name="T47" fmla="*/ 107 h 4250"/>
                <a:gd name="T48" fmla="*/ 4996 w 5642"/>
                <a:gd name="T49" fmla="*/ 107 h 4250"/>
                <a:gd name="T50" fmla="*/ 4996 w 5642"/>
                <a:gd name="T51" fmla="*/ 177 h 4250"/>
                <a:gd name="T52" fmla="*/ 4643 w 5642"/>
                <a:gd name="T53" fmla="*/ 177 h 4250"/>
                <a:gd name="T54" fmla="*/ 999 w 5642"/>
                <a:gd name="T55" fmla="*/ 177 h 4250"/>
                <a:gd name="T56" fmla="*/ 646 w 5642"/>
                <a:gd name="T57" fmla="*/ 177 h 4250"/>
                <a:gd name="T58" fmla="*/ 646 w 5642"/>
                <a:gd name="T59" fmla="*/ 107 h 4250"/>
                <a:gd name="T60" fmla="*/ 0 w 5642"/>
                <a:gd name="T61" fmla="*/ 107 h 4250"/>
                <a:gd name="T62" fmla="*/ 0 w 5642"/>
                <a:gd name="T63" fmla="*/ 0 h 4250"/>
                <a:gd name="T64" fmla="*/ 117 w 5642"/>
                <a:gd name="T65" fmla="*/ 0 h 4250"/>
                <a:gd name="T66" fmla="*/ 117 w 5642"/>
                <a:gd name="T67" fmla="*/ 390 h 4250"/>
                <a:gd name="T68" fmla="*/ 294 w 5642"/>
                <a:gd name="T69" fmla="*/ 390 h 4250"/>
                <a:gd name="T70" fmla="*/ 294 w 5642"/>
                <a:gd name="T71" fmla="*/ 567 h 4250"/>
                <a:gd name="T72" fmla="*/ 294 w 5642"/>
                <a:gd name="T73" fmla="*/ 3683 h 42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642"/>
                <a:gd name="T112" fmla="*/ 0 h 4250"/>
                <a:gd name="T113" fmla="*/ 5642 w 5642"/>
                <a:gd name="T114" fmla="*/ 4250 h 42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642" h="4250">
                  <a:moveTo>
                    <a:pt x="294" y="3683"/>
                  </a:moveTo>
                  <a:lnTo>
                    <a:pt x="294" y="3860"/>
                  </a:lnTo>
                  <a:lnTo>
                    <a:pt x="117" y="3860"/>
                  </a:lnTo>
                  <a:lnTo>
                    <a:pt x="117" y="4250"/>
                  </a:lnTo>
                  <a:lnTo>
                    <a:pt x="0" y="4250"/>
                  </a:lnTo>
                  <a:lnTo>
                    <a:pt x="0" y="4179"/>
                  </a:lnTo>
                  <a:lnTo>
                    <a:pt x="646" y="4179"/>
                  </a:lnTo>
                  <a:lnTo>
                    <a:pt x="646" y="4073"/>
                  </a:lnTo>
                  <a:lnTo>
                    <a:pt x="999" y="4073"/>
                  </a:lnTo>
                  <a:lnTo>
                    <a:pt x="4643" y="4073"/>
                  </a:lnTo>
                  <a:lnTo>
                    <a:pt x="4996" y="4073"/>
                  </a:lnTo>
                  <a:lnTo>
                    <a:pt x="4996" y="4179"/>
                  </a:lnTo>
                  <a:lnTo>
                    <a:pt x="5642" y="4179"/>
                  </a:lnTo>
                  <a:lnTo>
                    <a:pt x="5642" y="4250"/>
                  </a:lnTo>
                  <a:lnTo>
                    <a:pt x="5525" y="4250"/>
                  </a:lnTo>
                  <a:lnTo>
                    <a:pt x="5525" y="3860"/>
                  </a:lnTo>
                  <a:lnTo>
                    <a:pt x="5348" y="3860"/>
                  </a:lnTo>
                  <a:lnTo>
                    <a:pt x="5348" y="3683"/>
                  </a:lnTo>
                  <a:lnTo>
                    <a:pt x="5348" y="567"/>
                  </a:lnTo>
                  <a:lnTo>
                    <a:pt x="5348" y="390"/>
                  </a:lnTo>
                  <a:lnTo>
                    <a:pt x="5525" y="390"/>
                  </a:lnTo>
                  <a:lnTo>
                    <a:pt x="5525" y="0"/>
                  </a:lnTo>
                  <a:lnTo>
                    <a:pt x="5642" y="0"/>
                  </a:lnTo>
                  <a:lnTo>
                    <a:pt x="5642" y="107"/>
                  </a:lnTo>
                  <a:lnTo>
                    <a:pt x="4996" y="107"/>
                  </a:lnTo>
                  <a:lnTo>
                    <a:pt x="4996" y="177"/>
                  </a:lnTo>
                  <a:lnTo>
                    <a:pt x="4643" y="177"/>
                  </a:lnTo>
                  <a:lnTo>
                    <a:pt x="999" y="177"/>
                  </a:lnTo>
                  <a:lnTo>
                    <a:pt x="646" y="177"/>
                  </a:lnTo>
                  <a:lnTo>
                    <a:pt x="646" y="107"/>
                  </a:lnTo>
                  <a:lnTo>
                    <a:pt x="0" y="107"/>
                  </a:lnTo>
                  <a:lnTo>
                    <a:pt x="0" y="0"/>
                  </a:lnTo>
                  <a:lnTo>
                    <a:pt x="117" y="0"/>
                  </a:lnTo>
                  <a:lnTo>
                    <a:pt x="117" y="390"/>
                  </a:lnTo>
                  <a:lnTo>
                    <a:pt x="294" y="390"/>
                  </a:lnTo>
                  <a:lnTo>
                    <a:pt x="294" y="567"/>
                  </a:lnTo>
                  <a:lnTo>
                    <a:pt x="294" y="3683"/>
                  </a:lnTo>
                </a:path>
              </a:pathLst>
            </a:cu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539" name="Freeform 8"/>
            <p:cNvSpPr>
              <a:spLocks/>
            </p:cNvSpPr>
            <p:nvPr/>
          </p:nvSpPr>
          <p:spPr bwMode="auto">
            <a:xfrm>
              <a:off x="59" y="35"/>
              <a:ext cx="5642" cy="4250"/>
            </a:xfrm>
            <a:custGeom>
              <a:avLst/>
              <a:gdLst>
                <a:gd name="T0" fmla="*/ 117 w 5642"/>
                <a:gd name="T1" fmla="*/ 3683 h 4250"/>
                <a:gd name="T2" fmla="*/ 117 w 5642"/>
                <a:gd name="T3" fmla="*/ 3754 h 4250"/>
                <a:gd name="T4" fmla="*/ 176 w 5642"/>
                <a:gd name="T5" fmla="*/ 3754 h 4250"/>
                <a:gd name="T6" fmla="*/ 176 w 5642"/>
                <a:gd name="T7" fmla="*/ 4073 h 4250"/>
                <a:gd name="T8" fmla="*/ 0 w 5642"/>
                <a:gd name="T9" fmla="*/ 4073 h 4250"/>
                <a:gd name="T10" fmla="*/ 0 w 5642"/>
                <a:gd name="T11" fmla="*/ 4002 h 4250"/>
                <a:gd name="T12" fmla="*/ 294 w 5642"/>
                <a:gd name="T13" fmla="*/ 4002 h 4250"/>
                <a:gd name="T14" fmla="*/ 411 w 5642"/>
                <a:gd name="T15" fmla="*/ 4073 h 4250"/>
                <a:gd name="T16" fmla="*/ 411 w 5642"/>
                <a:gd name="T17" fmla="*/ 4250 h 4250"/>
                <a:gd name="T18" fmla="*/ 294 w 5642"/>
                <a:gd name="T19" fmla="*/ 4250 h 4250"/>
                <a:gd name="T20" fmla="*/ 294 w 5642"/>
                <a:gd name="T21" fmla="*/ 4108 h 4250"/>
                <a:gd name="T22" fmla="*/ 823 w 5642"/>
                <a:gd name="T23" fmla="*/ 4108 h 4250"/>
                <a:gd name="T24" fmla="*/ 823 w 5642"/>
                <a:gd name="T25" fmla="*/ 4179 h 4250"/>
                <a:gd name="T26" fmla="*/ 999 w 5642"/>
                <a:gd name="T27" fmla="*/ 4179 h 4250"/>
                <a:gd name="T28" fmla="*/ 4643 w 5642"/>
                <a:gd name="T29" fmla="*/ 4179 h 4250"/>
                <a:gd name="T30" fmla="*/ 4761 w 5642"/>
                <a:gd name="T31" fmla="*/ 4179 h 4250"/>
                <a:gd name="T32" fmla="*/ 4761 w 5642"/>
                <a:gd name="T33" fmla="*/ 4108 h 4250"/>
                <a:gd name="T34" fmla="*/ 5348 w 5642"/>
                <a:gd name="T35" fmla="*/ 4108 h 4250"/>
                <a:gd name="T36" fmla="*/ 5348 w 5642"/>
                <a:gd name="T37" fmla="*/ 4250 h 4250"/>
                <a:gd name="T38" fmla="*/ 5231 w 5642"/>
                <a:gd name="T39" fmla="*/ 4250 h 4250"/>
                <a:gd name="T40" fmla="*/ 5231 w 5642"/>
                <a:gd name="T41" fmla="*/ 4073 h 4250"/>
                <a:gd name="T42" fmla="*/ 5348 w 5642"/>
                <a:gd name="T43" fmla="*/ 4002 h 4250"/>
                <a:gd name="T44" fmla="*/ 5642 w 5642"/>
                <a:gd name="T45" fmla="*/ 4002 h 4250"/>
                <a:gd name="T46" fmla="*/ 5642 w 5642"/>
                <a:gd name="T47" fmla="*/ 4073 h 4250"/>
                <a:gd name="T48" fmla="*/ 5407 w 5642"/>
                <a:gd name="T49" fmla="*/ 4073 h 4250"/>
                <a:gd name="T50" fmla="*/ 5407 w 5642"/>
                <a:gd name="T51" fmla="*/ 3754 h 4250"/>
                <a:gd name="T52" fmla="*/ 5525 w 5642"/>
                <a:gd name="T53" fmla="*/ 3754 h 4250"/>
                <a:gd name="T54" fmla="*/ 5525 w 5642"/>
                <a:gd name="T55" fmla="*/ 3683 h 4250"/>
                <a:gd name="T56" fmla="*/ 5525 w 5642"/>
                <a:gd name="T57" fmla="*/ 567 h 4250"/>
                <a:gd name="T58" fmla="*/ 5525 w 5642"/>
                <a:gd name="T59" fmla="*/ 496 h 4250"/>
                <a:gd name="T60" fmla="*/ 5407 w 5642"/>
                <a:gd name="T61" fmla="*/ 496 h 4250"/>
                <a:gd name="T62" fmla="*/ 5407 w 5642"/>
                <a:gd name="T63" fmla="*/ 177 h 4250"/>
                <a:gd name="T64" fmla="*/ 5642 w 5642"/>
                <a:gd name="T65" fmla="*/ 177 h 4250"/>
                <a:gd name="T66" fmla="*/ 5642 w 5642"/>
                <a:gd name="T67" fmla="*/ 248 h 4250"/>
                <a:gd name="T68" fmla="*/ 5348 w 5642"/>
                <a:gd name="T69" fmla="*/ 248 h 4250"/>
                <a:gd name="T70" fmla="*/ 5231 w 5642"/>
                <a:gd name="T71" fmla="*/ 177 h 4250"/>
                <a:gd name="T72" fmla="*/ 5231 w 5642"/>
                <a:gd name="T73" fmla="*/ 0 h 4250"/>
                <a:gd name="T74" fmla="*/ 5348 w 5642"/>
                <a:gd name="T75" fmla="*/ 0 h 4250"/>
                <a:gd name="T76" fmla="*/ 5348 w 5642"/>
                <a:gd name="T77" fmla="*/ 142 h 4250"/>
                <a:gd name="T78" fmla="*/ 4761 w 5642"/>
                <a:gd name="T79" fmla="*/ 142 h 4250"/>
                <a:gd name="T80" fmla="*/ 4761 w 5642"/>
                <a:gd name="T81" fmla="*/ 107 h 4250"/>
                <a:gd name="T82" fmla="*/ 4643 w 5642"/>
                <a:gd name="T83" fmla="*/ 107 h 4250"/>
                <a:gd name="T84" fmla="*/ 999 w 5642"/>
                <a:gd name="T85" fmla="*/ 107 h 4250"/>
                <a:gd name="T86" fmla="*/ 823 w 5642"/>
                <a:gd name="T87" fmla="*/ 107 h 4250"/>
                <a:gd name="T88" fmla="*/ 823 w 5642"/>
                <a:gd name="T89" fmla="*/ 142 h 4250"/>
                <a:gd name="T90" fmla="*/ 294 w 5642"/>
                <a:gd name="T91" fmla="*/ 142 h 4250"/>
                <a:gd name="T92" fmla="*/ 294 w 5642"/>
                <a:gd name="T93" fmla="*/ 0 h 4250"/>
                <a:gd name="T94" fmla="*/ 411 w 5642"/>
                <a:gd name="T95" fmla="*/ 0 h 4250"/>
                <a:gd name="T96" fmla="*/ 411 w 5642"/>
                <a:gd name="T97" fmla="*/ 177 h 4250"/>
                <a:gd name="T98" fmla="*/ 294 w 5642"/>
                <a:gd name="T99" fmla="*/ 248 h 4250"/>
                <a:gd name="T100" fmla="*/ 0 w 5642"/>
                <a:gd name="T101" fmla="*/ 248 h 4250"/>
                <a:gd name="T102" fmla="*/ 0 w 5642"/>
                <a:gd name="T103" fmla="*/ 177 h 4250"/>
                <a:gd name="T104" fmla="*/ 176 w 5642"/>
                <a:gd name="T105" fmla="*/ 177 h 4250"/>
                <a:gd name="T106" fmla="*/ 176 w 5642"/>
                <a:gd name="T107" fmla="*/ 496 h 4250"/>
                <a:gd name="T108" fmla="*/ 117 w 5642"/>
                <a:gd name="T109" fmla="*/ 496 h 4250"/>
                <a:gd name="T110" fmla="*/ 117 w 5642"/>
                <a:gd name="T111" fmla="*/ 567 h 4250"/>
                <a:gd name="T112" fmla="*/ 117 w 5642"/>
                <a:gd name="T113" fmla="*/ 3683 h 42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642"/>
                <a:gd name="T172" fmla="*/ 0 h 4250"/>
                <a:gd name="T173" fmla="*/ 5642 w 5642"/>
                <a:gd name="T174" fmla="*/ 4250 h 42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642" h="4250">
                  <a:moveTo>
                    <a:pt x="117" y="3683"/>
                  </a:moveTo>
                  <a:lnTo>
                    <a:pt x="117" y="3754"/>
                  </a:lnTo>
                  <a:lnTo>
                    <a:pt x="176" y="3754"/>
                  </a:lnTo>
                  <a:lnTo>
                    <a:pt x="176" y="4073"/>
                  </a:lnTo>
                  <a:lnTo>
                    <a:pt x="0" y="4073"/>
                  </a:lnTo>
                  <a:lnTo>
                    <a:pt x="0" y="4002"/>
                  </a:lnTo>
                  <a:lnTo>
                    <a:pt x="294" y="4002"/>
                  </a:lnTo>
                  <a:lnTo>
                    <a:pt x="411" y="4073"/>
                  </a:lnTo>
                  <a:lnTo>
                    <a:pt x="411" y="4250"/>
                  </a:lnTo>
                  <a:lnTo>
                    <a:pt x="294" y="4250"/>
                  </a:lnTo>
                  <a:lnTo>
                    <a:pt x="294" y="4108"/>
                  </a:lnTo>
                  <a:lnTo>
                    <a:pt x="823" y="4108"/>
                  </a:lnTo>
                  <a:lnTo>
                    <a:pt x="823" y="4179"/>
                  </a:lnTo>
                  <a:lnTo>
                    <a:pt x="999" y="4179"/>
                  </a:lnTo>
                  <a:lnTo>
                    <a:pt x="4643" y="4179"/>
                  </a:lnTo>
                  <a:lnTo>
                    <a:pt x="4761" y="4179"/>
                  </a:lnTo>
                  <a:lnTo>
                    <a:pt x="4761" y="4108"/>
                  </a:lnTo>
                  <a:lnTo>
                    <a:pt x="5348" y="4108"/>
                  </a:lnTo>
                  <a:lnTo>
                    <a:pt x="5348" y="4250"/>
                  </a:lnTo>
                  <a:lnTo>
                    <a:pt x="5231" y="4250"/>
                  </a:lnTo>
                  <a:lnTo>
                    <a:pt x="5231" y="4073"/>
                  </a:lnTo>
                  <a:lnTo>
                    <a:pt x="5348" y="4002"/>
                  </a:lnTo>
                  <a:lnTo>
                    <a:pt x="5642" y="4002"/>
                  </a:lnTo>
                  <a:lnTo>
                    <a:pt x="5642" y="4073"/>
                  </a:lnTo>
                  <a:lnTo>
                    <a:pt x="5407" y="4073"/>
                  </a:lnTo>
                  <a:lnTo>
                    <a:pt x="5407" y="3754"/>
                  </a:lnTo>
                  <a:lnTo>
                    <a:pt x="5525" y="3754"/>
                  </a:lnTo>
                  <a:lnTo>
                    <a:pt x="5525" y="3683"/>
                  </a:lnTo>
                  <a:lnTo>
                    <a:pt x="5525" y="567"/>
                  </a:lnTo>
                  <a:lnTo>
                    <a:pt x="5525" y="496"/>
                  </a:lnTo>
                  <a:lnTo>
                    <a:pt x="5407" y="496"/>
                  </a:lnTo>
                  <a:lnTo>
                    <a:pt x="5407" y="177"/>
                  </a:lnTo>
                  <a:lnTo>
                    <a:pt x="5642" y="177"/>
                  </a:lnTo>
                  <a:lnTo>
                    <a:pt x="5642" y="248"/>
                  </a:lnTo>
                  <a:lnTo>
                    <a:pt x="5348" y="248"/>
                  </a:lnTo>
                  <a:lnTo>
                    <a:pt x="5231" y="177"/>
                  </a:lnTo>
                  <a:lnTo>
                    <a:pt x="5231" y="0"/>
                  </a:lnTo>
                  <a:lnTo>
                    <a:pt x="5348" y="0"/>
                  </a:lnTo>
                  <a:lnTo>
                    <a:pt x="5348" y="142"/>
                  </a:lnTo>
                  <a:lnTo>
                    <a:pt x="4761" y="142"/>
                  </a:lnTo>
                  <a:lnTo>
                    <a:pt x="4761" y="107"/>
                  </a:lnTo>
                  <a:lnTo>
                    <a:pt x="4643" y="107"/>
                  </a:lnTo>
                  <a:lnTo>
                    <a:pt x="999" y="107"/>
                  </a:lnTo>
                  <a:lnTo>
                    <a:pt x="823" y="107"/>
                  </a:lnTo>
                  <a:lnTo>
                    <a:pt x="823" y="142"/>
                  </a:lnTo>
                  <a:lnTo>
                    <a:pt x="294" y="142"/>
                  </a:lnTo>
                  <a:lnTo>
                    <a:pt x="294" y="0"/>
                  </a:lnTo>
                  <a:lnTo>
                    <a:pt x="411" y="0"/>
                  </a:lnTo>
                  <a:lnTo>
                    <a:pt x="411" y="177"/>
                  </a:lnTo>
                  <a:lnTo>
                    <a:pt x="294" y="248"/>
                  </a:lnTo>
                  <a:lnTo>
                    <a:pt x="0" y="248"/>
                  </a:lnTo>
                  <a:lnTo>
                    <a:pt x="0" y="177"/>
                  </a:lnTo>
                  <a:lnTo>
                    <a:pt x="176" y="177"/>
                  </a:lnTo>
                  <a:lnTo>
                    <a:pt x="176" y="496"/>
                  </a:lnTo>
                  <a:lnTo>
                    <a:pt x="117" y="496"/>
                  </a:lnTo>
                  <a:lnTo>
                    <a:pt x="117" y="567"/>
                  </a:lnTo>
                  <a:lnTo>
                    <a:pt x="117" y="3683"/>
                  </a:lnTo>
                </a:path>
              </a:pathLst>
            </a:custGeom>
            <a:noFill/>
            <a:ln w="38100">
              <a:solidFill>
                <a:srgbClr val="05FF8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514600" y="1485900"/>
            <a:ext cx="381000" cy="4330700"/>
            <a:chOff x="611" y="912"/>
            <a:chExt cx="253" cy="3021"/>
          </a:xfrm>
        </p:grpSpPr>
        <p:sp>
          <p:nvSpPr>
            <p:cNvPr id="51210" name="AutoShape 10"/>
            <p:cNvSpPr>
              <a:spLocks noChangeArrowheads="1"/>
            </p:cNvSpPr>
            <p:nvPr/>
          </p:nvSpPr>
          <p:spPr bwMode="auto">
            <a:xfrm rot="5400000">
              <a:off x="426" y="1158"/>
              <a:ext cx="623" cy="1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211" name="AutoShape 11"/>
            <p:cNvSpPr>
              <a:spLocks noChangeArrowheads="1"/>
            </p:cNvSpPr>
            <p:nvPr/>
          </p:nvSpPr>
          <p:spPr bwMode="auto">
            <a:xfrm rot="5400000">
              <a:off x="415" y="3319"/>
              <a:ext cx="627" cy="13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212" name="AutoShape 12"/>
            <p:cNvSpPr>
              <a:spLocks noChangeArrowheads="1"/>
            </p:cNvSpPr>
            <p:nvPr/>
          </p:nvSpPr>
          <p:spPr bwMode="auto">
            <a:xfrm rot="5400000">
              <a:off x="426" y="2590"/>
              <a:ext cx="628" cy="1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213" name="AutoShape 13"/>
            <p:cNvSpPr>
              <a:spLocks noChangeArrowheads="1"/>
            </p:cNvSpPr>
            <p:nvPr/>
          </p:nvSpPr>
          <p:spPr bwMode="auto">
            <a:xfrm rot="5400000">
              <a:off x="434" y="1863"/>
              <a:ext cx="627" cy="13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15482" name="Group 14"/>
            <p:cNvGrpSpPr>
              <a:grpSpLocks/>
            </p:cNvGrpSpPr>
            <p:nvPr/>
          </p:nvGrpSpPr>
          <p:grpSpPr bwMode="auto">
            <a:xfrm rot="513653">
              <a:off x="624" y="1389"/>
              <a:ext cx="240" cy="362"/>
              <a:chOff x="1264" y="966"/>
              <a:chExt cx="1888" cy="2399"/>
            </a:xfrm>
          </p:grpSpPr>
          <p:sp>
            <p:nvSpPr>
              <p:cNvPr id="15522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5523" name="AutoShape 16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24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25" name="AutoShape 18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26" name="Oval 19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27" name="Oval 20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5528" name="Oval 21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29" name="WordArt 2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 panose="020B0804020202020204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 panose="020B0804020202020204"/>
                  </a:rPr>
                  <a:t>ĐỀ</a:t>
                </a:r>
              </a:p>
            </p:txBody>
          </p:sp>
          <p:sp>
            <p:nvSpPr>
              <p:cNvPr id="15530" name="Oval 23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31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5532" name="AutoShape 25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33" name="AutoShape 26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5483" name="Group 27"/>
            <p:cNvGrpSpPr>
              <a:grpSpLocks/>
            </p:cNvGrpSpPr>
            <p:nvPr/>
          </p:nvGrpSpPr>
          <p:grpSpPr bwMode="auto">
            <a:xfrm rot="513653">
              <a:off x="611" y="3571"/>
              <a:ext cx="240" cy="362"/>
              <a:chOff x="1264" y="966"/>
              <a:chExt cx="1888" cy="2399"/>
            </a:xfrm>
          </p:grpSpPr>
          <p:sp>
            <p:nvSpPr>
              <p:cNvPr id="15510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5511" name="AutoShape 29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12" name="AutoShape 30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13" name="AutoShape 31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14" name="Oval 32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15" name="Oval 33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5516" name="Oval 34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17" name="WordArt 3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 panose="020B0804020202020204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 panose="020B0804020202020204"/>
                  </a:rPr>
                  <a:t>ĐỀ</a:t>
                </a:r>
              </a:p>
            </p:txBody>
          </p:sp>
          <p:sp>
            <p:nvSpPr>
              <p:cNvPr id="15518" name="Oval 36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19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5520" name="AutoShape 38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21" name="AutoShape 39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5484" name="Group 40"/>
            <p:cNvGrpSpPr>
              <a:grpSpLocks/>
            </p:cNvGrpSpPr>
            <p:nvPr/>
          </p:nvGrpSpPr>
          <p:grpSpPr bwMode="auto">
            <a:xfrm rot="513653">
              <a:off x="624" y="2816"/>
              <a:ext cx="240" cy="362"/>
              <a:chOff x="1264" y="966"/>
              <a:chExt cx="1888" cy="2399"/>
            </a:xfrm>
          </p:grpSpPr>
          <p:sp>
            <p:nvSpPr>
              <p:cNvPr id="15498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5499" name="AutoShape 42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00" name="AutoShape 43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01" name="AutoShape 44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02" name="Oval 45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03" name="Oval 46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5504" name="Oval 47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05" name="WordArt 4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 panose="020B0804020202020204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 panose="020B0804020202020204"/>
                  </a:rPr>
                  <a:t>ĐỀ</a:t>
                </a:r>
              </a:p>
            </p:txBody>
          </p:sp>
          <p:sp>
            <p:nvSpPr>
              <p:cNvPr id="15506" name="Oval 49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07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5508" name="AutoShape 51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509" name="AutoShape 52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5485" name="Group 53"/>
            <p:cNvGrpSpPr>
              <a:grpSpLocks/>
            </p:cNvGrpSpPr>
            <p:nvPr/>
          </p:nvGrpSpPr>
          <p:grpSpPr bwMode="auto">
            <a:xfrm rot="513653">
              <a:off x="624" y="2109"/>
              <a:ext cx="240" cy="362"/>
              <a:chOff x="1264" y="966"/>
              <a:chExt cx="1888" cy="2399"/>
            </a:xfrm>
          </p:grpSpPr>
          <p:sp>
            <p:nvSpPr>
              <p:cNvPr id="15486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5487" name="AutoShape 55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488" name="AutoShape 56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489" name="AutoShape 57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490" name="Oval 58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491" name="Oval 59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5492" name="Oval 60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493" name="WordArt 6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 panose="020B0804020202020204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 panose="020B0804020202020204"/>
                  </a:rPr>
                  <a:t>ĐỀ</a:t>
                </a:r>
              </a:p>
            </p:txBody>
          </p:sp>
          <p:sp>
            <p:nvSpPr>
              <p:cNvPr id="15494" name="Oval 62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495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5496" name="AutoShape 64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497" name="AutoShape 65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9" name="Group 66"/>
          <p:cNvGrpSpPr>
            <a:grpSpLocks/>
          </p:cNvGrpSpPr>
          <p:nvPr/>
        </p:nvGrpSpPr>
        <p:grpSpPr bwMode="auto">
          <a:xfrm rot="-4618022">
            <a:off x="2247900" y="2955925"/>
            <a:ext cx="838200" cy="914400"/>
            <a:chOff x="1264" y="1298"/>
            <a:chExt cx="1888" cy="1692"/>
          </a:xfrm>
        </p:grpSpPr>
        <p:sp>
          <p:nvSpPr>
            <p:cNvPr id="15466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5467" name="AutoShape 68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68" name="AutoShape 69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69" name="AutoShape 70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70" name="Oval 71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71" name="Oval 72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5472" name="Oval 73"/>
            <p:cNvSpPr>
              <a:spLocks noChangeArrowheads="1"/>
            </p:cNvSpPr>
            <p:nvPr/>
          </p:nvSpPr>
          <p:spPr bwMode="gray">
            <a:xfrm>
              <a:off x="1636" y="1685"/>
              <a:ext cx="1056" cy="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73" name="WordArt 74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 panose="020B0804020202020204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 panose="020B0804020202020204"/>
                </a:rPr>
                <a:t>ĐỀ</a:t>
              </a:r>
            </a:p>
          </p:txBody>
        </p:sp>
        <p:sp>
          <p:nvSpPr>
            <p:cNvPr id="15474" name="Oval 75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75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5476" name="AutoShape 77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77" name="AutoShape 78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0" name="Group 79"/>
          <p:cNvGrpSpPr>
            <a:grpSpLocks/>
          </p:cNvGrpSpPr>
          <p:nvPr/>
        </p:nvGrpSpPr>
        <p:grpSpPr bwMode="auto">
          <a:xfrm rot="-4618022">
            <a:off x="2261394" y="3933031"/>
            <a:ext cx="858838" cy="962025"/>
            <a:chOff x="1264" y="1298"/>
            <a:chExt cx="1888" cy="1692"/>
          </a:xfrm>
        </p:grpSpPr>
        <p:sp>
          <p:nvSpPr>
            <p:cNvPr id="15454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5455" name="AutoShape 81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56" name="AutoShape 82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57" name="AutoShape 83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58" name="Oval 84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59" name="Oval 85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5460" name="Oval 86"/>
            <p:cNvSpPr>
              <a:spLocks noChangeArrowheads="1"/>
            </p:cNvSpPr>
            <p:nvPr/>
          </p:nvSpPr>
          <p:spPr bwMode="gray">
            <a:xfrm>
              <a:off x="1636" y="1709"/>
              <a:ext cx="1056" cy="913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61" name="WordArt 87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 panose="020B0804020202020204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 panose="020B0804020202020204"/>
                </a:rPr>
                <a:t>ĐỀ</a:t>
              </a:r>
            </a:p>
          </p:txBody>
        </p:sp>
        <p:sp>
          <p:nvSpPr>
            <p:cNvPr id="15462" name="Oval 88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63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5464" name="AutoShape 90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65" name="AutoShape 91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1" name="Group 92"/>
          <p:cNvGrpSpPr>
            <a:grpSpLocks/>
          </p:cNvGrpSpPr>
          <p:nvPr/>
        </p:nvGrpSpPr>
        <p:grpSpPr bwMode="auto">
          <a:xfrm rot="-4618022">
            <a:off x="2202657" y="4982368"/>
            <a:ext cx="984250" cy="969963"/>
            <a:chOff x="1264" y="1298"/>
            <a:chExt cx="1888" cy="1692"/>
          </a:xfrm>
        </p:grpSpPr>
        <p:sp>
          <p:nvSpPr>
            <p:cNvPr id="15442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5443" name="AutoShape 94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44" name="AutoShape 95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45" name="AutoShape 96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46" name="Oval 97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47" name="Oval 98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5448" name="Oval 99"/>
            <p:cNvSpPr>
              <a:spLocks noChangeArrowheads="1"/>
            </p:cNvSpPr>
            <p:nvPr/>
          </p:nvSpPr>
          <p:spPr bwMode="gray">
            <a:xfrm>
              <a:off x="1636" y="1713"/>
              <a:ext cx="1056" cy="90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49" name="WordArt 100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 panose="020B0804020202020204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 panose="020B0804020202020204"/>
                </a:rPr>
                <a:t>ĐỀ</a:t>
              </a:r>
            </a:p>
          </p:txBody>
        </p:sp>
        <p:sp>
          <p:nvSpPr>
            <p:cNvPr id="15450" name="Oval 101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51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5452" name="AutoShape 103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53" name="AutoShape 104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2" name="Group 105"/>
          <p:cNvGrpSpPr>
            <a:grpSpLocks/>
          </p:cNvGrpSpPr>
          <p:nvPr/>
        </p:nvGrpSpPr>
        <p:grpSpPr bwMode="auto">
          <a:xfrm>
            <a:off x="3082924" y="2155825"/>
            <a:ext cx="8139257" cy="685800"/>
            <a:chOff x="1069" y="1348"/>
            <a:chExt cx="4499" cy="572"/>
          </a:xfrm>
        </p:grpSpPr>
        <p:sp>
          <p:nvSpPr>
            <p:cNvPr id="15439" name="AutoShape 106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5440" name="AutoShape 107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5441" name="AutoShape 108"/>
            <p:cNvSpPr>
              <a:spLocks noChangeArrowheads="1"/>
            </p:cNvSpPr>
            <p:nvPr/>
          </p:nvSpPr>
          <p:spPr bwMode="gray">
            <a:xfrm>
              <a:off x="1104" y="1392"/>
              <a:ext cx="4429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/>
            </a:p>
          </p:txBody>
        </p:sp>
      </p:grpSp>
      <p:sp>
        <p:nvSpPr>
          <p:cNvPr id="51309" name="AutoShape 109"/>
          <p:cNvSpPr>
            <a:spLocks noChangeArrowheads="1"/>
          </p:cNvSpPr>
          <p:nvPr/>
        </p:nvSpPr>
        <p:spPr bwMode="gray">
          <a:xfrm>
            <a:off x="3160713" y="2206625"/>
            <a:ext cx="1258887" cy="488950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A</a:t>
            </a:r>
          </a:p>
        </p:txBody>
      </p:sp>
      <p:grpSp>
        <p:nvGrpSpPr>
          <p:cNvPr id="13" name="Group 110"/>
          <p:cNvGrpSpPr>
            <a:grpSpLocks/>
          </p:cNvGrpSpPr>
          <p:nvPr/>
        </p:nvGrpSpPr>
        <p:grpSpPr bwMode="auto">
          <a:xfrm rot="-4618022">
            <a:off x="2289175" y="2000250"/>
            <a:ext cx="838200" cy="844550"/>
            <a:chOff x="1264" y="1298"/>
            <a:chExt cx="1888" cy="1692"/>
          </a:xfrm>
        </p:grpSpPr>
        <p:sp>
          <p:nvSpPr>
            <p:cNvPr id="15427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5428" name="AutoShape 112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29" name="AutoShape 113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30" name="AutoShape 114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31" name="Oval 115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32" name="Oval 116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5433" name="Oval 117"/>
            <p:cNvSpPr>
              <a:spLocks noChangeArrowheads="1"/>
            </p:cNvSpPr>
            <p:nvPr/>
          </p:nvSpPr>
          <p:spPr bwMode="gray">
            <a:xfrm>
              <a:off x="1636" y="1630"/>
              <a:ext cx="1056" cy="104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34" name="WordArt 118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 panose="020B0804020202020204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 panose="020B0804020202020204"/>
                </a:rPr>
                <a:t>ĐỀ</a:t>
              </a:r>
            </a:p>
          </p:txBody>
        </p:sp>
        <p:sp>
          <p:nvSpPr>
            <p:cNvPr id="15435" name="Oval 119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36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5437" name="AutoShape 121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38" name="AutoShape 122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4" name="Group 123"/>
          <p:cNvGrpSpPr>
            <a:grpSpLocks/>
          </p:cNvGrpSpPr>
          <p:nvPr/>
        </p:nvGrpSpPr>
        <p:grpSpPr bwMode="auto">
          <a:xfrm>
            <a:off x="3124200" y="3146425"/>
            <a:ext cx="8097982" cy="739775"/>
            <a:chOff x="1069" y="1348"/>
            <a:chExt cx="4499" cy="572"/>
          </a:xfrm>
        </p:grpSpPr>
        <p:sp>
          <p:nvSpPr>
            <p:cNvPr id="15424" name="AutoShape 124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5425" name="AutoShape 125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5426" name="AutoShape 126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/>
            </a:p>
          </p:txBody>
        </p:sp>
      </p:grpSp>
      <p:sp>
        <p:nvSpPr>
          <p:cNvPr id="51327" name="AutoShape 127"/>
          <p:cNvSpPr>
            <a:spLocks noChangeArrowheads="1"/>
          </p:cNvSpPr>
          <p:nvPr/>
        </p:nvSpPr>
        <p:spPr bwMode="gray">
          <a:xfrm>
            <a:off x="3200400" y="3206750"/>
            <a:ext cx="1143000" cy="533400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B</a:t>
            </a:r>
          </a:p>
        </p:txBody>
      </p:sp>
      <p:grpSp>
        <p:nvGrpSpPr>
          <p:cNvPr id="15" name="Group 128"/>
          <p:cNvGrpSpPr>
            <a:grpSpLocks/>
          </p:cNvGrpSpPr>
          <p:nvPr/>
        </p:nvGrpSpPr>
        <p:grpSpPr bwMode="auto">
          <a:xfrm>
            <a:off x="3124199" y="4114800"/>
            <a:ext cx="8097981" cy="762000"/>
            <a:chOff x="1069" y="1348"/>
            <a:chExt cx="4499" cy="572"/>
          </a:xfrm>
        </p:grpSpPr>
        <p:sp>
          <p:nvSpPr>
            <p:cNvPr id="15421" name="AutoShape 129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5422" name="AutoShape 130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5423" name="AutoShape 131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r>
                <a:rPr lang="en-US" altLang="en-US" dirty="0"/>
                <a:t>                </a:t>
              </a:r>
            </a:p>
          </p:txBody>
        </p:sp>
      </p:grpSp>
      <p:sp>
        <p:nvSpPr>
          <p:cNvPr id="51332" name="AutoShape 132"/>
          <p:cNvSpPr>
            <a:spLocks noChangeArrowheads="1"/>
          </p:cNvSpPr>
          <p:nvPr/>
        </p:nvSpPr>
        <p:spPr bwMode="gray">
          <a:xfrm>
            <a:off x="3252788" y="4186238"/>
            <a:ext cx="1219200" cy="560387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C</a:t>
            </a:r>
          </a:p>
        </p:txBody>
      </p:sp>
      <p:grpSp>
        <p:nvGrpSpPr>
          <p:cNvPr id="16" name="Group 133"/>
          <p:cNvGrpSpPr>
            <a:grpSpLocks/>
          </p:cNvGrpSpPr>
          <p:nvPr/>
        </p:nvGrpSpPr>
        <p:grpSpPr bwMode="auto">
          <a:xfrm>
            <a:off x="3092450" y="5075238"/>
            <a:ext cx="8066411" cy="685800"/>
            <a:chOff x="1069" y="1348"/>
            <a:chExt cx="4499" cy="572"/>
          </a:xfrm>
        </p:grpSpPr>
        <p:sp>
          <p:nvSpPr>
            <p:cNvPr id="15418" name="AutoShape 134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5419" name="AutoShape 135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5420" name="AutoShape 136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/>
            </a:p>
          </p:txBody>
        </p:sp>
      </p:grpSp>
      <p:sp>
        <p:nvSpPr>
          <p:cNvPr id="51337" name="AutoShape 137"/>
          <p:cNvSpPr>
            <a:spLocks noChangeArrowheads="1"/>
          </p:cNvSpPr>
          <p:nvPr/>
        </p:nvSpPr>
        <p:spPr bwMode="gray">
          <a:xfrm>
            <a:off x="3200400" y="5181600"/>
            <a:ext cx="1219200" cy="533400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D</a:t>
            </a:r>
          </a:p>
        </p:txBody>
      </p:sp>
      <p:grpSp>
        <p:nvGrpSpPr>
          <p:cNvPr id="15376" name="Group 138"/>
          <p:cNvGrpSpPr>
            <a:grpSpLocks/>
          </p:cNvGrpSpPr>
          <p:nvPr/>
        </p:nvGrpSpPr>
        <p:grpSpPr bwMode="auto">
          <a:xfrm>
            <a:off x="990600" y="479425"/>
            <a:ext cx="9658350" cy="1343025"/>
            <a:chOff x="864" y="432"/>
            <a:chExt cx="4438" cy="934"/>
          </a:xfrm>
        </p:grpSpPr>
        <p:sp>
          <p:nvSpPr>
            <p:cNvPr id="15415" name="AutoShape 139"/>
            <p:cNvSpPr>
              <a:spLocks noChangeArrowheads="1"/>
            </p:cNvSpPr>
            <p:nvPr/>
          </p:nvSpPr>
          <p:spPr bwMode="auto">
            <a:xfrm>
              <a:off x="934" y="502"/>
              <a:ext cx="4368" cy="864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 sz="3200">
                <a:solidFill>
                  <a:schemeClr val="bg2"/>
                </a:solidFill>
                <a:latin typeface="Agency FB" panose="020B0804020202020204" pitchFamily="34" charset="0"/>
              </a:endParaRPr>
            </a:p>
          </p:txBody>
        </p:sp>
        <p:sp>
          <p:nvSpPr>
            <p:cNvPr id="15416" name="AutoShape 140"/>
            <p:cNvSpPr>
              <a:spLocks noChangeArrowheads="1"/>
            </p:cNvSpPr>
            <p:nvPr/>
          </p:nvSpPr>
          <p:spPr bwMode="auto">
            <a:xfrm>
              <a:off x="864" y="432"/>
              <a:ext cx="4368" cy="86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417" name="AutoShape 141"/>
            <p:cNvSpPr>
              <a:spLocks noChangeArrowheads="1"/>
            </p:cNvSpPr>
            <p:nvPr/>
          </p:nvSpPr>
          <p:spPr bwMode="auto">
            <a:xfrm>
              <a:off x="938" y="502"/>
              <a:ext cx="4224" cy="72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1F381"/>
                </a:gs>
                <a:gs pos="50000">
                  <a:srgbClr val="BFF9BF"/>
                </a:gs>
                <a:gs pos="100000">
                  <a:srgbClr val="81F38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</p:grpSp>
      <p:grpSp>
        <p:nvGrpSpPr>
          <p:cNvPr id="18" name="Group 142"/>
          <p:cNvGrpSpPr>
            <a:grpSpLocks/>
          </p:cNvGrpSpPr>
          <p:nvPr/>
        </p:nvGrpSpPr>
        <p:grpSpPr bwMode="auto">
          <a:xfrm>
            <a:off x="4495800" y="5934075"/>
            <a:ext cx="1600200" cy="533400"/>
            <a:chOff x="3936" y="3744"/>
            <a:chExt cx="1008" cy="432"/>
          </a:xfrm>
        </p:grpSpPr>
        <p:sp>
          <p:nvSpPr>
            <p:cNvPr id="15413" name="Rectangle 143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5414" name="Rectangle 144"/>
            <p:cNvSpPr>
              <a:spLocks noChangeArrowheads="1"/>
            </p:cNvSpPr>
            <p:nvPr/>
          </p:nvSpPr>
          <p:spPr bwMode="gray">
            <a:xfrm>
              <a:off x="3984" y="3792"/>
              <a:ext cx="912" cy="33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Thời gian</a:t>
              </a:r>
            </a:p>
          </p:txBody>
        </p:sp>
      </p:grpSp>
      <p:grpSp>
        <p:nvGrpSpPr>
          <p:cNvPr id="19" name="Group 145"/>
          <p:cNvGrpSpPr>
            <a:grpSpLocks/>
          </p:cNvGrpSpPr>
          <p:nvPr/>
        </p:nvGrpSpPr>
        <p:grpSpPr bwMode="auto">
          <a:xfrm>
            <a:off x="6664325" y="5943600"/>
            <a:ext cx="1600200" cy="533400"/>
            <a:chOff x="3936" y="3744"/>
            <a:chExt cx="1008" cy="432"/>
          </a:xfrm>
        </p:grpSpPr>
        <p:sp>
          <p:nvSpPr>
            <p:cNvPr id="15411" name="Rectangle 146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5412" name="Rectangle 147"/>
            <p:cNvSpPr>
              <a:spLocks noChangeArrowheads="1"/>
            </p:cNvSpPr>
            <p:nvPr/>
          </p:nvSpPr>
          <p:spPr bwMode="gray">
            <a:xfrm>
              <a:off x="3984" y="3792"/>
              <a:ext cx="912" cy="33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Kết quả</a:t>
              </a:r>
            </a:p>
          </p:txBody>
        </p:sp>
      </p:grpSp>
      <p:grpSp>
        <p:nvGrpSpPr>
          <p:cNvPr id="20" name="Group 148"/>
          <p:cNvGrpSpPr>
            <a:grpSpLocks/>
          </p:cNvGrpSpPr>
          <p:nvPr/>
        </p:nvGrpSpPr>
        <p:grpSpPr bwMode="auto">
          <a:xfrm>
            <a:off x="4487863" y="5943600"/>
            <a:ext cx="1600200" cy="508000"/>
            <a:chOff x="1416" y="3198"/>
            <a:chExt cx="1008" cy="432"/>
          </a:xfrm>
        </p:grpSpPr>
        <p:sp>
          <p:nvSpPr>
            <p:cNvPr id="15409" name="Rectangle 149"/>
            <p:cNvSpPr>
              <a:spLocks noChangeArrowheads="1"/>
            </p:cNvSpPr>
            <p:nvPr/>
          </p:nvSpPr>
          <p:spPr bwMode="gray">
            <a:xfrm>
              <a:off x="1416" y="3198"/>
              <a:ext cx="1008" cy="432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5410" name="Rectangle 150"/>
            <p:cNvSpPr>
              <a:spLocks noChangeArrowheads="1"/>
            </p:cNvSpPr>
            <p:nvPr/>
          </p:nvSpPr>
          <p:spPr bwMode="gray">
            <a:xfrm>
              <a:off x="1469" y="3254"/>
              <a:ext cx="912" cy="336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Thời gian</a:t>
              </a:r>
            </a:p>
          </p:txBody>
        </p:sp>
      </p:grpSp>
      <p:sp>
        <p:nvSpPr>
          <p:cNvPr id="15380" name="Oval 151"/>
          <p:cNvSpPr>
            <a:spLocks noChangeArrowheads="1"/>
          </p:cNvSpPr>
          <p:nvPr/>
        </p:nvSpPr>
        <p:spPr bwMode="auto">
          <a:xfrm>
            <a:off x="9126538" y="696913"/>
            <a:ext cx="914400" cy="8064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000" b="1">
                <a:solidFill>
                  <a:schemeClr val="accent2"/>
                </a:solidFill>
                <a:sym typeface="Wingdings" panose="05000000000000000000" pitchFamily="2" charset="2"/>
              </a:rPr>
              <a:t></a:t>
            </a:r>
          </a:p>
        </p:txBody>
      </p:sp>
      <p:sp>
        <p:nvSpPr>
          <p:cNvPr id="51362" name="Oval 162"/>
          <p:cNvSpPr>
            <a:spLocks noChangeArrowheads="1"/>
          </p:cNvSpPr>
          <p:nvPr/>
        </p:nvSpPr>
        <p:spPr bwMode="auto">
          <a:xfrm>
            <a:off x="9134475" y="642938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10</a:t>
            </a:r>
          </a:p>
        </p:txBody>
      </p:sp>
      <p:sp>
        <p:nvSpPr>
          <p:cNvPr id="51363" name="Oval 163"/>
          <p:cNvSpPr>
            <a:spLocks noChangeArrowheads="1"/>
          </p:cNvSpPr>
          <p:nvPr/>
        </p:nvSpPr>
        <p:spPr bwMode="auto">
          <a:xfrm>
            <a:off x="9118600" y="6477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9</a:t>
            </a:r>
          </a:p>
        </p:txBody>
      </p:sp>
      <p:sp>
        <p:nvSpPr>
          <p:cNvPr id="51364" name="Oval 164"/>
          <p:cNvSpPr>
            <a:spLocks noChangeArrowheads="1"/>
          </p:cNvSpPr>
          <p:nvPr/>
        </p:nvSpPr>
        <p:spPr bwMode="auto">
          <a:xfrm>
            <a:off x="9117013" y="642938"/>
            <a:ext cx="914400" cy="8985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8</a:t>
            </a:r>
          </a:p>
        </p:txBody>
      </p:sp>
      <p:sp>
        <p:nvSpPr>
          <p:cNvPr id="51365" name="Oval 165"/>
          <p:cNvSpPr>
            <a:spLocks noChangeArrowheads="1"/>
          </p:cNvSpPr>
          <p:nvPr/>
        </p:nvSpPr>
        <p:spPr bwMode="auto">
          <a:xfrm>
            <a:off x="9126538" y="649288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7</a:t>
            </a:r>
          </a:p>
        </p:txBody>
      </p:sp>
      <p:sp>
        <p:nvSpPr>
          <p:cNvPr id="51366" name="Oval 166"/>
          <p:cNvSpPr>
            <a:spLocks noChangeArrowheads="1"/>
          </p:cNvSpPr>
          <p:nvPr/>
        </p:nvSpPr>
        <p:spPr bwMode="auto">
          <a:xfrm>
            <a:off x="9124950" y="631825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6</a:t>
            </a:r>
          </a:p>
        </p:txBody>
      </p:sp>
      <p:sp>
        <p:nvSpPr>
          <p:cNvPr id="51367" name="Oval 167"/>
          <p:cNvSpPr>
            <a:spLocks noChangeArrowheads="1"/>
          </p:cNvSpPr>
          <p:nvPr/>
        </p:nvSpPr>
        <p:spPr bwMode="auto">
          <a:xfrm>
            <a:off x="9124950" y="631825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5</a:t>
            </a:r>
          </a:p>
        </p:txBody>
      </p:sp>
      <p:sp>
        <p:nvSpPr>
          <p:cNvPr id="51368" name="Oval 168"/>
          <p:cNvSpPr>
            <a:spLocks noChangeArrowheads="1"/>
          </p:cNvSpPr>
          <p:nvPr/>
        </p:nvSpPr>
        <p:spPr bwMode="auto">
          <a:xfrm>
            <a:off x="9131300" y="619125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4</a:t>
            </a:r>
          </a:p>
        </p:txBody>
      </p:sp>
      <p:sp>
        <p:nvSpPr>
          <p:cNvPr id="51369" name="Oval 169"/>
          <p:cNvSpPr>
            <a:spLocks noChangeArrowheads="1"/>
          </p:cNvSpPr>
          <p:nvPr/>
        </p:nvSpPr>
        <p:spPr bwMode="auto">
          <a:xfrm>
            <a:off x="9129713" y="628650"/>
            <a:ext cx="898525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3</a:t>
            </a:r>
          </a:p>
        </p:txBody>
      </p:sp>
      <p:sp>
        <p:nvSpPr>
          <p:cNvPr id="51370" name="Oval 170"/>
          <p:cNvSpPr>
            <a:spLocks noChangeArrowheads="1"/>
          </p:cNvSpPr>
          <p:nvPr/>
        </p:nvSpPr>
        <p:spPr bwMode="auto">
          <a:xfrm>
            <a:off x="9126538" y="6350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2</a:t>
            </a:r>
          </a:p>
        </p:txBody>
      </p:sp>
      <p:sp>
        <p:nvSpPr>
          <p:cNvPr id="51371" name="Oval 171"/>
          <p:cNvSpPr>
            <a:spLocks noChangeArrowheads="1"/>
          </p:cNvSpPr>
          <p:nvPr/>
        </p:nvSpPr>
        <p:spPr bwMode="auto">
          <a:xfrm>
            <a:off x="9134475" y="6477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1</a:t>
            </a:r>
          </a:p>
        </p:txBody>
      </p:sp>
      <p:sp>
        <p:nvSpPr>
          <p:cNvPr id="51372" name="Oval 172"/>
          <p:cNvSpPr>
            <a:spLocks noChangeArrowheads="1"/>
          </p:cNvSpPr>
          <p:nvPr/>
        </p:nvSpPr>
        <p:spPr bwMode="auto">
          <a:xfrm>
            <a:off x="9140825" y="647700"/>
            <a:ext cx="912813" cy="942975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700" b="1">
                <a:solidFill>
                  <a:srgbClr val="FF0000"/>
                </a:solidFill>
                <a:latin typeface="Agency FB" panose="020B0804020202020204" pitchFamily="34" charset="0"/>
                <a:sym typeface="Wingdings" panose="05000000000000000000" pitchFamily="2" charset="2"/>
              </a:rPr>
              <a:t></a:t>
            </a:r>
          </a:p>
        </p:txBody>
      </p:sp>
      <p:sp>
        <p:nvSpPr>
          <p:cNvPr id="51373" name="Text Box 173"/>
          <p:cNvSpPr txBox="1">
            <a:spLocks noChangeArrowheads="1"/>
          </p:cNvSpPr>
          <p:nvPr/>
        </p:nvSpPr>
        <p:spPr bwMode="auto">
          <a:xfrm>
            <a:off x="4572000" y="2232025"/>
            <a:ext cx="1905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51374" name="Text Box 174"/>
          <p:cNvSpPr txBox="1">
            <a:spLocks noChangeArrowheads="1"/>
          </p:cNvSpPr>
          <p:nvPr/>
        </p:nvSpPr>
        <p:spPr bwMode="auto">
          <a:xfrm>
            <a:off x="4419600" y="5203825"/>
            <a:ext cx="2286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51375" name="Text Box 175"/>
          <p:cNvSpPr txBox="1">
            <a:spLocks noChangeArrowheads="1"/>
          </p:cNvSpPr>
          <p:nvPr/>
        </p:nvSpPr>
        <p:spPr bwMode="auto">
          <a:xfrm>
            <a:off x="4572000" y="4289425"/>
            <a:ext cx="76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15395" name="Text Box 176"/>
          <p:cNvSpPr txBox="1">
            <a:spLocks noChangeArrowheads="1"/>
          </p:cNvSpPr>
          <p:nvPr/>
        </p:nvSpPr>
        <p:spPr bwMode="auto">
          <a:xfrm>
            <a:off x="2743200" y="533400"/>
            <a:ext cx="6248400" cy="107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32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“Ông lão bên chiếc cầu” thuộc thể loại nào?</a:t>
            </a:r>
            <a:endParaRPr lang="en-US" altLang="en-US" sz="3200" b="1" dirty="0">
              <a:solidFill>
                <a:srgbClr val="181DD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77" name="Text Box 177"/>
          <p:cNvSpPr txBox="1">
            <a:spLocks noChangeArrowheads="1"/>
          </p:cNvSpPr>
          <p:nvPr/>
        </p:nvSpPr>
        <p:spPr bwMode="auto">
          <a:xfrm>
            <a:off x="4419600" y="3222625"/>
            <a:ext cx="2286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51382" name="Rectangle 182"/>
          <p:cNvSpPr>
            <a:spLocks noChangeArrowheads="1"/>
          </p:cNvSpPr>
          <p:nvPr/>
        </p:nvSpPr>
        <p:spPr bwMode="auto">
          <a:xfrm>
            <a:off x="4398963" y="3222625"/>
            <a:ext cx="6249987" cy="503238"/>
          </a:xfrm>
          <a:prstGeom prst="rect">
            <a:avLst/>
          </a:prstGeom>
          <a:noFill/>
          <a:ln>
            <a:noFill/>
          </a:ln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endParaRPr lang="fr-FR" sz="4000" dirty="0"/>
          </a:p>
          <a:p>
            <a:pPr>
              <a:spcBef>
                <a:spcPct val="20000"/>
              </a:spcBef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tích.</a:t>
            </a:r>
          </a:p>
          <a:p>
            <a:pPr eaLnBrk="1" hangingPunct="1">
              <a:spcBef>
                <a:spcPct val="20000"/>
              </a:spcBef>
              <a:defRPr/>
            </a:pPr>
            <a:endParaRPr lang="vi-VN" altLang="en-US" sz="40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1" name="Group 178"/>
          <p:cNvGrpSpPr>
            <a:grpSpLocks/>
          </p:cNvGrpSpPr>
          <p:nvPr/>
        </p:nvGrpSpPr>
        <p:grpSpPr bwMode="auto">
          <a:xfrm>
            <a:off x="6670675" y="5940425"/>
            <a:ext cx="1619250" cy="508000"/>
            <a:chOff x="5209" y="3046"/>
            <a:chExt cx="1008" cy="432"/>
          </a:xfrm>
        </p:grpSpPr>
        <p:sp>
          <p:nvSpPr>
            <p:cNvPr id="15407" name="Rectangle 179"/>
            <p:cNvSpPr>
              <a:spLocks noChangeArrowheads="1"/>
            </p:cNvSpPr>
            <p:nvPr/>
          </p:nvSpPr>
          <p:spPr bwMode="gray">
            <a:xfrm>
              <a:off x="5209" y="3046"/>
              <a:ext cx="1008" cy="432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5408" name="Rectangle 180"/>
            <p:cNvSpPr>
              <a:spLocks noChangeArrowheads="1"/>
            </p:cNvSpPr>
            <p:nvPr/>
          </p:nvSpPr>
          <p:spPr bwMode="gray">
            <a:xfrm>
              <a:off x="5251" y="3114"/>
              <a:ext cx="912" cy="336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Kết quả</a:t>
              </a:r>
            </a:p>
          </p:txBody>
        </p:sp>
      </p:grpSp>
      <p:sp>
        <p:nvSpPr>
          <p:cNvPr id="51381" name="Rectangle 181"/>
          <p:cNvSpPr>
            <a:spLocks noGrp="1" noChangeArrowheads="1"/>
          </p:cNvSpPr>
          <p:nvPr>
            <p:ph type="title"/>
          </p:nvPr>
        </p:nvSpPr>
        <p:spPr>
          <a:xfrm>
            <a:off x="4505201" y="1958423"/>
            <a:ext cx="6341048" cy="579437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fr-FR" sz="40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fr-FR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Truyện lịch sử.</a:t>
            </a:r>
            <a:endParaRPr lang="en-US" altLang="en-US" sz="3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83" name="Rectangle 183"/>
          <p:cNvSpPr>
            <a:spLocks noChangeArrowheads="1"/>
          </p:cNvSpPr>
          <p:nvPr/>
        </p:nvSpPr>
        <p:spPr bwMode="auto">
          <a:xfrm>
            <a:off x="4457700" y="4238625"/>
            <a:ext cx="5232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fr-FR" altLang="en-US" sz="4000" dirty="0"/>
          </a:p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Truyện ngắn.</a:t>
            </a:r>
          </a:p>
          <a:p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84" name="Rectangle 184"/>
          <p:cNvSpPr>
            <a:spLocks noChangeArrowheads="1"/>
          </p:cNvSpPr>
          <p:nvPr/>
        </p:nvSpPr>
        <p:spPr bwMode="auto">
          <a:xfrm>
            <a:off x="4495800" y="5165725"/>
            <a:ext cx="5613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Tiểu thuyết.</a:t>
            </a:r>
          </a:p>
          <a:p>
            <a:endParaRPr lang="fr-FR" altLang="en-US" sz="4000" dirty="0"/>
          </a:p>
        </p:txBody>
      </p:sp>
      <p:pic>
        <p:nvPicPr>
          <p:cNvPr id="51385" name="Picture 18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8800" y="4191000"/>
            <a:ext cx="652463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6" name="Oval 186"/>
          <p:cNvSpPr>
            <a:spLocks noChangeArrowheads="1"/>
          </p:cNvSpPr>
          <p:nvPr/>
        </p:nvSpPr>
        <p:spPr bwMode="auto">
          <a:xfrm>
            <a:off x="1219200" y="762000"/>
            <a:ext cx="1371600" cy="609600"/>
          </a:xfrm>
          <a:prstGeom prst="ellipse">
            <a:avLst/>
          </a:prstGeom>
          <a:solidFill>
            <a:srgbClr val="F8F8F8"/>
          </a:solidFill>
          <a:ln w="38100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algn="ctr" eaLnBrk="1" hangingPunct="1">
              <a:defRPr/>
            </a:pP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87" name="Rectangle 183"/>
          <p:cNvSpPr>
            <a:spLocks noChangeArrowheads="1"/>
          </p:cNvSpPr>
          <p:nvPr/>
        </p:nvSpPr>
        <p:spPr bwMode="auto">
          <a:xfrm>
            <a:off x="4451350" y="4238625"/>
            <a:ext cx="51657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Rectangle 177"/>
          <p:cNvSpPr>
            <a:spLocks noChangeArrowheads="1"/>
          </p:cNvSpPr>
          <p:nvPr/>
        </p:nvSpPr>
        <p:spPr bwMode="auto">
          <a:xfrm>
            <a:off x="4419600" y="4114800"/>
            <a:ext cx="243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56154" y="4227668"/>
            <a:ext cx="9386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ngắn.</a:t>
            </a:r>
          </a:p>
        </p:txBody>
      </p:sp>
    </p:spTree>
    <p:extLst>
      <p:ext uri="{BB962C8B-B14F-4D97-AF65-F5344CB8AC3E}">
        <p14:creationId xmlns:p14="http://schemas.microsoft.com/office/powerpoint/2010/main" val="285782514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5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51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500"/>
                                        <p:tgtEl>
                                          <p:spTgt spid="5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513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9" dur="500"/>
                                        <p:tgtEl>
                                          <p:spTgt spid="5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" fill="hold"/>
                                        <p:tgtEl>
                                          <p:spTgt spid="513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4" dur="500"/>
                                        <p:tgtEl>
                                          <p:spTgt spid="5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7" dur="1" fill="hold"/>
                                        <p:tgtEl>
                                          <p:spTgt spid="513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20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20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9" grpId="0" animBg="1"/>
      <p:bldP spid="51327" grpId="0" animBg="1"/>
      <p:bldP spid="51332" grpId="0" animBg="1"/>
      <p:bldP spid="51337" grpId="0" animBg="1"/>
      <p:bldP spid="51362" grpId="0" animBg="1"/>
      <p:bldP spid="51363" grpId="0" animBg="1"/>
      <p:bldP spid="51364" grpId="0" animBg="1"/>
      <p:bldP spid="51365" grpId="0" animBg="1"/>
      <p:bldP spid="51366" grpId="0" animBg="1"/>
      <p:bldP spid="51367" grpId="0" animBg="1"/>
      <p:bldP spid="51368" grpId="0" animBg="1"/>
      <p:bldP spid="51369" grpId="0" animBg="1"/>
      <p:bldP spid="51370" grpId="0" animBg="1"/>
      <p:bldP spid="51371" grpId="0" animBg="1"/>
      <p:bldP spid="51372" grpId="0" animBg="1"/>
      <p:bldP spid="51373" grpId="0"/>
      <p:bldP spid="51374" grpId="0"/>
      <p:bldP spid="51375" grpId="0"/>
      <p:bldP spid="51377" grpId="0"/>
      <p:bldP spid="51382" grpId="0"/>
      <p:bldP spid="51381" grpId="0"/>
      <p:bldP spid="51383" grpId="0"/>
      <p:bldP spid="51384" grpId="0"/>
      <p:bldP spid="187" grpId="0"/>
      <p:bldP spid="17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 noChangeAspect="1"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6558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560" name="Freeform 5"/>
            <p:cNvSpPr>
              <a:spLocks/>
            </p:cNvSpPr>
            <p:nvPr/>
          </p:nvSpPr>
          <p:spPr bwMode="auto">
            <a:xfrm>
              <a:off x="0" y="35"/>
              <a:ext cx="5701" cy="4250"/>
            </a:xfrm>
            <a:custGeom>
              <a:avLst/>
              <a:gdLst>
                <a:gd name="T0" fmla="*/ 294 w 5701"/>
                <a:gd name="T1" fmla="*/ 3683 h 4250"/>
                <a:gd name="T2" fmla="*/ 294 w 5701"/>
                <a:gd name="T3" fmla="*/ 3895 h 4250"/>
                <a:gd name="T4" fmla="*/ 176 w 5701"/>
                <a:gd name="T5" fmla="*/ 3895 h 4250"/>
                <a:gd name="T6" fmla="*/ 176 w 5701"/>
                <a:gd name="T7" fmla="*/ 4250 h 4250"/>
                <a:gd name="T8" fmla="*/ 0 w 5701"/>
                <a:gd name="T9" fmla="*/ 4250 h 4250"/>
                <a:gd name="T10" fmla="*/ 0 w 5701"/>
                <a:gd name="T11" fmla="*/ 4179 h 4250"/>
                <a:gd name="T12" fmla="*/ 647 w 5701"/>
                <a:gd name="T13" fmla="*/ 4179 h 4250"/>
                <a:gd name="T14" fmla="*/ 647 w 5701"/>
                <a:gd name="T15" fmla="*/ 4108 h 4250"/>
                <a:gd name="T16" fmla="*/ 999 w 5701"/>
                <a:gd name="T17" fmla="*/ 4108 h 4250"/>
                <a:gd name="T18" fmla="*/ 4761 w 5701"/>
                <a:gd name="T19" fmla="*/ 4108 h 4250"/>
                <a:gd name="T20" fmla="*/ 5113 w 5701"/>
                <a:gd name="T21" fmla="*/ 4108 h 4250"/>
                <a:gd name="T22" fmla="*/ 5113 w 5701"/>
                <a:gd name="T23" fmla="*/ 4179 h 4250"/>
                <a:gd name="T24" fmla="*/ 5701 w 5701"/>
                <a:gd name="T25" fmla="*/ 4179 h 4250"/>
                <a:gd name="T26" fmla="*/ 5701 w 5701"/>
                <a:gd name="T27" fmla="*/ 4250 h 4250"/>
                <a:gd name="T28" fmla="*/ 5584 w 5701"/>
                <a:gd name="T29" fmla="*/ 4250 h 4250"/>
                <a:gd name="T30" fmla="*/ 5584 w 5701"/>
                <a:gd name="T31" fmla="*/ 3895 h 4250"/>
                <a:gd name="T32" fmla="*/ 5466 w 5701"/>
                <a:gd name="T33" fmla="*/ 3895 h 4250"/>
                <a:gd name="T34" fmla="*/ 5466 w 5701"/>
                <a:gd name="T35" fmla="*/ 3683 h 4250"/>
                <a:gd name="T36" fmla="*/ 5466 w 5701"/>
                <a:gd name="T37" fmla="*/ 567 h 4250"/>
                <a:gd name="T38" fmla="*/ 5466 w 5701"/>
                <a:gd name="T39" fmla="*/ 390 h 4250"/>
                <a:gd name="T40" fmla="*/ 5584 w 5701"/>
                <a:gd name="T41" fmla="*/ 390 h 4250"/>
                <a:gd name="T42" fmla="*/ 5584 w 5701"/>
                <a:gd name="T43" fmla="*/ 0 h 4250"/>
                <a:gd name="T44" fmla="*/ 5701 w 5701"/>
                <a:gd name="T45" fmla="*/ 0 h 4250"/>
                <a:gd name="T46" fmla="*/ 5701 w 5701"/>
                <a:gd name="T47" fmla="*/ 71 h 4250"/>
                <a:gd name="T48" fmla="*/ 5113 w 5701"/>
                <a:gd name="T49" fmla="*/ 71 h 4250"/>
                <a:gd name="T50" fmla="*/ 5113 w 5701"/>
                <a:gd name="T51" fmla="*/ 142 h 4250"/>
                <a:gd name="T52" fmla="*/ 4761 w 5701"/>
                <a:gd name="T53" fmla="*/ 142 h 4250"/>
                <a:gd name="T54" fmla="*/ 999 w 5701"/>
                <a:gd name="T55" fmla="*/ 142 h 4250"/>
                <a:gd name="T56" fmla="*/ 647 w 5701"/>
                <a:gd name="T57" fmla="*/ 142 h 4250"/>
                <a:gd name="T58" fmla="*/ 647 w 5701"/>
                <a:gd name="T59" fmla="*/ 71 h 4250"/>
                <a:gd name="T60" fmla="*/ 0 w 5701"/>
                <a:gd name="T61" fmla="*/ 71 h 4250"/>
                <a:gd name="T62" fmla="*/ 0 w 5701"/>
                <a:gd name="T63" fmla="*/ 0 h 4250"/>
                <a:gd name="T64" fmla="*/ 176 w 5701"/>
                <a:gd name="T65" fmla="*/ 0 h 4250"/>
                <a:gd name="T66" fmla="*/ 176 w 5701"/>
                <a:gd name="T67" fmla="*/ 390 h 4250"/>
                <a:gd name="T68" fmla="*/ 294 w 5701"/>
                <a:gd name="T69" fmla="*/ 390 h 4250"/>
                <a:gd name="T70" fmla="*/ 294 w 5701"/>
                <a:gd name="T71" fmla="*/ 567 h 4250"/>
                <a:gd name="T72" fmla="*/ 294 w 5701"/>
                <a:gd name="T73" fmla="*/ 3683 h 42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701"/>
                <a:gd name="T112" fmla="*/ 0 h 4250"/>
                <a:gd name="T113" fmla="*/ 5701 w 5701"/>
                <a:gd name="T114" fmla="*/ 4250 h 42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701" h="4250">
                  <a:moveTo>
                    <a:pt x="294" y="3683"/>
                  </a:moveTo>
                  <a:lnTo>
                    <a:pt x="294" y="3895"/>
                  </a:lnTo>
                  <a:lnTo>
                    <a:pt x="176" y="3895"/>
                  </a:lnTo>
                  <a:lnTo>
                    <a:pt x="176" y="4250"/>
                  </a:lnTo>
                  <a:lnTo>
                    <a:pt x="0" y="4250"/>
                  </a:lnTo>
                  <a:lnTo>
                    <a:pt x="0" y="4179"/>
                  </a:lnTo>
                  <a:lnTo>
                    <a:pt x="647" y="4179"/>
                  </a:lnTo>
                  <a:lnTo>
                    <a:pt x="647" y="4108"/>
                  </a:lnTo>
                  <a:lnTo>
                    <a:pt x="999" y="4108"/>
                  </a:lnTo>
                  <a:lnTo>
                    <a:pt x="4761" y="4108"/>
                  </a:lnTo>
                  <a:lnTo>
                    <a:pt x="5113" y="4108"/>
                  </a:lnTo>
                  <a:lnTo>
                    <a:pt x="5113" y="4179"/>
                  </a:lnTo>
                  <a:lnTo>
                    <a:pt x="5701" y="4179"/>
                  </a:lnTo>
                  <a:lnTo>
                    <a:pt x="5701" y="4250"/>
                  </a:lnTo>
                  <a:lnTo>
                    <a:pt x="5584" y="4250"/>
                  </a:lnTo>
                  <a:lnTo>
                    <a:pt x="5584" y="3895"/>
                  </a:lnTo>
                  <a:lnTo>
                    <a:pt x="5466" y="3895"/>
                  </a:lnTo>
                  <a:lnTo>
                    <a:pt x="5466" y="3683"/>
                  </a:lnTo>
                  <a:lnTo>
                    <a:pt x="5466" y="567"/>
                  </a:lnTo>
                  <a:lnTo>
                    <a:pt x="5466" y="390"/>
                  </a:lnTo>
                  <a:lnTo>
                    <a:pt x="5584" y="390"/>
                  </a:lnTo>
                  <a:lnTo>
                    <a:pt x="5584" y="0"/>
                  </a:lnTo>
                  <a:lnTo>
                    <a:pt x="5701" y="0"/>
                  </a:lnTo>
                  <a:lnTo>
                    <a:pt x="5701" y="71"/>
                  </a:lnTo>
                  <a:lnTo>
                    <a:pt x="5113" y="71"/>
                  </a:lnTo>
                  <a:lnTo>
                    <a:pt x="5113" y="142"/>
                  </a:lnTo>
                  <a:lnTo>
                    <a:pt x="4761" y="142"/>
                  </a:lnTo>
                  <a:lnTo>
                    <a:pt x="999" y="142"/>
                  </a:lnTo>
                  <a:lnTo>
                    <a:pt x="647" y="142"/>
                  </a:lnTo>
                  <a:lnTo>
                    <a:pt x="647" y="71"/>
                  </a:lnTo>
                  <a:lnTo>
                    <a:pt x="0" y="71"/>
                  </a:lnTo>
                  <a:lnTo>
                    <a:pt x="0" y="0"/>
                  </a:lnTo>
                  <a:lnTo>
                    <a:pt x="176" y="0"/>
                  </a:lnTo>
                  <a:lnTo>
                    <a:pt x="176" y="390"/>
                  </a:lnTo>
                  <a:lnTo>
                    <a:pt x="294" y="390"/>
                  </a:lnTo>
                  <a:lnTo>
                    <a:pt x="294" y="567"/>
                  </a:lnTo>
                  <a:lnTo>
                    <a:pt x="294" y="368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561" name="Freeform 6"/>
            <p:cNvSpPr>
              <a:spLocks/>
            </p:cNvSpPr>
            <p:nvPr/>
          </p:nvSpPr>
          <p:spPr bwMode="auto">
            <a:xfrm>
              <a:off x="0" y="35"/>
              <a:ext cx="5701" cy="4250"/>
            </a:xfrm>
            <a:custGeom>
              <a:avLst/>
              <a:gdLst>
                <a:gd name="T0" fmla="*/ 176 w 5701"/>
                <a:gd name="T1" fmla="*/ 3683 h 4250"/>
                <a:gd name="T2" fmla="*/ 176 w 5701"/>
                <a:gd name="T3" fmla="*/ 3789 h 4250"/>
                <a:gd name="T4" fmla="*/ 235 w 5701"/>
                <a:gd name="T5" fmla="*/ 3789 h 4250"/>
                <a:gd name="T6" fmla="*/ 235 w 5701"/>
                <a:gd name="T7" fmla="*/ 4108 h 4250"/>
                <a:gd name="T8" fmla="*/ 0 w 5701"/>
                <a:gd name="T9" fmla="*/ 4108 h 4250"/>
                <a:gd name="T10" fmla="*/ 0 w 5701"/>
                <a:gd name="T11" fmla="*/ 4037 h 4250"/>
                <a:gd name="T12" fmla="*/ 294 w 5701"/>
                <a:gd name="T13" fmla="*/ 4037 h 4250"/>
                <a:gd name="T14" fmla="*/ 411 w 5701"/>
                <a:gd name="T15" fmla="*/ 4108 h 4250"/>
                <a:gd name="T16" fmla="*/ 411 w 5701"/>
                <a:gd name="T17" fmla="*/ 4250 h 4250"/>
                <a:gd name="T18" fmla="*/ 294 w 5701"/>
                <a:gd name="T19" fmla="*/ 4250 h 4250"/>
                <a:gd name="T20" fmla="*/ 294 w 5701"/>
                <a:gd name="T21" fmla="*/ 4143 h 4250"/>
                <a:gd name="T22" fmla="*/ 882 w 5701"/>
                <a:gd name="T23" fmla="*/ 4143 h 4250"/>
                <a:gd name="T24" fmla="*/ 882 w 5701"/>
                <a:gd name="T25" fmla="*/ 4179 h 4250"/>
                <a:gd name="T26" fmla="*/ 999 w 5701"/>
                <a:gd name="T27" fmla="*/ 4179 h 4250"/>
                <a:gd name="T28" fmla="*/ 4761 w 5701"/>
                <a:gd name="T29" fmla="*/ 4179 h 4250"/>
                <a:gd name="T30" fmla="*/ 4878 w 5701"/>
                <a:gd name="T31" fmla="*/ 4179 h 4250"/>
                <a:gd name="T32" fmla="*/ 4878 w 5701"/>
                <a:gd name="T33" fmla="*/ 4143 h 4250"/>
                <a:gd name="T34" fmla="*/ 5466 w 5701"/>
                <a:gd name="T35" fmla="*/ 4143 h 4250"/>
                <a:gd name="T36" fmla="*/ 5466 w 5701"/>
                <a:gd name="T37" fmla="*/ 4250 h 4250"/>
                <a:gd name="T38" fmla="*/ 5349 w 5701"/>
                <a:gd name="T39" fmla="*/ 4250 h 4250"/>
                <a:gd name="T40" fmla="*/ 5349 w 5701"/>
                <a:gd name="T41" fmla="*/ 4108 h 4250"/>
                <a:gd name="T42" fmla="*/ 5466 w 5701"/>
                <a:gd name="T43" fmla="*/ 4037 h 4250"/>
                <a:gd name="T44" fmla="*/ 5701 w 5701"/>
                <a:gd name="T45" fmla="*/ 4037 h 4250"/>
                <a:gd name="T46" fmla="*/ 5701 w 5701"/>
                <a:gd name="T47" fmla="*/ 4108 h 4250"/>
                <a:gd name="T48" fmla="*/ 5525 w 5701"/>
                <a:gd name="T49" fmla="*/ 4108 h 4250"/>
                <a:gd name="T50" fmla="*/ 5525 w 5701"/>
                <a:gd name="T51" fmla="*/ 3789 h 4250"/>
                <a:gd name="T52" fmla="*/ 5584 w 5701"/>
                <a:gd name="T53" fmla="*/ 3789 h 4250"/>
                <a:gd name="T54" fmla="*/ 5584 w 5701"/>
                <a:gd name="T55" fmla="*/ 3683 h 4250"/>
                <a:gd name="T56" fmla="*/ 5584 w 5701"/>
                <a:gd name="T57" fmla="*/ 567 h 4250"/>
                <a:gd name="T58" fmla="*/ 5584 w 5701"/>
                <a:gd name="T59" fmla="*/ 496 h 4250"/>
                <a:gd name="T60" fmla="*/ 5525 w 5701"/>
                <a:gd name="T61" fmla="*/ 496 h 4250"/>
                <a:gd name="T62" fmla="*/ 5525 w 5701"/>
                <a:gd name="T63" fmla="*/ 142 h 4250"/>
                <a:gd name="T64" fmla="*/ 5701 w 5701"/>
                <a:gd name="T65" fmla="*/ 142 h 4250"/>
                <a:gd name="T66" fmla="*/ 5701 w 5701"/>
                <a:gd name="T67" fmla="*/ 248 h 4250"/>
                <a:gd name="T68" fmla="*/ 5466 w 5701"/>
                <a:gd name="T69" fmla="*/ 248 h 4250"/>
                <a:gd name="T70" fmla="*/ 5349 w 5701"/>
                <a:gd name="T71" fmla="*/ 142 h 4250"/>
                <a:gd name="T72" fmla="*/ 5349 w 5701"/>
                <a:gd name="T73" fmla="*/ 0 h 4250"/>
                <a:gd name="T74" fmla="*/ 5466 w 5701"/>
                <a:gd name="T75" fmla="*/ 0 h 4250"/>
                <a:gd name="T76" fmla="*/ 5466 w 5701"/>
                <a:gd name="T77" fmla="*/ 107 h 4250"/>
                <a:gd name="T78" fmla="*/ 4878 w 5701"/>
                <a:gd name="T79" fmla="*/ 107 h 4250"/>
                <a:gd name="T80" fmla="*/ 4878 w 5701"/>
                <a:gd name="T81" fmla="*/ 71 h 4250"/>
                <a:gd name="T82" fmla="*/ 4761 w 5701"/>
                <a:gd name="T83" fmla="*/ 71 h 4250"/>
                <a:gd name="T84" fmla="*/ 999 w 5701"/>
                <a:gd name="T85" fmla="*/ 71 h 4250"/>
                <a:gd name="T86" fmla="*/ 882 w 5701"/>
                <a:gd name="T87" fmla="*/ 71 h 4250"/>
                <a:gd name="T88" fmla="*/ 882 w 5701"/>
                <a:gd name="T89" fmla="*/ 107 h 4250"/>
                <a:gd name="T90" fmla="*/ 294 w 5701"/>
                <a:gd name="T91" fmla="*/ 107 h 4250"/>
                <a:gd name="T92" fmla="*/ 294 w 5701"/>
                <a:gd name="T93" fmla="*/ 0 h 4250"/>
                <a:gd name="T94" fmla="*/ 411 w 5701"/>
                <a:gd name="T95" fmla="*/ 0 h 4250"/>
                <a:gd name="T96" fmla="*/ 411 w 5701"/>
                <a:gd name="T97" fmla="*/ 142 h 4250"/>
                <a:gd name="T98" fmla="*/ 294 w 5701"/>
                <a:gd name="T99" fmla="*/ 248 h 4250"/>
                <a:gd name="T100" fmla="*/ 0 w 5701"/>
                <a:gd name="T101" fmla="*/ 248 h 4250"/>
                <a:gd name="T102" fmla="*/ 0 w 5701"/>
                <a:gd name="T103" fmla="*/ 142 h 4250"/>
                <a:gd name="T104" fmla="*/ 235 w 5701"/>
                <a:gd name="T105" fmla="*/ 142 h 4250"/>
                <a:gd name="T106" fmla="*/ 235 w 5701"/>
                <a:gd name="T107" fmla="*/ 496 h 4250"/>
                <a:gd name="T108" fmla="*/ 176 w 5701"/>
                <a:gd name="T109" fmla="*/ 496 h 4250"/>
                <a:gd name="T110" fmla="*/ 176 w 5701"/>
                <a:gd name="T111" fmla="*/ 567 h 4250"/>
                <a:gd name="T112" fmla="*/ 176 w 5701"/>
                <a:gd name="T113" fmla="*/ 3683 h 42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701"/>
                <a:gd name="T172" fmla="*/ 0 h 4250"/>
                <a:gd name="T173" fmla="*/ 5701 w 5701"/>
                <a:gd name="T174" fmla="*/ 4250 h 42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701" h="4250">
                  <a:moveTo>
                    <a:pt x="176" y="3683"/>
                  </a:moveTo>
                  <a:lnTo>
                    <a:pt x="176" y="3789"/>
                  </a:lnTo>
                  <a:lnTo>
                    <a:pt x="235" y="3789"/>
                  </a:lnTo>
                  <a:lnTo>
                    <a:pt x="235" y="4108"/>
                  </a:lnTo>
                  <a:lnTo>
                    <a:pt x="0" y="4108"/>
                  </a:lnTo>
                  <a:lnTo>
                    <a:pt x="0" y="4037"/>
                  </a:lnTo>
                  <a:lnTo>
                    <a:pt x="294" y="4037"/>
                  </a:lnTo>
                  <a:lnTo>
                    <a:pt x="411" y="4108"/>
                  </a:lnTo>
                  <a:lnTo>
                    <a:pt x="411" y="4250"/>
                  </a:lnTo>
                  <a:lnTo>
                    <a:pt x="294" y="4250"/>
                  </a:lnTo>
                  <a:lnTo>
                    <a:pt x="294" y="4143"/>
                  </a:lnTo>
                  <a:lnTo>
                    <a:pt x="882" y="4143"/>
                  </a:lnTo>
                  <a:lnTo>
                    <a:pt x="882" y="4179"/>
                  </a:lnTo>
                  <a:lnTo>
                    <a:pt x="999" y="4179"/>
                  </a:lnTo>
                  <a:lnTo>
                    <a:pt x="4761" y="4179"/>
                  </a:lnTo>
                  <a:lnTo>
                    <a:pt x="4878" y="4179"/>
                  </a:lnTo>
                  <a:lnTo>
                    <a:pt x="4878" y="4143"/>
                  </a:lnTo>
                  <a:lnTo>
                    <a:pt x="5466" y="4143"/>
                  </a:lnTo>
                  <a:lnTo>
                    <a:pt x="5466" y="4250"/>
                  </a:lnTo>
                  <a:lnTo>
                    <a:pt x="5349" y="4250"/>
                  </a:lnTo>
                  <a:lnTo>
                    <a:pt x="5349" y="4108"/>
                  </a:lnTo>
                  <a:lnTo>
                    <a:pt x="5466" y="4037"/>
                  </a:lnTo>
                  <a:lnTo>
                    <a:pt x="5701" y="4037"/>
                  </a:lnTo>
                  <a:lnTo>
                    <a:pt x="5701" y="4108"/>
                  </a:lnTo>
                  <a:lnTo>
                    <a:pt x="5525" y="4108"/>
                  </a:lnTo>
                  <a:lnTo>
                    <a:pt x="5525" y="3789"/>
                  </a:lnTo>
                  <a:lnTo>
                    <a:pt x="5584" y="3789"/>
                  </a:lnTo>
                  <a:lnTo>
                    <a:pt x="5584" y="3683"/>
                  </a:lnTo>
                  <a:lnTo>
                    <a:pt x="5584" y="567"/>
                  </a:lnTo>
                  <a:lnTo>
                    <a:pt x="5584" y="496"/>
                  </a:lnTo>
                  <a:lnTo>
                    <a:pt x="5525" y="496"/>
                  </a:lnTo>
                  <a:lnTo>
                    <a:pt x="5525" y="142"/>
                  </a:lnTo>
                  <a:lnTo>
                    <a:pt x="5701" y="142"/>
                  </a:lnTo>
                  <a:lnTo>
                    <a:pt x="5701" y="248"/>
                  </a:lnTo>
                  <a:lnTo>
                    <a:pt x="5466" y="248"/>
                  </a:lnTo>
                  <a:lnTo>
                    <a:pt x="5349" y="142"/>
                  </a:lnTo>
                  <a:lnTo>
                    <a:pt x="5349" y="0"/>
                  </a:lnTo>
                  <a:lnTo>
                    <a:pt x="5466" y="0"/>
                  </a:lnTo>
                  <a:lnTo>
                    <a:pt x="5466" y="107"/>
                  </a:lnTo>
                  <a:lnTo>
                    <a:pt x="4878" y="107"/>
                  </a:lnTo>
                  <a:lnTo>
                    <a:pt x="4878" y="71"/>
                  </a:lnTo>
                  <a:lnTo>
                    <a:pt x="4761" y="71"/>
                  </a:lnTo>
                  <a:lnTo>
                    <a:pt x="999" y="71"/>
                  </a:lnTo>
                  <a:lnTo>
                    <a:pt x="882" y="71"/>
                  </a:lnTo>
                  <a:lnTo>
                    <a:pt x="882" y="107"/>
                  </a:lnTo>
                  <a:lnTo>
                    <a:pt x="294" y="107"/>
                  </a:lnTo>
                  <a:lnTo>
                    <a:pt x="294" y="0"/>
                  </a:lnTo>
                  <a:lnTo>
                    <a:pt x="411" y="0"/>
                  </a:lnTo>
                  <a:lnTo>
                    <a:pt x="411" y="142"/>
                  </a:lnTo>
                  <a:lnTo>
                    <a:pt x="294" y="248"/>
                  </a:lnTo>
                  <a:lnTo>
                    <a:pt x="0" y="248"/>
                  </a:lnTo>
                  <a:lnTo>
                    <a:pt x="0" y="142"/>
                  </a:lnTo>
                  <a:lnTo>
                    <a:pt x="235" y="142"/>
                  </a:lnTo>
                  <a:lnTo>
                    <a:pt x="235" y="496"/>
                  </a:lnTo>
                  <a:lnTo>
                    <a:pt x="176" y="496"/>
                  </a:lnTo>
                  <a:lnTo>
                    <a:pt x="176" y="567"/>
                  </a:lnTo>
                  <a:lnTo>
                    <a:pt x="176" y="368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562" name="Freeform 7"/>
            <p:cNvSpPr>
              <a:spLocks/>
            </p:cNvSpPr>
            <p:nvPr/>
          </p:nvSpPr>
          <p:spPr bwMode="auto">
            <a:xfrm>
              <a:off x="59" y="35"/>
              <a:ext cx="5642" cy="4250"/>
            </a:xfrm>
            <a:custGeom>
              <a:avLst/>
              <a:gdLst>
                <a:gd name="T0" fmla="*/ 294 w 5642"/>
                <a:gd name="T1" fmla="*/ 3683 h 4250"/>
                <a:gd name="T2" fmla="*/ 294 w 5642"/>
                <a:gd name="T3" fmla="*/ 3860 h 4250"/>
                <a:gd name="T4" fmla="*/ 117 w 5642"/>
                <a:gd name="T5" fmla="*/ 3860 h 4250"/>
                <a:gd name="T6" fmla="*/ 117 w 5642"/>
                <a:gd name="T7" fmla="*/ 4250 h 4250"/>
                <a:gd name="T8" fmla="*/ 0 w 5642"/>
                <a:gd name="T9" fmla="*/ 4250 h 4250"/>
                <a:gd name="T10" fmla="*/ 0 w 5642"/>
                <a:gd name="T11" fmla="*/ 4179 h 4250"/>
                <a:gd name="T12" fmla="*/ 646 w 5642"/>
                <a:gd name="T13" fmla="*/ 4179 h 4250"/>
                <a:gd name="T14" fmla="*/ 646 w 5642"/>
                <a:gd name="T15" fmla="*/ 4073 h 4250"/>
                <a:gd name="T16" fmla="*/ 999 w 5642"/>
                <a:gd name="T17" fmla="*/ 4073 h 4250"/>
                <a:gd name="T18" fmla="*/ 4643 w 5642"/>
                <a:gd name="T19" fmla="*/ 4073 h 4250"/>
                <a:gd name="T20" fmla="*/ 4996 w 5642"/>
                <a:gd name="T21" fmla="*/ 4073 h 4250"/>
                <a:gd name="T22" fmla="*/ 4996 w 5642"/>
                <a:gd name="T23" fmla="*/ 4179 h 4250"/>
                <a:gd name="T24" fmla="*/ 5642 w 5642"/>
                <a:gd name="T25" fmla="*/ 4179 h 4250"/>
                <a:gd name="T26" fmla="*/ 5642 w 5642"/>
                <a:gd name="T27" fmla="*/ 4250 h 4250"/>
                <a:gd name="T28" fmla="*/ 5525 w 5642"/>
                <a:gd name="T29" fmla="*/ 4250 h 4250"/>
                <a:gd name="T30" fmla="*/ 5525 w 5642"/>
                <a:gd name="T31" fmla="*/ 3860 h 4250"/>
                <a:gd name="T32" fmla="*/ 5348 w 5642"/>
                <a:gd name="T33" fmla="*/ 3860 h 4250"/>
                <a:gd name="T34" fmla="*/ 5348 w 5642"/>
                <a:gd name="T35" fmla="*/ 3683 h 4250"/>
                <a:gd name="T36" fmla="*/ 5348 w 5642"/>
                <a:gd name="T37" fmla="*/ 567 h 4250"/>
                <a:gd name="T38" fmla="*/ 5348 w 5642"/>
                <a:gd name="T39" fmla="*/ 390 h 4250"/>
                <a:gd name="T40" fmla="*/ 5525 w 5642"/>
                <a:gd name="T41" fmla="*/ 390 h 4250"/>
                <a:gd name="T42" fmla="*/ 5525 w 5642"/>
                <a:gd name="T43" fmla="*/ 0 h 4250"/>
                <a:gd name="T44" fmla="*/ 5642 w 5642"/>
                <a:gd name="T45" fmla="*/ 0 h 4250"/>
                <a:gd name="T46" fmla="*/ 5642 w 5642"/>
                <a:gd name="T47" fmla="*/ 107 h 4250"/>
                <a:gd name="T48" fmla="*/ 4996 w 5642"/>
                <a:gd name="T49" fmla="*/ 107 h 4250"/>
                <a:gd name="T50" fmla="*/ 4996 w 5642"/>
                <a:gd name="T51" fmla="*/ 177 h 4250"/>
                <a:gd name="T52" fmla="*/ 4643 w 5642"/>
                <a:gd name="T53" fmla="*/ 177 h 4250"/>
                <a:gd name="T54" fmla="*/ 999 w 5642"/>
                <a:gd name="T55" fmla="*/ 177 h 4250"/>
                <a:gd name="T56" fmla="*/ 646 w 5642"/>
                <a:gd name="T57" fmla="*/ 177 h 4250"/>
                <a:gd name="T58" fmla="*/ 646 w 5642"/>
                <a:gd name="T59" fmla="*/ 107 h 4250"/>
                <a:gd name="T60" fmla="*/ 0 w 5642"/>
                <a:gd name="T61" fmla="*/ 107 h 4250"/>
                <a:gd name="T62" fmla="*/ 0 w 5642"/>
                <a:gd name="T63" fmla="*/ 0 h 4250"/>
                <a:gd name="T64" fmla="*/ 117 w 5642"/>
                <a:gd name="T65" fmla="*/ 0 h 4250"/>
                <a:gd name="T66" fmla="*/ 117 w 5642"/>
                <a:gd name="T67" fmla="*/ 390 h 4250"/>
                <a:gd name="T68" fmla="*/ 294 w 5642"/>
                <a:gd name="T69" fmla="*/ 390 h 4250"/>
                <a:gd name="T70" fmla="*/ 294 w 5642"/>
                <a:gd name="T71" fmla="*/ 567 h 4250"/>
                <a:gd name="T72" fmla="*/ 294 w 5642"/>
                <a:gd name="T73" fmla="*/ 3683 h 42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642"/>
                <a:gd name="T112" fmla="*/ 0 h 4250"/>
                <a:gd name="T113" fmla="*/ 5642 w 5642"/>
                <a:gd name="T114" fmla="*/ 4250 h 42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642" h="4250">
                  <a:moveTo>
                    <a:pt x="294" y="3683"/>
                  </a:moveTo>
                  <a:lnTo>
                    <a:pt x="294" y="3860"/>
                  </a:lnTo>
                  <a:lnTo>
                    <a:pt x="117" y="3860"/>
                  </a:lnTo>
                  <a:lnTo>
                    <a:pt x="117" y="4250"/>
                  </a:lnTo>
                  <a:lnTo>
                    <a:pt x="0" y="4250"/>
                  </a:lnTo>
                  <a:lnTo>
                    <a:pt x="0" y="4179"/>
                  </a:lnTo>
                  <a:lnTo>
                    <a:pt x="646" y="4179"/>
                  </a:lnTo>
                  <a:lnTo>
                    <a:pt x="646" y="4073"/>
                  </a:lnTo>
                  <a:lnTo>
                    <a:pt x="999" y="4073"/>
                  </a:lnTo>
                  <a:lnTo>
                    <a:pt x="4643" y="4073"/>
                  </a:lnTo>
                  <a:lnTo>
                    <a:pt x="4996" y="4073"/>
                  </a:lnTo>
                  <a:lnTo>
                    <a:pt x="4996" y="4179"/>
                  </a:lnTo>
                  <a:lnTo>
                    <a:pt x="5642" y="4179"/>
                  </a:lnTo>
                  <a:lnTo>
                    <a:pt x="5642" y="4250"/>
                  </a:lnTo>
                  <a:lnTo>
                    <a:pt x="5525" y="4250"/>
                  </a:lnTo>
                  <a:lnTo>
                    <a:pt x="5525" y="3860"/>
                  </a:lnTo>
                  <a:lnTo>
                    <a:pt x="5348" y="3860"/>
                  </a:lnTo>
                  <a:lnTo>
                    <a:pt x="5348" y="3683"/>
                  </a:lnTo>
                  <a:lnTo>
                    <a:pt x="5348" y="567"/>
                  </a:lnTo>
                  <a:lnTo>
                    <a:pt x="5348" y="390"/>
                  </a:lnTo>
                  <a:lnTo>
                    <a:pt x="5525" y="390"/>
                  </a:lnTo>
                  <a:lnTo>
                    <a:pt x="5525" y="0"/>
                  </a:lnTo>
                  <a:lnTo>
                    <a:pt x="5642" y="0"/>
                  </a:lnTo>
                  <a:lnTo>
                    <a:pt x="5642" y="107"/>
                  </a:lnTo>
                  <a:lnTo>
                    <a:pt x="4996" y="107"/>
                  </a:lnTo>
                  <a:lnTo>
                    <a:pt x="4996" y="177"/>
                  </a:lnTo>
                  <a:lnTo>
                    <a:pt x="4643" y="177"/>
                  </a:lnTo>
                  <a:lnTo>
                    <a:pt x="999" y="177"/>
                  </a:lnTo>
                  <a:lnTo>
                    <a:pt x="646" y="177"/>
                  </a:lnTo>
                  <a:lnTo>
                    <a:pt x="646" y="107"/>
                  </a:lnTo>
                  <a:lnTo>
                    <a:pt x="0" y="107"/>
                  </a:lnTo>
                  <a:lnTo>
                    <a:pt x="0" y="0"/>
                  </a:lnTo>
                  <a:lnTo>
                    <a:pt x="117" y="0"/>
                  </a:lnTo>
                  <a:lnTo>
                    <a:pt x="117" y="390"/>
                  </a:lnTo>
                  <a:lnTo>
                    <a:pt x="294" y="390"/>
                  </a:lnTo>
                  <a:lnTo>
                    <a:pt x="294" y="567"/>
                  </a:lnTo>
                  <a:lnTo>
                    <a:pt x="294" y="3683"/>
                  </a:lnTo>
                </a:path>
              </a:pathLst>
            </a:cu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563" name="Freeform 8"/>
            <p:cNvSpPr>
              <a:spLocks/>
            </p:cNvSpPr>
            <p:nvPr/>
          </p:nvSpPr>
          <p:spPr bwMode="auto">
            <a:xfrm>
              <a:off x="59" y="35"/>
              <a:ext cx="5642" cy="4250"/>
            </a:xfrm>
            <a:custGeom>
              <a:avLst/>
              <a:gdLst>
                <a:gd name="T0" fmla="*/ 117 w 5642"/>
                <a:gd name="T1" fmla="*/ 3683 h 4250"/>
                <a:gd name="T2" fmla="*/ 117 w 5642"/>
                <a:gd name="T3" fmla="*/ 3754 h 4250"/>
                <a:gd name="T4" fmla="*/ 176 w 5642"/>
                <a:gd name="T5" fmla="*/ 3754 h 4250"/>
                <a:gd name="T6" fmla="*/ 176 w 5642"/>
                <a:gd name="T7" fmla="*/ 4073 h 4250"/>
                <a:gd name="T8" fmla="*/ 0 w 5642"/>
                <a:gd name="T9" fmla="*/ 4073 h 4250"/>
                <a:gd name="T10" fmla="*/ 0 w 5642"/>
                <a:gd name="T11" fmla="*/ 4002 h 4250"/>
                <a:gd name="T12" fmla="*/ 294 w 5642"/>
                <a:gd name="T13" fmla="*/ 4002 h 4250"/>
                <a:gd name="T14" fmla="*/ 411 w 5642"/>
                <a:gd name="T15" fmla="*/ 4073 h 4250"/>
                <a:gd name="T16" fmla="*/ 411 w 5642"/>
                <a:gd name="T17" fmla="*/ 4250 h 4250"/>
                <a:gd name="T18" fmla="*/ 294 w 5642"/>
                <a:gd name="T19" fmla="*/ 4250 h 4250"/>
                <a:gd name="T20" fmla="*/ 294 w 5642"/>
                <a:gd name="T21" fmla="*/ 4108 h 4250"/>
                <a:gd name="T22" fmla="*/ 823 w 5642"/>
                <a:gd name="T23" fmla="*/ 4108 h 4250"/>
                <a:gd name="T24" fmla="*/ 823 w 5642"/>
                <a:gd name="T25" fmla="*/ 4179 h 4250"/>
                <a:gd name="T26" fmla="*/ 999 w 5642"/>
                <a:gd name="T27" fmla="*/ 4179 h 4250"/>
                <a:gd name="T28" fmla="*/ 4643 w 5642"/>
                <a:gd name="T29" fmla="*/ 4179 h 4250"/>
                <a:gd name="T30" fmla="*/ 4761 w 5642"/>
                <a:gd name="T31" fmla="*/ 4179 h 4250"/>
                <a:gd name="T32" fmla="*/ 4761 w 5642"/>
                <a:gd name="T33" fmla="*/ 4108 h 4250"/>
                <a:gd name="T34" fmla="*/ 5348 w 5642"/>
                <a:gd name="T35" fmla="*/ 4108 h 4250"/>
                <a:gd name="T36" fmla="*/ 5348 w 5642"/>
                <a:gd name="T37" fmla="*/ 4250 h 4250"/>
                <a:gd name="T38" fmla="*/ 5231 w 5642"/>
                <a:gd name="T39" fmla="*/ 4250 h 4250"/>
                <a:gd name="T40" fmla="*/ 5231 w 5642"/>
                <a:gd name="T41" fmla="*/ 4073 h 4250"/>
                <a:gd name="T42" fmla="*/ 5348 w 5642"/>
                <a:gd name="T43" fmla="*/ 4002 h 4250"/>
                <a:gd name="T44" fmla="*/ 5642 w 5642"/>
                <a:gd name="T45" fmla="*/ 4002 h 4250"/>
                <a:gd name="T46" fmla="*/ 5642 w 5642"/>
                <a:gd name="T47" fmla="*/ 4073 h 4250"/>
                <a:gd name="T48" fmla="*/ 5407 w 5642"/>
                <a:gd name="T49" fmla="*/ 4073 h 4250"/>
                <a:gd name="T50" fmla="*/ 5407 w 5642"/>
                <a:gd name="T51" fmla="*/ 3754 h 4250"/>
                <a:gd name="T52" fmla="*/ 5525 w 5642"/>
                <a:gd name="T53" fmla="*/ 3754 h 4250"/>
                <a:gd name="T54" fmla="*/ 5525 w 5642"/>
                <a:gd name="T55" fmla="*/ 3683 h 4250"/>
                <a:gd name="T56" fmla="*/ 5525 w 5642"/>
                <a:gd name="T57" fmla="*/ 567 h 4250"/>
                <a:gd name="T58" fmla="*/ 5525 w 5642"/>
                <a:gd name="T59" fmla="*/ 496 h 4250"/>
                <a:gd name="T60" fmla="*/ 5407 w 5642"/>
                <a:gd name="T61" fmla="*/ 496 h 4250"/>
                <a:gd name="T62" fmla="*/ 5407 w 5642"/>
                <a:gd name="T63" fmla="*/ 177 h 4250"/>
                <a:gd name="T64" fmla="*/ 5642 w 5642"/>
                <a:gd name="T65" fmla="*/ 177 h 4250"/>
                <a:gd name="T66" fmla="*/ 5642 w 5642"/>
                <a:gd name="T67" fmla="*/ 248 h 4250"/>
                <a:gd name="T68" fmla="*/ 5348 w 5642"/>
                <a:gd name="T69" fmla="*/ 248 h 4250"/>
                <a:gd name="T70" fmla="*/ 5231 w 5642"/>
                <a:gd name="T71" fmla="*/ 177 h 4250"/>
                <a:gd name="T72" fmla="*/ 5231 w 5642"/>
                <a:gd name="T73" fmla="*/ 0 h 4250"/>
                <a:gd name="T74" fmla="*/ 5348 w 5642"/>
                <a:gd name="T75" fmla="*/ 0 h 4250"/>
                <a:gd name="T76" fmla="*/ 5348 w 5642"/>
                <a:gd name="T77" fmla="*/ 142 h 4250"/>
                <a:gd name="T78" fmla="*/ 4761 w 5642"/>
                <a:gd name="T79" fmla="*/ 142 h 4250"/>
                <a:gd name="T80" fmla="*/ 4761 w 5642"/>
                <a:gd name="T81" fmla="*/ 107 h 4250"/>
                <a:gd name="T82" fmla="*/ 4643 w 5642"/>
                <a:gd name="T83" fmla="*/ 107 h 4250"/>
                <a:gd name="T84" fmla="*/ 999 w 5642"/>
                <a:gd name="T85" fmla="*/ 107 h 4250"/>
                <a:gd name="T86" fmla="*/ 823 w 5642"/>
                <a:gd name="T87" fmla="*/ 107 h 4250"/>
                <a:gd name="T88" fmla="*/ 823 w 5642"/>
                <a:gd name="T89" fmla="*/ 142 h 4250"/>
                <a:gd name="T90" fmla="*/ 294 w 5642"/>
                <a:gd name="T91" fmla="*/ 142 h 4250"/>
                <a:gd name="T92" fmla="*/ 294 w 5642"/>
                <a:gd name="T93" fmla="*/ 0 h 4250"/>
                <a:gd name="T94" fmla="*/ 411 w 5642"/>
                <a:gd name="T95" fmla="*/ 0 h 4250"/>
                <a:gd name="T96" fmla="*/ 411 w 5642"/>
                <a:gd name="T97" fmla="*/ 177 h 4250"/>
                <a:gd name="T98" fmla="*/ 294 w 5642"/>
                <a:gd name="T99" fmla="*/ 248 h 4250"/>
                <a:gd name="T100" fmla="*/ 0 w 5642"/>
                <a:gd name="T101" fmla="*/ 248 h 4250"/>
                <a:gd name="T102" fmla="*/ 0 w 5642"/>
                <a:gd name="T103" fmla="*/ 177 h 4250"/>
                <a:gd name="T104" fmla="*/ 176 w 5642"/>
                <a:gd name="T105" fmla="*/ 177 h 4250"/>
                <a:gd name="T106" fmla="*/ 176 w 5642"/>
                <a:gd name="T107" fmla="*/ 496 h 4250"/>
                <a:gd name="T108" fmla="*/ 117 w 5642"/>
                <a:gd name="T109" fmla="*/ 496 h 4250"/>
                <a:gd name="T110" fmla="*/ 117 w 5642"/>
                <a:gd name="T111" fmla="*/ 567 h 4250"/>
                <a:gd name="T112" fmla="*/ 117 w 5642"/>
                <a:gd name="T113" fmla="*/ 3683 h 42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642"/>
                <a:gd name="T172" fmla="*/ 0 h 4250"/>
                <a:gd name="T173" fmla="*/ 5642 w 5642"/>
                <a:gd name="T174" fmla="*/ 4250 h 42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642" h="4250">
                  <a:moveTo>
                    <a:pt x="117" y="3683"/>
                  </a:moveTo>
                  <a:lnTo>
                    <a:pt x="117" y="3754"/>
                  </a:lnTo>
                  <a:lnTo>
                    <a:pt x="176" y="3754"/>
                  </a:lnTo>
                  <a:lnTo>
                    <a:pt x="176" y="4073"/>
                  </a:lnTo>
                  <a:lnTo>
                    <a:pt x="0" y="4073"/>
                  </a:lnTo>
                  <a:lnTo>
                    <a:pt x="0" y="4002"/>
                  </a:lnTo>
                  <a:lnTo>
                    <a:pt x="294" y="4002"/>
                  </a:lnTo>
                  <a:lnTo>
                    <a:pt x="411" y="4073"/>
                  </a:lnTo>
                  <a:lnTo>
                    <a:pt x="411" y="4250"/>
                  </a:lnTo>
                  <a:lnTo>
                    <a:pt x="294" y="4250"/>
                  </a:lnTo>
                  <a:lnTo>
                    <a:pt x="294" y="4108"/>
                  </a:lnTo>
                  <a:lnTo>
                    <a:pt x="823" y="4108"/>
                  </a:lnTo>
                  <a:lnTo>
                    <a:pt x="823" y="4179"/>
                  </a:lnTo>
                  <a:lnTo>
                    <a:pt x="999" y="4179"/>
                  </a:lnTo>
                  <a:lnTo>
                    <a:pt x="4643" y="4179"/>
                  </a:lnTo>
                  <a:lnTo>
                    <a:pt x="4761" y="4179"/>
                  </a:lnTo>
                  <a:lnTo>
                    <a:pt x="4761" y="4108"/>
                  </a:lnTo>
                  <a:lnTo>
                    <a:pt x="5348" y="4108"/>
                  </a:lnTo>
                  <a:lnTo>
                    <a:pt x="5348" y="4250"/>
                  </a:lnTo>
                  <a:lnTo>
                    <a:pt x="5231" y="4250"/>
                  </a:lnTo>
                  <a:lnTo>
                    <a:pt x="5231" y="4073"/>
                  </a:lnTo>
                  <a:lnTo>
                    <a:pt x="5348" y="4002"/>
                  </a:lnTo>
                  <a:lnTo>
                    <a:pt x="5642" y="4002"/>
                  </a:lnTo>
                  <a:lnTo>
                    <a:pt x="5642" y="4073"/>
                  </a:lnTo>
                  <a:lnTo>
                    <a:pt x="5407" y="4073"/>
                  </a:lnTo>
                  <a:lnTo>
                    <a:pt x="5407" y="3754"/>
                  </a:lnTo>
                  <a:lnTo>
                    <a:pt x="5525" y="3754"/>
                  </a:lnTo>
                  <a:lnTo>
                    <a:pt x="5525" y="3683"/>
                  </a:lnTo>
                  <a:lnTo>
                    <a:pt x="5525" y="567"/>
                  </a:lnTo>
                  <a:lnTo>
                    <a:pt x="5525" y="496"/>
                  </a:lnTo>
                  <a:lnTo>
                    <a:pt x="5407" y="496"/>
                  </a:lnTo>
                  <a:lnTo>
                    <a:pt x="5407" y="177"/>
                  </a:lnTo>
                  <a:lnTo>
                    <a:pt x="5642" y="177"/>
                  </a:lnTo>
                  <a:lnTo>
                    <a:pt x="5642" y="248"/>
                  </a:lnTo>
                  <a:lnTo>
                    <a:pt x="5348" y="248"/>
                  </a:lnTo>
                  <a:lnTo>
                    <a:pt x="5231" y="177"/>
                  </a:lnTo>
                  <a:lnTo>
                    <a:pt x="5231" y="0"/>
                  </a:lnTo>
                  <a:lnTo>
                    <a:pt x="5348" y="0"/>
                  </a:lnTo>
                  <a:lnTo>
                    <a:pt x="5348" y="142"/>
                  </a:lnTo>
                  <a:lnTo>
                    <a:pt x="4761" y="142"/>
                  </a:lnTo>
                  <a:lnTo>
                    <a:pt x="4761" y="107"/>
                  </a:lnTo>
                  <a:lnTo>
                    <a:pt x="4643" y="107"/>
                  </a:lnTo>
                  <a:lnTo>
                    <a:pt x="999" y="107"/>
                  </a:lnTo>
                  <a:lnTo>
                    <a:pt x="823" y="107"/>
                  </a:lnTo>
                  <a:lnTo>
                    <a:pt x="823" y="142"/>
                  </a:lnTo>
                  <a:lnTo>
                    <a:pt x="294" y="142"/>
                  </a:lnTo>
                  <a:lnTo>
                    <a:pt x="294" y="0"/>
                  </a:lnTo>
                  <a:lnTo>
                    <a:pt x="411" y="0"/>
                  </a:lnTo>
                  <a:lnTo>
                    <a:pt x="411" y="177"/>
                  </a:lnTo>
                  <a:lnTo>
                    <a:pt x="294" y="248"/>
                  </a:lnTo>
                  <a:lnTo>
                    <a:pt x="0" y="248"/>
                  </a:lnTo>
                  <a:lnTo>
                    <a:pt x="0" y="177"/>
                  </a:lnTo>
                  <a:lnTo>
                    <a:pt x="176" y="177"/>
                  </a:lnTo>
                  <a:lnTo>
                    <a:pt x="176" y="496"/>
                  </a:lnTo>
                  <a:lnTo>
                    <a:pt x="117" y="496"/>
                  </a:lnTo>
                  <a:lnTo>
                    <a:pt x="117" y="567"/>
                  </a:lnTo>
                  <a:lnTo>
                    <a:pt x="117" y="3683"/>
                  </a:lnTo>
                </a:path>
              </a:pathLst>
            </a:custGeom>
            <a:noFill/>
            <a:ln w="38100">
              <a:solidFill>
                <a:srgbClr val="05FF8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514600" y="1485900"/>
            <a:ext cx="381000" cy="4330700"/>
            <a:chOff x="611" y="912"/>
            <a:chExt cx="253" cy="3021"/>
          </a:xfrm>
        </p:grpSpPr>
        <p:sp>
          <p:nvSpPr>
            <p:cNvPr id="51210" name="AutoShape 10"/>
            <p:cNvSpPr>
              <a:spLocks noChangeArrowheads="1"/>
            </p:cNvSpPr>
            <p:nvPr/>
          </p:nvSpPr>
          <p:spPr bwMode="auto">
            <a:xfrm rot="5400000">
              <a:off x="426" y="1158"/>
              <a:ext cx="623" cy="1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211" name="AutoShape 11"/>
            <p:cNvSpPr>
              <a:spLocks noChangeArrowheads="1"/>
            </p:cNvSpPr>
            <p:nvPr/>
          </p:nvSpPr>
          <p:spPr bwMode="auto">
            <a:xfrm rot="5400000">
              <a:off x="415" y="3319"/>
              <a:ext cx="627" cy="13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212" name="AutoShape 12"/>
            <p:cNvSpPr>
              <a:spLocks noChangeArrowheads="1"/>
            </p:cNvSpPr>
            <p:nvPr/>
          </p:nvSpPr>
          <p:spPr bwMode="auto">
            <a:xfrm rot="5400000">
              <a:off x="426" y="2590"/>
              <a:ext cx="628" cy="1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213" name="AutoShape 13"/>
            <p:cNvSpPr>
              <a:spLocks noChangeArrowheads="1"/>
            </p:cNvSpPr>
            <p:nvPr/>
          </p:nvSpPr>
          <p:spPr bwMode="auto">
            <a:xfrm rot="5400000">
              <a:off x="434" y="1863"/>
              <a:ext cx="627" cy="13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16506" name="Group 14"/>
            <p:cNvGrpSpPr>
              <a:grpSpLocks/>
            </p:cNvGrpSpPr>
            <p:nvPr/>
          </p:nvGrpSpPr>
          <p:grpSpPr bwMode="auto">
            <a:xfrm rot="513653">
              <a:off x="624" y="1389"/>
              <a:ext cx="240" cy="362"/>
              <a:chOff x="1264" y="966"/>
              <a:chExt cx="1888" cy="2399"/>
            </a:xfrm>
          </p:grpSpPr>
          <p:sp>
            <p:nvSpPr>
              <p:cNvPr id="16546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6547" name="AutoShape 16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48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49" name="AutoShape 18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50" name="Oval 19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51" name="Oval 20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6552" name="Oval 21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53" name="WordArt 2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6554" name="Oval 23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55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6556" name="AutoShape 25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57" name="AutoShape 26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6507" name="Group 27"/>
            <p:cNvGrpSpPr>
              <a:grpSpLocks/>
            </p:cNvGrpSpPr>
            <p:nvPr/>
          </p:nvGrpSpPr>
          <p:grpSpPr bwMode="auto">
            <a:xfrm rot="513653">
              <a:off x="611" y="3571"/>
              <a:ext cx="240" cy="362"/>
              <a:chOff x="1264" y="966"/>
              <a:chExt cx="1888" cy="2399"/>
            </a:xfrm>
          </p:grpSpPr>
          <p:sp>
            <p:nvSpPr>
              <p:cNvPr id="16534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6535" name="AutoShape 29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36" name="AutoShape 30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37" name="AutoShape 31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38" name="Oval 32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39" name="Oval 33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6540" name="Oval 34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41" name="WordArt 3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6542" name="Oval 36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43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6544" name="AutoShape 38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45" name="AutoShape 39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6508" name="Group 40"/>
            <p:cNvGrpSpPr>
              <a:grpSpLocks/>
            </p:cNvGrpSpPr>
            <p:nvPr/>
          </p:nvGrpSpPr>
          <p:grpSpPr bwMode="auto">
            <a:xfrm rot="513653">
              <a:off x="624" y="2816"/>
              <a:ext cx="240" cy="362"/>
              <a:chOff x="1264" y="966"/>
              <a:chExt cx="1888" cy="2399"/>
            </a:xfrm>
          </p:grpSpPr>
          <p:sp>
            <p:nvSpPr>
              <p:cNvPr id="16522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6523" name="AutoShape 42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24" name="AutoShape 43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25" name="AutoShape 44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26" name="Oval 45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27" name="Oval 46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6528" name="Oval 47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29" name="WordArt 4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6530" name="Oval 49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31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6532" name="AutoShape 51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33" name="AutoShape 52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6509" name="Group 53"/>
            <p:cNvGrpSpPr>
              <a:grpSpLocks/>
            </p:cNvGrpSpPr>
            <p:nvPr/>
          </p:nvGrpSpPr>
          <p:grpSpPr bwMode="auto">
            <a:xfrm rot="513653">
              <a:off x="624" y="2109"/>
              <a:ext cx="240" cy="362"/>
              <a:chOff x="1264" y="966"/>
              <a:chExt cx="1888" cy="2399"/>
            </a:xfrm>
          </p:grpSpPr>
          <p:sp>
            <p:nvSpPr>
              <p:cNvPr id="16510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6511" name="AutoShape 55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12" name="AutoShape 56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13" name="AutoShape 57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14" name="Oval 58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15" name="Oval 59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6516" name="Oval 60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17" name="WordArt 6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6518" name="Oval 62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19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6520" name="AutoShape 64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21" name="AutoShape 65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9" name="Group 66"/>
          <p:cNvGrpSpPr>
            <a:grpSpLocks/>
          </p:cNvGrpSpPr>
          <p:nvPr/>
        </p:nvGrpSpPr>
        <p:grpSpPr bwMode="auto">
          <a:xfrm rot="-4618022">
            <a:off x="2247900" y="2955925"/>
            <a:ext cx="838200" cy="914400"/>
            <a:chOff x="1264" y="1298"/>
            <a:chExt cx="1888" cy="1692"/>
          </a:xfrm>
        </p:grpSpPr>
        <p:sp>
          <p:nvSpPr>
            <p:cNvPr id="16490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6491" name="AutoShape 68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92" name="AutoShape 69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93" name="AutoShape 70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94" name="Oval 71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95" name="Oval 72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6496" name="Oval 73"/>
            <p:cNvSpPr>
              <a:spLocks noChangeArrowheads="1"/>
            </p:cNvSpPr>
            <p:nvPr/>
          </p:nvSpPr>
          <p:spPr bwMode="gray">
            <a:xfrm>
              <a:off x="1636" y="1685"/>
              <a:ext cx="1056" cy="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97" name="WordArt 74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6498" name="Oval 75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99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6500" name="AutoShape 77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501" name="AutoShape 78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0" name="Group 79"/>
          <p:cNvGrpSpPr>
            <a:grpSpLocks/>
          </p:cNvGrpSpPr>
          <p:nvPr/>
        </p:nvGrpSpPr>
        <p:grpSpPr bwMode="auto">
          <a:xfrm rot="-4618022">
            <a:off x="2261394" y="3933031"/>
            <a:ext cx="858838" cy="962025"/>
            <a:chOff x="1264" y="1298"/>
            <a:chExt cx="1888" cy="1692"/>
          </a:xfrm>
        </p:grpSpPr>
        <p:sp>
          <p:nvSpPr>
            <p:cNvPr id="16478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6479" name="AutoShape 81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80" name="AutoShape 82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81" name="AutoShape 83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82" name="Oval 84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83" name="Oval 85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6484" name="Oval 86"/>
            <p:cNvSpPr>
              <a:spLocks noChangeArrowheads="1"/>
            </p:cNvSpPr>
            <p:nvPr/>
          </p:nvSpPr>
          <p:spPr bwMode="gray">
            <a:xfrm>
              <a:off x="1636" y="1709"/>
              <a:ext cx="1056" cy="913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85" name="WordArt 87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6486" name="Oval 88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87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6488" name="AutoShape 90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89" name="AutoShape 91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1" name="Group 92"/>
          <p:cNvGrpSpPr>
            <a:grpSpLocks/>
          </p:cNvGrpSpPr>
          <p:nvPr/>
        </p:nvGrpSpPr>
        <p:grpSpPr bwMode="auto">
          <a:xfrm rot="-4618022">
            <a:off x="2202657" y="4982368"/>
            <a:ext cx="984250" cy="969963"/>
            <a:chOff x="1264" y="1298"/>
            <a:chExt cx="1888" cy="1692"/>
          </a:xfrm>
        </p:grpSpPr>
        <p:sp>
          <p:nvSpPr>
            <p:cNvPr id="16466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6467" name="AutoShape 94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68" name="AutoShape 95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69" name="AutoShape 96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70" name="Oval 97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71" name="Oval 98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6472" name="Oval 99"/>
            <p:cNvSpPr>
              <a:spLocks noChangeArrowheads="1"/>
            </p:cNvSpPr>
            <p:nvPr/>
          </p:nvSpPr>
          <p:spPr bwMode="gray">
            <a:xfrm>
              <a:off x="1636" y="1713"/>
              <a:ext cx="1056" cy="90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73" name="WordArt 100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6474" name="Oval 101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75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6476" name="AutoShape 103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77" name="AutoShape 104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2" name="Group 105"/>
          <p:cNvGrpSpPr>
            <a:grpSpLocks/>
          </p:cNvGrpSpPr>
          <p:nvPr/>
        </p:nvGrpSpPr>
        <p:grpSpPr bwMode="auto">
          <a:xfrm>
            <a:off x="3082925" y="2155825"/>
            <a:ext cx="8194675" cy="685800"/>
            <a:chOff x="1069" y="1348"/>
            <a:chExt cx="4499" cy="572"/>
          </a:xfrm>
        </p:grpSpPr>
        <p:sp>
          <p:nvSpPr>
            <p:cNvPr id="16463" name="AutoShape 106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6464" name="AutoShape 107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6465" name="AutoShape 108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/>
            </a:p>
          </p:txBody>
        </p:sp>
      </p:grpSp>
      <p:sp>
        <p:nvSpPr>
          <p:cNvPr id="51309" name="AutoShape 109"/>
          <p:cNvSpPr>
            <a:spLocks noChangeArrowheads="1"/>
          </p:cNvSpPr>
          <p:nvPr/>
        </p:nvSpPr>
        <p:spPr bwMode="gray">
          <a:xfrm>
            <a:off x="3160713" y="2206625"/>
            <a:ext cx="1258887" cy="488950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A</a:t>
            </a:r>
          </a:p>
        </p:txBody>
      </p:sp>
      <p:grpSp>
        <p:nvGrpSpPr>
          <p:cNvPr id="13" name="Group 110"/>
          <p:cNvGrpSpPr>
            <a:grpSpLocks/>
          </p:cNvGrpSpPr>
          <p:nvPr/>
        </p:nvGrpSpPr>
        <p:grpSpPr bwMode="auto">
          <a:xfrm rot="-4618022">
            <a:off x="2289175" y="2000250"/>
            <a:ext cx="838200" cy="844550"/>
            <a:chOff x="1264" y="1298"/>
            <a:chExt cx="1888" cy="1692"/>
          </a:xfrm>
        </p:grpSpPr>
        <p:sp>
          <p:nvSpPr>
            <p:cNvPr id="16451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6452" name="AutoShape 112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53" name="AutoShape 113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54" name="AutoShape 114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55" name="Oval 115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56" name="Oval 116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6457" name="Oval 117"/>
            <p:cNvSpPr>
              <a:spLocks noChangeArrowheads="1"/>
            </p:cNvSpPr>
            <p:nvPr/>
          </p:nvSpPr>
          <p:spPr bwMode="gray">
            <a:xfrm>
              <a:off x="1636" y="1630"/>
              <a:ext cx="1056" cy="104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58" name="WordArt 118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6459" name="Oval 119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60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6461" name="AutoShape 121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62" name="AutoShape 122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4" name="Group 123"/>
          <p:cNvGrpSpPr>
            <a:grpSpLocks/>
          </p:cNvGrpSpPr>
          <p:nvPr/>
        </p:nvGrpSpPr>
        <p:grpSpPr bwMode="auto">
          <a:xfrm>
            <a:off x="3124200" y="3146425"/>
            <a:ext cx="8153400" cy="739775"/>
            <a:chOff x="1069" y="1348"/>
            <a:chExt cx="4499" cy="572"/>
          </a:xfrm>
        </p:grpSpPr>
        <p:sp>
          <p:nvSpPr>
            <p:cNvPr id="16448" name="AutoShape 124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6449" name="AutoShape 125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6450" name="AutoShape 126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/>
            </a:p>
          </p:txBody>
        </p:sp>
      </p:grpSp>
      <p:sp>
        <p:nvSpPr>
          <p:cNvPr id="51327" name="AutoShape 127"/>
          <p:cNvSpPr>
            <a:spLocks noChangeArrowheads="1"/>
          </p:cNvSpPr>
          <p:nvPr/>
        </p:nvSpPr>
        <p:spPr bwMode="gray">
          <a:xfrm>
            <a:off x="3200400" y="3206750"/>
            <a:ext cx="1143000" cy="533400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B</a:t>
            </a:r>
          </a:p>
        </p:txBody>
      </p:sp>
      <p:grpSp>
        <p:nvGrpSpPr>
          <p:cNvPr id="15" name="Group 128"/>
          <p:cNvGrpSpPr>
            <a:grpSpLocks/>
          </p:cNvGrpSpPr>
          <p:nvPr/>
        </p:nvGrpSpPr>
        <p:grpSpPr bwMode="auto">
          <a:xfrm>
            <a:off x="3151188" y="4157663"/>
            <a:ext cx="8126412" cy="762000"/>
            <a:chOff x="1069" y="1348"/>
            <a:chExt cx="4499" cy="572"/>
          </a:xfrm>
        </p:grpSpPr>
        <p:sp>
          <p:nvSpPr>
            <p:cNvPr id="16445" name="AutoShape 129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6446" name="AutoShape 130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6447" name="AutoShape 131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r>
                <a:rPr lang="en-US" altLang="en-US" dirty="0"/>
                <a:t>                </a:t>
              </a:r>
            </a:p>
          </p:txBody>
        </p:sp>
      </p:grpSp>
      <p:sp>
        <p:nvSpPr>
          <p:cNvPr id="51332" name="AutoShape 132"/>
          <p:cNvSpPr>
            <a:spLocks noChangeArrowheads="1"/>
          </p:cNvSpPr>
          <p:nvPr/>
        </p:nvSpPr>
        <p:spPr bwMode="gray">
          <a:xfrm>
            <a:off x="3243263" y="4229100"/>
            <a:ext cx="1219200" cy="560388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C</a:t>
            </a:r>
          </a:p>
        </p:txBody>
      </p:sp>
      <p:grpSp>
        <p:nvGrpSpPr>
          <p:cNvPr id="16" name="Group 133"/>
          <p:cNvGrpSpPr>
            <a:grpSpLocks/>
          </p:cNvGrpSpPr>
          <p:nvPr/>
        </p:nvGrpSpPr>
        <p:grpSpPr bwMode="auto">
          <a:xfrm>
            <a:off x="3124200" y="5127625"/>
            <a:ext cx="8382000" cy="685800"/>
            <a:chOff x="1069" y="1348"/>
            <a:chExt cx="4499" cy="572"/>
          </a:xfrm>
        </p:grpSpPr>
        <p:sp>
          <p:nvSpPr>
            <p:cNvPr id="16442" name="AutoShape 134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6443" name="AutoShape 135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6444" name="AutoShape 136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/>
            </a:p>
          </p:txBody>
        </p:sp>
      </p:grpSp>
      <p:sp>
        <p:nvSpPr>
          <p:cNvPr id="51337" name="AutoShape 137"/>
          <p:cNvSpPr>
            <a:spLocks noChangeArrowheads="1"/>
          </p:cNvSpPr>
          <p:nvPr/>
        </p:nvSpPr>
        <p:spPr bwMode="gray">
          <a:xfrm>
            <a:off x="3200400" y="5181600"/>
            <a:ext cx="1219200" cy="533400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D</a:t>
            </a:r>
          </a:p>
        </p:txBody>
      </p:sp>
      <p:grpSp>
        <p:nvGrpSpPr>
          <p:cNvPr id="16400" name="Group 138"/>
          <p:cNvGrpSpPr>
            <a:grpSpLocks/>
          </p:cNvGrpSpPr>
          <p:nvPr/>
        </p:nvGrpSpPr>
        <p:grpSpPr bwMode="auto">
          <a:xfrm>
            <a:off x="1066800" y="479425"/>
            <a:ext cx="10210800" cy="1654175"/>
            <a:chOff x="864" y="432"/>
            <a:chExt cx="4438" cy="934"/>
          </a:xfrm>
        </p:grpSpPr>
        <p:sp>
          <p:nvSpPr>
            <p:cNvPr id="16439" name="AutoShape 139"/>
            <p:cNvSpPr>
              <a:spLocks noChangeArrowheads="1"/>
            </p:cNvSpPr>
            <p:nvPr/>
          </p:nvSpPr>
          <p:spPr bwMode="auto">
            <a:xfrm>
              <a:off x="934" y="502"/>
              <a:ext cx="4368" cy="864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 sz="3200">
                <a:solidFill>
                  <a:schemeClr val="bg2"/>
                </a:solidFill>
                <a:latin typeface="Agency FB" pitchFamily="34" charset="0"/>
              </a:endParaRPr>
            </a:p>
          </p:txBody>
        </p:sp>
        <p:sp>
          <p:nvSpPr>
            <p:cNvPr id="16440" name="AutoShape 140"/>
            <p:cNvSpPr>
              <a:spLocks noChangeArrowheads="1"/>
            </p:cNvSpPr>
            <p:nvPr/>
          </p:nvSpPr>
          <p:spPr bwMode="auto">
            <a:xfrm>
              <a:off x="864" y="432"/>
              <a:ext cx="4368" cy="86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41" name="AutoShape 141"/>
            <p:cNvSpPr>
              <a:spLocks noChangeArrowheads="1"/>
            </p:cNvSpPr>
            <p:nvPr/>
          </p:nvSpPr>
          <p:spPr bwMode="auto">
            <a:xfrm>
              <a:off x="938" y="502"/>
              <a:ext cx="4224" cy="72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1F381"/>
                </a:gs>
                <a:gs pos="50000">
                  <a:srgbClr val="BFF9BF"/>
                </a:gs>
                <a:gs pos="100000">
                  <a:srgbClr val="81F38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8" name="Group 142"/>
          <p:cNvGrpSpPr>
            <a:grpSpLocks/>
          </p:cNvGrpSpPr>
          <p:nvPr/>
        </p:nvGrpSpPr>
        <p:grpSpPr bwMode="auto">
          <a:xfrm>
            <a:off x="4495800" y="5934075"/>
            <a:ext cx="1600200" cy="533400"/>
            <a:chOff x="3936" y="3744"/>
            <a:chExt cx="1008" cy="432"/>
          </a:xfrm>
        </p:grpSpPr>
        <p:sp>
          <p:nvSpPr>
            <p:cNvPr id="16437" name="Rectangle 143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6438" name="Rectangle 144"/>
            <p:cNvSpPr>
              <a:spLocks noChangeArrowheads="1"/>
            </p:cNvSpPr>
            <p:nvPr/>
          </p:nvSpPr>
          <p:spPr bwMode="gray">
            <a:xfrm>
              <a:off x="3984" y="3792"/>
              <a:ext cx="912" cy="33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Thời gian</a:t>
              </a:r>
            </a:p>
          </p:txBody>
        </p:sp>
      </p:grpSp>
      <p:grpSp>
        <p:nvGrpSpPr>
          <p:cNvPr id="19" name="Group 145"/>
          <p:cNvGrpSpPr>
            <a:grpSpLocks/>
          </p:cNvGrpSpPr>
          <p:nvPr/>
        </p:nvGrpSpPr>
        <p:grpSpPr bwMode="auto">
          <a:xfrm>
            <a:off x="6664325" y="5943600"/>
            <a:ext cx="1600200" cy="533400"/>
            <a:chOff x="3936" y="3744"/>
            <a:chExt cx="1008" cy="432"/>
          </a:xfrm>
        </p:grpSpPr>
        <p:sp>
          <p:nvSpPr>
            <p:cNvPr id="16435" name="Rectangle 146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6436" name="Rectangle 147"/>
            <p:cNvSpPr>
              <a:spLocks noChangeArrowheads="1"/>
            </p:cNvSpPr>
            <p:nvPr/>
          </p:nvSpPr>
          <p:spPr bwMode="gray">
            <a:xfrm>
              <a:off x="3984" y="3792"/>
              <a:ext cx="912" cy="33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Kết quả</a:t>
              </a:r>
            </a:p>
          </p:txBody>
        </p:sp>
      </p:grpSp>
      <p:grpSp>
        <p:nvGrpSpPr>
          <p:cNvPr id="20" name="Group 148"/>
          <p:cNvGrpSpPr>
            <a:grpSpLocks/>
          </p:cNvGrpSpPr>
          <p:nvPr/>
        </p:nvGrpSpPr>
        <p:grpSpPr bwMode="auto">
          <a:xfrm>
            <a:off x="4487863" y="5943600"/>
            <a:ext cx="1600200" cy="508000"/>
            <a:chOff x="1416" y="3198"/>
            <a:chExt cx="1008" cy="432"/>
          </a:xfrm>
        </p:grpSpPr>
        <p:sp>
          <p:nvSpPr>
            <p:cNvPr id="16433" name="Rectangle 149"/>
            <p:cNvSpPr>
              <a:spLocks noChangeArrowheads="1"/>
            </p:cNvSpPr>
            <p:nvPr/>
          </p:nvSpPr>
          <p:spPr bwMode="gray">
            <a:xfrm>
              <a:off x="1416" y="3198"/>
              <a:ext cx="1008" cy="432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6434" name="Rectangle 150"/>
            <p:cNvSpPr>
              <a:spLocks noChangeArrowheads="1"/>
            </p:cNvSpPr>
            <p:nvPr/>
          </p:nvSpPr>
          <p:spPr bwMode="gray">
            <a:xfrm>
              <a:off x="1469" y="3254"/>
              <a:ext cx="912" cy="336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Thời gian</a:t>
              </a:r>
            </a:p>
          </p:txBody>
        </p:sp>
      </p:grpSp>
      <p:sp>
        <p:nvSpPr>
          <p:cNvPr id="16404" name="Oval 151"/>
          <p:cNvSpPr>
            <a:spLocks noChangeArrowheads="1"/>
          </p:cNvSpPr>
          <p:nvPr/>
        </p:nvSpPr>
        <p:spPr bwMode="auto">
          <a:xfrm>
            <a:off x="9982200" y="685800"/>
            <a:ext cx="914400" cy="8064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000" b="1">
                <a:solidFill>
                  <a:schemeClr val="accent2"/>
                </a:solidFill>
                <a:sym typeface="Wingdings" panose="05000000000000000000" pitchFamily="2" charset="2"/>
              </a:rPr>
              <a:t></a:t>
            </a:r>
          </a:p>
        </p:txBody>
      </p:sp>
      <p:sp>
        <p:nvSpPr>
          <p:cNvPr id="51362" name="Oval 162"/>
          <p:cNvSpPr>
            <a:spLocks noChangeArrowheads="1"/>
          </p:cNvSpPr>
          <p:nvPr/>
        </p:nvSpPr>
        <p:spPr bwMode="auto">
          <a:xfrm>
            <a:off x="99822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10</a:t>
            </a:r>
          </a:p>
        </p:txBody>
      </p:sp>
      <p:sp>
        <p:nvSpPr>
          <p:cNvPr id="51363" name="Oval 163"/>
          <p:cNvSpPr>
            <a:spLocks noChangeArrowheads="1"/>
          </p:cNvSpPr>
          <p:nvPr/>
        </p:nvSpPr>
        <p:spPr bwMode="auto">
          <a:xfrm>
            <a:off x="99822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9</a:t>
            </a:r>
          </a:p>
        </p:txBody>
      </p:sp>
      <p:sp>
        <p:nvSpPr>
          <p:cNvPr id="51364" name="Oval 164"/>
          <p:cNvSpPr>
            <a:spLocks noChangeArrowheads="1"/>
          </p:cNvSpPr>
          <p:nvPr/>
        </p:nvSpPr>
        <p:spPr bwMode="auto">
          <a:xfrm>
            <a:off x="9982200" y="609600"/>
            <a:ext cx="914400" cy="8985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8</a:t>
            </a:r>
          </a:p>
        </p:txBody>
      </p:sp>
      <p:sp>
        <p:nvSpPr>
          <p:cNvPr id="51365" name="Oval 165"/>
          <p:cNvSpPr>
            <a:spLocks noChangeArrowheads="1"/>
          </p:cNvSpPr>
          <p:nvPr/>
        </p:nvSpPr>
        <p:spPr bwMode="auto">
          <a:xfrm>
            <a:off x="99822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7</a:t>
            </a:r>
          </a:p>
        </p:txBody>
      </p:sp>
      <p:sp>
        <p:nvSpPr>
          <p:cNvPr id="51366" name="Oval 166"/>
          <p:cNvSpPr>
            <a:spLocks noChangeArrowheads="1"/>
          </p:cNvSpPr>
          <p:nvPr/>
        </p:nvSpPr>
        <p:spPr bwMode="auto">
          <a:xfrm>
            <a:off x="99822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6</a:t>
            </a:r>
          </a:p>
        </p:txBody>
      </p:sp>
      <p:sp>
        <p:nvSpPr>
          <p:cNvPr id="51367" name="Oval 167"/>
          <p:cNvSpPr>
            <a:spLocks noChangeArrowheads="1"/>
          </p:cNvSpPr>
          <p:nvPr/>
        </p:nvSpPr>
        <p:spPr bwMode="auto">
          <a:xfrm>
            <a:off x="99822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5</a:t>
            </a:r>
          </a:p>
        </p:txBody>
      </p:sp>
      <p:sp>
        <p:nvSpPr>
          <p:cNvPr id="51368" name="Oval 168"/>
          <p:cNvSpPr>
            <a:spLocks noChangeArrowheads="1"/>
          </p:cNvSpPr>
          <p:nvPr/>
        </p:nvSpPr>
        <p:spPr bwMode="auto">
          <a:xfrm>
            <a:off x="99822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4</a:t>
            </a:r>
          </a:p>
        </p:txBody>
      </p:sp>
      <p:sp>
        <p:nvSpPr>
          <p:cNvPr id="51369" name="Oval 169"/>
          <p:cNvSpPr>
            <a:spLocks noChangeArrowheads="1"/>
          </p:cNvSpPr>
          <p:nvPr/>
        </p:nvSpPr>
        <p:spPr bwMode="auto">
          <a:xfrm>
            <a:off x="9982200" y="609600"/>
            <a:ext cx="898525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3</a:t>
            </a:r>
          </a:p>
        </p:txBody>
      </p:sp>
      <p:sp>
        <p:nvSpPr>
          <p:cNvPr id="51370" name="Oval 170"/>
          <p:cNvSpPr>
            <a:spLocks noChangeArrowheads="1"/>
          </p:cNvSpPr>
          <p:nvPr/>
        </p:nvSpPr>
        <p:spPr bwMode="auto">
          <a:xfrm>
            <a:off x="99822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2</a:t>
            </a:r>
          </a:p>
        </p:txBody>
      </p:sp>
      <p:sp>
        <p:nvSpPr>
          <p:cNvPr id="51371" name="Oval 171"/>
          <p:cNvSpPr>
            <a:spLocks noChangeArrowheads="1"/>
          </p:cNvSpPr>
          <p:nvPr/>
        </p:nvSpPr>
        <p:spPr bwMode="auto">
          <a:xfrm>
            <a:off x="99822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1</a:t>
            </a:r>
          </a:p>
        </p:txBody>
      </p:sp>
      <p:sp>
        <p:nvSpPr>
          <p:cNvPr id="51372" name="Oval 172"/>
          <p:cNvSpPr>
            <a:spLocks noChangeArrowheads="1"/>
          </p:cNvSpPr>
          <p:nvPr/>
        </p:nvSpPr>
        <p:spPr bwMode="auto">
          <a:xfrm>
            <a:off x="9955050" y="871538"/>
            <a:ext cx="908213" cy="70961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700" b="1" dirty="0">
                <a:solidFill>
                  <a:srgbClr val="FF0000"/>
                </a:solidFill>
                <a:latin typeface="Agency FB" pitchFamily="34" charset="0"/>
                <a:sym typeface="Wingdings" panose="05000000000000000000" pitchFamily="2" charset="2"/>
              </a:rPr>
              <a:t></a:t>
            </a:r>
          </a:p>
        </p:txBody>
      </p:sp>
      <p:sp>
        <p:nvSpPr>
          <p:cNvPr id="51373" name="Text Box 173"/>
          <p:cNvSpPr txBox="1">
            <a:spLocks noChangeArrowheads="1"/>
          </p:cNvSpPr>
          <p:nvPr/>
        </p:nvSpPr>
        <p:spPr bwMode="auto">
          <a:xfrm>
            <a:off x="4572000" y="2232025"/>
            <a:ext cx="1905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51374" name="Text Box 174"/>
          <p:cNvSpPr txBox="1">
            <a:spLocks noChangeArrowheads="1"/>
          </p:cNvSpPr>
          <p:nvPr/>
        </p:nvSpPr>
        <p:spPr bwMode="auto">
          <a:xfrm>
            <a:off x="4419600" y="5203825"/>
            <a:ext cx="2286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51375" name="Text Box 175"/>
          <p:cNvSpPr txBox="1">
            <a:spLocks noChangeArrowheads="1"/>
          </p:cNvSpPr>
          <p:nvPr/>
        </p:nvSpPr>
        <p:spPr bwMode="auto">
          <a:xfrm>
            <a:off x="4572000" y="4289425"/>
            <a:ext cx="76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16419" name="Text Box 176"/>
          <p:cNvSpPr txBox="1">
            <a:spLocks noChangeArrowheads="1"/>
          </p:cNvSpPr>
          <p:nvPr/>
        </p:nvSpPr>
        <p:spPr bwMode="auto">
          <a:xfrm>
            <a:off x="2590799" y="609600"/>
            <a:ext cx="7345373" cy="150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x-none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bản</a:t>
            </a:r>
            <a:r>
              <a:rPr lang="x-none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tác giả đã kết hợp phương </a:t>
            </a:r>
            <a:r>
              <a:rPr lang="x-none" sz="2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</a:t>
            </a:r>
            <a:r>
              <a:rPr lang="en-US" sz="2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BĐ </a:t>
            </a:r>
            <a:r>
              <a:rPr lang="x-none" sz="2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</a:t>
            </a:r>
            <a:r>
              <a:rPr lang="x-none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với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r>
              <a:rPr lang="x-none" sz="2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</a:t>
            </a:r>
            <a:r>
              <a:rPr lang="en-US" sz="2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BĐ </a:t>
            </a:r>
            <a:r>
              <a:rPr lang="x-none" sz="2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x-none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77" name="Text Box 177"/>
          <p:cNvSpPr txBox="1">
            <a:spLocks noChangeArrowheads="1"/>
          </p:cNvSpPr>
          <p:nvPr/>
        </p:nvSpPr>
        <p:spPr bwMode="auto">
          <a:xfrm>
            <a:off x="4419600" y="3222625"/>
            <a:ext cx="2286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51382" name="Rectangle 182"/>
          <p:cNvSpPr>
            <a:spLocks noChangeArrowheads="1"/>
          </p:cNvSpPr>
          <p:nvPr/>
        </p:nvSpPr>
        <p:spPr bwMode="auto">
          <a:xfrm>
            <a:off x="4411663" y="3295650"/>
            <a:ext cx="573563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vi-VN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178"/>
          <p:cNvGrpSpPr>
            <a:grpSpLocks/>
          </p:cNvGrpSpPr>
          <p:nvPr/>
        </p:nvGrpSpPr>
        <p:grpSpPr bwMode="auto">
          <a:xfrm>
            <a:off x="6670675" y="5940425"/>
            <a:ext cx="1619250" cy="508000"/>
            <a:chOff x="5209" y="3046"/>
            <a:chExt cx="1008" cy="432"/>
          </a:xfrm>
        </p:grpSpPr>
        <p:sp>
          <p:nvSpPr>
            <p:cNvPr id="16431" name="Rectangle 179"/>
            <p:cNvSpPr>
              <a:spLocks noChangeArrowheads="1"/>
            </p:cNvSpPr>
            <p:nvPr/>
          </p:nvSpPr>
          <p:spPr bwMode="gray">
            <a:xfrm>
              <a:off x="5209" y="3046"/>
              <a:ext cx="1008" cy="432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6432" name="Rectangle 180"/>
            <p:cNvSpPr>
              <a:spLocks noChangeArrowheads="1"/>
            </p:cNvSpPr>
            <p:nvPr/>
          </p:nvSpPr>
          <p:spPr bwMode="gray">
            <a:xfrm>
              <a:off x="5251" y="3114"/>
              <a:ext cx="912" cy="336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Kết quả</a:t>
              </a:r>
            </a:p>
          </p:txBody>
        </p:sp>
      </p:grpSp>
      <p:sp>
        <p:nvSpPr>
          <p:cNvPr id="51381" name="Rectangle 181"/>
          <p:cNvSpPr>
            <a:spLocks noGrp="1" noChangeArrowheads="1"/>
          </p:cNvSpPr>
          <p:nvPr>
            <p:ph type="title"/>
          </p:nvPr>
        </p:nvSpPr>
        <p:spPr>
          <a:xfrm>
            <a:off x="4495800" y="2474322"/>
            <a:ext cx="6553200" cy="449262"/>
          </a:xfrm>
        </p:spPr>
        <p:txBody>
          <a:bodyPr>
            <a:normAutofit fontScale="90000"/>
          </a:bodyPr>
          <a:lstStyle/>
          <a:p>
            <a:b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83" name="Rectangle 183"/>
          <p:cNvSpPr>
            <a:spLocks noChangeArrowheads="1"/>
          </p:cNvSpPr>
          <p:nvPr/>
        </p:nvSpPr>
        <p:spPr bwMode="auto">
          <a:xfrm>
            <a:off x="4457700" y="4238625"/>
            <a:ext cx="5232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84" name="Rectangle 184"/>
          <p:cNvSpPr>
            <a:spLocks noChangeArrowheads="1"/>
          </p:cNvSpPr>
          <p:nvPr/>
        </p:nvSpPr>
        <p:spPr bwMode="auto">
          <a:xfrm>
            <a:off x="4495800" y="5105400"/>
            <a:ext cx="571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85" name="Picture 18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0800" y="4267200"/>
            <a:ext cx="652463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6" name="Oval 186"/>
          <p:cNvSpPr>
            <a:spLocks noChangeArrowheads="1"/>
          </p:cNvSpPr>
          <p:nvPr/>
        </p:nvSpPr>
        <p:spPr bwMode="auto">
          <a:xfrm>
            <a:off x="1295400" y="762000"/>
            <a:ext cx="1371600" cy="685800"/>
          </a:xfrm>
          <a:prstGeom prst="ellipse">
            <a:avLst/>
          </a:prstGeom>
          <a:solidFill>
            <a:srgbClr val="F8F8F8"/>
          </a:solidFill>
          <a:ln w="38100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algn="ctr" eaLnBrk="1" hangingPunct="1">
              <a:defRPr/>
            </a:pP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87" name="Rectangle 183"/>
          <p:cNvSpPr>
            <a:spLocks noChangeArrowheads="1"/>
          </p:cNvSpPr>
          <p:nvPr/>
        </p:nvSpPr>
        <p:spPr bwMode="auto">
          <a:xfrm>
            <a:off x="4449763" y="4238625"/>
            <a:ext cx="51657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Rectangle 177"/>
          <p:cNvSpPr>
            <a:spLocks noChangeArrowheads="1"/>
          </p:cNvSpPr>
          <p:nvPr/>
        </p:nvSpPr>
        <p:spPr bwMode="auto">
          <a:xfrm>
            <a:off x="4457700" y="4170363"/>
            <a:ext cx="533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69142" y="4141788"/>
            <a:ext cx="3588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2282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5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51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500"/>
                                        <p:tgtEl>
                                          <p:spTgt spid="5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513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3" dur="500"/>
                                        <p:tgtEl>
                                          <p:spTgt spid="5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6" dur="1" fill="hold"/>
                                        <p:tgtEl>
                                          <p:spTgt spid="513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8" dur="500"/>
                                        <p:tgtEl>
                                          <p:spTgt spid="5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1" dur="1" fill="hold"/>
                                        <p:tgtEl>
                                          <p:spTgt spid="513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20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9" grpId="0" animBg="1"/>
      <p:bldP spid="51327" grpId="0" animBg="1"/>
      <p:bldP spid="51332" grpId="0" animBg="1"/>
      <p:bldP spid="51337" grpId="0" animBg="1"/>
      <p:bldP spid="51362" grpId="0" animBg="1"/>
      <p:bldP spid="51363" grpId="0" animBg="1"/>
      <p:bldP spid="51364" grpId="0" animBg="1"/>
      <p:bldP spid="51365" grpId="0" animBg="1"/>
      <p:bldP spid="51366" grpId="0" animBg="1"/>
      <p:bldP spid="51367" grpId="0" animBg="1"/>
      <p:bldP spid="51368" grpId="0" animBg="1"/>
      <p:bldP spid="51369" grpId="0" animBg="1"/>
      <p:bldP spid="51370" grpId="0" animBg="1"/>
      <p:bldP spid="51371" grpId="0" animBg="1"/>
      <p:bldP spid="51372" grpId="0" animBg="1"/>
      <p:bldP spid="51373" grpId="0"/>
      <p:bldP spid="51374" grpId="0"/>
      <p:bldP spid="51375" grpId="0"/>
      <p:bldP spid="51377" grpId="0"/>
      <p:bldP spid="51382" grpId="0"/>
      <p:bldP spid="51381" grpId="0"/>
      <p:bldP spid="51383" grpId="0"/>
      <p:bldP spid="51384" grpId="0"/>
      <p:bldP spid="187" grpId="0"/>
      <p:bldP spid="17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 noChangeAspect="1"/>
          </p:cNvGrpSpPr>
          <p:nvPr/>
        </p:nvGrpSpPr>
        <p:grpSpPr bwMode="auto">
          <a:xfrm>
            <a:off x="0" y="76200"/>
            <a:ext cx="12192000" cy="6858000"/>
            <a:chOff x="0" y="0"/>
            <a:chExt cx="5760" cy="4320"/>
          </a:xfrm>
        </p:grpSpPr>
        <p:sp>
          <p:nvSpPr>
            <p:cNvPr id="17581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8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83" name="Freeform 5"/>
            <p:cNvSpPr>
              <a:spLocks/>
            </p:cNvSpPr>
            <p:nvPr/>
          </p:nvSpPr>
          <p:spPr bwMode="auto">
            <a:xfrm>
              <a:off x="0" y="35"/>
              <a:ext cx="5701" cy="4250"/>
            </a:xfrm>
            <a:custGeom>
              <a:avLst/>
              <a:gdLst>
                <a:gd name="T0" fmla="*/ 294 w 5701"/>
                <a:gd name="T1" fmla="*/ 3683 h 4250"/>
                <a:gd name="T2" fmla="*/ 294 w 5701"/>
                <a:gd name="T3" fmla="*/ 3895 h 4250"/>
                <a:gd name="T4" fmla="*/ 176 w 5701"/>
                <a:gd name="T5" fmla="*/ 3895 h 4250"/>
                <a:gd name="T6" fmla="*/ 176 w 5701"/>
                <a:gd name="T7" fmla="*/ 4250 h 4250"/>
                <a:gd name="T8" fmla="*/ 0 w 5701"/>
                <a:gd name="T9" fmla="*/ 4250 h 4250"/>
                <a:gd name="T10" fmla="*/ 0 w 5701"/>
                <a:gd name="T11" fmla="*/ 4179 h 4250"/>
                <a:gd name="T12" fmla="*/ 647 w 5701"/>
                <a:gd name="T13" fmla="*/ 4179 h 4250"/>
                <a:gd name="T14" fmla="*/ 647 w 5701"/>
                <a:gd name="T15" fmla="*/ 4108 h 4250"/>
                <a:gd name="T16" fmla="*/ 999 w 5701"/>
                <a:gd name="T17" fmla="*/ 4108 h 4250"/>
                <a:gd name="T18" fmla="*/ 4761 w 5701"/>
                <a:gd name="T19" fmla="*/ 4108 h 4250"/>
                <a:gd name="T20" fmla="*/ 5113 w 5701"/>
                <a:gd name="T21" fmla="*/ 4108 h 4250"/>
                <a:gd name="T22" fmla="*/ 5113 w 5701"/>
                <a:gd name="T23" fmla="*/ 4179 h 4250"/>
                <a:gd name="T24" fmla="*/ 5701 w 5701"/>
                <a:gd name="T25" fmla="*/ 4179 h 4250"/>
                <a:gd name="T26" fmla="*/ 5701 w 5701"/>
                <a:gd name="T27" fmla="*/ 4250 h 4250"/>
                <a:gd name="T28" fmla="*/ 5584 w 5701"/>
                <a:gd name="T29" fmla="*/ 4250 h 4250"/>
                <a:gd name="T30" fmla="*/ 5584 w 5701"/>
                <a:gd name="T31" fmla="*/ 3895 h 4250"/>
                <a:gd name="T32" fmla="*/ 5466 w 5701"/>
                <a:gd name="T33" fmla="*/ 3895 h 4250"/>
                <a:gd name="T34" fmla="*/ 5466 w 5701"/>
                <a:gd name="T35" fmla="*/ 3683 h 4250"/>
                <a:gd name="T36" fmla="*/ 5466 w 5701"/>
                <a:gd name="T37" fmla="*/ 567 h 4250"/>
                <a:gd name="T38" fmla="*/ 5466 w 5701"/>
                <a:gd name="T39" fmla="*/ 390 h 4250"/>
                <a:gd name="T40" fmla="*/ 5584 w 5701"/>
                <a:gd name="T41" fmla="*/ 390 h 4250"/>
                <a:gd name="T42" fmla="*/ 5584 w 5701"/>
                <a:gd name="T43" fmla="*/ 0 h 4250"/>
                <a:gd name="T44" fmla="*/ 5701 w 5701"/>
                <a:gd name="T45" fmla="*/ 0 h 4250"/>
                <a:gd name="T46" fmla="*/ 5701 w 5701"/>
                <a:gd name="T47" fmla="*/ 71 h 4250"/>
                <a:gd name="T48" fmla="*/ 5113 w 5701"/>
                <a:gd name="T49" fmla="*/ 71 h 4250"/>
                <a:gd name="T50" fmla="*/ 5113 w 5701"/>
                <a:gd name="T51" fmla="*/ 142 h 4250"/>
                <a:gd name="T52" fmla="*/ 4761 w 5701"/>
                <a:gd name="T53" fmla="*/ 142 h 4250"/>
                <a:gd name="T54" fmla="*/ 999 w 5701"/>
                <a:gd name="T55" fmla="*/ 142 h 4250"/>
                <a:gd name="T56" fmla="*/ 647 w 5701"/>
                <a:gd name="T57" fmla="*/ 142 h 4250"/>
                <a:gd name="T58" fmla="*/ 647 w 5701"/>
                <a:gd name="T59" fmla="*/ 71 h 4250"/>
                <a:gd name="T60" fmla="*/ 0 w 5701"/>
                <a:gd name="T61" fmla="*/ 71 h 4250"/>
                <a:gd name="T62" fmla="*/ 0 w 5701"/>
                <a:gd name="T63" fmla="*/ 0 h 4250"/>
                <a:gd name="T64" fmla="*/ 176 w 5701"/>
                <a:gd name="T65" fmla="*/ 0 h 4250"/>
                <a:gd name="T66" fmla="*/ 176 w 5701"/>
                <a:gd name="T67" fmla="*/ 390 h 4250"/>
                <a:gd name="T68" fmla="*/ 294 w 5701"/>
                <a:gd name="T69" fmla="*/ 390 h 4250"/>
                <a:gd name="T70" fmla="*/ 294 w 5701"/>
                <a:gd name="T71" fmla="*/ 567 h 4250"/>
                <a:gd name="T72" fmla="*/ 294 w 5701"/>
                <a:gd name="T73" fmla="*/ 3683 h 42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701"/>
                <a:gd name="T112" fmla="*/ 0 h 4250"/>
                <a:gd name="T113" fmla="*/ 5701 w 5701"/>
                <a:gd name="T114" fmla="*/ 4250 h 42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701" h="4250">
                  <a:moveTo>
                    <a:pt x="294" y="3683"/>
                  </a:moveTo>
                  <a:lnTo>
                    <a:pt x="294" y="3895"/>
                  </a:lnTo>
                  <a:lnTo>
                    <a:pt x="176" y="3895"/>
                  </a:lnTo>
                  <a:lnTo>
                    <a:pt x="176" y="4250"/>
                  </a:lnTo>
                  <a:lnTo>
                    <a:pt x="0" y="4250"/>
                  </a:lnTo>
                  <a:lnTo>
                    <a:pt x="0" y="4179"/>
                  </a:lnTo>
                  <a:lnTo>
                    <a:pt x="647" y="4179"/>
                  </a:lnTo>
                  <a:lnTo>
                    <a:pt x="647" y="4108"/>
                  </a:lnTo>
                  <a:lnTo>
                    <a:pt x="999" y="4108"/>
                  </a:lnTo>
                  <a:lnTo>
                    <a:pt x="4761" y="4108"/>
                  </a:lnTo>
                  <a:lnTo>
                    <a:pt x="5113" y="4108"/>
                  </a:lnTo>
                  <a:lnTo>
                    <a:pt x="5113" y="4179"/>
                  </a:lnTo>
                  <a:lnTo>
                    <a:pt x="5701" y="4179"/>
                  </a:lnTo>
                  <a:lnTo>
                    <a:pt x="5701" y="4250"/>
                  </a:lnTo>
                  <a:lnTo>
                    <a:pt x="5584" y="4250"/>
                  </a:lnTo>
                  <a:lnTo>
                    <a:pt x="5584" y="3895"/>
                  </a:lnTo>
                  <a:lnTo>
                    <a:pt x="5466" y="3895"/>
                  </a:lnTo>
                  <a:lnTo>
                    <a:pt x="5466" y="3683"/>
                  </a:lnTo>
                  <a:lnTo>
                    <a:pt x="5466" y="567"/>
                  </a:lnTo>
                  <a:lnTo>
                    <a:pt x="5466" y="390"/>
                  </a:lnTo>
                  <a:lnTo>
                    <a:pt x="5584" y="390"/>
                  </a:lnTo>
                  <a:lnTo>
                    <a:pt x="5584" y="0"/>
                  </a:lnTo>
                  <a:lnTo>
                    <a:pt x="5701" y="0"/>
                  </a:lnTo>
                  <a:lnTo>
                    <a:pt x="5701" y="71"/>
                  </a:lnTo>
                  <a:lnTo>
                    <a:pt x="5113" y="71"/>
                  </a:lnTo>
                  <a:lnTo>
                    <a:pt x="5113" y="142"/>
                  </a:lnTo>
                  <a:lnTo>
                    <a:pt x="4761" y="142"/>
                  </a:lnTo>
                  <a:lnTo>
                    <a:pt x="999" y="142"/>
                  </a:lnTo>
                  <a:lnTo>
                    <a:pt x="647" y="142"/>
                  </a:lnTo>
                  <a:lnTo>
                    <a:pt x="647" y="71"/>
                  </a:lnTo>
                  <a:lnTo>
                    <a:pt x="0" y="71"/>
                  </a:lnTo>
                  <a:lnTo>
                    <a:pt x="0" y="0"/>
                  </a:lnTo>
                  <a:lnTo>
                    <a:pt x="176" y="0"/>
                  </a:lnTo>
                  <a:lnTo>
                    <a:pt x="176" y="390"/>
                  </a:lnTo>
                  <a:lnTo>
                    <a:pt x="294" y="390"/>
                  </a:lnTo>
                  <a:lnTo>
                    <a:pt x="294" y="567"/>
                  </a:lnTo>
                  <a:lnTo>
                    <a:pt x="294" y="368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584" name="Freeform 6"/>
            <p:cNvSpPr>
              <a:spLocks/>
            </p:cNvSpPr>
            <p:nvPr/>
          </p:nvSpPr>
          <p:spPr bwMode="auto">
            <a:xfrm>
              <a:off x="0" y="35"/>
              <a:ext cx="5701" cy="4250"/>
            </a:xfrm>
            <a:custGeom>
              <a:avLst/>
              <a:gdLst>
                <a:gd name="T0" fmla="*/ 176 w 5701"/>
                <a:gd name="T1" fmla="*/ 3683 h 4250"/>
                <a:gd name="T2" fmla="*/ 176 w 5701"/>
                <a:gd name="T3" fmla="*/ 3789 h 4250"/>
                <a:gd name="T4" fmla="*/ 235 w 5701"/>
                <a:gd name="T5" fmla="*/ 3789 h 4250"/>
                <a:gd name="T6" fmla="*/ 235 w 5701"/>
                <a:gd name="T7" fmla="*/ 4108 h 4250"/>
                <a:gd name="T8" fmla="*/ 0 w 5701"/>
                <a:gd name="T9" fmla="*/ 4108 h 4250"/>
                <a:gd name="T10" fmla="*/ 0 w 5701"/>
                <a:gd name="T11" fmla="*/ 4037 h 4250"/>
                <a:gd name="T12" fmla="*/ 294 w 5701"/>
                <a:gd name="T13" fmla="*/ 4037 h 4250"/>
                <a:gd name="T14" fmla="*/ 411 w 5701"/>
                <a:gd name="T15" fmla="*/ 4108 h 4250"/>
                <a:gd name="T16" fmla="*/ 411 w 5701"/>
                <a:gd name="T17" fmla="*/ 4250 h 4250"/>
                <a:gd name="T18" fmla="*/ 294 w 5701"/>
                <a:gd name="T19" fmla="*/ 4250 h 4250"/>
                <a:gd name="T20" fmla="*/ 294 w 5701"/>
                <a:gd name="T21" fmla="*/ 4143 h 4250"/>
                <a:gd name="T22" fmla="*/ 882 w 5701"/>
                <a:gd name="T23" fmla="*/ 4143 h 4250"/>
                <a:gd name="T24" fmla="*/ 882 w 5701"/>
                <a:gd name="T25" fmla="*/ 4179 h 4250"/>
                <a:gd name="T26" fmla="*/ 999 w 5701"/>
                <a:gd name="T27" fmla="*/ 4179 h 4250"/>
                <a:gd name="T28" fmla="*/ 4761 w 5701"/>
                <a:gd name="T29" fmla="*/ 4179 h 4250"/>
                <a:gd name="T30" fmla="*/ 4878 w 5701"/>
                <a:gd name="T31" fmla="*/ 4179 h 4250"/>
                <a:gd name="T32" fmla="*/ 4878 w 5701"/>
                <a:gd name="T33" fmla="*/ 4143 h 4250"/>
                <a:gd name="T34" fmla="*/ 5466 w 5701"/>
                <a:gd name="T35" fmla="*/ 4143 h 4250"/>
                <a:gd name="T36" fmla="*/ 5466 w 5701"/>
                <a:gd name="T37" fmla="*/ 4250 h 4250"/>
                <a:gd name="T38" fmla="*/ 5349 w 5701"/>
                <a:gd name="T39" fmla="*/ 4250 h 4250"/>
                <a:gd name="T40" fmla="*/ 5349 w 5701"/>
                <a:gd name="T41" fmla="*/ 4108 h 4250"/>
                <a:gd name="T42" fmla="*/ 5466 w 5701"/>
                <a:gd name="T43" fmla="*/ 4037 h 4250"/>
                <a:gd name="T44" fmla="*/ 5701 w 5701"/>
                <a:gd name="T45" fmla="*/ 4037 h 4250"/>
                <a:gd name="T46" fmla="*/ 5701 w 5701"/>
                <a:gd name="T47" fmla="*/ 4108 h 4250"/>
                <a:gd name="T48" fmla="*/ 5525 w 5701"/>
                <a:gd name="T49" fmla="*/ 4108 h 4250"/>
                <a:gd name="T50" fmla="*/ 5525 w 5701"/>
                <a:gd name="T51" fmla="*/ 3789 h 4250"/>
                <a:gd name="T52" fmla="*/ 5584 w 5701"/>
                <a:gd name="T53" fmla="*/ 3789 h 4250"/>
                <a:gd name="T54" fmla="*/ 5584 w 5701"/>
                <a:gd name="T55" fmla="*/ 3683 h 4250"/>
                <a:gd name="T56" fmla="*/ 5584 w 5701"/>
                <a:gd name="T57" fmla="*/ 567 h 4250"/>
                <a:gd name="T58" fmla="*/ 5584 w 5701"/>
                <a:gd name="T59" fmla="*/ 496 h 4250"/>
                <a:gd name="T60" fmla="*/ 5525 w 5701"/>
                <a:gd name="T61" fmla="*/ 496 h 4250"/>
                <a:gd name="T62" fmla="*/ 5525 w 5701"/>
                <a:gd name="T63" fmla="*/ 142 h 4250"/>
                <a:gd name="T64" fmla="*/ 5701 w 5701"/>
                <a:gd name="T65" fmla="*/ 142 h 4250"/>
                <a:gd name="T66" fmla="*/ 5701 w 5701"/>
                <a:gd name="T67" fmla="*/ 248 h 4250"/>
                <a:gd name="T68" fmla="*/ 5466 w 5701"/>
                <a:gd name="T69" fmla="*/ 248 h 4250"/>
                <a:gd name="T70" fmla="*/ 5349 w 5701"/>
                <a:gd name="T71" fmla="*/ 142 h 4250"/>
                <a:gd name="T72" fmla="*/ 5349 w 5701"/>
                <a:gd name="T73" fmla="*/ 0 h 4250"/>
                <a:gd name="T74" fmla="*/ 5466 w 5701"/>
                <a:gd name="T75" fmla="*/ 0 h 4250"/>
                <a:gd name="T76" fmla="*/ 5466 w 5701"/>
                <a:gd name="T77" fmla="*/ 107 h 4250"/>
                <a:gd name="T78" fmla="*/ 4878 w 5701"/>
                <a:gd name="T79" fmla="*/ 107 h 4250"/>
                <a:gd name="T80" fmla="*/ 4878 w 5701"/>
                <a:gd name="T81" fmla="*/ 71 h 4250"/>
                <a:gd name="T82" fmla="*/ 4761 w 5701"/>
                <a:gd name="T83" fmla="*/ 71 h 4250"/>
                <a:gd name="T84" fmla="*/ 999 w 5701"/>
                <a:gd name="T85" fmla="*/ 71 h 4250"/>
                <a:gd name="T86" fmla="*/ 882 w 5701"/>
                <a:gd name="T87" fmla="*/ 71 h 4250"/>
                <a:gd name="T88" fmla="*/ 882 w 5701"/>
                <a:gd name="T89" fmla="*/ 107 h 4250"/>
                <a:gd name="T90" fmla="*/ 294 w 5701"/>
                <a:gd name="T91" fmla="*/ 107 h 4250"/>
                <a:gd name="T92" fmla="*/ 294 w 5701"/>
                <a:gd name="T93" fmla="*/ 0 h 4250"/>
                <a:gd name="T94" fmla="*/ 411 w 5701"/>
                <a:gd name="T95" fmla="*/ 0 h 4250"/>
                <a:gd name="T96" fmla="*/ 411 w 5701"/>
                <a:gd name="T97" fmla="*/ 142 h 4250"/>
                <a:gd name="T98" fmla="*/ 294 w 5701"/>
                <a:gd name="T99" fmla="*/ 248 h 4250"/>
                <a:gd name="T100" fmla="*/ 0 w 5701"/>
                <a:gd name="T101" fmla="*/ 248 h 4250"/>
                <a:gd name="T102" fmla="*/ 0 w 5701"/>
                <a:gd name="T103" fmla="*/ 142 h 4250"/>
                <a:gd name="T104" fmla="*/ 235 w 5701"/>
                <a:gd name="T105" fmla="*/ 142 h 4250"/>
                <a:gd name="T106" fmla="*/ 235 w 5701"/>
                <a:gd name="T107" fmla="*/ 496 h 4250"/>
                <a:gd name="T108" fmla="*/ 176 w 5701"/>
                <a:gd name="T109" fmla="*/ 496 h 4250"/>
                <a:gd name="T110" fmla="*/ 176 w 5701"/>
                <a:gd name="T111" fmla="*/ 567 h 4250"/>
                <a:gd name="T112" fmla="*/ 176 w 5701"/>
                <a:gd name="T113" fmla="*/ 3683 h 42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701"/>
                <a:gd name="T172" fmla="*/ 0 h 4250"/>
                <a:gd name="T173" fmla="*/ 5701 w 5701"/>
                <a:gd name="T174" fmla="*/ 4250 h 42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701" h="4250">
                  <a:moveTo>
                    <a:pt x="176" y="3683"/>
                  </a:moveTo>
                  <a:lnTo>
                    <a:pt x="176" y="3789"/>
                  </a:lnTo>
                  <a:lnTo>
                    <a:pt x="235" y="3789"/>
                  </a:lnTo>
                  <a:lnTo>
                    <a:pt x="235" y="4108"/>
                  </a:lnTo>
                  <a:lnTo>
                    <a:pt x="0" y="4108"/>
                  </a:lnTo>
                  <a:lnTo>
                    <a:pt x="0" y="4037"/>
                  </a:lnTo>
                  <a:lnTo>
                    <a:pt x="294" y="4037"/>
                  </a:lnTo>
                  <a:lnTo>
                    <a:pt x="411" y="4108"/>
                  </a:lnTo>
                  <a:lnTo>
                    <a:pt x="411" y="4250"/>
                  </a:lnTo>
                  <a:lnTo>
                    <a:pt x="294" y="4250"/>
                  </a:lnTo>
                  <a:lnTo>
                    <a:pt x="294" y="4143"/>
                  </a:lnTo>
                  <a:lnTo>
                    <a:pt x="882" y="4143"/>
                  </a:lnTo>
                  <a:lnTo>
                    <a:pt x="882" y="4179"/>
                  </a:lnTo>
                  <a:lnTo>
                    <a:pt x="999" y="4179"/>
                  </a:lnTo>
                  <a:lnTo>
                    <a:pt x="4761" y="4179"/>
                  </a:lnTo>
                  <a:lnTo>
                    <a:pt x="4878" y="4179"/>
                  </a:lnTo>
                  <a:lnTo>
                    <a:pt x="4878" y="4143"/>
                  </a:lnTo>
                  <a:lnTo>
                    <a:pt x="5466" y="4143"/>
                  </a:lnTo>
                  <a:lnTo>
                    <a:pt x="5466" y="4250"/>
                  </a:lnTo>
                  <a:lnTo>
                    <a:pt x="5349" y="4250"/>
                  </a:lnTo>
                  <a:lnTo>
                    <a:pt x="5349" y="4108"/>
                  </a:lnTo>
                  <a:lnTo>
                    <a:pt x="5466" y="4037"/>
                  </a:lnTo>
                  <a:lnTo>
                    <a:pt x="5701" y="4037"/>
                  </a:lnTo>
                  <a:lnTo>
                    <a:pt x="5701" y="4108"/>
                  </a:lnTo>
                  <a:lnTo>
                    <a:pt x="5525" y="4108"/>
                  </a:lnTo>
                  <a:lnTo>
                    <a:pt x="5525" y="3789"/>
                  </a:lnTo>
                  <a:lnTo>
                    <a:pt x="5584" y="3789"/>
                  </a:lnTo>
                  <a:lnTo>
                    <a:pt x="5584" y="3683"/>
                  </a:lnTo>
                  <a:lnTo>
                    <a:pt x="5584" y="567"/>
                  </a:lnTo>
                  <a:lnTo>
                    <a:pt x="5584" y="496"/>
                  </a:lnTo>
                  <a:lnTo>
                    <a:pt x="5525" y="496"/>
                  </a:lnTo>
                  <a:lnTo>
                    <a:pt x="5525" y="142"/>
                  </a:lnTo>
                  <a:lnTo>
                    <a:pt x="5701" y="142"/>
                  </a:lnTo>
                  <a:lnTo>
                    <a:pt x="5701" y="248"/>
                  </a:lnTo>
                  <a:lnTo>
                    <a:pt x="5466" y="248"/>
                  </a:lnTo>
                  <a:lnTo>
                    <a:pt x="5349" y="142"/>
                  </a:lnTo>
                  <a:lnTo>
                    <a:pt x="5349" y="0"/>
                  </a:lnTo>
                  <a:lnTo>
                    <a:pt x="5466" y="0"/>
                  </a:lnTo>
                  <a:lnTo>
                    <a:pt x="5466" y="107"/>
                  </a:lnTo>
                  <a:lnTo>
                    <a:pt x="4878" y="107"/>
                  </a:lnTo>
                  <a:lnTo>
                    <a:pt x="4878" y="71"/>
                  </a:lnTo>
                  <a:lnTo>
                    <a:pt x="4761" y="71"/>
                  </a:lnTo>
                  <a:lnTo>
                    <a:pt x="999" y="71"/>
                  </a:lnTo>
                  <a:lnTo>
                    <a:pt x="882" y="71"/>
                  </a:lnTo>
                  <a:lnTo>
                    <a:pt x="882" y="107"/>
                  </a:lnTo>
                  <a:lnTo>
                    <a:pt x="294" y="107"/>
                  </a:lnTo>
                  <a:lnTo>
                    <a:pt x="294" y="0"/>
                  </a:lnTo>
                  <a:lnTo>
                    <a:pt x="411" y="0"/>
                  </a:lnTo>
                  <a:lnTo>
                    <a:pt x="411" y="142"/>
                  </a:lnTo>
                  <a:lnTo>
                    <a:pt x="294" y="248"/>
                  </a:lnTo>
                  <a:lnTo>
                    <a:pt x="0" y="248"/>
                  </a:lnTo>
                  <a:lnTo>
                    <a:pt x="0" y="142"/>
                  </a:lnTo>
                  <a:lnTo>
                    <a:pt x="235" y="142"/>
                  </a:lnTo>
                  <a:lnTo>
                    <a:pt x="235" y="496"/>
                  </a:lnTo>
                  <a:lnTo>
                    <a:pt x="176" y="496"/>
                  </a:lnTo>
                  <a:lnTo>
                    <a:pt x="176" y="567"/>
                  </a:lnTo>
                  <a:lnTo>
                    <a:pt x="176" y="368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585" name="Freeform 7"/>
            <p:cNvSpPr>
              <a:spLocks/>
            </p:cNvSpPr>
            <p:nvPr/>
          </p:nvSpPr>
          <p:spPr bwMode="auto">
            <a:xfrm>
              <a:off x="59" y="35"/>
              <a:ext cx="5642" cy="4250"/>
            </a:xfrm>
            <a:custGeom>
              <a:avLst/>
              <a:gdLst>
                <a:gd name="T0" fmla="*/ 294 w 5642"/>
                <a:gd name="T1" fmla="*/ 3683 h 4250"/>
                <a:gd name="T2" fmla="*/ 294 w 5642"/>
                <a:gd name="T3" fmla="*/ 3860 h 4250"/>
                <a:gd name="T4" fmla="*/ 117 w 5642"/>
                <a:gd name="T5" fmla="*/ 3860 h 4250"/>
                <a:gd name="T6" fmla="*/ 117 w 5642"/>
                <a:gd name="T7" fmla="*/ 4250 h 4250"/>
                <a:gd name="T8" fmla="*/ 0 w 5642"/>
                <a:gd name="T9" fmla="*/ 4250 h 4250"/>
                <a:gd name="T10" fmla="*/ 0 w 5642"/>
                <a:gd name="T11" fmla="*/ 4179 h 4250"/>
                <a:gd name="T12" fmla="*/ 646 w 5642"/>
                <a:gd name="T13" fmla="*/ 4179 h 4250"/>
                <a:gd name="T14" fmla="*/ 646 w 5642"/>
                <a:gd name="T15" fmla="*/ 4073 h 4250"/>
                <a:gd name="T16" fmla="*/ 999 w 5642"/>
                <a:gd name="T17" fmla="*/ 4073 h 4250"/>
                <a:gd name="T18" fmla="*/ 4643 w 5642"/>
                <a:gd name="T19" fmla="*/ 4073 h 4250"/>
                <a:gd name="T20" fmla="*/ 4996 w 5642"/>
                <a:gd name="T21" fmla="*/ 4073 h 4250"/>
                <a:gd name="T22" fmla="*/ 4996 w 5642"/>
                <a:gd name="T23" fmla="*/ 4179 h 4250"/>
                <a:gd name="T24" fmla="*/ 5642 w 5642"/>
                <a:gd name="T25" fmla="*/ 4179 h 4250"/>
                <a:gd name="T26" fmla="*/ 5642 w 5642"/>
                <a:gd name="T27" fmla="*/ 4250 h 4250"/>
                <a:gd name="T28" fmla="*/ 5525 w 5642"/>
                <a:gd name="T29" fmla="*/ 4250 h 4250"/>
                <a:gd name="T30" fmla="*/ 5525 w 5642"/>
                <a:gd name="T31" fmla="*/ 3860 h 4250"/>
                <a:gd name="T32" fmla="*/ 5348 w 5642"/>
                <a:gd name="T33" fmla="*/ 3860 h 4250"/>
                <a:gd name="T34" fmla="*/ 5348 w 5642"/>
                <a:gd name="T35" fmla="*/ 3683 h 4250"/>
                <a:gd name="T36" fmla="*/ 5348 w 5642"/>
                <a:gd name="T37" fmla="*/ 567 h 4250"/>
                <a:gd name="T38" fmla="*/ 5348 w 5642"/>
                <a:gd name="T39" fmla="*/ 390 h 4250"/>
                <a:gd name="T40" fmla="*/ 5525 w 5642"/>
                <a:gd name="T41" fmla="*/ 390 h 4250"/>
                <a:gd name="T42" fmla="*/ 5525 w 5642"/>
                <a:gd name="T43" fmla="*/ 0 h 4250"/>
                <a:gd name="T44" fmla="*/ 5642 w 5642"/>
                <a:gd name="T45" fmla="*/ 0 h 4250"/>
                <a:gd name="T46" fmla="*/ 5642 w 5642"/>
                <a:gd name="T47" fmla="*/ 107 h 4250"/>
                <a:gd name="T48" fmla="*/ 4996 w 5642"/>
                <a:gd name="T49" fmla="*/ 107 h 4250"/>
                <a:gd name="T50" fmla="*/ 4996 w 5642"/>
                <a:gd name="T51" fmla="*/ 177 h 4250"/>
                <a:gd name="T52" fmla="*/ 4643 w 5642"/>
                <a:gd name="T53" fmla="*/ 177 h 4250"/>
                <a:gd name="T54" fmla="*/ 999 w 5642"/>
                <a:gd name="T55" fmla="*/ 177 h 4250"/>
                <a:gd name="T56" fmla="*/ 646 w 5642"/>
                <a:gd name="T57" fmla="*/ 177 h 4250"/>
                <a:gd name="T58" fmla="*/ 646 w 5642"/>
                <a:gd name="T59" fmla="*/ 107 h 4250"/>
                <a:gd name="T60" fmla="*/ 0 w 5642"/>
                <a:gd name="T61" fmla="*/ 107 h 4250"/>
                <a:gd name="T62" fmla="*/ 0 w 5642"/>
                <a:gd name="T63" fmla="*/ 0 h 4250"/>
                <a:gd name="T64" fmla="*/ 117 w 5642"/>
                <a:gd name="T65" fmla="*/ 0 h 4250"/>
                <a:gd name="T66" fmla="*/ 117 w 5642"/>
                <a:gd name="T67" fmla="*/ 390 h 4250"/>
                <a:gd name="T68" fmla="*/ 294 w 5642"/>
                <a:gd name="T69" fmla="*/ 390 h 4250"/>
                <a:gd name="T70" fmla="*/ 294 w 5642"/>
                <a:gd name="T71" fmla="*/ 567 h 4250"/>
                <a:gd name="T72" fmla="*/ 294 w 5642"/>
                <a:gd name="T73" fmla="*/ 3683 h 42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642"/>
                <a:gd name="T112" fmla="*/ 0 h 4250"/>
                <a:gd name="T113" fmla="*/ 5642 w 5642"/>
                <a:gd name="T114" fmla="*/ 4250 h 42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642" h="4250">
                  <a:moveTo>
                    <a:pt x="294" y="3683"/>
                  </a:moveTo>
                  <a:lnTo>
                    <a:pt x="294" y="3860"/>
                  </a:lnTo>
                  <a:lnTo>
                    <a:pt x="117" y="3860"/>
                  </a:lnTo>
                  <a:lnTo>
                    <a:pt x="117" y="4250"/>
                  </a:lnTo>
                  <a:lnTo>
                    <a:pt x="0" y="4250"/>
                  </a:lnTo>
                  <a:lnTo>
                    <a:pt x="0" y="4179"/>
                  </a:lnTo>
                  <a:lnTo>
                    <a:pt x="646" y="4179"/>
                  </a:lnTo>
                  <a:lnTo>
                    <a:pt x="646" y="4073"/>
                  </a:lnTo>
                  <a:lnTo>
                    <a:pt x="999" y="4073"/>
                  </a:lnTo>
                  <a:lnTo>
                    <a:pt x="4643" y="4073"/>
                  </a:lnTo>
                  <a:lnTo>
                    <a:pt x="4996" y="4073"/>
                  </a:lnTo>
                  <a:lnTo>
                    <a:pt x="4996" y="4179"/>
                  </a:lnTo>
                  <a:lnTo>
                    <a:pt x="5642" y="4179"/>
                  </a:lnTo>
                  <a:lnTo>
                    <a:pt x="5642" y="4250"/>
                  </a:lnTo>
                  <a:lnTo>
                    <a:pt x="5525" y="4250"/>
                  </a:lnTo>
                  <a:lnTo>
                    <a:pt x="5525" y="3860"/>
                  </a:lnTo>
                  <a:lnTo>
                    <a:pt x="5348" y="3860"/>
                  </a:lnTo>
                  <a:lnTo>
                    <a:pt x="5348" y="3683"/>
                  </a:lnTo>
                  <a:lnTo>
                    <a:pt x="5348" y="567"/>
                  </a:lnTo>
                  <a:lnTo>
                    <a:pt x="5348" y="390"/>
                  </a:lnTo>
                  <a:lnTo>
                    <a:pt x="5525" y="390"/>
                  </a:lnTo>
                  <a:lnTo>
                    <a:pt x="5525" y="0"/>
                  </a:lnTo>
                  <a:lnTo>
                    <a:pt x="5642" y="0"/>
                  </a:lnTo>
                  <a:lnTo>
                    <a:pt x="5642" y="107"/>
                  </a:lnTo>
                  <a:lnTo>
                    <a:pt x="4996" y="107"/>
                  </a:lnTo>
                  <a:lnTo>
                    <a:pt x="4996" y="177"/>
                  </a:lnTo>
                  <a:lnTo>
                    <a:pt x="4643" y="177"/>
                  </a:lnTo>
                  <a:lnTo>
                    <a:pt x="999" y="177"/>
                  </a:lnTo>
                  <a:lnTo>
                    <a:pt x="646" y="177"/>
                  </a:lnTo>
                  <a:lnTo>
                    <a:pt x="646" y="107"/>
                  </a:lnTo>
                  <a:lnTo>
                    <a:pt x="0" y="107"/>
                  </a:lnTo>
                  <a:lnTo>
                    <a:pt x="0" y="0"/>
                  </a:lnTo>
                  <a:lnTo>
                    <a:pt x="117" y="0"/>
                  </a:lnTo>
                  <a:lnTo>
                    <a:pt x="117" y="390"/>
                  </a:lnTo>
                  <a:lnTo>
                    <a:pt x="294" y="390"/>
                  </a:lnTo>
                  <a:lnTo>
                    <a:pt x="294" y="567"/>
                  </a:lnTo>
                  <a:lnTo>
                    <a:pt x="294" y="3683"/>
                  </a:lnTo>
                </a:path>
              </a:pathLst>
            </a:cu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586" name="Freeform 8"/>
            <p:cNvSpPr>
              <a:spLocks/>
            </p:cNvSpPr>
            <p:nvPr/>
          </p:nvSpPr>
          <p:spPr bwMode="auto">
            <a:xfrm>
              <a:off x="59" y="35"/>
              <a:ext cx="5642" cy="4250"/>
            </a:xfrm>
            <a:custGeom>
              <a:avLst/>
              <a:gdLst>
                <a:gd name="T0" fmla="*/ 117 w 5642"/>
                <a:gd name="T1" fmla="*/ 3683 h 4250"/>
                <a:gd name="T2" fmla="*/ 117 w 5642"/>
                <a:gd name="T3" fmla="*/ 3754 h 4250"/>
                <a:gd name="T4" fmla="*/ 176 w 5642"/>
                <a:gd name="T5" fmla="*/ 3754 h 4250"/>
                <a:gd name="T6" fmla="*/ 176 w 5642"/>
                <a:gd name="T7" fmla="*/ 4073 h 4250"/>
                <a:gd name="T8" fmla="*/ 0 w 5642"/>
                <a:gd name="T9" fmla="*/ 4073 h 4250"/>
                <a:gd name="T10" fmla="*/ 0 w 5642"/>
                <a:gd name="T11" fmla="*/ 4002 h 4250"/>
                <a:gd name="T12" fmla="*/ 294 w 5642"/>
                <a:gd name="T13" fmla="*/ 4002 h 4250"/>
                <a:gd name="T14" fmla="*/ 411 w 5642"/>
                <a:gd name="T15" fmla="*/ 4073 h 4250"/>
                <a:gd name="T16" fmla="*/ 411 w 5642"/>
                <a:gd name="T17" fmla="*/ 4250 h 4250"/>
                <a:gd name="T18" fmla="*/ 294 w 5642"/>
                <a:gd name="T19" fmla="*/ 4250 h 4250"/>
                <a:gd name="T20" fmla="*/ 294 w 5642"/>
                <a:gd name="T21" fmla="*/ 4108 h 4250"/>
                <a:gd name="T22" fmla="*/ 823 w 5642"/>
                <a:gd name="T23" fmla="*/ 4108 h 4250"/>
                <a:gd name="T24" fmla="*/ 823 w 5642"/>
                <a:gd name="T25" fmla="*/ 4179 h 4250"/>
                <a:gd name="T26" fmla="*/ 999 w 5642"/>
                <a:gd name="T27" fmla="*/ 4179 h 4250"/>
                <a:gd name="T28" fmla="*/ 4643 w 5642"/>
                <a:gd name="T29" fmla="*/ 4179 h 4250"/>
                <a:gd name="T30" fmla="*/ 4761 w 5642"/>
                <a:gd name="T31" fmla="*/ 4179 h 4250"/>
                <a:gd name="T32" fmla="*/ 4761 w 5642"/>
                <a:gd name="T33" fmla="*/ 4108 h 4250"/>
                <a:gd name="T34" fmla="*/ 5348 w 5642"/>
                <a:gd name="T35" fmla="*/ 4108 h 4250"/>
                <a:gd name="T36" fmla="*/ 5348 w 5642"/>
                <a:gd name="T37" fmla="*/ 4250 h 4250"/>
                <a:gd name="T38" fmla="*/ 5231 w 5642"/>
                <a:gd name="T39" fmla="*/ 4250 h 4250"/>
                <a:gd name="T40" fmla="*/ 5231 w 5642"/>
                <a:gd name="T41" fmla="*/ 4073 h 4250"/>
                <a:gd name="T42" fmla="*/ 5348 w 5642"/>
                <a:gd name="T43" fmla="*/ 4002 h 4250"/>
                <a:gd name="T44" fmla="*/ 5642 w 5642"/>
                <a:gd name="T45" fmla="*/ 4002 h 4250"/>
                <a:gd name="T46" fmla="*/ 5642 w 5642"/>
                <a:gd name="T47" fmla="*/ 4073 h 4250"/>
                <a:gd name="T48" fmla="*/ 5407 w 5642"/>
                <a:gd name="T49" fmla="*/ 4073 h 4250"/>
                <a:gd name="T50" fmla="*/ 5407 w 5642"/>
                <a:gd name="T51" fmla="*/ 3754 h 4250"/>
                <a:gd name="T52" fmla="*/ 5525 w 5642"/>
                <a:gd name="T53" fmla="*/ 3754 h 4250"/>
                <a:gd name="T54" fmla="*/ 5525 w 5642"/>
                <a:gd name="T55" fmla="*/ 3683 h 4250"/>
                <a:gd name="T56" fmla="*/ 5525 w 5642"/>
                <a:gd name="T57" fmla="*/ 567 h 4250"/>
                <a:gd name="T58" fmla="*/ 5525 w 5642"/>
                <a:gd name="T59" fmla="*/ 496 h 4250"/>
                <a:gd name="T60" fmla="*/ 5407 w 5642"/>
                <a:gd name="T61" fmla="*/ 496 h 4250"/>
                <a:gd name="T62" fmla="*/ 5407 w 5642"/>
                <a:gd name="T63" fmla="*/ 177 h 4250"/>
                <a:gd name="T64" fmla="*/ 5642 w 5642"/>
                <a:gd name="T65" fmla="*/ 177 h 4250"/>
                <a:gd name="T66" fmla="*/ 5642 w 5642"/>
                <a:gd name="T67" fmla="*/ 248 h 4250"/>
                <a:gd name="T68" fmla="*/ 5348 w 5642"/>
                <a:gd name="T69" fmla="*/ 248 h 4250"/>
                <a:gd name="T70" fmla="*/ 5231 w 5642"/>
                <a:gd name="T71" fmla="*/ 177 h 4250"/>
                <a:gd name="T72" fmla="*/ 5231 w 5642"/>
                <a:gd name="T73" fmla="*/ 0 h 4250"/>
                <a:gd name="T74" fmla="*/ 5348 w 5642"/>
                <a:gd name="T75" fmla="*/ 0 h 4250"/>
                <a:gd name="T76" fmla="*/ 5348 w 5642"/>
                <a:gd name="T77" fmla="*/ 142 h 4250"/>
                <a:gd name="T78" fmla="*/ 4761 w 5642"/>
                <a:gd name="T79" fmla="*/ 142 h 4250"/>
                <a:gd name="T80" fmla="*/ 4761 w 5642"/>
                <a:gd name="T81" fmla="*/ 107 h 4250"/>
                <a:gd name="T82" fmla="*/ 4643 w 5642"/>
                <a:gd name="T83" fmla="*/ 107 h 4250"/>
                <a:gd name="T84" fmla="*/ 999 w 5642"/>
                <a:gd name="T85" fmla="*/ 107 h 4250"/>
                <a:gd name="T86" fmla="*/ 823 w 5642"/>
                <a:gd name="T87" fmla="*/ 107 h 4250"/>
                <a:gd name="T88" fmla="*/ 823 w 5642"/>
                <a:gd name="T89" fmla="*/ 142 h 4250"/>
                <a:gd name="T90" fmla="*/ 294 w 5642"/>
                <a:gd name="T91" fmla="*/ 142 h 4250"/>
                <a:gd name="T92" fmla="*/ 294 w 5642"/>
                <a:gd name="T93" fmla="*/ 0 h 4250"/>
                <a:gd name="T94" fmla="*/ 411 w 5642"/>
                <a:gd name="T95" fmla="*/ 0 h 4250"/>
                <a:gd name="T96" fmla="*/ 411 w 5642"/>
                <a:gd name="T97" fmla="*/ 177 h 4250"/>
                <a:gd name="T98" fmla="*/ 294 w 5642"/>
                <a:gd name="T99" fmla="*/ 248 h 4250"/>
                <a:gd name="T100" fmla="*/ 0 w 5642"/>
                <a:gd name="T101" fmla="*/ 248 h 4250"/>
                <a:gd name="T102" fmla="*/ 0 w 5642"/>
                <a:gd name="T103" fmla="*/ 177 h 4250"/>
                <a:gd name="T104" fmla="*/ 176 w 5642"/>
                <a:gd name="T105" fmla="*/ 177 h 4250"/>
                <a:gd name="T106" fmla="*/ 176 w 5642"/>
                <a:gd name="T107" fmla="*/ 496 h 4250"/>
                <a:gd name="T108" fmla="*/ 117 w 5642"/>
                <a:gd name="T109" fmla="*/ 496 h 4250"/>
                <a:gd name="T110" fmla="*/ 117 w 5642"/>
                <a:gd name="T111" fmla="*/ 567 h 4250"/>
                <a:gd name="T112" fmla="*/ 117 w 5642"/>
                <a:gd name="T113" fmla="*/ 3683 h 42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642"/>
                <a:gd name="T172" fmla="*/ 0 h 4250"/>
                <a:gd name="T173" fmla="*/ 5642 w 5642"/>
                <a:gd name="T174" fmla="*/ 4250 h 42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642" h="4250">
                  <a:moveTo>
                    <a:pt x="117" y="3683"/>
                  </a:moveTo>
                  <a:lnTo>
                    <a:pt x="117" y="3754"/>
                  </a:lnTo>
                  <a:lnTo>
                    <a:pt x="176" y="3754"/>
                  </a:lnTo>
                  <a:lnTo>
                    <a:pt x="176" y="4073"/>
                  </a:lnTo>
                  <a:lnTo>
                    <a:pt x="0" y="4073"/>
                  </a:lnTo>
                  <a:lnTo>
                    <a:pt x="0" y="4002"/>
                  </a:lnTo>
                  <a:lnTo>
                    <a:pt x="294" y="4002"/>
                  </a:lnTo>
                  <a:lnTo>
                    <a:pt x="411" y="4073"/>
                  </a:lnTo>
                  <a:lnTo>
                    <a:pt x="411" y="4250"/>
                  </a:lnTo>
                  <a:lnTo>
                    <a:pt x="294" y="4250"/>
                  </a:lnTo>
                  <a:lnTo>
                    <a:pt x="294" y="4108"/>
                  </a:lnTo>
                  <a:lnTo>
                    <a:pt x="823" y="4108"/>
                  </a:lnTo>
                  <a:lnTo>
                    <a:pt x="823" y="4179"/>
                  </a:lnTo>
                  <a:lnTo>
                    <a:pt x="999" y="4179"/>
                  </a:lnTo>
                  <a:lnTo>
                    <a:pt x="4643" y="4179"/>
                  </a:lnTo>
                  <a:lnTo>
                    <a:pt x="4761" y="4179"/>
                  </a:lnTo>
                  <a:lnTo>
                    <a:pt x="4761" y="4108"/>
                  </a:lnTo>
                  <a:lnTo>
                    <a:pt x="5348" y="4108"/>
                  </a:lnTo>
                  <a:lnTo>
                    <a:pt x="5348" y="4250"/>
                  </a:lnTo>
                  <a:lnTo>
                    <a:pt x="5231" y="4250"/>
                  </a:lnTo>
                  <a:lnTo>
                    <a:pt x="5231" y="4073"/>
                  </a:lnTo>
                  <a:lnTo>
                    <a:pt x="5348" y="4002"/>
                  </a:lnTo>
                  <a:lnTo>
                    <a:pt x="5642" y="4002"/>
                  </a:lnTo>
                  <a:lnTo>
                    <a:pt x="5642" y="4073"/>
                  </a:lnTo>
                  <a:lnTo>
                    <a:pt x="5407" y="4073"/>
                  </a:lnTo>
                  <a:lnTo>
                    <a:pt x="5407" y="3754"/>
                  </a:lnTo>
                  <a:lnTo>
                    <a:pt x="5525" y="3754"/>
                  </a:lnTo>
                  <a:lnTo>
                    <a:pt x="5525" y="3683"/>
                  </a:lnTo>
                  <a:lnTo>
                    <a:pt x="5525" y="567"/>
                  </a:lnTo>
                  <a:lnTo>
                    <a:pt x="5525" y="496"/>
                  </a:lnTo>
                  <a:lnTo>
                    <a:pt x="5407" y="496"/>
                  </a:lnTo>
                  <a:lnTo>
                    <a:pt x="5407" y="177"/>
                  </a:lnTo>
                  <a:lnTo>
                    <a:pt x="5642" y="177"/>
                  </a:lnTo>
                  <a:lnTo>
                    <a:pt x="5642" y="248"/>
                  </a:lnTo>
                  <a:lnTo>
                    <a:pt x="5348" y="248"/>
                  </a:lnTo>
                  <a:lnTo>
                    <a:pt x="5231" y="177"/>
                  </a:lnTo>
                  <a:lnTo>
                    <a:pt x="5231" y="0"/>
                  </a:lnTo>
                  <a:lnTo>
                    <a:pt x="5348" y="0"/>
                  </a:lnTo>
                  <a:lnTo>
                    <a:pt x="5348" y="142"/>
                  </a:lnTo>
                  <a:lnTo>
                    <a:pt x="4761" y="142"/>
                  </a:lnTo>
                  <a:lnTo>
                    <a:pt x="4761" y="107"/>
                  </a:lnTo>
                  <a:lnTo>
                    <a:pt x="4643" y="107"/>
                  </a:lnTo>
                  <a:lnTo>
                    <a:pt x="999" y="107"/>
                  </a:lnTo>
                  <a:lnTo>
                    <a:pt x="823" y="107"/>
                  </a:lnTo>
                  <a:lnTo>
                    <a:pt x="823" y="142"/>
                  </a:lnTo>
                  <a:lnTo>
                    <a:pt x="294" y="142"/>
                  </a:lnTo>
                  <a:lnTo>
                    <a:pt x="294" y="0"/>
                  </a:lnTo>
                  <a:lnTo>
                    <a:pt x="411" y="0"/>
                  </a:lnTo>
                  <a:lnTo>
                    <a:pt x="411" y="177"/>
                  </a:lnTo>
                  <a:lnTo>
                    <a:pt x="294" y="248"/>
                  </a:lnTo>
                  <a:lnTo>
                    <a:pt x="0" y="248"/>
                  </a:lnTo>
                  <a:lnTo>
                    <a:pt x="0" y="177"/>
                  </a:lnTo>
                  <a:lnTo>
                    <a:pt x="176" y="177"/>
                  </a:lnTo>
                  <a:lnTo>
                    <a:pt x="176" y="496"/>
                  </a:lnTo>
                  <a:lnTo>
                    <a:pt x="117" y="496"/>
                  </a:lnTo>
                  <a:lnTo>
                    <a:pt x="117" y="567"/>
                  </a:lnTo>
                  <a:lnTo>
                    <a:pt x="117" y="3683"/>
                  </a:lnTo>
                </a:path>
              </a:pathLst>
            </a:custGeom>
            <a:noFill/>
            <a:ln w="38100">
              <a:solidFill>
                <a:srgbClr val="05FF8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2514600" y="1485900"/>
            <a:ext cx="381000" cy="4330700"/>
            <a:chOff x="611" y="912"/>
            <a:chExt cx="253" cy="3021"/>
          </a:xfrm>
        </p:grpSpPr>
        <p:sp>
          <p:nvSpPr>
            <p:cNvPr id="51210" name="AutoShape 10"/>
            <p:cNvSpPr>
              <a:spLocks noChangeArrowheads="1"/>
            </p:cNvSpPr>
            <p:nvPr/>
          </p:nvSpPr>
          <p:spPr bwMode="auto">
            <a:xfrm rot="5400000">
              <a:off x="426" y="1158"/>
              <a:ext cx="623" cy="1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211" name="AutoShape 11"/>
            <p:cNvSpPr>
              <a:spLocks noChangeArrowheads="1"/>
            </p:cNvSpPr>
            <p:nvPr/>
          </p:nvSpPr>
          <p:spPr bwMode="auto">
            <a:xfrm rot="5400000">
              <a:off x="415" y="3319"/>
              <a:ext cx="627" cy="13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212" name="AutoShape 12"/>
            <p:cNvSpPr>
              <a:spLocks noChangeArrowheads="1"/>
            </p:cNvSpPr>
            <p:nvPr/>
          </p:nvSpPr>
          <p:spPr bwMode="auto">
            <a:xfrm rot="5400000">
              <a:off x="426" y="2590"/>
              <a:ext cx="628" cy="1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213" name="AutoShape 13"/>
            <p:cNvSpPr>
              <a:spLocks noChangeArrowheads="1"/>
            </p:cNvSpPr>
            <p:nvPr/>
          </p:nvSpPr>
          <p:spPr bwMode="auto">
            <a:xfrm rot="5400000">
              <a:off x="434" y="1863"/>
              <a:ext cx="627" cy="13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17529" name="Group 14"/>
            <p:cNvGrpSpPr>
              <a:grpSpLocks/>
            </p:cNvGrpSpPr>
            <p:nvPr/>
          </p:nvGrpSpPr>
          <p:grpSpPr bwMode="auto">
            <a:xfrm rot="513653">
              <a:off x="624" y="1389"/>
              <a:ext cx="240" cy="362"/>
              <a:chOff x="1264" y="966"/>
              <a:chExt cx="1888" cy="2399"/>
            </a:xfrm>
          </p:grpSpPr>
          <p:sp>
            <p:nvSpPr>
              <p:cNvPr id="17569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7570" name="AutoShape 16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71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72" name="AutoShape 18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73" name="Oval 19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74" name="Oval 20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7575" name="Oval 21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76" name="WordArt 2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7577" name="Oval 23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78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7579" name="AutoShape 25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80" name="AutoShape 26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7530" name="Group 27"/>
            <p:cNvGrpSpPr>
              <a:grpSpLocks/>
            </p:cNvGrpSpPr>
            <p:nvPr/>
          </p:nvGrpSpPr>
          <p:grpSpPr bwMode="auto">
            <a:xfrm rot="513653">
              <a:off x="611" y="3571"/>
              <a:ext cx="240" cy="362"/>
              <a:chOff x="1264" y="966"/>
              <a:chExt cx="1888" cy="2399"/>
            </a:xfrm>
          </p:grpSpPr>
          <p:sp>
            <p:nvSpPr>
              <p:cNvPr id="17557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7558" name="AutoShape 29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59" name="AutoShape 30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60" name="AutoShape 31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61" name="Oval 32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62" name="Oval 33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7563" name="Oval 34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64" name="WordArt 3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7565" name="Oval 36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66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7567" name="AutoShape 38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68" name="AutoShape 39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7531" name="Group 40"/>
            <p:cNvGrpSpPr>
              <a:grpSpLocks/>
            </p:cNvGrpSpPr>
            <p:nvPr/>
          </p:nvGrpSpPr>
          <p:grpSpPr bwMode="auto">
            <a:xfrm rot="513653">
              <a:off x="624" y="2816"/>
              <a:ext cx="240" cy="362"/>
              <a:chOff x="1264" y="966"/>
              <a:chExt cx="1888" cy="2399"/>
            </a:xfrm>
          </p:grpSpPr>
          <p:sp>
            <p:nvSpPr>
              <p:cNvPr id="17545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7546" name="AutoShape 42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47" name="AutoShape 43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48" name="AutoShape 44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49" name="Oval 45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50" name="Oval 46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7551" name="Oval 47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52" name="WordArt 4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7553" name="Oval 49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54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7555" name="AutoShape 51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56" name="AutoShape 52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7532" name="Group 53"/>
            <p:cNvGrpSpPr>
              <a:grpSpLocks/>
            </p:cNvGrpSpPr>
            <p:nvPr/>
          </p:nvGrpSpPr>
          <p:grpSpPr bwMode="auto">
            <a:xfrm rot="513653">
              <a:off x="624" y="2109"/>
              <a:ext cx="240" cy="362"/>
              <a:chOff x="1264" y="966"/>
              <a:chExt cx="1888" cy="2399"/>
            </a:xfrm>
          </p:grpSpPr>
          <p:sp>
            <p:nvSpPr>
              <p:cNvPr id="17533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7534" name="AutoShape 55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35" name="AutoShape 56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36" name="AutoShape 57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37" name="Oval 58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38" name="Oval 59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7539" name="Oval 60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40" name="WordArt 6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7541" name="Oval 62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42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7543" name="AutoShape 64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44" name="AutoShape 65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10" name="Group 66"/>
          <p:cNvGrpSpPr>
            <a:grpSpLocks/>
          </p:cNvGrpSpPr>
          <p:nvPr/>
        </p:nvGrpSpPr>
        <p:grpSpPr bwMode="auto">
          <a:xfrm rot="-4618022">
            <a:off x="2247900" y="2955925"/>
            <a:ext cx="838200" cy="914400"/>
            <a:chOff x="1264" y="1298"/>
            <a:chExt cx="1888" cy="1692"/>
          </a:xfrm>
        </p:grpSpPr>
        <p:sp>
          <p:nvSpPr>
            <p:cNvPr id="17513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7514" name="AutoShape 68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15" name="AutoShape 69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16" name="AutoShape 70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17" name="Oval 71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18" name="Oval 72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7519" name="Oval 73"/>
            <p:cNvSpPr>
              <a:spLocks noChangeArrowheads="1"/>
            </p:cNvSpPr>
            <p:nvPr/>
          </p:nvSpPr>
          <p:spPr bwMode="gray">
            <a:xfrm>
              <a:off x="1636" y="1685"/>
              <a:ext cx="1056" cy="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20" name="WordArt 74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7521" name="Oval 75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22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7523" name="AutoShape 77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24" name="AutoShape 78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1" name="Group 79"/>
          <p:cNvGrpSpPr>
            <a:grpSpLocks/>
          </p:cNvGrpSpPr>
          <p:nvPr/>
        </p:nvGrpSpPr>
        <p:grpSpPr bwMode="auto">
          <a:xfrm rot="-4618022">
            <a:off x="2261394" y="3933031"/>
            <a:ext cx="858838" cy="962025"/>
            <a:chOff x="1264" y="1298"/>
            <a:chExt cx="1888" cy="1692"/>
          </a:xfrm>
        </p:grpSpPr>
        <p:sp>
          <p:nvSpPr>
            <p:cNvPr id="17501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7502" name="AutoShape 81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03" name="AutoShape 82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04" name="AutoShape 83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05" name="Oval 84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06" name="Oval 85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7507" name="Oval 86"/>
            <p:cNvSpPr>
              <a:spLocks noChangeArrowheads="1"/>
            </p:cNvSpPr>
            <p:nvPr/>
          </p:nvSpPr>
          <p:spPr bwMode="gray">
            <a:xfrm>
              <a:off x="1636" y="1709"/>
              <a:ext cx="1056" cy="913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08" name="WordArt 87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7509" name="Oval 88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10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7511" name="AutoShape 90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12" name="AutoShape 91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2" name="Group 92"/>
          <p:cNvGrpSpPr>
            <a:grpSpLocks/>
          </p:cNvGrpSpPr>
          <p:nvPr/>
        </p:nvGrpSpPr>
        <p:grpSpPr bwMode="auto">
          <a:xfrm rot="-4618022">
            <a:off x="2202657" y="4982368"/>
            <a:ext cx="984250" cy="969963"/>
            <a:chOff x="1264" y="1298"/>
            <a:chExt cx="1888" cy="1692"/>
          </a:xfrm>
        </p:grpSpPr>
        <p:sp>
          <p:nvSpPr>
            <p:cNvPr id="17489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7490" name="AutoShape 94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91" name="AutoShape 95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92" name="AutoShape 96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93" name="Oval 97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94" name="Oval 98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7495" name="Oval 99"/>
            <p:cNvSpPr>
              <a:spLocks noChangeArrowheads="1"/>
            </p:cNvSpPr>
            <p:nvPr/>
          </p:nvSpPr>
          <p:spPr bwMode="gray">
            <a:xfrm>
              <a:off x="1636" y="1713"/>
              <a:ext cx="1056" cy="90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96" name="WordArt 100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7497" name="Oval 101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98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7499" name="AutoShape 103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00" name="AutoShape 104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3" name="Group 105"/>
          <p:cNvGrpSpPr>
            <a:grpSpLocks/>
          </p:cNvGrpSpPr>
          <p:nvPr/>
        </p:nvGrpSpPr>
        <p:grpSpPr bwMode="auto">
          <a:xfrm>
            <a:off x="3082925" y="2155825"/>
            <a:ext cx="8118475" cy="685800"/>
            <a:chOff x="1069" y="1348"/>
            <a:chExt cx="4499" cy="572"/>
          </a:xfrm>
        </p:grpSpPr>
        <p:sp>
          <p:nvSpPr>
            <p:cNvPr id="17486" name="AutoShape 106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7487" name="AutoShape 107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7488" name="AutoShape 108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/>
            </a:p>
          </p:txBody>
        </p:sp>
      </p:grpSp>
      <p:sp>
        <p:nvSpPr>
          <p:cNvPr id="51309" name="AutoShape 109"/>
          <p:cNvSpPr>
            <a:spLocks noChangeArrowheads="1"/>
          </p:cNvSpPr>
          <p:nvPr/>
        </p:nvSpPr>
        <p:spPr bwMode="gray">
          <a:xfrm>
            <a:off x="3151188" y="2209800"/>
            <a:ext cx="1268412" cy="533400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A</a:t>
            </a:r>
          </a:p>
        </p:txBody>
      </p:sp>
      <p:grpSp>
        <p:nvGrpSpPr>
          <p:cNvPr id="14" name="Group 110"/>
          <p:cNvGrpSpPr>
            <a:grpSpLocks/>
          </p:cNvGrpSpPr>
          <p:nvPr/>
        </p:nvGrpSpPr>
        <p:grpSpPr bwMode="auto">
          <a:xfrm rot="-4618022">
            <a:off x="2289175" y="2000250"/>
            <a:ext cx="838200" cy="844550"/>
            <a:chOff x="1264" y="1298"/>
            <a:chExt cx="1888" cy="1692"/>
          </a:xfrm>
        </p:grpSpPr>
        <p:sp>
          <p:nvSpPr>
            <p:cNvPr id="17474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7475" name="AutoShape 112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76" name="AutoShape 113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77" name="AutoShape 114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78" name="Oval 115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79" name="Oval 116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7480" name="Oval 117"/>
            <p:cNvSpPr>
              <a:spLocks noChangeArrowheads="1"/>
            </p:cNvSpPr>
            <p:nvPr/>
          </p:nvSpPr>
          <p:spPr bwMode="gray">
            <a:xfrm>
              <a:off x="1636" y="1630"/>
              <a:ext cx="1056" cy="104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81" name="WordArt 118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7482" name="Oval 119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83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7484" name="AutoShape 121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85" name="AutoShape 122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5" name="Group 123"/>
          <p:cNvGrpSpPr>
            <a:grpSpLocks/>
          </p:cNvGrpSpPr>
          <p:nvPr/>
        </p:nvGrpSpPr>
        <p:grpSpPr bwMode="auto">
          <a:xfrm>
            <a:off x="3161285" y="3122321"/>
            <a:ext cx="8077200" cy="739775"/>
            <a:chOff x="1069" y="1348"/>
            <a:chExt cx="4499" cy="572"/>
          </a:xfrm>
        </p:grpSpPr>
        <p:sp>
          <p:nvSpPr>
            <p:cNvPr id="17471" name="AutoShape 124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7472" name="AutoShape 125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7473" name="AutoShape 126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/>
            </a:p>
          </p:txBody>
        </p:sp>
      </p:grpSp>
      <p:sp>
        <p:nvSpPr>
          <p:cNvPr id="51327" name="AutoShape 127"/>
          <p:cNvSpPr>
            <a:spLocks noChangeArrowheads="1"/>
          </p:cNvSpPr>
          <p:nvPr/>
        </p:nvSpPr>
        <p:spPr bwMode="gray">
          <a:xfrm>
            <a:off x="3200400" y="3206750"/>
            <a:ext cx="1143000" cy="533400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B</a:t>
            </a:r>
          </a:p>
        </p:txBody>
      </p:sp>
      <p:grpSp>
        <p:nvGrpSpPr>
          <p:cNvPr id="16" name="Group 128"/>
          <p:cNvGrpSpPr>
            <a:grpSpLocks/>
          </p:cNvGrpSpPr>
          <p:nvPr/>
        </p:nvGrpSpPr>
        <p:grpSpPr bwMode="auto">
          <a:xfrm>
            <a:off x="3048162" y="4054475"/>
            <a:ext cx="8229600" cy="762000"/>
            <a:chOff x="1069" y="1348"/>
            <a:chExt cx="4499" cy="572"/>
          </a:xfrm>
        </p:grpSpPr>
        <p:sp>
          <p:nvSpPr>
            <p:cNvPr id="17468" name="AutoShape 129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7469" name="AutoShape 130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7470" name="AutoShape 131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r>
                <a:rPr lang="en-US" altLang="en-US"/>
                <a:t>                </a:t>
              </a:r>
            </a:p>
          </p:txBody>
        </p:sp>
      </p:grpSp>
      <p:sp>
        <p:nvSpPr>
          <p:cNvPr id="51332" name="AutoShape 132"/>
          <p:cNvSpPr>
            <a:spLocks noChangeArrowheads="1"/>
          </p:cNvSpPr>
          <p:nvPr/>
        </p:nvSpPr>
        <p:spPr bwMode="gray">
          <a:xfrm>
            <a:off x="3179763" y="4203700"/>
            <a:ext cx="1219200" cy="557213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C</a:t>
            </a:r>
          </a:p>
        </p:txBody>
      </p:sp>
      <p:grpSp>
        <p:nvGrpSpPr>
          <p:cNvPr id="17" name="Group 133"/>
          <p:cNvGrpSpPr>
            <a:grpSpLocks/>
          </p:cNvGrpSpPr>
          <p:nvPr/>
        </p:nvGrpSpPr>
        <p:grpSpPr bwMode="auto">
          <a:xfrm>
            <a:off x="3124200" y="5127625"/>
            <a:ext cx="8077200" cy="685800"/>
            <a:chOff x="1069" y="1348"/>
            <a:chExt cx="4499" cy="572"/>
          </a:xfrm>
        </p:grpSpPr>
        <p:sp>
          <p:nvSpPr>
            <p:cNvPr id="17465" name="AutoShape 134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7466" name="AutoShape 135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7467" name="AutoShape 136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/>
            </a:p>
          </p:txBody>
        </p:sp>
      </p:grpSp>
      <p:sp>
        <p:nvSpPr>
          <p:cNvPr id="51337" name="AutoShape 137"/>
          <p:cNvSpPr>
            <a:spLocks noChangeArrowheads="1"/>
          </p:cNvSpPr>
          <p:nvPr/>
        </p:nvSpPr>
        <p:spPr bwMode="gray">
          <a:xfrm>
            <a:off x="3200400" y="5180013"/>
            <a:ext cx="1219200" cy="495300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D</a:t>
            </a:r>
          </a:p>
        </p:txBody>
      </p:sp>
      <p:grpSp>
        <p:nvGrpSpPr>
          <p:cNvPr id="17424" name="Group 138"/>
          <p:cNvGrpSpPr>
            <a:grpSpLocks/>
          </p:cNvGrpSpPr>
          <p:nvPr/>
        </p:nvGrpSpPr>
        <p:grpSpPr bwMode="auto">
          <a:xfrm>
            <a:off x="990600" y="479425"/>
            <a:ext cx="9658350" cy="1343025"/>
            <a:chOff x="864" y="432"/>
            <a:chExt cx="4438" cy="934"/>
          </a:xfrm>
        </p:grpSpPr>
        <p:sp>
          <p:nvSpPr>
            <p:cNvPr id="17462" name="AutoShape 139"/>
            <p:cNvSpPr>
              <a:spLocks noChangeArrowheads="1"/>
            </p:cNvSpPr>
            <p:nvPr/>
          </p:nvSpPr>
          <p:spPr bwMode="auto">
            <a:xfrm>
              <a:off x="934" y="502"/>
              <a:ext cx="4368" cy="864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 sz="3200">
                <a:solidFill>
                  <a:schemeClr val="bg2"/>
                </a:solidFill>
                <a:latin typeface="Agency FB" pitchFamily="34" charset="0"/>
              </a:endParaRPr>
            </a:p>
          </p:txBody>
        </p:sp>
        <p:sp>
          <p:nvSpPr>
            <p:cNvPr id="17463" name="AutoShape 140"/>
            <p:cNvSpPr>
              <a:spLocks noChangeArrowheads="1"/>
            </p:cNvSpPr>
            <p:nvPr/>
          </p:nvSpPr>
          <p:spPr bwMode="auto">
            <a:xfrm>
              <a:off x="864" y="432"/>
              <a:ext cx="4368" cy="86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64" name="AutoShape 141"/>
            <p:cNvSpPr>
              <a:spLocks noChangeArrowheads="1"/>
            </p:cNvSpPr>
            <p:nvPr/>
          </p:nvSpPr>
          <p:spPr bwMode="auto">
            <a:xfrm>
              <a:off x="938" y="502"/>
              <a:ext cx="4224" cy="72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1F381"/>
                </a:gs>
                <a:gs pos="50000">
                  <a:srgbClr val="BFF9BF"/>
                </a:gs>
                <a:gs pos="100000">
                  <a:srgbClr val="81F38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9" name="Group 142"/>
          <p:cNvGrpSpPr>
            <a:grpSpLocks/>
          </p:cNvGrpSpPr>
          <p:nvPr/>
        </p:nvGrpSpPr>
        <p:grpSpPr bwMode="auto">
          <a:xfrm>
            <a:off x="4495800" y="5934075"/>
            <a:ext cx="1600200" cy="533400"/>
            <a:chOff x="3936" y="3744"/>
            <a:chExt cx="1008" cy="432"/>
          </a:xfrm>
        </p:grpSpPr>
        <p:sp>
          <p:nvSpPr>
            <p:cNvPr id="17460" name="Rectangle 143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7461" name="Rectangle 144"/>
            <p:cNvSpPr>
              <a:spLocks noChangeArrowheads="1"/>
            </p:cNvSpPr>
            <p:nvPr/>
          </p:nvSpPr>
          <p:spPr bwMode="gray">
            <a:xfrm>
              <a:off x="3984" y="3792"/>
              <a:ext cx="912" cy="33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Thời gian</a:t>
              </a:r>
            </a:p>
          </p:txBody>
        </p:sp>
      </p:grpSp>
      <p:grpSp>
        <p:nvGrpSpPr>
          <p:cNvPr id="20" name="Group 145"/>
          <p:cNvGrpSpPr>
            <a:grpSpLocks/>
          </p:cNvGrpSpPr>
          <p:nvPr/>
        </p:nvGrpSpPr>
        <p:grpSpPr bwMode="auto">
          <a:xfrm>
            <a:off x="6664325" y="5943600"/>
            <a:ext cx="1600200" cy="533400"/>
            <a:chOff x="3936" y="3744"/>
            <a:chExt cx="1008" cy="432"/>
          </a:xfrm>
        </p:grpSpPr>
        <p:sp>
          <p:nvSpPr>
            <p:cNvPr id="17458" name="Rectangle 146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7459" name="Rectangle 147"/>
            <p:cNvSpPr>
              <a:spLocks noChangeArrowheads="1"/>
            </p:cNvSpPr>
            <p:nvPr/>
          </p:nvSpPr>
          <p:spPr bwMode="gray">
            <a:xfrm>
              <a:off x="3984" y="3792"/>
              <a:ext cx="912" cy="33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Kết quả</a:t>
              </a:r>
            </a:p>
          </p:txBody>
        </p:sp>
      </p:grpSp>
      <p:grpSp>
        <p:nvGrpSpPr>
          <p:cNvPr id="21" name="Group 148"/>
          <p:cNvGrpSpPr>
            <a:grpSpLocks/>
          </p:cNvGrpSpPr>
          <p:nvPr/>
        </p:nvGrpSpPr>
        <p:grpSpPr bwMode="auto">
          <a:xfrm>
            <a:off x="4505325" y="5943600"/>
            <a:ext cx="1600200" cy="508000"/>
            <a:chOff x="3936" y="3744"/>
            <a:chExt cx="1008" cy="432"/>
          </a:xfrm>
        </p:grpSpPr>
        <p:sp>
          <p:nvSpPr>
            <p:cNvPr id="17456" name="Rectangle 149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7457" name="Rectangle 150"/>
            <p:cNvSpPr>
              <a:spLocks noChangeArrowheads="1"/>
            </p:cNvSpPr>
            <p:nvPr/>
          </p:nvSpPr>
          <p:spPr bwMode="gray">
            <a:xfrm>
              <a:off x="3984" y="3792"/>
              <a:ext cx="912" cy="336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Thời gian</a:t>
              </a:r>
            </a:p>
          </p:txBody>
        </p:sp>
      </p:grpSp>
      <p:sp>
        <p:nvSpPr>
          <p:cNvPr id="17428" name="Oval 151"/>
          <p:cNvSpPr>
            <a:spLocks noChangeArrowheads="1"/>
          </p:cNvSpPr>
          <p:nvPr/>
        </p:nvSpPr>
        <p:spPr bwMode="auto">
          <a:xfrm>
            <a:off x="9448800" y="685800"/>
            <a:ext cx="914400" cy="8064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000" b="1">
                <a:solidFill>
                  <a:schemeClr val="accent2"/>
                </a:solidFill>
                <a:sym typeface="Wingdings" panose="05000000000000000000" pitchFamily="2" charset="2"/>
              </a:rPr>
              <a:t></a:t>
            </a:r>
          </a:p>
        </p:txBody>
      </p:sp>
      <p:sp>
        <p:nvSpPr>
          <p:cNvPr id="51362" name="Oval 162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10</a:t>
            </a:r>
          </a:p>
        </p:txBody>
      </p:sp>
      <p:sp>
        <p:nvSpPr>
          <p:cNvPr id="51363" name="Oval 163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9</a:t>
            </a:r>
          </a:p>
        </p:txBody>
      </p:sp>
      <p:sp>
        <p:nvSpPr>
          <p:cNvPr id="51364" name="Oval 164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8</a:t>
            </a:r>
          </a:p>
        </p:txBody>
      </p:sp>
      <p:sp>
        <p:nvSpPr>
          <p:cNvPr id="51365" name="Oval 165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7</a:t>
            </a:r>
          </a:p>
        </p:txBody>
      </p:sp>
      <p:sp>
        <p:nvSpPr>
          <p:cNvPr id="51366" name="Oval 166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6</a:t>
            </a:r>
          </a:p>
        </p:txBody>
      </p:sp>
      <p:sp>
        <p:nvSpPr>
          <p:cNvPr id="51367" name="Oval 167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5</a:t>
            </a:r>
          </a:p>
        </p:txBody>
      </p:sp>
      <p:sp>
        <p:nvSpPr>
          <p:cNvPr id="51368" name="Oval 168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4</a:t>
            </a:r>
          </a:p>
        </p:txBody>
      </p:sp>
      <p:sp>
        <p:nvSpPr>
          <p:cNvPr id="51369" name="Oval 169"/>
          <p:cNvSpPr>
            <a:spLocks noChangeArrowheads="1"/>
          </p:cNvSpPr>
          <p:nvPr/>
        </p:nvSpPr>
        <p:spPr bwMode="auto">
          <a:xfrm>
            <a:off x="9448800" y="609600"/>
            <a:ext cx="898525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3</a:t>
            </a:r>
          </a:p>
        </p:txBody>
      </p:sp>
      <p:sp>
        <p:nvSpPr>
          <p:cNvPr id="51370" name="Oval 170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2</a:t>
            </a:r>
          </a:p>
        </p:txBody>
      </p:sp>
      <p:sp>
        <p:nvSpPr>
          <p:cNvPr id="51371" name="Oval 171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1</a:t>
            </a:r>
          </a:p>
        </p:txBody>
      </p:sp>
      <p:sp>
        <p:nvSpPr>
          <p:cNvPr id="51372" name="Oval 172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700" b="1">
                <a:solidFill>
                  <a:srgbClr val="FF0000"/>
                </a:solidFill>
                <a:latin typeface="Agency FB" pitchFamily="34" charset="0"/>
                <a:sym typeface="Wingdings" panose="05000000000000000000" pitchFamily="2" charset="2"/>
              </a:rPr>
              <a:t></a:t>
            </a:r>
          </a:p>
        </p:txBody>
      </p:sp>
      <p:sp>
        <p:nvSpPr>
          <p:cNvPr id="51373" name="Text Box 173"/>
          <p:cNvSpPr txBox="1">
            <a:spLocks noChangeArrowheads="1"/>
          </p:cNvSpPr>
          <p:nvPr/>
        </p:nvSpPr>
        <p:spPr bwMode="auto">
          <a:xfrm>
            <a:off x="4572000" y="2232025"/>
            <a:ext cx="1905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51374" name="Text Box 174"/>
          <p:cNvSpPr txBox="1">
            <a:spLocks noChangeArrowheads="1"/>
          </p:cNvSpPr>
          <p:nvPr/>
        </p:nvSpPr>
        <p:spPr bwMode="auto">
          <a:xfrm>
            <a:off x="4419600" y="5203825"/>
            <a:ext cx="2286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51375" name="Text Box 175"/>
          <p:cNvSpPr txBox="1">
            <a:spLocks noChangeArrowheads="1"/>
          </p:cNvSpPr>
          <p:nvPr/>
        </p:nvSpPr>
        <p:spPr bwMode="auto">
          <a:xfrm>
            <a:off x="4572000" y="4289425"/>
            <a:ext cx="76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17443" name="Text Box 176"/>
          <p:cNvSpPr txBox="1">
            <a:spLocks noChangeArrowheads="1"/>
          </p:cNvSpPr>
          <p:nvPr/>
        </p:nvSpPr>
        <p:spPr bwMode="auto">
          <a:xfrm>
            <a:off x="2667000" y="609600"/>
            <a:ext cx="6705600" cy="117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2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chính trong văn bản là ai?</a:t>
            </a:r>
            <a:endParaRPr lang="en-US" sz="3200" dirty="0">
              <a:solidFill>
                <a:srgbClr val="181DD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77" name="Text Box 177"/>
          <p:cNvSpPr txBox="1">
            <a:spLocks noChangeArrowheads="1"/>
          </p:cNvSpPr>
          <p:nvPr/>
        </p:nvSpPr>
        <p:spPr bwMode="auto">
          <a:xfrm>
            <a:off x="4419600" y="3222625"/>
            <a:ext cx="2286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51382" name="Rectangle 182"/>
          <p:cNvSpPr>
            <a:spLocks noChangeArrowheads="1"/>
          </p:cNvSpPr>
          <p:nvPr/>
        </p:nvSpPr>
        <p:spPr bwMode="auto">
          <a:xfrm>
            <a:off x="4398963" y="3222625"/>
            <a:ext cx="6478834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qua đường.</a:t>
            </a: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178"/>
          <p:cNvGrpSpPr>
            <a:grpSpLocks/>
          </p:cNvGrpSpPr>
          <p:nvPr/>
        </p:nvGrpSpPr>
        <p:grpSpPr bwMode="auto">
          <a:xfrm>
            <a:off x="6648450" y="5956300"/>
            <a:ext cx="1619250" cy="508000"/>
            <a:chOff x="3936" y="3744"/>
            <a:chExt cx="1008" cy="432"/>
          </a:xfrm>
        </p:grpSpPr>
        <p:sp>
          <p:nvSpPr>
            <p:cNvPr id="17454" name="Rectangle 179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7455" name="Rectangle 180"/>
            <p:cNvSpPr>
              <a:spLocks noChangeArrowheads="1"/>
            </p:cNvSpPr>
            <p:nvPr/>
          </p:nvSpPr>
          <p:spPr bwMode="gray">
            <a:xfrm>
              <a:off x="3984" y="3792"/>
              <a:ext cx="912" cy="336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Kết quả</a:t>
              </a:r>
            </a:p>
          </p:txBody>
        </p:sp>
      </p:grpSp>
      <p:sp>
        <p:nvSpPr>
          <p:cNvPr id="51381" name="Rectangle 181"/>
          <p:cNvSpPr>
            <a:spLocks noGrp="1" noChangeArrowheads="1"/>
          </p:cNvSpPr>
          <p:nvPr>
            <p:ph type="title"/>
          </p:nvPr>
        </p:nvSpPr>
        <p:spPr>
          <a:xfrm>
            <a:off x="4398963" y="2244184"/>
            <a:ext cx="6248400" cy="62731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pt-BR" sz="3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3100" b="1" dirty="0">
                <a:latin typeface="Times New Roman" pitchFamily="18" charset="0"/>
                <a:cs typeface="Times New Roman" pitchFamily="18" charset="0"/>
              </a:rPr>
              <a:t>Ông lão</a:t>
            </a:r>
            <a:r>
              <a:rPr lang="x-none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altLang="en-US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83" name="Rectangle 183"/>
          <p:cNvSpPr>
            <a:spLocks noChangeArrowheads="1"/>
          </p:cNvSpPr>
          <p:nvPr/>
        </p:nvSpPr>
        <p:spPr bwMode="auto">
          <a:xfrm>
            <a:off x="4604331" y="4457822"/>
            <a:ext cx="64373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nông dân</a:t>
            </a:r>
            <a:r>
              <a:rPr lang="x-none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vi-V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85" name="Picture 1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4600" y="2286000"/>
            <a:ext cx="889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6" name="Oval 186"/>
          <p:cNvSpPr>
            <a:spLocks noChangeArrowheads="1"/>
          </p:cNvSpPr>
          <p:nvPr/>
        </p:nvSpPr>
        <p:spPr bwMode="auto">
          <a:xfrm>
            <a:off x="1219200" y="609600"/>
            <a:ext cx="1371600" cy="838200"/>
          </a:xfrm>
          <a:prstGeom prst="ellipse">
            <a:avLst/>
          </a:prstGeom>
          <a:solidFill>
            <a:srgbClr val="F8F8F8"/>
          </a:solidFill>
          <a:ln w="38100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algn="ctr" eaLnBrk="1" hangingPunct="1">
              <a:defRPr/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51388" name="Rectangle 188"/>
          <p:cNvSpPr>
            <a:spLocks noChangeArrowheads="1"/>
          </p:cNvSpPr>
          <p:nvPr/>
        </p:nvSpPr>
        <p:spPr bwMode="auto">
          <a:xfrm>
            <a:off x="4633004" y="5459606"/>
            <a:ext cx="6405562" cy="37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lính</a:t>
            </a:r>
            <a:r>
              <a:rPr lang="x-none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2030413"/>
            <a:ext cx="2346325" cy="11699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br>
              <a:rPr lang="pt-BR" sz="1400" dirty="0">
                <a:solidFill>
                  <a:schemeClr val="tx2">
                    <a:satMod val="130000"/>
                  </a:schemeClr>
                </a:solidFill>
              </a:rPr>
            </a:b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7314" y="2255811"/>
            <a:ext cx="6386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lão</a:t>
            </a:r>
            <a:r>
              <a:rPr lang="x-none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5435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5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51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500"/>
                                        <p:tgtEl>
                                          <p:spTgt spid="5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513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9" dur="500"/>
                                        <p:tgtEl>
                                          <p:spTgt spid="5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" fill="hold"/>
                                        <p:tgtEl>
                                          <p:spTgt spid="513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4" dur="1" fill="hold"/>
                                        <p:tgtEl>
                                          <p:spTgt spid="513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20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9" grpId="0" animBg="1"/>
      <p:bldP spid="51327" grpId="0" animBg="1"/>
      <p:bldP spid="51332" grpId="0" animBg="1"/>
      <p:bldP spid="51337" grpId="0" animBg="1"/>
      <p:bldP spid="51362" grpId="0" animBg="1"/>
      <p:bldP spid="51363" grpId="0" animBg="1"/>
      <p:bldP spid="51364" grpId="0" animBg="1"/>
      <p:bldP spid="51365" grpId="0" animBg="1"/>
      <p:bldP spid="51366" grpId="0" animBg="1"/>
      <p:bldP spid="51367" grpId="0" animBg="1"/>
      <p:bldP spid="51368" grpId="0" animBg="1"/>
      <p:bldP spid="51369" grpId="0" animBg="1"/>
      <p:bldP spid="51370" grpId="0" animBg="1"/>
      <p:bldP spid="51371" grpId="0" animBg="1"/>
      <p:bldP spid="51372" grpId="0" animBg="1"/>
      <p:bldP spid="51373" grpId="0"/>
      <p:bldP spid="51374" grpId="0"/>
      <p:bldP spid="51375" grpId="0"/>
      <p:bldP spid="51377" grpId="0"/>
      <p:bldP spid="51382" grpId="0"/>
      <p:bldP spid="51381" grpId="0"/>
      <p:bldP spid="51383" grpId="0"/>
      <p:bldP spid="51388" grpId="0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 noChangeAspect="1"/>
          </p:cNvGrpSpPr>
          <p:nvPr/>
        </p:nvGrpSpPr>
        <p:grpSpPr bwMode="auto">
          <a:xfrm>
            <a:off x="0" y="76200"/>
            <a:ext cx="12192000" cy="6858000"/>
            <a:chOff x="0" y="0"/>
            <a:chExt cx="5760" cy="4320"/>
          </a:xfrm>
        </p:grpSpPr>
        <p:sp>
          <p:nvSpPr>
            <p:cNvPr id="18608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0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610" name="Freeform 5"/>
            <p:cNvSpPr>
              <a:spLocks/>
            </p:cNvSpPr>
            <p:nvPr/>
          </p:nvSpPr>
          <p:spPr bwMode="auto">
            <a:xfrm>
              <a:off x="0" y="35"/>
              <a:ext cx="5701" cy="4250"/>
            </a:xfrm>
            <a:custGeom>
              <a:avLst/>
              <a:gdLst>
                <a:gd name="T0" fmla="*/ 294 w 5701"/>
                <a:gd name="T1" fmla="*/ 3683 h 4250"/>
                <a:gd name="T2" fmla="*/ 294 w 5701"/>
                <a:gd name="T3" fmla="*/ 3895 h 4250"/>
                <a:gd name="T4" fmla="*/ 176 w 5701"/>
                <a:gd name="T5" fmla="*/ 3895 h 4250"/>
                <a:gd name="T6" fmla="*/ 176 w 5701"/>
                <a:gd name="T7" fmla="*/ 4250 h 4250"/>
                <a:gd name="T8" fmla="*/ 0 w 5701"/>
                <a:gd name="T9" fmla="*/ 4250 h 4250"/>
                <a:gd name="T10" fmla="*/ 0 w 5701"/>
                <a:gd name="T11" fmla="*/ 4179 h 4250"/>
                <a:gd name="T12" fmla="*/ 647 w 5701"/>
                <a:gd name="T13" fmla="*/ 4179 h 4250"/>
                <a:gd name="T14" fmla="*/ 647 w 5701"/>
                <a:gd name="T15" fmla="*/ 4108 h 4250"/>
                <a:gd name="T16" fmla="*/ 999 w 5701"/>
                <a:gd name="T17" fmla="*/ 4108 h 4250"/>
                <a:gd name="T18" fmla="*/ 4761 w 5701"/>
                <a:gd name="T19" fmla="*/ 4108 h 4250"/>
                <a:gd name="T20" fmla="*/ 5113 w 5701"/>
                <a:gd name="T21" fmla="*/ 4108 h 4250"/>
                <a:gd name="T22" fmla="*/ 5113 w 5701"/>
                <a:gd name="T23" fmla="*/ 4179 h 4250"/>
                <a:gd name="T24" fmla="*/ 5701 w 5701"/>
                <a:gd name="T25" fmla="*/ 4179 h 4250"/>
                <a:gd name="T26" fmla="*/ 5701 w 5701"/>
                <a:gd name="T27" fmla="*/ 4250 h 4250"/>
                <a:gd name="T28" fmla="*/ 5584 w 5701"/>
                <a:gd name="T29" fmla="*/ 4250 h 4250"/>
                <a:gd name="T30" fmla="*/ 5584 w 5701"/>
                <a:gd name="T31" fmla="*/ 3895 h 4250"/>
                <a:gd name="T32" fmla="*/ 5466 w 5701"/>
                <a:gd name="T33" fmla="*/ 3895 h 4250"/>
                <a:gd name="T34" fmla="*/ 5466 w 5701"/>
                <a:gd name="T35" fmla="*/ 3683 h 4250"/>
                <a:gd name="T36" fmla="*/ 5466 w 5701"/>
                <a:gd name="T37" fmla="*/ 567 h 4250"/>
                <a:gd name="T38" fmla="*/ 5466 w 5701"/>
                <a:gd name="T39" fmla="*/ 390 h 4250"/>
                <a:gd name="T40" fmla="*/ 5584 w 5701"/>
                <a:gd name="T41" fmla="*/ 390 h 4250"/>
                <a:gd name="T42" fmla="*/ 5584 w 5701"/>
                <a:gd name="T43" fmla="*/ 0 h 4250"/>
                <a:gd name="T44" fmla="*/ 5701 w 5701"/>
                <a:gd name="T45" fmla="*/ 0 h 4250"/>
                <a:gd name="T46" fmla="*/ 5701 w 5701"/>
                <a:gd name="T47" fmla="*/ 71 h 4250"/>
                <a:gd name="T48" fmla="*/ 5113 w 5701"/>
                <a:gd name="T49" fmla="*/ 71 h 4250"/>
                <a:gd name="T50" fmla="*/ 5113 w 5701"/>
                <a:gd name="T51" fmla="*/ 142 h 4250"/>
                <a:gd name="T52" fmla="*/ 4761 w 5701"/>
                <a:gd name="T53" fmla="*/ 142 h 4250"/>
                <a:gd name="T54" fmla="*/ 999 w 5701"/>
                <a:gd name="T55" fmla="*/ 142 h 4250"/>
                <a:gd name="T56" fmla="*/ 647 w 5701"/>
                <a:gd name="T57" fmla="*/ 142 h 4250"/>
                <a:gd name="T58" fmla="*/ 647 w 5701"/>
                <a:gd name="T59" fmla="*/ 71 h 4250"/>
                <a:gd name="T60" fmla="*/ 0 w 5701"/>
                <a:gd name="T61" fmla="*/ 71 h 4250"/>
                <a:gd name="T62" fmla="*/ 0 w 5701"/>
                <a:gd name="T63" fmla="*/ 0 h 4250"/>
                <a:gd name="T64" fmla="*/ 176 w 5701"/>
                <a:gd name="T65" fmla="*/ 0 h 4250"/>
                <a:gd name="T66" fmla="*/ 176 w 5701"/>
                <a:gd name="T67" fmla="*/ 390 h 4250"/>
                <a:gd name="T68" fmla="*/ 294 w 5701"/>
                <a:gd name="T69" fmla="*/ 390 h 4250"/>
                <a:gd name="T70" fmla="*/ 294 w 5701"/>
                <a:gd name="T71" fmla="*/ 567 h 4250"/>
                <a:gd name="T72" fmla="*/ 294 w 5701"/>
                <a:gd name="T73" fmla="*/ 3683 h 42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701"/>
                <a:gd name="T112" fmla="*/ 0 h 4250"/>
                <a:gd name="T113" fmla="*/ 5701 w 5701"/>
                <a:gd name="T114" fmla="*/ 4250 h 42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701" h="4250">
                  <a:moveTo>
                    <a:pt x="294" y="3683"/>
                  </a:moveTo>
                  <a:lnTo>
                    <a:pt x="294" y="3895"/>
                  </a:lnTo>
                  <a:lnTo>
                    <a:pt x="176" y="3895"/>
                  </a:lnTo>
                  <a:lnTo>
                    <a:pt x="176" y="4250"/>
                  </a:lnTo>
                  <a:lnTo>
                    <a:pt x="0" y="4250"/>
                  </a:lnTo>
                  <a:lnTo>
                    <a:pt x="0" y="4179"/>
                  </a:lnTo>
                  <a:lnTo>
                    <a:pt x="647" y="4179"/>
                  </a:lnTo>
                  <a:lnTo>
                    <a:pt x="647" y="4108"/>
                  </a:lnTo>
                  <a:lnTo>
                    <a:pt x="999" y="4108"/>
                  </a:lnTo>
                  <a:lnTo>
                    <a:pt x="4761" y="4108"/>
                  </a:lnTo>
                  <a:lnTo>
                    <a:pt x="5113" y="4108"/>
                  </a:lnTo>
                  <a:lnTo>
                    <a:pt x="5113" y="4179"/>
                  </a:lnTo>
                  <a:lnTo>
                    <a:pt x="5701" y="4179"/>
                  </a:lnTo>
                  <a:lnTo>
                    <a:pt x="5701" y="4250"/>
                  </a:lnTo>
                  <a:lnTo>
                    <a:pt x="5584" y="4250"/>
                  </a:lnTo>
                  <a:lnTo>
                    <a:pt x="5584" y="3895"/>
                  </a:lnTo>
                  <a:lnTo>
                    <a:pt x="5466" y="3895"/>
                  </a:lnTo>
                  <a:lnTo>
                    <a:pt x="5466" y="3683"/>
                  </a:lnTo>
                  <a:lnTo>
                    <a:pt x="5466" y="567"/>
                  </a:lnTo>
                  <a:lnTo>
                    <a:pt x="5466" y="390"/>
                  </a:lnTo>
                  <a:lnTo>
                    <a:pt x="5584" y="390"/>
                  </a:lnTo>
                  <a:lnTo>
                    <a:pt x="5584" y="0"/>
                  </a:lnTo>
                  <a:lnTo>
                    <a:pt x="5701" y="0"/>
                  </a:lnTo>
                  <a:lnTo>
                    <a:pt x="5701" y="71"/>
                  </a:lnTo>
                  <a:lnTo>
                    <a:pt x="5113" y="71"/>
                  </a:lnTo>
                  <a:lnTo>
                    <a:pt x="5113" y="142"/>
                  </a:lnTo>
                  <a:lnTo>
                    <a:pt x="4761" y="142"/>
                  </a:lnTo>
                  <a:lnTo>
                    <a:pt x="999" y="142"/>
                  </a:lnTo>
                  <a:lnTo>
                    <a:pt x="647" y="142"/>
                  </a:lnTo>
                  <a:lnTo>
                    <a:pt x="647" y="71"/>
                  </a:lnTo>
                  <a:lnTo>
                    <a:pt x="0" y="71"/>
                  </a:lnTo>
                  <a:lnTo>
                    <a:pt x="0" y="0"/>
                  </a:lnTo>
                  <a:lnTo>
                    <a:pt x="176" y="0"/>
                  </a:lnTo>
                  <a:lnTo>
                    <a:pt x="176" y="390"/>
                  </a:lnTo>
                  <a:lnTo>
                    <a:pt x="294" y="390"/>
                  </a:lnTo>
                  <a:lnTo>
                    <a:pt x="294" y="567"/>
                  </a:lnTo>
                  <a:lnTo>
                    <a:pt x="294" y="368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611" name="Freeform 6"/>
            <p:cNvSpPr>
              <a:spLocks/>
            </p:cNvSpPr>
            <p:nvPr/>
          </p:nvSpPr>
          <p:spPr bwMode="auto">
            <a:xfrm>
              <a:off x="0" y="35"/>
              <a:ext cx="5701" cy="4250"/>
            </a:xfrm>
            <a:custGeom>
              <a:avLst/>
              <a:gdLst>
                <a:gd name="T0" fmla="*/ 176 w 5701"/>
                <a:gd name="T1" fmla="*/ 3683 h 4250"/>
                <a:gd name="T2" fmla="*/ 176 w 5701"/>
                <a:gd name="T3" fmla="*/ 3789 h 4250"/>
                <a:gd name="T4" fmla="*/ 235 w 5701"/>
                <a:gd name="T5" fmla="*/ 3789 h 4250"/>
                <a:gd name="T6" fmla="*/ 235 w 5701"/>
                <a:gd name="T7" fmla="*/ 4108 h 4250"/>
                <a:gd name="T8" fmla="*/ 0 w 5701"/>
                <a:gd name="T9" fmla="*/ 4108 h 4250"/>
                <a:gd name="T10" fmla="*/ 0 w 5701"/>
                <a:gd name="T11" fmla="*/ 4037 h 4250"/>
                <a:gd name="T12" fmla="*/ 294 w 5701"/>
                <a:gd name="T13" fmla="*/ 4037 h 4250"/>
                <a:gd name="T14" fmla="*/ 411 w 5701"/>
                <a:gd name="T15" fmla="*/ 4108 h 4250"/>
                <a:gd name="T16" fmla="*/ 411 w 5701"/>
                <a:gd name="T17" fmla="*/ 4250 h 4250"/>
                <a:gd name="T18" fmla="*/ 294 w 5701"/>
                <a:gd name="T19" fmla="*/ 4250 h 4250"/>
                <a:gd name="T20" fmla="*/ 294 w 5701"/>
                <a:gd name="T21" fmla="*/ 4143 h 4250"/>
                <a:gd name="T22" fmla="*/ 882 w 5701"/>
                <a:gd name="T23" fmla="*/ 4143 h 4250"/>
                <a:gd name="T24" fmla="*/ 882 w 5701"/>
                <a:gd name="T25" fmla="*/ 4179 h 4250"/>
                <a:gd name="T26" fmla="*/ 999 w 5701"/>
                <a:gd name="T27" fmla="*/ 4179 h 4250"/>
                <a:gd name="T28" fmla="*/ 4761 w 5701"/>
                <a:gd name="T29" fmla="*/ 4179 h 4250"/>
                <a:gd name="T30" fmla="*/ 4878 w 5701"/>
                <a:gd name="T31" fmla="*/ 4179 h 4250"/>
                <a:gd name="T32" fmla="*/ 4878 w 5701"/>
                <a:gd name="T33" fmla="*/ 4143 h 4250"/>
                <a:gd name="T34" fmla="*/ 5466 w 5701"/>
                <a:gd name="T35" fmla="*/ 4143 h 4250"/>
                <a:gd name="T36" fmla="*/ 5466 w 5701"/>
                <a:gd name="T37" fmla="*/ 4250 h 4250"/>
                <a:gd name="T38" fmla="*/ 5349 w 5701"/>
                <a:gd name="T39" fmla="*/ 4250 h 4250"/>
                <a:gd name="T40" fmla="*/ 5349 w 5701"/>
                <a:gd name="T41" fmla="*/ 4108 h 4250"/>
                <a:gd name="T42" fmla="*/ 5466 w 5701"/>
                <a:gd name="T43" fmla="*/ 4037 h 4250"/>
                <a:gd name="T44" fmla="*/ 5701 w 5701"/>
                <a:gd name="T45" fmla="*/ 4037 h 4250"/>
                <a:gd name="T46" fmla="*/ 5701 w 5701"/>
                <a:gd name="T47" fmla="*/ 4108 h 4250"/>
                <a:gd name="T48" fmla="*/ 5525 w 5701"/>
                <a:gd name="T49" fmla="*/ 4108 h 4250"/>
                <a:gd name="T50" fmla="*/ 5525 w 5701"/>
                <a:gd name="T51" fmla="*/ 3789 h 4250"/>
                <a:gd name="T52" fmla="*/ 5584 w 5701"/>
                <a:gd name="T53" fmla="*/ 3789 h 4250"/>
                <a:gd name="T54" fmla="*/ 5584 w 5701"/>
                <a:gd name="T55" fmla="*/ 3683 h 4250"/>
                <a:gd name="T56" fmla="*/ 5584 w 5701"/>
                <a:gd name="T57" fmla="*/ 567 h 4250"/>
                <a:gd name="T58" fmla="*/ 5584 w 5701"/>
                <a:gd name="T59" fmla="*/ 496 h 4250"/>
                <a:gd name="T60" fmla="*/ 5525 w 5701"/>
                <a:gd name="T61" fmla="*/ 496 h 4250"/>
                <a:gd name="T62" fmla="*/ 5525 w 5701"/>
                <a:gd name="T63" fmla="*/ 142 h 4250"/>
                <a:gd name="T64" fmla="*/ 5701 w 5701"/>
                <a:gd name="T65" fmla="*/ 142 h 4250"/>
                <a:gd name="T66" fmla="*/ 5701 w 5701"/>
                <a:gd name="T67" fmla="*/ 248 h 4250"/>
                <a:gd name="T68" fmla="*/ 5466 w 5701"/>
                <a:gd name="T69" fmla="*/ 248 h 4250"/>
                <a:gd name="T70" fmla="*/ 5349 w 5701"/>
                <a:gd name="T71" fmla="*/ 142 h 4250"/>
                <a:gd name="T72" fmla="*/ 5349 w 5701"/>
                <a:gd name="T73" fmla="*/ 0 h 4250"/>
                <a:gd name="T74" fmla="*/ 5466 w 5701"/>
                <a:gd name="T75" fmla="*/ 0 h 4250"/>
                <a:gd name="T76" fmla="*/ 5466 w 5701"/>
                <a:gd name="T77" fmla="*/ 107 h 4250"/>
                <a:gd name="T78" fmla="*/ 4878 w 5701"/>
                <a:gd name="T79" fmla="*/ 107 h 4250"/>
                <a:gd name="T80" fmla="*/ 4878 w 5701"/>
                <a:gd name="T81" fmla="*/ 71 h 4250"/>
                <a:gd name="T82" fmla="*/ 4761 w 5701"/>
                <a:gd name="T83" fmla="*/ 71 h 4250"/>
                <a:gd name="T84" fmla="*/ 999 w 5701"/>
                <a:gd name="T85" fmla="*/ 71 h 4250"/>
                <a:gd name="T86" fmla="*/ 882 w 5701"/>
                <a:gd name="T87" fmla="*/ 71 h 4250"/>
                <a:gd name="T88" fmla="*/ 882 w 5701"/>
                <a:gd name="T89" fmla="*/ 107 h 4250"/>
                <a:gd name="T90" fmla="*/ 294 w 5701"/>
                <a:gd name="T91" fmla="*/ 107 h 4250"/>
                <a:gd name="T92" fmla="*/ 294 w 5701"/>
                <a:gd name="T93" fmla="*/ 0 h 4250"/>
                <a:gd name="T94" fmla="*/ 411 w 5701"/>
                <a:gd name="T95" fmla="*/ 0 h 4250"/>
                <a:gd name="T96" fmla="*/ 411 w 5701"/>
                <a:gd name="T97" fmla="*/ 142 h 4250"/>
                <a:gd name="T98" fmla="*/ 294 w 5701"/>
                <a:gd name="T99" fmla="*/ 248 h 4250"/>
                <a:gd name="T100" fmla="*/ 0 w 5701"/>
                <a:gd name="T101" fmla="*/ 248 h 4250"/>
                <a:gd name="T102" fmla="*/ 0 w 5701"/>
                <a:gd name="T103" fmla="*/ 142 h 4250"/>
                <a:gd name="T104" fmla="*/ 235 w 5701"/>
                <a:gd name="T105" fmla="*/ 142 h 4250"/>
                <a:gd name="T106" fmla="*/ 235 w 5701"/>
                <a:gd name="T107" fmla="*/ 496 h 4250"/>
                <a:gd name="T108" fmla="*/ 176 w 5701"/>
                <a:gd name="T109" fmla="*/ 496 h 4250"/>
                <a:gd name="T110" fmla="*/ 176 w 5701"/>
                <a:gd name="T111" fmla="*/ 567 h 4250"/>
                <a:gd name="T112" fmla="*/ 176 w 5701"/>
                <a:gd name="T113" fmla="*/ 3683 h 42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701"/>
                <a:gd name="T172" fmla="*/ 0 h 4250"/>
                <a:gd name="T173" fmla="*/ 5701 w 5701"/>
                <a:gd name="T174" fmla="*/ 4250 h 42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701" h="4250">
                  <a:moveTo>
                    <a:pt x="176" y="3683"/>
                  </a:moveTo>
                  <a:lnTo>
                    <a:pt x="176" y="3789"/>
                  </a:lnTo>
                  <a:lnTo>
                    <a:pt x="235" y="3789"/>
                  </a:lnTo>
                  <a:lnTo>
                    <a:pt x="235" y="4108"/>
                  </a:lnTo>
                  <a:lnTo>
                    <a:pt x="0" y="4108"/>
                  </a:lnTo>
                  <a:lnTo>
                    <a:pt x="0" y="4037"/>
                  </a:lnTo>
                  <a:lnTo>
                    <a:pt x="294" y="4037"/>
                  </a:lnTo>
                  <a:lnTo>
                    <a:pt x="411" y="4108"/>
                  </a:lnTo>
                  <a:lnTo>
                    <a:pt x="411" y="4250"/>
                  </a:lnTo>
                  <a:lnTo>
                    <a:pt x="294" y="4250"/>
                  </a:lnTo>
                  <a:lnTo>
                    <a:pt x="294" y="4143"/>
                  </a:lnTo>
                  <a:lnTo>
                    <a:pt x="882" y="4143"/>
                  </a:lnTo>
                  <a:lnTo>
                    <a:pt x="882" y="4179"/>
                  </a:lnTo>
                  <a:lnTo>
                    <a:pt x="999" y="4179"/>
                  </a:lnTo>
                  <a:lnTo>
                    <a:pt x="4761" y="4179"/>
                  </a:lnTo>
                  <a:lnTo>
                    <a:pt x="4878" y="4179"/>
                  </a:lnTo>
                  <a:lnTo>
                    <a:pt x="4878" y="4143"/>
                  </a:lnTo>
                  <a:lnTo>
                    <a:pt x="5466" y="4143"/>
                  </a:lnTo>
                  <a:lnTo>
                    <a:pt x="5466" y="4250"/>
                  </a:lnTo>
                  <a:lnTo>
                    <a:pt x="5349" y="4250"/>
                  </a:lnTo>
                  <a:lnTo>
                    <a:pt x="5349" y="4108"/>
                  </a:lnTo>
                  <a:lnTo>
                    <a:pt x="5466" y="4037"/>
                  </a:lnTo>
                  <a:lnTo>
                    <a:pt x="5701" y="4037"/>
                  </a:lnTo>
                  <a:lnTo>
                    <a:pt x="5701" y="4108"/>
                  </a:lnTo>
                  <a:lnTo>
                    <a:pt x="5525" y="4108"/>
                  </a:lnTo>
                  <a:lnTo>
                    <a:pt x="5525" y="3789"/>
                  </a:lnTo>
                  <a:lnTo>
                    <a:pt x="5584" y="3789"/>
                  </a:lnTo>
                  <a:lnTo>
                    <a:pt x="5584" y="3683"/>
                  </a:lnTo>
                  <a:lnTo>
                    <a:pt x="5584" y="567"/>
                  </a:lnTo>
                  <a:lnTo>
                    <a:pt x="5584" y="496"/>
                  </a:lnTo>
                  <a:lnTo>
                    <a:pt x="5525" y="496"/>
                  </a:lnTo>
                  <a:lnTo>
                    <a:pt x="5525" y="142"/>
                  </a:lnTo>
                  <a:lnTo>
                    <a:pt x="5701" y="142"/>
                  </a:lnTo>
                  <a:lnTo>
                    <a:pt x="5701" y="248"/>
                  </a:lnTo>
                  <a:lnTo>
                    <a:pt x="5466" y="248"/>
                  </a:lnTo>
                  <a:lnTo>
                    <a:pt x="5349" y="142"/>
                  </a:lnTo>
                  <a:lnTo>
                    <a:pt x="5349" y="0"/>
                  </a:lnTo>
                  <a:lnTo>
                    <a:pt x="5466" y="0"/>
                  </a:lnTo>
                  <a:lnTo>
                    <a:pt x="5466" y="107"/>
                  </a:lnTo>
                  <a:lnTo>
                    <a:pt x="4878" y="107"/>
                  </a:lnTo>
                  <a:lnTo>
                    <a:pt x="4878" y="71"/>
                  </a:lnTo>
                  <a:lnTo>
                    <a:pt x="4761" y="71"/>
                  </a:lnTo>
                  <a:lnTo>
                    <a:pt x="999" y="71"/>
                  </a:lnTo>
                  <a:lnTo>
                    <a:pt x="882" y="71"/>
                  </a:lnTo>
                  <a:lnTo>
                    <a:pt x="882" y="107"/>
                  </a:lnTo>
                  <a:lnTo>
                    <a:pt x="294" y="107"/>
                  </a:lnTo>
                  <a:lnTo>
                    <a:pt x="294" y="0"/>
                  </a:lnTo>
                  <a:lnTo>
                    <a:pt x="411" y="0"/>
                  </a:lnTo>
                  <a:lnTo>
                    <a:pt x="411" y="142"/>
                  </a:lnTo>
                  <a:lnTo>
                    <a:pt x="294" y="248"/>
                  </a:lnTo>
                  <a:lnTo>
                    <a:pt x="0" y="248"/>
                  </a:lnTo>
                  <a:lnTo>
                    <a:pt x="0" y="142"/>
                  </a:lnTo>
                  <a:lnTo>
                    <a:pt x="235" y="142"/>
                  </a:lnTo>
                  <a:lnTo>
                    <a:pt x="235" y="496"/>
                  </a:lnTo>
                  <a:lnTo>
                    <a:pt x="176" y="496"/>
                  </a:lnTo>
                  <a:lnTo>
                    <a:pt x="176" y="567"/>
                  </a:lnTo>
                  <a:lnTo>
                    <a:pt x="176" y="368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612" name="Freeform 7"/>
            <p:cNvSpPr>
              <a:spLocks/>
            </p:cNvSpPr>
            <p:nvPr/>
          </p:nvSpPr>
          <p:spPr bwMode="auto">
            <a:xfrm>
              <a:off x="59" y="35"/>
              <a:ext cx="5642" cy="4250"/>
            </a:xfrm>
            <a:custGeom>
              <a:avLst/>
              <a:gdLst>
                <a:gd name="T0" fmla="*/ 294 w 5642"/>
                <a:gd name="T1" fmla="*/ 3683 h 4250"/>
                <a:gd name="T2" fmla="*/ 294 w 5642"/>
                <a:gd name="T3" fmla="*/ 3860 h 4250"/>
                <a:gd name="T4" fmla="*/ 117 w 5642"/>
                <a:gd name="T5" fmla="*/ 3860 h 4250"/>
                <a:gd name="T6" fmla="*/ 117 w 5642"/>
                <a:gd name="T7" fmla="*/ 4250 h 4250"/>
                <a:gd name="T8" fmla="*/ 0 w 5642"/>
                <a:gd name="T9" fmla="*/ 4250 h 4250"/>
                <a:gd name="T10" fmla="*/ 0 w 5642"/>
                <a:gd name="T11" fmla="*/ 4179 h 4250"/>
                <a:gd name="T12" fmla="*/ 646 w 5642"/>
                <a:gd name="T13" fmla="*/ 4179 h 4250"/>
                <a:gd name="T14" fmla="*/ 646 w 5642"/>
                <a:gd name="T15" fmla="*/ 4073 h 4250"/>
                <a:gd name="T16" fmla="*/ 999 w 5642"/>
                <a:gd name="T17" fmla="*/ 4073 h 4250"/>
                <a:gd name="T18" fmla="*/ 4643 w 5642"/>
                <a:gd name="T19" fmla="*/ 4073 h 4250"/>
                <a:gd name="T20" fmla="*/ 4996 w 5642"/>
                <a:gd name="T21" fmla="*/ 4073 h 4250"/>
                <a:gd name="T22" fmla="*/ 4996 w 5642"/>
                <a:gd name="T23" fmla="*/ 4179 h 4250"/>
                <a:gd name="T24" fmla="*/ 5642 w 5642"/>
                <a:gd name="T25" fmla="*/ 4179 h 4250"/>
                <a:gd name="T26" fmla="*/ 5642 w 5642"/>
                <a:gd name="T27" fmla="*/ 4250 h 4250"/>
                <a:gd name="T28" fmla="*/ 5525 w 5642"/>
                <a:gd name="T29" fmla="*/ 4250 h 4250"/>
                <a:gd name="T30" fmla="*/ 5525 w 5642"/>
                <a:gd name="T31" fmla="*/ 3860 h 4250"/>
                <a:gd name="T32" fmla="*/ 5348 w 5642"/>
                <a:gd name="T33" fmla="*/ 3860 h 4250"/>
                <a:gd name="T34" fmla="*/ 5348 w 5642"/>
                <a:gd name="T35" fmla="*/ 3683 h 4250"/>
                <a:gd name="T36" fmla="*/ 5348 w 5642"/>
                <a:gd name="T37" fmla="*/ 567 h 4250"/>
                <a:gd name="T38" fmla="*/ 5348 w 5642"/>
                <a:gd name="T39" fmla="*/ 390 h 4250"/>
                <a:gd name="T40" fmla="*/ 5525 w 5642"/>
                <a:gd name="T41" fmla="*/ 390 h 4250"/>
                <a:gd name="T42" fmla="*/ 5525 w 5642"/>
                <a:gd name="T43" fmla="*/ 0 h 4250"/>
                <a:gd name="T44" fmla="*/ 5642 w 5642"/>
                <a:gd name="T45" fmla="*/ 0 h 4250"/>
                <a:gd name="T46" fmla="*/ 5642 w 5642"/>
                <a:gd name="T47" fmla="*/ 107 h 4250"/>
                <a:gd name="T48" fmla="*/ 4996 w 5642"/>
                <a:gd name="T49" fmla="*/ 107 h 4250"/>
                <a:gd name="T50" fmla="*/ 4996 w 5642"/>
                <a:gd name="T51" fmla="*/ 177 h 4250"/>
                <a:gd name="T52" fmla="*/ 4643 w 5642"/>
                <a:gd name="T53" fmla="*/ 177 h 4250"/>
                <a:gd name="T54" fmla="*/ 999 w 5642"/>
                <a:gd name="T55" fmla="*/ 177 h 4250"/>
                <a:gd name="T56" fmla="*/ 646 w 5642"/>
                <a:gd name="T57" fmla="*/ 177 h 4250"/>
                <a:gd name="T58" fmla="*/ 646 w 5642"/>
                <a:gd name="T59" fmla="*/ 107 h 4250"/>
                <a:gd name="T60" fmla="*/ 0 w 5642"/>
                <a:gd name="T61" fmla="*/ 107 h 4250"/>
                <a:gd name="T62" fmla="*/ 0 w 5642"/>
                <a:gd name="T63" fmla="*/ 0 h 4250"/>
                <a:gd name="T64" fmla="*/ 117 w 5642"/>
                <a:gd name="T65" fmla="*/ 0 h 4250"/>
                <a:gd name="T66" fmla="*/ 117 w 5642"/>
                <a:gd name="T67" fmla="*/ 390 h 4250"/>
                <a:gd name="T68" fmla="*/ 294 w 5642"/>
                <a:gd name="T69" fmla="*/ 390 h 4250"/>
                <a:gd name="T70" fmla="*/ 294 w 5642"/>
                <a:gd name="T71" fmla="*/ 567 h 4250"/>
                <a:gd name="T72" fmla="*/ 294 w 5642"/>
                <a:gd name="T73" fmla="*/ 3683 h 42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642"/>
                <a:gd name="T112" fmla="*/ 0 h 4250"/>
                <a:gd name="T113" fmla="*/ 5642 w 5642"/>
                <a:gd name="T114" fmla="*/ 4250 h 42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642" h="4250">
                  <a:moveTo>
                    <a:pt x="294" y="3683"/>
                  </a:moveTo>
                  <a:lnTo>
                    <a:pt x="294" y="3860"/>
                  </a:lnTo>
                  <a:lnTo>
                    <a:pt x="117" y="3860"/>
                  </a:lnTo>
                  <a:lnTo>
                    <a:pt x="117" y="4250"/>
                  </a:lnTo>
                  <a:lnTo>
                    <a:pt x="0" y="4250"/>
                  </a:lnTo>
                  <a:lnTo>
                    <a:pt x="0" y="4179"/>
                  </a:lnTo>
                  <a:lnTo>
                    <a:pt x="646" y="4179"/>
                  </a:lnTo>
                  <a:lnTo>
                    <a:pt x="646" y="4073"/>
                  </a:lnTo>
                  <a:lnTo>
                    <a:pt x="999" y="4073"/>
                  </a:lnTo>
                  <a:lnTo>
                    <a:pt x="4643" y="4073"/>
                  </a:lnTo>
                  <a:lnTo>
                    <a:pt x="4996" y="4073"/>
                  </a:lnTo>
                  <a:lnTo>
                    <a:pt x="4996" y="4179"/>
                  </a:lnTo>
                  <a:lnTo>
                    <a:pt x="5642" y="4179"/>
                  </a:lnTo>
                  <a:lnTo>
                    <a:pt x="5642" y="4250"/>
                  </a:lnTo>
                  <a:lnTo>
                    <a:pt x="5525" y="4250"/>
                  </a:lnTo>
                  <a:lnTo>
                    <a:pt x="5525" y="3860"/>
                  </a:lnTo>
                  <a:lnTo>
                    <a:pt x="5348" y="3860"/>
                  </a:lnTo>
                  <a:lnTo>
                    <a:pt x="5348" y="3683"/>
                  </a:lnTo>
                  <a:lnTo>
                    <a:pt x="5348" y="567"/>
                  </a:lnTo>
                  <a:lnTo>
                    <a:pt x="5348" y="390"/>
                  </a:lnTo>
                  <a:lnTo>
                    <a:pt x="5525" y="390"/>
                  </a:lnTo>
                  <a:lnTo>
                    <a:pt x="5525" y="0"/>
                  </a:lnTo>
                  <a:lnTo>
                    <a:pt x="5642" y="0"/>
                  </a:lnTo>
                  <a:lnTo>
                    <a:pt x="5642" y="107"/>
                  </a:lnTo>
                  <a:lnTo>
                    <a:pt x="4996" y="107"/>
                  </a:lnTo>
                  <a:lnTo>
                    <a:pt x="4996" y="177"/>
                  </a:lnTo>
                  <a:lnTo>
                    <a:pt x="4643" y="177"/>
                  </a:lnTo>
                  <a:lnTo>
                    <a:pt x="999" y="177"/>
                  </a:lnTo>
                  <a:lnTo>
                    <a:pt x="646" y="177"/>
                  </a:lnTo>
                  <a:lnTo>
                    <a:pt x="646" y="107"/>
                  </a:lnTo>
                  <a:lnTo>
                    <a:pt x="0" y="107"/>
                  </a:lnTo>
                  <a:lnTo>
                    <a:pt x="0" y="0"/>
                  </a:lnTo>
                  <a:lnTo>
                    <a:pt x="117" y="0"/>
                  </a:lnTo>
                  <a:lnTo>
                    <a:pt x="117" y="390"/>
                  </a:lnTo>
                  <a:lnTo>
                    <a:pt x="294" y="390"/>
                  </a:lnTo>
                  <a:lnTo>
                    <a:pt x="294" y="567"/>
                  </a:lnTo>
                  <a:lnTo>
                    <a:pt x="294" y="3683"/>
                  </a:lnTo>
                </a:path>
              </a:pathLst>
            </a:cu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613" name="Freeform 8"/>
            <p:cNvSpPr>
              <a:spLocks/>
            </p:cNvSpPr>
            <p:nvPr/>
          </p:nvSpPr>
          <p:spPr bwMode="auto">
            <a:xfrm>
              <a:off x="59" y="35"/>
              <a:ext cx="5642" cy="4250"/>
            </a:xfrm>
            <a:custGeom>
              <a:avLst/>
              <a:gdLst>
                <a:gd name="T0" fmla="*/ 117 w 5642"/>
                <a:gd name="T1" fmla="*/ 3683 h 4250"/>
                <a:gd name="T2" fmla="*/ 117 w 5642"/>
                <a:gd name="T3" fmla="*/ 3754 h 4250"/>
                <a:gd name="T4" fmla="*/ 176 w 5642"/>
                <a:gd name="T5" fmla="*/ 3754 h 4250"/>
                <a:gd name="T6" fmla="*/ 176 w 5642"/>
                <a:gd name="T7" fmla="*/ 4073 h 4250"/>
                <a:gd name="T8" fmla="*/ 0 w 5642"/>
                <a:gd name="T9" fmla="*/ 4073 h 4250"/>
                <a:gd name="T10" fmla="*/ 0 w 5642"/>
                <a:gd name="T11" fmla="*/ 4002 h 4250"/>
                <a:gd name="T12" fmla="*/ 294 w 5642"/>
                <a:gd name="T13" fmla="*/ 4002 h 4250"/>
                <a:gd name="T14" fmla="*/ 411 w 5642"/>
                <a:gd name="T15" fmla="*/ 4073 h 4250"/>
                <a:gd name="T16" fmla="*/ 411 w 5642"/>
                <a:gd name="T17" fmla="*/ 4250 h 4250"/>
                <a:gd name="T18" fmla="*/ 294 w 5642"/>
                <a:gd name="T19" fmla="*/ 4250 h 4250"/>
                <a:gd name="T20" fmla="*/ 294 w 5642"/>
                <a:gd name="T21" fmla="*/ 4108 h 4250"/>
                <a:gd name="T22" fmla="*/ 823 w 5642"/>
                <a:gd name="T23" fmla="*/ 4108 h 4250"/>
                <a:gd name="T24" fmla="*/ 823 w 5642"/>
                <a:gd name="T25" fmla="*/ 4179 h 4250"/>
                <a:gd name="T26" fmla="*/ 999 w 5642"/>
                <a:gd name="T27" fmla="*/ 4179 h 4250"/>
                <a:gd name="T28" fmla="*/ 4643 w 5642"/>
                <a:gd name="T29" fmla="*/ 4179 h 4250"/>
                <a:gd name="T30" fmla="*/ 4761 w 5642"/>
                <a:gd name="T31" fmla="*/ 4179 h 4250"/>
                <a:gd name="T32" fmla="*/ 4761 w 5642"/>
                <a:gd name="T33" fmla="*/ 4108 h 4250"/>
                <a:gd name="T34" fmla="*/ 5348 w 5642"/>
                <a:gd name="T35" fmla="*/ 4108 h 4250"/>
                <a:gd name="T36" fmla="*/ 5348 w 5642"/>
                <a:gd name="T37" fmla="*/ 4250 h 4250"/>
                <a:gd name="T38" fmla="*/ 5231 w 5642"/>
                <a:gd name="T39" fmla="*/ 4250 h 4250"/>
                <a:gd name="T40" fmla="*/ 5231 w 5642"/>
                <a:gd name="T41" fmla="*/ 4073 h 4250"/>
                <a:gd name="T42" fmla="*/ 5348 w 5642"/>
                <a:gd name="T43" fmla="*/ 4002 h 4250"/>
                <a:gd name="T44" fmla="*/ 5642 w 5642"/>
                <a:gd name="T45" fmla="*/ 4002 h 4250"/>
                <a:gd name="T46" fmla="*/ 5642 w 5642"/>
                <a:gd name="T47" fmla="*/ 4073 h 4250"/>
                <a:gd name="T48" fmla="*/ 5407 w 5642"/>
                <a:gd name="T49" fmla="*/ 4073 h 4250"/>
                <a:gd name="T50" fmla="*/ 5407 w 5642"/>
                <a:gd name="T51" fmla="*/ 3754 h 4250"/>
                <a:gd name="T52" fmla="*/ 5525 w 5642"/>
                <a:gd name="T53" fmla="*/ 3754 h 4250"/>
                <a:gd name="T54" fmla="*/ 5525 w 5642"/>
                <a:gd name="T55" fmla="*/ 3683 h 4250"/>
                <a:gd name="T56" fmla="*/ 5525 w 5642"/>
                <a:gd name="T57" fmla="*/ 567 h 4250"/>
                <a:gd name="T58" fmla="*/ 5525 w 5642"/>
                <a:gd name="T59" fmla="*/ 496 h 4250"/>
                <a:gd name="T60" fmla="*/ 5407 w 5642"/>
                <a:gd name="T61" fmla="*/ 496 h 4250"/>
                <a:gd name="T62" fmla="*/ 5407 w 5642"/>
                <a:gd name="T63" fmla="*/ 177 h 4250"/>
                <a:gd name="T64" fmla="*/ 5642 w 5642"/>
                <a:gd name="T65" fmla="*/ 177 h 4250"/>
                <a:gd name="T66" fmla="*/ 5642 w 5642"/>
                <a:gd name="T67" fmla="*/ 248 h 4250"/>
                <a:gd name="T68" fmla="*/ 5348 w 5642"/>
                <a:gd name="T69" fmla="*/ 248 h 4250"/>
                <a:gd name="T70" fmla="*/ 5231 w 5642"/>
                <a:gd name="T71" fmla="*/ 177 h 4250"/>
                <a:gd name="T72" fmla="*/ 5231 w 5642"/>
                <a:gd name="T73" fmla="*/ 0 h 4250"/>
                <a:gd name="T74" fmla="*/ 5348 w 5642"/>
                <a:gd name="T75" fmla="*/ 0 h 4250"/>
                <a:gd name="T76" fmla="*/ 5348 w 5642"/>
                <a:gd name="T77" fmla="*/ 142 h 4250"/>
                <a:gd name="T78" fmla="*/ 4761 w 5642"/>
                <a:gd name="T79" fmla="*/ 142 h 4250"/>
                <a:gd name="T80" fmla="*/ 4761 w 5642"/>
                <a:gd name="T81" fmla="*/ 107 h 4250"/>
                <a:gd name="T82" fmla="*/ 4643 w 5642"/>
                <a:gd name="T83" fmla="*/ 107 h 4250"/>
                <a:gd name="T84" fmla="*/ 999 w 5642"/>
                <a:gd name="T85" fmla="*/ 107 h 4250"/>
                <a:gd name="T86" fmla="*/ 823 w 5642"/>
                <a:gd name="T87" fmla="*/ 107 h 4250"/>
                <a:gd name="T88" fmla="*/ 823 w 5642"/>
                <a:gd name="T89" fmla="*/ 142 h 4250"/>
                <a:gd name="T90" fmla="*/ 294 w 5642"/>
                <a:gd name="T91" fmla="*/ 142 h 4250"/>
                <a:gd name="T92" fmla="*/ 294 w 5642"/>
                <a:gd name="T93" fmla="*/ 0 h 4250"/>
                <a:gd name="T94" fmla="*/ 411 w 5642"/>
                <a:gd name="T95" fmla="*/ 0 h 4250"/>
                <a:gd name="T96" fmla="*/ 411 w 5642"/>
                <a:gd name="T97" fmla="*/ 177 h 4250"/>
                <a:gd name="T98" fmla="*/ 294 w 5642"/>
                <a:gd name="T99" fmla="*/ 248 h 4250"/>
                <a:gd name="T100" fmla="*/ 0 w 5642"/>
                <a:gd name="T101" fmla="*/ 248 h 4250"/>
                <a:gd name="T102" fmla="*/ 0 w 5642"/>
                <a:gd name="T103" fmla="*/ 177 h 4250"/>
                <a:gd name="T104" fmla="*/ 176 w 5642"/>
                <a:gd name="T105" fmla="*/ 177 h 4250"/>
                <a:gd name="T106" fmla="*/ 176 w 5642"/>
                <a:gd name="T107" fmla="*/ 496 h 4250"/>
                <a:gd name="T108" fmla="*/ 117 w 5642"/>
                <a:gd name="T109" fmla="*/ 496 h 4250"/>
                <a:gd name="T110" fmla="*/ 117 w 5642"/>
                <a:gd name="T111" fmla="*/ 567 h 4250"/>
                <a:gd name="T112" fmla="*/ 117 w 5642"/>
                <a:gd name="T113" fmla="*/ 3683 h 42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642"/>
                <a:gd name="T172" fmla="*/ 0 h 4250"/>
                <a:gd name="T173" fmla="*/ 5642 w 5642"/>
                <a:gd name="T174" fmla="*/ 4250 h 42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642" h="4250">
                  <a:moveTo>
                    <a:pt x="117" y="3683"/>
                  </a:moveTo>
                  <a:lnTo>
                    <a:pt x="117" y="3754"/>
                  </a:lnTo>
                  <a:lnTo>
                    <a:pt x="176" y="3754"/>
                  </a:lnTo>
                  <a:lnTo>
                    <a:pt x="176" y="4073"/>
                  </a:lnTo>
                  <a:lnTo>
                    <a:pt x="0" y="4073"/>
                  </a:lnTo>
                  <a:lnTo>
                    <a:pt x="0" y="4002"/>
                  </a:lnTo>
                  <a:lnTo>
                    <a:pt x="294" y="4002"/>
                  </a:lnTo>
                  <a:lnTo>
                    <a:pt x="411" y="4073"/>
                  </a:lnTo>
                  <a:lnTo>
                    <a:pt x="411" y="4250"/>
                  </a:lnTo>
                  <a:lnTo>
                    <a:pt x="294" y="4250"/>
                  </a:lnTo>
                  <a:lnTo>
                    <a:pt x="294" y="4108"/>
                  </a:lnTo>
                  <a:lnTo>
                    <a:pt x="823" y="4108"/>
                  </a:lnTo>
                  <a:lnTo>
                    <a:pt x="823" y="4179"/>
                  </a:lnTo>
                  <a:lnTo>
                    <a:pt x="999" y="4179"/>
                  </a:lnTo>
                  <a:lnTo>
                    <a:pt x="4643" y="4179"/>
                  </a:lnTo>
                  <a:lnTo>
                    <a:pt x="4761" y="4179"/>
                  </a:lnTo>
                  <a:lnTo>
                    <a:pt x="4761" y="4108"/>
                  </a:lnTo>
                  <a:lnTo>
                    <a:pt x="5348" y="4108"/>
                  </a:lnTo>
                  <a:lnTo>
                    <a:pt x="5348" y="4250"/>
                  </a:lnTo>
                  <a:lnTo>
                    <a:pt x="5231" y="4250"/>
                  </a:lnTo>
                  <a:lnTo>
                    <a:pt x="5231" y="4073"/>
                  </a:lnTo>
                  <a:lnTo>
                    <a:pt x="5348" y="4002"/>
                  </a:lnTo>
                  <a:lnTo>
                    <a:pt x="5642" y="4002"/>
                  </a:lnTo>
                  <a:lnTo>
                    <a:pt x="5642" y="4073"/>
                  </a:lnTo>
                  <a:lnTo>
                    <a:pt x="5407" y="4073"/>
                  </a:lnTo>
                  <a:lnTo>
                    <a:pt x="5407" y="3754"/>
                  </a:lnTo>
                  <a:lnTo>
                    <a:pt x="5525" y="3754"/>
                  </a:lnTo>
                  <a:lnTo>
                    <a:pt x="5525" y="3683"/>
                  </a:lnTo>
                  <a:lnTo>
                    <a:pt x="5525" y="567"/>
                  </a:lnTo>
                  <a:lnTo>
                    <a:pt x="5525" y="496"/>
                  </a:lnTo>
                  <a:lnTo>
                    <a:pt x="5407" y="496"/>
                  </a:lnTo>
                  <a:lnTo>
                    <a:pt x="5407" y="177"/>
                  </a:lnTo>
                  <a:lnTo>
                    <a:pt x="5642" y="177"/>
                  </a:lnTo>
                  <a:lnTo>
                    <a:pt x="5642" y="248"/>
                  </a:lnTo>
                  <a:lnTo>
                    <a:pt x="5348" y="248"/>
                  </a:lnTo>
                  <a:lnTo>
                    <a:pt x="5231" y="177"/>
                  </a:lnTo>
                  <a:lnTo>
                    <a:pt x="5231" y="0"/>
                  </a:lnTo>
                  <a:lnTo>
                    <a:pt x="5348" y="0"/>
                  </a:lnTo>
                  <a:lnTo>
                    <a:pt x="5348" y="142"/>
                  </a:lnTo>
                  <a:lnTo>
                    <a:pt x="4761" y="142"/>
                  </a:lnTo>
                  <a:lnTo>
                    <a:pt x="4761" y="107"/>
                  </a:lnTo>
                  <a:lnTo>
                    <a:pt x="4643" y="107"/>
                  </a:lnTo>
                  <a:lnTo>
                    <a:pt x="999" y="107"/>
                  </a:lnTo>
                  <a:lnTo>
                    <a:pt x="823" y="107"/>
                  </a:lnTo>
                  <a:lnTo>
                    <a:pt x="823" y="142"/>
                  </a:lnTo>
                  <a:lnTo>
                    <a:pt x="294" y="142"/>
                  </a:lnTo>
                  <a:lnTo>
                    <a:pt x="294" y="0"/>
                  </a:lnTo>
                  <a:lnTo>
                    <a:pt x="411" y="0"/>
                  </a:lnTo>
                  <a:lnTo>
                    <a:pt x="411" y="177"/>
                  </a:lnTo>
                  <a:lnTo>
                    <a:pt x="294" y="248"/>
                  </a:lnTo>
                  <a:lnTo>
                    <a:pt x="0" y="248"/>
                  </a:lnTo>
                  <a:lnTo>
                    <a:pt x="0" y="177"/>
                  </a:lnTo>
                  <a:lnTo>
                    <a:pt x="176" y="177"/>
                  </a:lnTo>
                  <a:lnTo>
                    <a:pt x="176" y="496"/>
                  </a:lnTo>
                  <a:lnTo>
                    <a:pt x="117" y="496"/>
                  </a:lnTo>
                  <a:lnTo>
                    <a:pt x="117" y="567"/>
                  </a:lnTo>
                  <a:lnTo>
                    <a:pt x="117" y="3683"/>
                  </a:lnTo>
                </a:path>
              </a:pathLst>
            </a:custGeom>
            <a:noFill/>
            <a:ln w="38100">
              <a:solidFill>
                <a:srgbClr val="05FF8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2514600" y="1485900"/>
            <a:ext cx="381000" cy="4330700"/>
            <a:chOff x="611" y="912"/>
            <a:chExt cx="253" cy="3021"/>
          </a:xfrm>
        </p:grpSpPr>
        <p:sp>
          <p:nvSpPr>
            <p:cNvPr id="51210" name="AutoShape 10"/>
            <p:cNvSpPr>
              <a:spLocks noChangeArrowheads="1"/>
            </p:cNvSpPr>
            <p:nvPr/>
          </p:nvSpPr>
          <p:spPr bwMode="auto">
            <a:xfrm rot="5400000">
              <a:off x="426" y="1158"/>
              <a:ext cx="623" cy="1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211" name="AutoShape 11"/>
            <p:cNvSpPr>
              <a:spLocks noChangeArrowheads="1"/>
            </p:cNvSpPr>
            <p:nvPr/>
          </p:nvSpPr>
          <p:spPr bwMode="auto">
            <a:xfrm rot="5400000">
              <a:off x="415" y="3319"/>
              <a:ext cx="627" cy="13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212" name="AutoShape 12"/>
            <p:cNvSpPr>
              <a:spLocks noChangeArrowheads="1"/>
            </p:cNvSpPr>
            <p:nvPr/>
          </p:nvSpPr>
          <p:spPr bwMode="auto">
            <a:xfrm rot="5400000">
              <a:off x="426" y="2590"/>
              <a:ext cx="628" cy="1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213" name="AutoShape 13"/>
            <p:cNvSpPr>
              <a:spLocks noChangeArrowheads="1"/>
            </p:cNvSpPr>
            <p:nvPr/>
          </p:nvSpPr>
          <p:spPr bwMode="auto">
            <a:xfrm rot="5400000">
              <a:off x="434" y="1863"/>
              <a:ext cx="627" cy="13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18556" name="Group 14"/>
            <p:cNvGrpSpPr>
              <a:grpSpLocks/>
            </p:cNvGrpSpPr>
            <p:nvPr/>
          </p:nvGrpSpPr>
          <p:grpSpPr bwMode="auto">
            <a:xfrm rot="513653">
              <a:off x="624" y="1389"/>
              <a:ext cx="240" cy="362"/>
              <a:chOff x="1264" y="966"/>
              <a:chExt cx="1888" cy="2399"/>
            </a:xfrm>
          </p:grpSpPr>
          <p:sp>
            <p:nvSpPr>
              <p:cNvPr id="18596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8597" name="AutoShape 16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98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99" name="AutoShape 18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600" name="Oval 19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601" name="Oval 20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8602" name="Oval 21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603" name="WordArt 2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8604" name="Oval 23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605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8606" name="AutoShape 25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607" name="AutoShape 26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8557" name="Group 27"/>
            <p:cNvGrpSpPr>
              <a:grpSpLocks/>
            </p:cNvGrpSpPr>
            <p:nvPr/>
          </p:nvGrpSpPr>
          <p:grpSpPr bwMode="auto">
            <a:xfrm rot="513653">
              <a:off x="611" y="3571"/>
              <a:ext cx="240" cy="362"/>
              <a:chOff x="1264" y="966"/>
              <a:chExt cx="1888" cy="2399"/>
            </a:xfrm>
          </p:grpSpPr>
          <p:sp>
            <p:nvSpPr>
              <p:cNvPr id="18584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8585" name="AutoShape 29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86" name="AutoShape 30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87" name="AutoShape 31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88" name="Oval 32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89" name="Oval 33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8590" name="Oval 34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91" name="WordArt 3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8592" name="Oval 36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93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8594" name="AutoShape 38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95" name="AutoShape 39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8558" name="Group 40"/>
            <p:cNvGrpSpPr>
              <a:grpSpLocks/>
            </p:cNvGrpSpPr>
            <p:nvPr/>
          </p:nvGrpSpPr>
          <p:grpSpPr bwMode="auto">
            <a:xfrm rot="513653">
              <a:off x="624" y="2816"/>
              <a:ext cx="240" cy="362"/>
              <a:chOff x="1264" y="966"/>
              <a:chExt cx="1888" cy="2399"/>
            </a:xfrm>
          </p:grpSpPr>
          <p:sp>
            <p:nvSpPr>
              <p:cNvPr id="18572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8573" name="AutoShape 42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74" name="AutoShape 43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75" name="AutoShape 44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76" name="Oval 45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77" name="Oval 46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8578" name="Oval 47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79" name="WordArt 4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8580" name="Oval 49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81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8582" name="AutoShape 51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83" name="AutoShape 52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8559" name="Group 53"/>
            <p:cNvGrpSpPr>
              <a:grpSpLocks/>
            </p:cNvGrpSpPr>
            <p:nvPr/>
          </p:nvGrpSpPr>
          <p:grpSpPr bwMode="auto">
            <a:xfrm rot="513653">
              <a:off x="624" y="2109"/>
              <a:ext cx="240" cy="362"/>
              <a:chOff x="1264" y="966"/>
              <a:chExt cx="1888" cy="2399"/>
            </a:xfrm>
          </p:grpSpPr>
          <p:sp>
            <p:nvSpPr>
              <p:cNvPr id="18560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8561" name="AutoShape 55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62" name="AutoShape 56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63" name="AutoShape 57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64" name="Oval 58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65" name="Oval 59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8566" name="Oval 60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67" name="WordArt 6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8568" name="Oval 62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69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8570" name="AutoShape 64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71" name="AutoShape 65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10" name="Group 66"/>
          <p:cNvGrpSpPr>
            <a:grpSpLocks/>
          </p:cNvGrpSpPr>
          <p:nvPr/>
        </p:nvGrpSpPr>
        <p:grpSpPr bwMode="auto">
          <a:xfrm rot="-4618022">
            <a:off x="2247900" y="2955925"/>
            <a:ext cx="838200" cy="914400"/>
            <a:chOff x="1264" y="1298"/>
            <a:chExt cx="1888" cy="1692"/>
          </a:xfrm>
        </p:grpSpPr>
        <p:sp>
          <p:nvSpPr>
            <p:cNvPr id="18540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8541" name="AutoShape 68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42" name="AutoShape 69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43" name="AutoShape 70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44" name="Oval 71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45" name="Oval 72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8546" name="Oval 73"/>
            <p:cNvSpPr>
              <a:spLocks noChangeArrowheads="1"/>
            </p:cNvSpPr>
            <p:nvPr/>
          </p:nvSpPr>
          <p:spPr bwMode="gray">
            <a:xfrm>
              <a:off x="1636" y="1685"/>
              <a:ext cx="1056" cy="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47" name="WordArt 74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8548" name="Oval 75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49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8550" name="AutoShape 77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51" name="AutoShape 78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1" name="Group 79"/>
          <p:cNvGrpSpPr>
            <a:grpSpLocks/>
          </p:cNvGrpSpPr>
          <p:nvPr/>
        </p:nvGrpSpPr>
        <p:grpSpPr bwMode="auto">
          <a:xfrm rot="-4618022">
            <a:off x="2261394" y="3933031"/>
            <a:ext cx="858838" cy="962025"/>
            <a:chOff x="1264" y="1298"/>
            <a:chExt cx="1888" cy="1692"/>
          </a:xfrm>
        </p:grpSpPr>
        <p:sp>
          <p:nvSpPr>
            <p:cNvPr id="18528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8529" name="AutoShape 81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30" name="AutoShape 82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31" name="AutoShape 83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32" name="Oval 84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33" name="Oval 85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8534" name="Oval 86"/>
            <p:cNvSpPr>
              <a:spLocks noChangeArrowheads="1"/>
            </p:cNvSpPr>
            <p:nvPr/>
          </p:nvSpPr>
          <p:spPr bwMode="gray">
            <a:xfrm>
              <a:off x="1636" y="1709"/>
              <a:ext cx="1056" cy="913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35" name="WordArt 87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8536" name="Oval 88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37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8538" name="AutoShape 90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39" name="AutoShape 91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2" name="Group 92"/>
          <p:cNvGrpSpPr>
            <a:grpSpLocks/>
          </p:cNvGrpSpPr>
          <p:nvPr/>
        </p:nvGrpSpPr>
        <p:grpSpPr bwMode="auto">
          <a:xfrm rot="-4618022">
            <a:off x="2202657" y="4982368"/>
            <a:ext cx="984250" cy="969963"/>
            <a:chOff x="1264" y="1298"/>
            <a:chExt cx="1888" cy="1692"/>
          </a:xfrm>
        </p:grpSpPr>
        <p:sp>
          <p:nvSpPr>
            <p:cNvPr id="18516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8517" name="AutoShape 94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18" name="AutoShape 95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19" name="AutoShape 96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20" name="Oval 97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21" name="Oval 98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8522" name="Oval 99"/>
            <p:cNvSpPr>
              <a:spLocks noChangeArrowheads="1"/>
            </p:cNvSpPr>
            <p:nvPr/>
          </p:nvSpPr>
          <p:spPr bwMode="gray">
            <a:xfrm>
              <a:off x="1636" y="1713"/>
              <a:ext cx="1056" cy="90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23" name="WordArt 100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8524" name="Oval 101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25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8526" name="AutoShape 103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27" name="AutoShape 104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3" name="Group 105"/>
          <p:cNvGrpSpPr>
            <a:grpSpLocks/>
          </p:cNvGrpSpPr>
          <p:nvPr/>
        </p:nvGrpSpPr>
        <p:grpSpPr bwMode="auto">
          <a:xfrm>
            <a:off x="3082925" y="1905000"/>
            <a:ext cx="8146997" cy="936625"/>
            <a:chOff x="1069" y="1348"/>
            <a:chExt cx="4499" cy="572"/>
          </a:xfrm>
        </p:grpSpPr>
        <p:sp>
          <p:nvSpPr>
            <p:cNvPr id="18513" name="AutoShape 106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8514" name="AutoShape 107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8515" name="AutoShape 108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/>
            </a:p>
          </p:txBody>
        </p:sp>
      </p:grpSp>
      <p:sp>
        <p:nvSpPr>
          <p:cNvPr id="51309" name="AutoShape 109"/>
          <p:cNvSpPr>
            <a:spLocks noChangeArrowheads="1"/>
          </p:cNvSpPr>
          <p:nvPr/>
        </p:nvSpPr>
        <p:spPr bwMode="gray">
          <a:xfrm>
            <a:off x="3200400" y="2057400"/>
            <a:ext cx="1274763" cy="498475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A</a:t>
            </a:r>
          </a:p>
        </p:txBody>
      </p:sp>
      <p:grpSp>
        <p:nvGrpSpPr>
          <p:cNvPr id="14" name="Group 110"/>
          <p:cNvGrpSpPr>
            <a:grpSpLocks/>
          </p:cNvGrpSpPr>
          <p:nvPr/>
        </p:nvGrpSpPr>
        <p:grpSpPr bwMode="auto">
          <a:xfrm rot="-4618022">
            <a:off x="2220913" y="1985963"/>
            <a:ext cx="838200" cy="844550"/>
            <a:chOff x="1264" y="1298"/>
            <a:chExt cx="1888" cy="1692"/>
          </a:xfrm>
        </p:grpSpPr>
        <p:sp>
          <p:nvSpPr>
            <p:cNvPr id="18501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8502" name="AutoShape 112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03" name="AutoShape 113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04" name="AutoShape 114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05" name="Oval 115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06" name="Oval 116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8507" name="Oval 117"/>
            <p:cNvSpPr>
              <a:spLocks noChangeArrowheads="1"/>
            </p:cNvSpPr>
            <p:nvPr/>
          </p:nvSpPr>
          <p:spPr bwMode="gray">
            <a:xfrm>
              <a:off x="1636" y="1630"/>
              <a:ext cx="1056" cy="104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08" name="WordArt 118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8509" name="Oval 119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10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8511" name="AutoShape 121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12" name="AutoShape 122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5" name="Group 123"/>
          <p:cNvGrpSpPr>
            <a:grpSpLocks/>
          </p:cNvGrpSpPr>
          <p:nvPr/>
        </p:nvGrpSpPr>
        <p:grpSpPr bwMode="auto">
          <a:xfrm>
            <a:off x="3048000" y="2895600"/>
            <a:ext cx="8153400" cy="990600"/>
            <a:chOff x="1069" y="1348"/>
            <a:chExt cx="4499" cy="572"/>
          </a:xfrm>
        </p:grpSpPr>
        <p:sp>
          <p:nvSpPr>
            <p:cNvPr id="18498" name="AutoShape 124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8499" name="AutoShape 125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8500" name="AutoShape 126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/>
            </a:p>
          </p:txBody>
        </p:sp>
      </p:grpSp>
      <p:sp>
        <p:nvSpPr>
          <p:cNvPr id="51327" name="AutoShape 127"/>
          <p:cNvSpPr>
            <a:spLocks noChangeArrowheads="1"/>
          </p:cNvSpPr>
          <p:nvPr/>
        </p:nvSpPr>
        <p:spPr bwMode="gray">
          <a:xfrm>
            <a:off x="3276600" y="3048000"/>
            <a:ext cx="1143000" cy="533400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B</a:t>
            </a:r>
          </a:p>
        </p:txBody>
      </p:sp>
      <p:grpSp>
        <p:nvGrpSpPr>
          <p:cNvPr id="16" name="Group 128"/>
          <p:cNvGrpSpPr>
            <a:grpSpLocks/>
          </p:cNvGrpSpPr>
          <p:nvPr/>
        </p:nvGrpSpPr>
        <p:grpSpPr bwMode="auto">
          <a:xfrm>
            <a:off x="3124200" y="3886200"/>
            <a:ext cx="8169275" cy="1012825"/>
            <a:chOff x="1069" y="1348"/>
            <a:chExt cx="4499" cy="572"/>
          </a:xfrm>
        </p:grpSpPr>
        <p:sp>
          <p:nvSpPr>
            <p:cNvPr id="18495" name="AutoShape 129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8496" name="AutoShape 130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8497" name="AutoShape 131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r>
                <a:rPr lang="en-US" altLang="en-US"/>
                <a:t>                </a:t>
              </a:r>
            </a:p>
          </p:txBody>
        </p:sp>
      </p:grpSp>
      <p:sp>
        <p:nvSpPr>
          <p:cNvPr id="51332" name="AutoShape 132"/>
          <p:cNvSpPr>
            <a:spLocks noChangeArrowheads="1"/>
          </p:cNvSpPr>
          <p:nvPr/>
        </p:nvSpPr>
        <p:spPr bwMode="gray">
          <a:xfrm>
            <a:off x="3276600" y="4038600"/>
            <a:ext cx="1154113" cy="566738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C</a:t>
            </a:r>
          </a:p>
        </p:txBody>
      </p:sp>
      <p:grpSp>
        <p:nvGrpSpPr>
          <p:cNvPr id="17" name="Group 133"/>
          <p:cNvGrpSpPr>
            <a:grpSpLocks/>
          </p:cNvGrpSpPr>
          <p:nvPr/>
        </p:nvGrpSpPr>
        <p:grpSpPr bwMode="auto">
          <a:xfrm>
            <a:off x="3124200" y="4953000"/>
            <a:ext cx="8202082" cy="990600"/>
            <a:chOff x="1069" y="1348"/>
            <a:chExt cx="4499" cy="572"/>
          </a:xfrm>
        </p:grpSpPr>
        <p:sp>
          <p:nvSpPr>
            <p:cNvPr id="18492" name="AutoShape 134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8493" name="AutoShape 135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8494" name="AutoShape 136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/>
            </a:p>
          </p:txBody>
        </p:sp>
      </p:grpSp>
      <p:sp>
        <p:nvSpPr>
          <p:cNvPr id="51337" name="AutoShape 137"/>
          <p:cNvSpPr>
            <a:spLocks noChangeArrowheads="1"/>
          </p:cNvSpPr>
          <p:nvPr/>
        </p:nvSpPr>
        <p:spPr bwMode="gray">
          <a:xfrm>
            <a:off x="3276600" y="5181600"/>
            <a:ext cx="1219200" cy="527050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D</a:t>
            </a:r>
          </a:p>
        </p:txBody>
      </p:sp>
      <p:grpSp>
        <p:nvGrpSpPr>
          <p:cNvPr id="18448" name="Group 138"/>
          <p:cNvGrpSpPr>
            <a:grpSpLocks/>
          </p:cNvGrpSpPr>
          <p:nvPr/>
        </p:nvGrpSpPr>
        <p:grpSpPr bwMode="auto">
          <a:xfrm>
            <a:off x="930275" y="343695"/>
            <a:ext cx="10363200" cy="1343025"/>
            <a:chOff x="864" y="432"/>
            <a:chExt cx="4438" cy="934"/>
          </a:xfrm>
        </p:grpSpPr>
        <p:sp>
          <p:nvSpPr>
            <p:cNvPr id="18489" name="AutoShape 139"/>
            <p:cNvSpPr>
              <a:spLocks noChangeArrowheads="1"/>
            </p:cNvSpPr>
            <p:nvPr/>
          </p:nvSpPr>
          <p:spPr bwMode="auto">
            <a:xfrm>
              <a:off x="934" y="502"/>
              <a:ext cx="4368" cy="864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 sz="2800">
                <a:solidFill>
                  <a:schemeClr val="bg2"/>
                </a:solidFill>
                <a:latin typeface="Agency FB" pitchFamily="34" charset="0"/>
              </a:endParaRPr>
            </a:p>
          </p:txBody>
        </p:sp>
        <p:sp>
          <p:nvSpPr>
            <p:cNvPr id="18490" name="AutoShape 140"/>
            <p:cNvSpPr>
              <a:spLocks noChangeArrowheads="1"/>
            </p:cNvSpPr>
            <p:nvPr/>
          </p:nvSpPr>
          <p:spPr bwMode="auto">
            <a:xfrm>
              <a:off x="864" y="432"/>
              <a:ext cx="4368" cy="86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18491" name="AutoShape 141"/>
            <p:cNvSpPr>
              <a:spLocks noChangeArrowheads="1"/>
            </p:cNvSpPr>
            <p:nvPr/>
          </p:nvSpPr>
          <p:spPr bwMode="auto">
            <a:xfrm>
              <a:off x="938" y="502"/>
              <a:ext cx="4224" cy="72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1F381"/>
                </a:gs>
                <a:gs pos="50000">
                  <a:srgbClr val="BFF9BF"/>
                </a:gs>
                <a:gs pos="100000">
                  <a:srgbClr val="81F38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</p:grpSp>
      <p:grpSp>
        <p:nvGrpSpPr>
          <p:cNvPr id="19" name="Group 142"/>
          <p:cNvGrpSpPr>
            <a:grpSpLocks/>
          </p:cNvGrpSpPr>
          <p:nvPr/>
        </p:nvGrpSpPr>
        <p:grpSpPr bwMode="auto">
          <a:xfrm>
            <a:off x="4495800" y="5934075"/>
            <a:ext cx="1600200" cy="533400"/>
            <a:chOff x="3936" y="3744"/>
            <a:chExt cx="1008" cy="432"/>
          </a:xfrm>
        </p:grpSpPr>
        <p:sp>
          <p:nvSpPr>
            <p:cNvPr id="18487" name="Rectangle 143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8488" name="Rectangle 144"/>
            <p:cNvSpPr>
              <a:spLocks noChangeArrowheads="1"/>
            </p:cNvSpPr>
            <p:nvPr/>
          </p:nvSpPr>
          <p:spPr bwMode="gray">
            <a:xfrm>
              <a:off x="3984" y="3792"/>
              <a:ext cx="912" cy="33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Thời gian</a:t>
              </a:r>
            </a:p>
          </p:txBody>
        </p:sp>
      </p:grpSp>
      <p:grpSp>
        <p:nvGrpSpPr>
          <p:cNvPr id="20" name="Group 145"/>
          <p:cNvGrpSpPr>
            <a:grpSpLocks/>
          </p:cNvGrpSpPr>
          <p:nvPr/>
        </p:nvGrpSpPr>
        <p:grpSpPr bwMode="auto">
          <a:xfrm>
            <a:off x="6664325" y="5943600"/>
            <a:ext cx="1600200" cy="533400"/>
            <a:chOff x="3936" y="3744"/>
            <a:chExt cx="1008" cy="432"/>
          </a:xfrm>
        </p:grpSpPr>
        <p:sp>
          <p:nvSpPr>
            <p:cNvPr id="18485" name="Rectangle 146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8486" name="Rectangle 147"/>
            <p:cNvSpPr>
              <a:spLocks noChangeArrowheads="1"/>
            </p:cNvSpPr>
            <p:nvPr/>
          </p:nvSpPr>
          <p:spPr bwMode="gray">
            <a:xfrm>
              <a:off x="3984" y="3792"/>
              <a:ext cx="912" cy="33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Kết quả</a:t>
              </a:r>
            </a:p>
          </p:txBody>
        </p:sp>
      </p:grpSp>
      <p:grpSp>
        <p:nvGrpSpPr>
          <p:cNvPr id="21" name="Group 148"/>
          <p:cNvGrpSpPr>
            <a:grpSpLocks/>
          </p:cNvGrpSpPr>
          <p:nvPr/>
        </p:nvGrpSpPr>
        <p:grpSpPr bwMode="auto">
          <a:xfrm>
            <a:off x="4494213" y="5934075"/>
            <a:ext cx="1600200" cy="508000"/>
            <a:chOff x="3936" y="3744"/>
            <a:chExt cx="1008" cy="432"/>
          </a:xfrm>
        </p:grpSpPr>
        <p:sp>
          <p:nvSpPr>
            <p:cNvPr id="18483" name="Rectangle 149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8484" name="Rectangle 150"/>
            <p:cNvSpPr>
              <a:spLocks noChangeArrowheads="1"/>
            </p:cNvSpPr>
            <p:nvPr/>
          </p:nvSpPr>
          <p:spPr bwMode="gray">
            <a:xfrm>
              <a:off x="3979" y="3794"/>
              <a:ext cx="912" cy="336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Thời gian</a:t>
              </a:r>
            </a:p>
          </p:txBody>
        </p:sp>
      </p:grpSp>
      <p:sp>
        <p:nvSpPr>
          <p:cNvPr id="18452" name="Oval 151"/>
          <p:cNvSpPr>
            <a:spLocks noChangeArrowheads="1"/>
          </p:cNvSpPr>
          <p:nvPr/>
        </p:nvSpPr>
        <p:spPr bwMode="auto">
          <a:xfrm>
            <a:off x="9126538" y="696913"/>
            <a:ext cx="914400" cy="8064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000" b="1">
                <a:solidFill>
                  <a:schemeClr val="accent2"/>
                </a:solidFill>
                <a:sym typeface="Wingdings" panose="05000000000000000000" pitchFamily="2" charset="2"/>
              </a:rPr>
              <a:t></a:t>
            </a:r>
          </a:p>
        </p:txBody>
      </p:sp>
      <p:sp>
        <p:nvSpPr>
          <p:cNvPr id="51362" name="Oval 162"/>
          <p:cNvSpPr>
            <a:spLocks noChangeArrowheads="1"/>
          </p:cNvSpPr>
          <p:nvPr/>
        </p:nvSpPr>
        <p:spPr bwMode="auto">
          <a:xfrm>
            <a:off x="9124950" y="639763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10</a:t>
            </a:r>
          </a:p>
        </p:txBody>
      </p:sp>
      <p:sp>
        <p:nvSpPr>
          <p:cNvPr id="51363" name="Oval 163"/>
          <p:cNvSpPr>
            <a:spLocks noChangeArrowheads="1"/>
          </p:cNvSpPr>
          <p:nvPr/>
        </p:nvSpPr>
        <p:spPr bwMode="auto">
          <a:xfrm>
            <a:off x="9134475" y="649288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9</a:t>
            </a:r>
          </a:p>
        </p:txBody>
      </p:sp>
      <p:sp>
        <p:nvSpPr>
          <p:cNvPr id="51364" name="Oval 164"/>
          <p:cNvSpPr>
            <a:spLocks noChangeArrowheads="1"/>
          </p:cNvSpPr>
          <p:nvPr/>
        </p:nvSpPr>
        <p:spPr bwMode="auto">
          <a:xfrm>
            <a:off x="9144000" y="639763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8</a:t>
            </a:r>
          </a:p>
        </p:txBody>
      </p:sp>
      <p:sp>
        <p:nvSpPr>
          <p:cNvPr id="51365" name="Oval 165"/>
          <p:cNvSpPr>
            <a:spLocks noChangeArrowheads="1"/>
          </p:cNvSpPr>
          <p:nvPr/>
        </p:nvSpPr>
        <p:spPr bwMode="auto">
          <a:xfrm>
            <a:off x="9115425" y="630238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7</a:t>
            </a:r>
          </a:p>
        </p:txBody>
      </p:sp>
      <p:sp>
        <p:nvSpPr>
          <p:cNvPr id="51366" name="Oval 166"/>
          <p:cNvSpPr>
            <a:spLocks noChangeArrowheads="1"/>
          </p:cNvSpPr>
          <p:nvPr/>
        </p:nvSpPr>
        <p:spPr bwMode="auto">
          <a:xfrm>
            <a:off x="9124950" y="630238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6</a:t>
            </a:r>
          </a:p>
        </p:txBody>
      </p:sp>
      <p:sp>
        <p:nvSpPr>
          <p:cNvPr id="51367" name="Oval 167"/>
          <p:cNvSpPr>
            <a:spLocks noChangeArrowheads="1"/>
          </p:cNvSpPr>
          <p:nvPr/>
        </p:nvSpPr>
        <p:spPr bwMode="auto">
          <a:xfrm>
            <a:off x="9115425" y="630238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5</a:t>
            </a:r>
          </a:p>
        </p:txBody>
      </p:sp>
      <p:sp>
        <p:nvSpPr>
          <p:cNvPr id="51368" name="Oval 168"/>
          <p:cNvSpPr>
            <a:spLocks noChangeArrowheads="1"/>
          </p:cNvSpPr>
          <p:nvPr/>
        </p:nvSpPr>
        <p:spPr bwMode="auto">
          <a:xfrm>
            <a:off x="9115425" y="630238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4</a:t>
            </a:r>
          </a:p>
        </p:txBody>
      </p:sp>
      <p:sp>
        <p:nvSpPr>
          <p:cNvPr id="51369" name="Oval 169"/>
          <p:cNvSpPr>
            <a:spLocks noChangeArrowheads="1"/>
          </p:cNvSpPr>
          <p:nvPr/>
        </p:nvSpPr>
        <p:spPr bwMode="auto">
          <a:xfrm>
            <a:off x="9151938" y="639763"/>
            <a:ext cx="898525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3</a:t>
            </a:r>
          </a:p>
        </p:txBody>
      </p:sp>
      <p:sp>
        <p:nvSpPr>
          <p:cNvPr id="51370" name="Oval 170"/>
          <p:cNvSpPr>
            <a:spLocks noChangeArrowheads="1"/>
          </p:cNvSpPr>
          <p:nvPr/>
        </p:nvSpPr>
        <p:spPr bwMode="auto">
          <a:xfrm>
            <a:off x="9124950" y="6477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2</a:t>
            </a:r>
          </a:p>
        </p:txBody>
      </p:sp>
      <p:sp>
        <p:nvSpPr>
          <p:cNvPr id="51371" name="Oval 171"/>
          <p:cNvSpPr>
            <a:spLocks noChangeArrowheads="1"/>
          </p:cNvSpPr>
          <p:nvPr/>
        </p:nvSpPr>
        <p:spPr bwMode="auto">
          <a:xfrm>
            <a:off x="9124950" y="638175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1</a:t>
            </a:r>
          </a:p>
        </p:txBody>
      </p:sp>
      <p:sp>
        <p:nvSpPr>
          <p:cNvPr id="51372" name="Oval 172"/>
          <p:cNvSpPr>
            <a:spLocks noChangeArrowheads="1"/>
          </p:cNvSpPr>
          <p:nvPr/>
        </p:nvSpPr>
        <p:spPr bwMode="auto">
          <a:xfrm>
            <a:off x="9144000" y="649288"/>
            <a:ext cx="887413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700" b="1">
                <a:solidFill>
                  <a:srgbClr val="FF0000"/>
                </a:solidFill>
                <a:latin typeface="Agency FB" pitchFamily="34" charset="0"/>
                <a:sym typeface="Wingdings" panose="05000000000000000000" pitchFamily="2" charset="2"/>
              </a:rPr>
              <a:t></a:t>
            </a:r>
          </a:p>
        </p:txBody>
      </p:sp>
      <p:sp>
        <p:nvSpPr>
          <p:cNvPr id="51373" name="Text Box 173"/>
          <p:cNvSpPr txBox="1">
            <a:spLocks noChangeArrowheads="1"/>
          </p:cNvSpPr>
          <p:nvPr/>
        </p:nvSpPr>
        <p:spPr bwMode="auto">
          <a:xfrm>
            <a:off x="4572000" y="2232025"/>
            <a:ext cx="1905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51374" name="Text Box 174"/>
          <p:cNvSpPr txBox="1">
            <a:spLocks noChangeArrowheads="1"/>
          </p:cNvSpPr>
          <p:nvPr/>
        </p:nvSpPr>
        <p:spPr bwMode="auto">
          <a:xfrm>
            <a:off x="4419600" y="5203825"/>
            <a:ext cx="2286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51375" name="Text Box 175"/>
          <p:cNvSpPr txBox="1">
            <a:spLocks noChangeArrowheads="1"/>
          </p:cNvSpPr>
          <p:nvPr/>
        </p:nvSpPr>
        <p:spPr bwMode="auto">
          <a:xfrm>
            <a:off x="4572000" y="4038600"/>
            <a:ext cx="55626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18467" name="Text Box 176"/>
          <p:cNvSpPr txBox="1">
            <a:spLocks noChangeArrowheads="1"/>
          </p:cNvSpPr>
          <p:nvPr/>
        </p:nvSpPr>
        <p:spPr bwMode="auto">
          <a:xfrm>
            <a:off x="2656372" y="437391"/>
            <a:ext cx="6629400" cy="107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của truyện “Ông lão bên chiếc cầu”?</a:t>
            </a:r>
          </a:p>
        </p:txBody>
      </p:sp>
      <p:sp>
        <p:nvSpPr>
          <p:cNvPr id="51377" name="Text Box 177"/>
          <p:cNvSpPr txBox="1">
            <a:spLocks noChangeArrowheads="1"/>
          </p:cNvSpPr>
          <p:nvPr/>
        </p:nvSpPr>
        <p:spPr bwMode="auto">
          <a:xfrm>
            <a:off x="4398963" y="3053092"/>
            <a:ext cx="6927319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tình bạn.</a:t>
            </a:r>
          </a:p>
        </p:txBody>
      </p:sp>
      <p:sp>
        <p:nvSpPr>
          <p:cNvPr id="51382" name="Rectangle 182"/>
          <p:cNvSpPr>
            <a:spLocks noChangeArrowheads="1"/>
          </p:cNvSpPr>
          <p:nvPr/>
        </p:nvSpPr>
        <p:spPr bwMode="auto">
          <a:xfrm>
            <a:off x="4398963" y="3222625"/>
            <a:ext cx="573563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800" b="1">
              <a:solidFill>
                <a:srgbClr val="0000FF"/>
              </a:solidFill>
              <a:latin typeface="VNI-Times" pitchFamily="2" charset="0"/>
            </a:endParaRPr>
          </a:p>
          <a:p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en-US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178"/>
          <p:cNvGrpSpPr>
            <a:grpSpLocks/>
          </p:cNvGrpSpPr>
          <p:nvPr/>
        </p:nvGrpSpPr>
        <p:grpSpPr bwMode="auto">
          <a:xfrm>
            <a:off x="6645275" y="5942013"/>
            <a:ext cx="1619250" cy="534987"/>
            <a:chOff x="3936" y="3744"/>
            <a:chExt cx="1008" cy="432"/>
          </a:xfrm>
        </p:grpSpPr>
        <p:sp>
          <p:nvSpPr>
            <p:cNvPr id="18481" name="Rectangle 179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8482" name="Rectangle 180"/>
            <p:cNvSpPr>
              <a:spLocks noChangeArrowheads="1"/>
            </p:cNvSpPr>
            <p:nvPr/>
          </p:nvSpPr>
          <p:spPr bwMode="gray">
            <a:xfrm>
              <a:off x="3984" y="3792"/>
              <a:ext cx="912" cy="336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Kết quả</a:t>
              </a:r>
            </a:p>
          </p:txBody>
        </p:sp>
      </p:grpSp>
      <p:sp>
        <p:nvSpPr>
          <p:cNvPr id="51381" name="Rectangle 181"/>
          <p:cNvSpPr>
            <a:spLocks noGrp="1" noChangeArrowheads="1"/>
          </p:cNvSpPr>
          <p:nvPr>
            <p:ph type="title"/>
          </p:nvPr>
        </p:nvSpPr>
        <p:spPr>
          <a:xfrm>
            <a:off x="4494213" y="2318970"/>
            <a:ext cx="6781800" cy="473809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28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tài: gia đình.</a:t>
            </a:r>
            <a:br>
              <a:rPr lang="en-US" alt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100" b="1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100" b="1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83" name="Rectangle 183"/>
          <p:cNvSpPr>
            <a:spLocks noChangeArrowheads="1"/>
          </p:cNvSpPr>
          <p:nvPr/>
        </p:nvSpPr>
        <p:spPr bwMode="auto">
          <a:xfrm>
            <a:off x="4459288" y="4241800"/>
            <a:ext cx="56753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800" b="1">
              <a:solidFill>
                <a:srgbClr val="FF3300"/>
              </a:solidFill>
              <a:latin typeface="VNI-Times" pitchFamily="2" charset="0"/>
            </a:endParaRPr>
          </a:p>
          <a:p>
            <a:r>
              <a:rPr lang="en-US" altLang="en-US" sz="2800" b="1">
                <a:solidFill>
                  <a:srgbClr val="0000FF"/>
                </a:solidFill>
                <a:latin typeface="VNI-Times" pitchFamily="2" charset="0"/>
              </a:rPr>
              <a:t>  </a:t>
            </a:r>
            <a:endParaRPr lang="en-US" alt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84" name="Rectangle 184"/>
          <p:cNvSpPr>
            <a:spLocks noChangeArrowheads="1"/>
          </p:cNvSpPr>
          <p:nvPr/>
        </p:nvSpPr>
        <p:spPr bwMode="auto">
          <a:xfrm>
            <a:off x="4495800" y="5165725"/>
            <a:ext cx="662335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800" b="1" dirty="0">
              <a:solidFill>
                <a:srgbClr val="FF3300"/>
              </a:solidFill>
              <a:latin typeface="VNI-Times" pitchFamily="2" charset="0"/>
            </a:endParaRPr>
          </a:p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tài: chiến tranh.</a:t>
            </a:r>
          </a:p>
          <a:p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85" name="Picture 1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87000" y="5181600"/>
            <a:ext cx="8794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6" name="Oval 186"/>
          <p:cNvSpPr>
            <a:spLocks noChangeArrowheads="1"/>
          </p:cNvSpPr>
          <p:nvPr/>
        </p:nvSpPr>
        <p:spPr bwMode="auto">
          <a:xfrm>
            <a:off x="1143000" y="838200"/>
            <a:ext cx="1371600" cy="533400"/>
          </a:xfrm>
          <a:prstGeom prst="ellipse">
            <a:avLst/>
          </a:prstGeom>
          <a:solidFill>
            <a:srgbClr val="F8F8F8"/>
          </a:solidFill>
          <a:ln w="38100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algn="ctr" eaLnBrk="1" hangingPunct="1">
              <a:defRPr/>
            </a:pP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sp>
        <p:nvSpPr>
          <p:cNvPr id="188" name="Rectangle 184"/>
          <p:cNvSpPr>
            <a:spLocks noChangeArrowheads="1"/>
          </p:cNvSpPr>
          <p:nvPr/>
        </p:nvSpPr>
        <p:spPr bwMode="auto">
          <a:xfrm>
            <a:off x="4419600" y="4114800"/>
            <a:ext cx="301625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497388" y="5157788"/>
            <a:ext cx="2632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943600" y="4419600"/>
            <a:ext cx="2365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b="1">
                <a:solidFill>
                  <a:srgbClr val="FF3300"/>
                </a:solidFill>
                <a:latin typeface="VNI-Times" pitchFamily="2" charset="0"/>
              </a:rPr>
              <a:t> </a:t>
            </a:r>
            <a:endParaRPr lang="en-US" altLang="en-US" sz="4000">
              <a:solidFill>
                <a:srgbClr val="FF0000"/>
              </a:solidFill>
            </a:endParaRPr>
          </a:p>
        </p:txBody>
      </p:sp>
      <p:sp>
        <p:nvSpPr>
          <p:cNvPr id="181" name="TextBox 180"/>
          <p:cNvSpPr txBox="1">
            <a:spLocks noChangeArrowheads="1"/>
          </p:cNvSpPr>
          <p:nvPr/>
        </p:nvSpPr>
        <p:spPr bwMode="auto">
          <a:xfrm>
            <a:off x="4459288" y="4063877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tình yêu.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4496" y="4728829"/>
            <a:ext cx="6157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en-US" sz="2800" b="1" dirty="0">
              <a:solidFill>
                <a:srgbClr val="FF0000"/>
              </a:solidFill>
              <a:latin typeface="VNI-Times" pitchFamily="2" charset="0"/>
            </a:endParaRPr>
          </a:p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chiến tranh.</a:t>
            </a:r>
          </a:p>
          <a:p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0804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5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51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500"/>
                                        <p:tgtEl>
                                          <p:spTgt spid="5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7" dur="500"/>
                                        <p:tgtEl>
                                          <p:spTgt spid="513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2" dur="500"/>
                                        <p:tgtEl>
                                          <p:spTgt spid="5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4" dur="500"/>
                                        <p:tgtEl>
                                          <p:spTgt spid="5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7" dur="1" fill="hold"/>
                                        <p:tgtEl>
                                          <p:spTgt spid="513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9" grpId="0" animBg="1"/>
      <p:bldP spid="51327" grpId="0" animBg="1"/>
      <p:bldP spid="51332" grpId="0" animBg="1"/>
      <p:bldP spid="51337" grpId="0" animBg="1"/>
      <p:bldP spid="51362" grpId="0" animBg="1"/>
      <p:bldP spid="51363" grpId="0" animBg="1"/>
      <p:bldP spid="51364" grpId="0" animBg="1"/>
      <p:bldP spid="51365" grpId="0" animBg="1"/>
      <p:bldP spid="51366" grpId="0" animBg="1"/>
      <p:bldP spid="51367" grpId="0" animBg="1"/>
      <p:bldP spid="51368" grpId="0" animBg="1"/>
      <p:bldP spid="51369" grpId="0" animBg="1"/>
      <p:bldP spid="51370" grpId="0" animBg="1"/>
      <p:bldP spid="51371" grpId="0" animBg="1"/>
      <p:bldP spid="51372" grpId="0" animBg="1"/>
      <p:bldP spid="51373" grpId="0"/>
      <p:bldP spid="51374" grpId="0"/>
      <p:bldP spid="51377" grpId="0"/>
      <p:bldP spid="51382" grpId="0"/>
      <p:bldP spid="51381" grpId="0"/>
      <p:bldP spid="51383" grpId="0"/>
      <p:bldP spid="51384" grpId="0"/>
      <p:bldP spid="188" grpId="0"/>
      <p:bldP spid="2" grpId="0"/>
      <p:bldP spid="3" grpId="0"/>
      <p:bldP spid="181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 noChangeAspect="1"/>
          </p:cNvGrpSpPr>
          <p:nvPr/>
        </p:nvGrpSpPr>
        <p:grpSpPr bwMode="auto">
          <a:xfrm>
            <a:off x="0" y="76200"/>
            <a:ext cx="12192000" cy="6858000"/>
            <a:chOff x="0" y="0"/>
            <a:chExt cx="5760" cy="4320"/>
          </a:xfrm>
        </p:grpSpPr>
        <p:sp>
          <p:nvSpPr>
            <p:cNvPr id="17581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8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83" name="Freeform 5"/>
            <p:cNvSpPr>
              <a:spLocks/>
            </p:cNvSpPr>
            <p:nvPr/>
          </p:nvSpPr>
          <p:spPr bwMode="auto">
            <a:xfrm>
              <a:off x="0" y="35"/>
              <a:ext cx="5701" cy="4250"/>
            </a:xfrm>
            <a:custGeom>
              <a:avLst/>
              <a:gdLst>
                <a:gd name="T0" fmla="*/ 294 w 5701"/>
                <a:gd name="T1" fmla="*/ 3683 h 4250"/>
                <a:gd name="T2" fmla="*/ 294 w 5701"/>
                <a:gd name="T3" fmla="*/ 3895 h 4250"/>
                <a:gd name="T4" fmla="*/ 176 w 5701"/>
                <a:gd name="T5" fmla="*/ 3895 h 4250"/>
                <a:gd name="T6" fmla="*/ 176 w 5701"/>
                <a:gd name="T7" fmla="*/ 4250 h 4250"/>
                <a:gd name="T8" fmla="*/ 0 w 5701"/>
                <a:gd name="T9" fmla="*/ 4250 h 4250"/>
                <a:gd name="T10" fmla="*/ 0 w 5701"/>
                <a:gd name="T11" fmla="*/ 4179 h 4250"/>
                <a:gd name="T12" fmla="*/ 647 w 5701"/>
                <a:gd name="T13" fmla="*/ 4179 h 4250"/>
                <a:gd name="T14" fmla="*/ 647 w 5701"/>
                <a:gd name="T15" fmla="*/ 4108 h 4250"/>
                <a:gd name="T16" fmla="*/ 999 w 5701"/>
                <a:gd name="T17" fmla="*/ 4108 h 4250"/>
                <a:gd name="T18" fmla="*/ 4761 w 5701"/>
                <a:gd name="T19" fmla="*/ 4108 h 4250"/>
                <a:gd name="T20" fmla="*/ 5113 w 5701"/>
                <a:gd name="T21" fmla="*/ 4108 h 4250"/>
                <a:gd name="T22" fmla="*/ 5113 w 5701"/>
                <a:gd name="T23" fmla="*/ 4179 h 4250"/>
                <a:gd name="T24" fmla="*/ 5701 w 5701"/>
                <a:gd name="T25" fmla="*/ 4179 h 4250"/>
                <a:gd name="T26" fmla="*/ 5701 w 5701"/>
                <a:gd name="T27" fmla="*/ 4250 h 4250"/>
                <a:gd name="T28" fmla="*/ 5584 w 5701"/>
                <a:gd name="T29" fmla="*/ 4250 h 4250"/>
                <a:gd name="T30" fmla="*/ 5584 w 5701"/>
                <a:gd name="T31" fmla="*/ 3895 h 4250"/>
                <a:gd name="T32" fmla="*/ 5466 w 5701"/>
                <a:gd name="T33" fmla="*/ 3895 h 4250"/>
                <a:gd name="T34" fmla="*/ 5466 w 5701"/>
                <a:gd name="T35" fmla="*/ 3683 h 4250"/>
                <a:gd name="T36" fmla="*/ 5466 w 5701"/>
                <a:gd name="T37" fmla="*/ 567 h 4250"/>
                <a:gd name="T38" fmla="*/ 5466 w 5701"/>
                <a:gd name="T39" fmla="*/ 390 h 4250"/>
                <a:gd name="T40" fmla="*/ 5584 w 5701"/>
                <a:gd name="T41" fmla="*/ 390 h 4250"/>
                <a:gd name="T42" fmla="*/ 5584 w 5701"/>
                <a:gd name="T43" fmla="*/ 0 h 4250"/>
                <a:gd name="T44" fmla="*/ 5701 w 5701"/>
                <a:gd name="T45" fmla="*/ 0 h 4250"/>
                <a:gd name="T46" fmla="*/ 5701 w 5701"/>
                <a:gd name="T47" fmla="*/ 71 h 4250"/>
                <a:gd name="T48" fmla="*/ 5113 w 5701"/>
                <a:gd name="T49" fmla="*/ 71 h 4250"/>
                <a:gd name="T50" fmla="*/ 5113 w 5701"/>
                <a:gd name="T51" fmla="*/ 142 h 4250"/>
                <a:gd name="T52" fmla="*/ 4761 w 5701"/>
                <a:gd name="T53" fmla="*/ 142 h 4250"/>
                <a:gd name="T54" fmla="*/ 999 w 5701"/>
                <a:gd name="T55" fmla="*/ 142 h 4250"/>
                <a:gd name="T56" fmla="*/ 647 w 5701"/>
                <a:gd name="T57" fmla="*/ 142 h 4250"/>
                <a:gd name="T58" fmla="*/ 647 w 5701"/>
                <a:gd name="T59" fmla="*/ 71 h 4250"/>
                <a:gd name="T60" fmla="*/ 0 w 5701"/>
                <a:gd name="T61" fmla="*/ 71 h 4250"/>
                <a:gd name="T62" fmla="*/ 0 w 5701"/>
                <a:gd name="T63" fmla="*/ 0 h 4250"/>
                <a:gd name="T64" fmla="*/ 176 w 5701"/>
                <a:gd name="T65" fmla="*/ 0 h 4250"/>
                <a:gd name="T66" fmla="*/ 176 w 5701"/>
                <a:gd name="T67" fmla="*/ 390 h 4250"/>
                <a:gd name="T68" fmla="*/ 294 w 5701"/>
                <a:gd name="T69" fmla="*/ 390 h 4250"/>
                <a:gd name="T70" fmla="*/ 294 w 5701"/>
                <a:gd name="T71" fmla="*/ 567 h 4250"/>
                <a:gd name="T72" fmla="*/ 294 w 5701"/>
                <a:gd name="T73" fmla="*/ 3683 h 42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701"/>
                <a:gd name="T112" fmla="*/ 0 h 4250"/>
                <a:gd name="T113" fmla="*/ 5701 w 5701"/>
                <a:gd name="T114" fmla="*/ 4250 h 42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701" h="4250">
                  <a:moveTo>
                    <a:pt x="294" y="3683"/>
                  </a:moveTo>
                  <a:lnTo>
                    <a:pt x="294" y="3895"/>
                  </a:lnTo>
                  <a:lnTo>
                    <a:pt x="176" y="3895"/>
                  </a:lnTo>
                  <a:lnTo>
                    <a:pt x="176" y="4250"/>
                  </a:lnTo>
                  <a:lnTo>
                    <a:pt x="0" y="4250"/>
                  </a:lnTo>
                  <a:lnTo>
                    <a:pt x="0" y="4179"/>
                  </a:lnTo>
                  <a:lnTo>
                    <a:pt x="647" y="4179"/>
                  </a:lnTo>
                  <a:lnTo>
                    <a:pt x="647" y="4108"/>
                  </a:lnTo>
                  <a:lnTo>
                    <a:pt x="999" y="4108"/>
                  </a:lnTo>
                  <a:lnTo>
                    <a:pt x="4761" y="4108"/>
                  </a:lnTo>
                  <a:lnTo>
                    <a:pt x="5113" y="4108"/>
                  </a:lnTo>
                  <a:lnTo>
                    <a:pt x="5113" y="4179"/>
                  </a:lnTo>
                  <a:lnTo>
                    <a:pt x="5701" y="4179"/>
                  </a:lnTo>
                  <a:lnTo>
                    <a:pt x="5701" y="4250"/>
                  </a:lnTo>
                  <a:lnTo>
                    <a:pt x="5584" y="4250"/>
                  </a:lnTo>
                  <a:lnTo>
                    <a:pt x="5584" y="3895"/>
                  </a:lnTo>
                  <a:lnTo>
                    <a:pt x="5466" y="3895"/>
                  </a:lnTo>
                  <a:lnTo>
                    <a:pt x="5466" y="3683"/>
                  </a:lnTo>
                  <a:lnTo>
                    <a:pt x="5466" y="567"/>
                  </a:lnTo>
                  <a:lnTo>
                    <a:pt x="5466" y="390"/>
                  </a:lnTo>
                  <a:lnTo>
                    <a:pt x="5584" y="390"/>
                  </a:lnTo>
                  <a:lnTo>
                    <a:pt x="5584" y="0"/>
                  </a:lnTo>
                  <a:lnTo>
                    <a:pt x="5701" y="0"/>
                  </a:lnTo>
                  <a:lnTo>
                    <a:pt x="5701" y="71"/>
                  </a:lnTo>
                  <a:lnTo>
                    <a:pt x="5113" y="71"/>
                  </a:lnTo>
                  <a:lnTo>
                    <a:pt x="5113" y="142"/>
                  </a:lnTo>
                  <a:lnTo>
                    <a:pt x="4761" y="142"/>
                  </a:lnTo>
                  <a:lnTo>
                    <a:pt x="999" y="142"/>
                  </a:lnTo>
                  <a:lnTo>
                    <a:pt x="647" y="142"/>
                  </a:lnTo>
                  <a:lnTo>
                    <a:pt x="647" y="71"/>
                  </a:lnTo>
                  <a:lnTo>
                    <a:pt x="0" y="71"/>
                  </a:lnTo>
                  <a:lnTo>
                    <a:pt x="0" y="0"/>
                  </a:lnTo>
                  <a:lnTo>
                    <a:pt x="176" y="0"/>
                  </a:lnTo>
                  <a:lnTo>
                    <a:pt x="176" y="390"/>
                  </a:lnTo>
                  <a:lnTo>
                    <a:pt x="294" y="390"/>
                  </a:lnTo>
                  <a:lnTo>
                    <a:pt x="294" y="567"/>
                  </a:lnTo>
                  <a:lnTo>
                    <a:pt x="294" y="368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584" name="Freeform 6"/>
            <p:cNvSpPr>
              <a:spLocks/>
            </p:cNvSpPr>
            <p:nvPr/>
          </p:nvSpPr>
          <p:spPr bwMode="auto">
            <a:xfrm>
              <a:off x="0" y="35"/>
              <a:ext cx="5701" cy="4250"/>
            </a:xfrm>
            <a:custGeom>
              <a:avLst/>
              <a:gdLst>
                <a:gd name="T0" fmla="*/ 176 w 5701"/>
                <a:gd name="T1" fmla="*/ 3683 h 4250"/>
                <a:gd name="T2" fmla="*/ 176 w 5701"/>
                <a:gd name="T3" fmla="*/ 3789 h 4250"/>
                <a:gd name="T4" fmla="*/ 235 w 5701"/>
                <a:gd name="T5" fmla="*/ 3789 h 4250"/>
                <a:gd name="T6" fmla="*/ 235 w 5701"/>
                <a:gd name="T7" fmla="*/ 4108 h 4250"/>
                <a:gd name="T8" fmla="*/ 0 w 5701"/>
                <a:gd name="T9" fmla="*/ 4108 h 4250"/>
                <a:gd name="T10" fmla="*/ 0 w 5701"/>
                <a:gd name="T11" fmla="*/ 4037 h 4250"/>
                <a:gd name="T12" fmla="*/ 294 w 5701"/>
                <a:gd name="T13" fmla="*/ 4037 h 4250"/>
                <a:gd name="T14" fmla="*/ 411 w 5701"/>
                <a:gd name="T15" fmla="*/ 4108 h 4250"/>
                <a:gd name="T16" fmla="*/ 411 w 5701"/>
                <a:gd name="T17" fmla="*/ 4250 h 4250"/>
                <a:gd name="T18" fmla="*/ 294 w 5701"/>
                <a:gd name="T19" fmla="*/ 4250 h 4250"/>
                <a:gd name="T20" fmla="*/ 294 w 5701"/>
                <a:gd name="T21" fmla="*/ 4143 h 4250"/>
                <a:gd name="T22" fmla="*/ 882 w 5701"/>
                <a:gd name="T23" fmla="*/ 4143 h 4250"/>
                <a:gd name="T24" fmla="*/ 882 w 5701"/>
                <a:gd name="T25" fmla="*/ 4179 h 4250"/>
                <a:gd name="T26" fmla="*/ 999 w 5701"/>
                <a:gd name="T27" fmla="*/ 4179 h 4250"/>
                <a:gd name="T28" fmla="*/ 4761 w 5701"/>
                <a:gd name="T29" fmla="*/ 4179 h 4250"/>
                <a:gd name="T30" fmla="*/ 4878 w 5701"/>
                <a:gd name="T31" fmla="*/ 4179 h 4250"/>
                <a:gd name="T32" fmla="*/ 4878 w 5701"/>
                <a:gd name="T33" fmla="*/ 4143 h 4250"/>
                <a:gd name="T34" fmla="*/ 5466 w 5701"/>
                <a:gd name="T35" fmla="*/ 4143 h 4250"/>
                <a:gd name="T36" fmla="*/ 5466 w 5701"/>
                <a:gd name="T37" fmla="*/ 4250 h 4250"/>
                <a:gd name="T38" fmla="*/ 5349 w 5701"/>
                <a:gd name="T39" fmla="*/ 4250 h 4250"/>
                <a:gd name="T40" fmla="*/ 5349 w 5701"/>
                <a:gd name="T41" fmla="*/ 4108 h 4250"/>
                <a:gd name="T42" fmla="*/ 5466 w 5701"/>
                <a:gd name="T43" fmla="*/ 4037 h 4250"/>
                <a:gd name="T44" fmla="*/ 5701 w 5701"/>
                <a:gd name="T45" fmla="*/ 4037 h 4250"/>
                <a:gd name="T46" fmla="*/ 5701 w 5701"/>
                <a:gd name="T47" fmla="*/ 4108 h 4250"/>
                <a:gd name="T48" fmla="*/ 5525 w 5701"/>
                <a:gd name="T49" fmla="*/ 4108 h 4250"/>
                <a:gd name="T50" fmla="*/ 5525 w 5701"/>
                <a:gd name="T51" fmla="*/ 3789 h 4250"/>
                <a:gd name="T52" fmla="*/ 5584 w 5701"/>
                <a:gd name="T53" fmla="*/ 3789 h 4250"/>
                <a:gd name="T54" fmla="*/ 5584 w 5701"/>
                <a:gd name="T55" fmla="*/ 3683 h 4250"/>
                <a:gd name="T56" fmla="*/ 5584 w 5701"/>
                <a:gd name="T57" fmla="*/ 567 h 4250"/>
                <a:gd name="T58" fmla="*/ 5584 w 5701"/>
                <a:gd name="T59" fmla="*/ 496 h 4250"/>
                <a:gd name="T60" fmla="*/ 5525 w 5701"/>
                <a:gd name="T61" fmla="*/ 496 h 4250"/>
                <a:gd name="T62" fmla="*/ 5525 w 5701"/>
                <a:gd name="T63" fmla="*/ 142 h 4250"/>
                <a:gd name="T64" fmla="*/ 5701 w 5701"/>
                <a:gd name="T65" fmla="*/ 142 h 4250"/>
                <a:gd name="T66" fmla="*/ 5701 w 5701"/>
                <a:gd name="T67" fmla="*/ 248 h 4250"/>
                <a:gd name="T68" fmla="*/ 5466 w 5701"/>
                <a:gd name="T69" fmla="*/ 248 h 4250"/>
                <a:gd name="T70" fmla="*/ 5349 w 5701"/>
                <a:gd name="T71" fmla="*/ 142 h 4250"/>
                <a:gd name="T72" fmla="*/ 5349 w 5701"/>
                <a:gd name="T73" fmla="*/ 0 h 4250"/>
                <a:gd name="T74" fmla="*/ 5466 w 5701"/>
                <a:gd name="T75" fmla="*/ 0 h 4250"/>
                <a:gd name="T76" fmla="*/ 5466 w 5701"/>
                <a:gd name="T77" fmla="*/ 107 h 4250"/>
                <a:gd name="T78" fmla="*/ 4878 w 5701"/>
                <a:gd name="T79" fmla="*/ 107 h 4250"/>
                <a:gd name="T80" fmla="*/ 4878 w 5701"/>
                <a:gd name="T81" fmla="*/ 71 h 4250"/>
                <a:gd name="T82" fmla="*/ 4761 w 5701"/>
                <a:gd name="T83" fmla="*/ 71 h 4250"/>
                <a:gd name="T84" fmla="*/ 999 w 5701"/>
                <a:gd name="T85" fmla="*/ 71 h 4250"/>
                <a:gd name="T86" fmla="*/ 882 w 5701"/>
                <a:gd name="T87" fmla="*/ 71 h 4250"/>
                <a:gd name="T88" fmla="*/ 882 w 5701"/>
                <a:gd name="T89" fmla="*/ 107 h 4250"/>
                <a:gd name="T90" fmla="*/ 294 w 5701"/>
                <a:gd name="T91" fmla="*/ 107 h 4250"/>
                <a:gd name="T92" fmla="*/ 294 w 5701"/>
                <a:gd name="T93" fmla="*/ 0 h 4250"/>
                <a:gd name="T94" fmla="*/ 411 w 5701"/>
                <a:gd name="T95" fmla="*/ 0 h 4250"/>
                <a:gd name="T96" fmla="*/ 411 w 5701"/>
                <a:gd name="T97" fmla="*/ 142 h 4250"/>
                <a:gd name="T98" fmla="*/ 294 w 5701"/>
                <a:gd name="T99" fmla="*/ 248 h 4250"/>
                <a:gd name="T100" fmla="*/ 0 w 5701"/>
                <a:gd name="T101" fmla="*/ 248 h 4250"/>
                <a:gd name="T102" fmla="*/ 0 w 5701"/>
                <a:gd name="T103" fmla="*/ 142 h 4250"/>
                <a:gd name="T104" fmla="*/ 235 w 5701"/>
                <a:gd name="T105" fmla="*/ 142 h 4250"/>
                <a:gd name="T106" fmla="*/ 235 w 5701"/>
                <a:gd name="T107" fmla="*/ 496 h 4250"/>
                <a:gd name="T108" fmla="*/ 176 w 5701"/>
                <a:gd name="T109" fmla="*/ 496 h 4250"/>
                <a:gd name="T110" fmla="*/ 176 w 5701"/>
                <a:gd name="T111" fmla="*/ 567 h 4250"/>
                <a:gd name="T112" fmla="*/ 176 w 5701"/>
                <a:gd name="T113" fmla="*/ 3683 h 42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701"/>
                <a:gd name="T172" fmla="*/ 0 h 4250"/>
                <a:gd name="T173" fmla="*/ 5701 w 5701"/>
                <a:gd name="T174" fmla="*/ 4250 h 42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701" h="4250">
                  <a:moveTo>
                    <a:pt x="176" y="3683"/>
                  </a:moveTo>
                  <a:lnTo>
                    <a:pt x="176" y="3789"/>
                  </a:lnTo>
                  <a:lnTo>
                    <a:pt x="235" y="3789"/>
                  </a:lnTo>
                  <a:lnTo>
                    <a:pt x="235" y="4108"/>
                  </a:lnTo>
                  <a:lnTo>
                    <a:pt x="0" y="4108"/>
                  </a:lnTo>
                  <a:lnTo>
                    <a:pt x="0" y="4037"/>
                  </a:lnTo>
                  <a:lnTo>
                    <a:pt x="294" y="4037"/>
                  </a:lnTo>
                  <a:lnTo>
                    <a:pt x="411" y="4108"/>
                  </a:lnTo>
                  <a:lnTo>
                    <a:pt x="411" y="4250"/>
                  </a:lnTo>
                  <a:lnTo>
                    <a:pt x="294" y="4250"/>
                  </a:lnTo>
                  <a:lnTo>
                    <a:pt x="294" y="4143"/>
                  </a:lnTo>
                  <a:lnTo>
                    <a:pt x="882" y="4143"/>
                  </a:lnTo>
                  <a:lnTo>
                    <a:pt x="882" y="4179"/>
                  </a:lnTo>
                  <a:lnTo>
                    <a:pt x="999" y="4179"/>
                  </a:lnTo>
                  <a:lnTo>
                    <a:pt x="4761" y="4179"/>
                  </a:lnTo>
                  <a:lnTo>
                    <a:pt x="4878" y="4179"/>
                  </a:lnTo>
                  <a:lnTo>
                    <a:pt x="4878" y="4143"/>
                  </a:lnTo>
                  <a:lnTo>
                    <a:pt x="5466" y="4143"/>
                  </a:lnTo>
                  <a:lnTo>
                    <a:pt x="5466" y="4250"/>
                  </a:lnTo>
                  <a:lnTo>
                    <a:pt x="5349" y="4250"/>
                  </a:lnTo>
                  <a:lnTo>
                    <a:pt x="5349" y="4108"/>
                  </a:lnTo>
                  <a:lnTo>
                    <a:pt x="5466" y="4037"/>
                  </a:lnTo>
                  <a:lnTo>
                    <a:pt x="5701" y="4037"/>
                  </a:lnTo>
                  <a:lnTo>
                    <a:pt x="5701" y="4108"/>
                  </a:lnTo>
                  <a:lnTo>
                    <a:pt x="5525" y="4108"/>
                  </a:lnTo>
                  <a:lnTo>
                    <a:pt x="5525" y="3789"/>
                  </a:lnTo>
                  <a:lnTo>
                    <a:pt x="5584" y="3789"/>
                  </a:lnTo>
                  <a:lnTo>
                    <a:pt x="5584" y="3683"/>
                  </a:lnTo>
                  <a:lnTo>
                    <a:pt x="5584" y="567"/>
                  </a:lnTo>
                  <a:lnTo>
                    <a:pt x="5584" y="496"/>
                  </a:lnTo>
                  <a:lnTo>
                    <a:pt x="5525" y="496"/>
                  </a:lnTo>
                  <a:lnTo>
                    <a:pt x="5525" y="142"/>
                  </a:lnTo>
                  <a:lnTo>
                    <a:pt x="5701" y="142"/>
                  </a:lnTo>
                  <a:lnTo>
                    <a:pt x="5701" y="248"/>
                  </a:lnTo>
                  <a:lnTo>
                    <a:pt x="5466" y="248"/>
                  </a:lnTo>
                  <a:lnTo>
                    <a:pt x="5349" y="142"/>
                  </a:lnTo>
                  <a:lnTo>
                    <a:pt x="5349" y="0"/>
                  </a:lnTo>
                  <a:lnTo>
                    <a:pt x="5466" y="0"/>
                  </a:lnTo>
                  <a:lnTo>
                    <a:pt x="5466" y="107"/>
                  </a:lnTo>
                  <a:lnTo>
                    <a:pt x="4878" y="107"/>
                  </a:lnTo>
                  <a:lnTo>
                    <a:pt x="4878" y="71"/>
                  </a:lnTo>
                  <a:lnTo>
                    <a:pt x="4761" y="71"/>
                  </a:lnTo>
                  <a:lnTo>
                    <a:pt x="999" y="71"/>
                  </a:lnTo>
                  <a:lnTo>
                    <a:pt x="882" y="71"/>
                  </a:lnTo>
                  <a:lnTo>
                    <a:pt x="882" y="107"/>
                  </a:lnTo>
                  <a:lnTo>
                    <a:pt x="294" y="107"/>
                  </a:lnTo>
                  <a:lnTo>
                    <a:pt x="294" y="0"/>
                  </a:lnTo>
                  <a:lnTo>
                    <a:pt x="411" y="0"/>
                  </a:lnTo>
                  <a:lnTo>
                    <a:pt x="411" y="142"/>
                  </a:lnTo>
                  <a:lnTo>
                    <a:pt x="294" y="248"/>
                  </a:lnTo>
                  <a:lnTo>
                    <a:pt x="0" y="248"/>
                  </a:lnTo>
                  <a:lnTo>
                    <a:pt x="0" y="142"/>
                  </a:lnTo>
                  <a:lnTo>
                    <a:pt x="235" y="142"/>
                  </a:lnTo>
                  <a:lnTo>
                    <a:pt x="235" y="496"/>
                  </a:lnTo>
                  <a:lnTo>
                    <a:pt x="176" y="496"/>
                  </a:lnTo>
                  <a:lnTo>
                    <a:pt x="176" y="567"/>
                  </a:lnTo>
                  <a:lnTo>
                    <a:pt x="176" y="368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585" name="Freeform 7"/>
            <p:cNvSpPr>
              <a:spLocks/>
            </p:cNvSpPr>
            <p:nvPr/>
          </p:nvSpPr>
          <p:spPr bwMode="auto">
            <a:xfrm>
              <a:off x="59" y="35"/>
              <a:ext cx="5642" cy="4250"/>
            </a:xfrm>
            <a:custGeom>
              <a:avLst/>
              <a:gdLst>
                <a:gd name="T0" fmla="*/ 294 w 5642"/>
                <a:gd name="T1" fmla="*/ 3683 h 4250"/>
                <a:gd name="T2" fmla="*/ 294 w 5642"/>
                <a:gd name="T3" fmla="*/ 3860 h 4250"/>
                <a:gd name="T4" fmla="*/ 117 w 5642"/>
                <a:gd name="T5" fmla="*/ 3860 h 4250"/>
                <a:gd name="T6" fmla="*/ 117 w 5642"/>
                <a:gd name="T7" fmla="*/ 4250 h 4250"/>
                <a:gd name="T8" fmla="*/ 0 w 5642"/>
                <a:gd name="T9" fmla="*/ 4250 h 4250"/>
                <a:gd name="T10" fmla="*/ 0 w 5642"/>
                <a:gd name="T11" fmla="*/ 4179 h 4250"/>
                <a:gd name="T12" fmla="*/ 646 w 5642"/>
                <a:gd name="T13" fmla="*/ 4179 h 4250"/>
                <a:gd name="T14" fmla="*/ 646 w 5642"/>
                <a:gd name="T15" fmla="*/ 4073 h 4250"/>
                <a:gd name="T16" fmla="*/ 999 w 5642"/>
                <a:gd name="T17" fmla="*/ 4073 h 4250"/>
                <a:gd name="T18" fmla="*/ 4643 w 5642"/>
                <a:gd name="T19" fmla="*/ 4073 h 4250"/>
                <a:gd name="T20" fmla="*/ 4996 w 5642"/>
                <a:gd name="T21" fmla="*/ 4073 h 4250"/>
                <a:gd name="T22" fmla="*/ 4996 w 5642"/>
                <a:gd name="T23" fmla="*/ 4179 h 4250"/>
                <a:gd name="T24" fmla="*/ 5642 w 5642"/>
                <a:gd name="T25" fmla="*/ 4179 h 4250"/>
                <a:gd name="T26" fmla="*/ 5642 w 5642"/>
                <a:gd name="T27" fmla="*/ 4250 h 4250"/>
                <a:gd name="T28" fmla="*/ 5525 w 5642"/>
                <a:gd name="T29" fmla="*/ 4250 h 4250"/>
                <a:gd name="T30" fmla="*/ 5525 w 5642"/>
                <a:gd name="T31" fmla="*/ 3860 h 4250"/>
                <a:gd name="T32" fmla="*/ 5348 w 5642"/>
                <a:gd name="T33" fmla="*/ 3860 h 4250"/>
                <a:gd name="T34" fmla="*/ 5348 w 5642"/>
                <a:gd name="T35" fmla="*/ 3683 h 4250"/>
                <a:gd name="T36" fmla="*/ 5348 w 5642"/>
                <a:gd name="T37" fmla="*/ 567 h 4250"/>
                <a:gd name="T38" fmla="*/ 5348 w 5642"/>
                <a:gd name="T39" fmla="*/ 390 h 4250"/>
                <a:gd name="T40" fmla="*/ 5525 w 5642"/>
                <a:gd name="T41" fmla="*/ 390 h 4250"/>
                <a:gd name="T42" fmla="*/ 5525 w 5642"/>
                <a:gd name="T43" fmla="*/ 0 h 4250"/>
                <a:gd name="T44" fmla="*/ 5642 w 5642"/>
                <a:gd name="T45" fmla="*/ 0 h 4250"/>
                <a:gd name="T46" fmla="*/ 5642 w 5642"/>
                <a:gd name="T47" fmla="*/ 107 h 4250"/>
                <a:gd name="T48" fmla="*/ 4996 w 5642"/>
                <a:gd name="T49" fmla="*/ 107 h 4250"/>
                <a:gd name="T50" fmla="*/ 4996 w 5642"/>
                <a:gd name="T51" fmla="*/ 177 h 4250"/>
                <a:gd name="T52" fmla="*/ 4643 w 5642"/>
                <a:gd name="T53" fmla="*/ 177 h 4250"/>
                <a:gd name="T54" fmla="*/ 999 w 5642"/>
                <a:gd name="T55" fmla="*/ 177 h 4250"/>
                <a:gd name="T56" fmla="*/ 646 w 5642"/>
                <a:gd name="T57" fmla="*/ 177 h 4250"/>
                <a:gd name="T58" fmla="*/ 646 w 5642"/>
                <a:gd name="T59" fmla="*/ 107 h 4250"/>
                <a:gd name="T60" fmla="*/ 0 w 5642"/>
                <a:gd name="T61" fmla="*/ 107 h 4250"/>
                <a:gd name="T62" fmla="*/ 0 w 5642"/>
                <a:gd name="T63" fmla="*/ 0 h 4250"/>
                <a:gd name="T64" fmla="*/ 117 w 5642"/>
                <a:gd name="T65" fmla="*/ 0 h 4250"/>
                <a:gd name="T66" fmla="*/ 117 w 5642"/>
                <a:gd name="T67" fmla="*/ 390 h 4250"/>
                <a:gd name="T68" fmla="*/ 294 w 5642"/>
                <a:gd name="T69" fmla="*/ 390 h 4250"/>
                <a:gd name="T70" fmla="*/ 294 w 5642"/>
                <a:gd name="T71" fmla="*/ 567 h 4250"/>
                <a:gd name="T72" fmla="*/ 294 w 5642"/>
                <a:gd name="T73" fmla="*/ 3683 h 42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642"/>
                <a:gd name="T112" fmla="*/ 0 h 4250"/>
                <a:gd name="T113" fmla="*/ 5642 w 5642"/>
                <a:gd name="T114" fmla="*/ 4250 h 42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642" h="4250">
                  <a:moveTo>
                    <a:pt x="294" y="3683"/>
                  </a:moveTo>
                  <a:lnTo>
                    <a:pt x="294" y="3860"/>
                  </a:lnTo>
                  <a:lnTo>
                    <a:pt x="117" y="3860"/>
                  </a:lnTo>
                  <a:lnTo>
                    <a:pt x="117" y="4250"/>
                  </a:lnTo>
                  <a:lnTo>
                    <a:pt x="0" y="4250"/>
                  </a:lnTo>
                  <a:lnTo>
                    <a:pt x="0" y="4179"/>
                  </a:lnTo>
                  <a:lnTo>
                    <a:pt x="646" y="4179"/>
                  </a:lnTo>
                  <a:lnTo>
                    <a:pt x="646" y="4073"/>
                  </a:lnTo>
                  <a:lnTo>
                    <a:pt x="999" y="4073"/>
                  </a:lnTo>
                  <a:lnTo>
                    <a:pt x="4643" y="4073"/>
                  </a:lnTo>
                  <a:lnTo>
                    <a:pt x="4996" y="4073"/>
                  </a:lnTo>
                  <a:lnTo>
                    <a:pt x="4996" y="4179"/>
                  </a:lnTo>
                  <a:lnTo>
                    <a:pt x="5642" y="4179"/>
                  </a:lnTo>
                  <a:lnTo>
                    <a:pt x="5642" y="4250"/>
                  </a:lnTo>
                  <a:lnTo>
                    <a:pt x="5525" y="4250"/>
                  </a:lnTo>
                  <a:lnTo>
                    <a:pt x="5525" y="3860"/>
                  </a:lnTo>
                  <a:lnTo>
                    <a:pt x="5348" y="3860"/>
                  </a:lnTo>
                  <a:lnTo>
                    <a:pt x="5348" y="3683"/>
                  </a:lnTo>
                  <a:lnTo>
                    <a:pt x="5348" y="567"/>
                  </a:lnTo>
                  <a:lnTo>
                    <a:pt x="5348" y="390"/>
                  </a:lnTo>
                  <a:lnTo>
                    <a:pt x="5525" y="390"/>
                  </a:lnTo>
                  <a:lnTo>
                    <a:pt x="5525" y="0"/>
                  </a:lnTo>
                  <a:lnTo>
                    <a:pt x="5642" y="0"/>
                  </a:lnTo>
                  <a:lnTo>
                    <a:pt x="5642" y="107"/>
                  </a:lnTo>
                  <a:lnTo>
                    <a:pt x="4996" y="107"/>
                  </a:lnTo>
                  <a:lnTo>
                    <a:pt x="4996" y="177"/>
                  </a:lnTo>
                  <a:lnTo>
                    <a:pt x="4643" y="177"/>
                  </a:lnTo>
                  <a:lnTo>
                    <a:pt x="999" y="177"/>
                  </a:lnTo>
                  <a:lnTo>
                    <a:pt x="646" y="177"/>
                  </a:lnTo>
                  <a:lnTo>
                    <a:pt x="646" y="107"/>
                  </a:lnTo>
                  <a:lnTo>
                    <a:pt x="0" y="107"/>
                  </a:lnTo>
                  <a:lnTo>
                    <a:pt x="0" y="0"/>
                  </a:lnTo>
                  <a:lnTo>
                    <a:pt x="117" y="0"/>
                  </a:lnTo>
                  <a:lnTo>
                    <a:pt x="117" y="390"/>
                  </a:lnTo>
                  <a:lnTo>
                    <a:pt x="294" y="390"/>
                  </a:lnTo>
                  <a:lnTo>
                    <a:pt x="294" y="567"/>
                  </a:lnTo>
                  <a:lnTo>
                    <a:pt x="294" y="3683"/>
                  </a:lnTo>
                </a:path>
              </a:pathLst>
            </a:cu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586" name="Freeform 8"/>
            <p:cNvSpPr>
              <a:spLocks/>
            </p:cNvSpPr>
            <p:nvPr/>
          </p:nvSpPr>
          <p:spPr bwMode="auto">
            <a:xfrm>
              <a:off x="59" y="35"/>
              <a:ext cx="5642" cy="4250"/>
            </a:xfrm>
            <a:custGeom>
              <a:avLst/>
              <a:gdLst>
                <a:gd name="T0" fmla="*/ 117 w 5642"/>
                <a:gd name="T1" fmla="*/ 3683 h 4250"/>
                <a:gd name="T2" fmla="*/ 117 w 5642"/>
                <a:gd name="T3" fmla="*/ 3754 h 4250"/>
                <a:gd name="T4" fmla="*/ 176 w 5642"/>
                <a:gd name="T5" fmla="*/ 3754 h 4250"/>
                <a:gd name="T6" fmla="*/ 176 w 5642"/>
                <a:gd name="T7" fmla="*/ 4073 h 4250"/>
                <a:gd name="T8" fmla="*/ 0 w 5642"/>
                <a:gd name="T9" fmla="*/ 4073 h 4250"/>
                <a:gd name="T10" fmla="*/ 0 w 5642"/>
                <a:gd name="T11" fmla="*/ 4002 h 4250"/>
                <a:gd name="T12" fmla="*/ 294 w 5642"/>
                <a:gd name="T13" fmla="*/ 4002 h 4250"/>
                <a:gd name="T14" fmla="*/ 411 w 5642"/>
                <a:gd name="T15" fmla="*/ 4073 h 4250"/>
                <a:gd name="T16" fmla="*/ 411 w 5642"/>
                <a:gd name="T17" fmla="*/ 4250 h 4250"/>
                <a:gd name="T18" fmla="*/ 294 w 5642"/>
                <a:gd name="T19" fmla="*/ 4250 h 4250"/>
                <a:gd name="T20" fmla="*/ 294 w 5642"/>
                <a:gd name="T21" fmla="*/ 4108 h 4250"/>
                <a:gd name="T22" fmla="*/ 823 w 5642"/>
                <a:gd name="T23" fmla="*/ 4108 h 4250"/>
                <a:gd name="T24" fmla="*/ 823 w 5642"/>
                <a:gd name="T25" fmla="*/ 4179 h 4250"/>
                <a:gd name="T26" fmla="*/ 999 w 5642"/>
                <a:gd name="T27" fmla="*/ 4179 h 4250"/>
                <a:gd name="T28" fmla="*/ 4643 w 5642"/>
                <a:gd name="T29" fmla="*/ 4179 h 4250"/>
                <a:gd name="T30" fmla="*/ 4761 w 5642"/>
                <a:gd name="T31" fmla="*/ 4179 h 4250"/>
                <a:gd name="T32" fmla="*/ 4761 w 5642"/>
                <a:gd name="T33" fmla="*/ 4108 h 4250"/>
                <a:gd name="T34" fmla="*/ 5348 w 5642"/>
                <a:gd name="T35" fmla="*/ 4108 h 4250"/>
                <a:gd name="T36" fmla="*/ 5348 w 5642"/>
                <a:gd name="T37" fmla="*/ 4250 h 4250"/>
                <a:gd name="T38" fmla="*/ 5231 w 5642"/>
                <a:gd name="T39" fmla="*/ 4250 h 4250"/>
                <a:gd name="T40" fmla="*/ 5231 w 5642"/>
                <a:gd name="T41" fmla="*/ 4073 h 4250"/>
                <a:gd name="T42" fmla="*/ 5348 w 5642"/>
                <a:gd name="T43" fmla="*/ 4002 h 4250"/>
                <a:gd name="T44" fmla="*/ 5642 w 5642"/>
                <a:gd name="T45" fmla="*/ 4002 h 4250"/>
                <a:gd name="T46" fmla="*/ 5642 w 5642"/>
                <a:gd name="T47" fmla="*/ 4073 h 4250"/>
                <a:gd name="T48" fmla="*/ 5407 w 5642"/>
                <a:gd name="T49" fmla="*/ 4073 h 4250"/>
                <a:gd name="T50" fmla="*/ 5407 w 5642"/>
                <a:gd name="T51" fmla="*/ 3754 h 4250"/>
                <a:gd name="T52" fmla="*/ 5525 w 5642"/>
                <a:gd name="T53" fmla="*/ 3754 h 4250"/>
                <a:gd name="T54" fmla="*/ 5525 w 5642"/>
                <a:gd name="T55" fmla="*/ 3683 h 4250"/>
                <a:gd name="T56" fmla="*/ 5525 w 5642"/>
                <a:gd name="T57" fmla="*/ 567 h 4250"/>
                <a:gd name="T58" fmla="*/ 5525 w 5642"/>
                <a:gd name="T59" fmla="*/ 496 h 4250"/>
                <a:gd name="T60" fmla="*/ 5407 w 5642"/>
                <a:gd name="T61" fmla="*/ 496 h 4250"/>
                <a:gd name="T62" fmla="*/ 5407 w 5642"/>
                <a:gd name="T63" fmla="*/ 177 h 4250"/>
                <a:gd name="T64" fmla="*/ 5642 w 5642"/>
                <a:gd name="T65" fmla="*/ 177 h 4250"/>
                <a:gd name="T66" fmla="*/ 5642 w 5642"/>
                <a:gd name="T67" fmla="*/ 248 h 4250"/>
                <a:gd name="T68" fmla="*/ 5348 w 5642"/>
                <a:gd name="T69" fmla="*/ 248 h 4250"/>
                <a:gd name="T70" fmla="*/ 5231 w 5642"/>
                <a:gd name="T71" fmla="*/ 177 h 4250"/>
                <a:gd name="T72" fmla="*/ 5231 w 5642"/>
                <a:gd name="T73" fmla="*/ 0 h 4250"/>
                <a:gd name="T74" fmla="*/ 5348 w 5642"/>
                <a:gd name="T75" fmla="*/ 0 h 4250"/>
                <a:gd name="T76" fmla="*/ 5348 w 5642"/>
                <a:gd name="T77" fmla="*/ 142 h 4250"/>
                <a:gd name="T78" fmla="*/ 4761 w 5642"/>
                <a:gd name="T79" fmla="*/ 142 h 4250"/>
                <a:gd name="T80" fmla="*/ 4761 w 5642"/>
                <a:gd name="T81" fmla="*/ 107 h 4250"/>
                <a:gd name="T82" fmla="*/ 4643 w 5642"/>
                <a:gd name="T83" fmla="*/ 107 h 4250"/>
                <a:gd name="T84" fmla="*/ 999 w 5642"/>
                <a:gd name="T85" fmla="*/ 107 h 4250"/>
                <a:gd name="T86" fmla="*/ 823 w 5642"/>
                <a:gd name="T87" fmla="*/ 107 h 4250"/>
                <a:gd name="T88" fmla="*/ 823 w 5642"/>
                <a:gd name="T89" fmla="*/ 142 h 4250"/>
                <a:gd name="T90" fmla="*/ 294 w 5642"/>
                <a:gd name="T91" fmla="*/ 142 h 4250"/>
                <a:gd name="T92" fmla="*/ 294 w 5642"/>
                <a:gd name="T93" fmla="*/ 0 h 4250"/>
                <a:gd name="T94" fmla="*/ 411 w 5642"/>
                <a:gd name="T95" fmla="*/ 0 h 4250"/>
                <a:gd name="T96" fmla="*/ 411 w 5642"/>
                <a:gd name="T97" fmla="*/ 177 h 4250"/>
                <a:gd name="T98" fmla="*/ 294 w 5642"/>
                <a:gd name="T99" fmla="*/ 248 h 4250"/>
                <a:gd name="T100" fmla="*/ 0 w 5642"/>
                <a:gd name="T101" fmla="*/ 248 h 4250"/>
                <a:gd name="T102" fmla="*/ 0 w 5642"/>
                <a:gd name="T103" fmla="*/ 177 h 4250"/>
                <a:gd name="T104" fmla="*/ 176 w 5642"/>
                <a:gd name="T105" fmla="*/ 177 h 4250"/>
                <a:gd name="T106" fmla="*/ 176 w 5642"/>
                <a:gd name="T107" fmla="*/ 496 h 4250"/>
                <a:gd name="T108" fmla="*/ 117 w 5642"/>
                <a:gd name="T109" fmla="*/ 496 h 4250"/>
                <a:gd name="T110" fmla="*/ 117 w 5642"/>
                <a:gd name="T111" fmla="*/ 567 h 4250"/>
                <a:gd name="T112" fmla="*/ 117 w 5642"/>
                <a:gd name="T113" fmla="*/ 3683 h 42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642"/>
                <a:gd name="T172" fmla="*/ 0 h 4250"/>
                <a:gd name="T173" fmla="*/ 5642 w 5642"/>
                <a:gd name="T174" fmla="*/ 4250 h 42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642" h="4250">
                  <a:moveTo>
                    <a:pt x="117" y="3683"/>
                  </a:moveTo>
                  <a:lnTo>
                    <a:pt x="117" y="3754"/>
                  </a:lnTo>
                  <a:lnTo>
                    <a:pt x="176" y="3754"/>
                  </a:lnTo>
                  <a:lnTo>
                    <a:pt x="176" y="4073"/>
                  </a:lnTo>
                  <a:lnTo>
                    <a:pt x="0" y="4073"/>
                  </a:lnTo>
                  <a:lnTo>
                    <a:pt x="0" y="4002"/>
                  </a:lnTo>
                  <a:lnTo>
                    <a:pt x="294" y="4002"/>
                  </a:lnTo>
                  <a:lnTo>
                    <a:pt x="411" y="4073"/>
                  </a:lnTo>
                  <a:lnTo>
                    <a:pt x="411" y="4250"/>
                  </a:lnTo>
                  <a:lnTo>
                    <a:pt x="294" y="4250"/>
                  </a:lnTo>
                  <a:lnTo>
                    <a:pt x="294" y="4108"/>
                  </a:lnTo>
                  <a:lnTo>
                    <a:pt x="823" y="4108"/>
                  </a:lnTo>
                  <a:lnTo>
                    <a:pt x="823" y="4179"/>
                  </a:lnTo>
                  <a:lnTo>
                    <a:pt x="999" y="4179"/>
                  </a:lnTo>
                  <a:lnTo>
                    <a:pt x="4643" y="4179"/>
                  </a:lnTo>
                  <a:lnTo>
                    <a:pt x="4761" y="4179"/>
                  </a:lnTo>
                  <a:lnTo>
                    <a:pt x="4761" y="4108"/>
                  </a:lnTo>
                  <a:lnTo>
                    <a:pt x="5348" y="4108"/>
                  </a:lnTo>
                  <a:lnTo>
                    <a:pt x="5348" y="4250"/>
                  </a:lnTo>
                  <a:lnTo>
                    <a:pt x="5231" y="4250"/>
                  </a:lnTo>
                  <a:lnTo>
                    <a:pt x="5231" y="4073"/>
                  </a:lnTo>
                  <a:lnTo>
                    <a:pt x="5348" y="4002"/>
                  </a:lnTo>
                  <a:lnTo>
                    <a:pt x="5642" y="4002"/>
                  </a:lnTo>
                  <a:lnTo>
                    <a:pt x="5642" y="4073"/>
                  </a:lnTo>
                  <a:lnTo>
                    <a:pt x="5407" y="4073"/>
                  </a:lnTo>
                  <a:lnTo>
                    <a:pt x="5407" y="3754"/>
                  </a:lnTo>
                  <a:lnTo>
                    <a:pt x="5525" y="3754"/>
                  </a:lnTo>
                  <a:lnTo>
                    <a:pt x="5525" y="3683"/>
                  </a:lnTo>
                  <a:lnTo>
                    <a:pt x="5525" y="567"/>
                  </a:lnTo>
                  <a:lnTo>
                    <a:pt x="5525" y="496"/>
                  </a:lnTo>
                  <a:lnTo>
                    <a:pt x="5407" y="496"/>
                  </a:lnTo>
                  <a:lnTo>
                    <a:pt x="5407" y="177"/>
                  </a:lnTo>
                  <a:lnTo>
                    <a:pt x="5642" y="177"/>
                  </a:lnTo>
                  <a:lnTo>
                    <a:pt x="5642" y="248"/>
                  </a:lnTo>
                  <a:lnTo>
                    <a:pt x="5348" y="248"/>
                  </a:lnTo>
                  <a:lnTo>
                    <a:pt x="5231" y="177"/>
                  </a:lnTo>
                  <a:lnTo>
                    <a:pt x="5231" y="0"/>
                  </a:lnTo>
                  <a:lnTo>
                    <a:pt x="5348" y="0"/>
                  </a:lnTo>
                  <a:lnTo>
                    <a:pt x="5348" y="142"/>
                  </a:lnTo>
                  <a:lnTo>
                    <a:pt x="4761" y="142"/>
                  </a:lnTo>
                  <a:lnTo>
                    <a:pt x="4761" y="107"/>
                  </a:lnTo>
                  <a:lnTo>
                    <a:pt x="4643" y="107"/>
                  </a:lnTo>
                  <a:lnTo>
                    <a:pt x="999" y="107"/>
                  </a:lnTo>
                  <a:lnTo>
                    <a:pt x="823" y="107"/>
                  </a:lnTo>
                  <a:lnTo>
                    <a:pt x="823" y="142"/>
                  </a:lnTo>
                  <a:lnTo>
                    <a:pt x="294" y="142"/>
                  </a:lnTo>
                  <a:lnTo>
                    <a:pt x="294" y="0"/>
                  </a:lnTo>
                  <a:lnTo>
                    <a:pt x="411" y="0"/>
                  </a:lnTo>
                  <a:lnTo>
                    <a:pt x="411" y="177"/>
                  </a:lnTo>
                  <a:lnTo>
                    <a:pt x="294" y="248"/>
                  </a:lnTo>
                  <a:lnTo>
                    <a:pt x="0" y="248"/>
                  </a:lnTo>
                  <a:lnTo>
                    <a:pt x="0" y="177"/>
                  </a:lnTo>
                  <a:lnTo>
                    <a:pt x="176" y="177"/>
                  </a:lnTo>
                  <a:lnTo>
                    <a:pt x="176" y="496"/>
                  </a:lnTo>
                  <a:lnTo>
                    <a:pt x="117" y="496"/>
                  </a:lnTo>
                  <a:lnTo>
                    <a:pt x="117" y="567"/>
                  </a:lnTo>
                  <a:lnTo>
                    <a:pt x="117" y="3683"/>
                  </a:lnTo>
                </a:path>
              </a:pathLst>
            </a:custGeom>
            <a:noFill/>
            <a:ln w="38100">
              <a:solidFill>
                <a:srgbClr val="05FF8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2514600" y="1485900"/>
            <a:ext cx="381000" cy="4330700"/>
            <a:chOff x="611" y="912"/>
            <a:chExt cx="253" cy="3021"/>
          </a:xfrm>
        </p:grpSpPr>
        <p:sp>
          <p:nvSpPr>
            <p:cNvPr id="51210" name="AutoShape 10"/>
            <p:cNvSpPr>
              <a:spLocks noChangeArrowheads="1"/>
            </p:cNvSpPr>
            <p:nvPr/>
          </p:nvSpPr>
          <p:spPr bwMode="auto">
            <a:xfrm rot="5400000">
              <a:off x="426" y="1158"/>
              <a:ext cx="623" cy="1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211" name="AutoShape 11"/>
            <p:cNvSpPr>
              <a:spLocks noChangeArrowheads="1"/>
            </p:cNvSpPr>
            <p:nvPr/>
          </p:nvSpPr>
          <p:spPr bwMode="auto">
            <a:xfrm rot="5400000">
              <a:off x="415" y="3319"/>
              <a:ext cx="627" cy="13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212" name="AutoShape 12"/>
            <p:cNvSpPr>
              <a:spLocks noChangeArrowheads="1"/>
            </p:cNvSpPr>
            <p:nvPr/>
          </p:nvSpPr>
          <p:spPr bwMode="auto">
            <a:xfrm rot="5400000">
              <a:off x="426" y="2590"/>
              <a:ext cx="628" cy="1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213" name="AutoShape 13"/>
            <p:cNvSpPr>
              <a:spLocks noChangeArrowheads="1"/>
            </p:cNvSpPr>
            <p:nvPr/>
          </p:nvSpPr>
          <p:spPr bwMode="auto">
            <a:xfrm rot="5400000">
              <a:off x="434" y="1863"/>
              <a:ext cx="627" cy="13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17529" name="Group 14"/>
            <p:cNvGrpSpPr>
              <a:grpSpLocks/>
            </p:cNvGrpSpPr>
            <p:nvPr/>
          </p:nvGrpSpPr>
          <p:grpSpPr bwMode="auto">
            <a:xfrm rot="513653">
              <a:off x="624" y="1389"/>
              <a:ext cx="240" cy="362"/>
              <a:chOff x="1264" y="966"/>
              <a:chExt cx="1888" cy="2399"/>
            </a:xfrm>
          </p:grpSpPr>
          <p:sp>
            <p:nvSpPr>
              <p:cNvPr id="17569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7570" name="AutoShape 16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71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72" name="AutoShape 18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73" name="Oval 19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74" name="Oval 20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7575" name="Oval 21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76" name="WordArt 2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7577" name="Oval 23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78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7579" name="AutoShape 25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80" name="AutoShape 26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7530" name="Group 27"/>
            <p:cNvGrpSpPr>
              <a:grpSpLocks/>
            </p:cNvGrpSpPr>
            <p:nvPr/>
          </p:nvGrpSpPr>
          <p:grpSpPr bwMode="auto">
            <a:xfrm rot="513653">
              <a:off x="611" y="3571"/>
              <a:ext cx="240" cy="362"/>
              <a:chOff x="1264" y="966"/>
              <a:chExt cx="1888" cy="2399"/>
            </a:xfrm>
          </p:grpSpPr>
          <p:sp>
            <p:nvSpPr>
              <p:cNvPr id="17557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7558" name="AutoShape 29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59" name="AutoShape 30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60" name="AutoShape 31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61" name="Oval 32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62" name="Oval 33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7563" name="Oval 34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64" name="WordArt 3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7565" name="Oval 36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66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7567" name="AutoShape 38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68" name="AutoShape 39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7531" name="Group 40"/>
            <p:cNvGrpSpPr>
              <a:grpSpLocks/>
            </p:cNvGrpSpPr>
            <p:nvPr/>
          </p:nvGrpSpPr>
          <p:grpSpPr bwMode="auto">
            <a:xfrm rot="513653">
              <a:off x="624" y="2816"/>
              <a:ext cx="240" cy="362"/>
              <a:chOff x="1264" y="966"/>
              <a:chExt cx="1888" cy="2399"/>
            </a:xfrm>
          </p:grpSpPr>
          <p:sp>
            <p:nvSpPr>
              <p:cNvPr id="17545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7546" name="AutoShape 42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47" name="AutoShape 43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48" name="AutoShape 44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49" name="Oval 45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50" name="Oval 46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7551" name="Oval 47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52" name="WordArt 4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7553" name="Oval 49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54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7555" name="AutoShape 51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56" name="AutoShape 52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7532" name="Group 53"/>
            <p:cNvGrpSpPr>
              <a:grpSpLocks/>
            </p:cNvGrpSpPr>
            <p:nvPr/>
          </p:nvGrpSpPr>
          <p:grpSpPr bwMode="auto">
            <a:xfrm rot="513653">
              <a:off x="624" y="2109"/>
              <a:ext cx="240" cy="362"/>
              <a:chOff x="1264" y="966"/>
              <a:chExt cx="1888" cy="2399"/>
            </a:xfrm>
          </p:grpSpPr>
          <p:sp>
            <p:nvSpPr>
              <p:cNvPr id="17533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7534" name="AutoShape 55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35" name="AutoShape 56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36" name="AutoShape 57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37" name="Oval 58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38" name="Oval 59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7539" name="Oval 60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40" name="WordArt 6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7541" name="Oval 62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42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7543" name="AutoShape 64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544" name="AutoShape 65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10" name="Group 66"/>
          <p:cNvGrpSpPr>
            <a:grpSpLocks/>
          </p:cNvGrpSpPr>
          <p:nvPr/>
        </p:nvGrpSpPr>
        <p:grpSpPr bwMode="auto">
          <a:xfrm rot="-4618022">
            <a:off x="2247900" y="2955925"/>
            <a:ext cx="838200" cy="914400"/>
            <a:chOff x="1264" y="1298"/>
            <a:chExt cx="1888" cy="1692"/>
          </a:xfrm>
        </p:grpSpPr>
        <p:sp>
          <p:nvSpPr>
            <p:cNvPr id="17513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7514" name="AutoShape 68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15" name="AutoShape 69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16" name="AutoShape 70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17" name="Oval 71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18" name="Oval 72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7519" name="Oval 73"/>
            <p:cNvSpPr>
              <a:spLocks noChangeArrowheads="1"/>
            </p:cNvSpPr>
            <p:nvPr/>
          </p:nvSpPr>
          <p:spPr bwMode="gray">
            <a:xfrm>
              <a:off x="1636" y="1685"/>
              <a:ext cx="1056" cy="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20" name="WordArt 74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7521" name="Oval 75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22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7523" name="AutoShape 77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24" name="AutoShape 78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1" name="Group 79"/>
          <p:cNvGrpSpPr>
            <a:grpSpLocks/>
          </p:cNvGrpSpPr>
          <p:nvPr/>
        </p:nvGrpSpPr>
        <p:grpSpPr bwMode="auto">
          <a:xfrm rot="-4618022">
            <a:off x="2261394" y="3933031"/>
            <a:ext cx="858838" cy="962025"/>
            <a:chOff x="1264" y="1298"/>
            <a:chExt cx="1888" cy="1692"/>
          </a:xfrm>
        </p:grpSpPr>
        <p:sp>
          <p:nvSpPr>
            <p:cNvPr id="17501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7502" name="AutoShape 81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03" name="AutoShape 82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04" name="AutoShape 83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05" name="Oval 84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06" name="Oval 85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7507" name="Oval 86"/>
            <p:cNvSpPr>
              <a:spLocks noChangeArrowheads="1"/>
            </p:cNvSpPr>
            <p:nvPr/>
          </p:nvSpPr>
          <p:spPr bwMode="gray">
            <a:xfrm>
              <a:off x="1636" y="1709"/>
              <a:ext cx="1056" cy="913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08" name="WordArt 87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7509" name="Oval 88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10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7511" name="AutoShape 90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12" name="AutoShape 91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2" name="Group 92"/>
          <p:cNvGrpSpPr>
            <a:grpSpLocks/>
          </p:cNvGrpSpPr>
          <p:nvPr/>
        </p:nvGrpSpPr>
        <p:grpSpPr bwMode="auto">
          <a:xfrm rot="-4618022">
            <a:off x="2202657" y="4982368"/>
            <a:ext cx="984250" cy="969963"/>
            <a:chOff x="1264" y="1298"/>
            <a:chExt cx="1888" cy="1692"/>
          </a:xfrm>
        </p:grpSpPr>
        <p:sp>
          <p:nvSpPr>
            <p:cNvPr id="17489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7490" name="AutoShape 94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91" name="AutoShape 95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92" name="AutoShape 96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93" name="Oval 97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94" name="Oval 98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7495" name="Oval 99"/>
            <p:cNvSpPr>
              <a:spLocks noChangeArrowheads="1"/>
            </p:cNvSpPr>
            <p:nvPr/>
          </p:nvSpPr>
          <p:spPr bwMode="gray">
            <a:xfrm>
              <a:off x="1636" y="1713"/>
              <a:ext cx="1056" cy="90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96" name="WordArt 100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7497" name="Oval 101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98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7499" name="AutoShape 103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00" name="AutoShape 104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3" name="Group 105"/>
          <p:cNvGrpSpPr>
            <a:grpSpLocks/>
          </p:cNvGrpSpPr>
          <p:nvPr/>
        </p:nvGrpSpPr>
        <p:grpSpPr bwMode="auto">
          <a:xfrm>
            <a:off x="3082925" y="2155825"/>
            <a:ext cx="8118475" cy="685800"/>
            <a:chOff x="1069" y="1348"/>
            <a:chExt cx="4499" cy="572"/>
          </a:xfrm>
        </p:grpSpPr>
        <p:sp>
          <p:nvSpPr>
            <p:cNvPr id="17486" name="AutoShape 106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7487" name="AutoShape 107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7488" name="AutoShape 108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/>
            </a:p>
          </p:txBody>
        </p:sp>
      </p:grpSp>
      <p:sp>
        <p:nvSpPr>
          <p:cNvPr id="51309" name="AutoShape 109"/>
          <p:cNvSpPr>
            <a:spLocks noChangeArrowheads="1"/>
          </p:cNvSpPr>
          <p:nvPr/>
        </p:nvSpPr>
        <p:spPr bwMode="gray">
          <a:xfrm>
            <a:off x="3151188" y="2209800"/>
            <a:ext cx="1268412" cy="533400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A</a:t>
            </a:r>
          </a:p>
        </p:txBody>
      </p:sp>
      <p:grpSp>
        <p:nvGrpSpPr>
          <p:cNvPr id="14" name="Group 110"/>
          <p:cNvGrpSpPr>
            <a:grpSpLocks/>
          </p:cNvGrpSpPr>
          <p:nvPr/>
        </p:nvGrpSpPr>
        <p:grpSpPr bwMode="auto">
          <a:xfrm rot="-4618022">
            <a:off x="2289175" y="2000250"/>
            <a:ext cx="838200" cy="844550"/>
            <a:chOff x="1264" y="1298"/>
            <a:chExt cx="1888" cy="1692"/>
          </a:xfrm>
        </p:grpSpPr>
        <p:sp>
          <p:nvSpPr>
            <p:cNvPr id="17474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7475" name="AutoShape 112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76" name="AutoShape 113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77" name="AutoShape 114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78" name="Oval 115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79" name="Oval 116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7480" name="Oval 117"/>
            <p:cNvSpPr>
              <a:spLocks noChangeArrowheads="1"/>
            </p:cNvSpPr>
            <p:nvPr/>
          </p:nvSpPr>
          <p:spPr bwMode="gray">
            <a:xfrm>
              <a:off x="1636" y="1630"/>
              <a:ext cx="1056" cy="104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81" name="WordArt 118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7482" name="Oval 119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83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7484" name="AutoShape 121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85" name="AutoShape 122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5" name="Group 123"/>
          <p:cNvGrpSpPr>
            <a:grpSpLocks/>
          </p:cNvGrpSpPr>
          <p:nvPr/>
        </p:nvGrpSpPr>
        <p:grpSpPr bwMode="auto">
          <a:xfrm>
            <a:off x="3161285" y="3122321"/>
            <a:ext cx="8077200" cy="739775"/>
            <a:chOff x="1069" y="1348"/>
            <a:chExt cx="4499" cy="572"/>
          </a:xfrm>
        </p:grpSpPr>
        <p:sp>
          <p:nvSpPr>
            <p:cNvPr id="17471" name="AutoShape 124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7472" name="AutoShape 125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7473" name="AutoShape 126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/>
            </a:p>
          </p:txBody>
        </p:sp>
      </p:grpSp>
      <p:sp>
        <p:nvSpPr>
          <p:cNvPr id="51327" name="AutoShape 127"/>
          <p:cNvSpPr>
            <a:spLocks noChangeArrowheads="1"/>
          </p:cNvSpPr>
          <p:nvPr/>
        </p:nvSpPr>
        <p:spPr bwMode="gray">
          <a:xfrm>
            <a:off x="3200400" y="3206750"/>
            <a:ext cx="1143000" cy="533400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B</a:t>
            </a:r>
          </a:p>
        </p:txBody>
      </p:sp>
      <p:grpSp>
        <p:nvGrpSpPr>
          <p:cNvPr id="16" name="Group 128"/>
          <p:cNvGrpSpPr>
            <a:grpSpLocks/>
          </p:cNvGrpSpPr>
          <p:nvPr/>
        </p:nvGrpSpPr>
        <p:grpSpPr bwMode="auto">
          <a:xfrm>
            <a:off x="3048162" y="4054475"/>
            <a:ext cx="8229600" cy="762000"/>
            <a:chOff x="1069" y="1348"/>
            <a:chExt cx="4499" cy="572"/>
          </a:xfrm>
        </p:grpSpPr>
        <p:sp>
          <p:nvSpPr>
            <p:cNvPr id="17468" name="AutoShape 129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7469" name="AutoShape 130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7470" name="AutoShape 131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r>
                <a:rPr lang="en-US" altLang="en-US"/>
                <a:t>                </a:t>
              </a:r>
            </a:p>
          </p:txBody>
        </p:sp>
      </p:grpSp>
      <p:sp>
        <p:nvSpPr>
          <p:cNvPr id="51332" name="AutoShape 132"/>
          <p:cNvSpPr>
            <a:spLocks noChangeArrowheads="1"/>
          </p:cNvSpPr>
          <p:nvPr/>
        </p:nvSpPr>
        <p:spPr bwMode="gray">
          <a:xfrm>
            <a:off x="3179763" y="4203700"/>
            <a:ext cx="1219200" cy="557213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C</a:t>
            </a:r>
          </a:p>
        </p:txBody>
      </p:sp>
      <p:grpSp>
        <p:nvGrpSpPr>
          <p:cNvPr id="17" name="Group 133"/>
          <p:cNvGrpSpPr>
            <a:grpSpLocks/>
          </p:cNvGrpSpPr>
          <p:nvPr/>
        </p:nvGrpSpPr>
        <p:grpSpPr bwMode="auto">
          <a:xfrm>
            <a:off x="3124200" y="5127625"/>
            <a:ext cx="8077200" cy="685800"/>
            <a:chOff x="1069" y="1348"/>
            <a:chExt cx="4499" cy="572"/>
          </a:xfrm>
        </p:grpSpPr>
        <p:sp>
          <p:nvSpPr>
            <p:cNvPr id="17465" name="AutoShape 134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7466" name="AutoShape 135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7467" name="AutoShape 136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/>
            </a:p>
          </p:txBody>
        </p:sp>
      </p:grpSp>
      <p:sp>
        <p:nvSpPr>
          <p:cNvPr id="51337" name="AutoShape 137"/>
          <p:cNvSpPr>
            <a:spLocks noChangeArrowheads="1"/>
          </p:cNvSpPr>
          <p:nvPr/>
        </p:nvSpPr>
        <p:spPr bwMode="gray">
          <a:xfrm>
            <a:off x="3200400" y="5180013"/>
            <a:ext cx="1219200" cy="495300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D</a:t>
            </a:r>
          </a:p>
        </p:txBody>
      </p:sp>
      <p:grpSp>
        <p:nvGrpSpPr>
          <p:cNvPr id="17424" name="Group 138"/>
          <p:cNvGrpSpPr>
            <a:grpSpLocks/>
          </p:cNvGrpSpPr>
          <p:nvPr/>
        </p:nvGrpSpPr>
        <p:grpSpPr bwMode="auto">
          <a:xfrm>
            <a:off x="990600" y="479425"/>
            <a:ext cx="9658350" cy="1343025"/>
            <a:chOff x="864" y="432"/>
            <a:chExt cx="4438" cy="934"/>
          </a:xfrm>
        </p:grpSpPr>
        <p:sp>
          <p:nvSpPr>
            <p:cNvPr id="17462" name="AutoShape 139"/>
            <p:cNvSpPr>
              <a:spLocks noChangeArrowheads="1"/>
            </p:cNvSpPr>
            <p:nvPr/>
          </p:nvSpPr>
          <p:spPr bwMode="auto">
            <a:xfrm>
              <a:off x="934" y="502"/>
              <a:ext cx="4368" cy="864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 sz="3200">
                <a:solidFill>
                  <a:schemeClr val="bg2"/>
                </a:solidFill>
                <a:latin typeface="Agency FB" pitchFamily="34" charset="0"/>
              </a:endParaRPr>
            </a:p>
          </p:txBody>
        </p:sp>
        <p:sp>
          <p:nvSpPr>
            <p:cNvPr id="17463" name="AutoShape 140"/>
            <p:cNvSpPr>
              <a:spLocks noChangeArrowheads="1"/>
            </p:cNvSpPr>
            <p:nvPr/>
          </p:nvSpPr>
          <p:spPr bwMode="auto">
            <a:xfrm>
              <a:off x="864" y="432"/>
              <a:ext cx="4368" cy="86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64" name="AutoShape 141"/>
            <p:cNvSpPr>
              <a:spLocks noChangeArrowheads="1"/>
            </p:cNvSpPr>
            <p:nvPr/>
          </p:nvSpPr>
          <p:spPr bwMode="auto">
            <a:xfrm>
              <a:off x="938" y="502"/>
              <a:ext cx="4224" cy="72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1F381"/>
                </a:gs>
                <a:gs pos="50000">
                  <a:srgbClr val="BFF9BF"/>
                </a:gs>
                <a:gs pos="100000">
                  <a:srgbClr val="81F38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9" name="Group 142"/>
          <p:cNvGrpSpPr>
            <a:grpSpLocks/>
          </p:cNvGrpSpPr>
          <p:nvPr/>
        </p:nvGrpSpPr>
        <p:grpSpPr bwMode="auto">
          <a:xfrm>
            <a:off x="4495800" y="5934075"/>
            <a:ext cx="1600200" cy="533400"/>
            <a:chOff x="3936" y="3744"/>
            <a:chExt cx="1008" cy="432"/>
          </a:xfrm>
        </p:grpSpPr>
        <p:sp>
          <p:nvSpPr>
            <p:cNvPr id="17460" name="Rectangle 143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7461" name="Rectangle 144"/>
            <p:cNvSpPr>
              <a:spLocks noChangeArrowheads="1"/>
            </p:cNvSpPr>
            <p:nvPr/>
          </p:nvSpPr>
          <p:spPr bwMode="gray">
            <a:xfrm>
              <a:off x="3984" y="3792"/>
              <a:ext cx="912" cy="33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Thời gian</a:t>
              </a:r>
            </a:p>
          </p:txBody>
        </p:sp>
      </p:grpSp>
      <p:grpSp>
        <p:nvGrpSpPr>
          <p:cNvPr id="20" name="Group 145"/>
          <p:cNvGrpSpPr>
            <a:grpSpLocks/>
          </p:cNvGrpSpPr>
          <p:nvPr/>
        </p:nvGrpSpPr>
        <p:grpSpPr bwMode="auto">
          <a:xfrm>
            <a:off x="6664325" y="5943600"/>
            <a:ext cx="1600200" cy="533400"/>
            <a:chOff x="3936" y="3744"/>
            <a:chExt cx="1008" cy="432"/>
          </a:xfrm>
        </p:grpSpPr>
        <p:sp>
          <p:nvSpPr>
            <p:cNvPr id="17458" name="Rectangle 146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7459" name="Rectangle 147"/>
            <p:cNvSpPr>
              <a:spLocks noChangeArrowheads="1"/>
            </p:cNvSpPr>
            <p:nvPr/>
          </p:nvSpPr>
          <p:spPr bwMode="gray">
            <a:xfrm>
              <a:off x="3984" y="3792"/>
              <a:ext cx="912" cy="33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Kết quả</a:t>
              </a:r>
            </a:p>
          </p:txBody>
        </p:sp>
      </p:grpSp>
      <p:grpSp>
        <p:nvGrpSpPr>
          <p:cNvPr id="21" name="Group 148"/>
          <p:cNvGrpSpPr>
            <a:grpSpLocks/>
          </p:cNvGrpSpPr>
          <p:nvPr/>
        </p:nvGrpSpPr>
        <p:grpSpPr bwMode="auto">
          <a:xfrm>
            <a:off x="4505325" y="5943600"/>
            <a:ext cx="1600200" cy="508000"/>
            <a:chOff x="3936" y="3744"/>
            <a:chExt cx="1008" cy="432"/>
          </a:xfrm>
        </p:grpSpPr>
        <p:sp>
          <p:nvSpPr>
            <p:cNvPr id="17456" name="Rectangle 149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7457" name="Rectangle 150"/>
            <p:cNvSpPr>
              <a:spLocks noChangeArrowheads="1"/>
            </p:cNvSpPr>
            <p:nvPr/>
          </p:nvSpPr>
          <p:spPr bwMode="gray">
            <a:xfrm>
              <a:off x="3984" y="3792"/>
              <a:ext cx="912" cy="336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Thời gian</a:t>
              </a:r>
            </a:p>
          </p:txBody>
        </p:sp>
      </p:grpSp>
      <p:sp>
        <p:nvSpPr>
          <p:cNvPr id="17428" name="Oval 151"/>
          <p:cNvSpPr>
            <a:spLocks noChangeArrowheads="1"/>
          </p:cNvSpPr>
          <p:nvPr/>
        </p:nvSpPr>
        <p:spPr bwMode="auto">
          <a:xfrm>
            <a:off x="9448800" y="685800"/>
            <a:ext cx="914400" cy="8064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000" b="1">
                <a:solidFill>
                  <a:schemeClr val="accent2"/>
                </a:solidFill>
                <a:sym typeface="Wingdings" panose="05000000000000000000" pitchFamily="2" charset="2"/>
              </a:rPr>
              <a:t></a:t>
            </a:r>
          </a:p>
        </p:txBody>
      </p:sp>
      <p:sp>
        <p:nvSpPr>
          <p:cNvPr id="51362" name="Oval 162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10</a:t>
            </a:r>
          </a:p>
        </p:txBody>
      </p:sp>
      <p:sp>
        <p:nvSpPr>
          <p:cNvPr id="51363" name="Oval 163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9</a:t>
            </a:r>
          </a:p>
        </p:txBody>
      </p:sp>
      <p:sp>
        <p:nvSpPr>
          <p:cNvPr id="51364" name="Oval 164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8</a:t>
            </a:r>
          </a:p>
        </p:txBody>
      </p:sp>
      <p:sp>
        <p:nvSpPr>
          <p:cNvPr id="51365" name="Oval 165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7</a:t>
            </a:r>
          </a:p>
        </p:txBody>
      </p:sp>
      <p:sp>
        <p:nvSpPr>
          <p:cNvPr id="51366" name="Oval 166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6</a:t>
            </a:r>
          </a:p>
        </p:txBody>
      </p:sp>
      <p:sp>
        <p:nvSpPr>
          <p:cNvPr id="51367" name="Oval 167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5</a:t>
            </a:r>
          </a:p>
        </p:txBody>
      </p:sp>
      <p:sp>
        <p:nvSpPr>
          <p:cNvPr id="51368" name="Oval 168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4</a:t>
            </a:r>
          </a:p>
        </p:txBody>
      </p:sp>
      <p:sp>
        <p:nvSpPr>
          <p:cNvPr id="51369" name="Oval 169"/>
          <p:cNvSpPr>
            <a:spLocks noChangeArrowheads="1"/>
          </p:cNvSpPr>
          <p:nvPr/>
        </p:nvSpPr>
        <p:spPr bwMode="auto">
          <a:xfrm>
            <a:off x="9448800" y="609600"/>
            <a:ext cx="898525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3</a:t>
            </a:r>
          </a:p>
        </p:txBody>
      </p:sp>
      <p:sp>
        <p:nvSpPr>
          <p:cNvPr id="51370" name="Oval 170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2</a:t>
            </a:r>
          </a:p>
        </p:txBody>
      </p:sp>
      <p:sp>
        <p:nvSpPr>
          <p:cNvPr id="51371" name="Oval 171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1</a:t>
            </a:r>
          </a:p>
        </p:txBody>
      </p:sp>
      <p:sp>
        <p:nvSpPr>
          <p:cNvPr id="51372" name="Oval 172"/>
          <p:cNvSpPr>
            <a:spLocks noChangeArrowheads="1"/>
          </p:cNvSpPr>
          <p:nvPr/>
        </p:nvSpPr>
        <p:spPr bwMode="auto">
          <a:xfrm>
            <a:off x="9448800" y="6096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700" b="1">
                <a:solidFill>
                  <a:srgbClr val="FF0000"/>
                </a:solidFill>
                <a:latin typeface="Agency FB" pitchFamily="34" charset="0"/>
                <a:sym typeface="Wingdings" panose="05000000000000000000" pitchFamily="2" charset="2"/>
              </a:rPr>
              <a:t></a:t>
            </a:r>
          </a:p>
        </p:txBody>
      </p:sp>
      <p:sp>
        <p:nvSpPr>
          <p:cNvPr id="51373" name="Text Box 173"/>
          <p:cNvSpPr txBox="1">
            <a:spLocks noChangeArrowheads="1"/>
          </p:cNvSpPr>
          <p:nvPr/>
        </p:nvSpPr>
        <p:spPr bwMode="auto">
          <a:xfrm>
            <a:off x="4572000" y="2232025"/>
            <a:ext cx="1905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51374" name="Text Box 174"/>
          <p:cNvSpPr txBox="1">
            <a:spLocks noChangeArrowheads="1"/>
          </p:cNvSpPr>
          <p:nvPr/>
        </p:nvSpPr>
        <p:spPr bwMode="auto">
          <a:xfrm>
            <a:off x="4419600" y="5203825"/>
            <a:ext cx="2286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51375" name="Text Box 175"/>
          <p:cNvSpPr txBox="1">
            <a:spLocks noChangeArrowheads="1"/>
          </p:cNvSpPr>
          <p:nvPr/>
        </p:nvSpPr>
        <p:spPr bwMode="auto">
          <a:xfrm>
            <a:off x="4572000" y="4289425"/>
            <a:ext cx="76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17443" name="Text Box 176"/>
          <p:cNvSpPr txBox="1">
            <a:spLocks noChangeArrowheads="1"/>
          </p:cNvSpPr>
          <p:nvPr/>
        </p:nvSpPr>
        <p:spPr bwMode="auto">
          <a:xfrm>
            <a:off x="2667000" y="609600"/>
            <a:ext cx="6705600" cy="166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2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của hình ảnh chiếc cầu trong văn bản là gì?</a:t>
            </a:r>
            <a:endParaRPr lang="en-US" sz="3200" dirty="0">
              <a:solidFill>
                <a:srgbClr val="181DD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3200" b="1" dirty="0">
              <a:solidFill>
                <a:srgbClr val="181DD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77" name="Text Box 177"/>
          <p:cNvSpPr txBox="1">
            <a:spLocks noChangeArrowheads="1"/>
          </p:cNvSpPr>
          <p:nvPr/>
        </p:nvSpPr>
        <p:spPr bwMode="auto">
          <a:xfrm>
            <a:off x="4419600" y="3222625"/>
            <a:ext cx="2286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51382" name="Rectangle 182"/>
          <p:cNvSpPr>
            <a:spLocks noChangeArrowheads="1"/>
          </p:cNvSpPr>
          <p:nvPr/>
        </p:nvSpPr>
        <p:spPr bwMode="auto">
          <a:xfrm>
            <a:off x="4398963" y="3222625"/>
            <a:ext cx="6478834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của sức mạnh.</a:t>
            </a: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178"/>
          <p:cNvGrpSpPr>
            <a:grpSpLocks/>
          </p:cNvGrpSpPr>
          <p:nvPr/>
        </p:nvGrpSpPr>
        <p:grpSpPr bwMode="auto">
          <a:xfrm>
            <a:off x="6648450" y="5956300"/>
            <a:ext cx="1619250" cy="508000"/>
            <a:chOff x="3936" y="3744"/>
            <a:chExt cx="1008" cy="432"/>
          </a:xfrm>
        </p:grpSpPr>
        <p:sp>
          <p:nvSpPr>
            <p:cNvPr id="17454" name="Rectangle 179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7455" name="Rectangle 180"/>
            <p:cNvSpPr>
              <a:spLocks noChangeArrowheads="1"/>
            </p:cNvSpPr>
            <p:nvPr/>
          </p:nvSpPr>
          <p:spPr bwMode="gray">
            <a:xfrm>
              <a:off x="3984" y="3792"/>
              <a:ext cx="912" cy="336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Kết quả</a:t>
              </a:r>
            </a:p>
          </p:txBody>
        </p:sp>
      </p:grpSp>
      <p:sp>
        <p:nvSpPr>
          <p:cNvPr id="51381" name="Rectangle 181"/>
          <p:cNvSpPr>
            <a:spLocks noGrp="1" noChangeArrowheads="1"/>
          </p:cNvSpPr>
          <p:nvPr>
            <p:ph type="title"/>
          </p:nvPr>
        </p:nvSpPr>
        <p:spPr>
          <a:xfrm>
            <a:off x="4398963" y="2244184"/>
            <a:ext cx="6248400" cy="62731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pt-BR" sz="3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3100" b="1" dirty="0">
                <a:latin typeface="Times New Roman" pitchFamily="18" charset="0"/>
                <a:cs typeface="Times New Roman" pitchFamily="18" charset="0"/>
              </a:rPr>
              <a:t>Biểu tượng của sự kết nối và sẻ chia</a:t>
            </a:r>
            <a:r>
              <a:rPr lang="x-none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altLang="en-US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83" name="Rectangle 183"/>
          <p:cNvSpPr>
            <a:spLocks noChangeArrowheads="1"/>
          </p:cNvSpPr>
          <p:nvPr/>
        </p:nvSpPr>
        <p:spPr bwMode="auto">
          <a:xfrm>
            <a:off x="4604331" y="4457822"/>
            <a:ext cx="64373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của nguy hiểm</a:t>
            </a:r>
            <a:r>
              <a:rPr lang="x-none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vi-V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85" name="Picture 1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4600" y="2286000"/>
            <a:ext cx="889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6" name="Oval 186"/>
          <p:cNvSpPr>
            <a:spLocks noChangeArrowheads="1"/>
          </p:cNvSpPr>
          <p:nvPr/>
        </p:nvSpPr>
        <p:spPr bwMode="auto">
          <a:xfrm>
            <a:off x="1219200" y="609600"/>
            <a:ext cx="1371600" cy="838200"/>
          </a:xfrm>
          <a:prstGeom prst="ellipse">
            <a:avLst/>
          </a:prstGeom>
          <a:solidFill>
            <a:srgbClr val="F8F8F8"/>
          </a:solidFill>
          <a:ln w="38100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algn="ctr" eaLnBrk="1" hangingPunct="1">
              <a:defRPr/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</a:p>
        </p:txBody>
      </p:sp>
      <p:sp>
        <p:nvSpPr>
          <p:cNvPr id="51388" name="Rectangle 188"/>
          <p:cNvSpPr>
            <a:spLocks noChangeArrowheads="1"/>
          </p:cNvSpPr>
          <p:nvPr/>
        </p:nvSpPr>
        <p:spPr bwMode="auto">
          <a:xfrm>
            <a:off x="4633004" y="5459606"/>
            <a:ext cx="6405562" cy="37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của sự cô đơn</a:t>
            </a:r>
            <a:r>
              <a:rPr lang="x-none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2030413"/>
            <a:ext cx="2346325" cy="11699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br>
              <a:rPr lang="pt-BR" sz="1400" dirty="0">
                <a:solidFill>
                  <a:schemeClr val="tx2">
                    <a:satMod val="130000"/>
                  </a:schemeClr>
                </a:solidFill>
              </a:rPr>
            </a:b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7414" y="2289904"/>
            <a:ext cx="6386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của sự kết nối và sẻ chia</a:t>
            </a:r>
            <a:r>
              <a:rPr 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8897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5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51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500"/>
                                        <p:tgtEl>
                                          <p:spTgt spid="5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513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9" dur="500"/>
                                        <p:tgtEl>
                                          <p:spTgt spid="5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" fill="hold"/>
                                        <p:tgtEl>
                                          <p:spTgt spid="513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4" dur="1" fill="hold"/>
                                        <p:tgtEl>
                                          <p:spTgt spid="513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20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9" grpId="0" animBg="1"/>
      <p:bldP spid="51327" grpId="0" animBg="1"/>
      <p:bldP spid="51332" grpId="0" animBg="1"/>
      <p:bldP spid="51337" grpId="0" animBg="1"/>
      <p:bldP spid="51362" grpId="0" animBg="1"/>
      <p:bldP spid="51363" grpId="0" animBg="1"/>
      <p:bldP spid="51364" grpId="0" animBg="1"/>
      <p:bldP spid="51365" grpId="0" animBg="1"/>
      <p:bldP spid="51366" grpId="0" animBg="1"/>
      <p:bldP spid="51367" grpId="0" animBg="1"/>
      <p:bldP spid="51368" grpId="0" animBg="1"/>
      <p:bldP spid="51369" grpId="0" animBg="1"/>
      <p:bldP spid="51370" grpId="0" animBg="1"/>
      <p:bldP spid="51371" grpId="0" animBg="1"/>
      <p:bldP spid="51372" grpId="0" animBg="1"/>
      <p:bldP spid="51373" grpId="0"/>
      <p:bldP spid="51374" grpId="0"/>
      <p:bldP spid="51375" grpId="0"/>
      <p:bldP spid="51377" grpId="0"/>
      <p:bldP spid="51382" grpId="0"/>
      <p:bldP spid="51381" grpId="0"/>
      <p:bldP spid="51383" grpId="0"/>
      <p:bldP spid="51388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FBDDA1-F95F-6B59-E082-F3DEE5E65B54}"/>
              </a:ext>
            </a:extLst>
          </p:cNvPr>
          <p:cNvSpPr txBox="1"/>
          <p:nvPr/>
        </p:nvSpPr>
        <p:spPr>
          <a:xfrm>
            <a:off x="1187994" y="707573"/>
            <a:ext cx="9794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video đã giúp em hiểu thêm điều gì về chiến tranh?</a:t>
            </a:r>
            <a:endParaRPr lang="en-US" sz="4400" b="1" dirty="0">
              <a:solidFill>
                <a:srgbClr val="181DD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Những hình ảnh ghê sợ về cuộc đại chiến tàn khốc">
            <a:extLst>
              <a:ext uri="{FF2B5EF4-FFF2-40B4-BE49-F238E27FC236}">
                <a16:creationId xmlns:a16="http://schemas.microsoft.com/office/drawing/2014/main" id="{FA1E9D7A-C2BB-72D6-A136-0DB9C7F36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8" y="2547256"/>
            <a:ext cx="4816931" cy="3211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áo dục truyền thống yêu nước, trách nhiệm công dân với Tổ quốc – Báo Nghệ  An">
            <a:extLst>
              <a:ext uri="{FF2B5EF4-FFF2-40B4-BE49-F238E27FC236}">
                <a16:creationId xmlns:a16="http://schemas.microsoft.com/office/drawing/2014/main" id="{1D1AB772-2636-D97F-C03F-5BAF2C81D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2547256"/>
            <a:ext cx="5110554" cy="3211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2290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 noChangeAspect="1"/>
          </p:cNvGrpSpPr>
          <p:nvPr/>
        </p:nvGrpSpPr>
        <p:grpSpPr bwMode="auto">
          <a:xfrm>
            <a:off x="0" y="76200"/>
            <a:ext cx="12192000" cy="6858000"/>
            <a:chOff x="0" y="0"/>
            <a:chExt cx="5760" cy="4320"/>
          </a:xfrm>
        </p:grpSpPr>
        <p:sp>
          <p:nvSpPr>
            <p:cNvPr id="18608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0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610" name="Freeform 5"/>
            <p:cNvSpPr>
              <a:spLocks/>
            </p:cNvSpPr>
            <p:nvPr/>
          </p:nvSpPr>
          <p:spPr bwMode="auto">
            <a:xfrm>
              <a:off x="0" y="35"/>
              <a:ext cx="5701" cy="4250"/>
            </a:xfrm>
            <a:custGeom>
              <a:avLst/>
              <a:gdLst>
                <a:gd name="T0" fmla="*/ 294 w 5701"/>
                <a:gd name="T1" fmla="*/ 3683 h 4250"/>
                <a:gd name="T2" fmla="*/ 294 w 5701"/>
                <a:gd name="T3" fmla="*/ 3895 h 4250"/>
                <a:gd name="T4" fmla="*/ 176 w 5701"/>
                <a:gd name="T5" fmla="*/ 3895 h 4250"/>
                <a:gd name="T6" fmla="*/ 176 w 5701"/>
                <a:gd name="T7" fmla="*/ 4250 h 4250"/>
                <a:gd name="T8" fmla="*/ 0 w 5701"/>
                <a:gd name="T9" fmla="*/ 4250 h 4250"/>
                <a:gd name="T10" fmla="*/ 0 w 5701"/>
                <a:gd name="T11" fmla="*/ 4179 h 4250"/>
                <a:gd name="T12" fmla="*/ 647 w 5701"/>
                <a:gd name="T13" fmla="*/ 4179 h 4250"/>
                <a:gd name="T14" fmla="*/ 647 w 5701"/>
                <a:gd name="T15" fmla="*/ 4108 h 4250"/>
                <a:gd name="T16" fmla="*/ 999 w 5701"/>
                <a:gd name="T17" fmla="*/ 4108 h 4250"/>
                <a:gd name="T18" fmla="*/ 4761 w 5701"/>
                <a:gd name="T19" fmla="*/ 4108 h 4250"/>
                <a:gd name="T20" fmla="*/ 5113 w 5701"/>
                <a:gd name="T21" fmla="*/ 4108 h 4250"/>
                <a:gd name="T22" fmla="*/ 5113 w 5701"/>
                <a:gd name="T23" fmla="*/ 4179 h 4250"/>
                <a:gd name="T24" fmla="*/ 5701 w 5701"/>
                <a:gd name="T25" fmla="*/ 4179 h 4250"/>
                <a:gd name="T26" fmla="*/ 5701 w 5701"/>
                <a:gd name="T27" fmla="*/ 4250 h 4250"/>
                <a:gd name="T28" fmla="*/ 5584 w 5701"/>
                <a:gd name="T29" fmla="*/ 4250 h 4250"/>
                <a:gd name="T30" fmla="*/ 5584 w 5701"/>
                <a:gd name="T31" fmla="*/ 3895 h 4250"/>
                <a:gd name="T32" fmla="*/ 5466 w 5701"/>
                <a:gd name="T33" fmla="*/ 3895 h 4250"/>
                <a:gd name="T34" fmla="*/ 5466 w 5701"/>
                <a:gd name="T35" fmla="*/ 3683 h 4250"/>
                <a:gd name="T36" fmla="*/ 5466 w 5701"/>
                <a:gd name="T37" fmla="*/ 567 h 4250"/>
                <a:gd name="T38" fmla="*/ 5466 w 5701"/>
                <a:gd name="T39" fmla="*/ 390 h 4250"/>
                <a:gd name="T40" fmla="*/ 5584 w 5701"/>
                <a:gd name="T41" fmla="*/ 390 h 4250"/>
                <a:gd name="T42" fmla="*/ 5584 w 5701"/>
                <a:gd name="T43" fmla="*/ 0 h 4250"/>
                <a:gd name="T44" fmla="*/ 5701 w 5701"/>
                <a:gd name="T45" fmla="*/ 0 h 4250"/>
                <a:gd name="T46" fmla="*/ 5701 w 5701"/>
                <a:gd name="T47" fmla="*/ 71 h 4250"/>
                <a:gd name="T48" fmla="*/ 5113 w 5701"/>
                <a:gd name="T49" fmla="*/ 71 h 4250"/>
                <a:gd name="T50" fmla="*/ 5113 w 5701"/>
                <a:gd name="T51" fmla="*/ 142 h 4250"/>
                <a:gd name="T52" fmla="*/ 4761 w 5701"/>
                <a:gd name="T53" fmla="*/ 142 h 4250"/>
                <a:gd name="T54" fmla="*/ 999 w 5701"/>
                <a:gd name="T55" fmla="*/ 142 h 4250"/>
                <a:gd name="T56" fmla="*/ 647 w 5701"/>
                <a:gd name="T57" fmla="*/ 142 h 4250"/>
                <a:gd name="T58" fmla="*/ 647 w 5701"/>
                <a:gd name="T59" fmla="*/ 71 h 4250"/>
                <a:gd name="T60" fmla="*/ 0 w 5701"/>
                <a:gd name="T61" fmla="*/ 71 h 4250"/>
                <a:gd name="T62" fmla="*/ 0 w 5701"/>
                <a:gd name="T63" fmla="*/ 0 h 4250"/>
                <a:gd name="T64" fmla="*/ 176 w 5701"/>
                <a:gd name="T65" fmla="*/ 0 h 4250"/>
                <a:gd name="T66" fmla="*/ 176 w 5701"/>
                <a:gd name="T67" fmla="*/ 390 h 4250"/>
                <a:gd name="T68" fmla="*/ 294 w 5701"/>
                <a:gd name="T69" fmla="*/ 390 h 4250"/>
                <a:gd name="T70" fmla="*/ 294 w 5701"/>
                <a:gd name="T71" fmla="*/ 567 h 4250"/>
                <a:gd name="T72" fmla="*/ 294 w 5701"/>
                <a:gd name="T73" fmla="*/ 3683 h 42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701"/>
                <a:gd name="T112" fmla="*/ 0 h 4250"/>
                <a:gd name="T113" fmla="*/ 5701 w 5701"/>
                <a:gd name="T114" fmla="*/ 4250 h 42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701" h="4250">
                  <a:moveTo>
                    <a:pt x="294" y="3683"/>
                  </a:moveTo>
                  <a:lnTo>
                    <a:pt x="294" y="3895"/>
                  </a:lnTo>
                  <a:lnTo>
                    <a:pt x="176" y="3895"/>
                  </a:lnTo>
                  <a:lnTo>
                    <a:pt x="176" y="4250"/>
                  </a:lnTo>
                  <a:lnTo>
                    <a:pt x="0" y="4250"/>
                  </a:lnTo>
                  <a:lnTo>
                    <a:pt x="0" y="4179"/>
                  </a:lnTo>
                  <a:lnTo>
                    <a:pt x="647" y="4179"/>
                  </a:lnTo>
                  <a:lnTo>
                    <a:pt x="647" y="4108"/>
                  </a:lnTo>
                  <a:lnTo>
                    <a:pt x="999" y="4108"/>
                  </a:lnTo>
                  <a:lnTo>
                    <a:pt x="4761" y="4108"/>
                  </a:lnTo>
                  <a:lnTo>
                    <a:pt x="5113" y="4108"/>
                  </a:lnTo>
                  <a:lnTo>
                    <a:pt x="5113" y="4179"/>
                  </a:lnTo>
                  <a:lnTo>
                    <a:pt x="5701" y="4179"/>
                  </a:lnTo>
                  <a:lnTo>
                    <a:pt x="5701" y="4250"/>
                  </a:lnTo>
                  <a:lnTo>
                    <a:pt x="5584" y="4250"/>
                  </a:lnTo>
                  <a:lnTo>
                    <a:pt x="5584" y="3895"/>
                  </a:lnTo>
                  <a:lnTo>
                    <a:pt x="5466" y="3895"/>
                  </a:lnTo>
                  <a:lnTo>
                    <a:pt x="5466" y="3683"/>
                  </a:lnTo>
                  <a:lnTo>
                    <a:pt x="5466" y="567"/>
                  </a:lnTo>
                  <a:lnTo>
                    <a:pt x="5466" y="390"/>
                  </a:lnTo>
                  <a:lnTo>
                    <a:pt x="5584" y="390"/>
                  </a:lnTo>
                  <a:lnTo>
                    <a:pt x="5584" y="0"/>
                  </a:lnTo>
                  <a:lnTo>
                    <a:pt x="5701" y="0"/>
                  </a:lnTo>
                  <a:lnTo>
                    <a:pt x="5701" y="71"/>
                  </a:lnTo>
                  <a:lnTo>
                    <a:pt x="5113" y="71"/>
                  </a:lnTo>
                  <a:lnTo>
                    <a:pt x="5113" y="142"/>
                  </a:lnTo>
                  <a:lnTo>
                    <a:pt x="4761" y="142"/>
                  </a:lnTo>
                  <a:lnTo>
                    <a:pt x="999" y="142"/>
                  </a:lnTo>
                  <a:lnTo>
                    <a:pt x="647" y="142"/>
                  </a:lnTo>
                  <a:lnTo>
                    <a:pt x="647" y="71"/>
                  </a:lnTo>
                  <a:lnTo>
                    <a:pt x="0" y="71"/>
                  </a:lnTo>
                  <a:lnTo>
                    <a:pt x="0" y="0"/>
                  </a:lnTo>
                  <a:lnTo>
                    <a:pt x="176" y="0"/>
                  </a:lnTo>
                  <a:lnTo>
                    <a:pt x="176" y="390"/>
                  </a:lnTo>
                  <a:lnTo>
                    <a:pt x="294" y="390"/>
                  </a:lnTo>
                  <a:lnTo>
                    <a:pt x="294" y="567"/>
                  </a:lnTo>
                  <a:lnTo>
                    <a:pt x="294" y="368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611" name="Freeform 6"/>
            <p:cNvSpPr>
              <a:spLocks/>
            </p:cNvSpPr>
            <p:nvPr/>
          </p:nvSpPr>
          <p:spPr bwMode="auto">
            <a:xfrm>
              <a:off x="0" y="35"/>
              <a:ext cx="5701" cy="4250"/>
            </a:xfrm>
            <a:custGeom>
              <a:avLst/>
              <a:gdLst>
                <a:gd name="T0" fmla="*/ 176 w 5701"/>
                <a:gd name="T1" fmla="*/ 3683 h 4250"/>
                <a:gd name="T2" fmla="*/ 176 w 5701"/>
                <a:gd name="T3" fmla="*/ 3789 h 4250"/>
                <a:gd name="T4" fmla="*/ 235 w 5701"/>
                <a:gd name="T5" fmla="*/ 3789 h 4250"/>
                <a:gd name="T6" fmla="*/ 235 w 5701"/>
                <a:gd name="T7" fmla="*/ 4108 h 4250"/>
                <a:gd name="T8" fmla="*/ 0 w 5701"/>
                <a:gd name="T9" fmla="*/ 4108 h 4250"/>
                <a:gd name="T10" fmla="*/ 0 w 5701"/>
                <a:gd name="T11" fmla="*/ 4037 h 4250"/>
                <a:gd name="T12" fmla="*/ 294 w 5701"/>
                <a:gd name="T13" fmla="*/ 4037 h 4250"/>
                <a:gd name="T14" fmla="*/ 411 w 5701"/>
                <a:gd name="T15" fmla="*/ 4108 h 4250"/>
                <a:gd name="T16" fmla="*/ 411 w 5701"/>
                <a:gd name="T17" fmla="*/ 4250 h 4250"/>
                <a:gd name="T18" fmla="*/ 294 w 5701"/>
                <a:gd name="T19" fmla="*/ 4250 h 4250"/>
                <a:gd name="T20" fmla="*/ 294 w 5701"/>
                <a:gd name="T21" fmla="*/ 4143 h 4250"/>
                <a:gd name="T22" fmla="*/ 882 w 5701"/>
                <a:gd name="T23" fmla="*/ 4143 h 4250"/>
                <a:gd name="T24" fmla="*/ 882 w 5701"/>
                <a:gd name="T25" fmla="*/ 4179 h 4250"/>
                <a:gd name="T26" fmla="*/ 999 w 5701"/>
                <a:gd name="T27" fmla="*/ 4179 h 4250"/>
                <a:gd name="T28" fmla="*/ 4761 w 5701"/>
                <a:gd name="T29" fmla="*/ 4179 h 4250"/>
                <a:gd name="T30" fmla="*/ 4878 w 5701"/>
                <a:gd name="T31" fmla="*/ 4179 h 4250"/>
                <a:gd name="T32" fmla="*/ 4878 w 5701"/>
                <a:gd name="T33" fmla="*/ 4143 h 4250"/>
                <a:gd name="T34" fmla="*/ 5466 w 5701"/>
                <a:gd name="T35" fmla="*/ 4143 h 4250"/>
                <a:gd name="T36" fmla="*/ 5466 w 5701"/>
                <a:gd name="T37" fmla="*/ 4250 h 4250"/>
                <a:gd name="T38" fmla="*/ 5349 w 5701"/>
                <a:gd name="T39" fmla="*/ 4250 h 4250"/>
                <a:gd name="T40" fmla="*/ 5349 w 5701"/>
                <a:gd name="T41" fmla="*/ 4108 h 4250"/>
                <a:gd name="T42" fmla="*/ 5466 w 5701"/>
                <a:gd name="T43" fmla="*/ 4037 h 4250"/>
                <a:gd name="T44" fmla="*/ 5701 w 5701"/>
                <a:gd name="T45" fmla="*/ 4037 h 4250"/>
                <a:gd name="T46" fmla="*/ 5701 w 5701"/>
                <a:gd name="T47" fmla="*/ 4108 h 4250"/>
                <a:gd name="T48" fmla="*/ 5525 w 5701"/>
                <a:gd name="T49" fmla="*/ 4108 h 4250"/>
                <a:gd name="T50" fmla="*/ 5525 w 5701"/>
                <a:gd name="T51" fmla="*/ 3789 h 4250"/>
                <a:gd name="T52" fmla="*/ 5584 w 5701"/>
                <a:gd name="T53" fmla="*/ 3789 h 4250"/>
                <a:gd name="T54" fmla="*/ 5584 w 5701"/>
                <a:gd name="T55" fmla="*/ 3683 h 4250"/>
                <a:gd name="T56" fmla="*/ 5584 w 5701"/>
                <a:gd name="T57" fmla="*/ 567 h 4250"/>
                <a:gd name="T58" fmla="*/ 5584 w 5701"/>
                <a:gd name="T59" fmla="*/ 496 h 4250"/>
                <a:gd name="T60" fmla="*/ 5525 w 5701"/>
                <a:gd name="T61" fmla="*/ 496 h 4250"/>
                <a:gd name="T62" fmla="*/ 5525 w 5701"/>
                <a:gd name="T63" fmla="*/ 142 h 4250"/>
                <a:gd name="T64" fmla="*/ 5701 w 5701"/>
                <a:gd name="T65" fmla="*/ 142 h 4250"/>
                <a:gd name="T66" fmla="*/ 5701 w 5701"/>
                <a:gd name="T67" fmla="*/ 248 h 4250"/>
                <a:gd name="T68" fmla="*/ 5466 w 5701"/>
                <a:gd name="T69" fmla="*/ 248 h 4250"/>
                <a:gd name="T70" fmla="*/ 5349 w 5701"/>
                <a:gd name="T71" fmla="*/ 142 h 4250"/>
                <a:gd name="T72" fmla="*/ 5349 w 5701"/>
                <a:gd name="T73" fmla="*/ 0 h 4250"/>
                <a:gd name="T74" fmla="*/ 5466 w 5701"/>
                <a:gd name="T75" fmla="*/ 0 h 4250"/>
                <a:gd name="T76" fmla="*/ 5466 w 5701"/>
                <a:gd name="T77" fmla="*/ 107 h 4250"/>
                <a:gd name="T78" fmla="*/ 4878 w 5701"/>
                <a:gd name="T79" fmla="*/ 107 h 4250"/>
                <a:gd name="T80" fmla="*/ 4878 w 5701"/>
                <a:gd name="T81" fmla="*/ 71 h 4250"/>
                <a:gd name="T82" fmla="*/ 4761 w 5701"/>
                <a:gd name="T83" fmla="*/ 71 h 4250"/>
                <a:gd name="T84" fmla="*/ 999 w 5701"/>
                <a:gd name="T85" fmla="*/ 71 h 4250"/>
                <a:gd name="T86" fmla="*/ 882 w 5701"/>
                <a:gd name="T87" fmla="*/ 71 h 4250"/>
                <a:gd name="T88" fmla="*/ 882 w 5701"/>
                <a:gd name="T89" fmla="*/ 107 h 4250"/>
                <a:gd name="T90" fmla="*/ 294 w 5701"/>
                <a:gd name="T91" fmla="*/ 107 h 4250"/>
                <a:gd name="T92" fmla="*/ 294 w 5701"/>
                <a:gd name="T93" fmla="*/ 0 h 4250"/>
                <a:gd name="T94" fmla="*/ 411 w 5701"/>
                <a:gd name="T95" fmla="*/ 0 h 4250"/>
                <a:gd name="T96" fmla="*/ 411 w 5701"/>
                <a:gd name="T97" fmla="*/ 142 h 4250"/>
                <a:gd name="T98" fmla="*/ 294 w 5701"/>
                <a:gd name="T99" fmla="*/ 248 h 4250"/>
                <a:gd name="T100" fmla="*/ 0 w 5701"/>
                <a:gd name="T101" fmla="*/ 248 h 4250"/>
                <a:gd name="T102" fmla="*/ 0 w 5701"/>
                <a:gd name="T103" fmla="*/ 142 h 4250"/>
                <a:gd name="T104" fmla="*/ 235 w 5701"/>
                <a:gd name="T105" fmla="*/ 142 h 4250"/>
                <a:gd name="T106" fmla="*/ 235 w 5701"/>
                <a:gd name="T107" fmla="*/ 496 h 4250"/>
                <a:gd name="T108" fmla="*/ 176 w 5701"/>
                <a:gd name="T109" fmla="*/ 496 h 4250"/>
                <a:gd name="T110" fmla="*/ 176 w 5701"/>
                <a:gd name="T111" fmla="*/ 567 h 4250"/>
                <a:gd name="T112" fmla="*/ 176 w 5701"/>
                <a:gd name="T113" fmla="*/ 3683 h 42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701"/>
                <a:gd name="T172" fmla="*/ 0 h 4250"/>
                <a:gd name="T173" fmla="*/ 5701 w 5701"/>
                <a:gd name="T174" fmla="*/ 4250 h 42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701" h="4250">
                  <a:moveTo>
                    <a:pt x="176" y="3683"/>
                  </a:moveTo>
                  <a:lnTo>
                    <a:pt x="176" y="3789"/>
                  </a:lnTo>
                  <a:lnTo>
                    <a:pt x="235" y="3789"/>
                  </a:lnTo>
                  <a:lnTo>
                    <a:pt x="235" y="4108"/>
                  </a:lnTo>
                  <a:lnTo>
                    <a:pt x="0" y="4108"/>
                  </a:lnTo>
                  <a:lnTo>
                    <a:pt x="0" y="4037"/>
                  </a:lnTo>
                  <a:lnTo>
                    <a:pt x="294" y="4037"/>
                  </a:lnTo>
                  <a:lnTo>
                    <a:pt x="411" y="4108"/>
                  </a:lnTo>
                  <a:lnTo>
                    <a:pt x="411" y="4250"/>
                  </a:lnTo>
                  <a:lnTo>
                    <a:pt x="294" y="4250"/>
                  </a:lnTo>
                  <a:lnTo>
                    <a:pt x="294" y="4143"/>
                  </a:lnTo>
                  <a:lnTo>
                    <a:pt x="882" y="4143"/>
                  </a:lnTo>
                  <a:lnTo>
                    <a:pt x="882" y="4179"/>
                  </a:lnTo>
                  <a:lnTo>
                    <a:pt x="999" y="4179"/>
                  </a:lnTo>
                  <a:lnTo>
                    <a:pt x="4761" y="4179"/>
                  </a:lnTo>
                  <a:lnTo>
                    <a:pt x="4878" y="4179"/>
                  </a:lnTo>
                  <a:lnTo>
                    <a:pt x="4878" y="4143"/>
                  </a:lnTo>
                  <a:lnTo>
                    <a:pt x="5466" y="4143"/>
                  </a:lnTo>
                  <a:lnTo>
                    <a:pt x="5466" y="4250"/>
                  </a:lnTo>
                  <a:lnTo>
                    <a:pt x="5349" y="4250"/>
                  </a:lnTo>
                  <a:lnTo>
                    <a:pt x="5349" y="4108"/>
                  </a:lnTo>
                  <a:lnTo>
                    <a:pt x="5466" y="4037"/>
                  </a:lnTo>
                  <a:lnTo>
                    <a:pt x="5701" y="4037"/>
                  </a:lnTo>
                  <a:lnTo>
                    <a:pt x="5701" y="4108"/>
                  </a:lnTo>
                  <a:lnTo>
                    <a:pt x="5525" y="4108"/>
                  </a:lnTo>
                  <a:lnTo>
                    <a:pt x="5525" y="3789"/>
                  </a:lnTo>
                  <a:lnTo>
                    <a:pt x="5584" y="3789"/>
                  </a:lnTo>
                  <a:lnTo>
                    <a:pt x="5584" y="3683"/>
                  </a:lnTo>
                  <a:lnTo>
                    <a:pt x="5584" y="567"/>
                  </a:lnTo>
                  <a:lnTo>
                    <a:pt x="5584" y="496"/>
                  </a:lnTo>
                  <a:lnTo>
                    <a:pt x="5525" y="496"/>
                  </a:lnTo>
                  <a:lnTo>
                    <a:pt x="5525" y="142"/>
                  </a:lnTo>
                  <a:lnTo>
                    <a:pt x="5701" y="142"/>
                  </a:lnTo>
                  <a:lnTo>
                    <a:pt x="5701" y="248"/>
                  </a:lnTo>
                  <a:lnTo>
                    <a:pt x="5466" y="248"/>
                  </a:lnTo>
                  <a:lnTo>
                    <a:pt x="5349" y="142"/>
                  </a:lnTo>
                  <a:lnTo>
                    <a:pt x="5349" y="0"/>
                  </a:lnTo>
                  <a:lnTo>
                    <a:pt x="5466" y="0"/>
                  </a:lnTo>
                  <a:lnTo>
                    <a:pt x="5466" y="107"/>
                  </a:lnTo>
                  <a:lnTo>
                    <a:pt x="4878" y="107"/>
                  </a:lnTo>
                  <a:lnTo>
                    <a:pt x="4878" y="71"/>
                  </a:lnTo>
                  <a:lnTo>
                    <a:pt x="4761" y="71"/>
                  </a:lnTo>
                  <a:lnTo>
                    <a:pt x="999" y="71"/>
                  </a:lnTo>
                  <a:lnTo>
                    <a:pt x="882" y="71"/>
                  </a:lnTo>
                  <a:lnTo>
                    <a:pt x="882" y="107"/>
                  </a:lnTo>
                  <a:lnTo>
                    <a:pt x="294" y="107"/>
                  </a:lnTo>
                  <a:lnTo>
                    <a:pt x="294" y="0"/>
                  </a:lnTo>
                  <a:lnTo>
                    <a:pt x="411" y="0"/>
                  </a:lnTo>
                  <a:lnTo>
                    <a:pt x="411" y="142"/>
                  </a:lnTo>
                  <a:lnTo>
                    <a:pt x="294" y="248"/>
                  </a:lnTo>
                  <a:lnTo>
                    <a:pt x="0" y="248"/>
                  </a:lnTo>
                  <a:lnTo>
                    <a:pt x="0" y="142"/>
                  </a:lnTo>
                  <a:lnTo>
                    <a:pt x="235" y="142"/>
                  </a:lnTo>
                  <a:lnTo>
                    <a:pt x="235" y="496"/>
                  </a:lnTo>
                  <a:lnTo>
                    <a:pt x="176" y="496"/>
                  </a:lnTo>
                  <a:lnTo>
                    <a:pt x="176" y="567"/>
                  </a:lnTo>
                  <a:lnTo>
                    <a:pt x="176" y="368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612" name="Freeform 7"/>
            <p:cNvSpPr>
              <a:spLocks/>
            </p:cNvSpPr>
            <p:nvPr/>
          </p:nvSpPr>
          <p:spPr bwMode="auto">
            <a:xfrm>
              <a:off x="59" y="35"/>
              <a:ext cx="5642" cy="4250"/>
            </a:xfrm>
            <a:custGeom>
              <a:avLst/>
              <a:gdLst>
                <a:gd name="T0" fmla="*/ 294 w 5642"/>
                <a:gd name="T1" fmla="*/ 3683 h 4250"/>
                <a:gd name="T2" fmla="*/ 294 w 5642"/>
                <a:gd name="T3" fmla="*/ 3860 h 4250"/>
                <a:gd name="T4" fmla="*/ 117 w 5642"/>
                <a:gd name="T5" fmla="*/ 3860 h 4250"/>
                <a:gd name="T6" fmla="*/ 117 w 5642"/>
                <a:gd name="T7" fmla="*/ 4250 h 4250"/>
                <a:gd name="T8" fmla="*/ 0 w 5642"/>
                <a:gd name="T9" fmla="*/ 4250 h 4250"/>
                <a:gd name="T10" fmla="*/ 0 w 5642"/>
                <a:gd name="T11" fmla="*/ 4179 h 4250"/>
                <a:gd name="T12" fmla="*/ 646 w 5642"/>
                <a:gd name="T13" fmla="*/ 4179 h 4250"/>
                <a:gd name="T14" fmla="*/ 646 w 5642"/>
                <a:gd name="T15" fmla="*/ 4073 h 4250"/>
                <a:gd name="T16" fmla="*/ 999 w 5642"/>
                <a:gd name="T17" fmla="*/ 4073 h 4250"/>
                <a:gd name="T18" fmla="*/ 4643 w 5642"/>
                <a:gd name="T19" fmla="*/ 4073 h 4250"/>
                <a:gd name="T20" fmla="*/ 4996 w 5642"/>
                <a:gd name="T21" fmla="*/ 4073 h 4250"/>
                <a:gd name="T22" fmla="*/ 4996 w 5642"/>
                <a:gd name="T23" fmla="*/ 4179 h 4250"/>
                <a:gd name="T24" fmla="*/ 5642 w 5642"/>
                <a:gd name="T25" fmla="*/ 4179 h 4250"/>
                <a:gd name="T26" fmla="*/ 5642 w 5642"/>
                <a:gd name="T27" fmla="*/ 4250 h 4250"/>
                <a:gd name="T28" fmla="*/ 5525 w 5642"/>
                <a:gd name="T29" fmla="*/ 4250 h 4250"/>
                <a:gd name="T30" fmla="*/ 5525 w 5642"/>
                <a:gd name="T31" fmla="*/ 3860 h 4250"/>
                <a:gd name="T32" fmla="*/ 5348 w 5642"/>
                <a:gd name="T33" fmla="*/ 3860 h 4250"/>
                <a:gd name="T34" fmla="*/ 5348 w 5642"/>
                <a:gd name="T35" fmla="*/ 3683 h 4250"/>
                <a:gd name="T36" fmla="*/ 5348 w 5642"/>
                <a:gd name="T37" fmla="*/ 567 h 4250"/>
                <a:gd name="T38" fmla="*/ 5348 w 5642"/>
                <a:gd name="T39" fmla="*/ 390 h 4250"/>
                <a:gd name="T40" fmla="*/ 5525 w 5642"/>
                <a:gd name="T41" fmla="*/ 390 h 4250"/>
                <a:gd name="T42" fmla="*/ 5525 w 5642"/>
                <a:gd name="T43" fmla="*/ 0 h 4250"/>
                <a:gd name="T44" fmla="*/ 5642 w 5642"/>
                <a:gd name="T45" fmla="*/ 0 h 4250"/>
                <a:gd name="T46" fmla="*/ 5642 w 5642"/>
                <a:gd name="T47" fmla="*/ 107 h 4250"/>
                <a:gd name="T48" fmla="*/ 4996 w 5642"/>
                <a:gd name="T49" fmla="*/ 107 h 4250"/>
                <a:gd name="T50" fmla="*/ 4996 w 5642"/>
                <a:gd name="T51" fmla="*/ 177 h 4250"/>
                <a:gd name="T52" fmla="*/ 4643 w 5642"/>
                <a:gd name="T53" fmla="*/ 177 h 4250"/>
                <a:gd name="T54" fmla="*/ 999 w 5642"/>
                <a:gd name="T55" fmla="*/ 177 h 4250"/>
                <a:gd name="T56" fmla="*/ 646 w 5642"/>
                <a:gd name="T57" fmla="*/ 177 h 4250"/>
                <a:gd name="T58" fmla="*/ 646 w 5642"/>
                <a:gd name="T59" fmla="*/ 107 h 4250"/>
                <a:gd name="T60" fmla="*/ 0 w 5642"/>
                <a:gd name="T61" fmla="*/ 107 h 4250"/>
                <a:gd name="T62" fmla="*/ 0 w 5642"/>
                <a:gd name="T63" fmla="*/ 0 h 4250"/>
                <a:gd name="T64" fmla="*/ 117 w 5642"/>
                <a:gd name="T65" fmla="*/ 0 h 4250"/>
                <a:gd name="T66" fmla="*/ 117 w 5642"/>
                <a:gd name="T67" fmla="*/ 390 h 4250"/>
                <a:gd name="T68" fmla="*/ 294 w 5642"/>
                <a:gd name="T69" fmla="*/ 390 h 4250"/>
                <a:gd name="T70" fmla="*/ 294 w 5642"/>
                <a:gd name="T71" fmla="*/ 567 h 4250"/>
                <a:gd name="T72" fmla="*/ 294 w 5642"/>
                <a:gd name="T73" fmla="*/ 3683 h 42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642"/>
                <a:gd name="T112" fmla="*/ 0 h 4250"/>
                <a:gd name="T113" fmla="*/ 5642 w 5642"/>
                <a:gd name="T114" fmla="*/ 4250 h 42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642" h="4250">
                  <a:moveTo>
                    <a:pt x="294" y="3683"/>
                  </a:moveTo>
                  <a:lnTo>
                    <a:pt x="294" y="3860"/>
                  </a:lnTo>
                  <a:lnTo>
                    <a:pt x="117" y="3860"/>
                  </a:lnTo>
                  <a:lnTo>
                    <a:pt x="117" y="4250"/>
                  </a:lnTo>
                  <a:lnTo>
                    <a:pt x="0" y="4250"/>
                  </a:lnTo>
                  <a:lnTo>
                    <a:pt x="0" y="4179"/>
                  </a:lnTo>
                  <a:lnTo>
                    <a:pt x="646" y="4179"/>
                  </a:lnTo>
                  <a:lnTo>
                    <a:pt x="646" y="4073"/>
                  </a:lnTo>
                  <a:lnTo>
                    <a:pt x="999" y="4073"/>
                  </a:lnTo>
                  <a:lnTo>
                    <a:pt x="4643" y="4073"/>
                  </a:lnTo>
                  <a:lnTo>
                    <a:pt x="4996" y="4073"/>
                  </a:lnTo>
                  <a:lnTo>
                    <a:pt x="4996" y="4179"/>
                  </a:lnTo>
                  <a:lnTo>
                    <a:pt x="5642" y="4179"/>
                  </a:lnTo>
                  <a:lnTo>
                    <a:pt x="5642" y="4250"/>
                  </a:lnTo>
                  <a:lnTo>
                    <a:pt x="5525" y="4250"/>
                  </a:lnTo>
                  <a:lnTo>
                    <a:pt x="5525" y="3860"/>
                  </a:lnTo>
                  <a:lnTo>
                    <a:pt x="5348" y="3860"/>
                  </a:lnTo>
                  <a:lnTo>
                    <a:pt x="5348" y="3683"/>
                  </a:lnTo>
                  <a:lnTo>
                    <a:pt x="5348" y="567"/>
                  </a:lnTo>
                  <a:lnTo>
                    <a:pt x="5348" y="390"/>
                  </a:lnTo>
                  <a:lnTo>
                    <a:pt x="5525" y="390"/>
                  </a:lnTo>
                  <a:lnTo>
                    <a:pt x="5525" y="0"/>
                  </a:lnTo>
                  <a:lnTo>
                    <a:pt x="5642" y="0"/>
                  </a:lnTo>
                  <a:lnTo>
                    <a:pt x="5642" y="107"/>
                  </a:lnTo>
                  <a:lnTo>
                    <a:pt x="4996" y="107"/>
                  </a:lnTo>
                  <a:lnTo>
                    <a:pt x="4996" y="177"/>
                  </a:lnTo>
                  <a:lnTo>
                    <a:pt x="4643" y="177"/>
                  </a:lnTo>
                  <a:lnTo>
                    <a:pt x="999" y="177"/>
                  </a:lnTo>
                  <a:lnTo>
                    <a:pt x="646" y="177"/>
                  </a:lnTo>
                  <a:lnTo>
                    <a:pt x="646" y="107"/>
                  </a:lnTo>
                  <a:lnTo>
                    <a:pt x="0" y="107"/>
                  </a:lnTo>
                  <a:lnTo>
                    <a:pt x="0" y="0"/>
                  </a:lnTo>
                  <a:lnTo>
                    <a:pt x="117" y="0"/>
                  </a:lnTo>
                  <a:lnTo>
                    <a:pt x="117" y="390"/>
                  </a:lnTo>
                  <a:lnTo>
                    <a:pt x="294" y="390"/>
                  </a:lnTo>
                  <a:lnTo>
                    <a:pt x="294" y="567"/>
                  </a:lnTo>
                  <a:lnTo>
                    <a:pt x="294" y="3683"/>
                  </a:lnTo>
                </a:path>
              </a:pathLst>
            </a:cu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613" name="Freeform 8"/>
            <p:cNvSpPr>
              <a:spLocks/>
            </p:cNvSpPr>
            <p:nvPr/>
          </p:nvSpPr>
          <p:spPr bwMode="auto">
            <a:xfrm>
              <a:off x="59" y="35"/>
              <a:ext cx="5642" cy="4250"/>
            </a:xfrm>
            <a:custGeom>
              <a:avLst/>
              <a:gdLst>
                <a:gd name="T0" fmla="*/ 117 w 5642"/>
                <a:gd name="T1" fmla="*/ 3683 h 4250"/>
                <a:gd name="T2" fmla="*/ 117 w 5642"/>
                <a:gd name="T3" fmla="*/ 3754 h 4250"/>
                <a:gd name="T4" fmla="*/ 176 w 5642"/>
                <a:gd name="T5" fmla="*/ 3754 h 4250"/>
                <a:gd name="T6" fmla="*/ 176 w 5642"/>
                <a:gd name="T7" fmla="*/ 4073 h 4250"/>
                <a:gd name="T8" fmla="*/ 0 w 5642"/>
                <a:gd name="T9" fmla="*/ 4073 h 4250"/>
                <a:gd name="T10" fmla="*/ 0 w 5642"/>
                <a:gd name="T11" fmla="*/ 4002 h 4250"/>
                <a:gd name="T12" fmla="*/ 294 w 5642"/>
                <a:gd name="T13" fmla="*/ 4002 h 4250"/>
                <a:gd name="T14" fmla="*/ 411 w 5642"/>
                <a:gd name="T15" fmla="*/ 4073 h 4250"/>
                <a:gd name="T16" fmla="*/ 411 w 5642"/>
                <a:gd name="T17" fmla="*/ 4250 h 4250"/>
                <a:gd name="T18" fmla="*/ 294 w 5642"/>
                <a:gd name="T19" fmla="*/ 4250 h 4250"/>
                <a:gd name="T20" fmla="*/ 294 w 5642"/>
                <a:gd name="T21" fmla="*/ 4108 h 4250"/>
                <a:gd name="T22" fmla="*/ 823 w 5642"/>
                <a:gd name="T23" fmla="*/ 4108 h 4250"/>
                <a:gd name="T24" fmla="*/ 823 w 5642"/>
                <a:gd name="T25" fmla="*/ 4179 h 4250"/>
                <a:gd name="T26" fmla="*/ 999 w 5642"/>
                <a:gd name="T27" fmla="*/ 4179 h 4250"/>
                <a:gd name="T28" fmla="*/ 4643 w 5642"/>
                <a:gd name="T29" fmla="*/ 4179 h 4250"/>
                <a:gd name="T30" fmla="*/ 4761 w 5642"/>
                <a:gd name="T31" fmla="*/ 4179 h 4250"/>
                <a:gd name="T32" fmla="*/ 4761 w 5642"/>
                <a:gd name="T33" fmla="*/ 4108 h 4250"/>
                <a:gd name="T34" fmla="*/ 5348 w 5642"/>
                <a:gd name="T35" fmla="*/ 4108 h 4250"/>
                <a:gd name="T36" fmla="*/ 5348 w 5642"/>
                <a:gd name="T37" fmla="*/ 4250 h 4250"/>
                <a:gd name="T38" fmla="*/ 5231 w 5642"/>
                <a:gd name="T39" fmla="*/ 4250 h 4250"/>
                <a:gd name="T40" fmla="*/ 5231 w 5642"/>
                <a:gd name="T41" fmla="*/ 4073 h 4250"/>
                <a:gd name="T42" fmla="*/ 5348 w 5642"/>
                <a:gd name="T43" fmla="*/ 4002 h 4250"/>
                <a:gd name="T44" fmla="*/ 5642 w 5642"/>
                <a:gd name="T45" fmla="*/ 4002 h 4250"/>
                <a:gd name="T46" fmla="*/ 5642 w 5642"/>
                <a:gd name="T47" fmla="*/ 4073 h 4250"/>
                <a:gd name="T48" fmla="*/ 5407 w 5642"/>
                <a:gd name="T49" fmla="*/ 4073 h 4250"/>
                <a:gd name="T50" fmla="*/ 5407 w 5642"/>
                <a:gd name="T51" fmla="*/ 3754 h 4250"/>
                <a:gd name="T52" fmla="*/ 5525 w 5642"/>
                <a:gd name="T53" fmla="*/ 3754 h 4250"/>
                <a:gd name="T54" fmla="*/ 5525 w 5642"/>
                <a:gd name="T55" fmla="*/ 3683 h 4250"/>
                <a:gd name="T56" fmla="*/ 5525 w 5642"/>
                <a:gd name="T57" fmla="*/ 567 h 4250"/>
                <a:gd name="T58" fmla="*/ 5525 w 5642"/>
                <a:gd name="T59" fmla="*/ 496 h 4250"/>
                <a:gd name="T60" fmla="*/ 5407 w 5642"/>
                <a:gd name="T61" fmla="*/ 496 h 4250"/>
                <a:gd name="T62" fmla="*/ 5407 w 5642"/>
                <a:gd name="T63" fmla="*/ 177 h 4250"/>
                <a:gd name="T64" fmla="*/ 5642 w 5642"/>
                <a:gd name="T65" fmla="*/ 177 h 4250"/>
                <a:gd name="T66" fmla="*/ 5642 w 5642"/>
                <a:gd name="T67" fmla="*/ 248 h 4250"/>
                <a:gd name="T68" fmla="*/ 5348 w 5642"/>
                <a:gd name="T69" fmla="*/ 248 h 4250"/>
                <a:gd name="T70" fmla="*/ 5231 w 5642"/>
                <a:gd name="T71" fmla="*/ 177 h 4250"/>
                <a:gd name="T72" fmla="*/ 5231 w 5642"/>
                <a:gd name="T73" fmla="*/ 0 h 4250"/>
                <a:gd name="T74" fmla="*/ 5348 w 5642"/>
                <a:gd name="T75" fmla="*/ 0 h 4250"/>
                <a:gd name="T76" fmla="*/ 5348 w 5642"/>
                <a:gd name="T77" fmla="*/ 142 h 4250"/>
                <a:gd name="T78" fmla="*/ 4761 w 5642"/>
                <a:gd name="T79" fmla="*/ 142 h 4250"/>
                <a:gd name="T80" fmla="*/ 4761 w 5642"/>
                <a:gd name="T81" fmla="*/ 107 h 4250"/>
                <a:gd name="T82" fmla="*/ 4643 w 5642"/>
                <a:gd name="T83" fmla="*/ 107 h 4250"/>
                <a:gd name="T84" fmla="*/ 999 w 5642"/>
                <a:gd name="T85" fmla="*/ 107 h 4250"/>
                <a:gd name="T86" fmla="*/ 823 w 5642"/>
                <a:gd name="T87" fmla="*/ 107 h 4250"/>
                <a:gd name="T88" fmla="*/ 823 w 5642"/>
                <a:gd name="T89" fmla="*/ 142 h 4250"/>
                <a:gd name="T90" fmla="*/ 294 w 5642"/>
                <a:gd name="T91" fmla="*/ 142 h 4250"/>
                <a:gd name="T92" fmla="*/ 294 w 5642"/>
                <a:gd name="T93" fmla="*/ 0 h 4250"/>
                <a:gd name="T94" fmla="*/ 411 w 5642"/>
                <a:gd name="T95" fmla="*/ 0 h 4250"/>
                <a:gd name="T96" fmla="*/ 411 w 5642"/>
                <a:gd name="T97" fmla="*/ 177 h 4250"/>
                <a:gd name="T98" fmla="*/ 294 w 5642"/>
                <a:gd name="T99" fmla="*/ 248 h 4250"/>
                <a:gd name="T100" fmla="*/ 0 w 5642"/>
                <a:gd name="T101" fmla="*/ 248 h 4250"/>
                <a:gd name="T102" fmla="*/ 0 w 5642"/>
                <a:gd name="T103" fmla="*/ 177 h 4250"/>
                <a:gd name="T104" fmla="*/ 176 w 5642"/>
                <a:gd name="T105" fmla="*/ 177 h 4250"/>
                <a:gd name="T106" fmla="*/ 176 w 5642"/>
                <a:gd name="T107" fmla="*/ 496 h 4250"/>
                <a:gd name="T108" fmla="*/ 117 w 5642"/>
                <a:gd name="T109" fmla="*/ 496 h 4250"/>
                <a:gd name="T110" fmla="*/ 117 w 5642"/>
                <a:gd name="T111" fmla="*/ 567 h 4250"/>
                <a:gd name="T112" fmla="*/ 117 w 5642"/>
                <a:gd name="T113" fmla="*/ 3683 h 42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642"/>
                <a:gd name="T172" fmla="*/ 0 h 4250"/>
                <a:gd name="T173" fmla="*/ 5642 w 5642"/>
                <a:gd name="T174" fmla="*/ 4250 h 42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642" h="4250">
                  <a:moveTo>
                    <a:pt x="117" y="3683"/>
                  </a:moveTo>
                  <a:lnTo>
                    <a:pt x="117" y="3754"/>
                  </a:lnTo>
                  <a:lnTo>
                    <a:pt x="176" y="3754"/>
                  </a:lnTo>
                  <a:lnTo>
                    <a:pt x="176" y="4073"/>
                  </a:lnTo>
                  <a:lnTo>
                    <a:pt x="0" y="4073"/>
                  </a:lnTo>
                  <a:lnTo>
                    <a:pt x="0" y="4002"/>
                  </a:lnTo>
                  <a:lnTo>
                    <a:pt x="294" y="4002"/>
                  </a:lnTo>
                  <a:lnTo>
                    <a:pt x="411" y="4073"/>
                  </a:lnTo>
                  <a:lnTo>
                    <a:pt x="411" y="4250"/>
                  </a:lnTo>
                  <a:lnTo>
                    <a:pt x="294" y="4250"/>
                  </a:lnTo>
                  <a:lnTo>
                    <a:pt x="294" y="4108"/>
                  </a:lnTo>
                  <a:lnTo>
                    <a:pt x="823" y="4108"/>
                  </a:lnTo>
                  <a:lnTo>
                    <a:pt x="823" y="4179"/>
                  </a:lnTo>
                  <a:lnTo>
                    <a:pt x="999" y="4179"/>
                  </a:lnTo>
                  <a:lnTo>
                    <a:pt x="4643" y="4179"/>
                  </a:lnTo>
                  <a:lnTo>
                    <a:pt x="4761" y="4179"/>
                  </a:lnTo>
                  <a:lnTo>
                    <a:pt x="4761" y="4108"/>
                  </a:lnTo>
                  <a:lnTo>
                    <a:pt x="5348" y="4108"/>
                  </a:lnTo>
                  <a:lnTo>
                    <a:pt x="5348" y="4250"/>
                  </a:lnTo>
                  <a:lnTo>
                    <a:pt x="5231" y="4250"/>
                  </a:lnTo>
                  <a:lnTo>
                    <a:pt x="5231" y="4073"/>
                  </a:lnTo>
                  <a:lnTo>
                    <a:pt x="5348" y="4002"/>
                  </a:lnTo>
                  <a:lnTo>
                    <a:pt x="5642" y="4002"/>
                  </a:lnTo>
                  <a:lnTo>
                    <a:pt x="5642" y="4073"/>
                  </a:lnTo>
                  <a:lnTo>
                    <a:pt x="5407" y="4073"/>
                  </a:lnTo>
                  <a:lnTo>
                    <a:pt x="5407" y="3754"/>
                  </a:lnTo>
                  <a:lnTo>
                    <a:pt x="5525" y="3754"/>
                  </a:lnTo>
                  <a:lnTo>
                    <a:pt x="5525" y="3683"/>
                  </a:lnTo>
                  <a:lnTo>
                    <a:pt x="5525" y="567"/>
                  </a:lnTo>
                  <a:lnTo>
                    <a:pt x="5525" y="496"/>
                  </a:lnTo>
                  <a:lnTo>
                    <a:pt x="5407" y="496"/>
                  </a:lnTo>
                  <a:lnTo>
                    <a:pt x="5407" y="177"/>
                  </a:lnTo>
                  <a:lnTo>
                    <a:pt x="5642" y="177"/>
                  </a:lnTo>
                  <a:lnTo>
                    <a:pt x="5642" y="248"/>
                  </a:lnTo>
                  <a:lnTo>
                    <a:pt x="5348" y="248"/>
                  </a:lnTo>
                  <a:lnTo>
                    <a:pt x="5231" y="177"/>
                  </a:lnTo>
                  <a:lnTo>
                    <a:pt x="5231" y="0"/>
                  </a:lnTo>
                  <a:lnTo>
                    <a:pt x="5348" y="0"/>
                  </a:lnTo>
                  <a:lnTo>
                    <a:pt x="5348" y="142"/>
                  </a:lnTo>
                  <a:lnTo>
                    <a:pt x="4761" y="142"/>
                  </a:lnTo>
                  <a:lnTo>
                    <a:pt x="4761" y="107"/>
                  </a:lnTo>
                  <a:lnTo>
                    <a:pt x="4643" y="107"/>
                  </a:lnTo>
                  <a:lnTo>
                    <a:pt x="999" y="107"/>
                  </a:lnTo>
                  <a:lnTo>
                    <a:pt x="823" y="107"/>
                  </a:lnTo>
                  <a:lnTo>
                    <a:pt x="823" y="142"/>
                  </a:lnTo>
                  <a:lnTo>
                    <a:pt x="294" y="142"/>
                  </a:lnTo>
                  <a:lnTo>
                    <a:pt x="294" y="0"/>
                  </a:lnTo>
                  <a:lnTo>
                    <a:pt x="411" y="0"/>
                  </a:lnTo>
                  <a:lnTo>
                    <a:pt x="411" y="177"/>
                  </a:lnTo>
                  <a:lnTo>
                    <a:pt x="294" y="248"/>
                  </a:lnTo>
                  <a:lnTo>
                    <a:pt x="0" y="248"/>
                  </a:lnTo>
                  <a:lnTo>
                    <a:pt x="0" y="177"/>
                  </a:lnTo>
                  <a:lnTo>
                    <a:pt x="176" y="177"/>
                  </a:lnTo>
                  <a:lnTo>
                    <a:pt x="176" y="496"/>
                  </a:lnTo>
                  <a:lnTo>
                    <a:pt x="117" y="496"/>
                  </a:lnTo>
                  <a:lnTo>
                    <a:pt x="117" y="567"/>
                  </a:lnTo>
                  <a:lnTo>
                    <a:pt x="117" y="3683"/>
                  </a:lnTo>
                </a:path>
              </a:pathLst>
            </a:custGeom>
            <a:noFill/>
            <a:ln w="38100">
              <a:solidFill>
                <a:srgbClr val="05FF8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2514600" y="1485900"/>
            <a:ext cx="381000" cy="4330700"/>
            <a:chOff x="611" y="912"/>
            <a:chExt cx="253" cy="3021"/>
          </a:xfrm>
        </p:grpSpPr>
        <p:sp>
          <p:nvSpPr>
            <p:cNvPr id="51210" name="AutoShape 10"/>
            <p:cNvSpPr>
              <a:spLocks noChangeArrowheads="1"/>
            </p:cNvSpPr>
            <p:nvPr/>
          </p:nvSpPr>
          <p:spPr bwMode="auto">
            <a:xfrm rot="5400000">
              <a:off x="426" y="1158"/>
              <a:ext cx="623" cy="1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211" name="AutoShape 11"/>
            <p:cNvSpPr>
              <a:spLocks noChangeArrowheads="1"/>
            </p:cNvSpPr>
            <p:nvPr/>
          </p:nvSpPr>
          <p:spPr bwMode="auto">
            <a:xfrm rot="5400000">
              <a:off x="415" y="3319"/>
              <a:ext cx="627" cy="13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212" name="AutoShape 12"/>
            <p:cNvSpPr>
              <a:spLocks noChangeArrowheads="1"/>
            </p:cNvSpPr>
            <p:nvPr/>
          </p:nvSpPr>
          <p:spPr bwMode="auto">
            <a:xfrm rot="5400000">
              <a:off x="426" y="2590"/>
              <a:ext cx="628" cy="1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1213" name="AutoShape 13"/>
            <p:cNvSpPr>
              <a:spLocks noChangeArrowheads="1"/>
            </p:cNvSpPr>
            <p:nvPr/>
          </p:nvSpPr>
          <p:spPr bwMode="auto">
            <a:xfrm rot="5400000">
              <a:off x="434" y="1863"/>
              <a:ext cx="627" cy="13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18556" name="Group 14"/>
            <p:cNvGrpSpPr>
              <a:grpSpLocks/>
            </p:cNvGrpSpPr>
            <p:nvPr/>
          </p:nvGrpSpPr>
          <p:grpSpPr bwMode="auto">
            <a:xfrm rot="513653">
              <a:off x="624" y="1389"/>
              <a:ext cx="240" cy="362"/>
              <a:chOff x="1264" y="966"/>
              <a:chExt cx="1888" cy="2399"/>
            </a:xfrm>
          </p:grpSpPr>
          <p:sp>
            <p:nvSpPr>
              <p:cNvPr id="18596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8597" name="AutoShape 16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98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99" name="AutoShape 18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600" name="Oval 19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601" name="Oval 20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8602" name="Oval 21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603" name="WordArt 2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8604" name="Oval 23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605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8606" name="AutoShape 25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607" name="AutoShape 26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8557" name="Group 27"/>
            <p:cNvGrpSpPr>
              <a:grpSpLocks/>
            </p:cNvGrpSpPr>
            <p:nvPr/>
          </p:nvGrpSpPr>
          <p:grpSpPr bwMode="auto">
            <a:xfrm rot="513653">
              <a:off x="611" y="3571"/>
              <a:ext cx="240" cy="362"/>
              <a:chOff x="1264" y="966"/>
              <a:chExt cx="1888" cy="2399"/>
            </a:xfrm>
          </p:grpSpPr>
          <p:sp>
            <p:nvSpPr>
              <p:cNvPr id="18584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8585" name="AutoShape 29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86" name="AutoShape 30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87" name="AutoShape 31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88" name="Oval 32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89" name="Oval 33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8590" name="Oval 34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91" name="WordArt 3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8592" name="Oval 36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93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8594" name="AutoShape 38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95" name="AutoShape 39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8558" name="Group 40"/>
            <p:cNvGrpSpPr>
              <a:grpSpLocks/>
            </p:cNvGrpSpPr>
            <p:nvPr/>
          </p:nvGrpSpPr>
          <p:grpSpPr bwMode="auto">
            <a:xfrm rot="513653">
              <a:off x="624" y="2816"/>
              <a:ext cx="240" cy="362"/>
              <a:chOff x="1264" y="966"/>
              <a:chExt cx="1888" cy="2399"/>
            </a:xfrm>
          </p:grpSpPr>
          <p:sp>
            <p:nvSpPr>
              <p:cNvPr id="18572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8573" name="AutoShape 42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74" name="AutoShape 43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75" name="AutoShape 44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76" name="Oval 45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77" name="Oval 46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8578" name="Oval 47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79" name="WordArt 4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8580" name="Oval 49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81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8582" name="AutoShape 51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83" name="AutoShape 52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8559" name="Group 53"/>
            <p:cNvGrpSpPr>
              <a:grpSpLocks/>
            </p:cNvGrpSpPr>
            <p:nvPr/>
          </p:nvGrpSpPr>
          <p:grpSpPr bwMode="auto">
            <a:xfrm rot="513653">
              <a:off x="624" y="2109"/>
              <a:ext cx="240" cy="362"/>
              <a:chOff x="1264" y="966"/>
              <a:chExt cx="1888" cy="2399"/>
            </a:xfrm>
          </p:grpSpPr>
          <p:sp>
            <p:nvSpPr>
              <p:cNvPr id="18560" name="Oval 19"/>
              <p:cNvSpPr>
                <a:spLocks noChangeArrowheads="1"/>
              </p:cNvSpPr>
              <p:nvPr/>
            </p:nvSpPr>
            <p:spPr bwMode="gray">
              <a:xfrm rot="-121838">
                <a:off x="1533" y="1536"/>
                <a:ext cx="1194" cy="1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8561" name="AutoShape 55"/>
              <p:cNvSpPr>
                <a:spLocks noChangeArrowheads="1"/>
              </p:cNvSpPr>
              <p:nvPr/>
            </p:nvSpPr>
            <p:spPr bwMode="gray">
              <a:xfrm rot="12991712" flipH="1">
                <a:off x="1371" y="2662"/>
                <a:ext cx="374" cy="32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62" name="AutoShape 56"/>
              <p:cNvSpPr>
                <a:spLocks noChangeArrowheads="1"/>
              </p:cNvSpPr>
              <p:nvPr/>
            </p:nvSpPr>
            <p:spPr bwMode="gray">
              <a:xfrm rot="16200000" flipH="1">
                <a:off x="2005" y="2504"/>
                <a:ext cx="299" cy="27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63" name="AutoShape 57"/>
              <p:cNvSpPr>
                <a:spLocks noChangeArrowheads="1"/>
              </p:cNvSpPr>
              <p:nvPr/>
            </p:nvSpPr>
            <p:spPr bwMode="gray">
              <a:xfrm rot="6764947" flipH="1">
                <a:off x="2831" y="2358"/>
                <a:ext cx="316" cy="327"/>
              </a:xfrm>
              <a:prstGeom prst="upArrow">
                <a:avLst>
                  <a:gd name="adj1" fmla="val 51676"/>
                  <a:gd name="adj2" fmla="val 103481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64" name="Oval 58"/>
              <p:cNvSpPr>
                <a:spLocks noChangeArrowheads="1"/>
              </p:cNvSpPr>
              <p:nvPr/>
            </p:nvSpPr>
            <p:spPr bwMode="gray">
              <a:xfrm>
                <a:off x="1344" y="1440"/>
                <a:ext cx="1584" cy="14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65" name="Oval 59"/>
              <p:cNvSpPr>
                <a:spLocks noChangeArrowheads="1"/>
              </p:cNvSpPr>
              <p:nvPr/>
            </p:nvSpPr>
            <p:spPr bwMode="gray">
              <a:xfrm>
                <a:off x="1427" y="1523"/>
                <a:ext cx="1430" cy="125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18566" name="Oval 60"/>
              <p:cNvSpPr>
                <a:spLocks noChangeArrowheads="1"/>
              </p:cNvSpPr>
              <p:nvPr/>
            </p:nvSpPr>
            <p:spPr bwMode="gray">
              <a:xfrm>
                <a:off x="1636" y="966"/>
                <a:ext cx="1056" cy="239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67" name="WordArt 6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24" y="1872"/>
                <a:ext cx="663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CÁC CHỦ</a:t>
                </a:r>
              </a:p>
              <a:p>
                <a:pPr algn="ctr"/>
                <a:r>
                  <a:rPr lang="en-US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gency FB"/>
                  </a:rPr>
                  <a:t>ĐỀ</a:t>
                </a:r>
              </a:p>
            </p:txBody>
          </p:sp>
          <p:sp>
            <p:nvSpPr>
              <p:cNvPr id="18568" name="Oval 62"/>
              <p:cNvSpPr>
                <a:spLocks noChangeArrowheads="1"/>
              </p:cNvSpPr>
              <p:nvPr/>
            </p:nvSpPr>
            <p:spPr bwMode="gray">
              <a:xfrm>
                <a:off x="1510" y="1584"/>
                <a:ext cx="1248" cy="1104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69" name="Oval 16"/>
              <p:cNvSpPr>
                <a:spLocks noChangeArrowheads="1"/>
              </p:cNvSpPr>
              <p:nvPr/>
            </p:nvSpPr>
            <p:spPr bwMode="gray">
              <a:xfrm rot="-121838">
                <a:off x="1616" y="1660"/>
                <a:ext cx="1029" cy="893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/>
              </a:p>
            </p:txBody>
          </p:sp>
          <p:sp>
            <p:nvSpPr>
              <p:cNvPr id="18570" name="AutoShape 64"/>
              <p:cNvSpPr>
                <a:spLocks noChangeArrowheads="1"/>
              </p:cNvSpPr>
              <p:nvPr/>
            </p:nvSpPr>
            <p:spPr bwMode="gray">
              <a:xfrm rot="18475356" flipH="1">
                <a:off x="1253" y="1475"/>
                <a:ext cx="316" cy="2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71" name="AutoShape 65"/>
              <p:cNvSpPr>
                <a:spLocks noChangeArrowheads="1"/>
              </p:cNvSpPr>
              <p:nvPr/>
            </p:nvSpPr>
            <p:spPr bwMode="gray">
              <a:xfrm rot="2138390" flipH="1">
                <a:off x="2509" y="1298"/>
                <a:ext cx="316" cy="2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rgbClr val="A1A1FF"/>
                  </a:gs>
                  <a:gs pos="100000">
                    <a:srgbClr val="DADA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10" name="Group 66"/>
          <p:cNvGrpSpPr>
            <a:grpSpLocks/>
          </p:cNvGrpSpPr>
          <p:nvPr/>
        </p:nvGrpSpPr>
        <p:grpSpPr bwMode="auto">
          <a:xfrm rot="-4618022">
            <a:off x="2247900" y="2955925"/>
            <a:ext cx="838200" cy="914400"/>
            <a:chOff x="1264" y="1298"/>
            <a:chExt cx="1888" cy="1692"/>
          </a:xfrm>
        </p:grpSpPr>
        <p:sp>
          <p:nvSpPr>
            <p:cNvPr id="18540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8541" name="AutoShape 68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42" name="AutoShape 69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43" name="AutoShape 70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44" name="Oval 71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45" name="Oval 72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8546" name="Oval 73"/>
            <p:cNvSpPr>
              <a:spLocks noChangeArrowheads="1"/>
            </p:cNvSpPr>
            <p:nvPr/>
          </p:nvSpPr>
          <p:spPr bwMode="gray">
            <a:xfrm>
              <a:off x="1636" y="1685"/>
              <a:ext cx="1056" cy="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47" name="WordArt 74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8548" name="Oval 75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49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8550" name="AutoShape 77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51" name="AutoShape 78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1" name="Group 79"/>
          <p:cNvGrpSpPr>
            <a:grpSpLocks/>
          </p:cNvGrpSpPr>
          <p:nvPr/>
        </p:nvGrpSpPr>
        <p:grpSpPr bwMode="auto">
          <a:xfrm rot="-4618022">
            <a:off x="2261394" y="3933031"/>
            <a:ext cx="858838" cy="962025"/>
            <a:chOff x="1264" y="1298"/>
            <a:chExt cx="1888" cy="1692"/>
          </a:xfrm>
        </p:grpSpPr>
        <p:sp>
          <p:nvSpPr>
            <p:cNvPr id="18528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8529" name="AutoShape 81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30" name="AutoShape 82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31" name="AutoShape 83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32" name="Oval 84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33" name="Oval 85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8534" name="Oval 86"/>
            <p:cNvSpPr>
              <a:spLocks noChangeArrowheads="1"/>
            </p:cNvSpPr>
            <p:nvPr/>
          </p:nvSpPr>
          <p:spPr bwMode="gray">
            <a:xfrm>
              <a:off x="1636" y="1709"/>
              <a:ext cx="1056" cy="913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35" name="WordArt 87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8536" name="Oval 88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37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8538" name="AutoShape 90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39" name="AutoShape 91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2" name="Group 92"/>
          <p:cNvGrpSpPr>
            <a:grpSpLocks/>
          </p:cNvGrpSpPr>
          <p:nvPr/>
        </p:nvGrpSpPr>
        <p:grpSpPr bwMode="auto">
          <a:xfrm rot="-4618022">
            <a:off x="2202657" y="4982368"/>
            <a:ext cx="984250" cy="969963"/>
            <a:chOff x="1264" y="1298"/>
            <a:chExt cx="1888" cy="1692"/>
          </a:xfrm>
        </p:grpSpPr>
        <p:sp>
          <p:nvSpPr>
            <p:cNvPr id="18516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8517" name="AutoShape 94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18" name="AutoShape 95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19" name="AutoShape 96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20" name="Oval 97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21" name="Oval 98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8522" name="Oval 99"/>
            <p:cNvSpPr>
              <a:spLocks noChangeArrowheads="1"/>
            </p:cNvSpPr>
            <p:nvPr/>
          </p:nvSpPr>
          <p:spPr bwMode="gray">
            <a:xfrm>
              <a:off x="1636" y="1713"/>
              <a:ext cx="1056" cy="90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23" name="WordArt 100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8524" name="Oval 101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25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8526" name="AutoShape 103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27" name="AutoShape 104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3" name="Group 105"/>
          <p:cNvGrpSpPr>
            <a:grpSpLocks/>
          </p:cNvGrpSpPr>
          <p:nvPr/>
        </p:nvGrpSpPr>
        <p:grpSpPr bwMode="auto">
          <a:xfrm>
            <a:off x="3082925" y="1905000"/>
            <a:ext cx="8146997" cy="936625"/>
            <a:chOff x="1069" y="1348"/>
            <a:chExt cx="4499" cy="572"/>
          </a:xfrm>
        </p:grpSpPr>
        <p:sp>
          <p:nvSpPr>
            <p:cNvPr id="18513" name="AutoShape 106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8514" name="AutoShape 107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8515" name="AutoShape 108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/>
            </a:p>
          </p:txBody>
        </p:sp>
      </p:grpSp>
      <p:sp>
        <p:nvSpPr>
          <p:cNvPr id="51309" name="AutoShape 109"/>
          <p:cNvSpPr>
            <a:spLocks noChangeArrowheads="1"/>
          </p:cNvSpPr>
          <p:nvPr/>
        </p:nvSpPr>
        <p:spPr bwMode="gray">
          <a:xfrm>
            <a:off x="3200400" y="2057400"/>
            <a:ext cx="1274763" cy="498475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A</a:t>
            </a:r>
          </a:p>
        </p:txBody>
      </p:sp>
      <p:grpSp>
        <p:nvGrpSpPr>
          <p:cNvPr id="14" name="Group 110"/>
          <p:cNvGrpSpPr>
            <a:grpSpLocks/>
          </p:cNvGrpSpPr>
          <p:nvPr/>
        </p:nvGrpSpPr>
        <p:grpSpPr bwMode="auto">
          <a:xfrm rot="-4618022">
            <a:off x="2220913" y="1985963"/>
            <a:ext cx="838200" cy="844550"/>
            <a:chOff x="1264" y="1298"/>
            <a:chExt cx="1888" cy="1692"/>
          </a:xfrm>
        </p:grpSpPr>
        <p:sp>
          <p:nvSpPr>
            <p:cNvPr id="18501" name="Oval 19"/>
            <p:cNvSpPr>
              <a:spLocks noChangeArrowheads="1"/>
            </p:cNvSpPr>
            <p:nvPr/>
          </p:nvSpPr>
          <p:spPr bwMode="gray">
            <a:xfrm rot="-121838">
              <a:off x="1533" y="1536"/>
              <a:ext cx="1194" cy="1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8502" name="AutoShape 112"/>
            <p:cNvSpPr>
              <a:spLocks noChangeArrowheads="1"/>
            </p:cNvSpPr>
            <p:nvPr/>
          </p:nvSpPr>
          <p:spPr bwMode="gray">
            <a:xfrm rot="12991712" flipH="1">
              <a:off x="1371" y="2662"/>
              <a:ext cx="374" cy="32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03" name="AutoShape 113"/>
            <p:cNvSpPr>
              <a:spLocks noChangeArrowheads="1"/>
            </p:cNvSpPr>
            <p:nvPr/>
          </p:nvSpPr>
          <p:spPr bwMode="gray">
            <a:xfrm rot="16200000" flipH="1">
              <a:off x="2005" y="2504"/>
              <a:ext cx="29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04" name="AutoShape 114"/>
            <p:cNvSpPr>
              <a:spLocks noChangeArrowheads="1"/>
            </p:cNvSpPr>
            <p:nvPr/>
          </p:nvSpPr>
          <p:spPr bwMode="gray">
            <a:xfrm rot="6764947" flipH="1">
              <a:off x="2831" y="2358"/>
              <a:ext cx="316" cy="327"/>
            </a:xfrm>
            <a:prstGeom prst="upArrow">
              <a:avLst>
                <a:gd name="adj1" fmla="val 51676"/>
                <a:gd name="adj2" fmla="val 103481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05" name="Oval 115"/>
            <p:cNvSpPr>
              <a:spLocks noChangeArrowheads="1"/>
            </p:cNvSpPr>
            <p:nvPr/>
          </p:nvSpPr>
          <p:spPr bwMode="gray">
            <a:xfrm>
              <a:off x="1344" y="1440"/>
              <a:ext cx="1584" cy="14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06" name="Oval 116"/>
            <p:cNvSpPr>
              <a:spLocks noChangeArrowheads="1"/>
            </p:cNvSpPr>
            <p:nvPr/>
          </p:nvSpPr>
          <p:spPr bwMode="gray">
            <a:xfrm>
              <a:off x="1427" y="1523"/>
              <a:ext cx="1430" cy="1257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8507" name="Oval 117"/>
            <p:cNvSpPr>
              <a:spLocks noChangeArrowheads="1"/>
            </p:cNvSpPr>
            <p:nvPr/>
          </p:nvSpPr>
          <p:spPr bwMode="gray">
            <a:xfrm>
              <a:off x="1636" y="1630"/>
              <a:ext cx="1056" cy="104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08" name="WordArt 118"/>
            <p:cNvSpPr>
              <a:spLocks noChangeArrowheads="1" noChangeShapeType="1" noTextEdit="1"/>
            </p:cNvSpPr>
            <p:nvPr/>
          </p:nvSpPr>
          <p:spPr bwMode="auto">
            <a:xfrm>
              <a:off x="1824" y="1872"/>
              <a:ext cx="663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CÁC CHỦ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gency FB"/>
                </a:rPr>
                <a:t>ĐỀ</a:t>
              </a:r>
            </a:p>
          </p:txBody>
        </p:sp>
        <p:sp>
          <p:nvSpPr>
            <p:cNvPr id="18509" name="Oval 119"/>
            <p:cNvSpPr>
              <a:spLocks noChangeArrowheads="1"/>
            </p:cNvSpPr>
            <p:nvPr/>
          </p:nvSpPr>
          <p:spPr bwMode="gray">
            <a:xfrm>
              <a:off x="1510" y="1584"/>
              <a:ext cx="1248" cy="110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10" name="Oval 16"/>
            <p:cNvSpPr>
              <a:spLocks noChangeArrowheads="1"/>
            </p:cNvSpPr>
            <p:nvPr/>
          </p:nvSpPr>
          <p:spPr bwMode="gray">
            <a:xfrm rot="-121838">
              <a:off x="1616" y="1660"/>
              <a:ext cx="1029" cy="893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  <p:sp>
          <p:nvSpPr>
            <p:cNvPr id="18511" name="AutoShape 121"/>
            <p:cNvSpPr>
              <a:spLocks noChangeArrowheads="1"/>
            </p:cNvSpPr>
            <p:nvPr/>
          </p:nvSpPr>
          <p:spPr bwMode="gray">
            <a:xfrm rot="18475356" flipH="1">
              <a:off x="1253" y="1475"/>
              <a:ext cx="316" cy="29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12" name="AutoShape 122"/>
            <p:cNvSpPr>
              <a:spLocks noChangeArrowheads="1"/>
            </p:cNvSpPr>
            <p:nvPr/>
          </p:nvSpPr>
          <p:spPr bwMode="gray">
            <a:xfrm rot="2138390" flipH="1">
              <a:off x="2509" y="1298"/>
              <a:ext cx="316" cy="29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DADA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5" name="Group 123"/>
          <p:cNvGrpSpPr>
            <a:grpSpLocks/>
          </p:cNvGrpSpPr>
          <p:nvPr/>
        </p:nvGrpSpPr>
        <p:grpSpPr bwMode="auto">
          <a:xfrm>
            <a:off x="3048000" y="2895600"/>
            <a:ext cx="8153400" cy="990600"/>
            <a:chOff x="1069" y="1348"/>
            <a:chExt cx="4499" cy="572"/>
          </a:xfrm>
        </p:grpSpPr>
        <p:sp>
          <p:nvSpPr>
            <p:cNvPr id="18498" name="AutoShape 124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8499" name="AutoShape 125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8500" name="AutoShape 126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/>
            </a:p>
          </p:txBody>
        </p:sp>
      </p:grpSp>
      <p:sp>
        <p:nvSpPr>
          <p:cNvPr id="51327" name="AutoShape 127"/>
          <p:cNvSpPr>
            <a:spLocks noChangeArrowheads="1"/>
          </p:cNvSpPr>
          <p:nvPr/>
        </p:nvSpPr>
        <p:spPr bwMode="gray">
          <a:xfrm>
            <a:off x="3276600" y="3048000"/>
            <a:ext cx="1143000" cy="533400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B</a:t>
            </a:r>
          </a:p>
        </p:txBody>
      </p:sp>
      <p:grpSp>
        <p:nvGrpSpPr>
          <p:cNvPr id="16" name="Group 128"/>
          <p:cNvGrpSpPr>
            <a:grpSpLocks/>
          </p:cNvGrpSpPr>
          <p:nvPr/>
        </p:nvGrpSpPr>
        <p:grpSpPr bwMode="auto">
          <a:xfrm>
            <a:off x="3124200" y="3886200"/>
            <a:ext cx="8169275" cy="1012825"/>
            <a:chOff x="1069" y="1348"/>
            <a:chExt cx="4499" cy="572"/>
          </a:xfrm>
        </p:grpSpPr>
        <p:sp>
          <p:nvSpPr>
            <p:cNvPr id="18495" name="AutoShape 129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8496" name="AutoShape 130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8497" name="AutoShape 131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r>
                <a:rPr lang="en-US" altLang="en-US"/>
                <a:t>                </a:t>
              </a:r>
            </a:p>
          </p:txBody>
        </p:sp>
      </p:grpSp>
      <p:sp>
        <p:nvSpPr>
          <p:cNvPr id="51332" name="AutoShape 132"/>
          <p:cNvSpPr>
            <a:spLocks noChangeArrowheads="1"/>
          </p:cNvSpPr>
          <p:nvPr/>
        </p:nvSpPr>
        <p:spPr bwMode="gray">
          <a:xfrm>
            <a:off x="3276600" y="4038600"/>
            <a:ext cx="1154113" cy="566738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C</a:t>
            </a:r>
          </a:p>
        </p:txBody>
      </p:sp>
      <p:grpSp>
        <p:nvGrpSpPr>
          <p:cNvPr id="17" name="Group 133"/>
          <p:cNvGrpSpPr>
            <a:grpSpLocks/>
          </p:cNvGrpSpPr>
          <p:nvPr/>
        </p:nvGrpSpPr>
        <p:grpSpPr bwMode="auto">
          <a:xfrm>
            <a:off x="3124200" y="4953000"/>
            <a:ext cx="8202082" cy="990600"/>
            <a:chOff x="1069" y="1348"/>
            <a:chExt cx="4499" cy="572"/>
          </a:xfrm>
        </p:grpSpPr>
        <p:sp>
          <p:nvSpPr>
            <p:cNvPr id="18492" name="AutoShape 134"/>
            <p:cNvSpPr>
              <a:spLocks noChangeArrowheads="1"/>
            </p:cNvSpPr>
            <p:nvPr/>
          </p:nvSpPr>
          <p:spPr bwMode="gray">
            <a:xfrm>
              <a:off x="1104" y="1392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8493" name="AutoShape 135"/>
            <p:cNvSpPr>
              <a:spLocks noChangeArrowheads="1"/>
            </p:cNvSpPr>
            <p:nvPr/>
          </p:nvSpPr>
          <p:spPr bwMode="gray">
            <a:xfrm>
              <a:off x="1069" y="1348"/>
              <a:ext cx="4464" cy="5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18494" name="AutoShape 136"/>
            <p:cNvSpPr>
              <a:spLocks noChangeArrowheads="1"/>
            </p:cNvSpPr>
            <p:nvPr/>
          </p:nvSpPr>
          <p:spPr bwMode="gray">
            <a:xfrm>
              <a:off x="1104" y="1392"/>
              <a:ext cx="4368" cy="432"/>
            </a:xfrm>
            <a:prstGeom prst="roundRect">
              <a:avLst>
                <a:gd name="adj" fmla="val 16667"/>
              </a:avLst>
            </a:prstGeom>
            <a:solidFill>
              <a:srgbClr val="5BECF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endParaRPr lang="en-US" altLang="en-US"/>
            </a:p>
          </p:txBody>
        </p:sp>
      </p:grpSp>
      <p:sp>
        <p:nvSpPr>
          <p:cNvPr id="51337" name="AutoShape 137"/>
          <p:cNvSpPr>
            <a:spLocks noChangeArrowheads="1"/>
          </p:cNvSpPr>
          <p:nvPr/>
        </p:nvSpPr>
        <p:spPr bwMode="gray">
          <a:xfrm>
            <a:off x="3276600" y="5181600"/>
            <a:ext cx="1219200" cy="527050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en-US" altLang="en-US" sz="4400">
                <a:solidFill>
                  <a:srgbClr val="FF0000"/>
                </a:solidFill>
                <a:latin typeface="VNI-Bodon-Poster" pitchFamily="2" charset="0"/>
              </a:rPr>
              <a:t>D</a:t>
            </a:r>
          </a:p>
        </p:txBody>
      </p:sp>
      <p:grpSp>
        <p:nvGrpSpPr>
          <p:cNvPr id="18448" name="Group 138"/>
          <p:cNvGrpSpPr>
            <a:grpSpLocks/>
          </p:cNvGrpSpPr>
          <p:nvPr/>
        </p:nvGrpSpPr>
        <p:grpSpPr bwMode="auto">
          <a:xfrm>
            <a:off x="930275" y="343695"/>
            <a:ext cx="10363200" cy="1343025"/>
            <a:chOff x="864" y="432"/>
            <a:chExt cx="4438" cy="934"/>
          </a:xfrm>
        </p:grpSpPr>
        <p:sp>
          <p:nvSpPr>
            <p:cNvPr id="18489" name="AutoShape 139"/>
            <p:cNvSpPr>
              <a:spLocks noChangeArrowheads="1"/>
            </p:cNvSpPr>
            <p:nvPr/>
          </p:nvSpPr>
          <p:spPr bwMode="auto">
            <a:xfrm>
              <a:off x="934" y="502"/>
              <a:ext cx="4368" cy="864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 sz="2800">
                <a:solidFill>
                  <a:schemeClr val="bg2"/>
                </a:solidFill>
                <a:latin typeface="Agency FB" pitchFamily="34" charset="0"/>
              </a:endParaRPr>
            </a:p>
          </p:txBody>
        </p:sp>
        <p:sp>
          <p:nvSpPr>
            <p:cNvPr id="18490" name="AutoShape 140"/>
            <p:cNvSpPr>
              <a:spLocks noChangeArrowheads="1"/>
            </p:cNvSpPr>
            <p:nvPr/>
          </p:nvSpPr>
          <p:spPr bwMode="auto">
            <a:xfrm>
              <a:off x="864" y="432"/>
              <a:ext cx="4368" cy="86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18491" name="AutoShape 141"/>
            <p:cNvSpPr>
              <a:spLocks noChangeArrowheads="1"/>
            </p:cNvSpPr>
            <p:nvPr/>
          </p:nvSpPr>
          <p:spPr bwMode="auto">
            <a:xfrm>
              <a:off x="938" y="502"/>
              <a:ext cx="4224" cy="72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1F381"/>
                </a:gs>
                <a:gs pos="50000">
                  <a:srgbClr val="BFF9BF"/>
                </a:gs>
                <a:gs pos="100000">
                  <a:srgbClr val="81F38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</p:grpSp>
      <p:grpSp>
        <p:nvGrpSpPr>
          <p:cNvPr id="19" name="Group 142"/>
          <p:cNvGrpSpPr>
            <a:grpSpLocks/>
          </p:cNvGrpSpPr>
          <p:nvPr/>
        </p:nvGrpSpPr>
        <p:grpSpPr bwMode="auto">
          <a:xfrm>
            <a:off x="4495800" y="5934075"/>
            <a:ext cx="1600200" cy="533400"/>
            <a:chOff x="3936" y="3744"/>
            <a:chExt cx="1008" cy="432"/>
          </a:xfrm>
        </p:grpSpPr>
        <p:sp>
          <p:nvSpPr>
            <p:cNvPr id="18487" name="Rectangle 143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8488" name="Rectangle 144"/>
            <p:cNvSpPr>
              <a:spLocks noChangeArrowheads="1"/>
            </p:cNvSpPr>
            <p:nvPr/>
          </p:nvSpPr>
          <p:spPr bwMode="gray">
            <a:xfrm>
              <a:off x="3984" y="3792"/>
              <a:ext cx="912" cy="33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Thời gian</a:t>
              </a:r>
            </a:p>
          </p:txBody>
        </p:sp>
      </p:grpSp>
      <p:grpSp>
        <p:nvGrpSpPr>
          <p:cNvPr id="20" name="Group 145"/>
          <p:cNvGrpSpPr>
            <a:grpSpLocks/>
          </p:cNvGrpSpPr>
          <p:nvPr/>
        </p:nvGrpSpPr>
        <p:grpSpPr bwMode="auto">
          <a:xfrm>
            <a:off x="6664325" y="5943600"/>
            <a:ext cx="1600200" cy="533400"/>
            <a:chOff x="3936" y="3744"/>
            <a:chExt cx="1008" cy="432"/>
          </a:xfrm>
        </p:grpSpPr>
        <p:sp>
          <p:nvSpPr>
            <p:cNvPr id="18485" name="Rectangle 146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8486" name="Rectangle 147"/>
            <p:cNvSpPr>
              <a:spLocks noChangeArrowheads="1"/>
            </p:cNvSpPr>
            <p:nvPr/>
          </p:nvSpPr>
          <p:spPr bwMode="gray">
            <a:xfrm>
              <a:off x="3984" y="3792"/>
              <a:ext cx="912" cy="33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Kết quả</a:t>
              </a:r>
            </a:p>
          </p:txBody>
        </p:sp>
      </p:grpSp>
      <p:grpSp>
        <p:nvGrpSpPr>
          <p:cNvPr id="21" name="Group 148"/>
          <p:cNvGrpSpPr>
            <a:grpSpLocks/>
          </p:cNvGrpSpPr>
          <p:nvPr/>
        </p:nvGrpSpPr>
        <p:grpSpPr bwMode="auto">
          <a:xfrm>
            <a:off x="4494213" y="5934075"/>
            <a:ext cx="1600200" cy="508000"/>
            <a:chOff x="3936" y="3744"/>
            <a:chExt cx="1008" cy="432"/>
          </a:xfrm>
        </p:grpSpPr>
        <p:sp>
          <p:nvSpPr>
            <p:cNvPr id="18483" name="Rectangle 149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8484" name="Rectangle 150"/>
            <p:cNvSpPr>
              <a:spLocks noChangeArrowheads="1"/>
            </p:cNvSpPr>
            <p:nvPr/>
          </p:nvSpPr>
          <p:spPr bwMode="gray">
            <a:xfrm>
              <a:off x="3979" y="3794"/>
              <a:ext cx="912" cy="336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Thời gian</a:t>
              </a:r>
            </a:p>
          </p:txBody>
        </p:sp>
      </p:grpSp>
      <p:sp>
        <p:nvSpPr>
          <p:cNvPr id="18452" name="Oval 151"/>
          <p:cNvSpPr>
            <a:spLocks noChangeArrowheads="1"/>
          </p:cNvSpPr>
          <p:nvPr/>
        </p:nvSpPr>
        <p:spPr bwMode="auto">
          <a:xfrm>
            <a:off x="9126538" y="696913"/>
            <a:ext cx="914400" cy="8064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000" b="1">
                <a:solidFill>
                  <a:schemeClr val="accent2"/>
                </a:solidFill>
                <a:sym typeface="Wingdings" panose="05000000000000000000" pitchFamily="2" charset="2"/>
              </a:rPr>
              <a:t></a:t>
            </a:r>
          </a:p>
        </p:txBody>
      </p:sp>
      <p:sp>
        <p:nvSpPr>
          <p:cNvPr id="51362" name="Oval 162"/>
          <p:cNvSpPr>
            <a:spLocks noChangeArrowheads="1"/>
          </p:cNvSpPr>
          <p:nvPr/>
        </p:nvSpPr>
        <p:spPr bwMode="auto">
          <a:xfrm>
            <a:off x="9124950" y="639763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10</a:t>
            </a:r>
          </a:p>
        </p:txBody>
      </p:sp>
      <p:sp>
        <p:nvSpPr>
          <p:cNvPr id="51363" name="Oval 163"/>
          <p:cNvSpPr>
            <a:spLocks noChangeArrowheads="1"/>
          </p:cNvSpPr>
          <p:nvPr/>
        </p:nvSpPr>
        <p:spPr bwMode="auto">
          <a:xfrm>
            <a:off x="9134475" y="649288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9</a:t>
            </a:r>
          </a:p>
        </p:txBody>
      </p:sp>
      <p:sp>
        <p:nvSpPr>
          <p:cNvPr id="51364" name="Oval 164"/>
          <p:cNvSpPr>
            <a:spLocks noChangeArrowheads="1"/>
          </p:cNvSpPr>
          <p:nvPr/>
        </p:nvSpPr>
        <p:spPr bwMode="auto">
          <a:xfrm>
            <a:off x="9144000" y="639763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8</a:t>
            </a:r>
          </a:p>
        </p:txBody>
      </p:sp>
      <p:sp>
        <p:nvSpPr>
          <p:cNvPr id="51365" name="Oval 165"/>
          <p:cNvSpPr>
            <a:spLocks noChangeArrowheads="1"/>
          </p:cNvSpPr>
          <p:nvPr/>
        </p:nvSpPr>
        <p:spPr bwMode="auto">
          <a:xfrm>
            <a:off x="9115425" y="630238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7</a:t>
            </a:r>
          </a:p>
        </p:txBody>
      </p:sp>
      <p:sp>
        <p:nvSpPr>
          <p:cNvPr id="51366" name="Oval 166"/>
          <p:cNvSpPr>
            <a:spLocks noChangeArrowheads="1"/>
          </p:cNvSpPr>
          <p:nvPr/>
        </p:nvSpPr>
        <p:spPr bwMode="auto">
          <a:xfrm>
            <a:off x="9124950" y="630238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6</a:t>
            </a:r>
          </a:p>
        </p:txBody>
      </p:sp>
      <p:sp>
        <p:nvSpPr>
          <p:cNvPr id="51367" name="Oval 167"/>
          <p:cNvSpPr>
            <a:spLocks noChangeArrowheads="1"/>
          </p:cNvSpPr>
          <p:nvPr/>
        </p:nvSpPr>
        <p:spPr bwMode="auto">
          <a:xfrm>
            <a:off x="9115425" y="630238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5</a:t>
            </a:r>
          </a:p>
        </p:txBody>
      </p:sp>
      <p:sp>
        <p:nvSpPr>
          <p:cNvPr id="51368" name="Oval 168"/>
          <p:cNvSpPr>
            <a:spLocks noChangeArrowheads="1"/>
          </p:cNvSpPr>
          <p:nvPr/>
        </p:nvSpPr>
        <p:spPr bwMode="auto">
          <a:xfrm>
            <a:off x="9115425" y="630238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4</a:t>
            </a:r>
          </a:p>
        </p:txBody>
      </p:sp>
      <p:sp>
        <p:nvSpPr>
          <p:cNvPr id="51369" name="Oval 169"/>
          <p:cNvSpPr>
            <a:spLocks noChangeArrowheads="1"/>
          </p:cNvSpPr>
          <p:nvPr/>
        </p:nvSpPr>
        <p:spPr bwMode="auto">
          <a:xfrm>
            <a:off x="9151938" y="639763"/>
            <a:ext cx="898525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3</a:t>
            </a:r>
          </a:p>
        </p:txBody>
      </p:sp>
      <p:sp>
        <p:nvSpPr>
          <p:cNvPr id="51370" name="Oval 170"/>
          <p:cNvSpPr>
            <a:spLocks noChangeArrowheads="1"/>
          </p:cNvSpPr>
          <p:nvPr/>
        </p:nvSpPr>
        <p:spPr bwMode="auto">
          <a:xfrm>
            <a:off x="9124950" y="647700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2</a:t>
            </a:r>
          </a:p>
        </p:txBody>
      </p:sp>
      <p:sp>
        <p:nvSpPr>
          <p:cNvPr id="51371" name="Oval 171"/>
          <p:cNvSpPr>
            <a:spLocks noChangeArrowheads="1"/>
          </p:cNvSpPr>
          <p:nvPr/>
        </p:nvSpPr>
        <p:spPr bwMode="auto">
          <a:xfrm>
            <a:off x="9124950" y="638175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FF0000"/>
                </a:solidFill>
                <a:latin typeface="VNI-Bodon-Poster" pitchFamily="2" charset="0"/>
              </a:rPr>
              <a:t>1</a:t>
            </a:r>
          </a:p>
        </p:txBody>
      </p:sp>
      <p:sp>
        <p:nvSpPr>
          <p:cNvPr id="51372" name="Oval 172"/>
          <p:cNvSpPr>
            <a:spLocks noChangeArrowheads="1"/>
          </p:cNvSpPr>
          <p:nvPr/>
        </p:nvSpPr>
        <p:spPr bwMode="auto">
          <a:xfrm>
            <a:off x="9144000" y="649288"/>
            <a:ext cx="887413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700" b="1">
                <a:solidFill>
                  <a:srgbClr val="FF0000"/>
                </a:solidFill>
                <a:latin typeface="Agency FB" pitchFamily="34" charset="0"/>
                <a:sym typeface="Wingdings" panose="05000000000000000000" pitchFamily="2" charset="2"/>
              </a:rPr>
              <a:t></a:t>
            </a:r>
          </a:p>
        </p:txBody>
      </p:sp>
      <p:sp>
        <p:nvSpPr>
          <p:cNvPr id="51373" name="Text Box 173"/>
          <p:cNvSpPr txBox="1">
            <a:spLocks noChangeArrowheads="1"/>
          </p:cNvSpPr>
          <p:nvPr/>
        </p:nvSpPr>
        <p:spPr bwMode="auto">
          <a:xfrm>
            <a:off x="4572000" y="2232025"/>
            <a:ext cx="1905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51374" name="Text Box 174"/>
          <p:cNvSpPr txBox="1">
            <a:spLocks noChangeArrowheads="1"/>
          </p:cNvSpPr>
          <p:nvPr/>
        </p:nvSpPr>
        <p:spPr bwMode="auto">
          <a:xfrm>
            <a:off x="4419600" y="5203825"/>
            <a:ext cx="2286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51375" name="Text Box 175"/>
          <p:cNvSpPr txBox="1">
            <a:spLocks noChangeArrowheads="1"/>
          </p:cNvSpPr>
          <p:nvPr/>
        </p:nvSpPr>
        <p:spPr bwMode="auto">
          <a:xfrm>
            <a:off x="4572000" y="4038600"/>
            <a:ext cx="55626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5BEC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anose="020B0804020202020204" pitchFamily="34" charset="0"/>
              </a:rPr>
              <a:t>.</a:t>
            </a:r>
          </a:p>
        </p:txBody>
      </p:sp>
      <p:sp>
        <p:nvSpPr>
          <p:cNvPr id="18467" name="Text Box 176"/>
          <p:cNvSpPr txBox="1">
            <a:spLocks noChangeArrowheads="1"/>
          </p:cNvSpPr>
          <p:nvPr/>
        </p:nvSpPr>
        <p:spPr bwMode="auto">
          <a:xfrm>
            <a:off x="2656372" y="437391"/>
            <a:ext cx="66294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lão là người như thế nào?</a:t>
            </a:r>
          </a:p>
        </p:txBody>
      </p:sp>
      <p:sp>
        <p:nvSpPr>
          <p:cNvPr id="51377" name="Text Box 177"/>
          <p:cNvSpPr txBox="1">
            <a:spLocks noChangeArrowheads="1"/>
          </p:cNvSpPr>
          <p:nvPr/>
        </p:nvSpPr>
        <p:spPr bwMode="auto">
          <a:xfrm>
            <a:off x="4398963" y="3053092"/>
            <a:ext cx="6927319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Vui vẻ, hòa đồng, vị tha.</a:t>
            </a:r>
          </a:p>
        </p:txBody>
      </p:sp>
      <p:sp>
        <p:nvSpPr>
          <p:cNvPr id="51382" name="Rectangle 182"/>
          <p:cNvSpPr>
            <a:spLocks noChangeArrowheads="1"/>
          </p:cNvSpPr>
          <p:nvPr/>
        </p:nvSpPr>
        <p:spPr bwMode="auto">
          <a:xfrm>
            <a:off x="4398963" y="3222625"/>
            <a:ext cx="573563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800" b="1">
              <a:solidFill>
                <a:srgbClr val="0000FF"/>
              </a:solidFill>
              <a:latin typeface="VNI-Times" pitchFamily="2" charset="0"/>
            </a:endParaRPr>
          </a:p>
          <a:p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en-US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178"/>
          <p:cNvGrpSpPr>
            <a:grpSpLocks/>
          </p:cNvGrpSpPr>
          <p:nvPr/>
        </p:nvGrpSpPr>
        <p:grpSpPr bwMode="auto">
          <a:xfrm>
            <a:off x="6645275" y="5942013"/>
            <a:ext cx="1619250" cy="534987"/>
            <a:chOff x="3936" y="3744"/>
            <a:chExt cx="1008" cy="432"/>
          </a:xfrm>
        </p:grpSpPr>
        <p:sp>
          <p:nvSpPr>
            <p:cNvPr id="18481" name="Rectangle 179"/>
            <p:cNvSpPr>
              <a:spLocks noChangeArrowheads="1"/>
            </p:cNvSpPr>
            <p:nvPr/>
          </p:nvSpPr>
          <p:spPr bwMode="gray">
            <a:xfrm>
              <a:off x="3936" y="3744"/>
              <a:ext cx="1008" cy="432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VNI-Bodon-Poster" pitchFamily="2" charset="0"/>
              </a:endParaRPr>
            </a:p>
          </p:txBody>
        </p:sp>
        <p:sp>
          <p:nvSpPr>
            <p:cNvPr id="18482" name="Rectangle 180"/>
            <p:cNvSpPr>
              <a:spLocks noChangeArrowheads="1"/>
            </p:cNvSpPr>
            <p:nvPr/>
          </p:nvSpPr>
          <p:spPr bwMode="gray">
            <a:xfrm>
              <a:off x="3984" y="3792"/>
              <a:ext cx="912" cy="336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/>
              <a:r>
                <a:rPr lang="en-US" altLang="en-US">
                  <a:solidFill>
                    <a:srgbClr val="FF0000"/>
                  </a:solidFill>
                  <a:latin typeface="VNI-Bodon-Poster" pitchFamily="2" charset="0"/>
                </a:rPr>
                <a:t>Kết quả</a:t>
              </a:r>
            </a:p>
          </p:txBody>
        </p:sp>
      </p:grpSp>
      <p:sp>
        <p:nvSpPr>
          <p:cNvPr id="51381" name="Rectangle 181"/>
          <p:cNvSpPr>
            <a:spLocks noGrp="1" noChangeArrowheads="1"/>
          </p:cNvSpPr>
          <p:nvPr>
            <p:ph type="title"/>
          </p:nvPr>
        </p:nvSpPr>
        <p:spPr>
          <a:xfrm>
            <a:off x="4494213" y="2318970"/>
            <a:ext cx="6781800" cy="473809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28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bát, nhanh nhẹn, vui tính.</a:t>
            </a:r>
            <a:br>
              <a:rPr lang="en-US" alt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100" b="1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100" b="1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83" name="Rectangle 183"/>
          <p:cNvSpPr>
            <a:spLocks noChangeArrowheads="1"/>
          </p:cNvSpPr>
          <p:nvPr/>
        </p:nvSpPr>
        <p:spPr bwMode="auto">
          <a:xfrm>
            <a:off x="4459288" y="4241800"/>
            <a:ext cx="56753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800" b="1">
              <a:solidFill>
                <a:srgbClr val="FF3300"/>
              </a:solidFill>
              <a:latin typeface="VNI-Times" pitchFamily="2" charset="0"/>
            </a:endParaRPr>
          </a:p>
          <a:p>
            <a:r>
              <a:rPr lang="en-US" altLang="en-US" sz="2800" b="1">
                <a:solidFill>
                  <a:srgbClr val="0000FF"/>
                </a:solidFill>
                <a:latin typeface="VNI-Times" pitchFamily="2" charset="0"/>
              </a:rPr>
              <a:t>  </a:t>
            </a:r>
            <a:endParaRPr lang="en-US" alt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84" name="Rectangle 184"/>
          <p:cNvSpPr>
            <a:spLocks noChangeArrowheads="1"/>
          </p:cNvSpPr>
          <p:nvPr/>
        </p:nvSpPr>
        <p:spPr bwMode="auto">
          <a:xfrm>
            <a:off x="4495800" y="5165725"/>
            <a:ext cx="662335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800" b="1" dirty="0">
              <a:solidFill>
                <a:srgbClr val="FF3300"/>
              </a:solidFill>
              <a:latin typeface="VNI-Times" pitchFamily="2" charset="0"/>
            </a:endParaRPr>
          </a:p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Lương thiện, nhân hậu, có trách nhiệm...</a:t>
            </a:r>
          </a:p>
          <a:p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85" name="Picture 1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87000" y="5181600"/>
            <a:ext cx="8794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6" name="Oval 186"/>
          <p:cNvSpPr>
            <a:spLocks noChangeArrowheads="1"/>
          </p:cNvSpPr>
          <p:nvPr/>
        </p:nvSpPr>
        <p:spPr bwMode="auto">
          <a:xfrm>
            <a:off x="1143000" y="838200"/>
            <a:ext cx="1371600" cy="533400"/>
          </a:xfrm>
          <a:prstGeom prst="ellipse">
            <a:avLst/>
          </a:prstGeom>
          <a:solidFill>
            <a:srgbClr val="F8F8F8"/>
          </a:solidFill>
          <a:ln w="38100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algn="ctr" eaLnBrk="1" hangingPunct="1">
              <a:defRPr/>
            </a:pP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</a:p>
        </p:txBody>
      </p:sp>
      <p:sp>
        <p:nvSpPr>
          <p:cNvPr id="188" name="Rectangle 184"/>
          <p:cNvSpPr>
            <a:spLocks noChangeArrowheads="1"/>
          </p:cNvSpPr>
          <p:nvPr/>
        </p:nvSpPr>
        <p:spPr bwMode="auto">
          <a:xfrm>
            <a:off x="4419600" y="4114800"/>
            <a:ext cx="301625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497388" y="5157788"/>
            <a:ext cx="2632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943600" y="4419600"/>
            <a:ext cx="2365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b="1">
                <a:solidFill>
                  <a:srgbClr val="FF3300"/>
                </a:solidFill>
                <a:latin typeface="VNI-Times" pitchFamily="2" charset="0"/>
              </a:rPr>
              <a:t> </a:t>
            </a:r>
            <a:endParaRPr lang="en-US" altLang="en-US" sz="4000">
              <a:solidFill>
                <a:srgbClr val="FF0000"/>
              </a:solidFill>
            </a:endParaRPr>
          </a:p>
        </p:txBody>
      </p:sp>
      <p:sp>
        <p:nvSpPr>
          <p:cNvPr id="181" name="TextBox 180"/>
          <p:cNvSpPr txBox="1">
            <a:spLocks noChangeArrowheads="1"/>
          </p:cNvSpPr>
          <p:nvPr/>
        </p:nvSpPr>
        <p:spPr bwMode="auto">
          <a:xfrm>
            <a:off x="4459288" y="4063877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Hiền lành, chất phác, mưu trí.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1652" y="4742644"/>
            <a:ext cx="67052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en-US" sz="2800" b="1" dirty="0">
              <a:solidFill>
                <a:srgbClr val="FF0000"/>
              </a:solidFill>
              <a:latin typeface="VNI-Times" pitchFamily="2" charset="0"/>
            </a:endParaRPr>
          </a:p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thiện, nhân hậu, có trách nhiệm...</a:t>
            </a:r>
          </a:p>
          <a:p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54036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5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51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500"/>
                                        <p:tgtEl>
                                          <p:spTgt spid="5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7" dur="500"/>
                                        <p:tgtEl>
                                          <p:spTgt spid="513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2" dur="500"/>
                                        <p:tgtEl>
                                          <p:spTgt spid="5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1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4" dur="500"/>
                                        <p:tgtEl>
                                          <p:spTgt spid="5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7" dur="1" fill="hold"/>
                                        <p:tgtEl>
                                          <p:spTgt spid="513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9" grpId="0" animBg="1"/>
      <p:bldP spid="51327" grpId="0" animBg="1"/>
      <p:bldP spid="51332" grpId="0" animBg="1"/>
      <p:bldP spid="51337" grpId="0" animBg="1"/>
      <p:bldP spid="51362" grpId="0" animBg="1"/>
      <p:bldP spid="51363" grpId="0" animBg="1"/>
      <p:bldP spid="51364" grpId="0" animBg="1"/>
      <p:bldP spid="51365" grpId="0" animBg="1"/>
      <p:bldP spid="51366" grpId="0" animBg="1"/>
      <p:bldP spid="51367" grpId="0" animBg="1"/>
      <p:bldP spid="51368" grpId="0" animBg="1"/>
      <p:bldP spid="51369" grpId="0" animBg="1"/>
      <p:bldP spid="51370" grpId="0" animBg="1"/>
      <p:bldP spid="51371" grpId="0" animBg="1"/>
      <p:bldP spid="51372" grpId="0" animBg="1"/>
      <p:bldP spid="51373" grpId="0"/>
      <p:bldP spid="51374" grpId="0"/>
      <p:bldP spid="51377" grpId="0"/>
      <p:bldP spid="51382" grpId="0"/>
      <p:bldP spid="51381" grpId="0"/>
      <p:bldP spid="51383" grpId="0"/>
      <p:bldP spid="51384" grpId="0"/>
      <p:bldP spid="188" grpId="0"/>
      <p:bldP spid="2" grpId="0"/>
      <p:bldP spid="3" grpId="0"/>
      <p:bldP spid="181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219014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3550722" y="599682"/>
            <a:ext cx="5194693" cy="919401"/>
          </a:xfrm>
          <a:prstGeom prst="roundRect">
            <a:avLst/>
          </a:prstGeom>
          <a:solidFill>
            <a:srgbClr val="00B0F0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DỤNG: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F2DFF67-5C0B-1165-7F6E-A01521150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62" y="452879"/>
            <a:ext cx="1186583" cy="121300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37AF531-3A11-701D-48FC-E0A9339CC311}"/>
              </a:ext>
            </a:extLst>
          </p:cNvPr>
          <p:cNvSpPr txBox="1"/>
          <p:nvPr/>
        </p:nvSpPr>
        <p:spPr>
          <a:xfrm>
            <a:off x="1439153" y="1828507"/>
            <a:ext cx="10293668" cy="1595021"/>
          </a:xfrm>
          <a:prstGeom prst="horizontalScroll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nl-NL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tập: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em, điều gì khiến hành động của ông lão trở nên ý nghĩa dù rất âm thầm?</a:t>
            </a:r>
          </a:p>
        </p:txBody>
      </p:sp>
    </p:spTree>
    <p:extLst>
      <p:ext uri="{BB962C8B-B14F-4D97-AF65-F5344CB8AC3E}">
        <p14:creationId xmlns:p14="http://schemas.microsoft.com/office/powerpoint/2010/main" val="190858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C10EBC1-D8BD-9ABE-4F9B-588818094559}"/>
              </a:ext>
            </a:extLst>
          </p:cNvPr>
          <p:cNvSpPr txBox="1"/>
          <p:nvPr/>
        </p:nvSpPr>
        <p:spPr>
          <a:xfrm>
            <a:off x="296884" y="965516"/>
            <a:ext cx="11804072" cy="35394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BÀI Ở NHÀ: </a:t>
            </a: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AD7C50E5-0390-DC1B-3724-F83B8B981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63" y="4276522"/>
            <a:ext cx="57150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D7BE28D7-7F56-4F1C-A291-36D4F422562A}" type="slidenum"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defTabSz="1219170">
              <a:buClr>
                <a:srgbClr val="000000"/>
              </a:buClr>
              <a:defRPr/>
            </a:pPr>
            <a:endParaRPr lang="en-US" sz="22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/>
              <a:sym typeface="Arial"/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id="{2F2CCBA0-2534-4BDE-9BDD-E56CD8B4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68" y="921758"/>
            <a:ext cx="3965451" cy="199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6CEA4A-B426-47F4-9C2F-E8985C26FC29}"/>
              </a:ext>
            </a:extLst>
          </p:cNvPr>
          <p:cNvSpPr/>
          <p:nvPr/>
        </p:nvSpPr>
        <p:spPr>
          <a:xfrm>
            <a:off x="1143290" y="754650"/>
            <a:ext cx="9905710" cy="81607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591853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khỏe!</a:t>
            </a:r>
          </a:p>
        </p:txBody>
      </p:sp>
      <p:grpSp>
        <p:nvGrpSpPr>
          <p:cNvPr id="12" name="Group 196">
            <a:extLst>
              <a:ext uri="{FF2B5EF4-FFF2-40B4-BE49-F238E27FC236}">
                <a16:creationId xmlns:a16="http://schemas.microsoft.com/office/drawing/2014/main" id="{8769749C-CE41-40E6-8307-C235D0033288}"/>
              </a:ext>
            </a:extLst>
          </p:cNvPr>
          <p:cNvGrpSpPr>
            <a:grpSpLocks/>
          </p:cNvGrpSpPr>
          <p:nvPr/>
        </p:nvGrpSpPr>
        <p:grpSpPr bwMode="auto">
          <a:xfrm>
            <a:off x="-7646" y="55048"/>
            <a:ext cx="998538" cy="776288"/>
            <a:chOff x="2304" y="1632"/>
            <a:chExt cx="525" cy="480"/>
          </a:xfrm>
        </p:grpSpPr>
        <p:sp>
          <p:nvSpPr>
            <p:cNvPr id="13" name="Freeform 197">
              <a:extLst>
                <a:ext uri="{FF2B5EF4-FFF2-40B4-BE49-F238E27FC236}">
                  <a16:creationId xmlns:a16="http://schemas.microsoft.com/office/drawing/2014/main" id="{9B4468D6-AB96-4D21-A127-B7C3B4C9821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98">
              <a:extLst>
                <a:ext uri="{FF2B5EF4-FFF2-40B4-BE49-F238E27FC236}">
                  <a16:creationId xmlns:a16="http://schemas.microsoft.com/office/drawing/2014/main" id="{4C0C6681-3417-40CE-915B-58D31F2556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99">
              <a:extLst>
                <a:ext uri="{FF2B5EF4-FFF2-40B4-BE49-F238E27FC236}">
                  <a16:creationId xmlns:a16="http://schemas.microsoft.com/office/drawing/2014/main" id="{D4D7A4D3-2F3A-4A30-9737-43B74BF7FD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00">
              <a:extLst>
                <a:ext uri="{FF2B5EF4-FFF2-40B4-BE49-F238E27FC236}">
                  <a16:creationId xmlns:a16="http://schemas.microsoft.com/office/drawing/2014/main" id="{CE6F3FC8-3C05-4AD1-AA97-958FDE124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96">
            <a:extLst>
              <a:ext uri="{FF2B5EF4-FFF2-40B4-BE49-F238E27FC236}">
                <a16:creationId xmlns:a16="http://schemas.microsoft.com/office/drawing/2014/main" id="{3550C85A-6749-42BF-998E-FBEA0A8EE3FD}"/>
              </a:ext>
            </a:extLst>
          </p:cNvPr>
          <p:cNvGrpSpPr>
            <a:grpSpLocks/>
          </p:cNvGrpSpPr>
          <p:nvPr/>
        </p:nvGrpSpPr>
        <p:grpSpPr bwMode="auto">
          <a:xfrm>
            <a:off x="11228204" y="173384"/>
            <a:ext cx="1000125" cy="777875"/>
            <a:chOff x="2304" y="1632"/>
            <a:chExt cx="525" cy="480"/>
          </a:xfrm>
        </p:grpSpPr>
        <p:sp>
          <p:nvSpPr>
            <p:cNvPr id="18" name="Freeform 197">
              <a:extLst>
                <a:ext uri="{FF2B5EF4-FFF2-40B4-BE49-F238E27FC236}">
                  <a16:creationId xmlns:a16="http://schemas.microsoft.com/office/drawing/2014/main" id="{931E0E8A-968B-4362-AF4F-12A06D255B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98">
              <a:extLst>
                <a:ext uri="{FF2B5EF4-FFF2-40B4-BE49-F238E27FC236}">
                  <a16:creationId xmlns:a16="http://schemas.microsoft.com/office/drawing/2014/main" id="{743704F0-67B8-4EE2-8A91-8FDE7C223A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9">
              <a:extLst>
                <a:ext uri="{FF2B5EF4-FFF2-40B4-BE49-F238E27FC236}">
                  <a16:creationId xmlns:a16="http://schemas.microsoft.com/office/drawing/2014/main" id="{B049545C-01FE-477C-8192-8254953539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00">
              <a:extLst>
                <a:ext uri="{FF2B5EF4-FFF2-40B4-BE49-F238E27FC236}">
                  <a16:creationId xmlns:a16="http://schemas.microsoft.com/office/drawing/2014/main" id="{4E7F80B0-4055-4072-842E-C26DE578793F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454B546-035B-4F81-B1EB-D03E59480032}"/>
              </a:ext>
            </a:extLst>
          </p:cNvPr>
          <p:cNvSpPr/>
          <p:nvPr/>
        </p:nvSpPr>
        <p:spPr>
          <a:xfrm>
            <a:off x="1524000" y="4815406"/>
            <a:ext cx="9574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4800" b="1" i="1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4800" b="1" i="1" u="none" strike="noStrike" kern="1200" cap="none" spc="0" normalizeH="0" baseline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</a:t>
            </a:r>
            <a:r>
              <a:rPr kumimoji="0" lang="en-US" sz="4800" b="1" i="1" u="none" strike="noStrike" kern="1200" cap="none" spc="0" normalizeH="0" baseline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1" u="none" strike="noStrike" kern="1200" cap="none" spc="0" normalizeH="0" baseline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800" b="1" i="1" u="none" strike="noStrike" kern="1200" cap="none" spc="0" normalizeH="0" baseline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sz="4800" b="1" i="1" u="none" strike="noStrike" kern="1200" cap="none" spc="0" normalizeH="0" baseline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1" u="none" strike="noStrike" kern="1200" cap="none" spc="0" normalizeH="0" baseline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1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4800" b="1" i="1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1" u="none" strike="noStrike" kern="1200" cap="none" spc="0" normalizeH="0" baseline="0" noProof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4" descr="POINSET2">
            <a:extLst>
              <a:ext uri="{FF2B5EF4-FFF2-40B4-BE49-F238E27FC236}">
                <a16:creationId xmlns:a16="http://schemas.microsoft.com/office/drawing/2014/main" id="{34FEFCE7-777F-40D9-9D69-340C272C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057" y="5765459"/>
            <a:ext cx="1066547" cy="6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6A58E053-D022-4739-9C7A-DC33D8C09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26" y="6084946"/>
            <a:ext cx="7563285" cy="6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5" descr="POINSET2">
            <a:extLst>
              <a:ext uri="{FF2B5EF4-FFF2-40B4-BE49-F238E27FC236}">
                <a16:creationId xmlns:a16="http://schemas.microsoft.com/office/drawing/2014/main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13014" y="5611729"/>
            <a:ext cx="647649" cy="113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96">
            <a:extLst>
              <a:ext uri="{FF2B5EF4-FFF2-40B4-BE49-F238E27FC236}">
                <a16:creationId xmlns:a16="http://schemas.microsoft.com/office/drawing/2014/main" id="{B8061F9D-F683-43A1-9554-E1C4D1234F74}"/>
              </a:ext>
            </a:extLst>
          </p:cNvPr>
          <p:cNvGrpSpPr>
            <a:grpSpLocks/>
          </p:cNvGrpSpPr>
          <p:nvPr/>
        </p:nvGrpSpPr>
        <p:grpSpPr bwMode="auto">
          <a:xfrm>
            <a:off x="590118" y="6260091"/>
            <a:ext cx="933882" cy="497058"/>
            <a:chOff x="2304" y="1632"/>
            <a:chExt cx="525" cy="480"/>
          </a:xfrm>
        </p:grpSpPr>
        <p:sp>
          <p:nvSpPr>
            <p:cNvPr id="28" name="Freeform 197">
              <a:extLst>
                <a:ext uri="{FF2B5EF4-FFF2-40B4-BE49-F238E27FC236}">
                  <a16:creationId xmlns:a16="http://schemas.microsoft.com/office/drawing/2014/main" id="{3D2B6C27-B1AF-4DC5-8FDD-4B1DBB61CD6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8">
              <a:extLst>
                <a:ext uri="{FF2B5EF4-FFF2-40B4-BE49-F238E27FC236}">
                  <a16:creationId xmlns:a16="http://schemas.microsoft.com/office/drawing/2014/main" id="{DC6244BB-B1A3-4F53-91E7-0EC4E7BCB8FA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99">
              <a:extLst>
                <a:ext uri="{FF2B5EF4-FFF2-40B4-BE49-F238E27FC236}">
                  <a16:creationId xmlns:a16="http://schemas.microsoft.com/office/drawing/2014/main" id="{175474FB-EAE0-425D-8A8F-B895C0D1479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200">
              <a:extLst>
                <a:ext uri="{FF2B5EF4-FFF2-40B4-BE49-F238E27FC236}">
                  <a16:creationId xmlns:a16="http://schemas.microsoft.com/office/drawing/2014/main" id="{B83AB33C-F883-4CA1-AE12-5D47400FBF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196">
            <a:extLst>
              <a:ext uri="{FF2B5EF4-FFF2-40B4-BE49-F238E27FC236}">
                <a16:creationId xmlns:a16="http://schemas.microsoft.com/office/drawing/2014/main" id="{A79F8BE3-5D9A-476D-9349-EA1315A17DD3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6178570"/>
            <a:ext cx="899770" cy="602000"/>
            <a:chOff x="2304" y="1632"/>
            <a:chExt cx="525" cy="480"/>
          </a:xfrm>
        </p:grpSpPr>
        <p:sp>
          <p:nvSpPr>
            <p:cNvPr id="33" name="Freeform 197">
              <a:extLst>
                <a:ext uri="{FF2B5EF4-FFF2-40B4-BE49-F238E27FC236}">
                  <a16:creationId xmlns:a16="http://schemas.microsoft.com/office/drawing/2014/main" id="{1247E9A4-1873-441B-AF03-51C9B0B0B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98">
              <a:extLst>
                <a:ext uri="{FF2B5EF4-FFF2-40B4-BE49-F238E27FC236}">
                  <a16:creationId xmlns:a16="http://schemas.microsoft.com/office/drawing/2014/main" id="{E0468E03-3E31-4715-A136-4D9E3190DAB5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99">
              <a:extLst>
                <a:ext uri="{FF2B5EF4-FFF2-40B4-BE49-F238E27FC236}">
                  <a16:creationId xmlns:a16="http://schemas.microsoft.com/office/drawing/2014/main" id="{DF4DF9B0-8205-43CE-822E-10D2902AD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00">
              <a:extLst>
                <a:ext uri="{FF2B5EF4-FFF2-40B4-BE49-F238E27FC236}">
                  <a16:creationId xmlns:a16="http://schemas.microsoft.com/office/drawing/2014/main" id="{C1A92ABA-3A99-4ABC-8B90-EBB24866216E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iai-Dieu-To-Quoc-Trong-Tan">
            <a:hlinkClick r:id="" action="ppaction://media"/>
            <a:extLst>
              <a:ext uri="{FF2B5EF4-FFF2-40B4-BE49-F238E27FC236}">
                <a16:creationId xmlns:a16="http://schemas.microsoft.com/office/drawing/2014/main" id="{DBA9378F-F58D-41EE-9BA0-5122B1C08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67168" y="5651889"/>
            <a:ext cx="406400" cy="406400"/>
          </a:xfrm>
          <a:prstGeom prst="rect">
            <a:avLst/>
          </a:prstGeom>
        </p:spPr>
      </p:pic>
      <p:pic>
        <p:nvPicPr>
          <p:cNvPr id="37" name="Picture 23" descr="blumen-pflanzen12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607" y="2666712"/>
            <a:ext cx="2641600" cy="1295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38" name="Picture 23" descr="blumen-pflanzen12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16" y="2667916"/>
            <a:ext cx="2641600" cy="1295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39" name="Picture 23" descr="blumen-pflanzen12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225" y="2666712"/>
            <a:ext cx="2641600" cy="1295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38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椭圆 44">
            <a:extLst>
              <a:ext uri="{FF2B5EF4-FFF2-40B4-BE49-F238E27FC236}">
                <a16:creationId xmlns:a16="http://schemas.microsoft.com/office/drawing/2014/main" id="{E454A14A-DF0E-4445-8CD2-326CD300BC41}"/>
              </a:ext>
            </a:extLst>
          </p:cNvPr>
          <p:cNvSpPr/>
          <p:nvPr/>
        </p:nvSpPr>
        <p:spPr>
          <a:xfrm>
            <a:off x="1662439" y="6349646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33FB558-3528-4191-B596-BF5B871A4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5131" y="-2678868"/>
            <a:ext cx="6881737" cy="12192000"/>
          </a:xfrm>
          <a:prstGeom prst="rect">
            <a:avLst/>
          </a:prstGeom>
        </p:spPr>
      </p:pic>
      <p:sp>
        <p:nvSpPr>
          <p:cNvPr id="47" name="椭圆 46">
            <a:extLst>
              <a:ext uri="{FF2B5EF4-FFF2-40B4-BE49-F238E27FC236}">
                <a16:creationId xmlns:a16="http://schemas.microsoft.com/office/drawing/2014/main" id="{2111C09F-E485-44FB-9EF6-69D92FA680B7}"/>
              </a:ext>
            </a:extLst>
          </p:cNvPr>
          <p:cNvSpPr/>
          <p:nvPr/>
        </p:nvSpPr>
        <p:spPr>
          <a:xfrm>
            <a:off x="-2329559" y="5811885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266B75BD-CD20-42F9-B28E-3CA091EC3624}"/>
              </a:ext>
            </a:extLst>
          </p:cNvPr>
          <p:cNvSpPr/>
          <p:nvPr/>
        </p:nvSpPr>
        <p:spPr>
          <a:xfrm>
            <a:off x="3509027" y="5220165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A31109DC-7942-4526-A6FD-DF09A709C96B}"/>
              </a:ext>
            </a:extLst>
          </p:cNvPr>
          <p:cNvSpPr/>
          <p:nvPr/>
        </p:nvSpPr>
        <p:spPr>
          <a:xfrm>
            <a:off x="-171822" y="6686178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16466671-9A61-40C3-BE76-E4A8FEFFCAB4}"/>
              </a:ext>
            </a:extLst>
          </p:cNvPr>
          <p:cNvSpPr/>
          <p:nvPr/>
        </p:nvSpPr>
        <p:spPr>
          <a:xfrm>
            <a:off x="2248793" y="6479707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0C2F4BC4-D648-4C72-B5C8-2C0C48138723}"/>
              </a:ext>
            </a:extLst>
          </p:cNvPr>
          <p:cNvSpPr/>
          <p:nvPr/>
        </p:nvSpPr>
        <p:spPr>
          <a:xfrm>
            <a:off x="2840051" y="6607015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40692ED0-622E-41B6-8F9C-E44AB9DC6359}"/>
              </a:ext>
            </a:extLst>
          </p:cNvPr>
          <p:cNvSpPr/>
          <p:nvPr/>
        </p:nvSpPr>
        <p:spPr>
          <a:xfrm>
            <a:off x="3754453" y="6708616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1ADA4A7C-7325-40CF-90F8-8D2DC3DF73F0}"/>
              </a:ext>
            </a:extLst>
          </p:cNvPr>
          <p:cNvSpPr/>
          <p:nvPr/>
        </p:nvSpPr>
        <p:spPr>
          <a:xfrm>
            <a:off x="3535515" y="6550668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A424C1BE-7407-4867-8FD1-FC5D5B41B838}"/>
              </a:ext>
            </a:extLst>
          </p:cNvPr>
          <p:cNvSpPr/>
          <p:nvPr/>
        </p:nvSpPr>
        <p:spPr>
          <a:xfrm>
            <a:off x="-2770520" y="5433506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AD2932D7-DF3F-4028-BD29-5B7122C77A67}"/>
              </a:ext>
            </a:extLst>
          </p:cNvPr>
          <p:cNvSpPr/>
          <p:nvPr/>
        </p:nvSpPr>
        <p:spPr>
          <a:xfrm>
            <a:off x="5416196" y="6627104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824770F2-32E7-41C7-A8FF-F3F32BDFE156}"/>
              </a:ext>
            </a:extLst>
          </p:cNvPr>
          <p:cNvSpPr/>
          <p:nvPr/>
        </p:nvSpPr>
        <p:spPr>
          <a:xfrm>
            <a:off x="2653946" y="6764182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7880692A-1195-4C95-82B7-8C8ED36D27E6}"/>
              </a:ext>
            </a:extLst>
          </p:cNvPr>
          <p:cNvSpPr/>
          <p:nvPr/>
        </p:nvSpPr>
        <p:spPr>
          <a:xfrm>
            <a:off x="3126439" y="6723608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4D553033-A2EE-4F15-BF17-2246DC43015A}"/>
              </a:ext>
            </a:extLst>
          </p:cNvPr>
          <p:cNvSpPr/>
          <p:nvPr/>
        </p:nvSpPr>
        <p:spPr>
          <a:xfrm>
            <a:off x="2684342" y="6858000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FD825353-9805-4F5B-BCE5-B21AFD1225B0}"/>
              </a:ext>
            </a:extLst>
          </p:cNvPr>
          <p:cNvSpPr/>
          <p:nvPr/>
        </p:nvSpPr>
        <p:spPr>
          <a:xfrm>
            <a:off x="3231133" y="6396208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BBFB204B-BF1C-4E5F-AB82-136CCF672E31}"/>
              </a:ext>
            </a:extLst>
          </p:cNvPr>
          <p:cNvSpPr/>
          <p:nvPr/>
        </p:nvSpPr>
        <p:spPr>
          <a:xfrm>
            <a:off x="2220837" y="6764182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5A40FB96-A8FE-4E94-85F4-9DDA7EA59CAE}"/>
              </a:ext>
            </a:extLst>
          </p:cNvPr>
          <p:cNvSpPr/>
          <p:nvPr/>
        </p:nvSpPr>
        <p:spPr>
          <a:xfrm>
            <a:off x="2142853" y="6858000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5F091BF4-7DE1-4C47-B1B2-2F4B5129967F}"/>
              </a:ext>
            </a:extLst>
          </p:cNvPr>
          <p:cNvSpPr/>
          <p:nvPr/>
        </p:nvSpPr>
        <p:spPr>
          <a:xfrm>
            <a:off x="1798041" y="6381080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5EB39C0D-4D19-47DB-A923-01233B793CD4}"/>
              </a:ext>
            </a:extLst>
          </p:cNvPr>
          <p:cNvSpPr/>
          <p:nvPr/>
        </p:nvSpPr>
        <p:spPr>
          <a:xfrm>
            <a:off x="5889529" y="665152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BA731FAC-22CF-466D-BF1E-322B995345A4}"/>
              </a:ext>
            </a:extLst>
          </p:cNvPr>
          <p:cNvSpPr/>
          <p:nvPr/>
        </p:nvSpPr>
        <p:spPr>
          <a:xfrm>
            <a:off x="3360747" y="6858000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4751590F-2DA2-4DF8-8CEE-CB2A5646EF3F}"/>
              </a:ext>
            </a:extLst>
          </p:cNvPr>
          <p:cNvSpPr/>
          <p:nvPr/>
        </p:nvSpPr>
        <p:spPr>
          <a:xfrm>
            <a:off x="427783" y="665152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90206742-CC19-458E-8F37-E4BA6D976ECE}"/>
              </a:ext>
            </a:extLst>
          </p:cNvPr>
          <p:cNvSpPr/>
          <p:nvPr/>
        </p:nvSpPr>
        <p:spPr>
          <a:xfrm>
            <a:off x="1541049" y="6858000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03189F9C-B2C6-40AC-A6E7-BFE17D5F57E3}"/>
              </a:ext>
            </a:extLst>
          </p:cNvPr>
          <p:cNvSpPr/>
          <p:nvPr/>
        </p:nvSpPr>
        <p:spPr>
          <a:xfrm>
            <a:off x="1952131" y="6901548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1DE6ABAD-6F99-44A2-AF2B-B197C0E8C75B}"/>
              </a:ext>
            </a:extLst>
          </p:cNvPr>
          <p:cNvSpPr/>
          <p:nvPr/>
        </p:nvSpPr>
        <p:spPr>
          <a:xfrm>
            <a:off x="-827225" y="6530088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B61F1AE0-74D1-4562-AC16-5CFE029096CF}"/>
              </a:ext>
            </a:extLst>
          </p:cNvPr>
          <p:cNvSpPr/>
          <p:nvPr/>
        </p:nvSpPr>
        <p:spPr>
          <a:xfrm>
            <a:off x="3179753" y="6748453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ECEAAE16-A249-4C6E-AEB7-BE401056AAEE}"/>
              </a:ext>
            </a:extLst>
          </p:cNvPr>
          <p:cNvSpPr/>
          <p:nvPr/>
        </p:nvSpPr>
        <p:spPr>
          <a:xfrm>
            <a:off x="-426689" y="6616468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A98785B2-5B12-47CB-B23C-D59F7CA7FC80}"/>
              </a:ext>
            </a:extLst>
          </p:cNvPr>
          <p:cNvSpPr/>
          <p:nvPr/>
        </p:nvSpPr>
        <p:spPr>
          <a:xfrm>
            <a:off x="853128" y="7124252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B27FF1D2-3465-4656-8BC9-3942F3A728BC}"/>
              </a:ext>
            </a:extLst>
          </p:cNvPr>
          <p:cNvSpPr/>
          <p:nvPr/>
        </p:nvSpPr>
        <p:spPr>
          <a:xfrm>
            <a:off x="2176325" y="6590766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B30D6279-4040-472C-A6C9-7A3F9DD73B16}"/>
              </a:ext>
            </a:extLst>
          </p:cNvPr>
          <p:cNvSpPr/>
          <p:nvPr/>
        </p:nvSpPr>
        <p:spPr>
          <a:xfrm>
            <a:off x="3349392" y="5128159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B7477C01-1670-4B1D-A285-AAD0F2C763C4}"/>
              </a:ext>
            </a:extLst>
          </p:cNvPr>
          <p:cNvSpPr/>
          <p:nvPr/>
        </p:nvSpPr>
        <p:spPr>
          <a:xfrm>
            <a:off x="3672711" y="6829242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7187F44A-9DBE-40D9-B7AC-338CFC80368E}"/>
              </a:ext>
            </a:extLst>
          </p:cNvPr>
          <p:cNvSpPr/>
          <p:nvPr/>
        </p:nvSpPr>
        <p:spPr>
          <a:xfrm>
            <a:off x="1904150" y="6804454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4D8DC00A-55C8-4A0E-934E-8D7C68EBD475}"/>
              </a:ext>
            </a:extLst>
          </p:cNvPr>
          <p:cNvSpPr/>
          <p:nvPr/>
        </p:nvSpPr>
        <p:spPr>
          <a:xfrm>
            <a:off x="1158105" y="6614760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82F93C14-3E99-4FBE-BE6D-F33746E0BF74}"/>
              </a:ext>
            </a:extLst>
          </p:cNvPr>
          <p:cNvSpPr/>
          <p:nvPr/>
        </p:nvSpPr>
        <p:spPr>
          <a:xfrm>
            <a:off x="189080" y="6597983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6B438104-7901-4B68-B12D-34B7135EE186}"/>
              </a:ext>
            </a:extLst>
          </p:cNvPr>
          <p:cNvSpPr/>
          <p:nvPr/>
        </p:nvSpPr>
        <p:spPr>
          <a:xfrm>
            <a:off x="1302346" y="6804454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A465FA1D-5F5C-493A-92B9-BE5CE345003C}"/>
              </a:ext>
            </a:extLst>
          </p:cNvPr>
          <p:cNvSpPr/>
          <p:nvPr/>
        </p:nvSpPr>
        <p:spPr>
          <a:xfrm>
            <a:off x="2558564" y="4969658"/>
            <a:ext cx="1973942" cy="1973942"/>
          </a:xfrm>
          <a:prstGeom prst="ellipse">
            <a:avLst/>
          </a:prstGeom>
          <a:gradFill flip="none" rotWithShape="1">
            <a:gsLst>
              <a:gs pos="100000">
                <a:schemeClr val="bg1">
                  <a:alpha val="63000"/>
                </a:schemeClr>
              </a:gs>
              <a:gs pos="55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" name="图片 9" descr="图片包含 文字&#10;&#10;已生成高可信度的说明">
            <a:extLst>
              <a:ext uri="{FF2B5EF4-FFF2-40B4-BE49-F238E27FC236}">
                <a16:creationId xmlns:a16="http://schemas.microsoft.com/office/drawing/2014/main" id="{ED52AB9C-DAA3-4796-9477-CB8A90C16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9816" y="-2664346"/>
            <a:ext cx="6940622" cy="1226025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16169D24-2D08-4AAC-90DB-BD04984338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6386" r="-2" b="25378"/>
          <a:stretch/>
        </p:blipFill>
        <p:spPr>
          <a:xfrm rot="374780">
            <a:off x="1852022" y="853520"/>
            <a:ext cx="9299054" cy="5333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B8B3167-6BB6-4E36-80E8-588032E265B4}"/>
              </a:ext>
            </a:extLst>
          </p:cNvPr>
          <p:cNvSpPr/>
          <p:nvPr/>
        </p:nvSpPr>
        <p:spPr>
          <a:xfrm>
            <a:off x="1798040" y="726565"/>
            <a:ext cx="938851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4: TRUYỆN NGẮN</a:t>
            </a:r>
          </a:p>
          <a:p>
            <a:r>
              <a:rPr lang="en-US" altLang="zh-CN" sz="5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 hiểu văn bản 2:</a:t>
            </a:r>
            <a:endParaRPr lang="zh-CN" altLang="en-US" sz="54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629E9D9-AAD4-476F-B3AC-759BDDFBF634}"/>
              </a:ext>
            </a:extLst>
          </p:cNvPr>
          <p:cNvSpPr/>
          <p:nvPr/>
        </p:nvSpPr>
        <p:spPr>
          <a:xfrm>
            <a:off x="2124231" y="2610526"/>
            <a:ext cx="82057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LÃO BÊN CHIẾC CẦU 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53B850D-85AD-4E80-8395-A6E72C7CC086}"/>
              </a:ext>
            </a:extLst>
          </p:cNvPr>
          <p:cNvSpPr/>
          <p:nvPr/>
        </p:nvSpPr>
        <p:spPr>
          <a:xfrm>
            <a:off x="8263466" y="3691577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(HÊ-MINH-UÊ)</a:t>
            </a:r>
          </a:p>
        </p:txBody>
      </p:sp>
    </p:spTree>
    <p:extLst>
      <p:ext uri="{BB962C8B-B14F-4D97-AF65-F5344CB8AC3E}">
        <p14:creationId xmlns:p14="http://schemas.microsoft.com/office/powerpoint/2010/main" val="163531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463E2984-0DD0-3698-4BC0-0E4FE7F0D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1C01AC9-B95D-E50E-515E-4DFBB9E5581B}"/>
              </a:ext>
            </a:extLst>
          </p:cNvPr>
          <p:cNvSpPr txBox="1"/>
          <p:nvPr/>
        </p:nvSpPr>
        <p:spPr>
          <a:xfrm>
            <a:off x="402770" y="232429"/>
            <a:ext cx="82981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44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de-DE" sz="4400" b="1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Đọc - tìm hiểu chung:</a:t>
            </a:r>
            <a:endParaRPr lang="en-US" sz="44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2D4B24C-AC07-1824-AE58-E09CF8F65BA0}"/>
              </a:ext>
            </a:extLst>
          </p:cNvPr>
          <p:cNvSpPr txBox="1"/>
          <p:nvPr/>
        </p:nvSpPr>
        <p:spPr>
          <a:xfrm>
            <a:off x="402771" y="912505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Tác giả: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9C159BE-DEEE-92F6-3C93-463D86627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084" y="2051786"/>
            <a:ext cx="6248400" cy="3619500"/>
          </a:xfrm>
          <a:prstGeom prst="rect">
            <a:avLst/>
          </a:prstGeom>
        </p:spPr>
      </p:pic>
      <p:sp>
        <p:nvSpPr>
          <p:cNvPr id="5" name="Bong bóng Ý nghĩ: Hình đám mây 4">
            <a:extLst>
              <a:ext uri="{FF2B5EF4-FFF2-40B4-BE49-F238E27FC236}">
                <a16:creationId xmlns:a16="http://schemas.microsoft.com/office/drawing/2014/main" id="{E4A622D2-E889-6F4F-0F3B-7C84759A15C8}"/>
              </a:ext>
            </a:extLst>
          </p:cNvPr>
          <p:cNvSpPr/>
          <p:nvPr/>
        </p:nvSpPr>
        <p:spPr>
          <a:xfrm>
            <a:off x="4073698" y="745855"/>
            <a:ext cx="7715531" cy="3738717"/>
          </a:xfrm>
          <a:prstGeom prst="cloudCallout">
            <a:avLst>
              <a:gd name="adj1" fmla="val -62077"/>
              <a:gd name="adj2" fmla="val 23753"/>
            </a:avLst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giới thiệu vài nét về </a:t>
            </a:r>
            <a:r>
              <a:rPr lang="pt-BR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Hê-minh-uê?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45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463E2984-0DD0-3698-4BC0-0E4FE7F0D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1C01AC9-B95D-E50E-515E-4DFBB9E5581B}"/>
              </a:ext>
            </a:extLst>
          </p:cNvPr>
          <p:cNvSpPr txBox="1"/>
          <p:nvPr/>
        </p:nvSpPr>
        <p:spPr>
          <a:xfrm>
            <a:off x="402770" y="232429"/>
            <a:ext cx="88354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44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de-DE" sz="4400" b="1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Đọc - tìm hiểu chung:</a:t>
            </a:r>
            <a:endParaRPr lang="en-US" sz="44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2D4B24C-AC07-1824-AE58-E09CF8F65BA0}"/>
              </a:ext>
            </a:extLst>
          </p:cNvPr>
          <p:cNvSpPr txBox="1"/>
          <p:nvPr/>
        </p:nvSpPr>
        <p:spPr>
          <a:xfrm>
            <a:off x="402771" y="912505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Tác giả: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B81CB34-285F-F84F-7E84-83D9D36E1C4B}"/>
              </a:ext>
            </a:extLst>
          </p:cNvPr>
          <p:cNvSpPr txBox="1"/>
          <p:nvPr/>
        </p:nvSpPr>
        <p:spPr>
          <a:xfrm>
            <a:off x="4312970" y="1079878"/>
            <a:ext cx="7341145" cy="1430179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Hê-minh-uê (1899 - 1961), sinh ra trong một gia đình trí thức tại một vùng ngoại ô </a:t>
            </a:r>
            <a:r>
              <a:rPr lang="en-US" sz="2500" b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bang Chicago</a:t>
            </a:r>
            <a:r>
              <a:rPr lang="en-US" sz="25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Mỹ.</a:t>
            </a:r>
            <a:endParaRPr lang="en-US" sz="25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2A4B589-ED76-743B-0B56-992D6C54344B}"/>
              </a:ext>
            </a:extLst>
          </p:cNvPr>
          <p:cNvSpPr txBox="1"/>
          <p:nvPr/>
        </p:nvSpPr>
        <p:spPr>
          <a:xfrm>
            <a:off x="4312972" y="2588065"/>
            <a:ext cx="7448723" cy="1430179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19 tuổi, ông gia </a:t>
            </a:r>
            <a:r>
              <a:rPr lang="en-US" sz="2500" b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nhập Quân y (Hội </a:t>
            </a:r>
            <a:r>
              <a:rPr lang="en-US" sz="25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chữ </a:t>
            </a:r>
            <a:r>
              <a:rPr lang="en-US" sz="2500" b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thập đỏ) </a:t>
            </a:r>
            <a:r>
              <a:rPr lang="en-US" sz="25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Thế chiến I, trên chiến </a:t>
            </a:r>
            <a:r>
              <a:rPr lang="en-US" sz="2500" b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I-ta-li-a, </a:t>
            </a:r>
            <a:r>
              <a:rPr lang="en-US" sz="25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bị thương và được chuyển về Hoa Kỳ.</a:t>
            </a:r>
            <a:endParaRPr lang="en-US" sz="25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3C9D3AE-CA5C-866A-FDE8-3ACDA40D617D}"/>
              </a:ext>
            </a:extLst>
          </p:cNvPr>
          <p:cNvSpPr txBox="1"/>
          <p:nvPr/>
        </p:nvSpPr>
        <p:spPr>
          <a:xfrm>
            <a:off x="4312972" y="4096252"/>
            <a:ext cx="7448723" cy="1430179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5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en-US" sz="2500" b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chiến tranh, </a:t>
            </a:r>
            <a:r>
              <a:rPr lang="en-US" sz="25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quay trở lại công việc tại tòa báo nhưng không hòa nhập được với xã hội đương thời. </a:t>
            </a:r>
            <a:endParaRPr lang="en-US" sz="25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19FBE2F-8566-E8C3-B916-037C454557F2}"/>
              </a:ext>
            </a:extLst>
          </p:cNvPr>
          <p:cNvSpPr txBox="1"/>
          <p:nvPr/>
        </p:nvSpPr>
        <p:spPr>
          <a:xfrm>
            <a:off x="4259182" y="5632569"/>
            <a:ext cx="7502513" cy="987504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đó ông sang Pháp, vừa làm báo vừa sáng tác văn chương.</a:t>
            </a:r>
            <a:endParaRPr lang="en-US" sz="2500" b="1" dirty="0">
              <a:solidFill>
                <a:srgbClr val="0000FF"/>
              </a:solidFill>
            </a:endParaRPr>
          </a:p>
        </p:txBody>
      </p:sp>
      <p:pic>
        <p:nvPicPr>
          <p:cNvPr id="11" name="Picture 4" descr="Sự thật thú vị về nhà văn Ernest Hemingway">
            <a:extLst>
              <a:ext uri="{FF2B5EF4-FFF2-40B4-BE49-F238E27FC236}">
                <a16:creationId xmlns:a16="http://schemas.microsoft.com/office/drawing/2014/main" id="{FBE5A4C2-A3BA-B9B6-E729-62A261C01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39" y="1620392"/>
            <a:ext cx="3503222" cy="4768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39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463E2984-0DD0-3698-4BC0-0E4FE7F0D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19FBE2F-8566-E8C3-B916-037C454557F2}"/>
              </a:ext>
            </a:extLst>
          </p:cNvPr>
          <p:cNvSpPr txBox="1"/>
          <p:nvPr/>
        </p:nvSpPr>
        <p:spPr>
          <a:xfrm>
            <a:off x="4289444" y="243916"/>
            <a:ext cx="4411644" cy="715089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66" y="1119249"/>
            <a:ext cx="3720597" cy="4636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613" y="1119249"/>
            <a:ext cx="3898985" cy="4636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747" y="1119250"/>
            <a:ext cx="3758705" cy="463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463E2984-0DD0-3698-4BC0-0E4FE7F0D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51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1C01AC9-B95D-E50E-515E-4DFBB9E5581B}"/>
              </a:ext>
            </a:extLst>
          </p:cNvPr>
          <p:cNvSpPr txBox="1"/>
          <p:nvPr/>
        </p:nvSpPr>
        <p:spPr>
          <a:xfrm>
            <a:off x="402771" y="0"/>
            <a:ext cx="85244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44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de-DE" sz="4400" b="1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Đọc - tìm hiểu chung:</a:t>
            </a:r>
            <a:endParaRPr lang="en-US" sz="44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66FC9FE-6680-358B-BD09-C2A446B0B3E4}"/>
              </a:ext>
            </a:extLst>
          </p:cNvPr>
          <p:cNvSpPr txBox="1"/>
          <p:nvPr/>
        </p:nvSpPr>
        <p:spPr>
          <a:xfrm>
            <a:off x="402771" y="76944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F5F04D3-AB25-74DE-6094-620EC2074C58}"/>
              </a:ext>
            </a:extLst>
          </p:cNvPr>
          <p:cNvSpPr txBox="1"/>
          <p:nvPr/>
        </p:nvSpPr>
        <p:spPr>
          <a:xfrm>
            <a:off x="459066" y="2047472"/>
            <a:ext cx="11006847" cy="439269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 văn bản: 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kể về cuộc gặp gỡ tình cờ giữa người kể chuyện – một người lính – và ông lão bên chiếc cầu trong bối cảnh chiến tranh ở Tây Ban Nha. Ông lão đến từ </a:t>
            </a:r>
            <a:r>
              <a:rPr lang="en-US" sz="2800" b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Xan Các-lốt, 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rời quê hương vì bom đạn. Dù đã di tản, ông không thể yên lòng vì lo cho những con vật ở nhà. Chiến tranh khiến ông hoang mang, kiệt sức và mất phương hướng; ông chỉ ngồi bên cầu như đang chờ đợi điều </a:t>
            </a:r>
            <a:r>
              <a:rPr lang="en-US" sz="2800" b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 đó 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chờ một lối thoát. Người </a:t>
            </a:r>
            <a:r>
              <a:rPr lang="en-US" sz="2800" b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 đã nhiều 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thúc giục ông tiếp tục di chuyển để tránh hiểm nguy, nhưng ông vẫn bần thần, </a:t>
            </a:r>
            <a:r>
              <a:rPr lang="en-US" sz="2800" b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 vọng và ngồi yên. </a:t>
            </a:r>
            <a:endParaRPr lang="en-US" sz="2800" b="1" dirty="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DE4D0AD-48EA-F318-BBC6-AE2B213534E1}"/>
              </a:ext>
            </a:extLst>
          </p:cNvPr>
          <p:cNvSpPr txBox="1"/>
          <p:nvPr/>
        </p:nvSpPr>
        <p:spPr>
          <a:xfrm>
            <a:off x="459066" y="1339586"/>
            <a:ext cx="60118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a. Đọc, tóm tắt văn bản:</a:t>
            </a:r>
          </a:p>
          <a:p>
            <a:endParaRPr lang="en-US" sz="36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50465" y="1900691"/>
            <a:ext cx="6786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486275" y="2221083"/>
            <a:ext cx="5915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79976" y="-87565"/>
            <a:ext cx="35034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b. Tìm hiểu chung:</a:t>
            </a:r>
          </a:p>
          <a:p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55794"/>
              </p:ext>
            </p:extLst>
          </p:nvPr>
        </p:nvGraphicFramePr>
        <p:xfrm>
          <a:off x="47135" y="433633"/>
          <a:ext cx="12144865" cy="6419654"/>
        </p:xfrm>
        <a:graphic>
          <a:graphicData uri="http://schemas.openxmlformats.org/drawingml/2006/table">
            <a:tbl>
              <a:tblPr/>
              <a:tblGrid>
                <a:gridCol w="841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7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51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0449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                                          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PHIẾU HỌC TẬP SỐ 01 </a:t>
                      </a:r>
                      <a:r>
                        <a:rPr lang="en-US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en-US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3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TT</a:t>
                      </a:r>
                      <a:endParaRPr lang="en-US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405" marR="65405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Nội dung </a:t>
                      </a:r>
                      <a:endParaRPr lang="en-US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405" marR="65405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Những</a:t>
                      </a:r>
                      <a:r>
                        <a:rPr lang="en-US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tin </a:t>
                      </a:r>
                      <a:r>
                        <a:rPr lang="en-US" sz="2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cần</a:t>
                      </a:r>
                      <a:r>
                        <a:rPr lang="en-US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điền</a:t>
                      </a:r>
                      <a:r>
                        <a:rPr lang="en-US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en-US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405" marR="65405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48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</a:t>
                      </a:r>
                      <a:r>
                        <a:rPr lang="en-US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vi-VN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Xuất xứ </a:t>
                      </a:r>
                      <a:endParaRPr lang="en-US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405" marR="65405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2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</a:t>
                      </a:r>
                      <a:endParaRPr lang="en-US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Thể loại </a:t>
                      </a:r>
                      <a:endParaRPr lang="en-US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405" marR="65405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2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</a:t>
                      </a:r>
                      <a:endParaRPr lang="en-US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Phương thức BĐ chính </a:t>
                      </a:r>
                      <a:endParaRPr lang="en-US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405" marR="65405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12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</a:t>
                      </a:r>
                      <a:endParaRPr lang="en-US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Nhân vật chính</a:t>
                      </a:r>
                      <a:endParaRPr lang="en-US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405" marR="65405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</a:t>
                      </a:r>
                      <a:endParaRPr lang="en-US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Ngôi kể </a:t>
                      </a:r>
                      <a:endParaRPr lang="en-US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405" marR="65405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64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6.</a:t>
                      </a:r>
                      <a:endParaRPr lang="en-US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Bố</a:t>
                      </a:r>
                      <a:r>
                        <a:rPr lang="en-US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cục</a:t>
                      </a:r>
                      <a:r>
                        <a:rPr lang="en-US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32125" y="1706483"/>
            <a:ext cx="7600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sz="24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ruyện được in lần đầu </a:t>
            </a:r>
            <a:r>
              <a:rPr lang="vi-VN" sz="2400" b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en-US" sz="2400" b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ạp </a:t>
            </a:r>
            <a:r>
              <a:rPr lang="vi-VN" sz="24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 </a:t>
            </a:r>
            <a:r>
              <a:rPr lang="vi-VN" sz="2400" b="1" i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</a:t>
            </a:r>
            <a:r>
              <a:rPr lang="vi-VN" sz="2400" b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(tập 1, số 4, ngày </a:t>
            </a:r>
            <a:r>
              <a:rPr lang="vi-VN" sz="2400" b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19-5-1938</a:t>
            </a:r>
            <a:r>
              <a:rPr lang="en-US" sz="2400" b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65764" y="2726074"/>
            <a:ext cx="7655449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Truyện ngắn</a:t>
            </a:r>
            <a:endParaRPr lang="en-US" sz="2400" b="1" dirty="0">
              <a:solidFill>
                <a:srgbClr val="181DD8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62722" y="3240876"/>
            <a:ext cx="7639637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 </a:t>
            </a:r>
            <a:r>
              <a:rPr lang="en-US" sz="2400" b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 </a:t>
            </a:r>
            <a:endParaRPr lang="en-US" sz="2400" b="1" dirty="0">
              <a:solidFill>
                <a:srgbClr val="181DD8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6147" y="3851021"/>
            <a:ext cx="7655449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b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lão</a:t>
            </a:r>
            <a:endParaRPr lang="en-US" sz="2400" b="1" dirty="0">
              <a:solidFill>
                <a:srgbClr val="181DD8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67630" y="4446821"/>
            <a:ext cx="74295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 theo ngôi thứ nhất, xưng “tôi”.</a:t>
            </a:r>
            <a:endParaRPr lang="en-US" sz="2400" b="1" dirty="0"/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7482" y="4473713"/>
            <a:ext cx="8054518" cy="2714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876300" algn="l"/>
              </a:tabLst>
            </a:pPr>
            <a:endParaRPr lang="en-US" sz="2500" b="1" dirty="0">
              <a:solidFill>
                <a:srgbClr val="181DD8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876300" algn="l"/>
              </a:tabLst>
            </a:pPr>
            <a:r>
              <a:rPr lang="en-US" sz="24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Bố cục: 2 phần</a:t>
            </a:r>
          </a:p>
          <a:p>
            <a:pPr algn="just">
              <a:tabLst>
                <a:tab pos="876300" algn="l"/>
              </a:tabLst>
            </a:pPr>
            <a:r>
              <a:rPr lang="en-US" sz="24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vi-VN" sz="24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b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vi-VN" sz="2400" b="1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đầu đến</a:t>
            </a:r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“nhưng ông </a:t>
            </a:r>
            <a:r>
              <a:rPr 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lão vẫn ngồi </a:t>
            </a:r>
            <a:r>
              <a:rPr lang="en-US" sz="2400" b="1" i="1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đó”)</a:t>
            </a:r>
            <a:r>
              <a:rPr lang="vi-VN" sz="2400" b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2400" b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</a:t>
            </a:r>
            <a:r>
              <a:rPr lang="vi-VN" sz="2400" b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ối cảnh</a:t>
            </a:r>
            <a:r>
              <a:rPr lang="en-US" sz="2400" b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truyện </a:t>
            </a:r>
            <a:r>
              <a:rPr lang="vi-VN" sz="24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 giới thiệu khái quát về ông </a:t>
            </a:r>
            <a:r>
              <a:rPr lang="en-US" sz="24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lão.</a:t>
            </a:r>
          </a:p>
          <a:p>
            <a:pPr algn="just">
              <a:tabLst>
                <a:tab pos="876300" algn="l"/>
              </a:tabLst>
            </a:pPr>
            <a:r>
              <a:rPr lang="en-US" sz="24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vi-VN" sz="24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 2</a:t>
            </a:r>
            <a:r>
              <a:rPr lang="en-US" sz="2400" b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(t</a:t>
            </a:r>
            <a:r>
              <a:rPr lang="vi-VN" sz="2400" b="1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iếp theo đến</a:t>
            </a:r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hết)</a:t>
            </a:r>
            <a:r>
              <a:rPr lang="vi-VN" sz="2400" b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 </a:t>
            </a:r>
            <a:r>
              <a:rPr lang="en-US" sz="24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 chuyện của </a:t>
            </a:r>
          </a:p>
          <a:p>
            <a:pPr algn="just">
              <a:tabLst>
                <a:tab pos="876300" algn="l"/>
              </a:tabLst>
            </a:pPr>
            <a:r>
              <a:rPr lang="en-US" sz="24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ông </a:t>
            </a:r>
            <a:r>
              <a:rPr lang="en-US" sz="2400" b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lão với </a:t>
            </a:r>
            <a:r>
              <a:rPr lang="en-US" sz="24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 vật “tôi”.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n-US" sz="2400" b="1" dirty="0">
              <a:solidFill>
                <a:srgbClr val="181DD8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31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463E2984-0DD0-3698-4BC0-0E4FE7F0D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2429"/>
            <a:ext cx="12192000" cy="709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1C01AC9-B95D-E50E-515E-4DFBB9E5581B}"/>
              </a:ext>
            </a:extLst>
          </p:cNvPr>
          <p:cNvSpPr txBox="1"/>
          <p:nvPr/>
        </p:nvSpPr>
        <p:spPr>
          <a:xfrm>
            <a:off x="402771" y="232429"/>
            <a:ext cx="83547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44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de-DE" sz="4400" b="1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Đọc hiểu văn bản:</a:t>
            </a:r>
            <a:endParaRPr lang="en-US" sz="44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2D4B24C-AC07-1824-AE58-E09CF8F65BA0}"/>
              </a:ext>
            </a:extLst>
          </p:cNvPr>
          <p:cNvSpPr txBox="1"/>
          <p:nvPr/>
        </p:nvSpPr>
        <p:spPr>
          <a:xfrm>
            <a:off x="402770" y="1014594"/>
            <a:ext cx="1155586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Bối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truyện:</a:t>
            </a:r>
            <a:endParaRPr lang="en-US" sz="36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9C159BE-DEEE-92F6-3C93-463D86627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70988"/>
            <a:ext cx="2556588" cy="299936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F3C0056-42B0-3B83-757E-5AB1421F0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52" y="4848997"/>
            <a:ext cx="3079531" cy="17664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7747" y="1558431"/>
            <a:ext cx="10850947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90170" algn="l"/>
                <a:tab pos="180340" algn="l"/>
              </a:tabLst>
              <a:defRPr/>
            </a:pP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đuôi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qua; 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90170" algn="l"/>
                <a:tab pos="180340" algn="l"/>
              </a:tabLst>
              <a:defRPr/>
            </a:pP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Binh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lính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</a:t>
            </a:r>
            <a:r>
              <a:rPr lang="en-US" sz="2800" b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hàng ...</a:t>
            </a:r>
            <a:endParaRPr lang="en-US" sz="2600" b="1" dirty="0">
              <a:solidFill>
                <a:srgbClr val="181DD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Bong bóng Ý nghĩ: Hình đám mây 4">
            <a:extLst>
              <a:ext uri="{FF2B5EF4-FFF2-40B4-BE49-F238E27FC236}">
                <a16:creationId xmlns:a16="http://schemas.microsoft.com/office/drawing/2014/main" id="{E4A622D2-E889-6F4F-0F3B-7C84759A15C8}"/>
              </a:ext>
            </a:extLst>
          </p:cNvPr>
          <p:cNvSpPr/>
          <p:nvPr/>
        </p:nvSpPr>
        <p:spPr>
          <a:xfrm>
            <a:off x="2965157" y="3442535"/>
            <a:ext cx="5376410" cy="1959890"/>
          </a:xfrm>
          <a:prstGeom prst="cloudCallout">
            <a:avLst>
              <a:gd name="adj1" fmla="val -62077"/>
              <a:gd name="adj2" fmla="val 23753"/>
            </a:avLst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bản,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nl-NL" dirty="0"/>
              <a:t>thời gian 05 phút).</a:t>
            </a:r>
            <a:endParaRPr lang="en-US" dirty="0"/>
          </a:p>
          <a:p>
            <a:pPr algn="ctr"/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7054" y="2759142"/>
            <a:ext cx="6466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181DD8"/>
                </a:solidFill>
                <a:sym typeface="Wingdings"/>
              </a:rPr>
              <a:t>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khốc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liệt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hoang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tàn</a:t>
            </a:r>
            <a:r>
              <a:rPr lang="en-US" sz="2800" b="1" dirty="0">
                <a:solidFill>
                  <a:srgbClr val="181DD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622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1"/>
      <p:bldP spid="11" grpId="1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AD49515-C54E-40A8-934E-0FE6E8DEECDE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wQUAAIACAA5japKFQ6tKGQEAAAHEQAAHQAAAHVuaXZlcnNhbC9jb21tb25fbWVzc2FnZXMubG5nrVhtb9s2EP5eoP+BEFBgA7a0HdCiGBIHtMTYRGTJleg42QsERmJsIpSY6cVt9mm/Zj9sv2RHyk7ivkBSEsA2TMr33PHunrujD48/5wptRFlJXRw5bw/eOEgUqc5ksTpyFuzk5w8OqmpeZFzpQhw5hXbQ8ejli0PFi1XDVwK+v3yB0GEuqgqW1cis7tdIZkfOfJy44WyOg4vEDydhMqYTZ+Tq/IYXt8jXK/1H+cMv7z98fvvu/Y+Hr7eSfYDiGfb9fShkkd696QEUsCj0E0AjfhKQc+aMzOcwuXDBfBoQZ7T9Mkx6HpEzZ2Q+O+UWUUQClsQ+9UhC4yQImfWFTxjxnNGFbtCabwSqNdpI8QnVawGRrGUpUKVkZh+kGjaKRnQp88IZpkESkZhF1GU0DJxRrMvy9icLy5t6rUtQV6FMVvxSiczqhJyxz29KUYFqXkNOIXjVawm/1DmXxUGn6ggvaTBJWBj6cUICb7fjjEiRIa/kRs1AlAjHJAKAkleifIRsYrPMiiOs1DCEKZ1MfXgzY8JUrtYK3vVQO+YEYjAXRZcU5AiJILvieBlGnnEaqEIc3fCq+qTLbC8/HgaqC5gGbggp6LIH4Mxg7IAhxhIqR1mKtO4Cm5E4xhOSjMNzSGTgXThEIjwFup0OkbggMVCExF0yAT6jE2wS3lBsl/87fqXcpLO6RTxNQc64byN1U8GOcSmwwDKtOhimJiYfFxA2iv3v0LhFBe/a1UpuBNhRZqLsVASVxSWeyaKPC/pbcoKpT7wE0soLlwmzJc9ozPktKnSNeLbhRSrQpUh5A7l+C88ymdlnJs5W/1+N/BvxeltVXm0LUuCR81dD7dmrYd8wq6nAproW+U3dpdo4bGv+Y6wwOf1dE/oc/XH6Y5cEOKLh80Smknmj2qr75PjcWTY0Rp1GPNFT/aP13JbEbW0dUyhYY6n7SxDopqZ/QANU/aVocAKK5m2JhhpOi6sBOoNwCxBo9FiMM3DVngln4MIB8ksyjimD2WgpLitZd44dlo1tgL4d2hTmPCVqcU/GS3GlYcJRgm/a6QO6kI10Z0AfDDd7rYJR5oPJAQCu2uQBSCVzsD/rgbmYkZ0H2gK/d5KlblRmyavktS3y4NsmF1+PTVelzu2u4tUuedsmc/wUK9rDRa3S+YD2f8e/3vF5QL/HRykmOHKniYsDl5hB33BV9RQCChhX+CxOfDw24sCFnNfpGprplW6KrCdQO6t75AQD2PbMseBluv7vn397YnxhSbuLtru/DgIBYpsqSO7Afg90Lao/u0AYHu/L2UUfqe3dZifX86rDKGThs9wheNtacp3D1kG3XkjybdAwY9idzoAHsU173ZQwug1BmOHoFGqZncKd0YyX11AImdZqEIp1tUnAepj2++tlUytZiCGyT2sl5sCMzhPsefauDeRTMr1ue2YGN4p0e+lWcOnuC+ZOcQB19gs8kcl6IKBtTbsqBERv1/c033zdqe5Wlf3L4vD1g38w/gdQSwMEFAACAAgAOY2qSiRl/wsdAwAANgwAACcAAAB1bml2ZXJzYWwvZmxhc2hfcHVibGlzaGluZ19zZXR0aW5ncy54bWzVVt1u2jAUvucpLE+9LGm7dutQoKoKaFVbQIVp61VlYkOs+ieLbSi92tPswfYkO46Bgtp16Q/SJhQRH5/znV9/cXx0KwWasNxwrep4t7qDEVOJplyN6/jLoL19iJGxRFEitGJ1rDRGR41KnLmh4CbtM2tB1SCAUaaW2TpOrc1qUTSdTqvcZLnf1cJZwDfVRMsoy5lhyrI8ygSZwZ+dZczgOUIJAHikVnOzRqWCUByQLjR1giFOIXLFfVJEtAUxKY6C2pAkN+NcO0VPtNA5ysfDOn53eOx/C50A1eSSKV8T0wChF9saoZT7KIjo8zuGUsbHKYS7t4/RlFObFq+R14+jhygFdkideJQTDTVQdg4vmSWUWBKWwZ9lt9YsBEFEZ4pIngxgB/n867g5uP581Wtdnp92zq4H3e754LQXgihsonWcOFp3FENA2uUJW/qJibUkSSFusBkRYVgcrYoWaiOt1oLzazTUAmpfWMEYySGjHSLZSjf6N1y1QXMXoxEkImZ1fJxzIjDilgieLI2NGxrLbdH19qomAiwYT4Yu+vjefahOkpLcsNWwFjvG1zxpfNVOUDTTDgl+w5DVCPJ3Et5Shlabg0a5loUUxsciIzh4nHA2ZfSoqOkc8E+OrsCFdGAJs5oJZoOH747foSEb6RxwGZnAZIOcm4BffRZwRoy5ByWLGLf656fN1vVpp9n6tuUTJHRCVPJMcGg4k5ndCD6ZIaXtwg7KkRBnWNEUymmxVya36svbYLh0IrT5rZuxAr3BlmzGy3Ma89cISrtNyaQ4iP5wFdBwBDm0JGDCRgJ0wZVjZQETopBWYoZIArRm/LGecO0MSMIBDtDm5REGe8RVsRoDtYHHnLK8FOTO7t77/YMPHw8/1arRrx8/t580mhN+TxDvLjD+yZOUv6T9h2wYR56lHydtm7t/k7OvWv0yZe10y2h1z8poXYaPQm/lg1AqBCCRcTgUQCOCS24ZfcuReEFbX/UtDjOxmbZuMOfXjPJ/k3JYLa91a/e4OHr0oul3JFdcQiE8hS1vp42D/R24GT66VakA2vpdv1H5DVBLAwQUAAIACAA5japKicSvuLICAABVCgAAIQAAAHVuaXZlcnNhbC9mbGFzaF9za2luX3NldHRpbmdzLnhtbJVWbW/bIBD+vl8RZd/r7jWdRCO1aSZV6tZqrfod2xcbBYMFOF3+/TjAMU7sxsupUnjuebjjuCMlesvE8sNsRjLJpXoGY5goNCItNmP59TxtjJHiIpPCgDAXQqqK8vny40/3IYljnlPJHaipmg3NoAuzcJ8pkhDj2wJtTJDJqqZi/yALeZHSbFso2Yj8bGrlvgbFmdha5uWPxWo9GoAzbe4NVL2c1ldo0yS1Aq0BU/q+Rjur4jQF3ka6dJ+Jmi7U+6c/ku2YZsbJbj6hjclqWkC/yFc3aON8YXfv38oC7X2Bgb/GUr98RhulcroH1d/87ivaqELWTf0/PVIrWWBB+5r3L/Gg4ZLmdvwwq0u0swI8EAY6ewuhPO6sdxEpfI3nnuC4KsmfsK5HDwJeesphuaFcA0napXfqUr49NsYOyIEQQx3pyWb9RBsNS6OawOqwjvcH3pjII1IAOsar5E0FK59wROzjHX+1unVvRZzfAYsSVLALYJRhB3bM37auJ8wI7JjPnOXwKPj+hH7s8Zr2jm9puM2o/F7bq771gqB22darXbVejPSAk6uj0AFoOZXMYakxnRdWAd4aSRzmU0pOciKC7lhBDZPiF/LSvTuMJsmRI7TacGMRwwyHoX5zOdpXOr4vt57Qjv5XoTucX8+MfcSv59QYmpWV/VXS81nQ2SmxhZknwwp8Ji0d1L3YyEjjYo+JKqq2oF6k5FPDCGlAT91e+tEao5MkqgFJhqtMwiZD5RdNlYJa21tj0LZNH/O8khUlt3/mlcEb5H3BiNMrTWm3E5QdujICQgsAVVnZ9qxfeE/VcMM47KCd/AhwBx47GdG2R8fa7cY8wMbEDReQSR0ZHoquU2Je3zEgeLV5DSu8Z0LXG5pqd7Te4J97ltvXDJsvJnkgNFNva+s/LaIF8d/Jf1BLAwQUAAIACAA5japKRnag/PICAABHCwAAJgAAAHVuaXZlcnNhbC9odG1sX3B1Ymxpc2hpbmdfc2V0dGluZ3MueG1szVbdTtswFL7vU1ieuKQBxjZWpUWIgkBjtKKdNq7Qaew2Fo6d2U5LudrT7MH2JDuO29IK1gVEp6mKGh+f850/ny+OD+8yScbcWKFVk+7WdyjhKtFMqFGTfumfbh9QYh0oBlIr3qRKU3LYqsV5MZDCpj3uHKpagjDKNnLXpKlzeSOKJpNJXdjc+F0tC4f4tp7oLMoNt1w5bqJcwhT/3DTnls4QKgDgk2k1M2vVaoTEAemzZoXkRDCMXAmfFMgzl0kaBa0BJLcjowvFjrXUhpjRoEnfHBz531wnILVFxpUviW2h0ItdAxgTPgiQPXHPScrFKMVo9/YpmQjm0vI18vpx9BilxA6Zg0c51lgC5WbwGXfAwEFYBn+O3zk7FwQRmyrIRNLHHeLTb9J2/+bsuntydXF++emm3+lc9M+7IYjSJlrFiaNVRzEGpAuT8IWfGJyDJMW40WYI0vI4WhbN1YZarQTn12SgJZa+tKJkiJHKaZMeGQGSEuFAimSx68CMuDsVEnPwtrv1oXL0ATDkm6RgLF92NN+xvopJ66suJCNTXRApbjlxmmBGRYZvKSfL5SZDo7NSKsE6YqVgnIwFn3B2WFZpBvgnR9foIivQEg9fLrkLHr4X4p4M+FAbxOUwxqOKcmEDfv1ZwDlY+wAK8xi3ehfn7ZOb88v2ybctnyCwMajkmeDYQp7lbiP4MCVKu7kdliOBwvKyKUywcq9KbvWXt8GKrJChza/djCXoDbZkM16e05i/RlDZbQrjchD9cJXQOIICWxIwcSPBcReq4FUBE1BEKzklkCBRWT/WY6ELi5IwwAHavjzCYE+EKlcj/HKgR8O4qQS5s7v3dv/d+w8HHxv16NePn9trjWYU3pXg3QUOP15L4gsif8yGceS582kadqb4Vyx8fdKrUqjLThWtzqcqWleB5rtLFF8pBKSFUTjmSAxSZMJx9ppNfkGj1n8vQxtfqVEbzGLtcft/kwirxfVo5T4UR09e2GooX738tmq/AVBLAwQUAAIACAA5japKRfj+kpgBAAAfBgAAHwAAAHVuaXZlcnNhbC9odG1sX3NraW5fc2V0dGluZ3MuanONlE1vwjAMhu/8iiq7Toh9dtsNDSZN4jBp3KYd0mJKRZpUSdrRIf776vDRJk0H8YW+PH0du7K3g6A+JCbBS7A1v83zh/1sNEBNywKubZ316BnqRLF0AfM0A5ZyIA5SHl89ybuG8BkTbkyj6hNtVcuPCPxnSZlq47nHQno05dFKn+GPB9z4wF+rtENZ+5JafY4KrQUfxoJr4HrIhcyoYcjVmzntCh1YlCDPoEsag2UamtNHNo4PIUabi0WWU17NRCKGEY3XiRQFX/TlX1U5yPqLr/fA6Dl8nVp2LFX6XUPmJp4+YfSTuQSl4JD3cYrhhRmNgLV8R+b8g1rG3YIcukxVqo/0+AajTec0gU6XnsYYNsZrr043Q4wup2Gj98TdLYZFMFqB7FhN7jEsUORFfsEHzKVIsCMdtNvzE8oEXaQ8OaQeYXg5vCza9nWvKdRcf0KsERLOCK08E5n1bY4Lxl57B1c5WWe+mWc+kfvE/mXlis0Wsu6j3UWCz18BoVrTeJXV+6FejnUjqFyDnAvB6gK+z13VzTXY/QFQSwMEFAACAAgAOY2qSj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OY2qSgzStqxuAAAAbgAAABwAAAB1bml2ZXJzYWwvbG9jYWxfc2V0dGluZ3MueG1ss7GvyM1RKEstKs7Mz7NVMtQzUFJIzUvOT8nMS7dVCg1x07VQUiguScxLSczJz0u1VcrLV1Kwt+OyyclPTswJTi0pASosVijISaxMLQpJzQUySlL9EnOBKp+2rnjZvEJBV+HJ/nXPpuxU0rfjAg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OY2qSjXb2a1oAQAA8wIAACkAAAB1bml2ZXJzYWwvc2tpbl9jdXN0b21pemF0aW9uX3NldHRpbmdzLnhtbI1S22obMRB9z1eI/IAljW4LW4OuxZCHQhPyvPWqYYmjLSuFhKKPrzatcdy6tJqnmXPmDDM6fX6ckn3OZX6avg9lmtPnWMqUHvL2CqF+Px/m5dMScyx5c6rcT2mcX3bp67zWWjWXIY3DMtoVzVuMwttDSmrlVMuYYRRJ5qlXyHluG9aB68A2zFFi+81vEj91l7iPqVxW7Tdn6J8Nu5TjUnZpjK9bOGe/h843+LgM49R4eSvYGvU4tTq2BmKES+4r1QAgkOWOOFyl7KQmyGPGMVSjKFBAhHPSiUok5dCy0ImmwnwnEJOMUVepp60baW0ctVVCR4hu07zqbA3BSIwRIQSYq1xAMBg1NjQNDWo9IDgwIKo2mihAwQYTWPXOC8uRol5gXJkxgPHpuKft3p/rVP3vdY7n/IfgxS+4iK7e2lwwV79/XpZGvo1P3w5DiejLkONu/HAd7m5urn958s2/R8Zq1LbxX339A1BLAwQUAAIACAA5japK0TugVX0BAABlFwAAFwAAAHVuaXZlcnNhbC91bml2ZXJzYWwucG5n6wzwc+flkuJiYGDg9fRwCWJgYOlhYGDO52ADiuxXdOQFUozFQe5ODOvOybwEcljSHX0dGRg29nP/SWQF8jkLPCKLGRj4DoMw4/H8FSkMDGK/PF0cQyri3t42XLU6QMIt8Ln9PhOzMKUlnEsEg37e43xyb/dBwSNfD67695jFzEK2ftv73xvXvd6oc/r22zJmoJkPuGt/nc9wXMz5966/wa1tb78kAwUZ9t3PcJ6/t/ni448WtRxA/oHSHrcvfG7rr7/+wgiSv24cddHkX7C1NROQU2C7WNT3s818OZDUjnkXu5ZtZgYrUpUAiQg0CYJ4iqOcUc4oZ5QzyhnljHJGOaOcUc4oZ5QzyhnljHJGOaOcUc4oZ5QzyhkWHMOzn2uqQIwHVW7as66V2trCx4p/70MaK378f1uudS0DdJDZ5BufW/L333+/KIJE7udvWXi+runijc8/baalWv4FDUU3vDeOupDhtN+6rz4+aMUn1e8MSSClnq5+LuucEpoAUEsDBBQAAgAIADmNqkohgr+ESgAAAGsAAAAbAAAAdW5pdmVyc2FsL3VuaXZlcnNhbC5wbmcueG1ss7GvyM1RKEstKs7Mz7NVMtQzULK34+WyKShKLctMLVeoAIoBBSFASaESyDVCcMszU0oyQCpMDBCCGamZ6RkltkoWpqZwQX2gmQBQSwECAAAUAAIACABDlFdHDcAxHsABAADaAwAADwAAAAAAAAABAAAAAAAAAAAAbm9uZS9wbGF5ZXIueG1sUEsBAgAAFAACAAgAOY2qShUOrShkBAAABxEAAB0AAAAAAAAAAQAAAAAA7QEAAHVuaXZlcnNhbC9jb21tb25fbWVzc2FnZXMubG5nUEsBAgAAFAACAAgAOY2qSiRl/wsdAwAANgwAACcAAAAAAAAAAQAAAAAAjAYAAHVuaXZlcnNhbC9mbGFzaF9wdWJsaXNoaW5nX3NldHRpbmdzLnhtbFBLAQIAABQAAgAIADmNqkqJxK+4sgIAAFUKAAAhAAAAAAAAAAEAAAAAAO4JAAB1bml2ZXJzYWwvZmxhc2hfc2tpbl9zZXR0aW5ncy54bWxQSwECAAAUAAIACAA5japKRnag/PICAABHCwAAJgAAAAAAAAABAAAAAADfDAAAdW5pdmVyc2FsL2h0bWxfcHVibGlzaGluZ19zZXR0aW5ncy54bWxQSwECAAAUAAIACAA5japKRfj+kpgBAAAfBgAAHwAAAAAAAAABAAAAAAAVEAAAdW5pdmVyc2FsL2h0bWxfc2tpbl9zZXR0aW5ncy5qc1BLAQIAABQAAgAIADmNqko9PC/RwQAAAOUBAAAaAAAAAAAAAAEAAAAAAOoRAAB1bml2ZXJzYWwvaTE4bl9wcmVzZXRzLnhtbFBLAQIAABQAAgAIADmNqkoM0rasbgAAAG4AAAAcAAAAAAAAAAEAAAAAAOMSAAB1bml2ZXJzYWwvbG9jYWxfc2V0dGluZ3MueG1sUEsBAgAAFAACAAgARJRXRyO0Tvv7AgAAsAgAABQAAAAAAAAAAQAAAAAAixMAAHVuaXZlcnNhbC9wbGF5ZXIueG1sUEsBAgAAFAACAAgAOY2qSjXb2a1oAQAA8wIAACkAAAAAAAAAAQAAAAAAuBYAAHVuaXZlcnNhbC9za2luX2N1c3RvbWl6YXRpb25fc2V0dGluZ3MueG1sUEsBAgAAFAACAAgAOY2qStE7oFV9AQAAZRcAABcAAAAAAAAAAAAAAAAAZxgAAHVuaXZlcnNhbC91bml2ZXJzYWwucG5nUEsBAgAAFAACAAgAOY2qSiGCv4RKAAAAawAAABsAAAAAAAAAAQAAAAAAGRoAAHVuaXZlcnNhbC91bml2ZXJzYWwucG5nLnhtbFBLBQYAAAAADAAMAIYDAACcGgAAAAA="/>
  <p:tag name="MH_CONTENTSID" val="441"/>
  <p:tag name="MH_SECTIONID" val="442,443,444,445,446,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七月你好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05151"/>
  <p:tag name="MH_LIBRARY" val="CONTENTS"/>
  <p:tag name="MH_AUTOCOLOR" val="TRUE"/>
  <p:tag name="MH_TYPE" val="CONTENTS"/>
  <p:tag name="ID" val="5471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05151"/>
  <p:tag name="MH_LIBRARY" val="CONTENTS"/>
  <p:tag name="MH_AUTOCOLOR" val="TRUE"/>
  <p:tag name="MH_TYPE" val="CONTENTS"/>
  <p:tag name="ID" val="54714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05151"/>
  <p:tag name="MH_LIBRARY" val="CONTENTS"/>
  <p:tag name="MH_AUTOCOLOR" val="TRUE"/>
  <p:tag name="MH_TYPE" val="CONTENTS"/>
  <p:tag name="ID" val="54714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05151"/>
  <p:tag name="MH_LIBRARY" val="CONTENTS"/>
  <p:tag name="MH_AUTOCOLOR" val="TRUE"/>
  <p:tag name="MH_TYPE" val="CONTENTS"/>
  <p:tag name="ID" val="547140"/>
</p:tagLst>
</file>

<file path=ppt/theme/theme1.xml><?xml version="1.0" encoding="utf-8"?>
<a:theme xmlns:a="http://schemas.openxmlformats.org/drawingml/2006/main" name="Office 主题​​">
  <a:themeElements>
    <a:clrScheme name="小清新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EB4BF"/>
      </a:accent1>
      <a:accent2>
        <a:srgbClr val="F2734D"/>
      </a:accent2>
      <a:accent3>
        <a:srgbClr val="9EB4BF"/>
      </a:accent3>
      <a:accent4>
        <a:srgbClr val="F2734D"/>
      </a:accent4>
      <a:accent5>
        <a:srgbClr val="9EB4BF"/>
      </a:accent5>
      <a:accent6>
        <a:srgbClr val="F2734D"/>
      </a:accent6>
      <a:hlink>
        <a:srgbClr val="FF868B"/>
      </a:hlink>
      <a:folHlink>
        <a:srgbClr val="FFFFF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6528</TotalTime>
  <Words>1523</Words>
  <Application>Microsoft Office PowerPoint</Application>
  <PresentationFormat>Widescreen</PresentationFormat>
  <Paragraphs>418</Paragraphs>
  <Slides>23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Agency FB</vt:lpstr>
      <vt:lpstr>VNI-Times</vt:lpstr>
      <vt:lpstr>等线</vt:lpstr>
      <vt:lpstr>Times New Roman</vt:lpstr>
      <vt:lpstr>Wingdings</vt:lpstr>
      <vt:lpstr>Microsoft YaHei</vt:lpstr>
      <vt:lpstr>VNI-Bodon-Poster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Truyện lịch sử.</vt:lpstr>
      <vt:lpstr> Miêu tả, thuyết minh.  </vt:lpstr>
      <vt:lpstr> Ông lão. </vt:lpstr>
      <vt:lpstr> Đề tài: gia đình.  </vt:lpstr>
      <vt:lpstr> Biểu tượng của sự kết nối và sẻ chia. </vt:lpstr>
      <vt:lpstr> Hoạt bát, nhanh nhẹn, vui tính.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七月你好</dc:title>
  <dc:creator>李佳宇</dc:creator>
  <cp:lastModifiedBy>Administrator</cp:lastModifiedBy>
  <cp:revision>469</cp:revision>
  <dcterms:created xsi:type="dcterms:W3CDTF">2017-05-12T01:42:55Z</dcterms:created>
  <dcterms:modified xsi:type="dcterms:W3CDTF">2026-01-19T02:08:39Z</dcterms:modified>
</cp:coreProperties>
</file>