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59" r:id="rId2"/>
    <p:sldId id="560" r:id="rId3"/>
    <p:sldId id="355" r:id="rId4"/>
    <p:sldId id="452" r:id="rId5"/>
    <p:sldId id="502" r:id="rId6"/>
    <p:sldId id="546" r:id="rId7"/>
    <p:sldId id="547" r:id="rId8"/>
    <p:sldId id="550" r:id="rId9"/>
    <p:sldId id="553" r:id="rId10"/>
    <p:sldId id="554" r:id="rId11"/>
    <p:sldId id="551" r:id="rId12"/>
    <p:sldId id="552" r:id="rId13"/>
    <p:sldId id="541" r:id="rId14"/>
    <p:sldId id="542" r:id="rId15"/>
    <p:sldId id="543" r:id="rId16"/>
    <p:sldId id="556" r:id="rId17"/>
    <p:sldId id="558" r:id="rId18"/>
    <p:sldId id="529" r:id="rId19"/>
    <p:sldId id="525" r:id="rId20"/>
    <p:sldId id="530" r:id="rId21"/>
    <p:sldId id="557" r:id="rId22"/>
    <p:sldId id="521" r:id="rId23"/>
    <p:sldId id="425" r:id="rId24"/>
    <p:sldId id="53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9900"/>
    <a:srgbClr val="FFCCCC"/>
    <a:srgbClr val="99FFCC"/>
    <a:srgbClr val="FFFF99"/>
    <a:srgbClr val="1CEE12"/>
    <a:srgbClr val="006600"/>
    <a:srgbClr val="000000"/>
    <a:srgbClr val="2BE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947" autoAdjust="0"/>
  </p:normalViewPr>
  <p:slideViewPr>
    <p:cSldViewPr snapToGrid="0" showGuides="1">
      <p:cViewPr varScale="1">
        <p:scale>
          <a:sx n="106" d="100"/>
          <a:sy n="106" d="100"/>
        </p:scale>
        <p:origin x="792" y="432"/>
      </p:cViewPr>
      <p:guideLst>
        <p:guide pos="386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642D2-5498-4076-8D7D-ED4ED54D2A4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78F4C-2A15-4D6A-B83D-0C2E8052A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9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98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0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50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828A-F262-4255-8330-C95D328696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5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Agency FB" panose="020B0804020202020204" pitchFamily="34" charset="0"/>
              </a:rPr>
              <a:t>1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6EEF71-8ABF-4733-B29A-65438B405E5B}" type="slidenum">
              <a:rPr lang="en-US" altLang="en-US">
                <a:latin typeface="Agency FB" panose="020B0804020202020204" pitchFamily="34" charset="0"/>
              </a:rPr>
              <a:pPr/>
              <a:t>18</a:t>
            </a:fld>
            <a:endParaRPr lang="en-US" altLang="en-US">
              <a:latin typeface="Agency FB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68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Agency FB" pitchFamily="34" charset="0"/>
              </a:rPr>
              <a:t>1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4995CA-827C-4836-BD7B-5EEF6D7583BE}" type="slidenum">
              <a:rPr lang="en-US" altLang="en-US">
                <a:latin typeface="Agency FB" pitchFamily="34" charset="0"/>
              </a:rPr>
              <a:pPr/>
              <a:t>19</a:t>
            </a:fld>
            <a:endParaRPr lang="en-US" altLang="en-US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25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7F62C74-FA2A-4405-B6F6-5B6C072F6C48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35962C-96A0-48F9-2C09-994F97937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3344FE8-0673-BEAD-96F2-6DC59E1C4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174DF0D-6FAC-EDB8-C5F7-20F6A119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AA2F5CE-D799-8DF7-2336-CD985836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7F8FDB6-9E04-5728-3371-919F7C90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F16EAC-E8CF-257C-8DDF-D751DDBC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87A8243-0E60-0CC9-EC2E-2C5236525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5F2C65-AD95-F7D8-94F2-980FC9327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7B5F90D-269B-A227-AD08-668D5305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0E1838-CF93-B90E-2237-77A37E0D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2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90A7B4F-D677-BF54-2A3A-9D98E3823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65C80DE-CF8B-7942-4C5B-DC33097B1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B76AEA0-202D-468D-6057-B5FDF8F1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9BC67A-42B4-D41A-555C-1106A7B2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AAFB70-EBE0-D9FD-D7CC-6E97DA79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47FFC-447A-47CB-92F1-4A1A2E5B573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4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84EEC5-C8C2-7ED5-8DEC-56F709DF5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5446622-29AC-D350-F7B8-0C04C856F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BC3F2F8-9D79-2A75-ACA7-28876F9F7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4F02F8-F7C8-EEBF-F0C9-B85B830FC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A0A97F-B976-48D5-3702-4AFBA092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6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928147-9F96-DA57-D354-A3FCB585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2DCFE6C-6835-6A0D-5015-A0F81221E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D6C2114-33B0-14C2-038C-E7D99702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A0A541-F4B7-6878-823E-9B79CF27A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FC15AA-AF8B-D02B-4B88-E9E49907E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5D38E28-2783-96B0-52E6-BB4D4061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88CAD65-A5E9-6665-EF05-F6C061A6C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BB5DB03-3C9F-97B6-7106-EB34CCC4B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CB00AF4-FDEF-B689-9467-F6482A4B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9980285-2DA5-3106-3E50-E2147DA9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EE935FD-2E09-0D84-44A4-00608133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7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590C27-7DE9-0CF3-99B3-FB456D21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03F0142-C7F6-86BF-80C8-EEDA4660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50E66EE-EEB1-27F8-6019-3CC0C3AD3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846413D-4EAD-1F40-071C-C43460DC7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5652D3F-A53D-68D1-42F7-24D0F2291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FAA8B73-5607-FA01-2D21-43FADAA0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DD6EFAF-CDE5-38C8-D9FE-10E912DD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E053782-F94F-0A1A-7520-0764F925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3D07C5-D9BA-7681-375B-873545FD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2532A97-9F91-EAFF-B8E6-EFA2EEA0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CFA0734-52CB-F27D-0D14-01BF40B9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904D9CB-97FC-1EFA-0502-34C9165A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DB4E5B0-02F0-FEAC-FC36-4E17495A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B12A079-7633-729C-1F81-22928313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4F49B37-F0F5-5114-B863-46D03769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A98E4B-11AF-A900-F617-5EB72FF2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B7726BA-A184-645F-CBC6-C4C8B7753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7E2C323-872B-9FC0-A371-4C07C8A9A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277B37-09DF-3598-D75F-F9F93FA92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2A3712-809F-3D34-3498-1461D060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84BC0C-E25A-6AB6-430B-D8923271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7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18551F0-84D3-80AE-0FCE-B6724905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BD26544-B037-1191-842A-0DC11CF34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4E03688-059F-9A97-7158-917290142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7E5B74-7AD9-4F24-B8BF-A2AD0A65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1385-C9DB-4CF5-815C-AE940AFD3D5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A20DBFC-1057-FCE2-24F3-6E7898A81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0CF429C-4D51-B9C3-809D-B77C2C48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EECB-99C2-45DA-AE88-5910C1C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2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60B2771-5568-7BF7-2379-9351CFA6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A7792FA-FE94-A893-9268-28BDD0ADF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390E0BA-5274-E534-0BA0-F37967124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A1385-C9DB-4CF5-815C-AE940AFD3D5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AC8D73-2ABA-200B-177D-A7FCBF49A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8F8A33E-6FC7-92CC-E315-4A5CA77E9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EECB-99C2-45DA-AE88-5910C1C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6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wmf"/><Relationship Id="rId5" Type="http://schemas.openxmlformats.org/officeDocument/2006/relationships/image" Target="../media/image17.gif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838897">
            <a:off x="10560620" y="5529649"/>
            <a:ext cx="1789645" cy="14642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-9477"/>
            <a:ext cx="1665190" cy="13624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-576846" y="4585252"/>
            <a:ext cx="3301444" cy="2743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9455" y="-536928"/>
            <a:ext cx="3255591" cy="27051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002374" y="309629"/>
            <a:ext cx="3829397" cy="708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6"/>
              </a:lnSpc>
            </a:pPr>
            <a:r>
              <a:rPr lang="en-US" sz="4267" b="1">
                <a:solidFill>
                  <a:srgbClr val="FF0000"/>
                </a:solidFill>
                <a:latin typeface="+mj-lt"/>
              </a:rPr>
              <a:t>I. </a:t>
            </a:r>
            <a:r>
              <a:rPr lang="vi-VN" sz="4267" b="1">
                <a:solidFill>
                  <a:srgbClr val="FF0000"/>
                </a:solidFill>
                <a:latin typeface="+mj-lt"/>
              </a:rPr>
              <a:t>KHỞI ĐỘNG</a:t>
            </a:r>
            <a:r>
              <a:rPr lang="en-US" sz="4267" b="1">
                <a:solidFill>
                  <a:srgbClr val="FF0000"/>
                </a:solidFill>
                <a:latin typeface="+mj-lt"/>
              </a:rPr>
              <a:t>:</a:t>
            </a:r>
            <a:endParaRPr lang="en-US" sz="4267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3239" y="991075"/>
            <a:ext cx="99641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600" b="1" dirty="0">
              <a:solidFill>
                <a:schemeClr val="accent6">
                  <a:lumMod val="75000"/>
                </a:schemeClr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TRÒ CHƠI: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 HƠN?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thông </a:t>
            </a:r>
            <a:r>
              <a:rPr 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chi tiết cho các nội dung trong bảng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sau: </a:t>
            </a:r>
            <a:endParaRPr lang="en-US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9148" y="3225800"/>
            <a:ext cx="5232305" cy="371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8684" y="480756"/>
            <a:ext cx="3774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 TRANH NỘI TÂM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4482" y="1703206"/>
            <a:ext cx="1380565" cy="156966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Hay </a:t>
            </a:r>
            <a:r>
              <a:rPr lang="en-US" sz="2400" b="1" i="1" dirty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quay về </a:t>
            </a:r>
            <a:r>
              <a:rPr lang="en-US" sz="2400" b="1" i="1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làng?</a:t>
            </a:r>
            <a:endParaRPr lang="en-US" sz="2400" b="1" i="1" dirty="0">
              <a:solidFill>
                <a:srgbClr val="1706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5514" y="1703206"/>
            <a:ext cx="2698377" cy="156966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làm gì cái làng </a:t>
            </a:r>
            <a:r>
              <a:rPr lang="en-US" sz="2400" b="1" i="1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 nữa </a:t>
            </a:r>
            <a:r>
              <a:rPr lang="en-US" sz="2400" b="1" i="1" dirty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Về làng tức là bỏ kháng chiến, bỏ </a:t>
            </a:r>
            <a:r>
              <a:rPr lang="en-US" sz="2400" b="1" i="1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 Hồ …</a:t>
            </a:r>
            <a:endParaRPr lang="en-US" sz="2400" b="1" i="1" dirty="0">
              <a:solidFill>
                <a:srgbClr val="1706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Mũi Tên Nhỏ Màu đỏ Tươi Hình ảnh | Định dạng hình ảnh PSD 611705780|  vn.lovepik.co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1195" flipH="1">
            <a:off x="3843469" y="1030657"/>
            <a:ext cx="502593" cy="50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ũi Tên Nhỏ Màu đỏ Tươi Hình ảnh | Định dạng hình ảnh PSD 611705780|  vn.lovepik.co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8602" flipH="1">
            <a:off x="5664051" y="1071517"/>
            <a:ext cx="502593" cy="50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133">
            <a:extLst>
              <a:ext uri="{FF2B5EF4-FFF2-40B4-BE49-F238E27FC236}">
                <a16:creationId xmlns:a16="http://schemas.microsoft.com/office/drawing/2014/main" id="{A1EF22D9-2557-4A70-BBD6-F05077076AE3}"/>
              </a:ext>
            </a:extLst>
          </p:cNvPr>
          <p:cNvSpPr/>
          <p:nvPr/>
        </p:nvSpPr>
        <p:spPr>
          <a:xfrm>
            <a:off x="3829735" y="3808186"/>
            <a:ext cx="3911557" cy="1461001"/>
          </a:xfrm>
          <a:prstGeom prst="roundRect">
            <a:avLst/>
          </a:prstGeom>
          <a:solidFill>
            <a:srgbClr val="66CCFF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>
                <a:ln>
                  <a:noFill/>
                </a:ln>
                <a:solidFill>
                  <a:srgbClr val="1706F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Làng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1706F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 yêu thật,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1706F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1706F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 làng theo Tây mất rồi thì phải thù.</a:t>
            </a:r>
          </a:p>
        </p:txBody>
      </p:sp>
      <p:pic>
        <p:nvPicPr>
          <p:cNvPr id="9" name="Picture 2" descr="Mũi Tên Nhỏ Màu đỏ Tươi Hình ảnh | Định dạng hình ảnh PSD 611705780|  vn.lovepik.co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8375" flipH="1">
            <a:off x="4851835" y="3320944"/>
            <a:ext cx="502593" cy="50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ũi Tên Nhỏ Màu đỏ Tươi Hình ảnh | Định dạng hình ảnh PSD 611705780|  vn.lovepik.co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895198" y="3320943"/>
            <a:ext cx="502593" cy="50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2914" y="5679963"/>
            <a:ext cx="11501436" cy="10772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Hai -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nông dân có tình yêu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 quê gắn với lòng yêu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tinh thần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 chiến.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095988">
            <a:off x="5395859" y="5106727"/>
            <a:ext cx="415184" cy="73569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50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463E2984-0DD0-3698-4BC0-0E4FE7F0D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6" y="2324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2D4B24C-AC07-1824-AE58-E09CF8F65BA0}"/>
              </a:ext>
            </a:extLst>
          </p:cNvPr>
          <p:cNvSpPr txBox="1"/>
          <p:nvPr/>
        </p:nvSpPr>
        <p:spPr>
          <a:xfrm>
            <a:off x="260266" y="232429"/>
            <a:ext cx="115558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nghe tin làng chợ </a:t>
            </a:r>
            <a:r>
              <a:rPr lang="en-US" sz="40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 theo giặc được </a:t>
            </a: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 chính:</a:t>
            </a:r>
          </a:p>
          <a:p>
            <a:pPr algn="just"/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B9C159BE-DEEE-92F6-3C93-463D86627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360" y="1931354"/>
            <a:ext cx="6248400" cy="3619500"/>
          </a:xfrm>
          <a:prstGeom prst="rect">
            <a:avLst/>
          </a:prstGeom>
        </p:spPr>
      </p:pic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E4A622D2-E889-6F4F-0F3B-7C84759A15C8}"/>
              </a:ext>
            </a:extLst>
          </p:cNvPr>
          <p:cNvSpPr/>
          <p:nvPr/>
        </p:nvSpPr>
        <p:spPr>
          <a:xfrm>
            <a:off x="4140814" y="1897478"/>
            <a:ext cx="7817823" cy="3004457"/>
          </a:xfrm>
          <a:prstGeom prst="cloudCallout">
            <a:avLst>
              <a:gd name="adj1" fmla="val -62077"/>
              <a:gd name="adj2" fmla="val 23753"/>
            </a:avLst>
          </a:prstGeom>
          <a:noFill/>
          <a:ln w="57150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THẢO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NHÓM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03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phút) </a:t>
            </a:r>
            <a:r>
              <a:rPr lang="nl-NL" dirty="0"/>
              <a:t>(thời gian 05 phút).</a:t>
            </a:r>
            <a:endParaRPr lang="en-US" dirty="0"/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5F3C0056-42B0-3B83-757E-5AB1421F0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64" y="4799540"/>
            <a:ext cx="3079531" cy="17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4B1E6-C487-7F0B-856B-1FA11132CD55}"/>
              </a:ext>
            </a:extLst>
          </p:cNvPr>
          <p:cNvSpPr txBox="1"/>
          <p:nvPr/>
        </p:nvSpPr>
        <p:spPr>
          <a:xfrm>
            <a:off x="2643188" y="0"/>
            <a:ext cx="650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02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163751"/>
              </p:ext>
            </p:extLst>
          </p:nvPr>
        </p:nvGraphicFramePr>
        <p:xfrm>
          <a:off x="222878" y="523220"/>
          <a:ext cx="11764335" cy="597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4785">
                  <a:extLst>
                    <a:ext uri="{9D8B030D-6E8A-4147-A177-3AD203B41FA5}">
                      <a16:colId xmlns:a16="http://schemas.microsoft.com/office/drawing/2014/main" val="2501008274"/>
                    </a:ext>
                  </a:extLst>
                </a:gridCol>
                <a:gridCol w="7829550">
                  <a:extLst>
                    <a:ext uri="{9D8B030D-6E8A-4147-A177-3AD203B41FA5}">
                      <a16:colId xmlns:a16="http://schemas.microsoft.com/office/drawing/2014/main" val="3629901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41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 mặt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5321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động, cử chỉ</a:t>
                      </a:r>
                    </a:p>
                    <a:p>
                      <a:pPr marL="457200" indent="-457200"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088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0"/>
                        </a:spcAft>
                        <a:buFontTx/>
                        <a:buChar char="-"/>
                        <a:tabLst>
                          <a:tab pos="248920" algn="ctr"/>
                        </a:tabLst>
                      </a:pPr>
                      <a:r>
                        <a:rPr lang="fr-FR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nói</a:t>
                      </a:r>
                    </a:p>
                    <a:p>
                      <a:pPr marL="457200" indent="-457200" algn="just">
                        <a:spcAft>
                          <a:spcPts val="0"/>
                        </a:spcAft>
                        <a:buFontTx/>
                        <a:buChar char="-"/>
                        <a:tabLst>
                          <a:tab pos="248920" algn="ctr"/>
                        </a:tabLst>
                      </a:pPr>
                      <a:endParaRPr lang="fr-FR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  <a:tabLst>
                          <a:tab pos="248920" algn="ctr"/>
                        </a:tabLst>
                      </a:pPr>
                      <a:endParaRPr lang="fr-FR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  <a:tabLst>
                          <a:tab pos="248920" algn="ctr"/>
                        </a:tabLst>
                      </a:pP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81877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4458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9A4B1E6-C487-7F0B-856B-1FA11132CD55}"/>
              </a:ext>
            </a:extLst>
          </p:cNvPr>
          <p:cNvSpPr txBox="1"/>
          <p:nvPr/>
        </p:nvSpPr>
        <p:spPr>
          <a:xfrm>
            <a:off x="342901" y="5659564"/>
            <a:ext cx="1164431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 sướng,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 khi biết làng mình không theo giặc. Đặt tình yêu nước lên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lợi ích của gia đình và bản thân.</a:t>
            </a:r>
          </a:p>
          <a:p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4B1E6-C487-7F0B-856B-1FA11132CD55}"/>
              </a:ext>
            </a:extLst>
          </p:cNvPr>
          <p:cNvSpPr txBox="1"/>
          <p:nvPr/>
        </p:nvSpPr>
        <p:spPr>
          <a:xfrm>
            <a:off x="4151386" y="2427090"/>
            <a:ext cx="74152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tabLst>
                <a:tab pos="248920" algn="ctr"/>
              </a:tabLs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quà 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con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8920" algn="ctr"/>
              </a:tabLs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Nói bô bô, đi lại lật đật, múa tay, vén quần kể chuyện say sưa, 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mỉ về làng mình.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4B1E6-C487-7F0B-856B-1FA11132CD55}"/>
              </a:ext>
            </a:extLst>
          </p:cNvPr>
          <p:cNvSpPr txBox="1"/>
          <p:nvPr/>
        </p:nvSpPr>
        <p:spPr>
          <a:xfrm>
            <a:off x="4271964" y="1042095"/>
            <a:ext cx="7532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 vui, rạng rỡ; miệng bỏm bẻm nhai trầu; cặp mắt hung hung đỏ, 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 háy ...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4B1E6-C487-7F0B-856B-1FA11132CD55}"/>
              </a:ext>
            </a:extLst>
          </p:cNvPr>
          <p:cNvSpPr txBox="1"/>
          <p:nvPr/>
        </p:nvSpPr>
        <p:spPr>
          <a:xfrm>
            <a:off x="4271965" y="4121770"/>
            <a:ext cx="7532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... 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nó đốt nhà </a:t>
            </a:r>
            <a:r>
              <a:rPr lang="en-US" sz="2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rồi, 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ạ. Đốt </a:t>
            </a:r>
            <a:r>
              <a:rPr lang="en-US" sz="2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nhẵn! ...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Láo! Láo hết! Toàn là sai sự mục </a:t>
            </a:r>
            <a:r>
              <a:rPr lang="en-US" sz="2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cả.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070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 descr="A close up of a tree&#10;&#10;Description generated with high confidence">
            <a:extLst>
              <a:ext uri="{FF2B5EF4-FFF2-40B4-BE49-F238E27FC236}">
                <a16:creationId xmlns:a16="http://schemas.microsoft.com/office/drawing/2014/main" id="{0968C5C9-327F-4AC4-8ED4-91BCD3DC4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r="1" b="1"/>
          <a:stretch/>
        </p:blipFill>
        <p:spPr>
          <a:xfrm>
            <a:off x="111436" y="103074"/>
            <a:ext cx="5910934" cy="4123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A close up of a tree&#10;&#10;Description generated with high confidence">
            <a:extLst>
              <a:ext uri="{FF2B5EF4-FFF2-40B4-BE49-F238E27FC236}">
                <a16:creationId xmlns:a16="http://schemas.microsoft.com/office/drawing/2014/main" id="{305F70A0-B98F-4C45-9D78-C9B1D7EB32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"/>
          <a:stretch/>
        </p:blipFill>
        <p:spPr>
          <a:xfrm>
            <a:off x="6259286" y="103074"/>
            <a:ext cx="5821278" cy="4124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 Box 22">
            <a:extLst>
              <a:ext uri="{FF2B5EF4-FFF2-40B4-BE49-F238E27FC236}">
                <a16:creationId xmlns:a16="http://schemas.microsoft.com/office/drawing/2014/main" id="{5BE14B31-66E0-4E2E-884C-81DF6D497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0" y="5120086"/>
            <a:ext cx="11558588" cy="134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altLang="en-US" sz="8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8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kết:</a:t>
            </a:r>
            <a:endParaRPr lang="en-US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Phong Cách Trung Hoa Làng Quê Nông Thôn Trung Quốc đất Nước, Thanh Lịch,  Tối Giản, Làng Quê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9772"/>
            <a:ext cx="12192000" cy="3333750"/>
          </a:xfrm>
          <a:prstGeom prst="rect">
            <a:avLst/>
          </a:prstGeom>
          <a:ln>
            <a:noFill/>
          </a:ln>
          <a:effectLst>
            <a:softEdge rad="1016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Cờ Việt Nam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5BE14B31-66E0-4E2E-884C-81DF6D497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247"/>
            <a:ext cx="11558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Nghệ thuật: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96754" y="828825"/>
            <a:ext cx="11204734" cy="4178329"/>
          </a:xfrm>
          <a:prstGeom prst="rect">
            <a:avLst/>
          </a:prstGeo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alt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xây dựng tình huống truyện gay cấn.</a:t>
            </a:r>
          </a:p>
          <a:p>
            <a:pPr marL="0" indent="0" algn="just">
              <a:buNone/>
            </a:pPr>
            <a:r>
              <a:rPr lang="en-US" alt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Miêu tả tâm lí nhân vật chân thực, sinh động qua suy nghĩ, hành động, lời nói.</a:t>
            </a:r>
          </a:p>
          <a:p>
            <a:pPr marL="0" indent="0" algn="just">
              <a:buNone/>
            </a:pPr>
            <a:r>
              <a:rPr lang="en-US" alt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Ngôn ngữ nhân vật giàu tình khẩu ngữ thể hiện rõ cá tính.</a:t>
            </a:r>
          </a:p>
          <a:p>
            <a:pPr marL="0" indent="0" algn="just">
              <a:buNone/>
            </a:pPr>
            <a:r>
              <a:rPr lang="en-US" alt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trần thuật linh hoạt, tự nhiên.</a:t>
            </a:r>
          </a:p>
        </p:txBody>
      </p:sp>
    </p:spTree>
    <p:extLst>
      <p:ext uri="{BB962C8B-B14F-4D97-AF65-F5344CB8AC3E}">
        <p14:creationId xmlns:p14="http://schemas.microsoft.com/office/powerpoint/2010/main" val="37787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Phong Cách Trung Hoa Làng Quê Nông Thôn Trung Quốc đất Nước, Thanh Lịch,  Tối Giản, Làng Quê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9772"/>
            <a:ext cx="12192000" cy="3333750"/>
          </a:xfrm>
          <a:prstGeom prst="rect">
            <a:avLst/>
          </a:prstGeom>
          <a:ln>
            <a:noFill/>
          </a:ln>
          <a:effectLst>
            <a:softEdge rad="1016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Cờ Việt Nam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5BE14B31-66E0-4E2E-884C-81DF6D497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247"/>
            <a:ext cx="11558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Nội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dung: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0" y="785864"/>
            <a:ext cx="9376885" cy="3533671"/>
          </a:xfrm>
          <a:prstGeom prst="rect">
            <a:avLst/>
          </a:prstGeo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altLang="en-US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Truyện </a:t>
            </a:r>
            <a:r>
              <a:rPr lang="en-US" alt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chân thực và cảm động một tình cảm bền chặt và </a:t>
            </a:r>
            <a:r>
              <a:rPr lang="en-US" altLang="en-US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 sắc: tình </a:t>
            </a:r>
            <a:r>
              <a:rPr lang="en-US" alt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làng quê thống nhất với lòng yêu nước và tinh thần kháng chiến qua nhân vât ông Hai. </a:t>
            </a:r>
            <a:r>
              <a:rPr lang="en-US" altLang="en-US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đó, </a:t>
            </a:r>
            <a:r>
              <a:rPr lang="en-US" alt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lòng yêu nước của người nông </a:t>
            </a:r>
            <a:r>
              <a:rPr lang="en-US" altLang="en-US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Việt Nam trong những ngày đầu của cuộc kháng </a:t>
            </a:r>
            <a:r>
              <a:rPr lang="en-US" alt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</a:t>
            </a:r>
            <a:r>
              <a:rPr lang="en-US" altLang="en-US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 Thực dân Pháp xâm lược.</a:t>
            </a:r>
            <a:endParaRPr lang="en-US" altLang="en-US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271709" y="288446"/>
            <a:ext cx="105467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E21B94C3-3306-4E48-D70D-3A75B8B0EBAB}"/>
              </a:ext>
            </a:extLst>
          </p:cNvPr>
          <p:cNvSpPr txBox="1"/>
          <p:nvPr/>
        </p:nvSpPr>
        <p:spPr>
          <a:xfrm>
            <a:off x="3745036" y="673166"/>
            <a:ext cx="5135161" cy="919401"/>
          </a:xfrm>
          <a:prstGeom prst="roundRect">
            <a:avLst/>
          </a:prstGeom>
          <a:gradFill>
            <a:gsLst>
              <a:gs pos="36000">
                <a:srgbClr val="00FF00"/>
              </a:gs>
              <a:gs pos="100000">
                <a:srgbClr val="00CC00"/>
              </a:gs>
            </a:gsLst>
            <a:lin ang="5400000" scaled="1"/>
          </a:gra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TẬP: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2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 noChangeAspect="1"/>
          </p:cNvGrpSpPr>
          <p:nvPr/>
        </p:nvGrpSpPr>
        <p:grpSpPr bwMode="auto">
          <a:xfrm>
            <a:off x="0" y="76200"/>
            <a:ext cx="12192000" cy="6858000"/>
            <a:chOff x="0" y="0"/>
            <a:chExt cx="5760" cy="4320"/>
          </a:xfrm>
        </p:grpSpPr>
        <p:sp>
          <p:nvSpPr>
            <p:cNvPr id="17581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83" name="Freeform 5"/>
            <p:cNvSpPr>
              <a:spLocks/>
            </p:cNvSpPr>
            <p:nvPr/>
          </p:nvSpPr>
          <p:spPr bwMode="auto">
            <a:xfrm>
              <a:off x="0" y="35"/>
              <a:ext cx="5701" cy="4250"/>
            </a:xfrm>
            <a:custGeom>
              <a:avLst/>
              <a:gdLst>
                <a:gd name="T0" fmla="*/ 294 w 5701"/>
                <a:gd name="T1" fmla="*/ 3683 h 4250"/>
                <a:gd name="T2" fmla="*/ 294 w 5701"/>
                <a:gd name="T3" fmla="*/ 3895 h 4250"/>
                <a:gd name="T4" fmla="*/ 176 w 5701"/>
                <a:gd name="T5" fmla="*/ 3895 h 4250"/>
                <a:gd name="T6" fmla="*/ 176 w 5701"/>
                <a:gd name="T7" fmla="*/ 4250 h 4250"/>
                <a:gd name="T8" fmla="*/ 0 w 5701"/>
                <a:gd name="T9" fmla="*/ 4250 h 4250"/>
                <a:gd name="T10" fmla="*/ 0 w 5701"/>
                <a:gd name="T11" fmla="*/ 4179 h 4250"/>
                <a:gd name="T12" fmla="*/ 647 w 5701"/>
                <a:gd name="T13" fmla="*/ 4179 h 4250"/>
                <a:gd name="T14" fmla="*/ 647 w 5701"/>
                <a:gd name="T15" fmla="*/ 4108 h 4250"/>
                <a:gd name="T16" fmla="*/ 999 w 5701"/>
                <a:gd name="T17" fmla="*/ 4108 h 4250"/>
                <a:gd name="T18" fmla="*/ 4761 w 5701"/>
                <a:gd name="T19" fmla="*/ 4108 h 4250"/>
                <a:gd name="T20" fmla="*/ 5113 w 5701"/>
                <a:gd name="T21" fmla="*/ 4108 h 4250"/>
                <a:gd name="T22" fmla="*/ 5113 w 5701"/>
                <a:gd name="T23" fmla="*/ 4179 h 4250"/>
                <a:gd name="T24" fmla="*/ 5701 w 5701"/>
                <a:gd name="T25" fmla="*/ 4179 h 4250"/>
                <a:gd name="T26" fmla="*/ 5701 w 5701"/>
                <a:gd name="T27" fmla="*/ 4250 h 4250"/>
                <a:gd name="T28" fmla="*/ 5584 w 5701"/>
                <a:gd name="T29" fmla="*/ 4250 h 4250"/>
                <a:gd name="T30" fmla="*/ 5584 w 5701"/>
                <a:gd name="T31" fmla="*/ 3895 h 4250"/>
                <a:gd name="T32" fmla="*/ 5466 w 5701"/>
                <a:gd name="T33" fmla="*/ 3895 h 4250"/>
                <a:gd name="T34" fmla="*/ 5466 w 5701"/>
                <a:gd name="T35" fmla="*/ 3683 h 4250"/>
                <a:gd name="T36" fmla="*/ 5466 w 5701"/>
                <a:gd name="T37" fmla="*/ 567 h 4250"/>
                <a:gd name="T38" fmla="*/ 5466 w 5701"/>
                <a:gd name="T39" fmla="*/ 390 h 4250"/>
                <a:gd name="T40" fmla="*/ 5584 w 5701"/>
                <a:gd name="T41" fmla="*/ 390 h 4250"/>
                <a:gd name="T42" fmla="*/ 5584 w 5701"/>
                <a:gd name="T43" fmla="*/ 0 h 4250"/>
                <a:gd name="T44" fmla="*/ 5701 w 5701"/>
                <a:gd name="T45" fmla="*/ 0 h 4250"/>
                <a:gd name="T46" fmla="*/ 5701 w 5701"/>
                <a:gd name="T47" fmla="*/ 71 h 4250"/>
                <a:gd name="T48" fmla="*/ 5113 w 5701"/>
                <a:gd name="T49" fmla="*/ 71 h 4250"/>
                <a:gd name="T50" fmla="*/ 5113 w 5701"/>
                <a:gd name="T51" fmla="*/ 142 h 4250"/>
                <a:gd name="T52" fmla="*/ 4761 w 5701"/>
                <a:gd name="T53" fmla="*/ 142 h 4250"/>
                <a:gd name="T54" fmla="*/ 999 w 5701"/>
                <a:gd name="T55" fmla="*/ 142 h 4250"/>
                <a:gd name="T56" fmla="*/ 647 w 5701"/>
                <a:gd name="T57" fmla="*/ 142 h 4250"/>
                <a:gd name="T58" fmla="*/ 647 w 5701"/>
                <a:gd name="T59" fmla="*/ 71 h 4250"/>
                <a:gd name="T60" fmla="*/ 0 w 5701"/>
                <a:gd name="T61" fmla="*/ 71 h 4250"/>
                <a:gd name="T62" fmla="*/ 0 w 5701"/>
                <a:gd name="T63" fmla="*/ 0 h 4250"/>
                <a:gd name="T64" fmla="*/ 176 w 5701"/>
                <a:gd name="T65" fmla="*/ 0 h 4250"/>
                <a:gd name="T66" fmla="*/ 176 w 5701"/>
                <a:gd name="T67" fmla="*/ 390 h 4250"/>
                <a:gd name="T68" fmla="*/ 294 w 5701"/>
                <a:gd name="T69" fmla="*/ 390 h 4250"/>
                <a:gd name="T70" fmla="*/ 294 w 5701"/>
                <a:gd name="T71" fmla="*/ 567 h 4250"/>
                <a:gd name="T72" fmla="*/ 294 w 5701"/>
                <a:gd name="T73" fmla="*/ 3683 h 42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01"/>
                <a:gd name="T112" fmla="*/ 0 h 4250"/>
                <a:gd name="T113" fmla="*/ 5701 w 5701"/>
                <a:gd name="T114" fmla="*/ 4250 h 42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01" h="4250">
                  <a:moveTo>
                    <a:pt x="294" y="3683"/>
                  </a:moveTo>
                  <a:lnTo>
                    <a:pt x="294" y="3895"/>
                  </a:lnTo>
                  <a:lnTo>
                    <a:pt x="176" y="3895"/>
                  </a:lnTo>
                  <a:lnTo>
                    <a:pt x="176" y="4250"/>
                  </a:lnTo>
                  <a:lnTo>
                    <a:pt x="0" y="4250"/>
                  </a:lnTo>
                  <a:lnTo>
                    <a:pt x="0" y="4179"/>
                  </a:lnTo>
                  <a:lnTo>
                    <a:pt x="647" y="4179"/>
                  </a:lnTo>
                  <a:lnTo>
                    <a:pt x="647" y="4108"/>
                  </a:lnTo>
                  <a:lnTo>
                    <a:pt x="999" y="4108"/>
                  </a:lnTo>
                  <a:lnTo>
                    <a:pt x="4761" y="4108"/>
                  </a:lnTo>
                  <a:lnTo>
                    <a:pt x="5113" y="4108"/>
                  </a:lnTo>
                  <a:lnTo>
                    <a:pt x="5113" y="4179"/>
                  </a:lnTo>
                  <a:lnTo>
                    <a:pt x="5701" y="4179"/>
                  </a:lnTo>
                  <a:lnTo>
                    <a:pt x="5701" y="4250"/>
                  </a:lnTo>
                  <a:lnTo>
                    <a:pt x="5584" y="4250"/>
                  </a:lnTo>
                  <a:lnTo>
                    <a:pt x="5584" y="3895"/>
                  </a:lnTo>
                  <a:lnTo>
                    <a:pt x="5466" y="3895"/>
                  </a:lnTo>
                  <a:lnTo>
                    <a:pt x="5466" y="3683"/>
                  </a:lnTo>
                  <a:lnTo>
                    <a:pt x="5466" y="567"/>
                  </a:lnTo>
                  <a:lnTo>
                    <a:pt x="5466" y="390"/>
                  </a:lnTo>
                  <a:lnTo>
                    <a:pt x="5584" y="390"/>
                  </a:lnTo>
                  <a:lnTo>
                    <a:pt x="5584" y="0"/>
                  </a:lnTo>
                  <a:lnTo>
                    <a:pt x="5701" y="0"/>
                  </a:lnTo>
                  <a:lnTo>
                    <a:pt x="5701" y="71"/>
                  </a:lnTo>
                  <a:lnTo>
                    <a:pt x="5113" y="71"/>
                  </a:lnTo>
                  <a:lnTo>
                    <a:pt x="5113" y="142"/>
                  </a:lnTo>
                  <a:lnTo>
                    <a:pt x="4761" y="142"/>
                  </a:lnTo>
                  <a:lnTo>
                    <a:pt x="999" y="142"/>
                  </a:lnTo>
                  <a:lnTo>
                    <a:pt x="647" y="142"/>
                  </a:lnTo>
                  <a:lnTo>
                    <a:pt x="647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390"/>
                  </a:lnTo>
                  <a:lnTo>
                    <a:pt x="294" y="390"/>
                  </a:lnTo>
                  <a:lnTo>
                    <a:pt x="294" y="567"/>
                  </a:lnTo>
                  <a:lnTo>
                    <a:pt x="294" y="368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84" name="Freeform 6"/>
            <p:cNvSpPr>
              <a:spLocks/>
            </p:cNvSpPr>
            <p:nvPr/>
          </p:nvSpPr>
          <p:spPr bwMode="auto">
            <a:xfrm>
              <a:off x="0" y="35"/>
              <a:ext cx="5701" cy="4250"/>
            </a:xfrm>
            <a:custGeom>
              <a:avLst/>
              <a:gdLst>
                <a:gd name="T0" fmla="*/ 176 w 5701"/>
                <a:gd name="T1" fmla="*/ 3683 h 4250"/>
                <a:gd name="T2" fmla="*/ 176 w 5701"/>
                <a:gd name="T3" fmla="*/ 3789 h 4250"/>
                <a:gd name="T4" fmla="*/ 235 w 5701"/>
                <a:gd name="T5" fmla="*/ 3789 h 4250"/>
                <a:gd name="T6" fmla="*/ 235 w 5701"/>
                <a:gd name="T7" fmla="*/ 4108 h 4250"/>
                <a:gd name="T8" fmla="*/ 0 w 5701"/>
                <a:gd name="T9" fmla="*/ 4108 h 4250"/>
                <a:gd name="T10" fmla="*/ 0 w 5701"/>
                <a:gd name="T11" fmla="*/ 4037 h 4250"/>
                <a:gd name="T12" fmla="*/ 294 w 5701"/>
                <a:gd name="T13" fmla="*/ 4037 h 4250"/>
                <a:gd name="T14" fmla="*/ 411 w 5701"/>
                <a:gd name="T15" fmla="*/ 4108 h 4250"/>
                <a:gd name="T16" fmla="*/ 411 w 5701"/>
                <a:gd name="T17" fmla="*/ 4250 h 4250"/>
                <a:gd name="T18" fmla="*/ 294 w 5701"/>
                <a:gd name="T19" fmla="*/ 4250 h 4250"/>
                <a:gd name="T20" fmla="*/ 294 w 5701"/>
                <a:gd name="T21" fmla="*/ 4143 h 4250"/>
                <a:gd name="T22" fmla="*/ 882 w 5701"/>
                <a:gd name="T23" fmla="*/ 4143 h 4250"/>
                <a:gd name="T24" fmla="*/ 882 w 5701"/>
                <a:gd name="T25" fmla="*/ 4179 h 4250"/>
                <a:gd name="T26" fmla="*/ 999 w 5701"/>
                <a:gd name="T27" fmla="*/ 4179 h 4250"/>
                <a:gd name="T28" fmla="*/ 4761 w 5701"/>
                <a:gd name="T29" fmla="*/ 4179 h 4250"/>
                <a:gd name="T30" fmla="*/ 4878 w 5701"/>
                <a:gd name="T31" fmla="*/ 4179 h 4250"/>
                <a:gd name="T32" fmla="*/ 4878 w 5701"/>
                <a:gd name="T33" fmla="*/ 4143 h 4250"/>
                <a:gd name="T34" fmla="*/ 5466 w 5701"/>
                <a:gd name="T35" fmla="*/ 4143 h 4250"/>
                <a:gd name="T36" fmla="*/ 5466 w 5701"/>
                <a:gd name="T37" fmla="*/ 4250 h 4250"/>
                <a:gd name="T38" fmla="*/ 5349 w 5701"/>
                <a:gd name="T39" fmla="*/ 4250 h 4250"/>
                <a:gd name="T40" fmla="*/ 5349 w 5701"/>
                <a:gd name="T41" fmla="*/ 4108 h 4250"/>
                <a:gd name="T42" fmla="*/ 5466 w 5701"/>
                <a:gd name="T43" fmla="*/ 4037 h 4250"/>
                <a:gd name="T44" fmla="*/ 5701 w 5701"/>
                <a:gd name="T45" fmla="*/ 4037 h 4250"/>
                <a:gd name="T46" fmla="*/ 5701 w 5701"/>
                <a:gd name="T47" fmla="*/ 4108 h 4250"/>
                <a:gd name="T48" fmla="*/ 5525 w 5701"/>
                <a:gd name="T49" fmla="*/ 4108 h 4250"/>
                <a:gd name="T50" fmla="*/ 5525 w 5701"/>
                <a:gd name="T51" fmla="*/ 3789 h 4250"/>
                <a:gd name="T52" fmla="*/ 5584 w 5701"/>
                <a:gd name="T53" fmla="*/ 3789 h 4250"/>
                <a:gd name="T54" fmla="*/ 5584 w 5701"/>
                <a:gd name="T55" fmla="*/ 3683 h 4250"/>
                <a:gd name="T56" fmla="*/ 5584 w 5701"/>
                <a:gd name="T57" fmla="*/ 567 h 4250"/>
                <a:gd name="T58" fmla="*/ 5584 w 5701"/>
                <a:gd name="T59" fmla="*/ 496 h 4250"/>
                <a:gd name="T60" fmla="*/ 5525 w 5701"/>
                <a:gd name="T61" fmla="*/ 496 h 4250"/>
                <a:gd name="T62" fmla="*/ 5525 w 5701"/>
                <a:gd name="T63" fmla="*/ 142 h 4250"/>
                <a:gd name="T64" fmla="*/ 5701 w 5701"/>
                <a:gd name="T65" fmla="*/ 142 h 4250"/>
                <a:gd name="T66" fmla="*/ 5701 w 5701"/>
                <a:gd name="T67" fmla="*/ 248 h 4250"/>
                <a:gd name="T68" fmla="*/ 5466 w 5701"/>
                <a:gd name="T69" fmla="*/ 248 h 4250"/>
                <a:gd name="T70" fmla="*/ 5349 w 5701"/>
                <a:gd name="T71" fmla="*/ 142 h 4250"/>
                <a:gd name="T72" fmla="*/ 5349 w 5701"/>
                <a:gd name="T73" fmla="*/ 0 h 4250"/>
                <a:gd name="T74" fmla="*/ 5466 w 5701"/>
                <a:gd name="T75" fmla="*/ 0 h 4250"/>
                <a:gd name="T76" fmla="*/ 5466 w 5701"/>
                <a:gd name="T77" fmla="*/ 107 h 4250"/>
                <a:gd name="T78" fmla="*/ 4878 w 5701"/>
                <a:gd name="T79" fmla="*/ 107 h 4250"/>
                <a:gd name="T80" fmla="*/ 4878 w 5701"/>
                <a:gd name="T81" fmla="*/ 71 h 4250"/>
                <a:gd name="T82" fmla="*/ 4761 w 5701"/>
                <a:gd name="T83" fmla="*/ 71 h 4250"/>
                <a:gd name="T84" fmla="*/ 999 w 5701"/>
                <a:gd name="T85" fmla="*/ 71 h 4250"/>
                <a:gd name="T86" fmla="*/ 882 w 5701"/>
                <a:gd name="T87" fmla="*/ 71 h 4250"/>
                <a:gd name="T88" fmla="*/ 882 w 5701"/>
                <a:gd name="T89" fmla="*/ 107 h 4250"/>
                <a:gd name="T90" fmla="*/ 294 w 5701"/>
                <a:gd name="T91" fmla="*/ 107 h 4250"/>
                <a:gd name="T92" fmla="*/ 294 w 5701"/>
                <a:gd name="T93" fmla="*/ 0 h 4250"/>
                <a:gd name="T94" fmla="*/ 411 w 5701"/>
                <a:gd name="T95" fmla="*/ 0 h 4250"/>
                <a:gd name="T96" fmla="*/ 411 w 5701"/>
                <a:gd name="T97" fmla="*/ 142 h 4250"/>
                <a:gd name="T98" fmla="*/ 294 w 5701"/>
                <a:gd name="T99" fmla="*/ 248 h 4250"/>
                <a:gd name="T100" fmla="*/ 0 w 5701"/>
                <a:gd name="T101" fmla="*/ 248 h 4250"/>
                <a:gd name="T102" fmla="*/ 0 w 5701"/>
                <a:gd name="T103" fmla="*/ 142 h 4250"/>
                <a:gd name="T104" fmla="*/ 235 w 5701"/>
                <a:gd name="T105" fmla="*/ 142 h 4250"/>
                <a:gd name="T106" fmla="*/ 235 w 5701"/>
                <a:gd name="T107" fmla="*/ 496 h 4250"/>
                <a:gd name="T108" fmla="*/ 176 w 5701"/>
                <a:gd name="T109" fmla="*/ 496 h 4250"/>
                <a:gd name="T110" fmla="*/ 176 w 5701"/>
                <a:gd name="T111" fmla="*/ 567 h 4250"/>
                <a:gd name="T112" fmla="*/ 176 w 5701"/>
                <a:gd name="T113" fmla="*/ 3683 h 4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01"/>
                <a:gd name="T172" fmla="*/ 0 h 4250"/>
                <a:gd name="T173" fmla="*/ 5701 w 5701"/>
                <a:gd name="T174" fmla="*/ 4250 h 4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01" h="4250">
                  <a:moveTo>
                    <a:pt x="176" y="3683"/>
                  </a:moveTo>
                  <a:lnTo>
                    <a:pt x="176" y="3789"/>
                  </a:lnTo>
                  <a:lnTo>
                    <a:pt x="235" y="3789"/>
                  </a:lnTo>
                  <a:lnTo>
                    <a:pt x="235" y="4108"/>
                  </a:lnTo>
                  <a:lnTo>
                    <a:pt x="0" y="4108"/>
                  </a:lnTo>
                  <a:lnTo>
                    <a:pt x="0" y="4037"/>
                  </a:lnTo>
                  <a:lnTo>
                    <a:pt x="294" y="4037"/>
                  </a:lnTo>
                  <a:lnTo>
                    <a:pt x="411" y="4108"/>
                  </a:lnTo>
                  <a:lnTo>
                    <a:pt x="411" y="4250"/>
                  </a:lnTo>
                  <a:lnTo>
                    <a:pt x="294" y="4250"/>
                  </a:lnTo>
                  <a:lnTo>
                    <a:pt x="294" y="4143"/>
                  </a:lnTo>
                  <a:lnTo>
                    <a:pt x="882" y="4143"/>
                  </a:lnTo>
                  <a:lnTo>
                    <a:pt x="882" y="4179"/>
                  </a:lnTo>
                  <a:lnTo>
                    <a:pt x="999" y="4179"/>
                  </a:lnTo>
                  <a:lnTo>
                    <a:pt x="4761" y="4179"/>
                  </a:lnTo>
                  <a:lnTo>
                    <a:pt x="4878" y="4179"/>
                  </a:lnTo>
                  <a:lnTo>
                    <a:pt x="4878" y="4143"/>
                  </a:lnTo>
                  <a:lnTo>
                    <a:pt x="5466" y="4143"/>
                  </a:lnTo>
                  <a:lnTo>
                    <a:pt x="5466" y="4250"/>
                  </a:lnTo>
                  <a:lnTo>
                    <a:pt x="5349" y="4250"/>
                  </a:lnTo>
                  <a:lnTo>
                    <a:pt x="5349" y="4108"/>
                  </a:lnTo>
                  <a:lnTo>
                    <a:pt x="5466" y="4037"/>
                  </a:lnTo>
                  <a:lnTo>
                    <a:pt x="5701" y="4037"/>
                  </a:lnTo>
                  <a:lnTo>
                    <a:pt x="5701" y="4108"/>
                  </a:lnTo>
                  <a:lnTo>
                    <a:pt x="5525" y="4108"/>
                  </a:lnTo>
                  <a:lnTo>
                    <a:pt x="5525" y="3789"/>
                  </a:lnTo>
                  <a:lnTo>
                    <a:pt x="5584" y="3789"/>
                  </a:lnTo>
                  <a:lnTo>
                    <a:pt x="5584" y="3683"/>
                  </a:lnTo>
                  <a:lnTo>
                    <a:pt x="5584" y="567"/>
                  </a:lnTo>
                  <a:lnTo>
                    <a:pt x="5584" y="496"/>
                  </a:lnTo>
                  <a:lnTo>
                    <a:pt x="5525" y="496"/>
                  </a:lnTo>
                  <a:lnTo>
                    <a:pt x="5525" y="142"/>
                  </a:lnTo>
                  <a:lnTo>
                    <a:pt x="5701" y="142"/>
                  </a:lnTo>
                  <a:lnTo>
                    <a:pt x="5701" y="248"/>
                  </a:lnTo>
                  <a:lnTo>
                    <a:pt x="5466" y="248"/>
                  </a:lnTo>
                  <a:lnTo>
                    <a:pt x="5349" y="142"/>
                  </a:lnTo>
                  <a:lnTo>
                    <a:pt x="5349" y="0"/>
                  </a:lnTo>
                  <a:lnTo>
                    <a:pt x="5466" y="0"/>
                  </a:lnTo>
                  <a:lnTo>
                    <a:pt x="5466" y="107"/>
                  </a:lnTo>
                  <a:lnTo>
                    <a:pt x="4878" y="107"/>
                  </a:lnTo>
                  <a:lnTo>
                    <a:pt x="4878" y="71"/>
                  </a:lnTo>
                  <a:lnTo>
                    <a:pt x="4761" y="71"/>
                  </a:lnTo>
                  <a:lnTo>
                    <a:pt x="999" y="71"/>
                  </a:lnTo>
                  <a:lnTo>
                    <a:pt x="882" y="71"/>
                  </a:lnTo>
                  <a:lnTo>
                    <a:pt x="882" y="107"/>
                  </a:lnTo>
                  <a:lnTo>
                    <a:pt x="294" y="107"/>
                  </a:lnTo>
                  <a:lnTo>
                    <a:pt x="294" y="0"/>
                  </a:lnTo>
                  <a:lnTo>
                    <a:pt x="411" y="0"/>
                  </a:lnTo>
                  <a:lnTo>
                    <a:pt x="411" y="142"/>
                  </a:lnTo>
                  <a:lnTo>
                    <a:pt x="294" y="248"/>
                  </a:lnTo>
                  <a:lnTo>
                    <a:pt x="0" y="248"/>
                  </a:lnTo>
                  <a:lnTo>
                    <a:pt x="0" y="142"/>
                  </a:lnTo>
                  <a:lnTo>
                    <a:pt x="235" y="142"/>
                  </a:lnTo>
                  <a:lnTo>
                    <a:pt x="235" y="496"/>
                  </a:lnTo>
                  <a:lnTo>
                    <a:pt x="176" y="496"/>
                  </a:lnTo>
                  <a:lnTo>
                    <a:pt x="176" y="567"/>
                  </a:lnTo>
                  <a:lnTo>
                    <a:pt x="176" y="368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85" name="Freeform 7"/>
            <p:cNvSpPr>
              <a:spLocks/>
            </p:cNvSpPr>
            <p:nvPr/>
          </p:nvSpPr>
          <p:spPr bwMode="auto">
            <a:xfrm>
              <a:off x="59" y="35"/>
              <a:ext cx="5642" cy="4250"/>
            </a:xfrm>
            <a:custGeom>
              <a:avLst/>
              <a:gdLst>
                <a:gd name="T0" fmla="*/ 294 w 5642"/>
                <a:gd name="T1" fmla="*/ 3683 h 4250"/>
                <a:gd name="T2" fmla="*/ 294 w 5642"/>
                <a:gd name="T3" fmla="*/ 3860 h 4250"/>
                <a:gd name="T4" fmla="*/ 117 w 5642"/>
                <a:gd name="T5" fmla="*/ 3860 h 4250"/>
                <a:gd name="T6" fmla="*/ 117 w 5642"/>
                <a:gd name="T7" fmla="*/ 4250 h 4250"/>
                <a:gd name="T8" fmla="*/ 0 w 5642"/>
                <a:gd name="T9" fmla="*/ 4250 h 4250"/>
                <a:gd name="T10" fmla="*/ 0 w 5642"/>
                <a:gd name="T11" fmla="*/ 4179 h 4250"/>
                <a:gd name="T12" fmla="*/ 646 w 5642"/>
                <a:gd name="T13" fmla="*/ 4179 h 4250"/>
                <a:gd name="T14" fmla="*/ 646 w 5642"/>
                <a:gd name="T15" fmla="*/ 4073 h 4250"/>
                <a:gd name="T16" fmla="*/ 999 w 5642"/>
                <a:gd name="T17" fmla="*/ 4073 h 4250"/>
                <a:gd name="T18" fmla="*/ 4643 w 5642"/>
                <a:gd name="T19" fmla="*/ 4073 h 4250"/>
                <a:gd name="T20" fmla="*/ 4996 w 5642"/>
                <a:gd name="T21" fmla="*/ 4073 h 4250"/>
                <a:gd name="T22" fmla="*/ 4996 w 5642"/>
                <a:gd name="T23" fmla="*/ 4179 h 4250"/>
                <a:gd name="T24" fmla="*/ 5642 w 5642"/>
                <a:gd name="T25" fmla="*/ 4179 h 4250"/>
                <a:gd name="T26" fmla="*/ 5642 w 5642"/>
                <a:gd name="T27" fmla="*/ 4250 h 4250"/>
                <a:gd name="T28" fmla="*/ 5525 w 5642"/>
                <a:gd name="T29" fmla="*/ 4250 h 4250"/>
                <a:gd name="T30" fmla="*/ 5525 w 5642"/>
                <a:gd name="T31" fmla="*/ 3860 h 4250"/>
                <a:gd name="T32" fmla="*/ 5348 w 5642"/>
                <a:gd name="T33" fmla="*/ 3860 h 4250"/>
                <a:gd name="T34" fmla="*/ 5348 w 5642"/>
                <a:gd name="T35" fmla="*/ 3683 h 4250"/>
                <a:gd name="T36" fmla="*/ 5348 w 5642"/>
                <a:gd name="T37" fmla="*/ 567 h 4250"/>
                <a:gd name="T38" fmla="*/ 5348 w 5642"/>
                <a:gd name="T39" fmla="*/ 390 h 4250"/>
                <a:gd name="T40" fmla="*/ 5525 w 5642"/>
                <a:gd name="T41" fmla="*/ 390 h 4250"/>
                <a:gd name="T42" fmla="*/ 5525 w 5642"/>
                <a:gd name="T43" fmla="*/ 0 h 4250"/>
                <a:gd name="T44" fmla="*/ 5642 w 5642"/>
                <a:gd name="T45" fmla="*/ 0 h 4250"/>
                <a:gd name="T46" fmla="*/ 5642 w 5642"/>
                <a:gd name="T47" fmla="*/ 107 h 4250"/>
                <a:gd name="T48" fmla="*/ 4996 w 5642"/>
                <a:gd name="T49" fmla="*/ 107 h 4250"/>
                <a:gd name="T50" fmla="*/ 4996 w 5642"/>
                <a:gd name="T51" fmla="*/ 177 h 4250"/>
                <a:gd name="T52" fmla="*/ 4643 w 5642"/>
                <a:gd name="T53" fmla="*/ 177 h 4250"/>
                <a:gd name="T54" fmla="*/ 999 w 5642"/>
                <a:gd name="T55" fmla="*/ 177 h 4250"/>
                <a:gd name="T56" fmla="*/ 646 w 5642"/>
                <a:gd name="T57" fmla="*/ 177 h 4250"/>
                <a:gd name="T58" fmla="*/ 646 w 5642"/>
                <a:gd name="T59" fmla="*/ 107 h 4250"/>
                <a:gd name="T60" fmla="*/ 0 w 5642"/>
                <a:gd name="T61" fmla="*/ 107 h 4250"/>
                <a:gd name="T62" fmla="*/ 0 w 5642"/>
                <a:gd name="T63" fmla="*/ 0 h 4250"/>
                <a:gd name="T64" fmla="*/ 117 w 5642"/>
                <a:gd name="T65" fmla="*/ 0 h 4250"/>
                <a:gd name="T66" fmla="*/ 117 w 5642"/>
                <a:gd name="T67" fmla="*/ 390 h 4250"/>
                <a:gd name="T68" fmla="*/ 294 w 5642"/>
                <a:gd name="T69" fmla="*/ 390 h 4250"/>
                <a:gd name="T70" fmla="*/ 294 w 5642"/>
                <a:gd name="T71" fmla="*/ 567 h 4250"/>
                <a:gd name="T72" fmla="*/ 294 w 5642"/>
                <a:gd name="T73" fmla="*/ 3683 h 42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42"/>
                <a:gd name="T112" fmla="*/ 0 h 4250"/>
                <a:gd name="T113" fmla="*/ 5642 w 5642"/>
                <a:gd name="T114" fmla="*/ 4250 h 42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42" h="4250">
                  <a:moveTo>
                    <a:pt x="294" y="3683"/>
                  </a:moveTo>
                  <a:lnTo>
                    <a:pt x="294" y="3860"/>
                  </a:lnTo>
                  <a:lnTo>
                    <a:pt x="117" y="3860"/>
                  </a:lnTo>
                  <a:lnTo>
                    <a:pt x="117" y="4250"/>
                  </a:lnTo>
                  <a:lnTo>
                    <a:pt x="0" y="4250"/>
                  </a:lnTo>
                  <a:lnTo>
                    <a:pt x="0" y="4179"/>
                  </a:lnTo>
                  <a:lnTo>
                    <a:pt x="646" y="4179"/>
                  </a:lnTo>
                  <a:lnTo>
                    <a:pt x="646" y="4073"/>
                  </a:lnTo>
                  <a:lnTo>
                    <a:pt x="999" y="4073"/>
                  </a:lnTo>
                  <a:lnTo>
                    <a:pt x="4643" y="4073"/>
                  </a:lnTo>
                  <a:lnTo>
                    <a:pt x="4996" y="4073"/>
                  </a:lnTo>
                  <a:lnTo>
                    <a:pt x="4996" y="4179"/>
                  </a:lnTo>
                  <a:lnTo>
                    <a:pt x="5642" y="4179"/>
                  </a:lnTo>
                  <a:lnTo>
                    <a:pt x="5642" y="4250"/>
                  </a:lnTo>
                  <a:lnTo>
                    <a:pt x="5525" y="4250"/>
                  </a:lnTo>
                  <a:lnTo>
                    <a:pt x="5525" y="3860"/>
                  </a:lnTo>
                  <a:lnTo>
                    <a:pt x="5348" y="3860"/>
                  </a:lnTo>
                  <a:lnTo>
                    <a:pt x="5348" y="3683"/>
                  </a:lnTo>
                  <a:lnTo>
                    <a:pt x="5348" y="567"/>
                  </a:lnTo>
                  <a:lnTo>
                    <a:pt x="5348" y="390"/>
                  </a:lnTo>
                  <a:lnTo>
                    <a:pt x="5525" y="390"/>
                  </a:lnTo>
                  <a:lnTo>
                    <a:pt x="5525" y="0"/>
                  </a:lnTo>
                  <a:lnTo>
                    <a:pt x="5642" y="0"/>
                  </a:lnTo>
                  <a:lnTo>
                    <a:pt x="5642" y="107"/>
                  </a:lnTo>
                  <a:lnTo>
                    <a:pt x="4996" y="107"/>
                  </a:lnTo>
                  <a:lnTo>
                    <a:pt x="4996" y="177"/>
                  </a:lnTo>
                  <a:lnTo>
                    <a:pt x="4643" y="177"/>
                  </a:lnTo>
                  <a:lnTo>
                    <a:pt x="999" y="177"/>
                  </a:lnTo>
                  <a:lnTo>
                    <a:pt x="646" y="177"/>
                  </a:lnTo>
                  <a:lnTo>
                    <a:pt x="646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390"/>
                  </a:lnTo>
                  <a:lnTo>
                    <a:pt x="294" y="390"/>
                  </a:lnTo>
                  <a:lnTo>
                    <a:pt x="294" y="567"/>
                  </a:lnTo>
                  <a:lnTo>
                    <a:pt x="294" y="3683"/>
                  </a:ln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86" name="Freeform 8"/>
            <p:cNvSpPr>
              <a:spLocks/>
            </p:cNvSpPr>
            <p:nvPr/>
          </p:nvSpPr>
          <p:spPr bwMode="auto">
            <a:xfrm>
              <a:off x="59" y="35"/>
              <a:ext cx="5642" cy="4250"/>
            </a:xfrm>
            <a:custGeom>
              <a:avLst/>
              <a:gdLst>
                <a:gd name="T0" fmla="*/ 117 w 5642"/>
                <a:gd name="T1" fmla="*/ 3683 h 4250"/>
                <a:gd name="T2" fmla="*/ 117 w 5642"/>
                <a:gd name="T3" fmla="*/ 3754 h 4250"/>
                <a:gd name="T4" fmla="*/ 176 w 5642"/>
                <a:gd name="T5" fmla="*/ 3754 h 4250"/>
                <a:gd name="T6" fmla="*/ 176 w 5642"/>
                <a:gd name="T7" fmla="*/ 4073 h 4250"/>
                <a:gd name="T8" fmla="*/ 0 w 5642"/>
                <a:gd name="T9" fmla="*/ 4073 h 4250"/>
                <a:gd name="T10" fmla="*/ 0 w 5642"/>
                <a:gd name="T11" fmla="*/ 4002 h 4250"/>
                <a:gd name="T12" fmla="*/ 294 w 5642"/>
                <a:gd name="T13" fmla="*/ 4002 h 4250"/>
                <a:gd name="T14" fmla="*/ 411 w 5642"/>
                <a:gd name="T15" fmla="*/ 4073 h 4250"/>
                <a:gd name="T16" fmla="*/ 411 w 5642"/>
                <a:gd name="T17" fmla="*/ 4250 h 4250"/>
                <a:gd name="T18" fmla="*/ 294 w 5642"/>
                <a:gd name="T19" fmla="*/ 4250 h 4250"/>
                <a:gd name="T20" fmla="*/ 294 w 5642"/>
                <a:gd name="T21" fmla="*/ 4108 h 4250"/>
                <a:gd name="T22" fmla="*/ 823 w 5642"/>
                <a:gd name="T23" fmla="*/ 4108 h 4250"/>
                <a:gd name="T24" fmla="*/ 823 w 5642"/>
                <a:gd name="T25" fmla="*/ 4179 h 4250"/>
                <a:gd name="T26" fmla="*/ 999 w 5642"/>
                <a:gd name="T27" fmla="*/ 4179 h 4250"/>
                <a:gd name="T28" fmla="*/ 4643 w 5642"/>
                <a:gd name="T29" fmla="*/ 4179 h 4250"/>
                <a:gd name="T30" fmla="*/ 4761 w 5642"/>
                <a:gd name="T31" fmla="*/ 4179 h 4250"/>
                <a:gd name="T32" fmla="*/ 4761 w 5642"/>
                <a:gd name="T33" fmla="*/ 4108 h 4250"/>
                <a:gd name="T34" fmla="*/ 5348 w 5642"/>
                <a:gd name="T35" fmla="*/ 4108 h 4250"/>
                <a:gd name="T36" fmla="*/ 5348 w 5642"/>
                <a:gd name="T37" fmla="*/ 4250 h 4250"/>
                <a:gd name="T38" fmla="*/ 5231 w 5642"/>
                <a:gd name="T39" fmla="*/ 4250 h 4250"/>
                <a:gd name="T40" fmla="*/ 5231 w 5642"/>
                <a:gd name="T41" fmla="*/ 4073 h 4250"/>
                <a:gd name="T42" fmla="*/ 5348 w 5642"/>
                <a:gd name="T43" fmla="*/ 4002 h 4250"/>
                <a:gd name="T44" fmla="*/ 5642 w 5642"/>
                <a:gd name="T45" fmla="*/ 4002 h 4250"/>
                <a:gd name="T46" fmla="*/ 5642 w 5642"/>
                <a:gd name="T47" fmla="*/ 4073 h 4250"/>
                <a:gd name="T48" fmla="*/ 5407 w 5642"/>
                <a:gd name="T49" fmla="*/ 4073 h 4250"/>
                <a:gd name="T50" fmla="*/ 5407 w 5642"/>
                <a:gd name="T51" fmla="*/ 3754 h 4250"/>
                <a:gd name="T52" fmla="*/ 5525 w 5642"/>
                <a:gd name="T53" fmla="*/ 3754 h 4250"/>
                <a:gd name="T54" fmla="*/ 5525 w 5642"/>
                <a:gd name="T55" fmla="*/ 3683 h 4250"/>
                <a:gd name="T56" fmla="*/ 5525 w 5642"/>
                <a:gd name="T57" fmla="*/ 567 h 4250"/>
                <a:gd name="T58" fmla="*/ 5525 w 5642"/>
                <a:gd name="T59" fmla="*/ 496 h 4250"/>
                <a:gd name="T60" fmla="*/ 5407 w 5642"/>
                <a:gd name="T61" fmla="*/ 496 h 4250"/>
                <a:gd name="T62" fmla="*/ 5407 w 5642"/>
                <a:gd name="T63" fmla="*/ 177 h 4250"/>
                <a:gd name="T64" fmla="*/ 5642 w 5642"/>
                <a:gd name="T65" fmla="*/ 177 h 4250"/>
                <a:gd name="T66" fmla="*/ 5642 w 5642"/>
                <a:gd name="T67" fmla="*/ 248 h 4250"/>
                <a:gd name="T68" fmla="*/ 5348 w 5642"/>
                <a:gd name="T69" fmla="*/ 248 h 4250"/>
                <a:gd name="T70" fmla="*/ 5231 w 5642"/>
                <a:gd name="T71" fmla="*/ 177 h 4250"/>
                <a:gd name="T72" fmla="*/ 5231 w 5642"/>
                <a:gd name="T73" fmla="*/ 0 h 4250"/>
                <a:gd name="T74" fmla="*/ 5348 w 5642"/>
                <a:gd name="T75" fmla="*/ 0 h 4250"/>
                <a:gd name="T76" fmla="*/ 5348 w 5642"/>
                <a:gd name="T77" fmla="*/ 142 h 4250"/>
                <a:gd name="T78" fmla="*/ 4761 w 5642"/>
                <a:gd name="T79" fmla="*/ 142 h 4250"/>
                <a:gd name="T80" fmla="*/ 4761 w 5642"/>
                <a:gd name="T81" fmla="*/ 107 h 4250"/>
                <a:gd name="T82" fmla="*/ 4643 w 5642"/>
                <a:gd name="T83" fmla="*/ 107 h 4250"/>
                <a:gd name="T84" fmla="*/ 999 w 5642"/>
                <a:gd name="T85" fmla="*/ 107 h 4250"/>
                <a:gd name="T86" fmla="*/ 823 w 5642"/>
                <a:gd name="T87" fmla="*/ 107 h 4250"/>
                <a:gd name="T88" fmla="*/ 823 w 5642"/>
                <a:gd name="T89" fmla="*/ 142 h 4250"/>
                <a:gd name="T90" fmla="*/ 294 w 5642"/>
                <a:gd name="T91" fmla="*/ 142 h 4250"/>
                <a:gd name="T92" fmla="*/ 294 w 5642"/>
                <a:gd name="T93" fmla="*/ 0 h 4250"/>
                <a:gd name="T94" fmla="*/ 411 w 5642"/>
                <a:gd name="T95" fmla="*/ 0 h 4250"/>
                <a:gd name="T96" fmla="*/ 411 w 5642"/>
                <a:gd name="T97" fmla="*/ 177 h 4250"/>
                <a:gd name="T98" fmla="*/ 294 w 5642"/>
                <a:gd name="T99" fmla="*/ 248 h 4250"/>
                <a:gd name="T100" fmla="*/ 0 w 5642"/>
                <a:gd name="T101" fmla="*/ 248 h 4250"/>
                <a:gd name="T102" fmla="*/ 0 w 5642"/>
                <a:gd name="T103" fmla="*/ 177 h 4250"/>
                <a:gd name="T104" fmla="*/ 176 w 5642"/>
                <a:gd name="T105" fmla="*/ 177 h 4250"/>
                <a:gd name="T106" fmla="*/ 176 w 5642"/>
                <a:gd name="T107" fmla="*/ 496 h 4250"/>
                <a:gd name="T108" fmla="*/ 117 w 5642"/>
                <a:gd name="T109" fmla="*/ 496 h 4250"/>
                <a:gd name="T110" fmla="*/ 117 w 5642"/>
                <a:gd name="T111" fmla="*/ 567 h 4250"/>
                <a:gd name="T112" fmla="*/ 117 w 5642"/>
                <a:gd name="T113" fmla="*/ 3683 h 4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42"/>
                <a:gd name="T172" fmla="*/ 0 h 4250"/>
                <a:gd name="T173" fmla="*/ 5642 w 5642"/>
                <a:gd name="T174" fmla="*/ 4250 h 4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42" h="4250">
                  <a:moveTo>
                    <a:pt x="117" y="3683"/>
                  </a:moveTo>
                  <a:lnTo>
                    <a:pt x="117" y="3754"/>
                  </a:lnTo>
                  <a:lnTo>
                    <a:pt x="176" y="3754"/>
                  </a:lnTo>
                  <a:lnTo>
                    <a:pt x="176" y="4073"/>
                  </a:lnTo>
                  <a:lnTo>
                    <a:pt x="0" y="4073"/>
                  </a:lnTo>
                  <a:lnTo>
                    <a:pt x="0" y="4002"/>
                  </a:lnTo>
                  <a:lnTo>
                    <a:pt x="294" y="4002"/>
                  </a:lnTo>
                  <a:lnTo>
                    <a:pt x="411" y="4073"/>
                  </a:lnTo>
                  <a:lnTo>
                    <a:pt x="411" y="4250"/>
                  </a:lnTo>
                  <a:lnTo>
                    <a:pt x="294" y="4250"/>
                  </a:lnTo>
                  <a:lnTo>
                    <a:pt x="294" y="4108"/>
                  </a:lnTo>
                  <a:lnTo>
                    <a:pt x="823" y="4108"/>
                  </a:lnTo>
                  <a:lnTo>
                    <a:pt x="823" y="4179"/>
                  </a:lnTo>
                  <a:lnTo>
                    <a:pt x="999" y="4179"/>
                  </a:lnTo>
                  <a:lnTo>
                    <a:pt x="4643" y="4179"/>
                  </a:lnTo>
                  <a:lnTo>
                    <a:pt x="4761" y="4179"/>
                  </a:lnTo>
                  <a:lnTo>
                    <a:pt x="4761" y="4108"/>
                  </a:lnTo>
                  <a:lnTo>
                    <a:pt x="5348" y="4108"/>
                  </a:lnTo>
                  <a:lnTo>
                    <a:pt x="5348" y="4250"/>
                  </a:lnTo>
                  <a:lnTo>
                    <a:pt x="5231" y="4250"/>
                  </a:lnTo>
                  <a:lnTo>
                    <a:pt x="5231" y="4073"/>
                  </a:lnTo>
                  <a:lnTo>
                    <a:pt x="5348" y="4002"/>
                  </a:lnTo>
                  <a:lnTo>
                    <a:pt x="5642" y="4002"/>
                  </a:lnTo>
                  <a:lnTo>
                    <a:pt x="5642" y="4073"/>
                  </a:lnTo>
                  <a:lnTo>
                    <a:pt x="5407" y="4073"/>
                  </a:lnTo>
                  <a:lnTo>
                    <a:pt x="5407" y="3754"/>
                  </a:lnTo>
                  <a:lnTo>
                    <a:pt x="5525" y="3754"/>
                  </a:lnTo>
                  <a:lnTo>
                    <a:pt x="5525" y="3683"/>
                  </a:lnTo>
                  <a:lnTo>
                    <a:pt x="5525" y="567"/>
                  </a:lnTo>
                  <a:lnTo>
                    <a:pt x="5525" y="496"/>
                  </a:lnTo>
                  <a:lnTo>
                    <a:pt x="5407" y="496"/>
                  </a:lnTo>
                  <a:lnTo>
                    <a:pt x="5407" y="177"/>
                  </a:lnTo>
                  <a:lnTo>
                    <a:pt x="5642" y="177"/>
                  </a:lnTo>
                  <a:lnTo>
                    <a:pt x="5642" y="248"/>
                  </a:lnTo>
                  <a:lnTo>
                    <a:pt x="5348" y="248"/>
                  </a:lnTo>
                  <a:lnTo>
                    <a:pt x="5231" y="177"/>
                  </a:lnTo>
                  <a:lnTo>
                    <a:pt x="5231" y="0"/>
                  </a:lnTo>
                  <a:lnTo>
                    <a:pt x="5348" y="0"/>
                  </a:lnTo>
                  <a:lnTo>
                    <a:pt x="5348" y="142"/>
                  </a:lnTo>
                  <a:lnTo>
                    <a:pt x="4761" y="142"/>
                  </a:lnTo>
                  <a:lnTo>
                    <a:pt x="4761" y="107"/>
                  </a:lnTo>
                  <a:lnTo>
                    <a:pt x="4643" y="107"/>
                  </a:lnTo>
                  <a:lnTo>
                    <a:pt x="999" y="107"/>
                  </a:lnTo>
                  <a:lnTo>
                    <a:pt x="823" y="107"/>
                  </a:lnTo>
                  <a:lnTo>
                    <a:pt x="823" y="142"/>
                  </a:lnTo>
                  <a:lnTo>
                    <a:pt x="294" y="142"/>
                  </a:lnTo>
                  <a:lnTo>
                    <a:pt x="294" y="0"/>
                  </a:lnTo>
                  <a:lnTo>
                    <a:pt x="411" y="0"/>
                  </a:lnTo>
                  <a:lnTo>
                    <a:pt x="411" y="177"/>
                  </a:lnTo>
                  <a:lnTo>
                    <a:pt x="294" y="248"/>
                  </a:lnTo>
                  <a:lnTo>
                    <a:pt x="0" y="248"/>
                  </a:lnTo>
                  <a:lnTo>
                    <a:pt x="0" y="177"/>
                  </a:lnTo>
                  <a:lnTo>
                    <a:pt x="176" y="177"/>
                  </a:lnTo>
                  <a:lnTo>
                    <a:pt x="176" y="496"/>
                  </a:lnTo>
                  <a:lnTo>
                    <a:pt x="117" y="496"/>
                  </a:lnTo>
                  <a:lnTo>
                    <a:pt x="117" y="567"/>
                  </a:lnTo>
                  <a:lnTo>
                    <a:pt x="117" y="3683"/>
                  </a:lnTo>
                </a:path>
              </a:pathLst>
            </a:custGeom>
            <a:noFill/>
            <a:ln w="38100">
              <a:solidFill>
                <a:srgbClr val="05FF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514600" y="1485900"/>
            <a:ext cx="381000" cy="4330700"/>
            <a:chOff x="611" y="912"/>
            <a:chExt cx="253" cy="3021"/>
          </a:xfrm>
        </p:grpSpPr>
        <p:sp>
          <p:nvSpPr>
            <p:cNvPr id="51210" name="AutoShape 10"/>
            <p:cNvSpPr>
              <a:spLocks noChangeArrowheads="1"/>
            </p:cNvSpPr>
            <p:nvPr/>
          </p:nvSpPr>
          <p:spPr bwMode="auto">
            <a:xfrm rot="5400000">
              <a:off x="426" y="1158"/>
              <a:ext cx="623" cy="1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11" name="AutoShape 11"/>
            <p:cNvSpPr>
              <a:spLocks noChangeArrowheads="1"/>
            </p:cNvSpPr>
            <p:nvPr/>
          </p:nvSpPr>
          <p:spPr bwMode="auto">
            <a:xfrm rot="5400000">
              <a:off x="415" y="3319"/>
              <a:ext cx="627" cy="1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12" name="AutoShape 12"/>
            <p:cNvSpPr>
              <a:spLocks noChangeArrowheads="1"/>
            </p:cNvSpPr>
            <p:nvPr/>
          </p:nvSpPr>
          <p:spPr bwMode="auto">
            <a:xfrm rot="5400000">
              <a:off x="426" y="2590"/>
              <a:ext cx="628" cy="1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13" name="AutoShape 13"/>
            <p:cNvSpPr>
              <a:spLocks noChangeArrowheads="1"/>
            </p:cNvSpPr>
            <p:nvPr/>
          </p:nvSpPr>
          <p:spPr bwMode="auto">
            <a:xfrm rot="5400000">
              <a:off x="434" y="1863"/>
              <a:ext cx="627" cy="1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7529" name="Group 14"/>
            <p:cNvGrpSpPr>
              <a:grpSpLocks/>
            </p:cNvGrpSpPr>
            <p:nvPr/>
          </p:nvGrpSpPr>
          <p:grpSpPr bwMode="auto">
            <a:xfrm rot="513653">
              <a:off x="624" y="1389"/>
              <a:ext cx="240" cy="362"/>
              <a:chOff x="1264" y="966"/>
              <a:chExt cx="1888" cy="2399"/>
            </a:xfrm>
          </p:grpSpPr>
          <p:sp>
            <p:nvSpPr>
              <p:cNvPr id="17569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570" name="AutoShape 16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71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72" name="AutoShape 18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73" name="Oval 19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74" name="Oval 20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7575" name="Oval 21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76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ĐỀ</a:t>
                </a:r>
              </a:p>
            </p:txBody>
          </p:sp>
          <p:sp>
            <p:nvSpPr>
              <p:cNvPr id="17577" name="Oval 23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78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579" name="AutoShape 25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80" name="AutoShape 26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7530" name="Group 27"/>
            <p:cNvGrpSpPr>
              <a:grpSpLocks/>
            </p:cNvGrpSpPr>
            <p:nvPr/>
          </p:nvGrpSpPr>
          <p:grpSpPr bwMode="auto">
            <a:xfrm rot="513653">
              <a:off x="611" y="3571"/>
              <a:ext cx="240" cy="362"/>
              <a:chOff x="1264" y="966"/>
              <a:chExt cx="1888" cy="2399"/>
            </a:xfrm>
          </p:grpSpPr>
          <p:sp>
            <p:nvSpPr>
              <p:cNvPr id="17557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558" name="AutoShape 29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59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60" name="AutoShape 31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61" name="Oval 32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62" name="Oval 33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7563" name="Oval 34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64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ĐỀ</a:t>
                </a:r>
              </a:p>
            </p:txBody>
          </p:sp>
          <p:sp>
            <p:nvSpPr>
              <p:cNvPr id="17565" name="Oval 36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66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567" name="AutoShape 38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68" name="AutoShape 39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7531" name="Group 40"/>
            <p:cNvGrpSpPr>
              <a:grpSpLocks/>
            </p:cNvGrpSpPr>
            <p:nvPr/>
          </p:nvGrpSpPr>
          <p:grpSpPr bwMode="auto">
            <a:xfrm rot="513653">
              <a:off x="624" y="2816"/>
              <a:ext cx="240" cy="362"/>
              <a:chOff x="1264" y="966"/>
              <a:chExt cx="1888" cy="2399"/>
            </a:xfrm>
          </p:grpSpPr>
          <p:sp>
            <p:nvSpPr>
              <p:cNvPr id="17545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546" name="AutoShape 42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47" name="AutoShape 43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48" name="AutoShape 44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49" name="Oval 45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50" name="Oval 46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7551" name="Oval 47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52" name="WordArt 4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ĐỀ</a:t>
                </a:r>
              </a:p>
            </p:txBody>
          </p:sp>
          <p:sp>
            <p:nvSpPr>
              <p:cNvPr id="17553" name="Oval 49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54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555" name="AutoShape 51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56" name="AutoShape 52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7532" name="Group 53"/>
            <p:cNvGrpSpPr>
              <a:grpSpLocks/>
            </p:cNvGrpSpPr>
            <p:nvPr/>
          </p:nvGrpSpPr>
          <p:grpSpPr bwMode="auto">
            <a:xfrm rot="513653">
              <a:off x="624" y="2109"/>
              <a:ext cx="240" cy="362"/>
              <a:chOff x="1264" y="966"/>
              <a:chExt cx="1888" cy="2399"/>
            </a:xfrm>
          </p:grpSpPr>
          <p:sp>
            <p:nvSpPr>
              <p:cNvPr id="17533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534" name="AutoShape 55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35" name="AutoShape 56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36" name="AutoShape 57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37" name="Oval 58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38" name="Oval 59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7539" name="Oval 60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40" name="WordArt 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ĐỀ</a:t>
                </a:r>
              </a:p>
            </p:txBody>
          </p:sp>
          <p:sp>
            <p:nvSpPr>
              <p:cNvPr id="17541" name="Oval 62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42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543" name="AutoShape 64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44" name="AutoShape 65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0" name="Group 66"/>
          <p:cNvGrpSpPr>
            <a:grpSpLocks/>
          </p:cNvGrpSpPr>
          <p:nvPr/>
        </p:nvGrpSpPr>
        <p:grpSpPr bwMode="auto">
          <a:xfrm rot="-4618022">
            <a:off x="2247900" y="2955925"/>
            <a:ext cx="838200" cy="914400"/>
            <a:chOff x="1264" y="1298"/>
            <a:chExt cx="1888" cy="1692"/>
          </a:xfrm>
        </p:grpSpPr>
        <p:sp>
          <p:nvSpPr>
            <p:cNvPr id="17513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7514" name="AutoShape 68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15" name="AutoShape 69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16" name="AutoShape 70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17" name="Oval 71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18" name="Oval 72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7519" name="Oval 73"/>
            <p:cNvSpPr>
              <a:spLocks noChangeArrowheads="1"/>
            </p:cNvSpPr>
            <p:nvPr/>
          </p:nvSpPr>
          <p:spPr bwMode="gray">
            <a:xfrm>
              <a:off x="1636" y="1685"/>
              <a:ext cx="1056" cy="96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20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ĐỀ</a:t>
              </a:r>
            </a:p>
          </p:txBody>
        </p:sp>
        <p:sp>
          <p:nvSpPr>
            <p:cNvPr id="17521" name="Oval 75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22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7523" name="AutoShape 77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24" name="AutoShape 78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1" name="Group 79"/>
          <p:cNvGrpSpPr>
            <a:grpSpLocks/>
          </p:cNvGrpSpPr>
          <p:nvPr/>
        </p:nvGrpSpPr>
        <p:grpSpPr bwMode="auto">
          <a:xfrm rot="-4618022">
            <a:off x="2261394" y="3933031"/>
            <a:ext cx="858838" cy="962025"/>
            <a:chOff x="1264" y="1298"/>
            <a:chExt cx="1888" cy="1692"/>
          </a:xfrm>
        </p:grpSpPr>
        <p:sp>
          <p:nvSpPr>
            <p:cNvPr id="17501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7502" name="AutoShape 81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3" name="AutoShape 82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4" name="AutoShape 83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5" name="Oval 84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6" name="Oval 85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7507" name="Oval 86"/>
            <p:cNvSpPr>
              <a:spLocks noChangeArrowheads="1"/>
            </p:cNvSpPr>
            <p:nvPr/>
          </p:nvSpPr>
          <p:spPr bwMode="gray">
            <a:xfrm>
              <a:off x="1636" y="1709"/>
              <a:ext cx="1056" cy="9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8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ĐỀ</a:t>
              </a:r>
            </a:p>
          </p:txBody>
        </p:sp>
        <p:sp>
          <p:nvSpPr>
            <p:cNvPr id="17509" name="Oval 88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10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7511" name="AutoShape 90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12" name="AutoShape 91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" name="Group 92"/>
          <p:cNvGrpSpPr>
            <a:grpSpLocks/>
          </p:cNvGrpSpPr>
          <p:nvPr/>
        </p:nvGrpSpPr>
        <p:grpSpPr bwMode="auto">
          <a:xfrm rot="-4618022">
            <a:off x="2202657" y="4982368"/>
            <a:ext cx="984250" cy="969963"/>
            <a:chOff x="1264" y="1298"/>
            <a:chExt cx="1888" cy="1692"/>
          </a:xfrm>
        </p:grpSpPr>
        <p:sp>
          <p:nvSpPr>
            <p:cNvPr id="17489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7490" name="AutoShape 94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1" name="AutoShape 95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2" name="AutoShape 96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3" name="Oval 97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4" name="Oval 98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7495" name="Oval 99"/>
            <p:cNvSpPr>
              <a:spLocks noChangeArrowheads="1"/>
            </p:cNvSpPr>
            <p:nvPr/>
          </p:nvSpPr>
          <p:spPr bwMode="gray">
            <a:xfrm>
              <a:off x="1636" y="1713"/>
              <a:ext cx="1056" cy="9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6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ĐỀ</a:t>
              </a:r>
            </a:p>
          </p:txBody>
        </p:sp>
        <p:sp>
          <p:nvSpPr>
            <p:cNvPr id="17497" name="Oval 101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8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7499" name="AutoShape 103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0" name="AutoShape 104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" name="Group 105"/>
          <p:cNvGrpSpPr>
            <a:grpSpLocks/>
          </p:cNvGrpSpPr>
          <p:nvPr/>
        </p:nvGrpSpPr>
        <p:grpSpPr bwMode="auto">
          <a:xfrm>
            <a:off x="3082925" y="2155825"/>
            <a:ext cx="8118475" cy="685800"/>
            <a:chOff x="1069" y="1348"/>
            <a:chExt cx="4499" cy="572"/>
          </a:xfrm>
        </p:grpSpPr>
        <p:sp>
          <p:nvSpPr>
            <p:cNvPr id="17486" name="AutoShape 106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7487" name="AutoShape 107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7488" name="AutoShape 108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51309" name="AutoShape 109"/>
          <p:cNvSpPr>
            <a:spLocks noChangeArrowheads="1"/>
          </p:cNvSpPr>
          <p:nvPr/>
        </p:nvSpPr>
        <p:spPr bwMode="gray">
          <a:xfrm>
            <a:off x="3151188" y="2209800"/>
            <a:ext cx="1268412" cy="5334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A</a:t>
            </a:r>
          </a:p>
        </p:txBody>
      </p:sp>
      <p:grpSp>
        <p:nvGrpSpPr>
          <p:cNvPr id="14" name="Group 110"/>
          <p:cNvGrpSpPr>
            <a:grpSpLocks/>
          </p:cNvGrpSpPr>
          <p:nvPr/>
        </p:nvGrpSpPr>
        <p:grpSpPr bwMode="auto">
          <a:xfrm rot="-4618022">
            <a:off x="2289175" y="2000250"/>
            <a:ext cx="838200" cy="844550"/>
            <a:chOff x="1264" y="1298"/>
            <a:chExt cx="1888" cy="1692"/>
          </a:xfrm>
        </p:grpSpPr>
        <p:sp>
          <p:nvSpPr>
            <p:cNvPr id="17474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7475" name="AutoShape 112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76" name="AutoShape 113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77" name="AutoShape 114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78" name="Oval 115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79" name="Oval 116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7480" name="Oval 117"/>
            <p:cNvSpPr>
              <a:spLocks noChangeArrowheads="1"/>
            </p:cNvSpPr>
            <p:nvPr/>
          </p:nvSpPr>
          <p:spPr bwMode="gray">
            <a:xfrm>
              <a:off x="1636" y="1630"/>
              <a:ext cx="1056" cy="104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81" name="WordArt 118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ĐỀ</a:t>
              </a:r>
            </a:p>
          </p:txBody>
        </p:sp>
        <p:sp>
          <p:nvSpPr>
            <p:cNvPr id="17482" name="Oval 119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83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7484" name="AutoShape 121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85" name="AutoShape 122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5" name="Group 123"/>
          <p:cNvGrpSpPr>
            <a:grpSpLocks/>
          </p:cNvGrpSpPr>
          <p:nvPr/>
        </p:nvGrpSpPr>
        <p:grpSpPr bwMode="auto">
          <a:xfrm>
            <a:off x="3161285" y="3122321"/>
            <a:ext cx="8077200" cy="739775"/>
            <a:chOff x="1069" y="1348"/>
            <a:chExt cx="4499" cy="572"/>
          </a:xfrm>
        </p:grpSpPr>
        <p:sp>
          <p:nvSpPr>
            <p:cNvPr id="17471" name="AutoShape 124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7472" name="AutoShape 125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7473" name="AutoShape 126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51327" name="AutoShape 127"/>
          <p:cNvSpPr>
            <a:spLocks noChangeArrowheads="1"/>
          </p:cNvSpPr>
          <p:nvPr/>
        </p:nvSpPr>
        <p:spPr bwMode="gray">
          <a:xfrm>
            <a:off x="3200400" y="320675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B</a:t>
            </a:r>
          </a:p>
        </p:txBody>
      </p:sp>
      <p:grpSp>
        <p:nvGrpSpPr>
          <p:cNvPr id="16" name="Group 128"/>
          <p:cNvGrpSpPr>
            <a:grpSpLocks/>
          </p:cNvGrpSpPr>
          <p:nvPr/>
        </p:nvGrpSpPr>
        <p:grpSpPr bwMode="auto">
          <a:xfrm>
            <a:off x="3048162" y="4054475"/>
            <a:ext cx="8229600" cy="762000"/>
            <a:chOff x="1069" y="1348"/>
            <a:chExt cx="4499" cy="572"/>
          </a:xfrm>
        </p:grpSpPr>
        <p:sp>
          <p:nvSpPr>
            <p:cNvPr id="17468" name="AutoShape 129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7469" name="AutoShape 130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7470" name="AutoShape 131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en-US" altLang="en-US"/>
                <a:t>                </a:t>
              </a:r>
            </a:p>
          </p:txBody>
        </p:sp>
      </p:grpSp>
      <p:sp>
        <p:nvSpPr>
          <p:cNvPr id="51332" name="AutoShape 132"/>
          <p:cNvSpPr>
            <a:spLocks noChangeArrowheads="1"/>
          </p:cNvSpPr>
          <p:nvPr/>
        </p:nvSpPr>
        <p:spPr bwMode="gray">
          <a:xfrm>
            <a:off x="3179763" y="4203700"/>
            <a:ext cx="1219200" cy="557213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C</a:t>
            </a:r>
          </a:p>
        </p:txBody>
      </p:sp>
      <p:grpSp>
        <p:nvGrpSpPr>
          <p:cNvPr id="17" name="Group 133"/>
          <p:cNvGrpSpPr>
            <a:grpSpLocks/>
          </p:cNvGrpSpPr>
          <p:nvPr/>
        </p:nvGrpSpPr>
        <p:grpSpPr bwMode="auto">
          <a:xfrm>
            <a:off x="3124200" y="5127625"/>
            <a:ext cx="8077200" cy="685800"/>
            <a:chOff x="1069" y="1348"/>
            <a:chExt cx="4499" cy="572"/>
          </a:xfrm>
        </p:grpSpPr>
        <p:sp>
          <p:nvSpPr>
            <p:cNvPr id="17465" name="AutoShape 134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7466" name="AutoShape 135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7467" name="AutoShape 136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51337" name="AutoShape 137"/>
          <p:cNvSpPr>
            <a:spLocks noChangeArrowheads="1"/>
          </p:cNvSpPr>
          <p:nvPr/>
        </p:nvSpPr>
        <p:spPr bwMode="gray">
          <a:xfrm>
            <a:off x="3200400" y="5180013"/>
            <a:ext cx="1219200" cy="4953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D</a:t>
            </a:r>
          </a:p>
        </p:txBody>
      </p:sp>
      <p:grpSp>
        <p:nvGrpSpPr>
          <p:cNvPr id="17424" name="Group 138"/>
          <p:cNvGrpSpPr>
            <a:grpSpLocks/>
          </p:cNvGrpSpPr>
          <p:nvPr/>
        </p:nvGrpSpPr>
        <p:grpSpPr bwMode="auto">
          <a:xfrm>
            <a:off x="990600" y="479425"/>
            <a:ext cx="9658350" cy="1343025"/>
            <a:chOff x="864" y="432"/>
            <a:chExt cx="4438" cy="934"/>
          </a:xfrm>
        </p:grpSpPr>
        <p:sp>
          <p:nvSpPr>
            <p:cNvPr id="17462" name="AutoShape 139"/>
            <p:cNvSpPr>
              <a:spLocks noChangeArrowheads="1"/>
            </p:cNvSpPr>
            <p:nvPr/>
          </p:nvSpPr>
          <p:spPr bwMode="auto">
            <a:xfrm>
              <a:off x="934" y="502"/>
              <a:ext cx="4368" cy="86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3200">
                <a:solidFill>
                  <a:schemeClr val="bg2"/>
                </a:solidFill>
                <a:latin typeface="Agency FB" pitchFamily="34" charset="0"/>
              </a:endParaRPr>
            </a:p>
          </p:txBody>
        </p:sp>
        <p:sp>
          <p:nvSpPr>
            <p:cNvPr id="17463" name="AutoShape 140"/>
            <p:cNvSpPr>
              <a:spLocks noChangeArrowheads="1"/>
            </p:cNvSpPr>
            <p:nvPr/>
          </p:nvSpPr>
          <p:spPr bwMode="auto">
            <a:xfrm>
              <a:off x="864" y="432"/>
              <a:ext cx="4368" cy="8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64" name="AutoShape 141"/>
            <p:cNvSpPr>
              <a:spLocks noChangeArrowheads="1"/>
            </p:cNvSpPr>
            <p:nvPr/>
          </p:nvSpPr>
          <p:spPr bwMode="auto">
            <a:xfrm>
              <a:off x="938" y="502"/>
              <a:ext cx="4224" cy="7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1F381"/>
                </a:gs>
                <a:gs pos="50000">
                  <a:srgbClr val="BFF9BF"/>
                </a:gs>
                <a:gs pos="100000">
                  <a:srgbClr val="81F38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" name="Group 142"/>
          <p:cNvGrpSpPr>
            <a:grpSpLocks/>
          </p:cNvGrpSpPr>
          <p:nvPr/>
        </p:nvGrpSpPr>
        <p:grpSpPr bwMode="auto">
          <a:xfrm>
            <a:off x="4495800" y="5934075"/>
            <a:ext cx="1600200" cy="533400"/>
            <a:chOff x="3936" y="3744"/>
            <a:chExt cx="1008" cy="432"/>
          </a:xfrm>
        </p:grpSpPr>
        <p:sp>
          <p:nvSpPr>
            <p:cNvPr id="17460" name="Rectangle 143"/>
            <p:cNvSpPr>
              <a:spLocks noChangeArrowheads="1"/>
            </p:cNvSpPr>
            <p:nvPr/>
          </p:nvSpPr>
          <p:spPr bwMode="gray">
            <a:xfrm>
              <a:off x="3936" y="3744"/>
              <a:ext cx="1008" cy="43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7461" name="Rectangle 144"/>
            <p:cNvSpPr>
              <a:spLocks noChangeArrowheads="1"/>
            </p:cNvSpPr>
            <p:nvPr/>
          </p:nvSpPr>
          <p:spPr bwMode="gray">
            <a:xfrm>
              <a:off x="3984" y="3792"/>
              <a:ext cx="912" cy="33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Thời gian</a:t>
              </a:r>
            </a:p>
          </p:txBody>
        </p:sp>
      </p:grpSp>
      <p:grpSp>
        <p:nvGrpSpPr>
          <p:cNvPr id="20" name="Group 145"/>
          <p:cNvGrpSpPr>
            <a:grpSpLocks/>
          </p:cNvGrpSpPr>
          <p:nvPr/>
        </p:nvGrpSpPr>
        <p:grpSpPr bwMode="auto">
          <a:xfrm>
            <a:off x="6664325" y="5943600"/>
            <a:ext cx="1600200" cy="533400"/>
            <a:chOff x="3936" y="3744"/>
            <a:chExt cx="1008" cy="432"/>
          </a:xfrm>
        </p:grpSpPr>
        <p:sp>
          <p:nvSpPr>
            <p:cNvPr id="17458" name="Rectangle 146"/>
            <p:cNvSpPr>
              <a:spLocks noChangeArrowheads="1"/>
            </p:cNvSpPr>
            <p:nvPr/>
          </p:nvSpPr>
          <p:spPr bwMode="gray">
            <a:xfrm>
              <a:off x="3936" y="3744"/>
              <a:ext cx="1008" cy="43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7459" name="Rectangle 147"/>
            <p:cNvSpPr>
              <a:spLocks noChangeArrowheads="1"/>
            </p:cNvSpPr>
            <p:nvPr/>
          </p:nvSpPr>
          <p:spPr bwMode="gray">
            <a:xfrm>
              <a:off x="3984" y="3792"/>
              <a:ext cx="912" cy="33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Kết quả</a:t>
              </a:r>
            </a:p>
          </p:txBody>
        </p:sp>
      </p:grpSp>
      <p:grpSp>
        <p:nvGrpSpPr>
          <p:cNvPr id="21" name="Group 148"/>
          <p:cNvGrpSpPr>
            <a:grpSpLocks/>
          </p:cNvGrpSpPr>
          <p:nvPr/>
        </p:nvGrpSpPr>
        <p:grpSpPr bwMode="auto">
          <a:xfrm>
            <a:off x="4505325" y="5943600"/>
            <a:ext cx="1600200" cy="508000"/>
            <a:chOff x="3936" y="3744"/>
            <a:chExt cx="1008" cy="432"/>
          </a:xfrm>
        </p:grpSpPr>
        <p:sp>
          <p:nvSpPr>
            <p:cNvPr id="17456" name="Rectangle 149"/>
            <p:cNvSpPr>
              <a:spLocks noChangeArrowheads="1"/>
            </p:cNvSpPr>
            <p:nvPr/>
          </p:nvSpPr>
          <p:spPr bwMode="gray">
            <a:xfrm>
              <a:off x="3936" y="3744"/>
              <a:ext cx="1008" cy="432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7457" name="Rectangle 150"/>
            <p:cNvSpPr>
              <a:spLocks noChangeArrowheads="1"/>
            </p:cNvSpPr>
            <p:nvPr/>
          </p:nvSpPr>
          <p:spPr bwMode="gray">
            <a:xfrm>
              <a:off x="3984" y="3792"/>
              <a:ext cx="912" cy="336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Thời gian</a:t>
              </a:r>
            </a:p>
          </p:txBody>
        </p:sp>
      </p:grpSp>
      <p:sp>
        <p:nvSpPr>
          <p:cNvPr id="17428" name="Oval 151"/>
          <p:cNvSpPr>
            <a:spLocks noChangeArrowheads="1"/>
          </p:cNvSpPr>
          <p:nvPr/>
        </p:nvSpPr>
        <p:spPr bwMode="auto">
          <a:xfrm>
            <a:off x="9448800" y="685800"/>
            <a:ext cx="914400" cy="806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0" b="1">
                <a:solidFill>
                  <a:schemeClr val="accent2"/>
                </a:solidFill>
                <a:sym typeface="Wingdings" panose="05000000000000000000" pitchFamily="2" charset="2"/>
              </a:rPr>
              <a:t></a:t>
            </a:r>
          </a:p>
        </p:txBody>
      </p:sp>
      <p:sp>
        <p:nvSpPr>
          <p:cNvPr id="51362" name="Oval 162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10</a:t>
            </a:r>
          </a:p>
        </p:txBody>
      </p:sp>
      <p:sp>
        <p:nvSpPr>
          <p:cNvPr id="51363" name="Oval 163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9</a:t>
            </a:r>
          </a:p>
        </p:txBody>
      </p:sp>
      <p:sp>
        <p:nvSpPr>
          <p:cNvPr id="51364" name="Oval 164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8</a:t>
            </a:r>
          </a:p>
        </p:txBody>
      </p:sp>
      <p:sp>
        <p:nvSpPr>
          <p:cNvPr id="51365" name="Oval 165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7</a:t>
            </a:r>
          </a:p>
        </p:txBody>
      </p:sp>
      <p:sp>
        <p:nvSpPr>
          <p:cNvPr id="51366" name="Oval 166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6</a:t>
            </a:r>
          </a:p>
        </p:txBody>
      </p:sp>
      <p:sp>
        <p:nvSpPr>
          <p:cNvPr id="51367" name="Oval 167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5</a:t>
            </a:r>
          </a:p>
        </p:txBody>
      </p:sp>
      <p:sp>
        <p:nvSpPr>
          <p:cNvPr id="51368" name="Oval 168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4</a:t>
            </a:r>
          </a:p>
        </p:txBody>
      </p:sp>
      <p:sp>
        <p:nvSpPr>
          <p:cNvPr id="51369" name="Oval 169"/>
          <p:cNvSpPr>
            <a:spLocks noChangeArrowheads="1"/>
          </p:cNvSpPr>
          <p:nvPr/>
        </p:nvSpPr>
        <p:spPr bwMode="auto">
          <a:xfrm>
            <a:off x="9448800" y="609600"/>
            <a:ext cx="898525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3</a:t>
            </a:r>
          </a:p>
        </p:txBody>
      </p:sp>
      <p:sp>
        <p:nvSpPr>
          <p:cNvPr id="51370" name="Oval 170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51371" name="Oval 171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51372" name="Oval 172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700" b="1">
                <a:solidFill>
                  <a:srgbClr val="FF0000"/>
                </a:solidFill>
                <a:latin typeface="Agency FB" pitchFamily="34" charset="0"/>
                <a:sym typeface="Wingdings" panose="05000000000000000000" pitchFamily="2" charset="2"/>
              </a:rPr>
              <a:t></a:t>
            </a:r>
          </a:p>
        </p:txBody>
      </p:sp>
      <p:sp>
        <p:nvSpPr>
          <p:cNvPr id="51373" name="Text Box 173"/>
          <p:cNvSpPr txBox="1">
            <a:spLocks noChangeArrowheads="1"/>
          </p:cNvSpPr>
          <p:nvPr/>
        </p:nvSpPr>
        <p:spPr bwMode="auto">
          <a:xfrm>
            <a:off x="4572000" y="2232025"/>
            <a:ext cx="1905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51374" name="Text Box 174"/>
          <p:cNvSpPr txBox="1">
            <a:spLocks noChangeArrowheads="1"/>
          </p:cNvSpPr>
          <p:nvPr/>
        </p:nvSpPr>
        <p:spPr bwMode="auto">
          <a:xfrm>
            <a:off x="4419600" y="5203825"/>
            <a:ext cx="2286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51375" name="Text Box 175"/>
          <p:cNvSpPr txBox="1">
            <a:spLocks noChangeArrowheads="1"/>
          </p:cNvSpPr>
          <p:nvPr/>
        </p:nvSpPr>
        <p:spPr bwMode="auto">
          <a:xfrm>
            <a:off x="4572000" y="4289425"/>
            <a:ext cx="762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17443" name="Text Box 176"/>
          <p:cNvSpPr txBox="1">
            <a:spLocks noChangeArrowheads="1"/>
          </p:cNvSpPr>
          <p:nvPr/>
        </p:nvSpPr>
        <p:spPr bwMode="auto">
          <a:xfrm>
            <a:off x="2667000" y="609600"/>
            <a:ext cx="6705600" cy="166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Hai nghe tin “làng theo Tây” ở đâu</a:t>
            </a:r>
            <a:r>
              <a:rPr lang="x-none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77" name="Text Box 177"/>
          <p:cNvSpPr txBox="1">
            <a:spLocks noChangeArrowheads="1"/>
          </p:cNvSpPr>
          <p:nvPr/>
        </p:nvSpPr>
        <p:spPr bwMode="auto">
          <a:xfrm>
            <a:off x="4419600" y="3222625"/>
            <a:ext cx="2286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51382" name="Rectangle 182"/>
          <p:cNvSpPr>
            <a:spLocks noChangeArrowheads="1"/>
          </p:cNvSpPr>
          <p:nvPr/>
        </p:nvSpPr>
        <p:spPr bwMode="auto">
          <a:xfrm>
            <a:off x="4398963" y="3222625"/>
            <a:ext cx="6478834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chợ.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178"/>
          <p:cNvGrpSpPr>
            <a:grpSpLocks/>
          </p:cNvGrpSpPr>
          <p:nvPr/>
        </p:nvGrpSpPr>
        <p:grpSpPr bwMode="auto">
          <a:xfrm>
            <a:off x="6648450" y="5956300"/>
            <a:ext cx="1619250" cy="508000"/>
            <a:chOff x="3936" y="3744"/>
            <a:chExt cx="1008" cy="432"/>
          </a:xfrm>
        </p:grpSpPr>
        <p:sp>
          <p:nvSpPr>
            <p:cNvPr id="17454" name="Rectangle 179"/>
            <p:cNvSpPr>
              <a:spLocks noChangeArrowheads="1"/>
            </p:cNvSpPr>
            <p:nvPr/>
          </p:nvSpPr>
          <p:spPr bwMode="gray">
            <a:xfrm>
              <a:off x="3936" y="3744"/>
              <a:ext cx="1008" cy="432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7455" name="Rectangle 180"/>
            <p:cNvSpPr>
              <a:spLocks noChangeArrowheads="1"/>
            </p:cNvSpPr>
            <p:nvPr/>
          </p:nvSpPr>
          <p:spPr bwMode="gray">
            <a:xfrm>
              <a:off x="3984" y="3792"/>
              <a:ext cx="912" cy="336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Kết quả</a:t>
              </a:r>
            </a:p>
          </p:txBody>
        </p:sp>
      </p:grpSp>
      <p:sp>
        <p:nvSpPr>
          <p:cNvPr id="51381" name="Rectangle 181"/>
          <p:cNvSpPr>
            <a:spLocks noGrp="1" noChangeArrowheads="1"/>
          </p:cNvSpPr>
          <p:nvPr>
            <p:ph type="title"/>
          </p:nvPr>
        </p:nvSpPr>
        <p:spPr>
          <a:xfrm>
            <a:off x="4398963" y="2244184"/>
            <a:ext cx="6248400" cy="62731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300" b="1" dirty="0">
                <a:latin typeface="Times New Roman" pitchFamily="18" charset="0"/>
                <a:cs typeface="Times New Roman" pitchFamily="18" charset="0"/>
              </a:rPr>
              <a:t>Ở quán nước</a:t>
            </a:r>
            <a:r>
              <a:rPr lang="x-none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83" name="Rectangle 183"/>
          <p:cNvSpPr>
            <a:spLocks noChangeArrowheads="1"/>
          </p:cNvSpPr>
          <p:nvPr/>
        </p:nvSpPr>
        <p:spPr bwMode="auto">
          <a:xfrm>
            <a:off x="4398963" y="4457822"/>
            <a:ext cx="664268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về nhà</a:t>
            </a:r>
            <a:r>
              <a:rPr lang="x-non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vi-VN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85" name="Picture 18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34600" y="2286000"/>
            <a:ext cx="889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6" name="Oval 186"/>
          <p:cNvSpPr>
            <a:spLocks noChangeArrowheads="1"/>
          </p:cNvSpPr>
          <p:nvPr/>
        </p:nvSpPr>
        <p:spPr bwMode="auto">
          <a:xfrm>
            <a:off x="1219200" y="609600"/>
            <a:ext cx="1371600" cy="838200"/>
          </a:xfrm>
          <a:prstGeom prst="ellipse">
            <a:avLst/>
          </a:prstGeom>
          <a:solidFill>
            <a:srgbClr val="F8F8F8"/>
          </a:solidFill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51388" name="Rectangle 188"/>
          <p:cNvSpPr>
            <a:spLocks noChangeArrowheads="1"/>
          </p:cNvSpPr>
          <p:nvPr/>
        </p:nvSpPr>
        <p:spPr bwMode="auto">
          <a:xfrm>
            <a:off x="4440688" y="5545046"/>
            <a:ext cx="6466566" cy="37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phòng thông tin</a:t>
            </a:r>
            <a:r>
              <a:rPr lang="x-non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9600" y="2030413"/>
            <a:ext cx="2346325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pt-BR" sz="14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7414" y="2247668"/>
            <a:ext cx="6386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quán nước</a:t>
            </a:r>
            <a:r>
              <a:rPr lang="x-none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298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5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51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5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513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5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513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4" dur="1" fill="hold"/>
                                        <p:tgtEl>
                                          <p:spTgt spid="513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5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5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9" grpId="0" animBg="1"/>
      <p:bldP spid="51327" grpId="0" animBg="1"/>
      <p:bldP spid="51332" grpId="0" animBg="1"/>
      <p:bldP spid="51337" grpId="0" animBg="1"/>
      <p:bldP spid="51362" grpId="0" animBg="1"/>
      <p:bldP spid="51363" grpId="0" animBg="1"/>
      <p:bldP spid="51364" grpId="0" animBg="1"/>
      <p:bldP spid="51365" grpId="0" animBg="1"/>
      <p:bldP spid="51366" grpId="0" animBg="1"/>
      <p:bldP spid="51367" grpId="0" animBg="1"/>
      <p:bldP spid="51368" grpId="0" animBg="1"/>
      <p:bldP spid="51369" grpId="0" animBg="1"/>
      <p:bldP spid="51370" grpId="0" animBg="1"/>
      <p:bldP spid="51371" grpId="0" animBg="1"/>
      <p:bldP spid="51372" grpId="0" animBg="1"/>
      <p:bldP spid="51373" grpId="0"/>
      <p:bldP spid="51374" grpId="0"/>
      <p:bldP spid="51375" grpId="0"/>
      <p:bldP spid="51377" grpId="0"/>
      <p:bldP spid="51382" grpId="0"/>
      <p:bldP spid="51381" grpId="0"/>
      <p:bldP spid="51383" grpId="0"/>
      <p:bldP spid="51388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 noChangeAspect="1"/>
          </p:cNvGrpSpPr>
          <p:nvPr/>
        </p:nvGrpSpPr>
        <p:grpSpPr bwMode="auto">
          <a:xfrm>
            <a:off x="0" y="76200"/>
            <a:ext cx="12192000" cy="6858000"/>
            <a:chOff x="0" y="0"/>
            <a:chExt cx="5760" cy="4320"/>
          </a:xfrm>
        </p:grpSpPr>
        <p:sp>
          <p:nvSpPr>
            <p:cNvPr id="155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36" name="Freeform 5"/>
            <p:cNvSpPr>
              <a:spLocks/>
            </p:cNvSpPr>
            <p:nvPr/>
          </p:nvSpPr>
          <p:spPr bwMode="auto">
            <a:xfrm>
              <a:off x="0" y="35"/>
              <a:ext cx="5701" cy="4250"/>
            </a:xfrm>
            <a:custGeom>
              <a:avLst/>
              <a:gdLst>
                <a:gd name="T0" fmla="*/ 294 w 5701"/>
                <a:gd name="T1" fmla="*/ 3683 h 4250"/>
                <a:gd name="T2" fmla="*/ 294 w 5701"/>
                <a:gd name="T3" fmla="*/ 3895 h 4250"/>
                <a:gd name="T4" fmla="*/ 176 w 5701"/>
                <a:gd name="T5" fmla="*/ 3895 h 4250"/>
                <a:gd name="T6" fmla="*/ 176 w 5701"/>
                <a:gd name="T7" fmla="*/ 4250 h 4250"/>
                <a:gd name="T8" fmla="*/ 0 w 5701"/>
                <a:gd name="T9" fmla="*/ 4250 h 4250"/>
                <a:gd name="T10" fmla="*/ 0 w 5701"/>
                <a:gd name="T11" fmla="*/ 4179 h 4250"/>
                <a:gd name="T12" fmla="*/ 647 w 5701"/>
                <a:gd name="T13" fmla="*/ 4179 h 4250"/>
                <a:gd name="T14" fmla="*/ 647 w 5701"/>
                <a:gd name="T15" fmla="*/ 4108 h 4250"/>
                <a:gd name="T16" fmla="*/ 999 w 5701"/>
                <a:gd name="T17" fmla="*/ 4108 h 4250"/>
                <a:gd name="T18" fmla="*/ 4761 w 5701"/>
                <a:gd name="T19" fmla="*/ 4108 h 4250"/>
                <a:gd name="T20" fmla="*/ 5113 w 5701"/>
                <a:gd name="T21" fmla="*/ 4108 h 4250"/>
                <a:gd name="T22" fmla="*/ 5113 w 5701"/>
                <a:gd name="T23" fmla="*/ 4179 h 4250"/>
                <a:gd name="T24" fmla="*/ 5701 w 5701"/>
                <a:gd name="T25" fmla="*/ 4179 h 4250"/>
                <a:gd name="T26" fmla="*/ 5701 w 5701"/>
                <a:gd name="T27" fmla="*/ 4250 h 4250"/>
                <a:gd name="T28" fmla="*/ 5584 w 5701"/>
                <a:gd name="T29" fmla="*/ 4250 h 4250"/>
                <a:gd name="T30" fmla="*/ 5584 w 5701"/>
                <a:gd name="T31" fmla="*/ 3895 h 4250"/>
                <a:gd name="T32" fmla="*/ 5466 w 5701"/>
                <a:gd name="T33" fmla="*/ 3895 h 4250"/>
                <a:gd name="T34" fmla="*/ 5466 w 5701"/>
                <a:gd name="T35" fmla="*/ 3683 h 4250"/>
                <a:gd name="T36" fmla="*/ 5466 w 5701"/>
                <a:gd name="T37" fmla="*/ 567 h 4250"/>
                <a:gd name="T38" fmla="*/ 5466 w 5701"/>
                <a:gd name="T39" fmla="*/ 390 h 4250"/>
                <a:gd name="T40" fmla="*/ 5584 w 5701"/>
                <a:gd name="T41" fmla="*/ 390 h 4250"/>
                <a:gd name="T42" fmla="*/ 5584 w 5701"/>
                <a:gd name="T43" fmla="*/ 0 h 4250"/>
                <a:gd name="T44" fmla="*/ 5701 w 5701"/>
                <a:gd name="T45" fmla="*/ 0 h 4250"/>
                <a:gd name="T46" fmla="*/ 5701 w 5701"/>
                <a:gd name="T47" fmla="*/ 71 h 4250"/>
                <a:gd name="T48" fmla="*/ 5113 w 5701"/>
                <a:gd name="T49" fmla="*/ 71 h 4250"/>
                <a:gd name="T50" fmla="*/ 5113 w 5701"/>
                <a:gd name="T51" fmla="*/ 142 h 4250"/>
                <a:gd name="T52" fmla="*/ 4761 w 5701"/>
                <a:gd name="T53" fmla="*/ 142 h 4250"/>
                <a:gd name="T54" fmla="*/ 999 w 5701"/>
                <a:gd name="T55" fmla="*/ 142 h 4250"/>
                <a:gd name="T56" fmla="*/ 647 w 5701"/>
                <a:gd name="T57" fmla="*/ 142 h 4250"/>
                <a:gd name="T58" fmla="*/ 647 w 5701"/>
                <a:gd name="T59" fmla="*/ 71 h 4250"/>
                <a:gd name="T60" fmla="*/ 0 w 5701"/>
                <a:gd name="T61" fmla="*/ 71 h 4250"/>
                <a:gd name="T62" fmla="*/ 0 w 5701"/>
                <a:gd name="T63" fmla="*/ 0 h 4250"/>
                <a:gd name="T64" fmla="*/ 176 w 5701"/>
                <a:gd name="T65" fmla="*/ 0 h 4250"/>
                <a:gd name="T66" fmla="*/ 176 w 5701"/>
                <a:gd name="T67" fmla="*/ 390 h 4250"/>
                <a:gd name="T68" fmla="*/ 294 w 5701"/>
                <a:gd name="T69" fmla="*/ 390 h 4250"/>
                <a:gd name="T70" fmla="*/ 294 w 5701"/>
                <a:gd name="T71" fmla="*/ 567 h 4250"/>
                <a:gd name="T72" fmla="*/ 294 w 5701"/>
                <a:gd name="T73" fmla="*/ 3683 h 42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01"/>
                <a:gd name="T112" fmla="*/ 0 h 4250"/>
                <a:gd name="T113" fmla="*/ 5701 w 5701"/>
                <a:gd name="T114" fmla="*/ 4250 h 42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01" h="4250">
                  <a:moveTo>
                    <a:pt x="294" y="3683"/>
                  </a:moveTo>
                  <a:lnTo>
                    <a:pt x="294" y="3895"/>
                  </a:lnTo>
                  <a:lnTo>
                    <a:pt x="176" y="3895"/>
                  </a:lnTo>
                  <a:lnTo>
                    <a:pt x="176" y="4250"/>
                  </a:lnTo>
                  <a:lnTo>
                    <a:pt x="0" y="4250"/>
                  </a:lnTo>
                  <a:lnTo>
                    <a:pt x="0" y="4179"/>
                  </a:lnTo>
                  <a:lnTo>
                    <a:pt x="647" y="4179"/>
                  </a:lnTo>
                  <a:lnTo>
                    <a:pt x="647" y="4108"/>
                  </a:lnTo>
                  <a:lnTo>
                    <a:pt x="999" y="4108"/>
                  </a:lnTo>
                  <a:lnTo>
                    <a:pt x="4761" y="4108"/>
                  </a:lnTo>
                  <a:lnTo>
                    <a:pt x="5113" y="4108"/>
                  </a:lnTo>
                  <a:lnTo>
                    <a:pt x="5113" y="4179"/>
                  </a:lnTo>
                  <a:lnTo>
                    <a:pt x="5701" y="4179"/>
                  </a:lnTo>
                  <a:lnTo>
                    <a:pt x="5701" y="4250"/>
                  </a:lnTo>
                  <a:lnTo>
                    <a:pt x="5584" y="4250"/>
                  </a:lnTo>
                  <a:lnTo>
                    <a:pt x="5584" y="3895"/>
                  </a:lnTo>
                  <a:lnTo>
                    <a:pt x="5466" y="3895"/>
                  </a:lnTo>
                  <a:lnTo>
                    <a:pt x="5466" y="3683"/>
                  </a:lnTo>
                  <a:lnTo>
                    <a:pt x="5466" y="567"/>
                  </a:lnTo>
                  <a:lnTo>
                    <a:pt x="5466" y="390"/>
                  </a:lnTo>
                  <a:lnTo>
                    <a:pt x="5584" y="390"/>
                  </a:lnTo>
                  <a:lnTo>
                    <a:pt x="5584" y="0"/>
                  </a:lnTo>
                  <a:lnTo>
                    <a:pt x="5701" y="0"/>
                  </a:lnTo>
                  <a:lnTo>
                    <a:pt x="5701" y="71"/>
                  </a:lnTo>
                  <a:lnTo>
                    <a:pt x="5113" y="71"/>
                  </a:lnTo>
                  <a:lnTo>
                    <a:pt x="5113" y="142"/>
                  </a:lnTo>
                  <a:lnTo>
                    <a:pt x="4761" y="142"/>
                  </a:lnTo>
                  <a:lnTo>
                    <a:pt x="999" y="142"/>
                  </a:lnTo>
                  <a:lnTo>
                    <a:pt x="647" y="142"/>
                  </a:lnTo>
                  <a:lnTo>
                    <a:pt x="647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390"/>
                  </a:lnTo>
                  <a:lnTo>
                    <a:pt x="294" y="390"/>
                  </a:lnTo>
                  <a:lnTo>
                    <a:pt x="294" y="567"/>
                  </a:lnTo>
                  <a:lnTo>
                    <a:pt x="294" y="368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537" name="Freeform 6"/>
            <p:cNvSpPr>
              <a:spLocks/>
            </p:cNvSpPr>
            <p:nvPr/>
          </p:nvSpPr>
          <p:spPr bwMode="auto">
            <a:xfrm>
              <a:off x="0" y="35"/>
              <a:ext cx="5701" cy="4250"/>
            </a:xfrm>
            <a:custGeom>
              <a:avLst/>
              <a:gdLst>
                <a:gd name="T0" fmla="*/ 176 w 5701"/>
                <a:gd name="T1" fmla="*/ 3683 h 4250"/>
                <a:gd name="T2" fmla="*/ 176 w 5701"/>
                <a:gd name="T3" fmla="*/ 3789 h 4250"/>
                <a:gd name="T4" fmla="*/ 235 w 5701"/>
                <a:gd name="T5" fmla="*/ 3789 h 4250"/>
                <a:gd name="T6" fmla="*/ 235 w 5701"/>
                <a:gd name="T7" fmla="*/ 4108 h 4250"/>
                <a:gd name="T8" fmla="*/ 0 w 5701"/>
                <a:gd name="T9" fmla="*/ 4108 h 4250"/>
                <a:gd name="T10" fmla="*/ 0 w 5701"/>
                <a:gd name="T11" fmla="*/ 4037 h 4250"/>
                <a:gd name="T12" fmla="*/ 294 w 5701"/>
                <a:gd name="T13" fmla="*/ 4037 h 4250"/>
                <a:gd name="T14" fmla="*/ 411 w 5701"/>
                <a:gd name="T15" fmla="*/ 4108 h 4250"/>
                <a:gd name="T16" fmla="*/ 411 w 5701"/>
                <a:gd name="T17" fmla="*/ 4250 h 4250"/>
                <a:gd name="T18" fmla="*/ 294 w 5701"/>
                <a:gd name="T19" fmla="*/ 4250 h 4250"/>
                <a:gd name="T20" fmla="*/ 294 w 5701"/>
                <a:gd name="T21" fmla="*/ 4143 h 4250"/>
                <a:gd name="T22" fmla="*/ 882 w 5701"/>
                <a:gd name="T23" fmla="*/ 4143 h 4250"/>
                <a:gd name="T24" fmla="*/ 882 w 5701"/>
                <a:gd name="T25" fmla="*/ 4179 h 4250"/>
                <a:gd name="T26" fmla="*/ 999 w 5701"/>
                <a:gd name="T27" fmla="*/ 4179 h 4250"/>
                <a:gd name="T28" fmla="*/ 4761 w 5701"/>
                <a:gd name="T29" fmla="*/ 4179 h 4250"/>
                <a:gd name="T30" fmla="*/ 4878 w 5701"/>
                <a:gd name="T31" fmla="*/ 4179 h 4250"/>
                <a:gd name="T32" fmla="*/ 4878 w 5701"/>
                <a:gd name="T33" fmla="*/ 4143 h 4250"/>
                <a:gd name="T34" fmla="*/ 5466 w 5701"/>
                <a:gd name="T35" fmla="*/ 4143 h 4250"/>
                <a:gd name="T36" fmla="*/ 5466 w 5701"/>
                <a:gd name="T37" fmla="*/ 4250 h 4250"/>
                <a:gd name="T38" fmla="*/ 5349 w 5701"/>
                <a:gd name="T39" fmla="*/ 4250 h 4250"/>
                <a:gd name="T40" fmla="*/ 5349 w 5701"/>
                <a:gd name="T41" fmla="*/ 4108 h 4250"/>
                <a:gd name="T42" fmla="*/ 5466 w 5701"/>
                <a:gd name="T43" fmla="*/ 4037 h 4250"/>
                <a:gd name="T44" fmla="*/ 5701 w 5701"/>
                <a:gd name="T45" fmla="*/ 4037 h 4250"/>
                <a:gd name="T46" fmla="*/ 5701 w 5701"/>
                <a:gd name="T47" fmla="*/ 4108 h 4250"/>
                <a:gd name="T48" fmla="*/ 5525 w 5701"/>
                <a:gd name="T49" fmla="*/ 4108 h 4250"/>
                <a:gd name="T50" fmla="*/ 5525 w 5701"/>
                <a:gd name="T51" fmla="*/ 3789 h 4250"/>
                <a:gd name="T52" fmla="*/ 5584 w 5701"/>
                <a:gd name="T53" fmla="*/ 3789 h 4250"/>
                <a:gd name="T54" fmla="*/ 5584 w 5701"/>
                <a:gd name="T55" fmla="*/ 3683 h 4250"/>
                <a:gd name="T56" fmla="*/ 5584 w 5701"/>
                <a:gd name="T57" fmla="*/ 567 h 4250"/>
                <a:gd name="T58" fmla="*/ 5584 w 5701"/>
                <a:gd name="T59" fmla="*/ 496 h 4250"/>
                <a:gd name="T60" fmla="*/ 5525 w 5701"/>
                <a:gd name="T61" fmla="*/ 496 h 4250"/>
                <a:gd name="T62" fmla="*/ 5525 w 5701"/>
                <a:gd name="T63" fmla="*/ 142 h 4250"/>
                <a:gd name="T64" fmla="*/ 5701 w 5701"/>
                <a:gd name="T65" fmla="*/ 142 h 4250"/>
                <a:gd name="T66" fmla="*/ 5701 w 5701"/>
                <a:gd name="T67" fmla="*/ 248 h 4250"/>
                <a:gd name="T68" fmla="*/ 5466 w 5701"/>
                <a:gd name="T69" fmla="*/ 248 h 4250"/>
                <a:gd name="T70" fmla="*/ 5349 w 5701"/>
                <a:gd name="T71" fmla="*/ 142 h 4250"/>
                <a:gd name="T72" fmla="*/ 5349 w 5701"/>
                <a:gd name="T73" fmla="*/ 0 h 4250"/>
                <a:gd name="T74" fmla="*/ 5466 w 5701"/>
                <a:gd name="T75" fmla="*/ 0 h 4250"/>
                <a:gd name="T76" fmla="*/ 5466 w 5701"/>
                <a:gd name="T77" fmla="*/ 107 h 4250"/>
                <a:gd name="T78" fmla="*/ 4878 w 5701"/>
                <a:gd name="T79" fmla="*/ 107 h 4250"/>
                <a:gd name="T80" fmla="*/ 4878 w 5701"/>
                <a:gd name="T81" fmla="*/ 71 h 4250"/>
                <a:gd name="T82" fmla="*/ 4761 w 5701"/>
                <a:gd name="T83" fmla="*/ 71 h 4250"/>
                <a:gd name="T84" fmla="*/ 999 w 5701"/>
                <a:gd name="T85" fmla="*/ 71 h 4250"/>
                <a:gd name="T86" fmla="*/ 882 w 5701"/>
                <a:gd name="T87" fmla="*/ 71 h 4250"/>
                <a:gd name="T88" fmla="*/ 882 w 5701"/>
                <a:gd name="T89" fmla="*/ 107 h 4250"/>
                <a:gd name="T90" fmla="*/ 294 w 5701"/>
                <a:gd name="T91" fmla="*/ 107 h 4250"/>
                <a:gd name="T92" fmla="*/ 294 w 5701"/>
                <a:gd name="T93" fmla="*/ 0 h 4250"/>
                <a:gd name="T94" fmla="*/ 411 w 5701"/>
                <a:gd name="T95" fmla="*/ 0 h 4250"/>
                <a:gd name="T96" fmla="*/ 411 w 5701"/>
                <a:gd name="T97" fmla="*/ 142 h 4250"/>
                <a:gd name="T98" fmla="*/ 294 w 5701"/>
                <a:gd name="T99" fmla="*/ 248 h 4250"/>
                <a:gd name="T100" fmla="*/ 0 w 5701"/>
                <a:gd name="T101" fmla="*/ 248 h 4250"/>
                <a:gd name="T102" fmla="*/ 0 w 5701"/>
                <a:gd name="T103" fmla="*/ 142 h 4250"/>
                <a:gd name="T104" fmla="*/ 235 w 5701"/>
                <a:gd name="T105" fmla="*/ 142 h 4250"/>
                <a:gd name="T106" fmla="*/ 235 w 5701"/>
                <a:gd name="T107" fmla="*/ 496 h 4250"/>
                <a:gd name="T108" fmla="*/ 176 w 5701"/>
                <a:gd name="T109" fmla="*/ 496 h 4250"/>
                <a:gd name="T110" fmla="*/ 176 w 5701"/>
                <a:gd name="T111" fmla="*/ 567 h 4250"/>
                <a:gd name="T112" fmla="*/ 176 w 5701"/>
                <a:gd name="T113" fmla="*/ 3683 h 4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01"/>
                <a:gd name="T172" fmla="*/ 0 h 4250"/>
                <a:gd name="T173" fmla="*/ 5701 w 5701"/>
                <a:gd name="T174" fmla="*/ 4250 h 4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01" h="4250">
                  <a:moveTo>
                    <a:pt x="176" y="3683"/>
                  </a:moveTo>
                  <a:lnTo>
                    <a:pt x="176" y="3789"/>
                  </a:lnTo>
                  <a:lnTo>
                    <a:pt x="235" y="3789"/>
                  </a:lnTo>
                  <a:lnTo>
                    <a:pt x="235" y="4108"/>
                  </a:lnTo>
                  <a:lnTo>
                    <a:pt x="0" y="4108"/>
                  </a:lnTo>
                  <a:lnTo>
                    <a:pt x="0" y="4037"/>
                  </a:lnTo>
                  <a:lnTo>
                    <a:pt x="294" y="4037"/>
                  </a:lnTo>
                  <a:lnTo>
                    <a:pt x="411" y="4108"/>
                  </a:lnTo>
                  <a:lnTo>
                    <a:pt x="411" y="4250"/>
                  </a:lnTo>
                  <a:lnTo>
                    <a:pt x="294" y="4250"/>
                  </a:lnTo>
                  <a:lnTo>
                    <a:pt x="294" y="4143"/>
                  </a:lnTo>
                  <a:lnTo>
                    <a:pt x="882" y="4143"/>
                  </a:lnTo>
                  <a:lnTo>
                    <a:pt x="882" y="4179"/>
                  </a:lnTo>
                  <a:lnTo>
                    <a:pt x="999" y="4179"/>
                  </a:lnTo>
                  <a:lnTo>
                    <a:pt x="4761" y="4179"/>
                  </a:lnTo>
                  <a:lnTo>
                    <a:pt x="4878" y="4179"/>
                  </a:lnTo>
                  <a:lnTo>
                    <a:pt x="4878" y="4143"/>
                  </a:lnTo>
                  <a:lnTo>
                    <a:pt x="5466" y="4143"/>
                  </a:lnTo>
                  <a:lnTo>
                    <a:pt x="5466" y="4250"/>
                  </a:lnTo>
                  <a:lnTo>
                    <a:pt x="5349" y="4250"/>
                  </a:lnTo>
                  <a:lnTo>
                    <a:pt x="5349" y="4108"/>
                  </a:lnTo>
                  <a:lnTo>
                    <a:pt x="5466" y="4037"/>
                  </a:lnTo>
                  <a:lnTo>
                    <a:pt x="5701" y="4037"/>
                  </a:lnTo>
                  <a:lnTo>
                    <a:pt x="5701" y="4108"/>
                  </a:lnTo>
                  <a:lnTo>
                    <a:pt x="5525" y="4108"/>
                  </a:lnTo>
                  <a:lnTo>
                    <a:pt x="5525" y="3789"/>
                  </a:lnTo>
                  <a:lnTo>
                    <a:pt x="5584" y="3789"/>
                  </a:lnTo>
                  <a:lnTo>
                    <a:pt x="5584" y="3683"/>
                  </a:lnTo>
                  <a:lnTo>
                    <a:pt x="5584" y="567"/>
                  </a:lnTo>
                  <a:lnTo>
                    <a:pt x="5584" y="496"/>
                  </a:lnTo>
                  <a:lnTo>
                    <a:pt x="5525" y="496"/>
                  </a:lnTo>
                  <a:lnTo>
                    <a:pt x="5525" y="142"/>
                  </a:lnTo>
                  <a:lnTo>
                    <a:pt x="5701" y="142"/>
                  </a:lnTo>
                  <a:lnTo>
                    <a:pt x="5701" y="248"/>
                  </a:lnTo>
                  <a:lnTo>
                    <a:pt x="5466" y="248"/>
                  </a:lnTo>
                  <a:lnTo>
                    <a:pt x="5349" y="142"/>
                  </a:lnTo>
                  <a:lnTo>
                    <a:pt x="5349" y="0"/>
                  </a:lnTo>
                  <a:lnTo>
                    <a:pt x="5466" y="0"/>
                  </a:lnTo>
                  <a:lnTo>
                    <a:pt x="5466" y="107"/>
                  </a:lnTo>
                  <a:lnTo>
                    <a:pt x="4878" y="107"/>
                  </a:lnTo>
                  <a:lnTo>
                    <a:pt x="4878" y="71"/>
                  </a:lnTo>
                  <a:lnTo>
                    <a:pt x="4761" y="71"/>
                  </a:lnTo>
                  <a:lnTo>
                    <a:pt x="999" y="71"/>
                  </a:lnTo>
                  <a:lnTo>
                    <a:pt x="882" y="71"/>
                  </a:lnTo>
                  <a:lnTo>
                    <a:pt x="882" y="107"/>
                  </a:lnTo>
                  <a:lnTo>
                    <a:pt x="294" y="107"/>
                  </a:lnTo>
                  <a:lnTo>
                    <a:pt x="294" y="0"/>
                  </a:lnTo>
                  <a:lnTo>
                    <a:pt x="411" y="0"/>
                  </a:lnTo>
                  <a:lnTo>
                    <a:pt x="411" y="142"/>
                  </a:lnTo>
                  <a:lnTo>
                    <a:pt x="294" y="248"/>
                  </a:lnTo>
                  <a:lnTo>
                    <a:pt x="0" y="248"/>
                  </a:lnTo>
                  <a:lnTo>
                    <a:pt x="0" y="142"/>
                  </a:lnTo>
                  <a:lnTo>
                    <a:pt x="235" y="142"/>
                  </a:lnTo>
                  <a:lnTo>
                    <a:pt x="235" y="496"/>
                  </a:lnTo>
                  <a:lnTo>
                    <a:pt x="176" y="496"/>
                  </a:lnTo>
                  <a:lnTo>
                    <a:pt x="176" y="567"/>
                  </a:lnTo>
                  <a:lnTo>
                    <a:pt x="176" y="368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538" name="Freeform 7"/>
            <p:cNvSpPr>
              <a:spLocks/>
            </p:cNvSpPr>
            <p:nvPr/>
          </p:nvSpPr>
          <p:spPr bwMode="auto">
            <a:xfrm>
              <a:off x="59" y="35"/>
              <a:ext cx="5642" cy="4250"/>
            </a:xfrm>
            <a:custGeom>
              <a:avLst/>
              <a:gdLst>
                <a:gd name="T0" fmla="*/ 294 w 5642"/>
                <a:gd name="T1" fmla="*/ 3683 h 4250"/>
                <a:gd name="T2" fmla="*/ 294 w 5642"/>
                <a:gd name="T3" fmla="*/ 3860 h 4250"/>
                <a:gd name="T4" fmla="*/ 117 w 5642"/>
                <a:gd name="T5" fmla="*/ 3860 h 4250"/>
                <a:gd name="T6" fmla="*/ 117 w 5642"/>
                <a:gd name="T7" fmla="*/ 4250 h 4250"/>
                <a:gd name="T8" fmla="*/ 0 w 5642"/>
                <a:gd name="T9" fmla="*/ 4250 h 4250"/>
                <a:gd name="T10" fmla="*/ 0 w 5642"/>
                <a:gd name="T11" fmla="*/ 4179 h 4250"/>
                <a:gd name="T12" fmla="*/ 646 w 5642"/>
                <a:gd name="T13" fmla="*/ 4179 h 4250"/>
                <a:gd name="T14" fmla="*/ 646 w 5642"/>
                <a:gd name="T15" fmla="*/ 4073 h 4250"/>
                <a:gd name="T16" fmla="*/ 999 w 5642"/>
                <a:gd name="T17" fmla="*/ 4073 h 4250"/>
                <a:gd name="T18" fmla="*/ 4643 w 5642"/>
                <a:gd name="T19" fmla="*/ 4073 h 4250"/>
                <a:gd name="T20" fmla="*/ 4996 w 5642"/>
                <a:gd name="T21" fmla="*/ 4073 h 4250"/>
                <a:gd name="T22" fmla="*/ 4996 w 5642"/>
                <a:gd name="T23" fmla="*/ 4179 h 4250"/>
                <a:gd name="T24" fmla="*/ 5642 w 5642"/>
                <a:gd name="T25" fmla="*/ 4179 h 4250"/>
                <a:gd name="T26" fmla="*/ 5642 w 5642"/>
                <a:gd name="T27" fmla="*/ 4250 h 4250"/>
                <a:gd name="T28" fmla="*/ 5525 w 5642"/>
                <a:gd name="T29" fmla="*/ 4250 h 4250"/>
                <a:gd name="T30" fmla="*/ 5525 w 5642"/>
                <a:gd name="T31" fmla="*/ 3860 h 4250"/>
                <a:gd name="T32" fmla="*/ 5348 w 5642"/>
                <a:gd name="T33" fmla="*/ 3860 h 4250"/>
                <a:gd name="T34" fmla="*/ 5348 w 5642"/>
                <a:gd name="T35" fmla="*/ 3683 h 4250"/>
                <a:gd name="T36" fmla="*/ 5348 w 5642"/>
                <a:gd name="T37" fmla="*/ 567 h 4250"/>
                <a:gd name="T38" fmla="*/ 5348 w 5642"/>
                <a:gd name="T39" fmla="*/ 390 h 4250"/>
                <a:gd name="T40" fmla="*/ 5525 w 5642"/>
                <a:gd name="T41" fmla="*/ 390 h 4250"/>
                <a:gd name="T42" fmla="*/ 5525 w 5642"/>
                <a:gd name="T43" fmla="*/ 0 h 4250"/>
                <a:gd name="T44" fmla="*/ 5642 w 5642"/>
                <a:gd name="T45" fmla="*/ 0 h 4250"/>
                <a:gd name="T46" fmla="*/ 5642 w 5642"/>
                <a:gd name="T47" fmla="*/ 107 h 4250"/>
                <a:gd name="T48" fmla="*/ 4996 w 5642"/>
                <a:gd name="T49" fmla="*/ 107 h 4250"/>
                <a:gd name="T50" fmla="*/ 4996 w 5642"/>
                <a:gd name="T51" fmla="*/ 177 h 4250"/>
                <a:gd name="T52" fmla="*/ 4643 w 5642"/>
                <a:gd name="T53" fmla="*/ 177 h 4250"/>
                <a:gd name="T54" fmla="*/ 999 w 5642"/>
                <a:gd name="T55" fmla="*/ 177 h 4250"/>
                <a:gd name="T56" fmla="*/ 646 w 5642"/>
                <a:gd name="T57" fmla="*/ 177 h 4250"/>
                <a:gd name="T58" fmla="*/ 646 w 5642"/>
                <a:gd name="T59" fmla="*/ 107 h 4250"/>
                <a:gd name="T60" fmla="*/ 0 w 5642"/>
                <a:gd name="T61" fmla="*/ 107 h 4250"/>
                <a:gd name="T62" fmla="*/ 0 w 5642"/>
                <a:gd name="T63" fmla="*/ 0 h 4250"/>
                <a:gd name="T64" fmla="*/ 117 w 5642"/>
                <a:gd name="T65" fmla="*/ 0 h 4250"/>
                <a:gd name="T66" fmla="*/ 117 w 5642"/>
                <a:gd name="T67" fmla="*/ 390 h 4250"/>
                <a:gd name="T68" fmla="*/ 294 w 5642"/>
                <a:gd name="T69" fmla="*/ 390 h 4250"/>
                <a:gd name="T70" fmla="*/ 294 w 5642"/>
                <a:gd name="T71" fmla="*/ 567 h 4250"/>
                <a:gd name="T72" fmla="*/ 294 w 5642"/>
                <a:gd name="T73" fmla="*/ 3683 h 42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42"/>
                <a:gd name="T112" fmla="*/ 0 h 4250"/>
                <a:gd name="T113" fmla="*/ 5642 w 5642"/>
                <a:gd name="T114" fmla="*/ 4250 h 42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42" h="4250">
                  <a:moveTo>
                    <a:pt x="294" y="3683"/>
                  </a:moveTo>
                  <a:lnTo>
                    <a:pt x="294" y="3860"/>
                  </a:lnTo>
                  <a:lnTo>
                    <a:pt x="117" y="3860"/>
                  </a:lnTo>
                  <a:lnTo>
                    <a:pt x="117" y="4250"/>
                  </a:lnTo>
                  <a:lnTo>
                    <a:pt x="0" y="4250"/>
                  </a:lnTo>
                  <a:lnTo>
                    <a:pt x="0" y="4179"/>
                  </a:lnTo>
                  <a:lnTo>
                    <a:pt x="646" y="4179"/>
                  </a:lnTo>
                  <a:lnTo>
                    <a:pt x="646" y="4073"/>
                  </a:lnTo>
                  <a:lnTo>
                    <a:pt x="999" y="4073"/>
                  </a:lnTo>
                  <a:lnTo>
                    <a:pt x="4643" y="4073"/>
                  </a:lnTo>
                  <a:lnTo>
                    <a:pt x="4996" y="4073"/>
                  </a:lnTo>
                  <a:lnTo>
                    <a:pt x="4996" y="4179"/>
                  </a:lnTo>
                  <a:lnTo>
                    <a:pt x="5642" y="4179"/>
                  </a:lnTo>
                  <a:lnTo>
                    <a:pt x="5642" y="4250"/>
                  </a:lnTo>
                  <a:lnTo>
                    <a:pt x="5525" y="4250"/>
                  </a:lnTo>
                  <a:lnTo>
                    <a:pt x="5525" y="3860"/>
                  </a:lnTo>
                  <a:lnTo>
                    <a:pt x="5348" y="3860"/>
                  </a:lnTo>
                  <a:lnTo>
                    <a:pt x="5348" y="3683"/>
                  </a:lnTo>
                  <a:lnTo>
                    <a:pt x="5348" y="567"/>
                  </a:lnTo>
                  <a:lnTo>
                    <a:pt x="5348" y="390"/>
                  </a:lnTo>
                  <a:lnTo>
                    <a:pt x="5525" y="390"/>
                  </a:lnTo>
                  <a:lnTo>
                    <a:pt x="5525" y="0"/>
                  </a:lnTo>
                  <a:lnTo>
                    <a:pt x="5642" y="0"/>
                  </a:lnTo>
                  <a:lnTo>
                    <a:pt x="5642" y="107"/>
                  </a:lnTo>
                  <a:lnTo>
                    <a:pt x="4996" y="107"/>
                  </a:lnTo>
                  <a:lnTo>
                    <a:pt x="4996" y="177"/>
                  </a:lnTo>
                  <a:lnTo>
                    <a:pt x="4643" y="177"/>
                  </a:lnTo>
                  <a:lnTo>
                    <a:pt x="999" y="177"/>
                  </a:lnTo>
                  <a:lnTo>
                    <a:pt x="646" y="177"/>
                  </a:lnTo>
                  <a:lnTo>
                    <a:pt x="646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390"/>
                  </a:lnTo>
                  <a:lnTo>
                    <a:pt x="294" y="390"/>
                  </a:lnTo>
                  <a:lnTo>
                    <a:pt x="294" y="567"/>
                  </a:lnTo>
                  <a:lnTo>
                    <a:pt x="294" y="3683"/>
                  </a:ln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539" name="Freeform 8"/>
            <p:cNvSpPr>
              <a:spLocks/>
            </p:cNvSpPr>
            <p:nvPr/>
          </p:nvSpPr>
          <p:spPr bwMode="auto">
            <a:xfrm>
              <a:off x="59" y="35"/>
              <a:ext cx="5642" cy="4250"/>
            </a:xfrm>
            <a:custGeom>
              <a:avLst/>
              <a:gdLst>
                <a:gd name="T0" fmla="*/ 117 w 5642"/>
                <a:gd name="T1" fmla="*/ 3683 h 4250"/>
                <a:gd name="T2" fmla="*/ 117 w 5642"/>
                <a:gd name="T3" fmla="*/ 3754 h 4250"/>
                <a:gd name="T4" fmla="*/ 176 w 5642"/>
                <a:gd name="T5" fmla="*/ 3754 h 4250"/>
                <a:gd name="T6" fmla="*/ 176 w 5642"/>
                <a:gd name="T7" fmla="*/ 4073 h 4250"/>
                <a:gd name="T8" fmla="*/ 0 w 5642"/>
                <a:gd name="T9" fmla="*/ 4073 h 4250"/>
                <a:gd name="T10" fmla="*/ 0 w 5642"/>
                <a:gd name="T11" fmla="*/ 4002 h 4250"/>
                <a:gd name="T12" fmla="*/ 294 w 5642"/>
                <a:gd name="T13" fmla="*/ 4002 h 4250"/>
                <a:gd name="T14" fmla="*/ 411 w 5642"/>
                <a:gd name="T15" fmla="*/ 4073 h 4250"/>
                <a:gd name="T16" fmla="*/ 411 w 5642"/>
                <a:gd name="T17" fmla="*/ 4250 h 4250"/>
                <a:gd name="T18" fmla="*/ 294 w 5642"/>
                <a:gd name="T19" fmla="*/ 4250 h 4250"/>
                <a:gd name="T20" fmla="*/ 294 w 5642"/>
                <a:gd name="T21" fmla="*/ 4108 h 4250"/>
                <a:gd name="T22" fmla="*/ 823 w 5642"/>
                <a:gd name="T23" fmla="*/ 4108 h 4250"/>
                <a:gd name="T24" fmla="*/ 823 w 5642"/>
                <a:gd name="T25" fmla="*/ 4179 h 4250"/>
                <a:gd name="T26" fmla="*/ 999 w 5642"/>
                <a:gd name="T27" fmla="*/ 4179 h 4250"/>
                <a:gd name="T28" fmla="*/ 4643 w 5642"/>
                <a:gd name="T29" fmla="*/ 4179 h 4250"/>
                <a:gd name="T30" fmla="*/ 4761 w 5642"/>
                <a:gd name="T31" fmla="*/ 4179 h 4250"/>
                <a:gd name="T32" fmla="*/ 4761 w 5642"/>
                <a:gd name="T33" fmla="*/ 4108 h 4250"/>
                <a:gd name="T34" fmla="*/ 5348 w 5642"/>
                <a:gd name="T35" fmla="*/ 4108 h 4250"/>
                <a:gd name="T36" fmla="*/ 5348 w 5642"/>
                <a:gd name="T37" fmla="*/ 4250 h 4250"/>
                <a:gd name="T38" fmla="*/ 5231 w 5642"/>
                <a:gd name="T39" fmla="*/ 4250 h 4250"/>
                <a:gd name="T40" fmla="*/ 5231 w 5642"/>
                <a:gd name="T41" fmla="*/ 4073 h 4250"/>
                <a:gd name="T42" fmla="*/ 5348 w 5642"/>
                <a:gd name="T43" fmla="*/ 4002 h 4250"/>
                <a:gd name="T44" fmla="*/ 5642 w 5642"/>
                <a:gd name="T45" fmla="*/ 4002 h 4250"/>
                <a:gd name="T46" fmla="*/ 5642 w 5642"/>
                <a:gd name="T47" fmla="*/ 4073 h 4250"/>
                <a:gd name="T48" fmla="*/ 5407 w 5642"/>
                <a:gd name="T49" fmla="*/ 4073 h 4250"/>
                <a:gd name="T50" fmla="*/ 5407 w 5642"/>
                <a:gd name="T51" fmla="*/ 3754 h 4250"/>
                <a:gd name="T52" fmla="*/ 5525 w 5642"/>
                <a:gd name="T53" fmla="*/ 3754 h 4250"/>
                <a:gd name="T54" fmla="*/ 5525 w 5642"/>
                <a:gd name="T55" fmla="*/ 3683 h 4250"/>
                <a:gd name="T56" fmla="*/ 5525 w 5642"/>
                <a:gd name="T57" fmla="*/ 567 h 4250"/>
                <a:gd name="T58" fmla="*/ 5525 w 5642"/>
                <a:gd name="T59" fmla="*/ 496 h 4250"/>
                <a:gd name="T60" fmla="*/ 5407 w 5642"/>
                <a:gd name="T61" fmla="*/ 496 h 4250"/>
                <a:gd name="T62" fmla="*/ 5407 w 5642"/>
                <a:gd name="T63" fmla="*/ 177 h 4250"/>
                <a:gd name="T64" fmla="*/ 5642 w 5642"/>
                <a:gd name="T65" fmla="*/ 177 h 4250"/>
                <a:gd name="T66" fmla="*/ 5642 w 5642"/>
                <a:gd name="T67" fmla="*/ 248 h 4250"/>
                <a:gd name="T68" fmla="*/ 5348 w 5642"/>
                <a:gd name="T69" fmla="*/ 248 h 4250"/>
                <a:gd name="T70" fmla="*/ 5231 w 5642"/>
                <a:gd name="T71" fmla="*/ 177 h 4250"/>
                <a:gd name="T72" fmla="*/ 5231 w 5642"/>
                <a:gd name="T73" fmla="*/ 0 h 4250"/>
                <a:gd name="T74" fmla="*/ 5348 w 5642"/>
                <a:gd name="T75" fmla="*/ 0 h 4250"/>
                <a:gd name="T76" fmla="*/ 5348 w 5642"/>
                <a:gd name="T77" fmla="*/ 142 h 4250"/>
                <a:gd name="T78" fmla="*/ 4761 w 5642"/>
                <a:gd name="T79" fmla="*/ 142 h 4250"/>
                <a:gd name="T80" fmla="*/ 4761 w 5642"/>
                <a:gd name="T81" fmla="*/ 107 h 4250"/>
                <a:gd name="T82" fmla="*/ 4643 w 5642"/>
                <a:gd name="T83" fmla="*/ 107 h 4250"/>
                <a:gd name="T84" fmla="*/ 999 w 5642"/>
                <a:gd name="T85" fmla="*/ 107 h 4250"/>
                <a:gd name="T86" fmla="*/ 823 w 5642"/>
                <a:gd name="T87" fmla="*/ 107 h 4250"/>
                <a:gd name="T88" fmla="*/ 823 w 5642"/>
                <a:gd name="T89" fmla="*/ 142 h 4250"/>
                <a:gd name="T90" fmla="*/ 294 w 5642"/>
                <a:gd name="T91" fmla="*/ 142 h 4250"/>
                <a:gd name="T92" fmla="*/ 294 w 5642"/>
                <a:gd name="T93" fmla="*/ 0 h 4250"/>
                <a:gd name="T94" fmla="*/ 411 w 5642"/>
                <a:gd name="T95" fmla="*/ 0 h 4250"/>
                <a:gd name="T96" fmla="*/ 411 w 5642"/>
                <a:gd name="T97" fmla="*/ 177 h 4250"/>
                <a:gd name="T98" fmla="*/ 294 w 5642"/>
                <a:gd name="T99" fmla="*/ 248 h 4250"/>
                <a:gd name="T100" fmla="*/ 0 w 5642"/>
                <a:gd name="T101" fmla="*/ 248 h 4250"/>
                <a:gd name="T102" fmla="*/ 0 w 5642"/>
                <a:gd name="T103" fmla="*/ 177 h 4250"/>
                <a:gd name="T104" fmla="*/ 176 w 5642"/>
                <a:gd name="T105" fmla="*/ 177 h 4250"/>
                <a:gd name="T106" fmla="*/ 176 w 5642"/>
                <a:gd name="T107" fmla="*/ 496 h 4250"/>
                <a:gd name="T108" fmla="*/ 117 w 5642"/>
                <a:gd name="T109" fmla="*/ 496 h 4250"/>
                <a:gd name="T110" fmla="*/ 117 w 5642"/>
                <a:gd name="T111" fmla="*/ 567 h 4250"/>
                <a:gd name="T112" fmla="*/ 117 w 5642"/>
                <a:gd name="T113" fmla="*/ 3683 h 4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42"/>
                <a:gd name="T172" fmla="*/ 0 h 4250"/>
                <a:gd name="T173" fmla="*/ 5642 w 5642"/>
                <a:gd name="T174" fmla="*/ 4250 h 4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42" h="4250">
                  <a:moveTo>
                    <a:pt x="117" y="3683"/>
                  </a:moveTo>
                  <a:lnTo>
                    <a:pt x="117" y="3754"/>
                  </a:lnTo>
                  <a:lnTo>
                    <a:pt x="176" y="3754"/>
                  </a:lnTo>
                  <a:lnTo>
                    <a:pt x="176" y="4073"/>
                  </a:lnTo>
                  <a:lnTo>
                    <a:pt x="0" y="4073"/>
                  </a:lnTo>
                  <a:lnTo>
                    <a:pt x="0" y="4002"/>
                  </a:lnTo>
                  <a:lnTo>
                    <a:pt x="294" y="4002"/>
                  </a:lnTo>
                  <a:lnTo>
                    <a:pt x="411" y="4073"/>
                  </a:lnTo>
                  <a:lnTo>
                    <a:pt x="411" y="4250"/>
                  </a:lnTo>
                  <a:lnTo>
                    <a:pt x="294" y="4250"/>
                  </a:lnTo>
                  <a:lnTo>
                    <a:pt x="294" y="4108"/>
                  </a:lnTo>
                  <a:lnTo>
                    <a:pt x="823" y="4108"/>
                  </a:lnTo>
                  <a:lnTo>
                    <a:pt x="823" y="4179"/>
                  </a:lnTo>
                  <a:lnTo>
                    <a:pt x="999" y="4179"/>
                  </a:lnTo>
                  <a:lnTo>
                    <a:pt x="4643" y="4179"/>
                  </a:lnTo>
                  <a:lnTo>
                    <a:pt x="4761" y="4179"/>
                  </a:lnTo>
                  <a:lnTo>
                    <a:pt x="4761" y="4108"/>
                  </a:lnTo>
                  <a:lnTo>
                    <a:pt x="5348" y="4108"/>
                  </a:lnTo>
                  <a:lnTo>
                    <a:pt x="5348" y="4250"/>
                  </a:lnTo>
                  <a:lnTo>
                    <a:pt x="5231" y="4250"/>
                  </a:lnTo>
                  <a:lnTo>
                    <a:pt x="5231" y="4073"/>
                  </a:lnTo>
                  <a:lnTo>
                    <a:pt x="5348" y="4002"/>
                  </a:lnTo>
                  <a:lnTo>
                    <a:pt x="5642" y="4002"/>
                  </a:lnTo>
                  <a:lnTo>
                    <a:pt x="5642" y="4073"/>
                  </a:lnTo>
                  <a:lnTo>
                    <a:pt x="5407" y="4073"/>
                  </a:lnTo>
                  <a:lnTo>
                    <a:pt x="5407" y="3754"/>
                  </a:lnTo>
                  <a:lnTo>
                    <a:pt x="5525" y="3754"/>
                  </a:lnTo>
                  <a:lnTo>
                    <a:pt x="5525" y="3683"/>
                  </a:lnTo>
                  <a:lnTo>
                    <a:pt x="5525" y="567"/>
                  </a:lnTo>
                  <a:lnTo>
                    <a:pt x="5525" y="496"/>
                  </a:lnTo>
                  <a:lnTo>
                    <a:pt x="5407" y="496"/>
                  </a:lnTo>
                  <a:lnTo>
                    <a:pt x="5407" y="177"/>
                  </a:lnTo>
                  <a:lnTo>
                    <a:pt x="5642" y="177"/>
                  </a:lnTo>
                  <a:lnTo>
                    <a:pt x="5642" y="248"/>
                  </a:lnTo>
                  <a:lnTo>
                    <a:pt x="5348" y="248"/>
                  </a:lnTo>
                  <a:lnTo>
                    <a:pt x="5231" y="177"/>
                  </a:lnTo>
                  <a:lnTo>
                    <a:pt x="5231" y="0"/>
                  </a:lnTo>
                  <a:lnTo>
                    <a:pt x="5348" y="0"/>
                  </a:lnTo>
                  <a:lnTo>
                    <a:pt x="5348" y="142"/>
                  </a:lnTo>
                  <a:lnTo>
                    <a:pt x="4761" y="142"/>
                  </a:lnTo>
                  <a:lnTo>
                    <a:pt x="4761" y="107"/>
                  </a:lnTo>
                  <a:lnTo>
                    <a:pt x="4643" y="107"/>
                  </a:lnTo>
                  <a:lnTo>
                    <a:pt x="999" y="107"/>
                  </a:lnTo>
                  <a:lnTo>
                    <a:pt x="823" y="107"/>
                  </a:lnTo>
                  <a:lnTo>
                    <a:pt x="823" y="142"/>
                  </a:lnTo>
                  <a:lnTo>
                    <a:pt x="294" y="142"/>
                  </a:lnTo>
                  <a:lnTo>
                    <a:pt x="294" y="0"/>
                  </a:lnTo>
                  <a:lnTo>
                    <a:pt x="411" y="0"/>
                  </a:lnTo>
                  <a:lnTo>
                    <a:pt x="411" y="177"/>
                  </a:lnTo>
                  <a:lnTo>
                    <a:pt x="294" y="248"/>
                  </a:lnTo>
                  <a:lnTo>
                    <a:pt x="0" y="248"/>
                  </a:lnTo>
                  <a:lnTo>
                    <a:pt x="0" y="177"/>
                  </a:lnTo>
                  <a:lnTo>
                    <a:pt x="176" y="177"/>
                  </a:lnTo>
                  <a:lnTo>
                    <a:pt x="176" y="496"/>
                  </a:lnTo>
                  <a:lnTo>
                    <a:pt x="117" y="496"/>
                  </a:lnTo>
                  <a:lnTo>
                    <a:pt x="117" y="567"/>
                  </a:lnTo>
                  <a:lnTo>
                    <a:pt x="117" y="3683"/>
                  </a:lnTo>
                </a:path>
              </a:pathLst>
            </a:custGeom>
            <a:noFill/>
            <a:ln w="38100">
              <a:solidFill>
                <a:srgbClr val="05FF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514600" y="1485900"/>
            <a:ext cx="381000" cy="4330700"/>
            <a:chOff x="611" y="912"/>
            <a:chExt cx="253" cy="3021"/>
          </a:xfrm>
        </p:grpSpPr>
        <p:sp>
          <p:nvSpPr>
            <p:cNvPr id="51210" name="AutoShape 10"/>
            <p:cNvSpPr>
              <a:spLocks noChangeArrowheads="1"/>
            </p:cNvSpPr>
            <p:nvPr/>
          </p:nvSpPr>
          <p:spPr bwMode="auto">
            <a:xfrm rot="5400000">
              <a:off x="426" y="1158"/>
              <a:ext cx="623" cy="1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11" name="AutoShape 11"/>
            <p:cNvSpPr>
              <a:spLocks noChangeArrowheads="1"/>
            </p:cNvSpPr>
            <p:nvPr/>
          </p:nvSpPr>
          <p:spPr bwMode="auto">
            <a:xfrm rot="5400000">
              <a:off x="415" y="3319"/>
              <a:ext cx="627" cy="1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12" name="AutoShape 12"/>
            <p:cNvSpPr>
              <a:spLocks noChangeArrowheads="1"/>
            </p:cNvSpPr>
            <p:nvPr/>
          </p:nvSpPr>
          <p:spPr bwMode="auto">
            <a:xfrm rot="5400000">
              <a:off x="426" y="2590"/>
              <a:ext cx="628" cy="1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13" name="AutoShape 13"/>
            <p:cNvSpPr>
              <a:spLocks noChangeArrowheads="1"/>
            </p:cNvSpPr>
            <p:nvPr/>
          </p:nvSpPr>
          <p:spPr bwMode="auto">
            <a:xfrm rot="5400000">
              <a:off x="434" y="1863"/>
              <a:ext cx="627" cy="1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5482" name="Group 14"/>
            <p:cNvGrpSpPr>
              <a:grpSpLocks/>
            </p:cNvGrpSpPr>
            <p:nvPr/>
          </p:nvGrpSpPr>
          <p:grpSpPr bwMode="auto">
            <a:xfrm rot="513653">
              <a:off x="624" y="1389"/>
              <a:ext cx="240" cy="362"/>
              <a:chOff x="1264" y="966"/>
              <a:chExt cx="1888" cy="2399"/>
            </a:xfrm>
          </p:grpSpPr>
          <p:sp>
            <p:nvSpPr>
              <p:cNvPr id="15522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5523" name="AutoShape 16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24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25" name="AutoShape 18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26" name="Oval 19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27" name="Oval 20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5528" name="Oval 21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29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 panose="020B0804020202020204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 panose="020B0804020202020204"/>
                  </a:rPr>
                  <a:t>ĐỀ</a:t>
                </a:r>
              </a:p>
            </p:txBody>
          </p:sp>
          <p:sp>
            <p:nvSpPr>
              <p:cNvPr id="15530" name="Oval 23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31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5532" name="AutoShape 25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33" name="AutoShape 26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483" name="Group 27"/>
            <p:cNvGrpSpPr>
              <a:grpSpLocks/>
            </p:cNvGrpSpPr>
            <p:nvPr/>
          </p:nvGrpSpPr>
          <p:grpSpPr bwMode="auto">
            <a:xfrm rot="513653">
              <a:off x="611" y="3571"/>
              <a:ext cx="240" cy="362"/>
              <a:chOff x="1264" y="966"/>
              <a:chExt cx="1888" cy="2399"/>
            </a:xfrm>
          </p:grpSpPr>
          <p:sp>
            <p:nvSpPr>
              <p:cNvPr id="15510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5511" name="AutoShape 29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12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13" name="AutoShape 31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14" name="Oval 32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15" name="Oval 33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5516" name="Oval 34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17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 panose="020B0804020202020204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 panose="020B0804020202020204"/>
                  </a:rPr>
                  <a:t>ĐỀ</a:t>
                </a:r>
              </a:p>
            </p:txBody>
          </p:sp>
          <p:sp>
            <p:nvSpPr>
              <p:cNvPr id="15518" name="Oval 36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19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5520" name="AutoShape 38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21" name="AutoShape 39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484" name="Group 40"/>
            <p:cNvGrpSpPr>
              <a:grpSpLocks/>
            </p:cNvGrpSpPr>
            <p:nvPr/>
          </p:nvGrpSpPr>
          <p:grpSpPr bwMode="auto">
            <a:xfrm rot="513653">
              <a:off x="624" y="2816"/>
              <a:ext cx="240" cy="362"/>
              <a:chOff x="1264" y="966"/>
              <a:chExt cx="1888" cy="2399"/>
            </a:xfrm>
          </p:grpSpPr>
          <p:sp>
            <p:nvSpPr>
              <p:cNvPr id="15498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5499" name="AutoShape 42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00" name="AutoShape 43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01" name="AutoShape 44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02" name="Oval 45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03" name="Oval 46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5504" name="Oval 47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05" name="WordArt 4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 panose="020B0804020202020204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 panose="020B0804020202020204"/>
                  </a:rPr>
                  <a:t>ĐỀ</a:t>
                </a:r>
              </a:p>
            </p:txBody>
          </p:sp>
          <p:sp>
            <p:nvSpPr>
              <p:cNvPr id="15506" name="Oval 49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07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5508" name="AutoShape 51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09" name="AutoShape 52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485" name="Group 53"/>
            <p:cNvGrpSpPr>
              <a:grpSpLocks/>
            </p:cNvGrpSpPr>
            <p:nvPr/>
          </p:nvGrpSpPr>
          <p:grpSpPr bwMode="auto">
            <a:xfrm rot="513653">
              <a:off x="624" y="2109"/>
              <a:ext cx="240" cy="362"/>
              <a:chOff x="1264" y="966"/>
              <a:chExt cx="1888" cy="2399"/>
            </a:xfrm>
          </p:grpSpPr>
          <p:sp>
            <p:nvSpPr>
              <p:cNvPr id="15486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5487" name="AutoShape 55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88" name="AutoShape 56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89" name="AutoShape 57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90" name="Oval 58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91" name="Oval 59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5492" name="Oval 60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93" name="WordArt 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 panose="020B0804020202020204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 panose="020B0804020202020204"/>
                  </a:rPr>
                  <a:t>ĐỀ</a:t>
                </a:r>
              </a:p>
            </p:txBody>
          </p:sp>
          <p:sp>
            <p:nvSpPr>
              <p:cNvPr id="15494" name="Oval 62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95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5496" name="AutoShape 64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97" name="AutoShape 65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9" name="Group 66"/>
          <p:cNvGrpSpPr>
            <a:grpSpLocks/>
          </p:cNvGrpSpPr>
          <p:nvPr/>
        </p:nvGrpSpPr>
        <p:grpSpPr bwMode="auto">
          <a:xfrm rot="-4618022">
            <a:off x="2247900" y="2955925"/>
            <a:ext cx="838200" cy="914400"/>
            <a:chOff x="1264" y="1298"/>
            <a:chExt cx="1888" cy="1692"/>
          </a:xfrm>
        </p:grpSpPr>
        <p:sp>
          <p:nvSpPr>
            <p:cNvPr id="15466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5467" name="AutoShape 68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8" name="AutoShape 69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9" name="AutoShape 70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70" name="Oval 71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71" name="Oval 72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472" name="Oval 73"/>
            <p:cNvSpPr>
              <a:spLocks noChangeArrowheads="1"/>
            </p:cNvSpPr>
            <p:nvPr/>
          </p:nvSpPr>
          <p:spPr bwMode="gray">
            <a:xfrm>
              <a:off x="1636" y="1685"/>
              <a:ext cx="1056" cy="96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73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 panose="020B0804020202020204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 panose="020B0804020202020204"/>
                </a:rPr>
                <a:t>ĐỀ</a:t>
              </a:r>
            </a:p>
          </p:txBody>
        </p:sp>
        <p:sp>
          <p:nvSpPr>
            <p:cNvPr id="15474" name="Oval 75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75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5476" name="AutoShape 77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77" name="AutoShape 78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 rot="-4618022">
            <a:off x="2261394" y="3933031"/>
            <a:ext cx="858838" cy="962025"/>
            <a:chOff x="1264" y="1298"/>
            <a:chExt cx="1888" cy="1692"/>
          </a:xfrm>
        </p:grpSpPr>
        <p:sp>
          <p:nvSpPr>
            <p:cNvPr id="15454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5455" name="AutoShape 81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56" name="AutoShape 82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57" name="AutoShape 83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58" name="Oval 84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59" name="Oval 85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460" name="Oval 86"/>
            <p:cNvSpPr>
              <a:spLocks noChangeArrowheads="1"/>
            </p:cNvSpPr>
            <p:nvPr/>
          </p:nvSpPr>
          <p:spPr bwMode="gray">
            <a:xfrm>
              <a:off x="1636" y="1709"/>
              <a:ext cx="1056" cy="9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1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 panose="020B0804020202020204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 panose="020B0804020202020204"/>
                </a:rPr>
                <a:t>ĐỀ</a:t>
              </a:r>
            </a:p>
          </p:txBody>
        </p:sp>
        <p:sp>
          <p:nvSpPr>
            <p:cNvPr id="15462" name="Oval 88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3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5464" name="AutoShape 90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5" name="AutoShape 91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1" name="Group 92"/>
          <p:cNvGrpSpPr>
            <a:grpSpLocks/>
          </p:cNvGrpSpPr>
          <p:nvPr/>
        </p:nvGrpSpPr>
        <p:grpSpPr bwMode="auto">
          <a:xfrm rot="-4618022">
            <a:off x="2202657" y="4982368"/>
            <a:ext cx="984250" cy="969963"/>
            <a:chOff x="1264" y="1298"/>
            <a:chExt cx="1888" cy="1692"/>
          </a:xfrm>
        </p:grpSpPr>
        <p:sp>
          <p:nvSpPr>
            <p:cNvPr id="15442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5443" name="AutoShape 94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44" name="AutoShape 95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45" name="AutoShape 96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46" name="Oval 97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47" name="Oval 98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448" name="Oval 99"/>
            <p:cNvSpPr>
              <a:spLocks noChangeArrowheads="1"/>
            </p:cNvSpPr>
            <p:nvPr/>
          </p:nvSpPr>
          <p:spPr bwMode="gray">
            <a:xfrm>
              <a:off x="1636" y="1713"/>
              <a:ext cx="1056" cy="9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49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 panose="020B0804020202020204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 panose="020B0804020202020204"/>
                </a:rPr>
                <a:t>ĐỀ</a:t>
              </a:r>
            </a:p>
          </p:txBody>
        </p:sp>
        <p:sp>
          <p:nvSpPr>
            <p:cNvPr id="15450" name="Oval 101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51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5452" name="AutoShape 103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53" name="AutoShape 104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" name="Group 105"/>
          <p:cNvGrpSpPr>
            <a:grpSpLocks/>
          </p:cNvGrpSpPr>
          <p:nvPr/>
        </p:nvGrpSpPr>
        <p:grpSpPr bwMode="auto">
          <a:xfrm>
            <a:off x="3082924" y="2155825"/>
            <a:ext cx="8139257" cy="685800"/>
            <a:chOff x="1069" y="1348"/>
            <a:chExt cx="4499" cy="572"/>
          </a:xfrm>
        </p:grpSpPr>
        <p:sp>
          <p:nvSpPr>
            <p:cNvPr id="15439" name="AutoShape 106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5440" name="AutoShape 107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5441" name="AutoShape 108"/>
            <p:cNvSpPr>
              <a:spLocks noChangeArrowheads="1"/>
            </p:cNvSpPr>
            <p:nvPr/>
          </p:nvSpPr>
          <p:spPr bwMode="gray">
            <a:xfrm>
              <a:off x="1104" y="1392"/>
              <a:ext cx="4429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51309" name="AutoShape 109"/>
          <p:cNvSpPr>
            <a:spLocks noChangeArrowheads="1"/>
          </p:cNvSpPr>
          <p:nvPr/>
        </p:nvSpPr>
        <p:spPr bwMode="gray">
          <a:xfrm>
            <a:off x="3160713" y="2206625"/>
            <a:ext cx="1258887" cy="48895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A</a:t>
            </a:r>
          </a:p>
        </p:txBody>
      </p:sp>
      <p:grpSp>
        <p:nvGrpSpPr>
          <p:cNvPr id="13" name="Group 110"/>
          <p:cNvGrpSpPr>
            <a:grpSpLocks/>
          </p:cNvGrpSpPr>
          <p:nvPr/>
        </p:nvGrpSpPr>
        <p:grpSpPr bwMode="auto">
          <a:xfrm rot="-4618022">
            <a:off x="2289175" y="2000250"/>
            <a:ext cx="838200" cy="844550"/>
            <a:chOff x="1264" y="1298"/>
            <a:chExt cx="1888" cy="1692"/>
          </a:xfrm>
        </p:grpSpPr>
        <p:sp>
          <p:nvSpPr>
            <p:cNvPr id="15427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5428" name="AutoShape 112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29" name="AutoShape 113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30" name="AutoShape 114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31" name="Oval 115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32" name="Oval 116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433" name="Oval 117"/>
            <p:cNvSpPr>
              <a:spLocks noChangeArrowheads="1"/>
            </p:cNvSpPr>
            <p:nvPr/>
          </p:nvSpPr>
          <p:spPr bwMode="gray">
            <a:xfrm>
              <a:off x="1636" y="1630"/>
              <a:ext cx="1056" cy="104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34" name="WordArt 118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 panose="020B0804020202020204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 panose="020B0804020202020204"/>
                </a:rPr>
                <a:t>ĐỀ</a:t>
              </a:r>
            </a:p>
          </p:txBody>
        </p:sp>
        <p:sp>
          <p:nvSpPr>
            <p:cNvPr id="15435" name="Oval 119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36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5437" name="AutoShape 121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38" name="AutoShape 122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3124200" y="3146425"/>
            <a:ext cx="8097982" cy="739775"/>
            <a:chOff x="1069" y="1348"/>
            <a:chExt cx="4499" cy="572"/>
          </a:xfrm>
        </p:grpSpPr>
        <p:sp>
          <p:nvSpPr>
            <p:cNvPr id="15424" name="AutoShape 124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5425" name="AutoShape 125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5426" name="AutoShape 126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51327" name="AutoShape 127"/>
          <p:cNvSpPr>
            <a:spLocks noChangeArrowheads="1"/>
          </p:cNvSpPr>
          <p:nvPr/>
        </p:nvSpPr>
        <p:spPr bwMode="gray">
          <a:xfrm>
            <a:off x="3200400" y="320675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B</a:t>
            </a:r>
          </a:p>
        </p:txBody>
      </p:sp>
      <p:grpSp>
        <p:nvGrpSpPr>
          <p:cNvPr id="15" name="Group 128"/>
          <p:cNvGrpSpPr>
            <a:grpSpLocks/>
          </p:cNvGrpSpPr>
          <p:nvPr/>
        </p:nvGrpSpPr>
        <p:grpSpPr bwMode="auto">
          <a:xfrm>
            <a:off x="3124199" y="4114800"/>
            <a:ext cx="8097981" cy="762000"/>
            <a:chOff x="1069" y="1348"/>
            <a:chExt cx="4499" cy="572"/>
          </a:xfrm>
        </p:grpSpPr>
        <p:sp>
          <p:nvSpPr>
            <p:cNvPr id="15421" name="AutoShape 129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5422" name="AutoShape 130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5423" name="AutoShape 131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en-US" altLang="en-US" dirty="0"/>
                <a:t>                </a:t>
              </a:r>
            </a:p>
          </p:txBody>
        </p:sp>
      </p:grpSp>
      <p:sp>
        <p:nvSpPr>
          <p:cNvPr id="51332" name="AutoShape 132"/>
          <p:cNvSpPr>
            <a:spLocks noChangeArrowheads="1"/>
          </p:cNvSpPr>
          <p:nvPr/>
        </p:nvSpPr>
        <p:spPr bwMode="gray">
          <a:xfrm>
            <a:off x="3252788" y="4186238"/>
            <a:ext cx="1219200" cy="560387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C</a:t>
            </a:r>
          </a:p>
        </p:txBody>
      </p:sp>
      <p:grpSp>
        <p:nvGrpSpPr>
          <p:cNvPr id="16" name="Group 133"/>
          <p:cNvGrpSpPr>
            <a:grpSpLocks/>
          </p:cNvGrpSpPr>
          <p:nvPr/>
        </p:nvGrpSpPr>
        <p:grpSpPr bwMode="auto">
          <a:xfrm>
            <a:off x="3092450" y="5075238"/>
            <a:ext cx="8066411" cy="685800"/>
            <a:chOff x="1069" y="1348"/>
            <a:chExt cx="4499" cy="572"/>
          </a:xfrm>
        </p:grpSpPr>
        <p:sp>
          <p:nvSpPr>
            <p:cNvPr id="15418" name="AutoShape 134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5419" name="AutoShape 135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5420" name="AutoShape 136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51337" name="AutoShape 137"/>
          <p:cNvSpPr>
            <a:spLocks noChangeArrowheads="1"/>
          </p:cNvSpPr>
          <p:nvPr/>
        </p:nvSpPr>
        <p:spPr bwMode="gray">
          <a:xfrm>
            <a:off x="3200400" y="5181600"/>
            <a:ext cx="1219200" cy="5334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D</a:t>
            </a:r>
          </a:p>
        </p:txBody>
      </p:sp>
      <p:grpSp>
        <p:nvGrpSpPr>
          <p:cNvPr id="15376" name="Group 138"/>
          <p:cNvGrpSpPr>
            <a:grpSpLocks/>
          </p:cNvGrpSpPr>
          <p:nvPr/>
        </p:nvGrpSpPr>
        <p:grpSpPr bwMode="auto">
          <a:xfrm>
            <a:off x="990600" y="479425"/>
            <a:ext cx="9658350" cy="1343025"/>
            <a:chOff x="864" y="432"/>
            <a:chExt cx="4438" cy="934"/>
          </a:xfrm>
        </p:grpSpPr>
        <p:sp>
          <p:nvSpPr>
            <p:cNvPr id="15415" name="AutoShape 139"/>
            <p:cNvSpPr>
              <a:spLocks noChangeArrowheads="1"/>
            </p:cNvSpPr>
            <p:nvPr/>
          </p:nvSpPr>
          <p:spPr bwMode="auto">
            <a:xfrm>
              <a:off x="934" y="502"/>
              <a:ext cx="4368" cy="86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3200">
                <a:solidFill>
                  <a:schemeClr val="bg2"/>
                </a:solidFill>
                <a:latin typeface="Agency FB" panose="020B0804020202020204" pitchFamily="34" charset="0"/>
              </a:endParaRPr>
            </a:p>
          </p:txBody>
        </p:sp>
        <p:sp>
          <p:nvSpPr>
            <p:cNvPr id="15416" name="AutoShape 140"/>
            <p:cNvSpPr>
              <a:spLocks noChangeArrowheads="1"/>
            </p:cNvSpPr>
            <p:nvPr/>
          </p:nvSpPr>
          <p:spPr bwMode="auto">
            <a:xfrm>
              <a:off x="864" y="432"/>
              <a:ext cx="4368" cy="8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17" name="AutoShape 141"/>
            <p:cNvSpPr>
              <a:spLocks noChangeArrowheads="1"/>
            </p:cNvSpPr>
            <p:nvPr/>
          </p:nvSpPr>
          <p:spPr bwMode="auto">
            <a:xfrm>
              <a:off x="938" y="502"/>
              <a:ext cx="4224" cy="7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1F381"/>
                </a:gs>
                <a:gs pos="50000">
                  <a:srgbClr val="BFF9BF"/>
                </a:gs>
                <a:gs pos="100000">
                  <a:srgbClr val="81F38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18" name="Group 142"/>
          <p:cNvGrpSpPr>
            <a:grpSpLocks/>
          </p:cNvGrpSpPr>
          <p:nvPr/>
        </p:nvGrpSpPr>
        <p:grpSpPr bwMode="auto">
          <a:xfrm>
            <a:off x="4495800" y="5934075"/>
            <a:ext cx="1600200" cy="533400"/>
            <a:chOff x="3936" y="3744"/>
            <a:chExt cx="1008" cy="432"/>
          </a:xfrm>
        </p:grpSpPr>
        <p:sp>
          <p:nvSpPr>
            <p:cNvPr id="15413" name="Rectangle 143"/>
            <p:cNvSpPr>
              <a:spLocks noChangeArrowheads="1"/>
            </p:cNvSpPr>
            <p:nvPr/>
          </p:nvSpPr>
          <p:spPr bwMode="gray">
            <a:xfrm>
              <a:off x="3936" y="3744"/>
              <a:ext cx="1008" cy="43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5414" name="Rectangle 144"/>
            <p:cNvSpPr>
              <a:spLocks noChangeArrowheads="1"/>
            </p:cNvSpPr>
            <p:nvPr/>
          </p:nvSpPr>
          <p:spPr bwMode="gray">
            <a:xfrm>
              <a:off x="3984" y="3792"/>
              <a:ext cx="912" cy="33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Thời gian</a:t>
              </a:r>
            </a:p>
          </p:txBody>
        </p:sp>
      </p:grpSp>
      <p:grpSp>
        <p:nvGrpSpPr>
          <p:cNvPr id="19" name="Group 145"/>
          <p:cNvGrpSpPr>
            <a:grpSpLocks/>
          </p:cNvGrpSpPr>
          <p:nvPr/>
        </p:nvGrpSpPr>
        <p:grpSpPr bwMode="auto">
          <a:xfrm>
            <a:off x="6664325" y="5943600"/>
            <a:ext cx="1600200" cy="533400"/>
            <a:chOff x="3936" y="3744"/>
            <a:chExt cx="1008" cy="432"/>
          </a:xfrm>
        </p:grpSpPr>
        <p:sp>
          <p:nvSpPr>
            <p:cNvPr id="15411" name="Rectangle 146"/>
            <p:cNvSpPr>
              <a:spLocks noChangeArrowheads="1"/>
            </p:cNvSpPr>
            <p:nvPr/>
          </p:nvSpPr>
          <p:spPr bwMode="gray">
            <a:xfrm>
              <a:off x="3936" y="3744"/>
              <a:ext cx="1008" cy="43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5412" name="Rectangle 147"/>
            <p:cNvSpPr>
              <a:spLocks noChangeArrowheads="1"/>
            </p:cNvSpPr>
            <p:nvPr/>
          </p:nvSpPr>
          <p:spPr bwMode="gray">
            <a:xfrm>
              <a:off x="3984" y="3792"/>
              <a:ext cx="912" cy="33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Kết quả</a:t>
              </a:r>
            </a:p>
          </p:txBody>
        </p:sp>
      </p:grpSp>
      <p:grpSp>
        <p:nvGrpSpPr>
          <p:cNvPr id="20" name="Group 148"/>
          <p:cNvGrpSpPr>
            <a:grpSpLocks/>
          </p:cNvGrpSpPr>
          <p:nvPr/>
        </p:nvGrpSpPr>
        <p:grpSpPr bwMode="auto">
          <a:xfrm>
            <a:off x="4487863" y="5943600"/>
            <a:ext cx="1600200" cy="508000"/>
            <a:chOff x="1416" y="3198"/>
            <a:chExt cx="1008" cy="432"/>
          </a:xfrm>
        </p:grpSpPr>
        <p:sp>
          <p:nvSpPr>
            <p:cNvPr id="15409" name="Rectangle 149"/>
            <p:cNvSpPr>
              <a:spLocks noChangeArrowheads="1"/>
            </p:cNvSpPr>
            <p:nvPr/>
          </p:nvSpPr>
          <p:spPr bwMode="gray">
            <a:xfrm>
              <a:off x="1416" y="3198"/>
              <a:ext cx="1008" cy="432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5410" name="Rectangle 150"/>
            <p:cNvSpPr>
              <a:spLocks noChangeArrowheads="1"/>
            </p:cNvSpPr>
            <p:nvPr/>
          </p:nvSpPr>
          <p:spPr bwMode="gray">
            <a:xfrm>
              <a:off x="1469" y="3254"/>
              <a:ext cx="912" cy="336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Thời gian</a:t>
              </a:r>
            </a:p>
          </p:txBody>
        </p:sp>
      </p:grpSp>
      <p:sp>
        <p:nvSpPr>
          <p:cNvPr id="15380" name="Oval 151"/>
          <p:cNvSpPr>
            <a:spLocks noChangeArrowheads="1"/>
          </p:cNvSpPr>
          <p:nvPr/>
        </p:nvSpPr>
        <p:spPr bwMode="auto">
          <a:xfrm>
            <a:off x="9126538" y="696913"/>
            <a:ext cx="914400" cy="806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0" b="1">
                <a:solidFill>
                  <a:schemeClr val="accent2"/>
                </a:solidFill>
                <a:sym typeface="Wingdings" panose="05000000000000000000" pitchFamily="2" charset="2"/>
              </a:rPr>
              <a:t></a:t>
            </a:r>
          </a:p>
        </p:txBody>
      </p:sp>
      <p:sp>
        <p:nvSpPr>
          <p:cNvPr id="51362" name="Oval 162"/>
          <p:cNvSpPr>
            <a:spLocks noChangeArrowheads="1"/>
          </p:cNvSpPr>
          <p:nvPr/>
        </p:nvSpPr>
        <p:spPr bwMode="auto">
          <a:xfrm>
            <a:off x="9134475" y="642938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10</a:t>
            </a:r>
          </a:p>
        </p:txBody>
      </p:sp>
      <p:sp>
        <p:nvSpPr>
          <p:cNvPr id="51363" name="Oval 163"/>
          <p:cNvSpPr>
            <a:spLocks noChangeArrowheads="1"/>
          </p:cNvSpPr>
          <p:nvPr/>
        </p:nvSpPr>
        <p:spPr bwMode="auto">
          <a:xfrm>
            <a:off x="9118600" y="6477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9</a:t>
            </a:r>
          </a:p>
        </p:txBody>
      </p:sp>
      <p:sp>
        <p:nvSpPr>
          <p:cNvPr id="51364" name="Oval 164"/>
          <p:cNvSpPr>
            <a:spLocks noChangeArrowheads="1"/>
          </p:cNvSpPr>
          <p:nvPr/>
        </p:nvSpPr>
        <p:spPr bwMode="auto">
          <a:xfrm>
            <a:off x="9117013" y="642938"/>
            <a:ext cx="914400" cy="8985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8</a:t>
            </a:r>
          </a:p>
        </p:txBody>
      </p:sp>
      <p:sp>
        <p:nvSpPr>
          <p:cNvPr id="51365" name="Oval 165"/>
          <p:cNvSpPr>
            <a:spLocks noChangeArrowheads="1"/>
          </p:cNvSpPr>
          <p:nvPr/>
        </p:nvSpPr>
        <p:spPr bwMode="auto">
          <a:xfrm>
            <a:off x="9126538" y="649288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7</a:t>
            </a:r>
          </a:p>
        </p:txBody>
      </p:sp>
      <p:sp>
        <p:nvSpPr>
          <p:cNvPr id="51366" name="Oval 166"/>
          <p:cNvSpPr>
            <a:spLocks noChangeArrowheads="1"/>
          </p:cNvSpPr>
          <p:nvPr/>
        </p:nvSpPr>
        <p:spPr bwMode="auto">
          <a:xfrm>
            <a:off x="9124950" y="631825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6</a:t>
            </a:r>
          </a:p>
        </p:txBody>
      </p:sp>
      <p:sp>
        <p:nvSpPr>
          <p:cNvPr id="51367" name="Oval 167"/>
          <p:cNvSpPr>
            <a:spLocks noChangeArrowheads="1"/>
          </p:cNvSpPr>
          <p:nvPr/>
        </p:nvSpPr>
        <p:spPr bwMode="auto">
          <a:xfrm>
            <a:off x="9124950" y="631825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5</a:t>
            </a:r>
          </a:p>
        </p:txBody>
      </p:sp>
      <p:sp>
        <p:nvSpPr>
          <p:cNvPr id="51368" name="Oval 168"/>
          <p:cNvSpPr>
            <a:spLocks noChangeArrowheads="1"/>
          </p:cNvSpPr>
          <p:nvPr/>
        </p:nvSpPr>
        <p:spPr bwMode="auto">
          <a:xfrm>
            <a:off x="9131300" y="619125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4</a:t>
            </a:r>
          </a:p>
        </p:txBody>
      </p:sp>
      <p:sp>
        <p:nvSpPr>
          <p:cNvPr id="51369" name="Oval 169"/>
          <p:cNvSpPr>
            <a:spLocks noChangeArrowheads="1"/>
          </p:cNvSpPr>
          <p:nvPr/>
        </p:nvSpPr>
        <p:spPr bwMode="auto">
          <a:xfrm>
            <a:off x="9129713" y="628650"/>
            <a:ext cx="898525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3</a:t>
            </a:r>
          </a:p>
        </p:txBody>
      </p:sp>
      <p:sp>
        <p:nvSpPr>
          <p:cNvPr id="51370" name="Oval 170"/>
          <p:cNvSpPr>
            <a:spLocks noChangeArrowheads="1"/>
          </p:cNvSpPr>
          <p:nvPr/>
        </p:nvSpPr>
        <p:spPr bwMode="auto">
          <a:xfrm>
            <a:off x="9126538" y="6350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51371" name="Oval 171"/>
          <p:cNvSpPr>
            <a:spLocks noChangeArrowheads="1"/>
          </p:cNvSpPr>
          <p:nvPr/>
        </p:nvSpPr>
        <p:spPr bwMode="auto">
          <a:xfrm>
            <a:off x="9134475" y="6477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51372" name="Oval 172"/>
          <p:cNvSpPr>
            <a:spLocks noChangeArrowheads="1"/>
          </p:cNvSpPr>
          <p:nvPr/>
        </p:nvSpPr>
        <p:spPr bwMode="auto">
          <a:xfrm>
            <a:off x="9140825" y="647700"/>
            <a:ext cx="912813" cy="9429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700" b="1">
                <a:solidFill>
                  <a:srgbClr val="FF0000"/>
                </a:solidFill>
                <a:latin typeface="Agency FB" panose="020B0804020202020204" pitchFamily="34" charset="0"/>
                <a:sym typeface="Wingdings" panose="05000000000000000000" pitchFamily="2" charset="2"/>
              </a:rPr>
              <a:t></a:t>
            </a:r>
          </a:p>
        </p:txBody>
      </p:sp>
      <p:sp>
        <p:nvSpPr>
          <p:cNvPr id="51373" name="Text Box 173"/>
          <p:cNvSpPr txBox="1">
            <a:spLocks noChangeArrowheads="1"/>
          </p:cNvSpPr>
          <p:nvPr/>
        </p:nvSpPr>
        <p:spPr bwMode="auto">
          <a:xfrm>
            <a:off x="4572000" y="2232025"/>
            <a:ext cx="1905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51374" name="Text Box 174"/>
          <p:cNvSpPr txBox="1">
            <a:spLocks noChangeArrowheads="1"/>
          </p:cNvSpPr>
          <p:nvPr/>
        </p:nvSpPr>
        <p:spPr bwMode="auto">
          <a:xfrm>
            <a:off x="4419600" y="5203825"/>
            <a:ext cx="2286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51375" name="Text Box 175"/>
          <p:cNvSpPr txBox="1">
            <a:spLocks noChangeArrowheads="1"/>
          </p:cNvSpPr>
          <p:nvPr/>
        </p:nvSpPr>
        <p:spPr bwMode="auto">
          <a:xfrm>
            <a:off x="4572000" y="4289425"/>
            <a:ext cx="762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15395" name="Text Box 176"/>
          <p:cNvSpPr txBox="1">
            <a:spLocks noChangeArrowheads="1"/>
          </p:cNvSpPr>
          <p:nvPr/>
        </p:nvSpPr>
        <p:spPr bwMode="auto">
          <a:xfrm>
            <a:off x="2743199" y="533400"/>
            <a:ext cx="6587505" cy="13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nghe tin đồn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 mình theo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giặc, ông Hai có phản ứng đầu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 là:</a:t>
            </a:r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77" name="Text Box 177"/>
          <p:cNvSpPr txBox="1">
            <a:spLocks noChangeArrowheads="1"/>
          </p:cNvSpPr>
          <p:nvPr/>
        </p:nvSpPr>
        <p:spPr bwMode="auto">
          <a:xfrm>
            <a:off x="4419600" y="3222625"/>
            <a:ext cx="2286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51382" name="Rectangle 182"/>
          <p:cNvSpPr>
            <a:spLocks noChangeArrowheads="1"/>
          </p:cNvSpPr>
          <p:nvPr/>
        </p:nvSpPr>
        <p:spPr bwMode="auto">
          <a:xfrm>
            <a:off x="4398963" y="3222625"/>
            <a:ext cx="6249987" cy="503238"/>
          </a:xfrm>
          <a:prstGeom prst="rect">
            <a:avLst/>
          </a:prstGeom>
          <a:noFill/>
          <a:ln>
            <a:noFill/>
          </a:ln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fr-FR" sz="4000" dirty="0"/>
          </a:p>
          <a:p>
            <a:pPr>
              <a:spcBef>
                <a:spcPct val="2000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lặng, bỏ đi.</a:t>
            </a:r>
          </a:p>
          <a:p>
            <a:pPr eaLnBrk="1" hangingPunct="1">
              <a:spcBef>
                <a:spcPct val="20000"/>
              </a:spcBef>
              <a:defRPr/>
            </a:pPr>
            <a:endParaRPr lang="vi-VN" altLang="en-US" sz="40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1" name="Group 178"/>
          <p:cNvGrpSpPr>
            <a:grpSpLocks/>
          </p:cNvGrpSpPr>
          <p:nvPr/>
        </p:nvGrpSpPr>
        <p:grpSpPr bwMode="auto">
          <a:xfrm>
            <a:off x="6670675" y="5940425"/>
            <a:ext cx="1619250" cy="508000"/>
            <a:chOff x="5209" y="3046"/>
            <a:chExt cx="1008" cy="432"/>
          </a:xfrm>
        </p:grpSpPr>
        <p:sp>
          <p:nvSpPr>
            <p:cNvPr id="15407" name="Rectangle 179"/>
            <p:cNvSpPr>
              <a:spLocks noChangeArrowheads="1"/>
            </p:cNvSpPr>
            <p:nvPr/>
          </p:nvSpPr>
          <p:spPr bwMode="gray">
            <a:xfrm>
              <a:off x="5209" y="3046"/>
              <a:ext cx="1008" cy="432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5408" name="Rectangle 180"/>
            <p:cNvSpPr>
              <a:spLocks noChangeArrowheads="1"/>
            </p:cNvSpPr>
            <p:nvPr/>
          </p:nvSpPr>
          <p:spPr bwMode="gray">
            <a:xfrm>
              <a:off x="5251" y="3114"/>
              <a:ext cx="912" cy="336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Kết quả</a:t>
              </a:r>
            </a:p>
          </p:txBody>
        </p:sp>
      </p:grpSp>
      <p:sp>
        <p:nvSpPr>
          <p:cNvPr id="51381" name="Rectangle 181"/>
          <p:cNvSpPr>
            <a:spLocks noGrp="1" noChangeArrowheads="1"/>
          </p:cNvSpPr>
          <p:nvPr>
            <p:ph type="title"/>
          </p:nvPr>
        </p:nvSpPr>
        <p:spPr>
          <a:xfrm>
            <a:off x="4398708" y="2232024"/>
            <a:ext cx="6250241" cy="57943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fr-FR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fr-F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tức giận, hét to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83" name="Rectangle 183"/>
          <p:cNvSpPr>
            <a:spLocks noChangeArrowheads="1"/>
          </p:cNvSpPr>
          <p:nvPr/>
        </p:nvSpPr>
        <p:spPr bwMode="auto">
          <a:xfrm>
            <a:off x="4457700" y="4238625"/>
            <a:ext cx="5232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en-US" sz="4000" dirty="0"/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bàng hoàng, sững sờ.</a:t>
            </a:r>
          </a:p>
          <a:p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84" name="Rectangle 184"/>
          <p:cNvSpPr>
            <a:spLocks noChangeArrowheads="1"/>
          </p:cNvSpPr>
          <p:nvPr/>
        </p:nvSpPr>
        <p:spPr bwMode="auto">
          <a:xfrm>
            <a:off x="4495800" y="5165725"/>
            <a:ext cx="561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khóc nghẹn, hốt hoảng.</a:t>
            </a:r>
          </a:p>
          <a:p>
            <a:endParaRPr lang="fr-FR" altLang="en-US" sz="4000" dirty="0"/>
          </a:p>
        </p:txBody>
      </p:sp>
      <p:pic>
        <p:nvPicPr>
          <p:cNvPr id="51385" name="Picture 18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8800" y="4191000"/>
            <a:ext cx="6524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6" name="Oval 186"/>
          <p:cNvSpPr>
            <a:spLocks noChangeArrowheads="1"/>
          </p:cNvSpPr>
          <p:nvPr/>
        </p:nvSpPr>
        <p:spPr bwMode="auto">
          <a:xfrm>
            <a:off x="1219200" y="762000"/>
            <a:ext cx="1371600" cy="609600"/>
          </a:xfrm>
          <a:prstGeom prst="ellipse">
            <a:avLst/>
          </a:prstGeom>
          <a:solidFill>
            <a:srgbClr val="F8F8F8"/>
          </a:solidFill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187" name="Rectangle 183"/>
          <p:cNvSpPr>
            <a:spLocks noChangeArrowheads="1"/>
          </p:cNvSpPr>
          <p:nvPr/>
        </p:nvSpPr>
        <p:spPr bwMode="auto">
          <a:xfrm>
            <a:off x="4451350" y="4238625"/>
            <a:ext cx="51657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4419600" y="4114800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7700" y="4258689"/>
            <a:ext cx="938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 hoàng,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334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5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51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5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513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5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513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4" dur="500"/>
                                        <p:tgtEl>
                                          <p:spTgt spid="5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513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5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5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9" grpId="0" animBg="1"/>
      <p:bldP spid="51327" grpId="0" animBg="1"/>
      <p:bldP spid="51332" grpId="0" animBg="1"/>
      <p:bldP spid="51337" grpId="0" animBg="1"/>
      <p:bldP spid="51362" grpId="0" animBg="1"/>
      <p:bldP spid="51363" grpId="0" animBg="1"/>
      <p:bldP spid="51364" grpId="0" animBg="1"/>
      <p:bldP spid="51365" grpId="0" animBg="1"/>
      <p:bldP spid="51366" grpId="0" animBg="1"/>
      <p:bldP spid="51367" grpId="0" animBg="1"/>
      <p:bldP spid="51368" grpId="0" animBg="1"/>
      <p:bldP spid="51369" grpId="0" animBg="1"/>
      <p:bldP spid="51370" grpId="0" animBg="1"/>
      <p:bldP spid="51371" grpId="0" animBg="1"/>
      <p:bldP spid="51372" grpId="0" animBg="1"/>
      <p:bldP spid="51373" grpId="0"/>
      <p:bldP spid="51374" grpId="0"/>
      <p:bldP spid="51375" grpId="0"/>
      <p:bldP spid="51377" grpId="0"/>
      <p:bldP spid="51382" grpId="0"/>
      <p:bldP spid="51381" grpId="0"/>
      <p:bldP spid="51383" grpId="0"/>
      <p:bldP spid="51384" grpId="0"/>
      <p:bldP spid="187" grpId="0"/>
      <p:bldP spid="17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 noChangeAspect="1"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6558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60" name="Freeform 5"/>
            <p:cNvSpPr>
              <a:spLocks/>
            </p:cNvSpPr>
            <p:nvPr/>
          </p:nvSpPr>
          <p:spPr bwMode="auto">
            <a:xfrm>
              <a:off x="0" y="35"/>
              <a:ext cx="5701" cy="4250"/>
            </a:xfrm>
            <a:custGeom>
              <a:avLst/>
              <a:gdLst>
                <a:gd name="T0" fmla="*/ 294 w 5701"/>
                <a:gd name="T1" fmla="*/ 3683 h 4250"/>
                <a:gd name="T2" fmla="*/ 294 w 5701"/>
                <a:gd name="T3" fmla="*/ 3895 h 4250"/>
                <a:gd name="T4" fmla="*/ 176 w 5701"/>
                <a:gd name="T5" fmla="*/ 3895 h 4250"/>
                <a:gd name="T6" fmla="*/ 176 w 5701"/>
                <a:gd name="T7" fmla="*/ 4250 h 4250"/>
                <a:gd name="T8" fmla="*/ 0 w 5701"/>
                <a:gd name="T9" fmla="*/ 4250 h 4250"/>
                <a:gd name="T10" fmla="*/ 0 w 5701"/>
                <a:gd name="T11" fmla="*/ 4179 h 4250"/>
                <a:gd name="T12" fmla="*/ 647 w 5701"/>
                <a:gd name="T13" fmla="*/ 4179 h 4250"/>
                <a:gd name="T14" fmla="*/ 647 w 5701"/>
                <a:gd name="T15" fmla="*/ 4108 h 4250"/>
                <a:gd name="T16" fmla="*/ 999 w 5701"/>
                <a:gd name="T17" fmla="*/ 4108 h 4250"/>
                <a:gd name="T18" fmla="*/ 4761 w 5701"/>
                <a:gd name="T19" fmla="*/ 4108 h 4250"/>
                <a:gd name="T20" fmla="*/ 5113 w 5701"/>
                <a:gd name="T21" fmla="*/ 4108 h 4250"/>
                <a:gd name="T22" fmla="*/ 5113 w 5701"/>
                <a:gd name="T23" fmla="*/ 4179 h 4250"/>
                <a:gd name="T24" fmla="*/ 5701 w 5701"/>
                <a:gd name="T25" fmla="*/ 4179 h 4250"/>
                <a:gd name="T26" fmla="*/ 5701 w 5701"/>
                <a:gd name="T27" fmla="*/ 4250 h 4250"/>
                <a:gd name="T28" fmla="*/ 5584 w 5701"/>
                <a:gd name="T29" fmla="*/ 4250 h 4250"/>
                <a:gd name="T30" fmla="*/ 5584 w 5701"/>
                <a:gd name="T31" fmla="*/ 3895 h 4250"/>
                <a:gd name="T32" fmla="*/ 5466 w 5701"/>
                <a:gd name="T33" fmla="*/ 3895 h 4250"/>
                <a:gd name="T34" fmla="*/ 5466 w 5701"/>
                <a:gd name="T35" fmla="*/ 3683 h 4250"/>
                <a:gd name="T36" fmla="*/ 5466 w 5701"/>
                <a:gd name="T37" fmla="*/ 567 h 4250"/>
                <a:gd name="T38" fmla="*/ 5466 w 5701"/>
                <a:gd name="T39" fmla="*/ 390 h 4250"/>
                <a:gd name="T40" fmla="*/ 5584 w 5701"/>
                <a:gd name="T41" fmla="*/ 390 h 4250"/>
                <a:gd name="T42" fmla="*/ 5584 w 5701"/>
                <a:gd name="T43" fmla="*/ 0 h 4250"/>
                <a:gd name="T44" fmla="*/ 5701 w 5701"/>
                <a:gd name="T45" fmla="*/ 0 h 4250"/>
                <a:gd name="T46" fmla="*/ 5701 w 5701"/>
                <a:gd name="T47" fmla="*/ 71 h 4250"/>
                <a:gd name="T48" fmla="*/ 5113 w 5701"/>
                <a:gd name="T49" fmla="*/ 71 h 4250"/>
                <a:gd name="T50" fmla="*/ 5113 w 5701"/>
                <a:gd name="T51" fmla="*/ 142 h 4250"/>
                <a:gd name="T52" fmla="*/ 4761 w 5701"/>
                <a:gd name="T53" fmla="*/ 142 h 4250"/>
                <a:gd name="T54" fmla="*/ 999 w 5701"/>
                <a:gd name="T55" fmla="*/ 142 h 4250"/>
                <a:gd name="T56" fmla="*/ 647 w 5701"/>
                <a:gd name="T57" fmla="*/ 142 h 4250"/>
                <a:gd name="T58" fmla="*/ 647 w 5701"/>
                <a:gd name="T59" fmla="*/ 71 h 4250"/>
                <a:gd name="T60" fmla="*/ 0 w 5701"/>
                <a:gd name="T61" fmla="*/ 71 h 4250"/>
                <a:gd name="T62" fmla="*/ 0 w 5701"/>
                <a:gd name="T63" fmla="*/ 0 h 4250"/>
                <a:gd name="T64" fmla="*/ 176 w 5701"/>
                <a:gd name="T65" fmla="*/ 0 h 4250"/>
                <a:gd name="T66" fmla="*/ 176 w 5701"/>
                <a:gd name="T67" fmla="*/ 390 h 4250"/>
                <a:gd name="T68" fmla="*/ 294 w 5701"/>
                <a:gd name="T69" fmla="*/ 390 h 4250"/>
                <a:gd name="T70" fmla="*/ 294 w 5701"/>
                <a:gd name="T71" fmla="*/ 567 h 4250"/>
                <a:gd name="T72" fmla="*/ 294 w 5701"/>
                <a:gd name="T73" fmla="*/ 3683 h 42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01"/>
                <a:gd name="T112" fmla="*/ 0 h 4250"/>
                <a:gd name="T113" fmla="*/ 5701 w 5701"/>
                <a:gd name="T114" fmla="*/ 4250 h 42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01" h="4250">
                  <a:moveTo>
                    <a:pt x="294" y="3683"/>
                  </a:moveTo>
                  <a:lnTo>
                    <a:pt x="294" y="3895"/>
                  </a:lnTo>
                  <a:lnTo>
                    <a:pt x="176" y="3895"/>
                  </a:lnTo>
                  <a:lnTo>
                    <a:pt x="176" y="4250"/>
                  </a:lnTo>
                  <a:lnTo>
                    <a:pt x="0" y="4250"/>
                  </a:lnTo>
                  <a:lnTo>
                    <a:pt x="0" y="4179"/>
                  </a:lnTo>
                  <a:lnTo>
                    <a:pt x="647" y="4179"/>
                  </a:lnTo>
                  <a:lnTo>
                    <a:pt x="647" y="4108"/>
                  </a:lnTo>
                  <a:lnTo>
                    <a:pt x="999" y="4108"/>
                  </a:lnTo>
                  <a:lnTo>
                    <a:pt x="4761" y="4108"/>
                  </a:lnTo>
                  <a:lnTo>
                    <a:pt x="5113" y="4108"/>
                  </a:lnTo>
                  <a:lnTo>
                    <a:pt x="5113" y="4179"/>
                  </a:lnTo>
                  <a:lnTo>
                    <a:pt x="5701" y="4179"/>
                  </a:lnTo>
                  <a:lnTo>
                    <a:pt x="5701" y="4250"/>
                  </a:lnTo>
                  <a:lnTo>
                    <a:pt x="5584" y="4250"/>
                  </a:lnTo>
                  <a:lnTo>
                    <a:pt x="5584" y="3895"/>
                  </a:lnTo>
                  <a:lnTo>
                    <a:pt x="5466" y="3895"/>
                  </a:lnTo>
                  <a:lnTo>
                    <a:pt x="5466" y="3683"/>
                  </a:lnTo>
                  <a:lnTo>
                    <a:pt x="5466" y="567"/>
                  </a:lnTo>
                  <a:lnTo>
                    <a:pt x="5466" y="390"/>
                  </a:lnTo>
                  <a:lnTo>
                    <a:pt x="5584" y="390"/>
                  </a:lnTo>
                  <a:lnTo>
                    <a:pt x="5584" y="0"/>
                  </a:lnTo>
                  <a:lnTo>
                    <a:pt x="5701" y="0"/>
                  </a:lnTo>
                  <a:lnTo>
                    <a:pt x="5701" y="71"/>
                  </a:lnTo>
                  <a:lnTo>
                    <a:pt x="5113" y="71"/>
                  </a:lnTo>
                  <a:lnTo>
                    <a:pt x="5113" y="142"/>
                  </a:lnTo>
                  <a:lnTo>
                    <a:pt x="4761" y="142"/>
                  </a:lnTo>
                  <a:lnTo>
                    <a:pt x="999" y="142"/>
                  </a:lnTo>
                  <a:lnTo>
                    <a:pt x="647" y="142"/>
                  </a:lnTo>
                  <a:lnTo>
                    <a:pt x="647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390"/>
                  </a:lnTo>
                  <a:lnTo>
                    <a:pt x="294" y="390"/>
                  </a:lnTo>
                  <a:lnTo>
                    <a:pt x="294" y="567"/>
                  </a:lnTo>
                  <a:lnTo>
                    <a:pt x="294" y="368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61" name="Freeform 6"/>
            <p:cNvSpPr>
              <a:spLocks/>
            </p:cNvSpPr>
            <p:nvPr/>
          </p:nvSpPr>
          <p:spPr bwMode="auto">
            <a:xfrm>
              <a:off x="0" y="35"/>
              <a:ext cx="5701" cy="4250"/>
            </a:xfrm>
            <a:custGeom>
              <a:avLst/>
              <a:gdLst>
                <a:gd name="T0" fmla="*/ 176 w 5701"/>
                <a:gd name="T1" fmla="*/ 3683 h 4250"/>
                <a:gd name="T2" fmla="*/ 176 w 5701"/>
                <a:gd name="T3" fmla="*/ 3789 h 4250"/>
                <a:gd name="T4" fmla="*/ 235 w 5701"/>
                <a:gd name="T5" fmla="*/ 3789 h 4250"/>
                <a:gd name="T6" fmla="*/ 235 w 5701"/>
                <a:gd name="T7" fmla="*/ 4108 h 4250"/>
                <a:gd name="T8" fmla="*/ 0 w 5701"/>
                <a:gd name="T9" fmla="*/ 4108 h 4250"/>
                <a:gd name="T10" fmla="*/ 0 w 5701"/>
                <a:gd name="T11" fmla="*/ 4037 h 4250"/>
                <a:gd name="T12" fmla="*/ 294 w 5701"/>
                <a:gd name="T13" fmla="*/ 4037 h 4250"/>
                <a:gd name="T14" fmla="*/ 411 w 5701"/>
                <a:gd name="T15" fmla="*/ 4108 h 4250"/>
                <a:gd name="T16" fmla="*/ 411 w 5701"/>
                <a:gd name="T17" fmla="*/ 4250 h 4250"/>
                <a:gd name="T18" fmla="*/ 294 w 5701"/>
                <a:gd name="T19" fmla="*/ 4250 h 4250"/>
                <a:gd name="T20" fmla="*/ 294 w 5701"/>
                <a:gd name="T21" fmla="*/ 4143 h 4250"/>
                <a:gd name="T22" fmla="*/ 882 w 5701"/>
                <a:gd name="T23" fmla="*/ 4143 h 4250"/>
                <a:gd name="T24" fmla="*/ 882 w 5701"/>
                <a:gd name="T25" fmla="*/ 4179 h 4250"/>
                <a:gd name="T26" fmla="*/ 999 w 5701"/>
                <a:gd name="T27" fmla="*/ 4179 h 4250"/>
                <a:gd name="T28" fmla="*/ 4761 w 5701"/>
                <a:gd name="T29" fmla="*/ 4179 h 4250"/>
                <a:gd name="T30" fmla="*/ 4878 w 5701"/>
                <a:gd name="T31" fmla="*/ 4179 h 4250"/>
                <a:gd name="T32" fmla="*/ 4878 w 5701"/>
                <a:gd name="T33" fmla="*/ 4143 h 4250"/>
                <a:gd name="T34" fmla="*/ 5466 w 5701"/>
                <a:gd name="T35" fmla="*/ 4143 h 4250"/>
                <a:gd name="T36" fmla="*/ 5466 w 5701"/>
                <a:gd name="T37" fmla="*/ 4250 h 4250"/>
                <a:gd name="T38" fmla="*/ 5349 w 5701"/>
                <a:gd name="T39" fmla="*/ 4250 h 4250"/>
                <a:gd name="T40" fmla="*/ 5349 w 5701"/>
                <a:gd name="T41" fmla="*/ 4108 h 4250"/>
                <a:gd name="T42" fmla="*/ 5466 w 5701"/>
                <a:gd name="T43" fmla="*/ 4037 h 4250"/>
                <a:gd name="T44" fmla="*/ 5701 w 5701"/>
                <a:gd name="T45" fmla="*/ 4037 h 4250"/>
                <a:gd name="T46" fmla="*/ 5701 w 5701"/>
                <a:gd name="T47" fmla="*/ 4108 h 4250"/>
                <a:gd name="T48" fmla="*/ 5525 w 5701"/>
                <a:gd name="T49" fmla="*/ 4108 h 4250"/>
                <a:gd name="T50" fmla="*/ 5525 w 5701"/>
                <a:gd name="T51" fmla="*/ 3789 h 4250"/>
                <a:gd name="T52" fmla="*/ 5584 w 5701"/>
                <a:gd name="T53" fmla="*/ 3789 h 4250"/>
                <a:gd name="T54" fmla="*/ 5584 w 5701"/>
                <a:gd name="T55" fmla="*/ 3683 h 4250"/>
                <a:gd name="T56" fmla="*/ 5584 w 5701"/>
                <a:gd name="T57" fmla="*/ 567 h 4250"/>
                <a:gd name="T58" fmla="*/ 5584 w 5701"/>
                <a:gd name="T59" fmla="*/ 496 h 4250"/>
                <a:gd name="T60" fmla="*/ 5525 w 5701"/>
                <a:gd name="T61" fmla="*/ 496 h 4250"/>
                <a:gd name="T62" fmla="*/ 5525 w 5701"/>
                <a:gd name="T63" fmla="*/ 142 h 4250"/>
                <a:gd name="T64" fmla="*/ 5701 w 5701"/>
                <a:gd name="T65" fmla="*/ 142 h 4250"/>
                <a:gd name="T66" fmla="*/ 5701 w 5701"/>
                <a:gd name="T67" fmla="*/ 248 h 4250"/>
                <a:gd name="T68" fmla="*/ 5466 w 5701"/>
                <a:gd name="T69" fmla="*/ 248 h 4250"/>
                <a:gd name="T70" fmla="*/ 5349 w 5701"/>
                <a:gd name="T71" fmla="*/ 142 h 4250"/>
                <a:gd name="T72" fmla="*/ 5349 w 5701"/>
                <a:gd name="T73" fmla="*/ 0 h 4250"/>
                <a:gd name="T74" fmla="*/ 5466 w 5701"/>
                <a:gd name="T75" fmla="*/ 0 h 4250"/>
                <a:gd name="T76" fmla="*/ 5466 w 5701"/>
                <a:gd name="T77" fmla="*/ 107 h 4250"/>
                <a:gd name="T78" fmla="*/ 4878 w 5701"/>
                <a:gd name="T79" fmla="*/ 107 h 4250"/>
                <a:gd name="T80" fmla="*/ 4878 w 5701"/>
                <a:gd name="T81" fmla="*/ 71 h 4250"/>
                <a:gd name="T82" fmla="*/ 4761 w 5701"/>
                <a:gd name="T83" fmla="*/ 71 h 4250"/>
                <a:gd name="T84" fmla="*/ 999 w 5701"/>
                <a:gd name="T85" fmla="*/ 71 h 4250"/>
                <a:gd name="T86" fmla="*/ 882 w 5701"/>
                <a:gd name="T87" fmla="*/ 71 h 4250"/>
                <a:gd name="T88" fmla="*/ 882 w 5701"/>
                <a:gd name="T89" fmla="*/ 107 h 4250"/>
                <a:gd name="T90" fmla="*/ 294 w 5701"/>
                <a:gd name="T91" fmla="*/ 107 h 4250"/>
                <a:gd name="T92" fmla="*/ 294 w 5701"/>
                <a:gd name="T93" fmla="*/ 0 h 4250"/>
                <a:gd name="T94" fmla="*/ 411 w 5701"/>
                <a:gd name="T95" fmla="*/ 0 h 4250"/>
                <a:gd name="T96" fmla="*/ 411 w 5701"/>
                <a:gd name="T97" fmla="*/ 142 h 4250"/>
                <a:gd name="T98" fmla="*/ 294 w 5701"/>
                <a:gd name="T99" fmla="*/ 248 h 4250"/>
                <a:gd name="T100" fmla="*/ 0 w 5701"/>
                <a:gd name="T101" fmla="*/ 248 h 4250"/>
                <a:gd name="T102" fmla="*/ 0 w 5701"/>
                <a:gd name="T103" fmla="*/ 142 h 4250"/>
                <a:gd name="T104" fmla="*/ 235 w 5701"/>
                <a:gd name="T105" fmla="*/ 142 h 4250"/>
                <a:gd name="T106" fmla="*/ 235 w 5701"/>
                <a:gd name="T107" fmla="*/ 496 h 4250"/>
                <a:gd name="T108" fmla="*/ 176 w 5701"/>
                <a:gd name="T109" fmla="*/ 496 h 4250"/>
                <a:gd name="T110" fmla="*/ 176 w 5701"/>
                <a:gd name="T111" fmla="*/ 567 h 4250"/>
                <a:gd name="T112" fmla="*/ 176 w 5701"/>
                <a:gd name="T113" fmla="*/ 3683 h 4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01"/>
                <a:gd name="T172" fmla="*/ 0 h 4250"/>
                <a:gd name="T173" fmla="*/ 5701 w 5701"/>
                <a:gd name="T174" fmla="*/ 4250 h 4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01" h="4250">
                  <a:moveTo>
                    <a:pt x="176" y="3683"/>
                  </a:moveTo>
                  <a:lnTo>
                    <a:pt x="176" y="3789"/>
                  </a:lnTo>
                  <a:lnTo>
                    <a:pt x="235" y="3789"/>
                  </a:lnTo>
                  <a:lnTo>
                    <a:pt x="235" y="4108"/>
                  </a:lnTo>
                  <a:lnTo>
                    <a:pt x="0" y="4108"/>
                  </a:lnTo>
                  <a:lnTo>
                    <a:pt x="0" y="4037"/>
                  </a:lnTo>
                  <a:lnTo>
                    <a:pt x="294" y="4037"/>
                  </a:lnTo>
                  <a:lnTo>
                    <a:pt x="411" y="4108"/>
                  </a:lnTo>
                  <a:lnTo>
                    <a:pt x="411" y="4250"/>
                  </a:lnTo>
                  <a:lnTo>
                    <a:pt x="294" y="4250"/>
                  </a:lnTo>
                  <a:lnTo>
                    <a:pt x="294" y="4143"/>
                  </a:lnTo>
                  <a:lnTo>
                    <a:pt x="882" y="4143"/>
                  </a:lnTo>
                  <a:lnTo>
                    <a:pt x="882" y="4179"/>
                  </a:lnTo>
                  <a:lnTo>
                    <a:pt x="999" y="4179"/>
                  </a:lnTo>
                  <a:lnTo>
                    <a:pt x="4761" y="4179"/>
                  </a:lnTo>
                  <a:lnTo>
                    <a:pt x="4878" y="4179"/>
                  </a:lnTo>
                  <a:lnTo>
                    <a:pt x="4878" y="4143"/>
                  </a:lnTo>
                  <a:lnTo>
                    <a:pt x="5466" y="4143"/>
                  </a:lnTo>
                  <a:lnTo>
                    <a:pt x="5466" y="4250"/>
                  </a:lnTo>
                  <a:lnTo>
                    <a:pt x="5349" y="4250"/>
                  </a:lnTo>
                  <a:lnTo>
                    <a:pt x="5349" y="4108"/>
                  </a:lnTo>
                  <a:lnTo>
                    <a:pt x="5466" y="4037"/>
                  </a:lnTo>
                  <a:lnTo>
                    <a:pt x="5701" y="4037"/>
                  </a:lnTo>
                  <a:lnTo>
                    <a:pt x="5701" y="4108"/>
                  </a:lnTo>
                  <a:lnTo>
                    <a:pt x="5525" y="4108"/>
                  </a:lnTo>
                  <a:lnTo>
                    <a:pt x="5525" y="3789"/>
                  </a:lnTo>
                  <a:lnTo>
                    <a:pt x="5584" y="3789"/>
                  </a:lnTo>
                  <a:lnTo>
                    <a:pt x="5584" y="3683"/>
                  </a:lnTo>
                  <a:lnTo>
                    <a:pt x="5584" y="567"/>
                  </a:lnTo>
                  <a:lnTo>
                    <a:pt x="5584" y="496"/>
                  </a:lnTo>
                  <a:lnTo>
                    <a:pt x="5525" y="496"/>
                  </a:lnTo>
                  <a:lnTo>
                    <a:pt x="5525" y="142"/>
                  </a:lnTo>
                  <a:lnTo>
                    <a:pt x="5701" y="142"/>
                  </a:lnTo>
                  <a:lnTo>
                    <a:pt x="5701" y="248"/>
                  </a:lnTo>
                  <a:lnTo>
                    <a:pt x="5466" y="248"/>
                  </a:lnTo>
                  <a:lnTo>
                    <a:pt x="5349" y="142"/>
                  </a:lnTo>
                  <a:lnTo>
                    <a:pt x="5349" y="0"/>
                  </a:lnTo>
                  <a:lnTo>
                    <a:pt x="5466" y="0"/>
                  </a:lnTo>
                  <a:lnTo>
                    <a:pt x="5466" y="107"/>
                  </a:lnTo>
                  <a:lnTo>
                    <a:pt x="4878" y="107"/>
                  </a:lnTo>
                  <a:lnTo>
                    <a:pt x="4878" y="71"/>
                  </a:lnTo>
                  <a:lnTo>
                    <a:pt x="4761" y="71"/>
                  </a:lnTo>
                  <a:lnTo>
                    <a:pt x="999" y="71"/>
                  </a:lnTo>
                  <a:lnTo>
                    <a:pt x="882" y="71"/>
                  </a:lnTo>
                  <a:lnTo>
                    <a:pt x="882" y="107"/>
                  </a:lnTo>
                  <a:lnTo>
                    <a:pt x="294" y="107"/>
                  </a:lnTo>
                  <a:lnTo>
                    <a:pt x="294" y="0"/>
                  </a:lnTo>
                  <a:lnTo>
                    <a:pt x="411" y="0"/>
                  </a:lnTo>
                  <a:lnTo>
                    <a:pt x="411" y="142"/>
                  </a:lnTo>
                  <a:lnTo>
                    <a:pt x="294" y="248"/>
                  </a:lnTo>
                  <a:lnTo>
                    <a:pt x="0" y="248"/>
                  </a:lnTo>
                  <a:lnTo>
                    <a:pt x="0" y="142"/>
                  </a:lnTo>
                  <a:lnTo>
                    <a:pt x="235" y="142"/>
                  </a:lnTo>
                  <a:lnTo>
                    <a:pt x="235" y="496"/>
                  </a:lnTo>
                  <a:lnTo>
                    <a:pt x="176" y="496"/>
                  </a:lnTo>
                  <a:lnTo>
                    <a:pt x="176" y="567"/>
                  </a:lnTo>
                  <a:lnTo>
                    <a:pt x="176" y="368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62" name="Freeform 7"/>
            <p:cNvSpPr>
              <a:spLocks/>
            </p:cNvSpPr>
            <p:nvPr/>
          </p:nvSpPr>
          <p:spPr bwMode="auto">
            <a:xfrm>
              <a:off x="59" y="35"/>
              <a:ext cx="5642" cy="4250"/>
            </a:xfrm>
            <a:custGeom>
              <a:avLst/>
              <a:gdLst>
                <a:gd name="T0" fmla="*/ 294 w 5642"/>
                <a:gd name="T1" fmla="*/ 3683 h 4250"/>
                <a:gd name="T2" fmla="*/ 294 w 5642"/>
                <a:gd name="T3" fmla="*/ 3860 h 4250"/>
                <a:gd name="T4" fmla="*/ 117 w 5642"/>
                <a:gd name="T5" fmla="*/ 3860 h 4250"/>
                <a:gd name="T6" fmla="*/ 117 w 5642"/>
                <a:gd name="T7" fmla="*/ 4250 h 4250"/>
                <a:gd name="T8" fmla="*/ 0 w 5642"/>
                <a:gd name="T9" fmla="*/ 4250 h 4250"/>
                <a:gd name="T10" fmla="*/ 0 w 5642"/>
                <a:gd name="T11" fmla="*/ 4179 h 4250"/>
                <a:gd name="T12" fmla="*/ 646 w 5642"/>
                <a:gd name="T13" fmla="*/ 4179 h 4250"/>
                <a:gd name="T14" fmla="*/ 646 w 5642"/>
                <a:gd name="T15" fmla="*/ 4073 h 4250"/>
                <a:gd name="T16" fmla="*/ 999 w 5642"/>
                <a:gd name="T17" fmla="*/ 4073 h 4250"/>
                <a:gd name="T18" fmla="*/ 4643 w 5642"/>
                <a:gd name="T19" fmla="*/ 4073 h 4250"/>
                <a:gd name="T20" fmla="*/ 4996 w 5642"/>
                <a:gd name="T21" fmla="*/ 4073 h 4250"/>
                <a:gd name="T22" fmla="*/ 4996 w 5642"/>
                <a:gd name="T23" fmla="*/ 4179 h 4250"/>
                <a:gd name="T24" fmla="*/ 5642 w 5642"/>
                <a:gd name="T25" fmla="*/ 4179 h 4250"/>
                <a:gd name="T26" fmla="*/ 5642 w 5642"/>
                <a:gd name="T27" fmla="*/ 4250 h 4250"/>
                <a:gd name="T28" fmla="*/ 5525 w 5642"/>
                <a:gd name="T29" fmla="*/ 4250 h 4250"/>
                <a:gd name="T30" fmla="*/ 5525 w 5642"/>
                <a:gd name="T31" fmla="*/ 3860 h 4250"/>
                <a:gd name="T32" fmla="*/ 5348 w 5642"/>
                <a:gd name="T33" fmla="*/ 3860 h 4250"/>
                <a:gd name="T34" fmla="*/ 5348 w 5642"/>
                <a:gd name="T35" fmla="*/ 3683 h 4250"/>
                <a:gd name="T36" fmla="*/ 5348 w 5642"/>
                <a:gd name="T37" fmla="*/ 567 h 4250"/>
                <a:gd name="T38" fmla="*/ 5348 w 5642"/>
                <a:gd name="T39" fmla="*/ 390 h 4250"/>
                <a:gd name="T40" fmla="*/ 5525 w 5642"/>
                <a:gd name="T41" fmla="*/ 390 h 4250"/>
                <a:gd name="T42" fmla="*/ 5525 w 5642"/>
                <a:gd name="T43" fmla="*/ 0 h 4250"/>
                <a:gd name="T44" fmla="*/ 5642 w 5642"/>
                <a:gd name="T45" fmla="*/ 0 h 4250"/>
                <a:gd name="T46" fmla="*/ 5642 w 5642"/>
                <a:gd name="T47" fmla="*/ 107 h 4250"/>
                <a:gd name="T48" fmla="*/ 4996 w 5642"/>
                <a:gd name="T49" fmla="*/ 107 h 4250"/>
                <a:gd name="T50" fmla="*/ 4996 w 5642"/>
                <a:gd name="T51" fmla="*/ 177 h 4250"/>
                <a:gd name="T52" fmla="*/ 4643 w 5642"/>
                <a:gd name="T53" fmla="*/ 177 h 4250"/>
                <a:gd name="T54" fmla="*/ 999 w 5642"/>
                <a:gd name="T55" fmla="*/ 177 h 4250"/>
                <a:gd name="T56" fmla="*/ 646 w 5642"/>
                <a:gd name="T57" fmla="*/ 177 h 4250"/>
                <a:gd name="T58" fmla="*/ 646 w 5642"/>
                <a:gd name="T59" fmla="*/ 107 h 4250"/>
                <a:gd name="T60" fmla="*/ 0 w 5642"/>
                <a:gd name="T61" fmla="*/ 107 h 4250"/>
                <a:gd name="T62" fmla="*/ 0 w 5642"/>
                <a:gd name="T63" fmla="*/ 0 h 4250"/>
                <a:gd name="T64" fmla="*/ 117 w 5642"/>
                <a:gd name="T65" fmla="*/ 0 h 4250"/>
                <a:gd name="T66" fmla="*/ 117 w 5642"/>
                <a:gd name="T67" fmla="*/ 390 h 4250"/>
                <a:gd name="T68" fmla="*/ 294 w 5642"/>
                <a:gd name="T69" fmla="*/ 390 h 4250"/>
                <a:gd name="T70" fmla="*/ 294 w 5642"/>
                <a:gd name="T71" fmla="*/ 567 h 4250"/>
                <a:gd name="T72" fmla="*/ 294 w 5642"/>
                <a:gd name="T73" fmla="*/ 3683 h 42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42"/>
                <a:gd name="T112" fmla="*/ 0 h 4250"/>
                <a:gd name="T113" fmla="*/ 5642 w 5642"/>
                <a:gd name="T114" fmla="*/ 4250 h 42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42" h="4250">
                  <a:moveTo>
                    <a:pt x="294" y="3683"/>
                  </a:moveTo>
                  <a:lnTo>
                    <a:pt x="294" y="3860"/>
                  </a:lnTo>
                  <a:lnTo>
                    <a:pt x="117" y="3860"/>
                  </a:lnTo>
                  <a:lnTo>
                    <a:pt x="117" y="4250"/>
                  </a:lnTo>
                  <a:lnTo>
                    <a:pt x="0" y="4250"/>
                  </a:lnTo>
                  <a:lnTo>
                    <a:pt x="0" y="4179"/>
                  </a:lnTo>
                  <a:lnTo>
                    <a:pt x="646" y="4179"/>
                  </a:lnTo>
                  <a:lnTo>
                    <a:pt x="646" y="4073"/>
                  </a:lnTo>
                  <a:lnTo>
                    <a:pt x="999" y="4073"/>
                  </a:lnTo>
                  <a:lnTo>
                    <a:pt x="4643" y="4073"/>
                  </a:lnTo>
                  <a:lnTo>
                    <a:pt x="4996" y="4073"/>
                  </a:lnTo>
                  <a:lnTo>
                    <a:pt x="4996" y="4179"/>
                  </a:lnTo>
                  <a:lnTo>
                    <a:pt x="5642" y="4179"/>
                  </a:lnTo>
                  <a:lnTo>
                    <a:pt x="5642" y="4250"/>
                  </a:lnTo>
                  <a:lnTo>
                    <a:pt x="5525" y="4250"/>
                  </a:lnTo>
                  <a:lnTo>
                    <a:pt x="5525" y="3860"/>
                  </a:lnTo>
                  <a:lnTo>
                    <a:pt x="5348" y="3860"/>
                  </a:lnTo>
                  <a:lnTo>
                    <a:pt x="5348" y="3683"/>
                  </a:lnTo>
                  <a:lnTo>
                    <a:pt x="5348" y="567"/>
                  </a:lnTo>
                  <a:lnTo>
                    <a:pt x="5348" y="390"/>
                  </a:lnTo>
                  <a:lnTo>
                    <a:pt x="5525" y="390"/>
                  </a:lnTo>
                  <a:lnTo>
                    <a:pt x="5525" y="0"/>
                  </a:lnTo>
                  <a:lnTo>
                    <a:pt x="5642" y="0"/>
                  </a:lnTo>
                  <a:lnTo>
                    <a:pt x="5642" y="107"/>
                  </a:lnTo>
                  <a:lnTo>
                    <a:pt x="4996" y="107"/>
                  </a:lnTo>
                  <a:lnTo>
                    <a:pt x="4996" y="177"/>
                  </a:lnTo>
                  <a:lnTo>
                    <a:pt x="4643" y="177"/>
                  </a:lnTo>
                  <a:lnTo>
                    <a:pt x="999" y="177"/>
                  </a:lnTo>
                  <a:lnTo>
                    <a:pt x="646" y="177"/>
                  </a:lnTo>
                  <a:lnTo>
                    <a:pt x="646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390"/>
                  </a:lnTo>
                  <a:lnTo>
                    <a:pt x="294" y="390"/>
                  </a:lnTo>
                  <a:lnTo>
                    <a:pt x="294" y="567"/>
                  </a:lnTo>
                  <a:lnTo>
                    <a:pt x="294" y="3683"/>
                  </a:ln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63" name="Freeform 8"/>
            <p:cNvSpPr>
              <a:spLocks/>
            </p:cNvSpPr>
            <p:nvPr/>
          </p:nvSpPr>
          <p:spPr bwMode="auto">
            <a:xfrm>
              <a:off x="59" y="35"/>
              <a:ext cx="5642" cy="4250"/>
            </a:xfrm>
            <a:custGeom>
              <a:avLst/>
              <a:gdLst>
                <a:gd name="T0" fmla="*/ 117 w 5642"/>
                <a:gd name="T1" fmla="*/ 3683 h 4250"/>
                <a:gd name="T2" fmla="*/ 117 w 5642"/>
                <a:gd name="T3" fmla="*/ 3754 h 4250"/>
                <a:gd name="T4" fmla="*/ 176 w 5642"/>
                <a:gd name="T5" fmla="*/ 3754 h 4250"/>
                <a:gd name="T6" fmla="*/ 176 w 5642"/>
                <a:gd name="T7" fmla="*/ 4073 h 4250"/>
                <a:gd name="T8" fmla="*/ 0 w 5642"/>
                <a:gd name="T9" fmla="*/ 4073 h 4250"/>
                <a:gd name="T10" fmla="*/ 0 w 5642"/>
                <a:gd name="T11" fmla="*/ 4002 h 4250"/>
                <a:gd name="T12" fmla="*/ 294 w 5642"/>
                <a:gd name="T13" fmla="*/ 4002 h 4250"/>
                <a:gd name="T14" fmla="*/ 411 w 5642"/>
                <a:gd name="T15" fmla="*/ 4073 h 4250"/>
                <a:gd name="T16" fmla="*/ 411 w 5642"/>
                <a:gd name="T17" fmla="*/ 4250 h 4250"/>
                <a:gd name="T18" fmla="*/ 294 w 5642"/>
                <a:gd name="T19" fmla="*/ 4250 h 4250"/>
                <a:gd name="T20" fmla="*/ 294 w 5642"/>
                <a:gd name="T21" fmla="*/ 4108 h 4250"/>
                <a:gd name="T22" fmla="*/ 823 w 5642"/>
                <a:gd name="T23" fmla="*/ 4108 h 4250"/>
                <a:gd name="T24" fmla="*/ 823 w 5642"/>
                <a:gd name="T25" fmla="*/ 4179 h 4250"/>
                <a:gd name="T26" fmla="*/ 999 w 5642"/>
                <a:gd name="T27" fmla="*/ 4179 h 4250"/>
                <a:gd name="T28" fmla="*/ 4643 w 5642"/>
                <a:gd name="T29" fmla="*/ 4179 h 4250"/>
                <a:gd name="T30" fmla="*/ 4761 w 5642"/>
                <a:gd name="T31" fmla="*/ 4179 h 4250"/>
                <a:gd name="T32" fmla="*/ 4761 w 5642"/>
                <a:gd name="T33" fmla="*/ 4108 h 4250"/>
                <a:gd name="T34" fmla="*/ 5348 w 5642"/>
                <a:gd name="T35" fmla="*/ 4108 h 4250"/>
                <a:gd name="T36" fmla="*/ 5348 w 5642"/>
                <a:gd name="T37" fmla="*/ 4250 h 4250"/>
                <a:gd name="T38" fmla="*/ 5231 w 5642"/>
                <a:gd name="T39" fmla="*/ 4250 h 4250"/>
                <a:gd name="T40" fmla="*/ 5231 w 5642"/>
                <a:gd name="T41" fmla="*/ 4073 h 4250"/>
                <a:gd name="T42" fmla="*/ 5348 w 5642"/>
                <a:gd name="T43" fmla="*/ 4002 h 4250"/>
                <a:gd name="T44" fmla="*/ 5642 w 5642"/>
                <a:gd name="T45" fmla="*/ 4002 h 4250"/>
                <a:gd name="T46" fmla="*/ 5642 w 5642"/>
                <a:gd name="T47" fmla="*/ 4073 h 4250"/>
                <a:gd name="T48" fmla="*/ 5407 w 5642"/>
                <a:gd name="T49" fmla="*/ 4073 h 4250"/>
                <a:gd name="T50" fmla="*/ 5407 w 5642"/>
                <a:gd name="T51" fmla="*/ 3754 h 4250"/>
                <a:gd name="T52" fmla="*/ 5525 w 5642"/>
                <a:gd name="T53" fmla="*/ 3754 h 4250"/>
                <a:gd name="T54" fmla="*/ 5525 w 5642"/>
                <a:gd name="T55" fmla="*/ 3683 h 4250"/>
                <a:gd name="T56" fmla="*/ 5525 w 5642"/>
                <a:gd name="T57" fmla="*/ 567 h 4250"/>
                <a:gd name="T58" fmla="*/ 5525 w 5642"/>
                <a:gd name="T59" fmla="*/ 496 h 4250"/>
                <a:gd name="T60" fmla="*/ 5407 w 5642"/>
                <a:gd name="T61" fmla="*/ 496 h 4250"/>
                <a:gd name="T62" fmla="*/ 5407 w 5642"/>
                <a:gd name="T63" fmla="*/ 177 h 4250"/>
                <a:gd name="T64" fmla="*/ 5642 w 5642"/>
                <a:gd name="T65" fmla="*/ 177 h 4250"/>
                <a:gd name="T66" fmla="*/ 5642 w 5642"/>
                <a:gd name="T67" fmla="*/ 248 h 4250"/>
                <a:gd name="T68" fmla="*/ 5348 w 5642"/>
                <a:gd name="T69" fmla="*/ 248 h 4250"/>
                <a:gd name="T70" fmla="*/ 5231 w 5642"/>
                <a:gd name="T71" fmla="*/ 177 h 4250"/>
                <a:gd name="T72" fmla="*/ 5231 w 5642"/>
                <a:gd name="T73" fmla="*/ 0 h 4250"/>
                <a:gd name="T74" fmla="*/ 5348 w 5642"/>
                <a:gd name="T75" fmla="*/ 0 h 4250"/>
                <a:gd name="T76" fmla="*/ 5348 w 5642"/>
                <a:gd name="T77" fmla="*/ 142 h 4250"/>
                <a:gd name="T78" fmla="*/ 4761 w 5642"/>
                <a:gd name="T79" fmla="*/ 142 h 4250"/>
                <a:gd name="T80" fmla="*/ 4761 w 5642"/>
                <a:gd name="T81" fmla="*/ 107 h 4250"/>
                <a:gd name="T82" fmla="*/ 4643 w 5642"/>
                <a:gd name="T83" fmla="*/ 107 h 4250"/>
                <a:gd name="T84" fmla="*/ 999 w 5642"/>
                <a:gd name="T85" fmla="*/ 107 h 4250"/>
                <a:gd name="T86" fmla="*/ 823 w 5642"/>
                <a:gd name="T87" fmla="*/ 107 h 4250"/>
                <a:gd name="T88" fmla="*/ 823 w 5642"/>
                <a:gd name="T89" fmla="*/ 142 h 4250"/>
                <a:gd name="T90" fmla="*/ 294 w 5642"/>
                <a:gd name="T91" fmla="*/ 142 h 4250"/>
                <a:gd name="T92" fmla="*/ 294 w 5642"/>
                <a:gd name="T93" fmla="*/ 0 h 4250"/>
                <a:gd name="T94" fmla="*/ 411 w 5642"/>
                <a:gd name="T95" fmla="*/ 0 h 4250"/>
                <a:gd name="T96" fmla="*/ 411 w 5642"/>
                <a:gd name="T97" fmla="*/ 177 h 4250"/>
                <a:gd name="T98" fmla="*/ 294 w 5642"/>
                <a:gd name="T99" fmla="*/ 248 h 4250"/>
                <a:gd name="T100" fmla="*/ 0 w 5642"/>
                <a:gd name="T101" fmla="*/ 248 h 4250"/>
                <a:gd name="T102" fmla="*/ 0 w 5642"/>
                <a:gd name="T103" fmla="*/ 177 h 4250"/>
                <a:gd name="T104" fmla="*/ 176 w 5642"/>
                <a:gd name="T105" fmla="*/ 177 h 4250"/>
                <a:gd name="T106" fmla="*/ 176 w 5642"/>
                <a:gd name="T107" fmla="*/ 496 h 4250"/>
                <a:gd name="T108" fmla="*/ 117 w 5642"/>
                <a:gd name="T109" fmla="*/ 496 h 4250"/>
                <a:gd name="T110" fmla="*/ 117 w 5642"/>
                <a:gd name="T111" fmla="*/ 567 h 4250"/>
                <a:gd name="T112" fmla="*/ 117 w 5642"/>
                <a:gd name="T113" fmla="*/ 3683 h 4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42"/>
                <a:gd name="T172" fmla="*/ 0 h 4250"/>
                <a:gd name="T173" fmla="*/ 5642 w 5642"/>
                <a:gd name="T174" fmla="*/ 4250 h 4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42" h="4250">
                  <a:moveTo>
                    <a:pt x="117" y="3683"/>
                  </a:moveTo>
                  <a:lnTo>
                    <a:pt x="117" y="3754"/>
                  </a:lnTo>
                  <a:lnTo>
                    <a:pt x="176" y="3754"/>
                  </a:lnTo>
                  <a:lnTo>
                    <a:pt x="176" y="4073"/>
                  </a:lnTo>
                  <a:lnTo>
                    <a:pt x="0" y="4073"/>
                  </a:lnTo>
                  <a:lnTo>
                    <a:pt x="0" y="4002"/>
                  </a:lnTo>
                  <a:lnTo>
                    <a:pt x="294" y="4002"/>
                  </a:lnTo>
                  <a:lnTo>
                    <a:pt x="411" y="4073"/>
                  </a:lnTo>
                  <a:lnTo>
                    <a:pt x="411" y="4250"/>
                  </a:lnTo>
                  <a:lnTo>
                    <a:pt x="294" y="4250"/>
                  </a:lnTo>
                  <a:lnTo>
                    <a:pt x="294" y="4108"/>
                  </a:lnTo>
                  <a:lnTo>
                    <a:pt x="823" y="4108"/>
                  </a:lnTo>
                  <a:lnTo>
                    <a:pt x="823" y="4179"/>
                  </a:lnTo>
                  <a:lnTo>
                    <a:pt x="999" y="4179"/>
                  </a:lnTo>
                  <a:lnTo>
                    <a:pt x="4643" y="4179"/>
                  </a:lnTo>
                  <a:lnTo>
                    <a:pt x="4761" y="4179"/>
                  </a:lnTo>
                  <a:lnTo>
                    <a:pt x="4761" y="4108"/>
                  </a:lnTo>
                  <a:lnTo>
                    <a:pt x="5348" y="4108"/>
                  </a:lnTo>
                  <a:lnTo>
                    <a:pt x="5348" y="4250"/>
                  </a:lnTo>
                  <a:lnTo>
                    <a:pt x="5231" y="4250"/>
                  </a:lnTo>
                  <a:lnTo>
                    <a:pt x="5231" y="4073"/>
                  </a:lnTo>
                  <a:lnTo>
                    <a:pt x="5348" y="4002"/>
                  </a:lnTo>
                  <a:lnTo>
                    <a:pt x="5642" y="4002"/>
                  </a:lnTo>
                  <a:lnTo>
                    <a:pt x="5642" y="4073"/>
                  </a:lnTo>
                  <a:lnTo>
                    <a:pt x="5407" y="4073"/>
                  </a:lnTo>
                  <a:lnTo>
                    <a:pt x="5407" y="3754"/>
                  </a:lnTo>
                  <a:lnTo>
                    <a:pt x="5525" y="3754"/>
                  </a:lnTo>
                  <a:lnTo>
                    <a:pt x="5525" y="3683"/>
                  </a:lnTo>
                  <a:lnTo>
                    <a:pt x="5525" y="567"/>
                  </a:lnTo>
                  <a:lnTo>
                    <a:pt x="5525" y="496"/>
                  </a:lnTo>
                  <a:lnTo>
                    <a:pt x="5407" y="496"/>
                  </a:lnTo>
                  <a:lnTo>
                    <a:pt x="5407" y="177"/>
                  </a:lnTo>
                  <a:lnTo>
                    <a:pt x="5642" y="177"/>
                  </a:lnTo>
                  <a:lnTo>
                    <a:pt x="5642" y="248"/>
                  </a:lnTo>
                  <a:lnTo>
                    <a:pt x="5348" y="248"/>
                  </a:lnTo>
                  <a:lnTo>
                    <a:pt x="5231" y="177"/>
                  </a:lnTo>
                  <a:lnTo>
                    <a:pt x="5231" y="0"/>
                  </a:lnTo>
                  <a:lnTo>
                    <a:pt x="5348" y="0"/>
                  </a:lnTo>
                  <a:lnTo>
                    <a:pt x="5348" y="142"/>
                  </a:lnTo>
                  <a:lnTo>
                    <a:pt x="4761" y="142"/>
                  </a:lnTo>
                  <a:lnTo>
                    <a:pt x="4761" y="107"/>
                  </a:lnTo>
                  <a:lnTo>
                    <a:pt x="4643" y="107"/>
                  </a:lnTo>
                  <a:lnTo>
                    <a:pt x="999" y="107"/>
                  </a:lnTo>
                  <a:lnTo>
                    <a:pt x="823" y="107"/>
                  </a:lnTo>
                  <a:lnTo>
                    <a:pt x="823" y="142"/>
                  </a:lnTo>
                  <a:lnTo>
                    <a:pt x="294" y="142"/>
                  </a:lnTo>
                  <a:lnTo>
                    <a:pt x="294" y="0"/>
                  </a:lnTo>
                  <a:lnTo>
                    <a:pt x="411" y="0"/>
                  </a:lnTo>
                  <a:lnTo>
                    <a:pt x="411" y="177"/>
                  </a:lnTo>
                  <a:lnTo>
                    <a:pt x="294" y="248"/>
                  </a:lnTo>
                  <a:lnTo>
                    <a:pt x="0" y="248"/>
                  </a:lnTo>
                  <a:lnTo>
                    <a:pt x="0" y="177"/>
                  </a:lnTo>
                  <a:lnTo>
                    <a:pt x="176" y="177"/>
                  </a:lnTo>
                  <a:lnTo>
                    <a:pt x="176" y="496"/>
                  </a:lnTo>
                  <a:lnTo>
                    <a:pt x="117" y="496"/>
                  </a:lnTo>
                  <a:lnTo>
                    <a:pt x="117" y="567"/>
                  </a:lnTo>
                  <a:lnTo>
                    <a:pt x="117" y="3683"/>
                  </a:lnTo>
                </a:path>
              </a:pathLst>
            </a:custGeom>
            <a:noFill/>
            <a:ln w="38100">
              <a:solidFill>
                <a:srgbClr val="05FF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514600" y="1485900"/>
            <a:ext cx="381000" cy="4330700"/>
            <a:chOff x="611" y="912"/>
            <a:chExt cx="253" cy="3021"/>
          </a:xfrm>
        </p:grpSpPr>
        <p:sp>
          <p:nvSpPr>
            <p:cNvPr id="51210" name="AutoShape 10"/>
            <p:cNvSpPr>
              <a:spLocks noChangeArrowheads="1"/>
            </p:cNvSpPr>
            <p:nvPr/>
          </p:nvSpPr>
          <p:spPr bwMode="auto">
            <a:xfrm rot="5400000">
              <a:off x="426" y="1158"/>
              <a:ext cx="623" cy="1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11" name="AutoShape 11"/>
            <p:cNvSpPr>
              <a:spLocks noChangeArrowheads="1"/>
            </p:cNvSpPr>
            <p:nvPr/>
          </p:nvSpPr>
          <p:spPr bwMode="auto">
            <a:xfrm rot="5400000">
              <a:off x="415" y="3319"/>
              <a:ext cx="627" cy="1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12" name="AutoShape 12"/>
            <p:cNvSpPr>
              <a:spLocks noChangeArrowheads="1"/>
            </p:cNvSpPr>
            <p:nvPr/>
          </p:nvSpPr>
          <p:spPr bwMode="auto">
            <a:xfrm rot="5400000">
              <a:off x="426" y="2590"/>
              <a:ext cx="628" cy="1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13" name="AutoShape 13"/>
            <p:cNvSpPr>
              <a:spLocks noChangeArrowheads="1"/>
            </p:cNvSpPr>
            <p:nvPr/>
          </p:nvSpPr>
          <p:spPr bwMode="auto">
            <a:xfrm rot="5400000">
              <a:off x="434" y="1863"/>
              <a:ext cx="627" cy="1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6506" name="Group 14"/>
            <p:cNvGrpSpPr>
              <a:grpSpLocks/>
            </p:cNvGrpSpPr>
            <p:nvPr/>
          </p:nvGrpSpPr>
          <p:grpSpPr bwMode="auto">
            <a:xfrm rot="513653">
              <a:off x="624" y="1389"/>
              <a:ext cx="240" cy="362"/>
              <a:chOff x="1264" y="966"/>
              <a:chExt cx="1888" cy="2399"/>
            </a:xfrm>
          </p:grpSpPr>
          <p:sp>
            <p:nvSpPr>
              <p:cNvPr id="16546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6547" name="AutoShape 16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48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49" name="AutoShape 18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50" name="Oval 19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51" name="Oval 20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6552" name="Oval 21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53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ĐỀ</a:t>
                </a:r>
              </a:p>
            </p:txBody>
          </p:sp>
          <p:sp>
            <p:nvSpPr>
              <p:cNvPr id="16554" name="Oval 23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55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6556" name="AutoShape 25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57" name="AutoShape 26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507" name="Group 27"/>
            <p:cNvGrpSpPr>
              <a:grpSpLocks/>
            </p:cNvGrpSpPr>
            <p:nvPr/>
          </p:nvGrpSpPr>
          <p:grpSpPr bwMode="auto">
            <a:xfrm rot="513653">
              <a:off x="611" y="3571"/>
              <a:ext cx="240" cy="362"/>
              <a:chOff x="1264" y="966"/>
              <a:chExt cx="1888" cy="2399"/>
            </a:xfrm>
          </p:grpSpPr>
          <p:sp>
            <p:nvSpPr>
              <p:cNvPr id="16534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6535" name="AutoShape 29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36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37" name="AutoShape 31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38" name="Oval 32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39" name="Oval 33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6540" name="Oval 34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41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ĐỀ</a:t>
                </a:r>
              </a:p>
            </p:txBody>
          </p:sp>
          <p:sp>
            <p:nvSpPr>
              <p:cNvPr id="16542" name="Oval 36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43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6544" name="AutoShape 38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45" name="AutoShape 39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508" name="Group 40"/>
            <p:cNvGrpSpPr>
              <a:grpSpLocks/>
            </p:cNvGrpSpPr>
            <p:nvPr/>
          </p:nvGrpSpPr>
          <p:grpSpPr bwMode="auto">
            <a:xfrm rot="513653">
              <a:off x="624" y="2816"/>
              <a:ext cx="240" cy="362"/>
              <a:chOff x="1264" y="966"/>
              <a:chExt cx="1888" cy="2399"/>
            </a:xfrm>
          </p:grpSpPr>
          <p:sp>
            <p:nvSpPr>
              <p:cNvPr id="16522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6523" name="AutoShape 42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24" name="AutoShape 43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25" name="AutoShape 44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26" name="Oval 45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27" name="Oval 46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6528" name="Oval 47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29" name="WordArt 4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ĐỀ</a:t>
                </a:r>
              </a:p>
            </p:txBody>
          </p:sp>
          <p:sp>
            <p:nvSpPr>
              <p:cNvPr id="16530" name="Oval 49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31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6532" name="AutoShape 51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33" name="AutoShape 52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509" name="Group 53"/>
            <p:cNvGrpSpPr>
              <a:grpSpLocks/>
            </p:cNvGrpSpPr>
            <p:nvPr/>
          </p:nvGrpSpPr>
          <p:grpSpPr bwMode="auto">
            <a:xfrm rot="513653">
              <a:off x="624" y="2109"/>
              <a:ext cx="240" cy="362"/>
              <a:chOff x="1264" y="966"/>
              <a:chExt cx="1888" cy="2399"/>
            </a:xfrm>
          </p:grpSpPr>
          <p:sp>
            <p:nvSpPr>
              <p:cNvPr id="16510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6511" name="AutoShape 55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12" name="AutoShape 56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13" name="AutoShape 57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14" name="Oval 58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15" name="Oval 59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6516" name="Oval 60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17" name="WordArt 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ĐỀ</a:t>
                </a:r>
              </a:p>
            </p:txBody>
          </p:sp>
          <p:sp>
            <p:nvSpPr>
              <p:cNvPr id="16518" name="Oval 62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19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6520" name="AutoShape 64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21" name="AutoShape 65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9" name="Group 66"/>
          <p:cNvGrpSpPr>
            <a:grpSpLocks/>
          </p:cNvGrpSpPr>
          <p:nvPr/>
        </p:nvGrpSpPr>
        <p:grpSpPr bwMode="auto">
          <a:xfrm rot="-4618022">
            <a:off x="2247900" y="2955925"/>
            <a:ext cx="838200" cy="914400"/>
            <a:chOff x="1264" y="1298"/>
            <a:chExt cx="1888" cy="1692"/>
          </a:xfrm>
        </p:grpSpPr>
        <p:sp>
          <p:nvSpPr>
            <p:cNvPr id="16490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6491" name="AutoShape 68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92" name="AutoShape 69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93" name="AutoShape 70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94" name="Oval 71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95" name="Oval 72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6496" name="Oval 73"/>
            <p:cNvSpPr>
              <a:spLocks noChangeArrowheads="1"/>
            </p:cNvSpPr>
            <p:nvPr/>
          </p:nvSpPr>
          <p:spPr bwMode="gray">
            <a:xfrm>
              <a:off x="1636" y="1685"/>
              <a:ext cx="1056" cy="96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97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ĐỀ</a:t>
              </a:r>
            </a:p>
          </p:txBody>
        </p:sp>
        <p:sp>
          <p:nvSpPr>
            <p:cNvPr id="16498" name="Oval 75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99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6500" name="AutoShape 77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01" name="AutoShape 78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 rot="-4618022">
            <a:off x="2261394" y="3933031"/>
            <a:ext cx="858838" cy="962025"/>
            <a:chOff x="1264" y="1298"/>
            <a:chExt cx="1888" cy="1692"/>
          </a:xfrm>
        </p:grpSpPr>
        <p:sp>
          <p:nvSpPr>
            <p:cNvPr id="16478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6479" name="AutoShape 81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0" name="AutoShape 82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1" name="AutoShape 83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2" name="Oval 84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3" name="Oval 85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6484" name="Oval 86"/>
            <p:cNvSpPr>
              <a:spLocks noChangeArrowheads="1"/>
            </p:cNvSpPr>
            <p:nvPr/>
          </p:nvSpPr>
          <p:spPr bwMode="gray">
            <a:xfrm>
              <a:off x="1636" y="1709"/>
              <a:ext cx="1056" cy="9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5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ĐỀ</a:t>
              </a:r>
            </a:p>
          </p:txBody>
        </p:sp>
        <p:sp>
          <p:nvSpPr>
            <p:cNvPr id="16486" name="Oval 88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7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6488" name="AutoShape 90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9" name="AutoShape 91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1" name="Group 92"/>
          <p:cNvGrpSpPr>
            <a:grpSpLocks/>
          </p:cNvGrpSpPr>
          <p:nvPr/>
        </p:nvGrpSpPr>
        <p:grpSpPr bwMode="auto">
          <a:xfrm rot="-4618022">
            <a:off x="2202657" y="4982368"/>
            <a:ext cx="984250" cy="969963"/>
            <a:chOff x="1264" y="1298"/>
            <a:chExt cx="1888" cy="1692"/>
          </a:xfrm>
        </p:grpSpPr>
        <p:sp>
          <p:nvSpPr>
            <p:cNvPr id="16466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6467" name="AutoShape 94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8" name="AutoShape 95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9" name="AutoShape 96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0" name="Oval 97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1" name="Oval 98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6472" name="Oval 99"/>
            <p:cNvSpPr>
              <a:spLocks noChangeArrowheads="1"/>
            </p:cNvSpPr>
            <p:nvPr/>
          </p:nvSpPr>
          <p:spPr bwMode="gray">
            <a:xfrm>
              <a:off x="1636" y="1713"/>
              <a:ext cx="1056" cy="9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3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ĐỀ</a:t>
              </a:r>
            </a:p>
          </p:txBody>
        </p:sp>
        <p:sp>
          <p:nvSpPr>
            <p:cNvPr id="16474" name="Oval 101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5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6476" name="AutoShape 103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7" name="AutoShape 104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" name="Group 105"/>
          <p:cNvGrpSpPr>
            <a:grpSpLocks/>
          </p:cNvGrpSpPr>
          <p:nvPr/>
        </p:nvGrpSpPr>
        <p:grpSpPr bwMode="auto">
          <a:xfrm>
            <a:off x="3082925" y="2155825"/>
            <a:ext cx="8194675" cy="685800"/>
            <a:chOff x="1069" y="1348"/>
            <a:chExt cx="4499" cy="572"/>
          </a:xfrm>
        </p:grpSpPr>
        <p:sp>
          <p:nvSpPr>
            <p:cNvPr id="16463" name="AutoShape 106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6464" name="AutoShape 107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6465" name="AutoShape 108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51309" name="AutoShape 109"/>
          <p:cNvSpPr>
            <a:spLocks noChangeArrowheads="1"/>
          </p:cNvSpPr>
          <p:nvPr/>
        </p:nvSpPr>
        <p:spPr bwMode="gray">
          <a:xfrm>
            <a:off x="3160713" y="2206625"/>
            <a:ext cx="1258887" cy="48895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A</a:t>
            </a:r>
          </a:p>
        </p:txBody>
      </p:sp>
      <p:grpSp>
        <p:nvGrpSpPr>
          <p:cNvPr id="13" name="Group 110"/>
          <p:cNvGrpSpPr>
            <a:grpSpLocks/>
          </p:cNvGrpSpPr>
          <p:nvPr/>
        </p:nvGrpSpPr>
        <p:grpSpPr bwMode="auto">
          <a:xfrm rot="-4618022">
            <a:off x="2289175" y="2000250"/>
            <a:ext cx="838200" cy="844550"/>
            <a:chOff x="1264" y="1298"/>
            <a:chExt cx="1888" cy="1692"/>
          </a:xfrm>
        </p:grpSpPr>
        <p:sp>
          <p:nvSpPr>
            <p:cNvPr id="16451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6452" name="AutoShape 112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3" name="AutoShape 113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4" name="AutoShape 114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5" name="Oval 115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6" name="Oval 116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6457" name="Oval 117"/>
            <p:cNvSpPr>
              <a:spLocks noChangeArrowheads="1"/>
            </p:cNvSpPr>
            <p:nvPr/>
          </p:nvSpPr>
          <p:spPr bwMode="gray">
            <a:xfrm>
              <a:off x="1636" y="1630"/>
              <a:ext cx="1056" cy="104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8" name="WordArt 118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ĐỀ</a:t>
              </a:r>
            </a:p>
          </p:txBody>
        </p:sp>
        <p:sp>
          <p:nvSpPr>
            <p:cNvPr id="16459" name="Oval 119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0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6461" name="AutoShape 121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2" name="AutoShape 122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3124200" y="3146425"/>
            <a:ext cx="8153400" cy="739775"/>
            <a:chOff x="1069" y="1348"/>
            <a:chExt cx="4499" cy="572"/>
          </a:xfrm>
        </p:grpSpPr>
        <p:sp>
          <p:nvSpPr>
            <p:cNvPr id="16448" name="AutoShape 124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6449" name="AutoShape 125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6450" name="AutoShape 126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51327" name="AutoShape 127"/>
          <p:cNvSpPr>
            <a:spLocks noChangeArrowheads="1"/>
          </p:cNvSpPr>
          <p:nvPr/>
        </p:nvSpPr>
        <p:spPr bwMode="gray">
          <a:xfrm>
            <a:off x="3200400" y="320675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B</a:t>
            </a:r>
          </a:p>
        </p:txBody>
      </p:sp>
      <p:grpSp>
        <p:nvGrpSpPr>
          <p:cNvPr id="15" name="Group 128"/>
          <p:cNvGrpSpPr>
            <a:grpSpLocks/>
          </p:cNvGrpSpPr>
          <p:nvPr/>
        </p:nvGrpSpPr>
        <p:grpSpPr bwMode="auto">
          <a:xfrm>
            <a:off x="3151188" y="4157663"/>
            <a:ext cx="8126412" cy="762000"/>
            <a:chOff x="1069" y="1348"/>
            <a:chExt cx="4499" cy="572"/>
          </a:xfrm>
        </p:grpSpPr>
        <p:sp>
          <p:nvSpPr>
            <p:cNvPr id="16445" name="AutoShape 129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6446" name="AutoShape 130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6447" name="AutoShape 131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en-US" altLang="en-US" dirty="0"/>
                <a:t>                </a:t>
              </a:r>
            </a:p>
          </p:txBody>
        </p:sp>
      </p:grpSp>
      <p:sp>
        <p:nvSpPr>
          <p:cNvPr id="51332" name="AutoShape 132"/>
          <p:cNvSpPr>
            <a:spLocks noChangeArrowheads="1"/>
          </p:cNvSpPr>
          <p:nvPr/>
        </p:nvSpPr>
        <p:spPr bwMode="gray">
          <a:xfrm>
            <a:off x="3066495" y="4200642"/>
            <a:ext cx="1219200" cy="560388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C</a:t>
            </a:r>
          </a:p>
        </p:txBody>
      </p:sp>
      <p:grpSp>
        <p:nvGrpSpPr>
          <p:cNvPr id="16" name="Group 133"/>
          <p:cNvGrpSpPr>
            <a:grpSpLocks/>
          </p:cNvGrpSpPr>
          <p:nvPr/>
        </p:nvGrpSpPr>
        <p:grpSpPr bwMode="auto">
          <a:xfrm>
            <a:off x="3124200" y="5127625"/>
            <a:ext cx="8382000" cy="685800"/>
            <a:chOff x="1069" y="1348"/>
            <a:chExt cx="4499" cy="572"/>
          </a:xfrm>
        </p:grpSpPr>
        <p:sp>
          <p:nvSpPr>
            <p:cNvPr id="16442" name="AutoShape 134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6443" name="AutoShape 135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6444" name="AutoShape 136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51337" name="AutoShape 137"/>
          <p:cNvSpPr>
            <a:spLocks noChangeArrowheads="1"/>
          </p:cNvSpPr>
          <p:nvPr/>
        </p:nvSpPr>
        <p:spPr bwMode="gray">
          <a:xfrm>
            <a:off x="3200400" y="5181600"/>
            <a:ext cx="1219200" cy="5334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D</a:t>
            </a:r>
          </a:p>
        </p:txBody>
      </p:sp>
      <p:grpSp>
        <p:nvGrpSpPr>
          <p:cNvPr id="16400" name="Group 138"/>
          <p:cNvGrpSpPr>
            <a:grpSpLocks/>
          </p:cNvGrpSpPr>
          <p:nvPr/>
        </p:nvGrpSpPr>
        <p:grpSpPr bwMode="auto">
          <a:xfrm>
            <a:off x="1066800" y="479425"/>
            <a:ext cx="10210800" cy="1654175"/>
            <a:chOff x="864" y="432"/>
            <a:chExt cx="4438" cy="934"/>
          </a:xfrm>
        </p:grpSpPr>
        <p:sp>
          <p:nvSpPr>
            <p:cNvPr id="16439" name="AutoShape 139"/>
            <p:cNvSpPr>
              <a:spLocks noChangeArrowheads="1"/>
            </p:cNvSpPr>
            <p:nvPr/>
          </p:nvSpPr>
          <p:spPr bwMode="auto">
            <a:xfrm>
              <a:off x="934" y="502"/>
              <a:ext cx="4368" cy="86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3200">
                <a:solidFill>
                  <a:schemeClr val="bg2"/>
                </a:solidFill>
                <a:latin typeface="Agency FB" pitchFamily="34" charset="0"/>
              </a:endParaRPr>
            </a:p>
          </p:txBody>
        </p:sp>
        <p:sp>
          <p:nvSpPr>
            <p:cNvPr id="16440" name="AutoShape 140"/>
            <p:cNvSpPr>
              <a:spLocks noChangeArrowheads="1"/>
            </p:cNvSpPr>
            <p:nvPr/>
          </p:nvSpPr>
          <p:spPr bwMode="auto">
            <a:xfrm>
              <a:off x="864" y="432"/>
              <a:ext cx="4368" cy="8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41" name="AutoShape 141"/>
            <p:cNvSpPr>
              <a:spLocks noChangeArrowheads="1"/>
            </p:cNvSpPr>
            <p:nvPr/>
          </p:nvSpPr>
          <p:spPr bwMode="auto">
            <a:xfrm>
              <a:off x="938" y="502"/>
              <a:ext cx="4224" cy="7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1F381"/>
                </a:gs>
                <a:gs pos="50000">
                  <a:srgbClr val="BFF9BF"/>
                </a:gs>
                <a:gs pos="100000">
                  <a:srgbClr val="81F38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" name="Group 142"/>
          <p:cNvGrpSpPr>
            <a:grpSpLocks/>
          </p:cNvGrpSpPr>
          <p:nvPr/>
        </p:nvGrpSpPr>
        <p:grpSpPr bwMode="auto">
          <a:xfrm>
            <a:off x="4495800" y="5934075"/>
            <a:ext cx="1600200" cy="533400"/>
            <a:chOff x="3936" y="3744"/>
            <a:chExt cx="1008" cy="432"/>
          </a:xfrm>
        </p:grpSpPr>
        <p:sp>
          <p:nvSpPr>
            <p:cNvPr id="16437" name="Rectangle 143"/>
            <p:cNvSpPr>
              <a:spLocks noChangeArrowheads="1"/>
            </p:cNvSpPr>
            <p:nvPr/>
          </p:nvSpPr>
          <p:spPr bwMode="gray">
            <a:xfrm>
              <a:off x="3936" y="3744"/>
              <a:ext cx="1008" cy="43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6438" name="Rectangle 144"/>
            <p:cNvSpPr>
              <a:spLocks noChangeArrowheads="1"/>
            </p:cNvSpPr>
            <p:nvPr/>
          </p:nvSpPr>
          <p:spPr bwMode="gray">
            <a:xfrm>
              <a:off x="3984" y="3792"/>
              <a:ext cx="912" cy="33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Thời gian</a:t>
              </a:r>
            </a:p>
          </p:txBody>
        </p:sp>
      </p:grpSp>
      <p:grpSp>
        <p:nvGrpSpPr>
          <p:cNvPr id="19" name="Group 145"/>
          <p:cNvGrpSpPr>
            <a:grpSpLocks/>
          </p:cNvGrpSpPr>
          <p:nvPr/>
        </p:nvGrpSpPr>
        <p:grpSpPr bwMode="auto">
          <a:xfrm>
            <a:off x="6664325" y="5943600"/>
            <a:ext cx="1600200" cy="533400"/>
            <a:chOff x="3936" y="3744"/>
            <a:chExt cx="1008" cy="432"/>
          </a:xfrm>
        </p:grpSpPr>
        <p:sp>
          <p:nvSpPr>
            <p:cNvPr id="16435" name="Rectangle 146"/>
            <p:cNvSpPr>
              <a:spLocks noChangeArrowheads="1"/>
            </p:cNvSpPr>
            <p:nvPr/>
          </p:nvSpPr>
          <p:spPr bwMode="gray">
            <a:xfrm>
              <a:off x="3936" y="3744"/>
              <a:ext cx="1008" cy="43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6436" name="Rectangle 147"/>
            <p:cNvSpPr>
              <a:spLocks noChangeArrowheads="1"/>
            </p:cNvSpPr>
            <p:nvPr/>
          </p:nvSpPr>
          <p:spPr bwMode="gray">
            <a:xfrm>
              <a:off x="3984" y="3792"/>
              <a:ext cx="912" cy="33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Kết quả</a:t>
              </a:r>
            </a:p>
          </p:txBody>
        </p:sp>
      </p:grpSp>
      <p:grpSp>
        <p:nvGrpSpPr>
          <p:cNvPr id="20" name="Group 148"/>
          <p:cNvGrpSpPr>
            <a:grpSpLocks/>
          </p:cNvGrpSpPr>
          <p:nvPr/>
        </p:nvGrpSpPr>
        <p:grpSpPr bwMode="auto">
          <a:xfrm>
            <a:off x="4487863" y="5943600"/>
            <a:ext cx="1600200" cy="508000"/>
            <a:chOff x="1416" y="3198"/>
            <a:chExt cx="1008" cy="432"/>
          </a:xfrm>
        </p:grpSpPr>
        <p:sp>
          <p:nvSpPr>
            <p:cNvPr id="16433" name="Rectangle 149"/>
            <p:cNvSpPr>
              <a:spLocks noChangeArrowheads="1"/>
            </p:cNvSpPr>
            <p:nvPr/>
          </p:nvSpPr>
          <p:spPr bwMode="gray">
            <a:xfrm>
              <a:off x="1416" y="3198"/>
              <a:ext cx="1008" cy="432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6434" name="Rectangle 150"/>
            <p:cNvSpPr>
              <a:spLocks noChangeArrowheads="1"/>
            </p:cNvSpPr>
            <p:nvPr/>
          </p:nvSpPr>
          <p:spPr bwMode="gray">
            <a:xfrm>
              <a:off x="1469" y="3254"/>
              <a:ext cx="912" cy="336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Thời gian</a:t>
              </a:r>
            </a:p>
          </p:txBody>
        </p:sp>
      </p:grpSp>
      <p:sp>
        <p:nvSpPr>
          <p:cNvPr id="16404" name="Oval 151"/>
          <p:cNvSpPr>
            <a:spLocks noChangeArrowheads="1"/>
          </p:cNvSpPr>
          <p:nvPr/>
        </p:nvSpPr>
        <p:spPr bwMode="auto">
          <a:xfrm>
            <a:off x="9982200" y="685800"/>
            <a:ext cx="914400" cy="806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0" b="1">
                <a:solidFill>
                  <a:schemeClr val="accent2"/>
                </a:solidFill>
                <a:sym typeface="Wingdings" panose="05000000000000000000" pitchFamily="2" charset="2"/>
              </a:rPr>
              <a:t></a:t>
            </a:r>
          </a:p>
        </p:txBody>
      </p:sp>
      <p:sp>
        <p:nvSpPr>
          <p:cNvPr id="51362" name="Oval 162"/>
          <p:cNvSpPr>
            <a:spLocks noChangeArrowheads="1"/>
          </p:cNvSpPr>
          <p:nvPr/>
        </p:nvSpPr>
        <p:spPr bwMode="auto">
          <a:xfrm>
            <a:off x="99822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10</a:t>
            </a:r>
          </a:p>
        </p:txBody>
      </p:sp>
      <p:sp>
        <p:nvSpPr>
          <p:cNvPr id="51363" name="Oval 163"/>
          <p:cNvSpPr>
            <a:spLocks noChangeArrowheads="1"/>
          </p:cNvSpPr>
          <p:nvPr/>
        </p:nvSpPr>
        <p:spPr bwMode="auto">
          <a:xfrm>
            <a:off x="99822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9</a:t>
            </a:r>
          </a:p>
        </p:txBody>
      </p:sp>
      <p:sp>
        <p:nvSpPr>
          <p:cNvPr id="51364" name="Oval 164"/>
          <p:cNvSpPr>
            <a:spLocks noChangeArrowheads="1"/>
          </p:cNvSpPr>
          <p:nvPr/>
        </p:nvSpPr>
        <p:spPr bwMode="auto">
          <a:xfrm>
            <a:off x="9982200" y="609600"/>
            <a:ext cx="914400" cy="8985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8</a:t>
            </a:r>
          </a:p>
        </p:txBody>
      </p:sp>
      <p:sp>
        <p:nvSpPr>
          <p:cNvPr id="51365" name="Oval 165"/>
          <p:cNvSpPr>
            <a:spLocks noChangeArrowheads="1"/>
          </p:cNvSpPr>
          <p:nvPr/>
        </p:nvSpPr>
        <p:spPr bwMode="auto">
          <a:xfrm>
            <a:off x="99822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7</a:t>
            </a:r>
          </a:p>
        </p:txBody>
      </p:sp>
      <p:sp>
        <p:nvSpPr>
          <p:cNvPr id="51366" name="Oval 166"/>
          <p:cNvSpPr>
            <a:spLocks noChangeArrowheads="1"/>
          </p:cNvSpPr>
          <p:nvPr/>
        </p:nvSpPr>
        <p:spPr bwMode="auto">
          <a:xfrm>
            <a:off x="99822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6</a:t>
            </a:r>
          </a:p>
        </p:txBody>
      </p:sp>
      <p:sp>
        <p:nvSpPr>
          <p:cNvPr id="51367" name="Oval 167"/>
          <p:cNvSpPr>
            <a:spLocks noChangeArrowheads="1"/>
          </p:cNvSpPr>
          <p:nvPr/>
        </p:nvSpPr>
        <p:spPr bwMode="auto">
          <a:xfrm>
            <a:off x="99822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5</a:t>
            </a:r>
          </a:p>
        </p:txBody>
      </p:sp>
      <p:sp>
        <p:nvSpPr>
          <p:cNvPr id="51368" name="Oval 168"/>
          <p:cNvSpPr>
            <a:spLocks noChangeArrowheads="1"/>
          </p:cNvSpPr>
          <p:nvPr/>
        </p:nvSpPr>
        <p:spPr bwMode="auto">
          <a:xfrm>
            <a:off x="99822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4</a:t>
            </a:r>
          </a:p>
        </p:txBody>
      </p:sp>
      <p:sp>
        <p:nvSpPr>
          <p:cNvPr id="51369" name="Oval 169"/>
          <p:cNvSpPr>
            <a:spLocks noChangeArrowheads="1"/>
          </p:cNvSpPr>
          <p:nvPr/>
        </p:nvSpPr>
        <p:spPr bwMode="auto">
          <a:xfrm>
            <a:off x="9982200" y="609600"/>
            <a:ext cx="898525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3</a:t>
            </a:r>
          </a:p>
        </p:txBody>
      </p:sp>
      <p:sp>
        <p:nvSpPr>
          <p:cNvPr id="51370" name="Oval 170"/>
          <p:cNvSpPr>
            <a:spLocks noChangeArrowheads="1"/>
          </p:cNvSpPr>
          <p:nvPr/>
        </p:nvSpPr>
        <p:spPr bwMode="auto">
          <a:xfrm>
            <a:off x="99822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51371" name="Oval 171"/>
          <p:cNvSpPr>
            <a:spLocks noChangeArrowheads="1"/>
          </p:cNvSpPr>
          <p:nvPr/>
        </p:nvSpPr>
        <p:spPr bwMode="auto">
          <a:xfrm>
            <a:off x="99822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51372" name="Oval 172"/>
          <p:cNvSpPr>
            <a:spLocks noChangeArrowheads="1"/>
          </p:cNvSpPr>
          <p:nvPr/>
        </p:nvSpPr>
        <p:spPr bwMode="auto">
          <a:xfrm>
            <a:off x="9955050" y="871538"/>
            <a:ext cx="908213" cy="7096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700" b="1" dirty="0">
                <a:solidFill>
                  <a:srgbClr val="FF0000"/>
                </a:solidFill>
                <a:latin typeface="Agency FB" pitchFamily="34" charset="0"/>
                <a:sym typeface="Wingdings" panose="05000000000000000000" pitchFamily="2" charset="2"/>
              </a:rPr>
              <a:t></a:t>
            </a:r>
          </a:p>
        </p:txBody>
      </p:sp>
      <p:sp>
        <p:nvSpPr>
          <p:cNvPr id="51373" name="Text Box 173"/>
          <p:cNvSpPr txBox="1">
            <a:spLocks noChangeArrowheads="1"/>
          </p:cNvSpPr>
          <p:nvPr/>
        </p:nvSpPr>
        <p:spPr bwMode="auto">
          <a:xfrm>
            <a:off x="4572000" y="2232025"/>
            <a:ext cx="1905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51374" name="Text Box 174"/>
          <p:cNvSpPr txBox="1">
            <a:spLocks noChangeArrowheads="1"/>
          </p:cNvSpPr>
          <p:nvPr/>
        </p:nvSpPr>
        <p:spPr bwMode="auto">
          <a:xfrm>
            <a:off x="4419600" y="5203825"/>
            <a:ext cx="2286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51375" name="Text Box 175"/>
          <p:cNvSpPr txBox="1">
            <a:spLocks noChangeArrowheads="1"/>
          </p:cNvSpPr>
          <p:nvPr/>
        </p:nvSpPr>
        <p:spPr bwMode="auto">
          <a:xfrm>
            <a:off x="4572000" y="4289425"/>
            <a:ext cx="762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16419" name="Text Box 176"/>
          <p:cNvSpPr txBox="1">
            <a:spLocks noChangeArrowheads="1"/>
          </p:cNvSpPr>
          <p:nvPr/>
        </p:nvSpPr>
        <p:spPr bwMode="auto">
          <a:xfrm>
            <a:off x="2590799" y="609600"/>
            <a:ext cx="7345373" cy="129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nói 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“Làng thì yêu thật, nhưng làng theo Tây mất rồi thì phải thù” 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thấy ông Hai là người</a:t>
            </a:r>
            <a:r>
              <a:rPr lang="en-US" sz="2600" dirty="0">
                <a:solidFill>
                  <a:srgbClr val="0000FF"/>
                </a:solidFill>
              </a:rPr>
              <a:t>:</a:t>
            </a:r>
            <a:br>
              <a:rPr lang="en-US" sz="2600" dirty="0">
                <a:solidFill>
                  <a:srgbClr val="0000FF"/>
                </a:solidFill>
              </a:rPr>
            </a:b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77" name="Text Box 177"/>
          <p:cNvSpPr txBox="1">
            <a:spLocks noChangeArrowheads="1"/>
          </p:cNvSpPr>
          <p:nvPr/>
        </p:nvSpPr>
        <p:spPr bwMode="auto">
          <a:xfrm>
            <a:off x="4419600" y="3222625"/>
            <a:ext cx="2286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51382" name="Rectangle 182"/>
          <p:cNvSpPr>
            <a:spLocks noChangeArrowheads="1"/>
          </p:cNvSpPr>
          <p:nvPr/>
        </p:nvSpPr>
        <p:spPr bwMode="auto">
          <a:xfrm>
            <a:off x="4411663" y="3295650"/>
            <a:ext cx="57356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làng sâu sắc.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178"/>
          <p:cNvGrpSpPr>
            <a:grpSpLocks/>
          </p:cNvGrpSpPr>
          <p:nvPr/>
        </p:nvGrpSpPr>
        <p:grpSpPr bwMode="auto">
          <a:xfrm>
            <a:off x="6670675" y="5940425"/>
            <a:ext cx="1619250" cy="508000"/>
            <a:chOff x="5209" y="3046"/>
            <a:chExt cx="1008" cy="432"/>
          </a:xfrm>
        </p:grpSpPr>
        <p:sp>
          <p:nvSpPr>
            <p:cNvPr id="16431" name="Rectangle 179"/>
            <p:cNvSpPr>
              <a:spLocks noChangeArrowheads="1"/>
            </p:cNvSpPr>
            <p:nvPr/>
          </p:nvSpPr>
          <p:spPr bwMode="gray">
            <a:xfrm>
              <a:off x="5209" y="3046"/>
              <a:ext cx="1008" cy="432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6432" name="Rectangle 180"/>
            <p:cNvSpPr>
              <a:spLocks noChangeArrowheads="1"/>
            </p:cNvSpPr>
            <p:nvPr/>
          </p:nvSpPr>
          <p:spPr bwMode="gray">
            <a:xfrm>
              <a:off x="5251" y="3114"/>
              <a:ext cx="912" cy="336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Kết quả</a:t>
              </a:r>
            </a:p>
          </p:txBody>
        </p:sp>
      </p:grpSp>
      <p:sp>
        <p:nvSpPr>
          <p:cNvPr id="51381" name="Rectangle 181"/>
          <p:cNvSpPr>
            <a:spLocks noGrp="1" noChangeArrowheads="1"/>
          </p:cNvSpPr>
          <p:nvPr>
            <p:ph type="title"/>
          </p:nvPr>
        </p:nvSpPr>
        <p:spPr>
          <a:xfrm>
            <a:off x="4469142" y="2443163"/>
            <a:ext cx="6553200" cy="522409"/>
          </a:xfrm>
        </p:spPr>
        <p:txBody>
          <a:bodyPr>
            <a:normAutofit fontScale="90000"/>
          </a:bodyPr>
          <a:lstStyle/>
          <a:p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vợ con, họ hàng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83" name="Rectangle 183"/>
          <p:cNvSpPr>
            <a:spLocks noChangeArrowheads="1"/>
          </p:cNvSpPr>
          <p:nvPr/>
        </p:nvSpPr>
        <p:spPr bwMode="auto">
          <a:xfrm>
            <a:off x="4457700" y="4238625"/>
            <a:ext cx="5232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84" name="Rectangle 184"/>
          <p:cNvSpPr>
            <a:spLocks noChangeArrowheads="1"/>
          </p:cNvSpPr>
          <p:nvPr/>
        </p:nvSpPr>
        <p:spPr bwMode="auto">
          <a:xfrm>
            <a:off x="4495800" y="5105400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đình, làng xóm.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85" name="Picture 18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0800" y="4267200"/>
            <a:ext cx="6524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6" name="Oval 186"/>
          <p:cNvSpPr>
            <a:spLocks noChangeArrowheads="1"/>
          </p:cNvSpPr>
          <p:nvPr/>
        </p:nvSpPr>
        <p:spPr bwMode="auto">
          <a:xfrm>
            <a:off x="1295400" y="762000"/>
            <a:ext cx="1371600" cy="685800"/>
          </a:xfrm>
          <a:prstGeom prst="ellipse">
            <a:avLst/>
          </a:prstGeom>
          <a:solidFill>
            <a:srgbClr val="F8F8F8"/>
          </a:solidFill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187" name="Rectangle 183"/>
          <p:cNvSpPr>
            <a:spLocks noChangeArrowheads="1"/>
          </p:cNvSpPr>
          <p:nvPr/>
        </p:nvSpPr>
        <p:spPr bwMode="auto">
          <a:xfrm>
            <a:off x="4449763" y="4238625"/>
            <a:ext cx="51657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4457700" y="4170363"/>
            <a:ext cx="533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 sâu sắc.</a:t>
            </a:r>
          </a:p>
          <a:p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9763" y="4153191"/>
            <a:ext cx="3588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 sâu sắc.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060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5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51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5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513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5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513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8" dur="500"/>
                                        <p:tgtEl>
                                          <p:spTgt spid="5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1" dur="1" fill="hold"/>
                                        <p:tgtEl>
                                          <p:spTgt spid="513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5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5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9" grpId="0" animBg="1"/>
      <p:bldP spid="51327" grpId="0" animBg="1"/>
      <p:bldP spid="51332" grpId="0" animBg="1"/>
      <p:bldP spid="51337" grpId="0" animBg="1"/>
      <p:bldP spid="51362" grpId="0" animBg="1"/>
      <p:bldP spid="51363" grpId="0" animBg="1"/>
      <p:bldP spid="51364" grpId="0" animBg="1"/>
      <p:bldP spid="51365" grpId="0" animBg="1"/>
      <p:bldP spid="51366" grpId="0" animBg="1"/>
      <p:bldP spid="51367" grpId="0" animBg="1"/>
      <p:bldP spid="51368" grpId="0" animBg="1"/>
      <p:bldP spid="51369" grpId="0" animBg="1"/>
      <p:bldP spid="51370" grpId="0" animBg="1"/>
      <p:bldP spid="51371" grpId="0" animBg="1"/>
      <p:bldP spid="51372" grpId="0" animBg="1"/>
      <p:bldP spid="51373" grpId="0"/>
      <p:bldP spid="51374" grpId="0"/>
      <p:bldP spid="51375" grpId="0"/>
      <p:bldP spid="51377" grpId="0"/>
      <p:bldP spid="51382" grpId="0"/>
      <p:bldP spid="51381" grpId="0"/>
      <p:bldP spid="51383" grpId="0"/>
      <p:bldP spid="51384" grpId="0"/>
      <p:bldP spid="187" grpId="0"/>
      <p:bldP spid="17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0465" y="1900691"/>
            <a:ext cx="6786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86275" y="2221083"/>
            <a:ext cx="591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9976" y="-87565"/>
            <a:ext cx="1847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483232"/>
              </p:ext>
            </p:extLst>
          </p:nvPr>
        </p:nvGraphicFramePr>
        <p:xfrm>
          <a:off x="47135" y="433633"/>
          <a:ext cx="12144865" cy="6467485"/>
        </p:xfrm>
        <a:graphic>
          <a:graphicData uri="http://schemas.openxmlformats.org/drawingml/2006/table">
            <a:tbl>
              <a:tblPr/>
              <a:tblGrid>
                <a:gridCol w="841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7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5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44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AI</a:t>
                      </a:r>
                      <a:r>
                        <a:rPr lang="en-US" sz="2400" b="1" baseline="0" dirty="0">
                          <a:solidFill>
                            <a:srgbClr val="FF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>
                          <a:solidFill>
                            <a:srgbClr val="FF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NHANH HƠN?</a:t>
                      </a:r>
                      <a:endParaRPr lang="en-US" sz="2400" b="1" dirty="0">
                        <a:solidFill>
                          <a:srgbClr val="FF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TT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5" marR="65405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 dung 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5" marR="65405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Thông tin chi tiết cần </a:t>
                      </a:r>
                      <a:r>
                        <a:rPr lang="en-US" sz="2400" b="1" dirty="0" err="1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điền</a:t>
                      </a: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5" marR="65405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vi-V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Xuất xứ 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5" marR="65405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en-US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Thể loại </a:t>
                      </a:r>
                      <a:endParaRPr lang="en-US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5" marR="65405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en-US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Phương </a:t>
                      </a: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 BĐ chính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5" marR="65405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en-US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Nhân vật chính</a:t>
                      </a:r>
                      <a:endParaRPr lang="en-US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5" marR="65405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en-US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Ngôi kể </a:t>
                      </a:r>
                      <a:endParaRPr lang="en-US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05" marR="65405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4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  <a:endParaRPr lang="en-US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Chủ</a:t>
                      </a:r>
                      <a:r>
                        <a:rPr lang="en-US" sz="24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đề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32125" y="1706483"/>
            <a:ext cx="7600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2400" b="1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“Làng” trích trong truyện ngắn cùng tên, đăng </a:t>
            </a:r>
            <a:r>
              <a:rPr lang="en-US" sz="2400" b="1" dirty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đầu trên Tạp chí Văn nghệ (1948).</a:t>
            </a:r>
          </a:p>
          <a:p>
            <a:pPr algn="just">
              <a:tabLst>
                <a:tab pos="90170" algn="l"/>
                <a:tab pos="180340" algn="l"/>
              </a:tabLst>
            </a:pP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5764" y="2726074"/>
            <a:ext cx="7655449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>
                <a:solidFill>
                  <a:srgbClr val="181DD8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 ngắn (Đoạn trích trong truyện ngắn hiện đại)</a:t>
            </a:r>
            <a:endParaRPr lang="en-US" sz="2400" b="1" dirty="0">
              <a:solidFill>
                <a:srgbClr val="181DD8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2722" y="3240876"/>
            <a:ext cx="7639637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181DD8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 </a:t>
            </a:r>
            <a:r>
              <a:rPr lang="en-US" sz="2400" b="1">
                <a:solidFill>
                  <a:srgbClr val="181DD8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 </a:t>
            </a:r>
            <a:endParaRPr lang="en-US" sz="2400" b="1" dirty="0">
              <a:solidFill>
                <a:srgbClr val="181DD8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6147" y="3851021"/>
            <a:ext cx="7655449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>
                <a:solidFill>
                  <a:srgbClr val="181DD8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Ông Hai</a:t>
            </a:r>
            <a:endParaRPr lang="en-US" sz="2400" b="1" dirty="0">
              <a:solidFill>
                <a:srgbClr val="181DD8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7630" y="4446821"/>
            <a:ext cx="742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 theo ngôi </a:t>
            </a:r>
            <a:r>
              <a:rPr lang="nl-NL" sz="24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 ba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7482" y="4715129"/>
            <a:ext cx="8054518" cy="2244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876300" algn="l"/>
              </a:tabLst>
            </a:pPr>
            <a:endParaRPr lang="en-US" sz="2500" b="1" dirty="0">
              <a:solidFill>
                <a:srgbClr val="181DD8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về người nông </a:t>
            </a:r>
            <a:r>
              <a:rPr lang="en-US" sz="2400" b="1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có tình yêu làng quê gắn với lòng  </a:t>
            </a:r>
            <a:r>
              <a:rPr lang="en-US" sz="2400" b="1" dirty="0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nước </a:t>
            </a:r>
            <a:r>
              <a:rPr lang="en-US" sz="2400" b="1">
                <a:solidFill>
                  <a:srgbClr val="170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tinh thần kháng chiến trong những ngày đầu kháng chiến chống Pháp</a:t>
            </a:r>
            <a:endParaRPr lang="en-US" sz="2400" b="1" dirty="0">
              <a:solidFill>
                <a:srgbClr val="1706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400" b="1" dirty="0">
              <a:solidFill>
                <a:srgbClr val="181DD8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 noChangeAspect="1"/>
          </p:cNvGrpSpPr>
          <p:nvPr/>
        </p:nvGrpSpPr>
        <p:grpSpPr bwMode="auto">
          <a:xfrm>
            <a:off x="0" y="76200"/>
            <a:ext cx="12192000" cy="6858000"/>
            <a:chOff x="0" y="0"/>
            <a:chExt cx="5760" cy="4320"/>
          </a:xfrm>
        </p:grpSpPr>
        <p:sp>
          <p:nvSpPr>
            <p:cNvPr id="18608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610" name="Freeform 5"/>
            <p:cNvSpPr>
              <a:spLocks/>
            </p:cNvSpPr>
            <p:nvPr/>
          </p:nvSpPr>
          <p:spPr bwMode="auto">
            <a:xfrm>
              <a:off x="0" y="35"/>
              <a:ext cx="5701" cy="4250"/>
            </a:xfrm>
            <a:custGeom>
              <a:avLst/>
              <a:gdLst>
                <a:gd name="T0" fmla="*/ 294 w 5701"/>
                <a:gd name="T1" fmla="*/ 3683 h 4250"/>
                <a:gd name="T2" fmla="*/ 294 w 5701"/>
                <a:gd name="T3" fmla="*/ 3895 h 4250"/>
                <a:gd name="T4" fmla="*/ 176 w 5701"/>
                <a:gd name="T5" fmla="*/ 3895 h 4250"/>
                <a:gd name="T6" fmla="*/ 176 w 5701"/>
                <a:gd name="T7" fmla="*/ 4250 h 4250"/>
                <a:gd name="T8" fmla="*/ 0 w 5701"/>
                <a:gd name="T9" fmla="*/ 4250 h 4250"/>
                <a:gd name="T10" fmla="*/ 0 w 5701"/>
                <a:gd name="T11" fmla="*/ 4179 h 4250"/>
                <a:gd name="T12" fmla="*/ 647 w 5701"/>
                <a:gd name="T13" fmla="*/ 4179 h 4250"/>
                <a:gd name="T14" fmla="*/ 647 w 5701"/>
                <a:gd name="T15" fmla="*/ 4108 h 4250"/>
                <a:gd name="T16" fmla="*/ 999 w 5701"/>
                <a:gd name="T17" fmla="*/ 4108 h 4250"/>
                <a:gd name="T18" fmla="*/ 4761 w 5701"/>
                <a:gd name="T19" fmla="*/ 4108 h 4250"/>
                <a:gd name="T20" fmla="*/ 5113 w 5701"/>
                <a:gd name="T21" fmla="*/ 4108 h 4250"/>
                <a:gd name="T22" fmla="*/ 5113 w 5701"/>
                <a:gd name="T23" fmla="*/ 4179 h 4250"/>
                <a:gd name="T24" fmla="*/ 5701 w 5701"/>
                <a:gd name="T25" fmla="*/ 4179 h 4250"/>
                <a:gd name="T26" fmla="*/ 5701 w 5701"/>
                <a:gd name="T27" fmla="*/ 4250 h 4250"/>
                <a:gd name="T28" fmla="*/ 5584 w 5701"/>
                <a:gd name="T29" fmla="*/ 4250 h 4250"/>
                <a:gd name="T30" fmla="*/ 5584 w 5701"/>
                <a:gd name="T31" fmla="*/ 3895 h 4250"/>
                <a:gd name="T32" fmla="*/ 5466 w 5701"/>
                <a:gd name="T33" fmla="*/ 3895 h 4250"/>
                <a:gd name="T34" fmla="*/ 5466 w 5701"/>
                <a:gd name="T35" fmla="*/ 3683 h 4250"/>
                <a:gd name="T36" fmla="*/ 5466 w 5701"/>
                <a:gd name="T37" fmla="*/ 567 h 4250"/>
                <a:gd name="T38" fmla="*/ 5466 w 5701"/>
                <a:gd name="T39" fmla="*/ 390 h 4250"/>
                <a:gd name="T40" fmla="*/ 5584 w 5701"/>
                <a:gd name="T41" fmla="*/ 390 h 4250"/>
                <a:gd name="T42" fmla="*/ 5584 w 5701"/>
                <a:gd name="T43" fmla="*/ 0 h 4250"/>
                <a:gd name="T44" fmla="*/ 5701 w 5701"/>
                <a:gd name="T45" fmla="*/ 0 h 4250"/>
                <a:gd name="T46" fmla="*/ 5701 w 5701"/>
                <a:gd name="T47" fmla="*/ 71 h 4250"/>
                <a:gd name="T48" fmla="*/ 5113 w 5701"/>
                <a:gd name="T49" fmla="*/ 71 h 4250"/>
                <a:gd name="T50" fmla="*/ 5113 w 5701"/>
                <a:gd name="T51" fmla="*/ 142 h 4250"/>
                <a:gd name="T52" fmla="*/ 4761 w 5701"/>
                <a:gd name="T53" fmla="*/ 142 h 4250"/>
                <a:gd name="T54" fmla="*/ 999 w 5701"/>
                <a:gd name="T55" fmla="*/ 142 h 4250"/>
                <a:gd name="T56" fmla="*/ 647 w 5701"/>
                <a:gd name="T57" fmla="*/ 142 h 4250"/>
                <a:gd name="T58" fmla="*/ 647 w 5701"/>
                <a:gd name="T59" fmla="*/ 71 h 4250"/>
                <a:gd name="T60" fmla="*/ 0 w 5701"/>
                <a:gd name="T61" fmla="*/ 71 h 4250"/>
                <a:gd name="T62" fmla="*/ 0 w 5701"/>
                <a:gd name="T63" fmla="*/ 0 h 4250"/>
                <a:gd name="T64" fmla="*/ 176 w 5701"/>
                <a:gd name="T65" fmla="*/ 0 h 4250"/>
                <a:gd name="T66" fmla="*/ 176 w 5701"/>
                <a:gd name="T67" fmla="*/ 390 h 4250"/>
                <a:gd name="T68" fmla="*/ 294 w 5701"/>
                <a:gd name="T69" fmla="*/ 390 h 4250"/>
                <a:gd name="T70" fmla="*/ 294 w 5701"/>
                <a:gd name="T71" fmla="*/ 567 h 4250"/>
                <a:gd name="T72" fmla="*/ 294 w 5701"/>
                <a:gd name="T73" fmla="*/ 3683 h 42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01"/>
                <a:gd name="T112" fmla="*/ 0 h 4250"/>
                <a:gd name="T113" fmla="*/ 5701 w 5701"/>
                <a:gd name="T114" fmla="*/ 4250 h 42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01" h="4250">
                  <a:moveTo>
                    <a:pt x="294" y="3683"/>
                  </a:moveTo>
                  <a:lnTo>
                    <a:pt x="294" y="3895"/>
                  </a:lnTo>
                  <a:lnTo>
                    <a:pt x="176" y="3895"/>
                  </a:lnTo>
                  <a:lnTo>
                    <a:pt x="176" y="4250"/>
                  </a:lnTo>
                  <a:lnTo>
                    <a:pt x="0" y="4250"/>
                  </a:lnTo>
                  <a:lnTo>
                    <a:pt x="0" y="4179"/>
                  </a:lnTo>
                  <a:lnTo>
                    <a:pt x="647" y="4179"/>
                  </a:lnTo>
                  <a:lnTo>
                    <a:pt x="647" y="4108"/>
                  </a:lnTo>
                  <a:lnTo>
                    <a:pt x="999" y="4108"/>
                  </a:lnTo>
                  <a:lnTo>
                    <a:pt x="4761" y="4108"/>
                  </a:lnTo>
                  <a:lnTo>
                    <a:pt x="5113" y="4108"/>
                  </a:lnTo>
                  <a:lnTo>
                    <a:pt x="5113" y="4179"/>
                  </a:lnTo>
                  <a:lnTo>
                    <a:pt x="5701" y="4179"/>
                  </a:lnTo>
                  <a:lnTo>
                    <a:pt x="5701" y="4250"/>
                  </a:lnTo>
                  <a:lnTo>
                    <a:pt x="5584" y="4250"/>
                  </a:lnTo>
                  <a:lnTo>
                    <a:pt x="5584" y="3895"/>
                  </a:lnTo>
                  <a:lnTo>
                    <a:pt x="5466" y="3895"/>
                  </a:lnTo>
                  <a:lnTo>
                    <a:pt x="5466" y="3683"/>
                  </a:lnTo>
                  <a:lnTo>
                    <a:pt x="5466" y="567"/>
                  </a:lnTo>
                  <a:lnTo>
                    <a:pt x="5466" y="390"/>
                  </a:lnTo>
                  <a:lnTo>
                    <a:pt x="5584" y="390"/>
                  </a:lnTo>
                  <a:lnTo>
                    <a:pt x="5584" y="0"/>
                  </a:lnTo>
                  <a:lnTo>
                    <a:pt x="5701" y="0"/>
                  </a:lnTo>
                  <a:lnTo>
                    <a:pt x="5701" y="71"/>
                  </a:lnTo>
                  <a:lnTo>
                    <a:pt x="5113" y="71"/>
                  </a:lnTo>
                  <a:lnTo>
                    <a:pt x="5113" y="142"/>
                  </a:lnTo>
                  <a:lnTo>
                    <a:pt x="4761" y="142"/>
                  </a:lnTo>
                  <a:lnTo>
                    <a:pt x="999" y="142"/>
                  </a:lnTo>
                  <a:lnTo>
                    <a:pt x="647" y="142"/>
                  </a:lnTo>
                  <a:lnTo>
                    <a:pt x="647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390"/>
                  </a:lnTo>
                  <a:lnTo>
                    <a:pt x="294" y="390"/>
                  </a:lnTo>
                  <a:lnTo>
                    <a:pt x="294" y="567"/>
                  </a:lnTo>
                  <a:lnTo>
                    <a:pt x="294" y="368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611" name="Freeform 6"/>
            <p:cNvSpPr>
              <a:spLocks/>
            </p:cNvSpPr>
            <p:nvPr/>
          </p:nvSpPr>
          <p:spPr bwMode="auto">
            <a:xfrm>
              <a:off x="0" y="35"/>
              <a:ext cx="5701" cy="4250"/>
            </a:xfrm>
            <a:custGeom>
              <a:avLst/>
              <a:gdLst>
                <a:gd name="T0" fmla="*/ 176 w 5701"/>
                <a:gd name="T1" fmla="*/ 3683 h 4250"/>
                <a:gd name="T2" fmla="*/ 176 w 5701"/>
                <a:gd name="T3" fmla="*/ 3789 h 4250"/>
                <a:gd name="T4" fmla="*/ 235 w 5701"/>
                <a:gd name="T5" fmla="*/ 3789 h 4250"/>
                <a:gd name="T6" fmla="*/ 235 w 5701"/>
                <a:gd name="T7" fmla="*/ 4108 h 4250"/>
                <a:gd name="T8" fmla="*/ 0 w 5701"/>
                <a:gd name="T9" fmla="*/ 4108 h 4250"/>
                <a:gd name="T10" fmla="*/ 0 w 5701"/>
                <a:gd name="T11" fmla="*/ 4037 h 4250"/>
                <a:gd name="T12" fmla="*/ 294 w 5701"/>
                <a:gd name="T13" fmla="*/ 4037 h 4250"/>
                <a:gd name="T14" fmla="*/ 411 w 5701"/>
                <a:gd name="T15" fmla="*/ 4108 h 4250"/>
                <a:gd name="T16" fmla="*/ 411 w 5701"/>
                <a:gd name="T17" fmla="*/ 4250 h 4250"/>
                <a:gd name="T18" fmla="*/ 294 w 5701"/>
                <a:gd name="T19" fmla="*/ 4250 h 4250"/>
                <a:gd name="T20" fmla="*/ 294 w 5701"/>
                <a:gd name="T21" fmla="*/ 4143 h 4250"/>
                <a:gd name="T22" fmla="*/ 882 w 5701"/>
                <a:gd name="T23" fmla="*/ 4143 h 4250"/>
                <a:gd name="T24" fmla="*/ 882 w 5701"/>
                <a:gd name="T25" fmla="*/ 4179 h 4250"/>
                <a:gd name="T26" fmla="*/ 999 w 5701"/>
                <a:gd name="T27" fmla="*/ 4179 h 4250"/>
                <a:gd name="T28" fmla="*/ 4761 w 5701"/>
                <a:gd name="T29" fmla="*/ 4179 h 4250"/>
                <a:gd name="T30" fmla="*/ 4878 w 5701"/>
                <a:gd name="T31" fmla="*/ 4179 h 4250"/>
                <a:gd name="T32" fmla="*/ 4878 w 5701"/>
                <a:gd name="T33" fmla="*/ 4143 h 4250"/>
                <a:gd name="T34" fmla="*/ 5466 w 5701"/>
                <a:gd name="T35" fmla="*/ 4143 h 4250"/>
                <a:gd name="T36" fmla="*/ 5466 w 5701"/>
                <a:gd name="T37" fmla="*/ 4250 h 4250"/>
                <a:gd name="T38" fmla="*/ 5349 w 5701"/>
                <a:gd name="T39" fmla="*/ 4250 h 4250"/>
                <a:gd name="T40" fmla="*/ 5349 w 5701"/>
                <a:gd name="T41" fmla="*/ 4108 h 4250"/>
                <a:gd name="T42" fmla="*/ 5466 w 5701"/>
                <a:gd name="T43" fmla="*/ 4037 h 4250"/>
                <a:gd name="T44" fmla="*/ 5701 w 5701"/>
                <a:gd name="T45" fmla="*/ 4037 h 4250"/>
                <a:gd name="T46" fmla="*/ 5701 w 5701"/>
                <a:gd name="T47" fmla="*/ 4108 h 4250"/>
                <a:gd name="T48" fmla="*/ 5525 w 5701"/>
                <a:gd name="T49" fmla="*/ 4108 h 4250"/>
                <a:gd name="T50" fmla="*/ 5525 w 5701"/>
                <a:gd name="T51" fmla="*/ 3789 h 4250"/>
                <a:gd name="T52" fmla="*/ 5584 w 5701"/>
                <a:gd name="T53" fmla="*/ 3789 h 4250"/>
                <a:gd name="T54" fmla="*/ 5584 w 5701"/>
                <a:gd name="T55" fmla="*/ 3683 h 4250"/>
                <a:gd name="T56" fmla="*/ 5584 w 5701"/>
                <a:gd name="T57" fmla="*/ 567 h 4250"/>
                <a:gd name="T58" fmla="*/ 5584 w 5701"/>
                <a:gd name="T59" fmla="*/ 496 h 4250"/>
                <a:gd name="T60" fmla="*/ 5525 w 5701"/>
                <a:gd name="T61" fmla="*/ 496 h 4250"/>
                <a:gd name="T62" fmla="*/ 5525 w 5701"/>
                <a:gd name="T63" fmla="*/ 142 h 4250"/>
                <a:gd name="T64" fmla="*/ 5701 w 5701"/>
                <a:gd name="T65" fmla="*/ 142 h 4250"/>
                <a:gd name="T66" fmla="*/ 5701 w 5701"/>
                <a:gd name="T67" fmla="*/ 248 h 4250"/>
                <a:gd name="T68" fmla="*/ 5466 w 5701"/>
                <a:gd name="T69" fmla="*/ 248 h 4250"/>
                <a:gd name="T70" fmla="*/ 5349 w 5701"/>
                <a:gd name="T71" fmla="*/ 142 h 4250"/>
                <a:gd name="T72" fmla="*/ 5349 w 5701"/>
                <a:gd name="T73" fmla="*/ 0 h 4250"/>
                <a:gd name="T74" fmla="*/ 5466 w 5701"/>
                <a:gd name="T75" fmla="*/ 0 h 4250"/>
                <a:gd name="T76" fmla="*/ 5466 w 5701"/>
                <a:gd name="T77" fmla="*/ 107 h 4250"/>
                <a:gd name="T78" fmla="*/ 4878 w 5701"/>
                <a:gd name="T79" fmla="*/ 107 h 4250"/>
                <a:gd name="T80" fmla="*/ 4878 w 5701"/>
                <a:gd name="T81" fmla="*/ 71 h 4250"/>
                <a:gd name="T82" fmla="*/ 4761 w 5701"/>
                <a:gd name="T83" fmla="*/ 71 h 4250"/>
                <a:gd name="T84" fmla="*/ 999 w 5701"/>
                <a:gd name="T85" fmla="*/ 71 h 4250"/>
                <a:gd name="T86" fmla="*/ 882 w 5701"/>
                <a:gd name="T87" fmla="*/ 71 h 4250"/>
                <a:gd name="T88" fmla="*/ 882 w 5701"/>
                <a:gd name="T89" fmla="*/ 107 h 4250"/>
                <a:gd name="T90" fmla="*/ 294 w 5701"/>
                <a:gd name="T91" fmla="*/ 107 h 4250"/>
                <a:gd name="T92" fmla="*/ 294 w 5701"/>
                <a:gd name="T93" fmla="*/ 0 h 4250"/>
                <a:gd name="T94" fmla="*/ 411 w 5701"/>
                <a:gd name="T95" fmla="*/ 0 h 4250"/>
                <a:gd name="T96" fmla="*/ 411 w 5701"/>
                <a:gd name="T97" fmla="*/ 142 h 4250"/>
                <a:gd name="T98" fmla="*/ 294 w 5701"/>
                <a:gd name="T99" fmla="*/ 248 h 4250"/>
                <a:gd name="T100" fmla="*/ 0 w 5701"/>
                <a:gd name="T101" fmla="*/ 248 h 4250"/>
                <a:gd name="T102" fmla="*/ 0 w 5701"/>
                <a:gd name="T103" fmla="*/ 142 h 4250"/>
                <a:gd name="T104" fmla="*/ 235 w 5701"/>
                <a:gd name="T105" fmla="*/ 142 h 4250"/>
                <a:gd name="T106" fmla="*/ 235 w 5701"/>
                <a:gd name="T107" fmla="*/ 496 h 4250"/>
                <a:gd name="T108" fmla="*/ 176 w 5701"/>
                <a:gd name="T109" fmla="*/ 496 h 4250"/>
                <a:gd name="T110" fmla="*/ 176 w 5701"/>
                <a:gd name="T111" fmla="*/ 567 h 4250"/>
                <a:gd name="T112" fmla="*/ 176 w 5701"/>
                <a:gd name="T113" fmla="*/ 3683 h 4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01"/>
                <a:gd name="T172" fmla="*/ 0 h 4250"/>
                <a:gd name="T173" fmla="*/ 5701 w 5701"/>
                <a:gd name="T174" fmla="*/ 4250 h 4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01" h="4250">
                  <a:moveTo>
                    <a:pt x="176" y="3683"/>
                  </a:moveTo>
                  <a:lnTo>
                    <a:pt x="176" y="3789"/>
                  </a:lnTo>
                  <a:lnTo>
                    <a:pt x="235" y="3789"/>
                  </a:lnTo>
                  <a:lnTo>
                    <a:pt x="235" y="4108"/>
                  </a:lnTo>
                  <a:lnTo>
                    <a:pt x="0" y="4108"/>
                  </a:lnTo>
                  <a:lnTo>
                    <a:pt x="0" y="4037"/>
                  </a:lnTo>
                  <a:lnTo>
                    <a:pt x="294" y="4037"/>
                  </a:lnTo>
                  <a:lnTo>
                    <a:pt x="411" y="4108"/>
                  </a:lnTo>
                  <a:lnTo>
                    <a:pt x="411" y="4250"/>
                  </a:lnTo>
                  <a:lnTo>
                    <a:pt x="294" y="4250"/>
                  </a:lnTo>
                  <a:lnTo>
                    <a:pt x="294" y="4143"/>
                  </a:lnTo>
                  <a:lnTo>
                    <a:pt x="882" y="4143"/>
                  </a:lnTo>
                  <a:lnTo>
                    <a:pt x="882" y="4179"/>
                  </a:lnTo>
                  <a:lnTo>
                    <a:pt x="999" y="4179"/>
                  </a:lnTo>
                  <a:lnTo>
                    <a:pt x="4761" y="4179"/>
                  </a:lnTo>
                  <a:lnTo>
                    <a:pt x="4878" y="4179"/>
                  </a:lnTo>
                  <a:lnTo>
                    <a:pt x="4878" y="4143"/>
                  </a:lnTo>
                  <a:lnTo>
                    <a:pt x="5466" y="4143"/>
                  </a:lnTo>
                  <a:lnTo>
                    <a:pt x="5466" y="4250"/>
                  </a:lnTo>
                  <a:lnTo>
                    <a:pt x="5349" y="4250"/>
                  </a:lnTo>
                  <a:lnTo>
                    <a:pt x="5349" y="4108"/>
                  </a:lnTo>
                  <a:lnTo>
                    <a:pt x="5466" y="4037"/>
                  </a:lnTo>
                  <a:lnTo>
                    <a:pt x="5701" y="4037"/>
                  </a:lnTo>
                  <a:lnTo>
                    <a:pt x="5701" y="4108"/>
                  </a:lnTo>
                  <a:lnTo>
                    <a:pt x="5525" y="4108"/>
                  </a:lnTo>
                  <a:lnTo>
                    <a:pt x="5525" y="3789"/>
                  </a:lnTo>
                  <a:lnTo>
                    <a:pt x="5584" y="3789"/>
                  </a:lnTo>
                  <a:lnTo>
                    <a:pt x="5584" y="3683"/>
                  </a:lnTo>
                  <a:lnTo>
                    <a:pt x="5584" y="567"/>
                  </a:lnTo>
                  <a:lnTo>
                    <a:pt x="5584" y="496"/>
                  </a:lnTo>
                  <a:lnTo>
                    <a:pt x="5525" y="496"/>
                  </a:lnTo>
                  <a:lnTo>
                    <a:pt x="5525" y="142"/>
                  </a:lnTo>
                  <a:lnTo>
                    <a:pt x="5701" y="142"/>
                  </a:lnTo>
                  <a:lnTo>
                    <a:pt x="5701" y="248"/>
                  </a:lnTo>
                  <a:lnTo>
                    <a:pt x="5466" y="248"/>
                  </a:lnTo>
                  <a:lnTo>
                    <a:pt x="5349" y="142"/>
                  </a:lnTo>
                  <a:lnTo>
                    <a:pt x="5349" y="0"/>
                  </a:lnTo>
                  <a:lnTo>
                    <a:pt x="5466" y="0"/>
                  </a:lnTo>
                  <a:lnTo>
                    <a:pt x="5466" y="107"/>
                  </a:lnTo>
                  <a:lnTo>
                    <a:pt x="4878" y="107"/>
                  </a:lnTo>
                  <a:lnTo>
                    <a:pt x="4878" y="71"/>
                  </a:lnTo>
                  <a:lnTo>
                    <a:pt x="4761" y="71"/>
                  </a:lnTo>
                  <a:lnTo>
                    <a:pt x="999" y="71"/>
                  </a:lnTo>
                  <a:lnTo>
                    <a:pt x="882" y="71"/>
                  </a:lnTo>
                  <a:lnTo>
                    <a:pt x="882" y="107"/>
                  </a:lnTo>
                  <a:lnTo>
                    <a:pt x="294" y="107"/>
                  </a:lnTo>
                  <a:lnTo>
                    <a:pt x="294" y="0"/>
                  </a:lnTo>
                  <a:lnTo>
                    <a:pt x="411" y="0"/>
                  </a:lnTo>
                  <a:lnTo>
                    <a:pt x="411" y="142"/>
                  </a:lnTo>
                  <a:lnTo>
                    <a:pt x="294" y="248"/>
                  </a:lnTo>
                  <a:lnTo>
                    <a:pt x="0" y="248"/>
                  </a:lnTo>
                  <a:lnTo>
                    <a:pt x="0" y="142"/>
                  </a:lnTo>
                  <a:lnTo>
                    <a:pt x="235" y="142"/>
                  </a:lnTo>
                  <a:lnTo>
                    <a:pt x="235" y="496"/>
                  </a:lnTo>
                  <a:lnTo>
                    <a:pt x="176" y="496"/>
                  </a:lnTo>
                  <a:lnTo>
                    <a:pt x="176" y="567"/>
                  </a:lnTo>
                  <a:lnTo>
                    <a:pt x="176" y="368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612" name="Freeform 7"/>
            <p:cNvSpPr>
              <a:spLocks/>
            </p:cNvSpPr>
            <p:nvPr/>
          </p:nvSpPr>
          <p:spPr bwMode="auto">
            <a:xfrm>
              <a:off x="59" y="35"/>
              <a:ext cx="5642" cy="4250"/>
            </a:xfrm>
            <a:custGeom>
              <a:avLst/>
              <a:gdLst>
                <a:gd name="T0" fmla="*/ 294 w 5642"/>
                <a:gd name="T1" fmla="*/ 3683 h 4250"/>
                <a:gd name="T2" fmla="*/ 294 w 5642"/>
                <a:gd name="T3" fmla="*/ 3860 h 4250"/>
                <a:gd name="T4" fmla="*/ 117 w 5642"/>
                <a:gd name="T5" fmla="*/ 3860 h 4250"/>
                <a:gd name="T6" fmla="*/ 117 w 5642"/>
                <a:gd name="T7" fmla="*/ 4250 h 4250"/>
                <a:gd name="T8" fmla="*/ 0 w 5642"/>
                <a:gd name="T9" fmla="*/ 4250 h 4250"/>
                <a:gd name="T10" fmla="*/ 0 w 5642"/>
                <a:gd name="T11" fmla="*/ 4179 h 4250"/>
                <a:gd name="T12" fmla="*/ 646 w 5642"/>
                <a:gd name="T13" fmla="*/ 4179 h 4250"/>
                <a:gd name="T14" fmla="*/ 646 w 5642"/>
                <a:gd name="T15" fmla="*/ 4073 h 4250"/>
                <a:gd name="T16" fmla="*/ 999 w 5642"/>
                <a:gd name="T17" fmla="*/ 4073 h 4250"/>
                <a:gd name="T18" fmla="*/ 4643 w 5642"/>
                <a:gd name="T19" fmla="*/ 4073 h 4250"/>
                <a:gd name="T20" fmla="*/ 4996 w 5642"/>
                <a:gd name="T21" fmla="*/ 4073 h 4250"/>
                <a:gd name="T22" fmla="*/ 4996 w 5642"/>
                <a:gd name="T23" fmla="*/ 4179 h 4250"/>
                <a:gd name="T24" fmla="*/ 5642 w 5642"/>
                <a:gd name="T25" fmla="*/ 4179 h 4250"/>
                <a:gd name="T26" fmla="*/ 5642 w 5642"/>
                <a:gd name="T27" fmla="*/ 4250 h 4250"/>
                <a:gd name="T28" fmla="*/ 5525 w 5642"/>
                <a:gd name="T29" fmla="*/ 4250 h 4250"/>
                <a:gd name="T30" fmla="*/ 5525 w 5642"/>
                <a:gd name="T31" fmla="*/ 3860 h 4250"/>
                <a:gd name="T32" fmla="*/ 5348 w 5642"/>
                <a:gd name="T33" fmla="*/ 3860 h 4250"/>
                <a:gd name="T34" fmla="*/ 5348 w 5642"/>
                <a:gd name="T35" fmla="*/ 3683 h 4250"/>
                <a:gd name="T36" fmla="*/ 5348 w 5642"/>
                <a:gd name="T37" fmla="*/ 567 h 4250"/>
                <a:gd name="T38" fmla="*/ 5348 w 5642"/>
                <a:gd name="T39" fmla="*/ 390 h 4250"/>
                <a:gd name="T40" fmla="*/ 5525 w 5642"/>
                <a:gd name="T41" fmla="*/ 390 h 4250"/>
                <a:gd name="T42" fmla="*/ 5525 w 5642"/>
                <a:gd name="T43" fmla="*/ 0 h 4250"/>
                <a:gd name="T44" fmla="*/ 5642 w 5642"/>
                <a:gd name="T45" fmla="*/ 0 h 4250"/>
                <a:gd name="T46" fmla="*/ 5642 w 5642"/>
                <a:gd name="T47" fmla="*/ 107 h 4250"/>
                <a:gd name="T48" fmla="*/ 4996 w 5642"/>
                <a:gd name="T49" fmla="*/ 107 h 4250"/>
                <a:gd name="T50" fmla="*/ 4996 w 5642"/>
                <a:gd name="T51" fmla="*/ 177 h 4250"/>
                <a:gd name="T52" fmla="*/ 4643 w 5642"/>
                <a:gd name="T53" fmla="*/ 177 h 4250"/>
                <a:gd name="T54" fmla="*/ 999 w 5642"/>
                <a:gd name="T55" fmla="*/ 177 h 4250"/>
                <a:gd name="T56" fmla="*/ 646 w 5642"/>
                <a:gd name="T57" fmla="*/ 177 h 4250"/>
                <a:gd name="T58" fmla="*/ 646 w 5642"/>
                <a:gd name="T59" fmla="*/ 107 h 4250"/>
                <a:gd name="T60" fmla="*/ 0 w 5642"/>
                <a:gd name="T61" fmla="*/ 107 h 4250"/>
                <a:gd name="T62" fmla="*/ 0 w 5642"/>
                <a:gd name="T63" fmla="*/ 0 h 4250"/>
                <a:gd name="T64" fmla="*/ 117 w 5642"/>
                <a:gd name="T65" fmla="*/ 0 h 4250"/>
                <a:gd name="T66" fmla="*/ 117 w 5642"/>
                <a:gd name="T67" fmla="*/ 390 h 4250"/>
                <a:gd name="T68" fmla="*/ 294 w 5642"/>
                <a:gd name="T69" fmla="*/ 390 h 4250"/>
                <a:gd name="T70" fmla="*/ 294 w 5642"/>
                <a:gd name="T71" fmla="*/ 567 h 4250"/>
                <a:gd name="T72" fmla="*/ 294 w 5642"/>
                <a:gd name="T73" fmla="*/ 3683 h 42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42"/>
                <a:gd name="T112" fmla="*/ 0 h 4250"/>
                <a:gd name="T113" fmla="*/ 5642 w 5642"/>
                <a:gd name="T114" fmla="*/ 4250 h 42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42" h="4250">
                  <a:moveTo>
                    <a:pt x="294" y="3683"/>
                  </a:moveTo>
                  <a:lnTo>
                    <a:pt x="294" y="3860"/>
                  </a:lnTo>
                  <a:lnTo>
                    <a:pt x="117" y="3860"/>
                  </a:lnTo>
                  <a:lnTo>
                    <a:pt x="117" y="4250"/>
                  </a:lnTo>
                  <a:lnTo>
                    <a:pt x="0" y="4250"/>
                  </a:lnTo>
                  <a:lnTo>
                    <a:pt x="0" y="4179"/>
                  </a:lnTo>
                  <a:lnTo>
                    <a:pt x="646" y="4179"/>
                  </a:lnTo>
                  <a:lnTo>
                    <a:pt x="646" y="4073"/>
                  </a:lnTo>
                  <a:lnTo>
                    <a:pt x="999" y="4073"/>
                  </a:lnTo>
                  <a:lnTo>
                    <a:pt x="4643" y="4073"/>
                  </a:lnTo>
                  <a:lnTo>
                    <a:pt x="4996" y="4073"/>
                  </a:lnTo>
                  <a:lnTo>
                    <a:pt x="4996" y="4179"/>
                  </a:lnTo>
                  <a:lnTo>
                    <a:pt x="5642" y="4179"/>
                  </a:lnTo>
                  <a:lnTo>
                    <a:pt x="5642" y="4250"/>
                  </a:lnTo>
                  <a:lnTo>
                    <a:pt x="5525" y="4250"/>
                  </a:lnTo>
                  <a:lnTo>
                    <a:pt x="5525" y="3860"/>
                  </a:lnTo>
                  <a:lnTo>
                    <a:pt x="5348" y="3860"/>
                  </a:lnTo>
                  <a:lnTo>
                    <a:pt x="5348" y="3683"/>
                  </a:lnTo>
                  <a:lnTo>
                    <a:pt x="5348" y="567"/>
                  </a:lnTo>
                  <a:lnTo>
                    <a:pt x="5348" y="390"/>
                  </a:lnTo>
                  <a:lnTo>
                    <a:pt x="5525" y="390"/>
                  </a:lnTo>
                  <a:lnTo>
                    <a:pt x="5525" y="0"/>
                  </a:lnTo>
                  <a:lnTo>
                    <a:pt x="5642" y="0"/>
                  </a:lnTo>
                  <a:lnTo>
                    <a:pt x="5642" y="107"/>
                  </a:lnTo>
                  <a:lnTo>
                    <a:pt x="4996" y="107"/>
                  </a:lnTo>
                  <a:lnTo>
                    <a:pt x="4996" y="177"/>
                  </a:lnTo>
                  <a:lnTo>
                    <a:pt x="4643" y="177"/>
                  </a:lnTo>
                  <a:lnTo>
                    <a:pt x="999" y="177"/>
                  </a:lnTo>
                  <a:lnTo>
                    <a:pt x="646" y="177"/>
                  </a:lnTo>
                  <a:lnTo>
                    <a:pt x="646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390"/>
                  </a:lnTo>
                  <a:lnTo>
                    <a:pt x="294" y="390"/>
                  </a:lnTo>
                  <a:lnTo>
                    <a:pt x="294" y="567"/>
                  </a:lnTo>
                  <a:lnTo>
                    <a:pt x="294" y="3683"/>
                  </a:ln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613" name="Freeform 8"/>
            <p:cNvSpPr>
              <a:spLocks/>
            </p:cNvSpPr>
            <p:nvPr/>
          </p:nvSpPr>
          <p:spPr bwMode="auto">
            <a:xfrm>
              <a:off x="59" y="35"/>
              <a:ext cx="5642" cy="4250"/>
            </a:xfrm>
            <a:custGeom>
              <a:avLst/>
              <a:gdLst>
                <a:gd name="T0" fmla="*/ 117 w 5642"/>
                <a:gd name="T1" fmla="*/ 3683 h 4250"/>
                <a:gd name="T2" fmla="*/ 117 w 5642"/>
                <a:gd name="T3" fmla="*/ 3754 h 4250"/>
                <a:gd name="T4" fmla="*/ 176 w 5642"/>
                <a:gd name="T5" fmla="*/ 3754 h 4250"/>
                <a:gd name="T6" fmla="*/ 176 w 5642"/>
                <a:gd name="T7" fmla="*/ 4073 h 4250"/>
                <a:gd name="T8" fmla="*/ 0 w 5642"/>
                <a:gd name="T9" fmla="*/ 4073 h 4250"/>
                <a:gd name="T10" fmla="*/ 0 w 5642"/>
                <a:gd name="T11" fmla="*/ 4002 h 4250"/>
                <a:gd name="T12" fmla="*/ 294 w 5642"/>
                <a:gd name="T13" fmla="*/ 4002 h 4250"/>
                <a:gd name="T14" fmla="*/ 411 w 5642"/>
                <a:gd name="T15" fmla="*/ 4073 h 4250"/>
                <a:gd name="T16" fmla="*/ 411 w 5642"/>
                <a:gd name="T17" fmla="*/ 4250 h 4250"/>
                <a:gd name="T18" fmla="*/ 294 w 5642"/>
                <a:gd name="T19" fmla="*/ 4250 h 4250"/>
                <a:gd name="T20" fmla="*/ 294 w 5642"/>
                <a:gd name="T21" fmla="*/ 4108 h 4250"/>
                <a:gd name="T22" fmla="*/ 823 w 5642"/>
                <a:gd name="T23" fmla="*/ 4108 h 4250"/>
                <a:gd name="T24" fmla="*/ 823 w 5642"/>
                <a:gd name="T25" fmla="*/ 4179 h 4250"/>
                <a:gd name="T26" fmla="*/ 999 w 5642"/>
                <a:gd name="T27" fmla="*/ 4179 h 4250"/>
                <a:gd name="T28" fmla="*/ 4643 w 5642"/>
                <a:gd name="T29" fmla="*/ 4179 h 4250"/>
                <a:gd name="T30" fmla="*/ 4761 w 5642"/>
                <a:gd name="T31" fmla="*/ 4179 h 4250"/>
                <a:gd name="T32" fmla="*/ 4761 w 5642"/>
                <a:gd name="T33" fmla="*/ 4108 h 4250"/>
                <a:gd name="T34" fmla="*/ 5348 w 5642"/>
                <a:gd name="T35" fmla="*/ 4108 h 4250"/>
                <a:gd name="T36" fmla="*/ 5348 w 5642"/>
                <a:gd name="T37" fmla="*/ 4250 h 4250"/>
                <a:gd name="T38" fmla="*/ 5231 w 5642"/>
                <a:gd name="T39" fmla="*/ 4250 h 4250"/>
                <a:gd name="T40" fmla="*/ 5231 w 5642"/>
                <a:gd name="T41" fmla="*/ 4073 h 4250"/>
                <a:gd name="T42" fmla="*/ 5348 w 5642"/>
                <a:gd name="T43" fmla="*/ 4002 h 4250"/>
                <a:gd name="T44" fmla="*/ 5642 w 5642"/>
                <a:gd name="T45" fmla="*/ 4002 h 4250"/>
                <a:gd name="T46" fmla="*/ 5642 w 5642"/>
                <a:gd name="T47" fmla="*/ 4073 h 4250"/>
                <a:gd name="T48" fmla="*/ 5407 w 5642"/>
                <a:gd name="T49" fmla="*/ 4073 h 4250"/>
                <a:gd name="T50" fmla="*/ 5407 w 5642"/>
                <a:gd name="T51" fmla="*/ 3754 h 4250"/>
                <a:gd name="T52" fmla="*/ 5525 w 5642"/>
                <a:gd name="T53" fmla="*/ 3754 h 4250"/>
                <a:gd name="T54" fmla="*/ 5525 w 5642"/>
                <a:gd name="T55" fmla="*/ 3683 h 4250"/>
                <a:gd name="T56" fmla="*/ 5525 w 5642"/>
                <a:gd name="T57" fmla="*/ 567 h 4250"/>
                <a:gd name="T58" fmla="*/ 5525 w 5642"/>
                <a:gd name="T59" fmla="*/ 496 h 4250"/>
                <a:gd name="T60" fmla="*/ 5407 w 5642"/>
                <a:gd name="T61" fmla="*/ 496 h 4250"/>
                <a:gd name="T62" fmla="*/ 5407 w 5642"/>
                <a:gd name="T63" fmla="*/ 177 h 4250"/>
                <a:gd name="T64" fmla="*/ 5642 w 5642"/>
                <a:gd name="T65" fmla="*/ 177 h 4250"/>
                <a:gd name="T66" fmla="*/ 5642 w 5642"/>
                <a:gd name="T67" fmla="*/ 248 h 4250"/>
                <a:gd name="T68" fmla="*/ 5348 w 5642"/>
                <a:gd name="T69" fmla="*/ 248 h 4250"/>
                <a:gd name="T70" fmla="*/ 5231 w 5642"/>
                <a:gd name="T71" fmla="*/ 177 h 4250"/>
                <a:gd name="T72" fmla="*/ 5231 w 5642"/>
                <a:gd name="T73" fmla="*/ 0 h 4250"/>
                <a:gd name="T74" fmla="*/ 5348 w 5642"/>
                <a:gd name="T75" fmla="*/ 0 h 4250"/>
                <a:gd name="T76" fmla="*/ 5348 w 5642"/>
                <a:gd name="T77" fmla="*/ 142 h 4250"/>
                <a:gd name="T78" fmla="*/ 4761 w 5642"/>
                <a:gd name="T79" fmla="*/ 142 h 4250"/>
                <a:gd name="T80" fmla="*/ 4761 w 5642"/>
                <a:gd name="T81" fmla="*/ 107 h 4250"/>
                <a:gd name="T82" fmla="*/ 4643 w 5642"/>
                <a:gd name="T83" fmla="*/ 107 h 4250"/>
                <a:gd name="T84" fmla="*/ 999 w 5642"/>
                <a:gd name="T85" fmla="*/ 107 h 4250"/>
                <a:gd name="T86" fmla="*/ 823 w 5642"/>
                <a:gd name="T87" fmla="*/ 107 h 4250"/>
                <a:gd name="T88" fmla="*/ 823 w 5642"/>
                <a:gd name="T89" fmla="*/ 142 h 4250"/>
                <a:gd name="T90" fmla="*/ 294 w 5642"/>
                <a:gd name="T91" fmla="*/ 142 h 4250"/>
                <a:gd name="T92" fmla="*/ 294 w 5642"/>
                <a:gd name="T93" fmla="*/ 0 h 4250"/>
                <a:gd name="T94" fmla="*/ 411 w 5642"/>
                <a:gd name="T95" fmla="*/ 0 h 4250"/>
                <a:gd name="T96" fmla="*/ 411 w 5642"/>
                <a:gd name="T97" fmla="*/ 177 h 4250"/>
                <a:gd name="T98" fmla="*/ 294 w 5642"/>
                <a:gd name="T99" fmla="*/ 248 h 4250"/>
                <a:gd name="T100" fmla="*/ 0 w 5642"/>
                <a:gd name="T101" fmla="*/ 248 h 4250"/>
                <a:gd name="T102" fmla="*/ 0 w 5642"/>
                <a:gd name="T103" fmla="*/ 177 h 4250"/>
                <a:gd name="T104" fmla="*/ 176 w 5642"/>
                <a:gd name="T105" fmla="*/ 177 h 4250"/>
                <a:gd name="T106" fmla="*/ 176 w 5642"/>
                <a:gd name="T107" fmla="*/ 496 h 4250"/>
                <a:gd name="T108" fmla="*/ 117 w 5642"/>
                <a:gd name="T109" fmla="*/ 496 h 4250"/>
                <a:gd name="T110" fmla="*/ 117 w 5642"/>
                <a:gd name="T111" fmla="*/ 567 h 4250"/>
                <a:gd name="T112" fmla="*/ 117 w 5642"/>
                <a:gd name="T113" fmla="*/ 3683 h 4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42"/>
                <a:gd name="T172" fmla="*/ 0 h 4250"/>
                <a:gd name="T173" fmla="*/ 5642 w 5642"/>
                <a:gd name="T174" fmla="*/ 4250 h 4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42" h="4250">
                  <a:moveTo>
                    <a:pt x="117" y="3683"/>
                  </a:moveTo>
                  <a:lnTo>
                    <a:pt x="117" y="3754"/>
                  </a:lnTo>
                  <a:lnTo>
                    <a:pt x="176" y="3754"/>
                  </a:lnTo>
                  <a:lnTo>
                    <a:pt x="176" y="4073"/>
                  </a:lnTo>
                  <a:lnTo>
                    <a:pt x="0" y="4073"/>
                  </a:lnTo>
                  <a:lnTo>
                    <a:pt x="0" y="4002"/>
                  </a:lnTo>
                  <a:lnTo>
                    <a:pt x="294" y="4002"/>
                  </a:lnTo>
                  <a:lnTo>
                    <a:pt x="411" y="4073"/>
                  </a:lnTo>
                  <a:lnTo>
                    <a:pt x="411" y="4250"/>
                  </a:lnTo>
                  <a:lnTo>
                    <a:pt x="294" y="4250"/>
                  </a:lnTo>
                  <a:lnTo>
                    <a:pt x="294" y="4108"/>
                  </a:lnTo>
                  <a:lnTo>
                    <a:pt x="823" y="4108"/>
                  </a:lnTo>
                  <a:lnTo>
                    <a:pt x="823" y="4179"/>
                  </a:lnTo>
                  <a:lnTo>
                    <a:pt x="999" y="4179"/>
                  </a:lnTo>
                  <a:lnTo>
                    <a:pt x="4643" y="4179"/>
                  </a:lnTo>
                  <a:lnTo>
                    <a:pt x="4761" y="4179"/>
                  </a:lnTo>
                  <a:lnTo>
                    <a:pt x="4761" y="4108"/>
                  </a:lnTo>
                  <a:lnTo>
                    <a:pt x="5348" y="4108"/>
                  </a:lnTo>
                  <a:lnTo>
                    <a:pt x="5348" y="4250"/>
                  </a:lnTo>
                  <a:lnTo>
                    <a:pt x="5231" y="4250"/>
                  </a:lnTo>
                  <a:lnTo>
                    <a:pt x="5231" y="4073"/>
                  </a:lnTo>
                  <a:lnTo>
                    <a:pt x="5348" y="4002"/>
                  </a:lnTo>
                  <a:lnTo>
                    <a:pt x="5642" y="4002"/>
                  </a:lnTo>
                  <a:lnTo>
                    <a:pt x="5642" y="4073"/>
                  </a:lnTo>
                  <a:lnTo>
                    <a:pt x="5407" y="4073"/>
                  </a:lnTo>
                  <a:lnTo>
                    <a:pt x="5407" y="3754"/>
                  </a:lnTo>
                  <a:lnTo>
                    <a:pt x="5525" y="3754"/>
                  </a:lnTo>
                  <a:lnTo>
                    <a:pt x="5525" y="3683"/>
                  </a:lnTo>
                  <a:lnTo>
                    <a:pt x="5525" y="567"/>
                  </a:lnTo>
                  <a:lnTo>
                    <a:pt x="5525" y="496"/>
                  </a:lnTo>
                  <a:lnTo>
                    <a:pt x="5407" y="496"/>
                  </a:lnTo>
                  <a:lnTo>
                    <a:pt x="5407" y="177"/>
                  </a:lnTo>
                  <a:lnTo>
                    <a:pt x="5642" y="177"/>
                  </a:lnTo>
                  <a:lnTo>
                    <a:pt x="5642" y="248"/>
                  </a:lnTo>
                  <a:lnTo>
                    <a:pt x="5348" y="248"/>
                  </a:lnTo>
                  <a:lnTo>
                    <a:pt x="5231" y="177"/>
                  </a:lnTo>
                  <a:lnTo>
                    <a:pt x="5231" y="0"/>
                  </a:lnTo>
                  <a:lnTo>
                    <a:pt x="5348" y="0"/>
                  </a:lnTo>
                  <a:lnTo>
                    <a:pt x="5348" y="142"/>
                  </a:lnTo>
                  <a:lnTo>
                    <a:pt x="4761" y="142"/>
                  </a:lnTo>
                  <a:lnTo>
                    <a:pt x="4761" y="107"/>
                  </a:lnTo>
                  <a:lnTo>
                    <a:pt x="4643" y="107"/>
                  </a:lnTo>
                  <a:lnTo>
                    <a:pt x="999" y="107"/>
                  </a:lnTo>
                  <a:lnTo>
                    <a:pt x="823" y="107"/>
                  </a:lnTo>
                  <a:lnTo>
                    <a:pt x="823" y="142"/>
                  </a:lnTo>
                  <a:lnTo>
                    <a:pt x="294" y="142"/>
                  </a:lnTo>
                  <a:lnTo>
                    <a:pt x="294" y="0"/>
                  </a:lnTo>
                  <a:lnTo>
                    <a:pt x="411" y="0"/>
                  </a:lnTo>
                  <a:lnTo>
                    <a:pt x="411" y="177"/>
                  </a:lnTo>
                  <a:lnTo>
                    <a:pt x="294" y="248"/>
                  </a:lnTo>
                  <a:lnTo>
                    <a:pt x="0" y="248"/>
                  </a:lnTo>
                  <a:lnTo>
                    <a:pt x="0" y="177"/>
                  </a:lnTo>
                  <a:lnTo>
                    <a:pt x="176" y="177"/>
                  </a:lnTo>
                  <a:lnTo>
                    <a:pt x="176" y="496"/>
                  </a:lnTo>
                  <a:lnTo>
                    <a:pt x="117" y="496"/>
                  </a:lnTo>
                  <a:lnTo>
                    <a:pt x="117" y="567"/>
                  </a:lnTo>
                  <a:lnTo>
                    <a:pt x="117" y="3683"/>
                  </a:lnTo>
                </a:path>
              </a:pathLst>
            </a:custGeom>
            <a:noFill/>
            <a:ln w="38100">
              <a:solidFill>
                <a:srgbClr val="05FF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514600" y="1485900"/>
            <a:ext cx="381000" cy="4330700"/>
            <a:chOff x="611" y="912"/>
            <a:chExt cx="253" cy="3021"/>
          </a:xfrm>
        </p:grpSpPr>
        <p:sp>
          <p:nvSpPr>
            <p:cNvPr id="51210" name="AutoShape 10"/>
            <p:cNvSpPr>
              <a:spLocks noChangeArrowheads="1"/>
            </p:cNvSpPr>
            <p:nvPr/>
          </p:nvSpPr>
          <p:spPr bwMode="auto">
            <a:xfrm rot="5400000">
              <a:off x="426" y="1158"/>
              <a:ext cx="623" cy="1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11" name="AutoShape 11"/>
            <p:cNvSpPr>
              <a:spLocks noChangeArrowheads="1"/>
            </p:cNvSpPr>
            <p:nvPr/>
          </p:nvSpPr>
          <p:spPr bwMode="auto">
            <a:xfrm rot="5400000">
              <a:off x="415" y="3319"/>
              <a:ext cx="627" cy="1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12" name="AutoShape 12"/>
            <p:cNvSpPr>
              <a:spLocks noChangeArrowheads="1"/>
            </p:cNvSpPr>
            <p:nvPr/>
          </p:nvSpPr>
          <p:spPr bwMode="auto">
            <a:xfrm rot="5400000">
              <a:off x="426" y="2590"/>
              <a:ext cx="628" cy="1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13" name="AutoShape 13"/>
            <p:cNvSpPr>
              <a:spLocks noChangeArrowheads="1"/>
            </p:cNvSpPr>
            <p:nvPr/>
          </p:nvSpPr>
          <p:spPr bwMode="auto">
            <a:xfrm rot="5400000">
              <a:off x="434" y="1863"/>
              <a:ext cx="627" cy="1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8556" name="Group 14"/>
            <p:cNvGrpSpPr>
              <a:grpSpLocks/>
            </p:cNvGrpSpPr>
            <p:nvPr/>
          </p:nvGrpSpPr>
          <p:grpSpPr bwMode="auto">
            <a:xfrm rot="513653">
              <a:off x="624" y="1389"/>
              <a:ext cx="240" cy="362"/>
              <a:chOff x="1264" y="966"/>
              <a:chExt cx="1888" cy="2399"/>
            </a:xfrm>
          </p:grpSpPr>
          <p:sp>
            <p:nvSpPr>
              <p:cNvPr id="18596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8597" name="AutoShape 16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98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99" name="AutoShape 18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600" name="Oval 19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601" name="Oval 20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8602" name="Oval 21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603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ĐỀ</a:t>
                </a:r>
              </a:p>
            </p:txBody>
          </p:sp>
          <p:sp>
            <p:nvSpPr>
              <p:cNvPr id="18604" name="Oval 23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605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8606" name="AutoShape 25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607" name="AutoShape 26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557" name="Group 27"/>
            <p:cNvGrpSpPr>
              <a:grpSpLocks/>
            </p:cNvGrpSpPr>
            <p:nvPr/>
          </p:nvGrpSpPr>
          <p:grpSpPr bwMode="auto">
            <a:xfrm rot="513653">
              <a:off x="611" y="3571"/>
              <a:ext cx="240" cy="362"/>
              <a:chOff x="1264" y="966"/>
              <a:chExt cx="1888" cy="2399"/>
            </a:xfrm>
          </p:grpSpPr>
          <p:sp>
            <p:nvSpPr>
              <p:cNvPr id="18584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8585" name="AutoShape 29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86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87" name="AutoShape 31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88" name="Oval 32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89" name="Oval 33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8590" name="Oval 34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91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ĐỀ</a:t>
                </a:r>
              </a:p>
            </p:txBody>
          </p:sp>
          <p:sp>
            <p:nvSpPr>
              <p:cNvPr id="18592" name="Oval 36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93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8594" name="AutoShape 38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95" name="AutoShape 39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558" name="Group 40"/>
            <p:cNvGrpSpPr>
              <a:grpSpLocks/>
            </p:cNvGrpSpPr>
            <p:nvPr/>
          </p:nvGrpSpPr>
          <p:grpSpPr bwMode="auto">
            <a:xfrm rot="513653">
              <a:off x="624" y="2816"/>
              <a:ext cx="240" cy="362"/>
              <a:chOff x="1264" y="966"/>
              <a:chExt cx="1888" cy="2399"/>
            </a:xfrm>
          </p:grpSpPr>
          <p:sp>
            <p:nvSpPr>
              <p:cNvPr id="18572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8573" name="AutoShape 42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74" name="AutoShape 43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75" name="AutoShape 44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76" name="Oval 45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77" name="Oval 46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8578" name="Oval 47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79" name="WordArt 4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ĐỀ</a:t>
                </a:r>
              </a:p>
            </p:txBody>
          </p:sp>
          <p:sp>
            <p:nvSpPr>
              <p:cNvPr id="18580" name="Oval 49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81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8582" name="AutoShape 51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83" name="AutoShape 52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559" name="Group 53"/>
            <p:cNvGrpSpPr>
              <a:grpSpLocks/>
            </p:cNvGrpSpPr>
            <p:nvPr/>
          </p:nvGrpSpPr>
          <p:grpSpPr bwMode="auto">
            <a:xfrm rot="513653">
              <a:off x="624" y="2109"/>
              <a:ext cx="240" cy="362"/>
              <a:chOff x="1264" y="966"/>
              <a:chExt cx="1888" cy="2399"/>
            </a:xfrm>
          </p:grpSpPr>
          <p:sp>
            <p:nvSpPr>
              <p:cNvPr id="18560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8561" name="AutoShape 55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62" name="AutoShape 56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63" name="AutoShape 57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64" name="Oval 58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65" name="Oval 59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8566" name="Oval 60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67" name="WordArt 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ĐỀ</a:t>
                </a:r>
              </a:p>
            </p:txBody>
          </p:sp>
          <p:sp>
            <p:nvSpPr>
              <p:cNvPr id="18568" name="Oval 62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69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8570" name="AutoShape 64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71" name="AutoShape 65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0" name="Group 66"/>
          <p:cNvGrpSpPr>
            <a:grpSpLocks/>
          </p:cNvGrpSpPr>
          <p:nvPr/>
        </p:nvGrpSpPr>
        <p:grpSpPr bwMode="auto">
          <a:xfrm rot="-4618022">
            <a:off x="2247900" y="2955925"/>
            <a:ext cx="838200" cy="914400"/>
            <a:chOff x="1264" y="1298"/>
            <a:chExt cx="1888" cy="1692"/>
          </a:xfrm>
        </p:grpSpPr>
        <p:sp>
          <p:nvSpPr>
            <p:cNvPr id="18540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8541" name="AutoShape 68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2" name="AutoShape 69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3" name="AutoShape 70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4" name="Oval 71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5" name="Oval 72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8546" name="Oval 73"/>
            <p:cNvSpPr>
              <a:spLocks noChangeArrowheads="1"/>
            </p:cNvSpPr>
            <p:nvPr/>
          </p:nvSpPr>
          <p:spPr bwMode="gray">
            <a:xfrm>
              <a:off x="1636" y="1685"/>
              <a:ext cx="1056" cy="96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7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ĐỀ</a:t>
              </a:r>
            </a:p>
          </p:txBody>
        </p:sp>
        <p:sp>
          <p:nvSpPr>
            <p:cNvPr id="18548" name="Oval 75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9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8550" name="AutoShape 77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51" name="AutoShape 78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1" name="Group 79"/>
          <p:cNvGrpSpPr>
            <a:grpSpLocks/>
          </p:cNvGrpSpPr>
          <p:nvPr/>
        </p:nvGrpSpPr>
        <p:grpSpPr bwMode="auto">
          <a:xfrm rot="-4618022">
            <a:off x="2261394" y="3933031"/>
            <a:ext cx="858838" cy="962025"/>
            <a:chOff x="1264" y="1298"/>
            <a:chExt cx="1888" cy="1692"/>
          </a:xfrm>
        </p:grpSpPr>
        <p:sp>
          <p:nvSpPr>
            <p:cNvPr id="18528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8529" name="AutoShape 81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0" name="AutoShape 82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1" name="AutoShape 83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2" name="Oval 84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3" name="Oval 85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8534" name="Oval 86"/>
            <p:cNvSpPr>
              <a:spLocks noChangeArrowheads="1"/>
            </p:cNvSpPr>
            <p:nvPr/>
          </p:nvSpPr>
          <p:spPr bwMode="gray">
            <a:xfrm>
              <a:off x="1636" y="1709"/>
              <a:ext cx="1056" cy="9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5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ĐỀ</a:t>
              </a:r>
            </a:p>
          </p:txBody>
        </p:sp>
        <p:sp>
          <p:nvSpPr>
            <p:cNvPr id="18536" name="Oval 88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7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8538" name="AutoShape 90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9" name="AutoShape 91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" name="Group 92"/>
          <p:cNvGrpSpPr>
            <a:grpSpLocks/>
          </p:cNvGrpSpPr>
          <p:nvPr/>
        </p:nvGrpSpPr>
        <p:grpSpPr bwMode="auto">
          <a:xfrm rot="-4618022">
            <a:off x="2202657" y="4982368"/>
            <a:ext cx="984250" cy="969963"/>
            <a:chOff x="1264" y="1298"/>
            <a:chExt cx="1888" cy="1692"/>
          </a:xfrm>
        </p:grpSpPr>
        <p:sp>
          <p:nvSpPr>
            <p:cNvPr id="18516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8517" name="AutoShape 94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8" name="AutoShape 95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9" name="AutoShape 96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0" name="Oval 97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1" name="Oval 98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8522" name="Oval 99"/>
            <p:cNvSpPr>
              <a:spLocks noChangeArrowheads="1"/>
            </p:cNvSpPr>
            <p:nvPr/>
          </p:nvSpPr>
          <p:spPr bwMode="gray">
            <a:xfrm>
              <a:off x="1636" y="1713"/>
              <a:ext cx="1056" cy="9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3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ĐỀ</a:t>
              </a:r>
            </a:p>
          </p:txBody>
        </p:sp>
        <p:sp>
          <p:nvSpPr>
            <p:cNvPr id="18524" name="Oval 101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5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8526" name="AutoShape 103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7" name="AutoShape 104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" name="Group 105"/>
          <p:cNvGrpSpPr>
            <a:grpSpLocks/>
          </p:cNvGrpSpPr>
          <p:nvPr/>
        </p:nvGrpSpPr>
        <p:grpSpPr bwMode="auto">
          <a:xfrm>
            <a:off x="3082925" y="1905000"/>
            <a:ext cx="8146997" cy="936625"/>
            <a:chOff x="1069" y="1348"/>
            <a:chExt cx="4499" cy="572"/>
          </a:xfrm>
        </p:grpSpPr>
        <p:sp>
          <p:nvSpPr>
            <p:cNvPr id="18513" name="AutoShape 106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8514" name="AutoShape 107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8515" name="AutoShape 108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51309" name="AutoShape 109"/>
          <p:cNvSpPr>
            <a:spLocks noChangeArrowheads="1"/>
          </p:cNvSpPr>
          <p:nvPr/>
        </p:nvSpPr>
        <p:spPr bwMode="gray">
          <a:xfrm>
            <a:off x="3200400" y="2057400"/>
            <a:ext cx="1274763" cy="498475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A</a:t>
            </a:r>
          </a:p>
        </p:txBody>
      </p:sp>
      <p:grpSp>
        <p:nvGrpSpPr>
          <p:cNvPr id="14" name="Group 110"/>
          <p:cNvGrpSpPr>
            <a:grpSpLocks/>
          </p:cNvGrpSpPr>
          <p:nvPr/>
        </p:nvGrpSpPr>
        <p:grpSpPr bwMode="auto">
          <a:xfrm rot="-4618022">
            <a:off x="2220913" y="1985963"/>
            <a:ext cx="838200" cy="844550"/>
            <a:chOff x="1264" y="1298"/>
            <a:chExt cx="1888" cy="1692"/>
          </a:xfrm>
        </p:grpSpPr>
        <p:sp>
          <p:nvSpPr>
            <p:cNvPr id="18501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8502" name="AutoShape 112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3" name="AutoShape 113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4" name="AutoShape 114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5" name="Oval 115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Oval 116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8507" name="Oval 117"/>
            <p:cNvSpPr>
              <a:spLocks noChangeArrowheads="1"/>
            </p:cNvSpPr>
            <p:nvPr/>
          </p:nvSpPr>
          <p:spPr bwMode="gray">
            <a:xfrm>
              <a:off x="1636" y="1630"/>
              <a:ext cx="1056" cy="104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8" name="WordArt 118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ĐỀ</a:t>
              </a:r>
            </a:p>
          </p:txBody>
        </p:sp>
        <p:sp>
          <p:nvSpPr>
            <p:cNvPr id="18509" name="Oval 119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0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8511" name="AutoShape 121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2" name="AutoShape 122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5" name="Group 123"/>
          <p:cNvGrpSpPr>
            <a:grpSpLocks/>
          </p:cNvGrpSpPr>
          <p:nvPr/>
        </p:nvGrpSpPr>
        <p:grpSpPr bwMode="auto">
          <a:xfrm>
            <a:off x="3048000" y="2895600"/>
            <a:ext cx="8153400" cy="990600"/>
            <a:chOff x="1069" y="1348"/>
            <a:chExt cx="4499" cy="572"/>
          </a:xfrm>
        </p:grpSpPr>
        <p:sp>
          <p:nvSpPr>
            <p:cNvPr id="18498" name="AutoShape 124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8499" name="AutoShape 125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8500" name="AutoShape 126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51327" name="AutoShape 127"/>
          <p:cNvSpPr>
            <a:spLocks noChangeArrowheads="1"/>
          </p:cNvSpPr>
          <p:nvPr/>
        </p:nvSpPr>
        <p:spPr bwMode="gray">
          <a:xfrm>
            <a:off x="3276600" y="30480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B</a:t>
            </a:r>
          </a:p>
        </p:txBody>
      </p:sp>
      <p:grpSp>
        <p:nvGrpSpPr>
          <p:cNvPr id="16" name="Group 128"/>
          <p:cNvGrpSpPr>
            <a:grpSpLocks/>
          </p:cNvGrpSpPr>
          <p:nvPr/>
        </p:nvGrpSpPr>
        <p:grpSpPr bwMode="auto">
          <a:xfrm>
            <a:off x="3124200" y="3886200"/>
            <a:ext cx="8169275" cy="1012825"/>
            <a:chOff x="1069" y="1348"/>
            <a:chExt cx="4499" cy="572"/>
          </a:xfrm>
        </p:grpSpPr>
        <p:sp>
          <p:nvSpPr>
            <p:cNvPr id="18495" name="AutoShape 129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8496" name="AutoShape 130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8497" name="AutoShape 131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en-US" altLang="en-US"/>
                <a:t>                </a:t>
              </a:r>
            </a:p>
          </p:txBody>
        </p:sp>
      </p:grpSp>
      <p:sp>
        <p:nvSpPr>
          <p:cNvPr id="51332" name="AutoShape 132"/>
          <p:cNvSpPr>
            <a:spLocks noChangeArrowheads="1"/>
          </p:cNvSpPr>
          <p:nvPr/>
        </p:nvSpPr>
        <p:spPr bwMode="gray">
          <a:xfrm>
            <a:off x="3276600" y="4038600"/>
            <a:ext cx="1154113" cy="566738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C</a:t>
            </a:r>
          </a:p>
        </p:txBody>
      </p:sp>
      <p:grpSp>
        <p:nvGrpSpPr>
          <p:cNvPr id="17" name="Group 133"/>
          <p:cNvGrpSpPr>
            <a:grpSpLocks/>
          </p:cNvGrpSpPr>
          <p:nvPr/>
        </p:nvGrpSpPr>
        <p:grpSpPr bwMode="auto">
          <a:xfrm>
            <a:off x="3124200" y="4953000"/>
            <a:ext cx="8202082" cy="990600"/>
            <a:chOff x="1069" y="1348"/>
            <a:chExt cx="4499" cy="572"/>
          </a:xfrm>
        </p:grpSpPr>
        <p:sp>
          <p:nvSpPr>
            <p:cNvPr id="18492" name="AutoShape 134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8493" name="AutoShape 135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8494" name="AutoShape 136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51337" name="AutoShape 137"/>
          <p:cNvSpPr>
            <a:spLocks noChangeArrowheads="1"/>
          </p:cNvSpPr>
          <p:nvPr/>
        </p:nvSpPr>
        <p:spPr bwMode="gray">
          <a:xfrm>
            <a:off x="3276600" y="5181600"/>
            <a:ext cx="1219200" cy="52705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D</a:t>
            </a:r>
          </a:p>
        </p:txBody>
      </p:sp>
      <p:grpSp>
        <p:nvGrpSpPr>
          <p:cNvPr id="18448" name="Group 138"/>
          <p:cNvGrpSpPr>
            <a:grpSpLocks/>
          </p:cNvGrpSpPr>
          <p:nvPr/>
        </p:nvGrpSpPr>
        <p:grpSpPr bwMode="auto">
          <a:xfrm>
            <a:off x="930275" y="343695"/>
            <a:ext cx="10363200" cy="1343025"/>
            <a:chOff x="864" y="432"/>
            <a:chExt cx="4438" cy="934"/>
          </a:xfrm>
        </p:grpSpPr>
        <p:sp>
          <p:nvSpPr>
            <p:cNvPr id="18489" name="AutoShape 139"/>
            <p:cNvSpPr>
              <a:spLocks noChangeArrowheads="1"/>
            </p:cNvSpPr>
            <p:nvPr/>
          </p:nvSpPr>
          <p:spPr bwMode="auto">
            <a:xfrm>
              <a:off x="934" y="502"/>
              <a:ext cx="4368" cy="86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2800">
                <a:solidFill>
                  <a:schemeClr val="bg2"/>
                </a:solidFill>
                <a:latin typeface="Agency FB" pitchFamily="34" charset="0"/>
              </a:endParaRPr>
            </a:p>
          </p:txBody>
        </p:sp>
        <p:sp>
          <p:nvSpPr>
            <p:cNvPr id="18490" name="AutoShape 140"/>
            <p:cNvSpPr>
              <a:spLocks noChangeArrowheads="1"/>
            </p:cNvSpPr>
            <p:nvPr/>
          </p:nvSpPr>
          <p:spPr bwMode="auto">
            <a:xfrm>
              <a:off x="864" y="432"/>
              <a:ext cx="4368" cy="8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18491" name="AutoShape 141"/>
            <p:cNvSpPr>
              <a:spLocks noChangeArrowheads="1"/>
            </p:cNvSpPr>
            <p:nvPr/>
          </p:nvSpPr>
          <p:spPr bwMode="auto">
            <a:xfrm>
              <a:off x="938" y="502"/>
              <a:ext cx="4224" cy="7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1F381"/>
                </a:gs>
                <a:gs pos="50000">
                  <a:srgbClr val="BFF9BF"/>
                </a:gs>
                <a:gs pos="100000">
                  <a:srgbClr val="81F38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</p:grpSp>
      <p:grpSp>
        <p:nvGrpSpPr>
          <p:cNvPr id="19" name="Group 142"/>
          <p:cNvGrpSpPr>
            <a:grpSpLocks/>
          </p:cNvGrpSpPr>
          <p:nvPr/>
        </p:nvGrpSpPr>
        <p:grpSpPr bwMode="auto">
          <a:xfrm>
            <a:off x="4495800" y="5934075"/>
            <a:ext cx="1600200" cy="533400"/>
            <a:chOff x="3936" y="3744"/>
            <a:chExt cx="1008" cy="432"/>
          </a:xfrm>
        </p:grpSpPr>
        <p:sp>
          <p:nvSpPr>
            <p:cNvPr id="18487" name="Rectangle 143"/>
            <p:cNvSpPr>
              <a:spLocks noChangeArrowheads="1"/>
            </p:cNvSpPr>
            <p:nvPr/>
          </p:nvSpPr>
          <p:spPr bwMode="gray">
            <a:xfrm>
              <a:off x="3936" y="3744"/>
              <a:ext cx="1008" cy="43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8488" name="Rectangle 144"/>
            <p:cNvSpPr>
              <a:spLocks noChangeArrowheads="1"/>
            </p:cNvSpPr>
            <p:nvPr/>
          </p:nvSpPr>
          <p:spPr bwMode="gray">
            <a:xfrm>
              <a:off x="3984" y="3792"/>
              <a:ext cx="912" cy="33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Thời gian</a:t>
              </a:r>
            </a:p>
          </p:txBody>
        </p:sp>
      </p:grpSp>
      <p:grpSp>
        <p:nvGrpSpPr>
          <p:cNvPr id="20" name="Group 145"/>
          <p:cNvGrpSpPr>
            <a:grpSpLocks/>
          </p:cNvGrpSpPr>
          <p:nvPr/>
        </p:nvGrpSpPr>
        <p:grpSpPr bwMode="auto">
          <a:xfrm>
            <a:off x="6664325" y="5943600"/>
            <a:ext cx="1600200" cy="533400"/>
            <a:chOff x="3936" y="3744"/>
            <a:chExt cx="1008" cy="432"/>
          </a:xfrm>
        </p:grpSpPr>
        <p:sp>
          <p:nvSpPr>
            <p:cNvPr id="18485" name="Rectangle 146"/>
            <p:cNvSpPr>
              <a:spLocks noChangeArrowheads="1"/>
            </p:cNvSpPr>
            <p:nvPr/>
          </p:nvSpPr>
          <p:spPr bwMode="gray">
            <a:xfrm>
              <a:off x="3936" y="3744"/>
              <a:ext cx="1008" cy="43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8486" name="Rectangle 147"/>
            <p:cNvSpPr>
              <a:spLocks noChangeArrowheads="1"/>
            </p:cNvSpPr>
            <p:nvPr/>
          </p:nvSpPr>
          <p:spPr bwMode="gray">
            <a:xfrm>
              <a:off x="3984" y="3792"/>
              <a:ext cx="912" cy="33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Kết quả</a:t>
              </a:r>
            </a:p>
          </p:txBody>
        </p:sp>
      </p:grpSp>
      <p:grpSp>
        <p:nvGrpSpPr>
          <p:cNvPr id="21" name="Group 148"/>
          <p:cNvGrpSpPr>
            <a:grpSpLocks/>
          </p:cNvGrpSpPr>
          <p:nvPr/>
        </p:nvGrpSpPr>
        <p:grpSpPr bwMode="auto">
          <a:xfrm>
            <a:off x="4494213" y="5934075"/>
            <a:ext cx="1600200" cy="508000"/>
            <a:chOff x="3936" y="3744"/>
            <a:chExt cx="1008" cy="432"/>
          </a:xfrm>
        </p:grpSpPr>
        <p:sp>
          <p:nvSpPr>
            <p:cNvPr id="18483" name="Rectangle 149"/>
            <p:cNvSpPr>
              <a:spLocks noChangeArrowheads="1"/>
            </p:cNvSpPr>
            <p:nvPr/>
          </p:nvSpPr>
          <p:spPr bwMode="gray">
            <a:xfrm>
              <a:off x="3936" y="3744"/>
              <a:ext cx="1008" cy="432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8484" name="Rectangle 150"/>
            <p:cNvSpPr>
              <a:spLocks noChangeArrowheads="1"/>
            </p:cNvSpPr>
            <p:nvPr/>
          </p:nvSpPr>
          <p:spPr bwMode="gray">
            <a:xfrm>
              <a:off x="3979" y="3794"/>
              <a:ext cx="912" cy="336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Thời gian</a:t>
              </a:r>
            </a:p>
          </p:txBody>
        </p:sp>
      </p:grpSp>
      <p:sp>
        <p:nvSpPr>
          <p:cNvPr id="18452" name="Oval 151"/>
          <p:cNvSpPr>
            <a:spLocks noChangeArrowheads="1"/>
          </p:cNvSpPr>
          <p:nvPr/>
        </p:nvSpPr>
        <p:spPr bwMode="auto">
          <a:xfrm>
            <a:off x="9126538" y="696913"/>
            <a:ext cx="914400" cy="806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0" b="1">
                <a:solidFill>
                  <a:schemeClr val="accent2"/>
                </a:solidFill>
                <a:sym typeface="Wingdings" panose="05000000000000000000" pitchFamily="2" charset="2"/>
              </a:rPr>
              <a:t></a:t>
            </a:r>
          </a:p>
        </p:txBody>
      </p:sp>
      <p:sp>
        <p:nvSpPr>
          <p:cNvPr id="51362" name="Oval 162"/>
          <p:cNvSpPr>
            <a:spLocks noChangeArrowheads="1"/>
          </p:cNvSpPr>
          <p:nvPr/>
        </p:nvSpPr>
        <p:spPr bwMode="auto">
          <a:xfrm>
            <a:off x="9124950" y="639763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10</a:t>
            </a:r>
          </a:p>
        </p:txBody>
      </p:sp>
      <p:sp>
        <p:nvSpPr>
          <p:cNvPr id="51363" name="Oval 163"/>
          <p:cNvSpPr>
            <a:spLocks noChangeArrowheads="1"/>
          </p:cNvSpPr>
          <p:nvPr/>
        </p:nvSpPr>
        <p:spPr bwMode="auto">
          <a:xfrm>
            <a:off x="9134475" y="649288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9</a:t>
            </a:r>
          </a:p>
        </p:txBody>
      </p:sp>
      <p:sp>
        <p:nvSpPr>
          <p:cNvPr id="51364" name="Oval 164"/>
          <p:cNvSpPr>
            <a:spLocks noChangeArrowheads="1"/>
          </p:cNvSpPr>
          <p:nvPr/>
        </p:nvSpPr>
        <p:spPr bwMode="auto">
          <a:xfrm>
            <a:off x="9144000" y="639763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8</a:t>
            </a:r>
          </a:p>
        </p:txBody>
      </p:sp>
      <p:sp>
        <p:nvSpPr>
          <p:cNvPr id="51365" name="Oval 165"/>
          <p:cNvSpPr>
            <a:spLocks noChangeArrowheads="1"/>
          </p:cNvSpPr>
          <p:nvPr/>
        </p:nvSpPr>
        <p:spPr bwMode="auto">
          <a:xfrm>
            <a:off x="9115425" y="630238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7</a:t>
            </a:r>
          </a:p>
        </p:txBody>
      </p:sp>
      <p:sp>
        <p:nvSpPr>
          <p:cNvPr id="51366" name="Oval 166"/>
          <p:cNvSpPr>
            <a:spLocks noChangeArrowheads="1"/>
          </p:cNvSpPr>
          <p:nvPr/>
        </p:nvSpPr>
        <p:spPr bwMode="auto">
          <a:xfrm>
            <a:off x="9124950" y="630238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6</a:t>
            </a:r>
          </a:p>
        </p:txBody>
      </p:sp>
      <p:sp>
        <p:nvSpPr>
          <p:cNvPr id="51367" name="Oval 167"/>
          <p:cNvSpPr>
            <a:spLocks noChangeArrowheads="1"/>
          </p:cNvSpPr>
          <p:nvPr/>
        </p:nvSpPr>
        <p:spPr bwMode="auto">
          <a:xfrm>
            <a:off x="9115425" y="630238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5</a:t>
            </a:r>
          </a:p>
        </p:txBody>
      </p:sp>
      <p:sp>
        <p:nvSpPr>
          <p:cNvPr id="51368" name="Oval 168"/>
          <p:cNvSpPr>
            <a:spLocks noChangeArrowheads="1"/>
          </p:cNvSpPr>
          <p:nvPr/>
        </p:nvSpPr>
        <p:spPr bwMode="auto">
          <a:xfrm>
            <a:off x="9115425" y="630238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4</a:t>
            </a:r>
          </a:p>
        </p:txBody>
      </p:sp>
      <p:sp>
        <p:nvSpPr>
          <p:cNvPr id="51369" name="Oval 169"/>
          <p:cNvSpPr>
            <a:spLocks noChangeArrowheads="1"/>
          </p:cNvSpPr>
          <p:nvPr/>
        </p:nvSpPr>
        <p:spPr bwMode="auto">
          <a:xfrm>
            <a:off x="9151938" y="639763"/>
            <a:ext cx="898525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3</a:t>
            </a:r>
          </a:p>
        </p:txBody>
      </p:sp>
      <p:sp>
        <p:nvSpPr>
          <p:cNvPr id="51370" name="Oval 170"/>
          <p:cNvSpPr>
            <a:spLocks noChangeArrowheads="1"/>
          </p:cNvSpPr>
          <p:nvPr/>
        </p:nvSpPr>
        <p:spPr bwMode="auto">
          <a:xfrm>
            <a:off x="9124950" y="6477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51371" name="Oval 171"/>
          <p:cNvSpPr>
            <a:spLocks noChangeArrowheads="1"/>
          </p:cNvSpPr>
          <p:nvPr/>
        </p:nvSpPr>
        <p:spPr bwMode="auto">
          <a:xfrm>
            <a:off x="9124950" y="638175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51372" name="Oval 172"/>
          <p:cNvSpPr>
            <a:spLocks noChangeArrowheads="1"/>
          </p:cNvSpPr>
          <p:nvPr/>
        </p:nvSpPr>
        <p:spPr bwMode="auto">
          <a:xfrm>
            <a:off x="9144000" y="649288"/>
            <a:ext cx="887413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700" b="1">
                <a:solidFill>
                  <a:srgbClr val="FF0000"/>
                </a:solidFill>
                <a:latin typeface="Agency FB" pitchFamily="34" charset="0"/>
                <a:sym typeface="Wingdings" panose="05000000000000000000" pitchFamily="2" charset="2"/>
              </a:rPr>
              <a:t></a:t>
            </a:r>
          </a:p>
        </p:txBody>
      </p:sp>
      <p:sp>
        <p:nvSpPr>
          <p:cNvPr id="51373" name="Text Box 173"/>
          <p:cNvSpPr txBox="1">
            <a:spLocks noChangeArrowheads="1"/>
          </p:cNvSpPr>
          <p:nvPr/>
        </p:nvSpPr>
        <p:spPr bwMode="auto">
          <a:xfrm>
            <a:off x="4572000" y="2232025"/>
            <a:ext cx="1905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51374" name="Text Box 174"/>
          <p:cNvSpPr txBox="1">
            <a:spLocks noChangeArrowheads="1"/>
          </p:cNvSpPr>
          <p:nvPr/>
        </p:nvSpPr>
        <p:spPr bwMode="auto">
          <a:xfrm>
            <a:off x="4419600" y="5203825"/>
            <a:ext cx="2286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51375" name="Text Box 175"/>
          <p:cNvSpPr txBox="1">
            <a:spLocks noChangeArrowheads="1"/>
          </p:cNvSpPr>
          <p:nvPr/>
        </p:nvSpPr>
        <p:spPr bwMode="auto">
          <a:xfrm>
            <a:off x="4572000" y="4038600"/>
            <a:ext cx="55626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18467" name="Text Box 176"/>
          <p:cNvSpPr txBox="1">
            <a:spLocks noChangeArrowheads="1"/>
          </p:cNvSpPr>
          <p:nvPr/>
        </p:nvSpPr>
        <p:spPr bwMode="auto">
          <a:xfrm>
            <a:off x="2656372" y="437391"/>
            <a:ext cx="6629400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ông Hai cuối truyện đến 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77" name="Text Box 177"/>
          <p:cNvSpPr txBox="1">
            <a:spLocks noChangeArrowheads="1"/>
          </p:cNvSpPr>
          <p:nvPr/>
        </p:nvSpPr>
        <p:spPr bwMode="auto">
          <a:xfrm>
            <a:off x="4398963" y="2923545"/>
            <a:ext cx="6927319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con được trở về.</a:t>
            </a:r>
          </a:p>
        </p:txBody>
      </p:sp>
      <p:sp>
        <p:nvSpPr>
          <p:cNvPr id="51382" name="Rectangle 182"/>
          <p:cNvSpPr>
            <a:spLocks noChangeArrowheads="1"/>
          </p:cNvSpPr>
          <p:nvPr/>
        </p:nvSpPr>
        <p:spPr bwMode="auto">
          <a:xfrm>
            <a:off x="4398963" y="3222625"/>
            <a:ext cx="57356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800" b="1">
              <a:solidFill>
                <a:srgbClr val="0000FF"/>
              </a:solidFill>
              <a:latin typeface="VNI-Times" pitchFamily="2" charset="0"/>
            </a:endParaRPr>
          </a:p>
          <a:p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178"/>
          <p:cNvGrpSpPr>
            <a:grpSpLocks/>
          </p:cNvGrpSpPr>
          <p:nvPr/>
        </p:nvGrpSpPr>
        <p:grpSpPr bwMode="auto">
          <a:xfrm>
            <a:off x="6645275" y="5942013"/>
            <a:ext cx="1619250" cy="534987"/>
            <a:chOff x="3936" y="3744"/>
            <a:chExt cx="1008" cy="432"/>
          </a:xfrm>
        </p:grpSpPr>
        <p:sp>
          <p:nvSpPr>
            <p:cNvPr id="18481" name="Rectangle 179"/>
            <p:cNvSpPr>
              <a:spLocks noChangeArrowheads="1"/>
            </p:cNvSpPr>
            <p:nvPr/>
          </p:nvSpPr>
          <p:spPr bwMode="gray">
            <a:xfrm>
              <a:off x="3936" y="3744"/>
              <a:ext cx="1008" cy="432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8482" name="Rectangle 180"/>
            <p:cNvSpPr>
              <a:spLocks noChangeArrowheads="1"/>
            </p:cNvSpPr>
            <p:nvPr/>
          </p:nvSpPr>
          <p:spPr bwMode="gray">
            <a:xfrm>
              <a:off x="3984" y="3792"/>
              <a:ext cx="912" cy="336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Kết quả</a:t>
              </a:r>
            </a:p>
          </p:txBody>
        </p:sp>
      </p:grpSp>
      <p:sp>
        <p:nvSpPr>
          <p:cNvPr id="51381" name="Rectangle 181"/>
          <p:cNvSpPr>
            <a:spLocks noGrp="1" noChangeArrowheads="1"/>
          </p:cNvSpPr>
          <p:nvPr>
            <p:ph type="title"/>
          </p:nvPr>
        </p:nvSpPr>
        <p:spPr>
          <a:xfrm>
            <a:off x="4419600" y="2154114"/>
            <a:ext cx="6781800" cy="47380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80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100" b="1"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thư nhà gửi lên.</a:t>
            </a:r>
            <a:b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2">
                    <a:satMod val="130000"/>
                  </a:schemeClr>
                </a:solidFill>
              </a:rPr>
            </a:br>
            <a:endParaRPr lang="en-US" altLang="en-US" sz="2000" dirty="0">
              <a:solidFill>
                <a:schemeClr val="tx2">
                  <a:satMod val="13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1383" name="Rectangle 183"/>
          <p:cNvSpPr>
            <a:spLocks noChangeArrowheads="1"/>
          </p:cNvSpPr>
          <p:nvPr/>
        </p:nvSpPr>
        <p:spPr bwMode="auto">
          <a:xfrm>
            <a:off x="4459288" y="4241800"/>
            <a:ext cx="56753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800" b="1">
              <a:solidFill>
                <a:srgbClr val="FF3300"/>
              </a:solidFill>
              <a:latin typeface="VNI-Times" pitchFamily="2" charset="0"/>
            </a:endParaRPr>
          </a:p>
          <a:p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</a:rPr>
              <a:t>  </a:t>
            </a:r>
            <a:endParaRPr lang="en-US" alt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84" name="Rectangle 184"/>
          <p:cNvSpPr>
            <a:spLocks noChangeArrowheads="1"/>
          </p:cNvSpPr>
          <p:nvPr/>
        </p:nvSpPr>
        <p:spPr bwMode="auto">
          <a:xfrm>
            <a:off x="4495800" y="5165725"/>
            <a:ext cx="662335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800" b="1" dirty="0">
              <a:solidFill>
                <a:srgbClr val="FF3300"/>
              </a:solidFill>
              <a:latin typeface="VNI-Times" pitchFamily="2" charset="0"/>
            </a:endParaRP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tin làng được giải oan.</a:t>
            </a:r>
          </a:p>
          <a:p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85" name="Picture 18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87000" y="5181600"/>
            <a:ext cx="8794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6" name="Oval 186"/>
          <p:cNvSpPr>
            <a:spLocks noChangeArrowheads="1"/>
          </p:cNvSpPr>
          <p:nvPr/>
        </p:nvSpPr>
        <p:spPr bwMode="auto">
          <a:xfrm>
            <a:off x="1143000" y="838200"/>
            <a:ext cx="1371600" cy="533400"/>
          </a:xfrm>
          <a:prstGeom prst="ellipse">
            <a:avLst/>
          </a:prstGeom>
          <a:solidFill>
            <a:srgbClr val="F8F8F8"/>
          </a:solidFill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188" name="Rectangle 184"/>
          <p:cNvSpPr>
            <a:spLocks noChangeArrowheads="1"/>
          </p:cNvSpPr>
          <p:nvPr/>
        </p:nvSpPr>
        <p:spPr bwMode="auto">
          <a:xfrm>
            <a:off x="4419600" y="4114800"/>
            <a:ext cx="30162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97388" y="5157788"/>
            <a:ext cx="263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43600" y="4419600"/>
            <a:ext cx="236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FF3300"/>
                </a:solidFill>
                <a:latin typeface="VNI-Times" pitchFamily="2" charset="0"/>
              </a:rPr>
              <a:t> </a:t>
            </a:r>
            <a:endParaRPr lang="en-US" altLang="en-US" sz="4000">
              <a:solidFill>
                <a:srgbClr val="FF0000"/>
              </a:solidFill>
            </a:endParaRPr>
          </a:p>
        </p:txBody>
      </p: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4419600" y="388620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gặp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cán bộ ở làng.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3654" y="4730402"/>
            <a:ext cx="6157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b="1" dirty="0">
              <a:solidFill>
                <a:srgbClr val="FF0000"/>
              </a:solidFill>
              <a:latin typeface="VNI-Times" pitchFamily="2" charset="0"/>
            </a:endParaRPr>
          </a:p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làng được giải oan.</a:t>
            </a:r>
          </a:p>
          <a:p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932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5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51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5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51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5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4" dur="500"/>
                                        <p:tgtEl>
                                          <p:spTgt spid="5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513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5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5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9" grpId="0" animBg="1"/>
      <p:bldP spid="51327" grpId="0" animBg="1"/>
      <p:bldP spid="51332" grpId="0" animBg="1"/>
      <p:bldP spid="51337" grpId="0" animBg="1"/>
      <p:bldP spid="51362" grpId="0" animBg="1"/>
      <p:bldP spid="51363" grpId="0" animBg="1"/>
      <p:bldP spid="51364" grpId="0" animBg="1"/>
      <p:bldP spid="51365" grpId="0" animBg="1"/>
      <p:bldP spid="51366" grpId="0" animBg="1"/>
      <p:bldP spid="51367" grpId="0" animBg="1"/>
      <p:bldP spid="51368" grpId="0" animBg="1"/>
      <p:bldP spid="51369" grpId="0" animBg="1"/>
      <p:bldP spid="51370" grpId="0" animBg="1"/>
      <p:bldP spid="51371" grpId="0" animBg="1"/>
      <p:bldP spid="51372" grpId="0" animBg="1"/>
      <p:bldP spid="51373" grpId="0"/>
      <p:bldP spid="51374" grpId="0"/>
      <p:bldP spid="51377" grpId="0"/>
      <p:bldP spid="51382" grpId="0"/>
      <p:bldP spid="51381" grpId="0"/>
      <p:bldP spid="51383" grpId="0"/>
      <p:bldP spid="51384" grpId="0"/>
      <p:bldP spid="188" grpId="0"/>
      <p:bldP spid="2" grpId="0"/>
      <p:bldP spid="3" grpId="0"/>
      <p:bldP spid="181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 noChangeAspect="1"/>
          </p:cNvGrpSpPr>
          <p:nvPr/>
        </p:nvGrpSpPr>
        <p:grpSpPr bwMode="auto">
          <a:xfrm>
            <a:off x="0" y="76200"/>
            <a:ext cx="12192000" cy="6858000"/>
            <a:chOff x="0" y="0"/>
            <a:chExt cx="5760" cy="4320"/>
          </a:xfrm>
        </p:grpSpPr>
        <p:sp>
          <p:nvSpPr>
            <p:cNvPr id="17581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83" name="Freeform 5"/>
            <p:cNvSpPr>
              <a:spLocks/>
            </p:cNvSpPr>
            <p:nvPr/>
          </p:nvSpPr>
          <p:spPr bwMode="auto">
            <a:xfrm>
              <a:off x="0" y="35"/>
              <a:ext cx="5701" cy="4250"/>
            </a:xfrm>
            <a:custGeom>
              <a:avLst/>
              <a:gdLst>
                <a:gd name="T0" fmla="*/ 294 w 5701"/>
                <a:gd name="T1" fmla="*/ 3683 h 4250"/>
                <a:gd name="T2" fmla="*/ 294 w 5701"/>
                <a:gd name="T3" fmla="*/ 3895 h 4250"/>
                <a:gd name="T4" fmla="*/ 176 w 5701"/>
                <a:gd name="T5" fmla="*/ 3895 h 4250"/>
                <a:gd name="T6" fmla="*/ 176 w 5701"/>
                <a:gd name="T7" fmla="*/ 4250 h 4250"/>
                <a:gd name="T8" fmla="*/ 0 w 5701"/>
                <a:gd name="T9" fmla="*/ 4250 h 4250"/>
                <a:gd name="T10" fmla="*/ 0 w 5701"/>
                <a:gd name="T11" fmla="*/ 4179 h 4250"/>
                <a:gd name="T12" fmla="*/ 647 w 5701"/>
                <a:gd name="T13" fmla="*/ 4179 h 4250"/>
                <a:gd name="T14" fmla="*/ 647 w 5701"/>
                <a:gd name="T15" fmla="*/ 4108 h 4250"/>
                <a:gd name="T16" fmla="*/ 999 w 5701"/>
                <a:gd name="T17" fmla="*/ 4108 h 4250"/>
                <a:gd name="T18" fmla="*/ 4761 w 5701"/>
                <a:gd name="T19" fmla="*/ 4108 h 4250"/>
                <a:gd name="T20" fmla="*/ 5113 w 5701"/>
                <a:gd name="T21" fmla="*/ 4108 h 4250"/>
                <a:gd name="T22" fmla="*/ 5113 w 5701"/>
                <a:gd name="T23" fmla="*/ 4179 h 4250"/>
                <a:gd name="T24" fmla="*/ 5701 w 5701"/>
                <a:gd name="T25" fmla="*/ 4179 h 4250"/>
                <a:gd name="T26" fmla="*/ 5701 w 5701"/>
                <a:gd name="T27" fmla="*/ 4250 h 4250"/>
                <a:gd name="T28" fmla="*/ 5584 w 5701"/>
                <a:gd name="T29" fmla="*/ 4250 h 4250"/>
                <a:gd name="T30" fmla="*/ 5584 w 5701"/>
                <a:gd name="T31" fmla="*/ 3895 h 4250"/>
                <a:gd name="T32" fmla="*/ 5466 w 5701"/>
                <a:gd name="T33" fmla="*/ 3895 h 4250"/>
                <a:gd name="T34" fmla="*/ 5466 w 5701"/>
                <a:gd name="T35" fmla="*/ 3683 h 4250"/>
                <a:gd name="T36" fmla="*/ 5466 w 5701"/>
                <a:gd name="T37" fmla="*/ 567 h 4250"/>
                <a:gd name="T38" fmla="*/ 5466 w 5701"/>
                <a:gd name="T39" fmla="*/ 390 h 4250"/>
                <a:gd name="T40" fmla="*/ 5584 w 5701"/>
                <a:gd name="T41" fmla="*/ 390 h 4250"/>
                <a:gd name="T42" fmla="*/ 5584 w 5701"/>
                <a:gd name="T43" fmla="*/ 0 h 4250"/>
                <a:gd name="T44" fmla="*/ 5701 w 5701"/>
                <a:gd name="T45" fmla="*/ 0 h 4250"/>
                <a:gd name="T46" fmla="*/ 5701 w 5701"/>
                <a:gd name="T47" fmla="*/ 71 h 4250"/>
                <a:gd name="T48" fmla="*/ 5113 w 5701"/>
                <a:gd name="T49" fmla="*/ 71 h 4250"/>
                <a:gd name="T50" fmla="*/ 5113 w 5701"/>
                <a:gd name="T51" fmla="*/ 142 h 4250"/>
                <a:gd name="T52" fmla="*/ 4761 w 5701"/>
                <a:gd name="T53" fmla="*/ 142 h 4250"/>
                <a:gd name="T54" fmla="*/ 999 w 5701"/>
                <a:gd name="T55" fmla="*/ 142 h 4250"/>
                <a:gd name="T56" fmla="*/ 647 w 5701"/>
                <a:gd name="T57" fmla="*/ 142 h 4250"/>
                <a:gd name="T58" fmla="*/ 647 w 5701"/>
                <a:gd name="T59" fmla="*/ 71 h 4250"/>
                <a:gd name="T60" fmla="*/ 0 w 5701"/>
                <a:gd name="T61" fmla="*/ 71 h 4250"/>
                <a:gd name="T62" fmla="*/ 0 w 5701"/>
                <a:gd name="T63" fmla="*/ 0 h 4250"/>
                <a:gd name="T64" fmla="*/ 176 w 5701"/>
                <a:gd name="T65" fmla="*/ 0 h 4250"/>
                <a:gd name="T66" fmla="*/ 176 w 5701"/>
                <a:gd name="T67" fmla="*/ 390 h 4250"/>
                <a:gd name="T68" fmla="*/ 294 w 5701"/>
                <a:gd name="T69" fmla="*/ 390 h 4250"/>
                <a:gd name="T70" fmla="*/ 294 w 5701"/>
                <a:gd name="T71" fmla="*/ 567 h 4250"/>
                <a:gd name="T72" fmla="*/ 294 w 5701"/>
                <a:gd name="T73" fmla="*/ 3683 h 42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01"/>
                <a:gd name="T112" fmla="*/ 0 h 4250"/>
                <a:gd name="T113" fmla="*/ 5701 w 5701"/>
                <a:gd name="T114" fmla="*/ 4250 h 42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01" h="4250">
                  <a:moveTo>
                    <a:pt x="294" y="3683"/>
                  </a:moveTo>
                  <a:lnTo>
                    <a:pt x="294" y="3895"/>
                  </a:lnTo>
                  <a:lnTo>
                    <a:pt x="176" y="3895"/>
                  </a:lnTo>
                  <a:lnTo>
                    <a:pt x="176" y="4250"/>
                  </a:lnTo>
                  <a:lnTo>
                    <a:pt x="0" y="4250"/>
                  </a:lnTo>
                  <a:lnTo>
                    <a:pt x="0" y="4179"/>
                  </a:lnTo>
                  <a:lnTo>
                    <a:pt x="647" y="4179"/>
                  </a:lnTo>
                  <a:lnTo>
                    <a:pt x="647" y="4108"/>
                  </a:lnTo>
                  <a:lnTo>
                    <a:pt x="999" y="4108"/>
                  </a:lnTo>
                  <a:lnTo>
                    <a:pt x="4761" y="4108"/>
                  </a:lnTo>
                  <a:lnTo>
                    <a:pt x="5113" y="4108"/>
                  </a:lnTo>
                  <a:lnTo>
                    <a:pt x="5113" y="4179"/>
                  </a:lnTo>
                  <a:lnTo>
                    <a:pt x="5701" y="4179"/>
                  </a:lnTo>
                  <a:lnTo>
                    <a:pt x="5701" y="4250"/>
                  </a:lnTo>
                  <a:lnTo>
                    <a:pt x="5584" y="4250"/>
                  </a:lnTo>
                  <a:lnTo>
                    <a:pt x="5584" y="3895"/>
                  </a:lnTo>
                  <a:lnTo>
                    <a:pt x="5466" y="3895"/>
                  </a:lnTo>
                  <a:lnTo>
                    <a:pt x="5466" y="3683"/>
                  </a:lnTo>
                  <a:lnTo>
                    <a:pt x="5466" y="567"/>
                  </a:lnTo>
                  <a:lnTo>
                    <a:pt x="5466" y="390"/>
                  </a:lnTo>
                  <a:lnTo>
                    <a:pt x="5584" y="390"/>
                  </a:lnTo>
                  <a:lnTo>
                    <a:pt x="5584" y="0"/>
                  </a:lnTo>
                  <a:lnTo>
                    <a:pt x="5701" y="0"/>
                  </a:lnTo>
                  <a:lnTo>
                    <a:pt x="5701" y="71"/>
                  </a:lnTo>
                  <a:lnTo>
                    <a:pt x="5113" y="71"/>
                  </a:lnTo>
                  <a:lnTo>
                    <a:pt x="5113" y="142"/>
                  </a:lnTo>
                  <a:lnTo>
                    <a:pt x="4761" y="142"/>
                  </a:lnTo>
                  <a:lnTo>
                    <a:pt x="999" y="142"/>
                  </a:lnTo>
                  <a:lnTo>
                    <a:pt x="647" y="142"/>
                  </a:lnTo>
                  <a:lnTo>
                    <a:pt x="647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390"/>
                  </a:lnTo>
                  <a:lnTo>
                    <a:pt x="294" y="390"/>
                  </a:lnTo>
                  <a:lnTo>
                    <a:pt x="294" y="567"/>
                  </a:lnTo>
                  <a:lnTo>
                    <a:pt x="294" y="368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84" name="Freeform 6"/>
            <p:cNvSpPr>
              <a:spLocks/>
            </p:cNvSpPr>
            <p:nvPr/>
          </p:nvSpPr>
          <p:spPr bwMode="auto">
            <a:xfrm>
              <a:off x="0" y="35"/>
              <a:ext cx="5701" cy="4250"/>
            </a:xfrm>
            <a:custGeom>
              <a:avLst/>
              <a:gdLst>
                <a:gd name="T0" fmla="*/ 176 w 5701"/>
                <a:gd name="T1" fmla="*/ 3683 h 4250"/>
                <a:gd name="T2" fmla="*/ 176 w 5701"/>
                <a:gd name="T3" fmla="*/ 3789 h 4250"/>
                <a:gd name="T4" fmla="*/ 235 w 5701"/>
                <a:gd name="T5" fmla="*/ 3789 h 4250"/>
                <a:gd name="T6" fmla="*/ 235 w 5701"/>
                <a:gd name="T7" fmla="*/ 4108 h 4250"/>
                <a:gd name="T8" fmla="*/ 0 w 5701"/>
                <a:gd name="T9" fmla="*/ 4108 h 4250"/>
                <a:gd name="T10" fmla="*/ 0 w 5701"/>
                <a:gd name="T11" fmla="*/ 4037 h 4250"/>
                <a:gd name="T12" fmla="*/ 294 w 5701"/>
                <a:gd name="T13" fmla="*/ 4037 h 4250"/>
                <a:gd name="T14" fmla="*/ 411 w 5701"/>
                <a:gd name="T15" fmla="*/ 4108 h 4250"/>
                <a:gd name="T16" fmla="*/ 411 w 5701"/>
                <a:gd name="T17" fmla="*/ 4250 h 4250"/>
                <a:gd name="T18" fmla="*/ 294 w 5701"/>
                <a:gd name="T19" fmla="*/ 4250 h 4250"/>
                <a:gd name="T20" fmla="*/ 294 w 5701"/>
                <a:gd name="T21" fmla="*/ 4143 h 4250"/>
                <a:gd name="T22" fmla="*/ 882 w 5701"/>
                <a:gd name="T23" fmla="*/ 4143 h 4250"/>
                <a:gd name="T24" fmla="*/ 882 w 5701"/>
                <a:gd name="T25" fmla="*/ 4179 h 4250"/>
                <a:gd name="T26" fmla="*/ 999 w 5701"/>
                <a:gd name="T27" fmla="*/ 4179 h 4250"/>
                <a:gd name="T28" fmla="*/ 4761 w 5701"/>
                <a:gd name="T29" fmla="*/ 4179 h 4250"/>
                <a:gd name="T30" fmla="*/ 4878 w 5701"/>
                <a:gd name="T31" fmla="*/ 4179 h 4250"/>
                <a:gd name="T32" fmla="*/ 4878 w 5701"/>
                <a:gd name="T33" fmla="*/ 4143 h 4250"/>
                <a:gd name="T34" fmla="*/ 5466 w 5701"/>
                <a:gd name="T35" fmla="*/ 4143 h 4250"/>
                <a:gd name="T36" fmla="*/ 5466 w 5701"/>
                <a:gd name="T37" fmla="*/ 4250 h 4250"/>
                <a:gd name="T38" fmla="*/ 5349 w 5701"/>
                <a:gd name="T39" fmla="*/ 4250 h 4250"/>
                <a:gd name="T40" fmla="*/ 5349 w 5701"/>
                <a:gd name="T41" fmla="*/ 4108 h 4250"/>
                <a:gd name="T42" fmla="*/ 5466 w 5701"/>
                <a:gd name="T43" fmla="*/ 4037 h 4250"/>
                <a:gd name="T44" fmla="*/ 5701 w 5701"/>
                <a:gd name="T45" fmla="*/ 4037 h 4250"/>
                <a:gd name="T46" fmla="*/ 5701 w 5701"/>
                <a:gd name="T47" fmla="*/ 4108 h 4250"/>
                <a:gd name="T48" fmla="*/ 5525 w 5701"/>
                <a:gd name="T49" fmla="*/ 4108 h 4250"/>
                <a:gd name="T50" fmla="*/ 5525 w 5701"/>
                <a:gd name="T51" fmla="*/ 3789 h 4250"/>
                <a:gd name="T52" fmla="*/ 5584 w 5701"/>
                <a:gd name="T53" fmla="*/ 3789 h 4250"/>
                <a:gd name="T54" fmla="*/ 5584 w 5701"/>
                <a:gd name="T55" fmla="*/ 3683 h 4250"/>
                <a:gd name="T56" fmla="*/ 5584 w 5701"/>
                <a:gd name="T57" fmla="*/ 567 h 4250"/>
                <a:gd name="T58" fmla="*/ 5584 w 5701"/>
                <a:gd name="T59" fmla="*/ 496 h 4250"/>
                <a:gd name="T60" fmla="*/ 5525 w 5701"/>
                <a:gd name="T61" fmla="*/ 496 h 4250"/>
                <a:gd name="T62" fmla="*/ 5525 w 5701"/>
                <a:gd name="T63" fmla="*/ 142 h 4250"/>
                <a:gd name="T64" fmla="*/ 5701 w 5701"/>
                <a:gd name="T65" fmla="*/ 142 h 4250"/>
                <a:gd name="T66" fmla="*/ 5701 w 5701"/>
                <a:gd name="T67" fmla="*/ 248 h 4250"/>
                <a:gd name="T68" fmla="*/ 5466 w 5701"/>
                <a:gd name="T69" fmla="*/ 248 h 4250"/>
                <a:gd name="T70" fmla="*/ 5349 w 5701"/>
                <a:gd name="T71" fmla="*/ 142 h 4250"/>
                <a:gd name="T72" fmla="*/ 5349 w 5701"/>
                <a:gd name="T73" fmla="*/ 0 h 4250"/>
                <a:gd name="T74" fmla="*/ 5466 w 5701"/>
                <a:gd name="T75" fmla="*/ 0 h 4250"/>
                <a:gd name="T76" fmla="*/ 5466 w 5701"/>
                <a:gd name="T77" fmla="*/ 107 h 4250"/>
                <a:gd name="T78" fmla="*/ 4878 w 5701"/>
                <a:gd name="T79" fmla="*/ 107 h 4250"/>
                <a:gd name="T80" fmla="*/ 4878 w 5701"/>
                <a:gd name="T81" fmla="*/ 71 h 4250"/>
                <a:gd name="T82" fmla="*/ 4761 w 5701"/>
                <a:gd name="T83" fmla="*/ 71 h 4250"/>
                <a:gd name="T84" fmla="*/ 999 w 5701"/>
                <a:gd name="T85" fmla="*/ 71 h 4250"/>
                <a:gd name="T86" fmla="*/ 882 w 5701"/>
                <a:gd name="T87" fmla="*/ 71 h 4250"/>
                <a:gd name="T88" fmla="*/ 882 w 5701"/>
                <a:gd name="T89" fmla="*/ 107 h 4250"/>
                <a:gd name="T90" fmla="*/ 294 w 5701"/>
                <a:gd name="T91" fmla="*/ 107 h 4250"/>
                <a:gd name="T92" fmla="*/ 294 w 5701"/>
                <a:gd name="T93" fmla="*/ 0 h 4250"/>
                <a:gd name="T94" fmla="*/ 411 w 5701"/>
                <a:gd name="T95" fmla="*/ 0 h 4250"/>
                <a:gd name="T96" fmla="*/ 411 w 5701"/>
                <a:gd name="T97" fmla="*/ 142 h 4250"/>
                <a:gd name="T98" fmla="*/ 294 w 5701"/>
                <a:gd name="T99" fmla="*/ 248 h 4250"/>
                <a:gd name="T100" fmla="*/ 0 w 5701"/>
                <a:gd name="T101" fmla="*/ 248 h 4250"/>
                <a:gd name="T102" fmla="*/ 0 w 5701"/>
                <a:gd name="T103" fmla="*/ 142 h 4250"/>
                <a:gd name="T104" fmla="*/ 235 w 5701"/>
                <a:gd name="T105" fmla="*/ 142 h 4250"/>
                <a:gd name="T106" fmla="*/ 235 w 5701"/>
                <a:gd name="T107" fmla="*/ 496 h 4250"/>
                <a:gd name="T108" fmla="*/ 176 w 5701"/>
                <a:gd name="T109" fmla="*/ 496 h 4250"/>
                <a:gd name="T110" fmla="*/ 176 w 5701"/>
                <a:gd name="T111" fmla="*/ 567 h 4250"/>
                <a:gd name="T112" fmla="*/ 176 w 5701"/>
                <a:gd name="T113" fmla="*/ 3683 h 4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01"/>
                <a:gd name="T172" fmla="*/ 0 h 4250"/>
                <a:gd name="T173" fmla="*/ 5701 w 5701"/>
                <a:gd name="T174" fmla="*/ 4250 h 4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01" h="4250">
                  <a:moveTo>
                    <a:pt x="176" y="3683"/>
                  </a:moveTo>
                  <a:lnTo>
                    <a:pt x="176" y="3789"/>
                  </a:lnTo>
                  <a:lnTo>
                    <a:pt x="235" y="3789"/>
                  </a:lnTo>
                  <a:lnTo>
                    <a:pt x="235" y="4108"/>
                  </a:lnTo>
                  <a:lnTo>
                    <a:pt x="0" y="4108"/>
                  </a:lnTo>
                  <a:lnTo>
                    <a:pt x="0" y="4037"/>
                  </a:lnTo>
                  <a:lnTo>
                    <a:pt x="294" y="4037"/>
                  </a:lnTo>
                  <a:lnTo>
                    <a:pt x="411" y="4108"/>
                  </a:lnTo>
                  <a:lnTo>
                    <a:pt x="411" y="4250"/>
                  </a:lnTo>
                  <a:lnTo>
                    <a:pt x="294" y="4250"/>
                  </a:lnTo>
                  <a:lnTo>
                    <a:pt x="294" y="4143"/>
                  </a:lnTo>
                  <a:lnTo>
                    <a:pt x="882" y="4143"/>
                  </a:lnTo>
                  <a:lnTo>
                    <a:pt x="882" y="4179"/>
                  </a:lnTo>
                  <a:lnTo>
                    <a:pt x="999" y="4179"/>
                  </a:lnTo>
                  <a:lnTo>
                    <a:pt x="4761" y="4179"/>
                  </a:lnTo>
                  <a:lnTo>
                    <a:pt x="4878" y="4179"/>
                  </a:lnTo>
                  <a:lnTo>
                    <a:pt x="4878" y="4143"/>
                  </a:lnTo>
                  <a:lnTo>
                    <a:pt x="5466" y="4143"/>
                  </a:lnTo>
                  <a:lnTo>
                    <a:pt x="5466" y="4250"/>
                  </a:lnTo>
                  <a:lnTo>
                    <a:pt x="5349" y="4250"/>
                  </a:lnTo>
                  <a:lnTo>
                    <a:pt x="5349" y="4108"/>
                  </a:lnTo>
                  <a:lnTo>
                    <a:pt x="5466" y="4037"/>
                  </a:lnTo>
                  <a:lnTo>
                    <a:pt x="5701" y="4037"/>
                  </a:lnTo>
                  <a:lnTo>
                    <a:pt x="5701" y="4108"/>
                  </a:lnTo>
                  <a:lnTo>
                    <a:pt x="5525" y="4108"/>
                  </a:lnTo>
                  <a:lnTo>
                    <a:pt x="5525" y="3789"/>
                  </a:lnTo>
                  <a:lnTo>
                    <a:pt x="5584" y="3789"/>
                  </a:lnTo>
                  <a:lnTo>
                    <a:pt x="5584" y="3683"/>
                  </a:lnTo>
                  <a:lnTo>
                    <a:pt x="5584" y="567"/>
                  </a:lnTo>
                  <a:lnTo>
                    <a:pt x="5584" y="496"/>
                  </a:lnTo>
                  <a:lnTo>
                    <a:pt x="5525" y="496"/>
                  </a:lnTo>
                  <a:lnTo>
                    <a:pt x="5525" y="142"/>
                  </a:lnTo>
                  <a:lnTo>
                    <a:pt x="5701" y="142"/>
                  </a:lnTo>
                  <a:lnTo>
                    <a:pt x="5701" y="248"/>
                  </a:lnTo>
                  <a:lnTo>
                    <a:pt x="5466" y="248"/>
                  </a:lnTo>
                  <a:lnTo>
                    <a:pt x="5349" y="142"/>
                  </a:lnTo>
                  <a:lnTo>
                    <a:pt x="5349" y="0"/>
                  </a:lnTo>
                  <a:lnTo>
                    <a:pt x="5466" y="0"/>
                  </a:lnTo>
                  <a:lnTo>
                    <a:pt x="5466" y="107"/>
                  </a:lnTo>
                  <a:lnTo>
                    <a:pt x="4878" y="107"/>
                  </a:lnTo>
                  <a:lnTo>
                    <a:pt x="4878" y="71"/>
                  </a:lnTo>
                  <a:lnTo>
                    <a:pt x="4761" y="71"/>
                  </a:lnTo>
                  <a:lnTo>
                    <a:pt x="999" y="71"/>
                  </a:lnTo>
                  <a:lnTo>
                    <a:pt x="882" y="71"/>
                  </a:lnTo>
                  <a:lnTo>
                    <a:pt x="882" y="107"/>
                  </a:lnTo>
                  <a:lnTo>
                    <a:pt x="294" y="107"/>
                  </a:lnTo>
                  <a:lnTo>
                    <a:pt x="294" y="0"/>
                  </a:lnTo>
                  <a:lnTo>
                    <a:pt x="411" y="0"/>
                  </a:lnTo>
                  <a:lnTo>
                    <a:pt x="411" y="142"/>
                  </a:lnTo>
                  <a:lnTo>
                    <a:pt x="294" y="248"/>
                  </a:lnTo>
                  <a:lnTo>
                    <a:pt x="0" y="248"/>
                  </a:lnTo>
                  <a:lnTo>
                    <a:pt x="0" y="142"/>
                  </a:lnTo>
                  <a:lnTo>
                    <a:pt x="235" y="142"/>
                  </a:lnTo>
                  <a:lnTo>
                    <a:pt x="235" y="496"/>
                  </a:lnTo>
                  <a:lnTo>
                    <a:pt x="176" y="496"/>
                  </a:lnTo>
                  <a:lnTo>
                    <a:pt x="176" y="567"/>
                  </a:lnTo>
                  <a:lnTo>
                    <a:pt x="176" y="368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85" name="Freeform 7"/>
            <p:cNvSpPr>
              <a:spLocks/>
            </p:cNvSpPr>
            <p:nvPr/>
          </p:nvSpPr>
          <p:spPr bwMode="auto">
            <a:xfrm>
              <a:off x="59" y="35"/>
              <a:ext cx="5642" cy="4250"/>
            </a:xfrm>
            <a:custGeom>
              <a:avLst/>
              <a:gdLst>
                <a:gd name="T0" fmla="*/ 294 w 5642"/>
                <a:gd name="T1" fmla="*/ 3683 h 4250"/>
                <a:gd name="T2" fmla="*/ 294 w 5642"/>
                <a:gd name="T3" fmla="*/ 3860 h 4250"/>
                <a:gd name="T4" fmla="*/ 117 w 5642"/>
                <a:gd name="T5" fmla="*/ 3860 h 4250"/>
                <a:gd name="T6" fmla="*/ 117 w 5642"/>
                <a:gd name="T7" fmla="*/ 4250 h 4250"/>
                <a:gd name="T8" fmla="*/ 0 w 5642"/>
                <a:gd name="T9" fmla="*/ 4250 h 4250"/>
                <a:gd name="T10" fmla="*/ 0 w 5642"/>
                <a:gd name="T11" fmla="*/ 4179 h 4250"/>
                <a:gd name="T12" fmla="*/ 646 w 5642"/>
                <a:gd name="T13" fmla="*/ 4179 h 4250"/>
                <a:gd name="T14" fmla="*/ 646 w 5642"/>
                <a:gd name="T15" fmla="*/ 4073 h 4250"/>
                <a:gd name="T16" fmla="*/ 999 w 5642"/>
                <a:gd name="T17" fmla="*/ 4073 h 4250"/>
                <a:gd name="T18" fmla="*/ 4643 w 5642"/>
                <a:gd name="T19" fmla="*/ 4073 h 4250"/>
                <a:gd name="T20" fmla="*/ 4996 w 5642"/>
                <a:gd name="T21" fmla="*/ 4073 h 4250"/>
                <a:gd name="T22" fmla="*/ 4996 w 5642"/>
                <a:gd name="T23" fmla="*/ 4179 h 4250"/>
                <a:gd name="T24" fmla="*/ 5642 w 5642"/>
                <a:gd name="T25" fmla="*/ 4179 h 4250"/>
                <a:gd name="T26" fmla="*/ 5642 w 5642"/>
                <a:gd name="T27" fmla="*/ 4250 h 4250"/>
                <a:gd name="T28" fmla="*/ 5525 w 5642"/>
                <a:gd name="T29" fmla="*/ 4250 h 4250"/>
                <a:gd name="T30" fmla="*/ 5525 w 5642"/>
                <a:gd name="T31" fmla="*/ 3860 h 4250"/>
                <a:gd name="T32" fmla="*/ 5348 w 5642"/>
                <a:gd name="T33" fmla="*/ 3860 h 4250"/>
                <a:gd name="T34" fmla="*/ 5348 w 5642"/>
                <a:gd name="T35" fmla="*/ 3683 h 4250"/>
                <a:gd name="T36" fmla="*/ 5348 w 5642"/>
                <a:gd name="T37" fmla="*/ 567 h 4250"/>
                <a:gd name="T38" fmla="*/ 5348 w 5642"/>
                <a:gd name="T39" fmla="*/ 390 h 4250"/>
                <a:gd name="T40" fmla="*/ 5525 w 5642"/>
                <a:gd name="T41" fmla="*/ 390 h 4250"/>
                <a:gd name="T42" fmla="*/ 5525 w 5642"/>
                <a:gd name="T43" fmla="*/ 0 h 4250"/>
                <a:gd name="T44" fmla="*/ 5642 w 5642"/>
                <a:gd name="T45" fmla="*/ 0 h 4250"/>
                <a:gd name="T46" fmla="*/ 5642 w 5642"/>
                <a:gd name="T47" fmla="*/ 107 h 4250"/>
                <a:gd name="T48" fmla="*/ 4996 w 5642"/>
                <a:gd name="T49" fmla="*/ 107 h 4250"/>
                <a:gd name="T50" fmla="*/ 4996 w 5642"/>
                <a:gd name="T51" fmla="*/ 177 h 4250"/>
                <a:gd name="T52" fmla="*/ 4643 w 5642"/>
                <a:gd name="T53" fmla="*/ 177 h 4250"/>
                <a:gd name="T54" fmla="*/ 999 w 5642"/>
                <a:gd name="T55" fmla="*/ 177 h 4250"/>
                <a:gd name="T56" fmla="*/ 646 w 5642"/>
                <a:gd name="T57" fmla="*/ 177 h 4250"/>
                <a:gd name="T58" fmla="*/ 646 w 5642"/>
                <a:gd name="T59" fmla="*/ 107 h 4250"/>
                <a:gd name="T60" fmla="*/ 0 w 5642"/>
                <a:gd name="T61" fmla="*/ 107 h 4250"/>
                <a:gd name="T62" fmla="*/ 0 w 5642"/>
                <a:gd name="T63" fmla="*/ 0 h 4250"/>
                <a:gd name="T64" fmla="*/ 117 w 5642"/>
                <a:gd name="T65" fmla="*/ 0 h 4250"/>
                <a:gd name="T66" fmla="*/ 117 w 5642"/>
                <a:gd name="T67" fmla="*/ 390 h 4250"/>
                <a:gd name="T68" fmla="*/ 294 w 5642"/>
                <a:gd name="T69" fmla="*/ 390 h 4250"/>
                <a:gd name="T70" fmla="*/ 294 w 5642"/>
                <a:gd name="T71" fmla="*/ 567 h 4250"/>
                <a:gd name="T72" fmla="*/ 294 w 5642"/>
                <a:gd name="T73" fmla="*/ 3683 h 42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42"/>
                <a:gd name="T112" fmla="*/ 0 h 4250"/>
                <a:gd name="T113" fmla="*/ 5642 w 5642"/>
                <a:gd name="T114" fmla="*/ 4250 h 42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42" h="4250">
                  <a:moveTo>
                    <a:pt x="294" y="3683"/>
                  </a:moveTo>
                  <a:lnTo>
                    <a:pt x="294" y="3860"/>
                  </a:lnTo>
                  <a:lnTo>
                    <a:pt x="117" y="3860"/>
                  </a:lnTo>
                  <a:lnTo>
                    <a:pt x="117" y="4250"/>
                  </a:lnTo>
                  <a:lnTo>
                    <a:pt x="0" y="4250"/>
                  </a:lnTo>
                  <a:lnTo>
                    <a:pt x="0" y="4179"/>
                  </a:lnTo>
                  <a:lnTo>
                    <a:pt x="646" y="4179"/>
                  </a:lnTo>
                  <a:lnTo>
                    <a:pt x="646" y="4073"/>
                  </a:lnTo>
                  <a:lnTo>
                    <a:pt x="999" y="4073"/>
                  </a:lnTo>
                  <a:lnTo>
                    <a:pt x="4643" y="4073"/>
                  </a:lnTo>
                  <a:lnTo>
                    <a:pt x="4996" y="4073"/>
                  </a:lnTo>
                  <a:lnTo>
                    <a:pt x="4996" y="4179"/>
                  </a:lnTo>
                  <a:lnTo>
                    <a:pt x="5642" y="4179"/>
                  </a:lnTo>
                  <a:lnTo>
                    <a:pt x="5642" y="4250"/>
                  </a:lnTo>
                  <a:lnTo>
                    <a:pt x="5525" y="4250"/>
                  </a:lnTo>
                  <a:lnTo>
                    <a:pt x="5525" y="3860"/>
                  </a:lnTo>
                  <a:lnTo>
                    <a:pt x="5348" y="3860"/>
                  </a:lnTo>
                  <a:lnTo>
                    <a:pt x="5348" y="3683"/>
                  </a:lnTo>
                  <a:lnTo>
                    <a:pt x="5348" y="567"/>
                  </a:lnTo>
                  <a:lnTo>
                    <a:pt x="5348" y="390"/>
                  </a:lnTo>
                  <a:lnTo>
                    <a:pt x="5525" y="390"/>
                  </a:lnTo>
                  <a:lnTo>
                    <a:pt x="5525" y="0"/>
                  </a:lnTo>
                  <a:lnTo>
                    <a:pt x="5642" y="0"/>
                  </a:lnTo>
                  <a:lnTo>
                    <a:pt x="5642" y="107"/>
                  </a:lnTo>
                  <a:lnTo>
                    <a:pt x="4996" y="107"/>
                  </a:lnTo>
                  <a:lnTo>
                    <a:pt x="4996" y="177"/>
                  </a:lnTo>
                  <a:lnTo>
                    <a:pt x="4643" y="177"/>
                  </a:lnTo>
                  <a:lnTo>
                    <a:pt x="999" y="177"/>
                  </a:lnTo>
                  <a:lnTo>
                    <a:pt x="646" y="177"/>
                  </a:lnTo>
                  <a:lnTo>
                    <a:pt x="646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390"/>
                  </a:lnTo>
                  <a:lnTo>
                    <a:pt x="294" y="390"/>
                  </a:lnTo>
                  <a:lnTo>
                    <a:pt x="294" y="567"/>
                  </a:lnTo>
                  <a:lnTo>
                    <a:pt x="294" y="3683"/>
                  </a:ln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86" name="Freeform 8"/>
            <p:cNvSpPr>
              <a:spLocks/>
            </p:cNvSpPr>
            <p:nvPr/>
          </p:nvSpPr>
          <p:spPr bwMode="auto">
            <a:xfrm>
              <a:off x="59" y="35"/>
              <a:ext cx="5642" cy="4250"/>
            </a:xfrm>
            <a:custGeom>
              <a:avLst/>
              <a:gdLst>
                <a:gd name="T0" fmla="*/ 117 w 5642"/>
                <a:gd name="T1" fmla="*/ 3683 h 4250"/>
                <a:gd name="T2" fmla="*/ 117 w 5642"/>
                <a:gd name="T3" fmla="*/ 3754 h 4250"/>
                <a:gd name="T4" fmla="*/ 176 w 5642"/>
                <a:gd name="T5" fmla="*/ 3754 h 4250"/>
                <a:gd name="T6" fmla="*/ 176 w 5642"/>
                <a:gd name="T7" fmla="*/ 4073 h 4250"/>
                <a:gd name="T8" fmla="*/ 0 w 5642"/>
                <a:gd name="T9" fmla="*/ 4073 h 4250"/>
                <a:gd name="T10" fmla="*/ 0 w 5642"/>
                <a:gd name="T11" fmla="*/ 4002 h 4250"/>
                <a:gd name="T12" fmla="*/ 294 w 5642"/>
                <a:gd name="T13" fmla="*/ 4002 h 4250"/>
                <a:gd name="T14" fmla="*/ 411 w 5642"/>
                <a:gd name="T15" fmla="*/ 4073 h 4250"/>
                <a:gd name="T16" fmla="*/ 411 w 5642"/>
                <a:gd name="T17" fmla="*/ 4250 h 4250"/>
                <a:gd name="T18" fmla="*/ 294 w 5642"/>
                <a:gd name="T19" fmla="*/ 4250 h 4250"/>
                <a:gd name="T20" fmla="*/ 294 w 5642"/>
                <a:gd name="T21" fmla="*/ 4108 h 4250"/>
                <a:gd name="T22" fmla="*/ 823 w 5642"/>
                <a:gd name="T23" fmla="*/ 4108 h 4250"/>
                <a:gd name="T24" fmla="*/ 823 w 5642"/>
                <a:gd name="T25" fmla="*/ 4179 h 4250"/>
                <a:gd name="T26" fmla="*/ 999 w 5642"/>
                <a:gd name="T27" fmla="*/ 4179 h 4250"/>
                <a:gd name="T28" fmla="*/ 4643 w 5642"/>
                <a:gd name="T29" fmla="*/ 4179 h 4250"/>
                <a:gd name="T30" fmla="*/ 4761 w 5642"/>
                <a:gd name="T31" fmla="*/ 4179 h 4250"/>
                <a:gd name="T32" fmla="*/ 4761 w 5642"/>
                <a:gd name="T33" fmla="*/ 4108 h 4250"/>
                <a:gd name="T34" fmla="*/ 5348 w 5642"/>
                <a:gd name="T35" fmla="*/ 4108 h 4250"/>
                <a:gd name="T36" fmla="*/ 5348 w 5642"/>
                <a:gd name="T37" fmla="*/ 4250 h 4250"/>
                <a:gd name="T38" fmla="*/ 5231 w 5642"/>
                <a:gd name="T39" fmla="*/ 4250 h 4250"/>
                <a:gd name="T40" fmla="*/ 5231 w 5642"/>
                <a:gd name="T41" fmla="*/ 4073 h 4250"/>
                <a:gd name="T42" fmla="*/ 5348 w 5642"/>
                <a:gd name="T43" fmla="*/ 4002 h 4250"/>
                <a:gd name="T44" fmla="*/ 5642 w 5642"/>
                <a:gd name="T45" fmla="*/ 4002 h 4250"/>
                <a:gd name="T46" fmla="*/ 5642 w 5642"/>
                <a:gd name="T47" fmla="*/ 4073 h 4250"/>
                <a:gd name="T48" fmla="*/ 5407 w 5642"/>
                <a:gd name="T49" fmla="*/ 4073 h 4250"/>
                <a:gd name="T50" fmla="*/ 5407 w 5642"/>
                <a:gd name="T51" fmla="*/ 3754 h 4250"/>
                <a:gd name="T52" fmla="*/ 5525 w 5642"/>
                <a:gd name="T53" fmla="*/ 3754 h 4250"/>
                <a:gd name="T54" fmla="*/ 5525 w 5642"/>
                <a:gd name="T55" fmla="*/ 3683 h 4250"/>
                <a:gd name="T56" fmla="*/ 5525 w 5642"/>
                <a:gd name="T57" fmla="*/ 567 h 4250"/>
                <a:gd name="T58" fmla="*/ 5525 w 5642"/>
                <a:gd name="T59" fmla="*/ 496 h 4250"/>
                <a:gd name="T60" fmla="*/ 5407 w 5642"/>
                <a:gd name="T61" fmla="*/ 496 h 4250"/>
                <a:gd name="T62" fmla="*/ 5407 w 5642"/>
                <a:gd name="T63" fmla="*/ 177 h 4250"/>
                <a:gd name="T64" fmla="*/ 5642 w 5642"/>
                <a:gd name="T65" fmla="*/ 177 h 4250"/>
                <a:gd name="T66" fmla="*/ 5642 w 5642"/>
                <a:gd name="T67" fmla="*/ 248 h 4250"/>
                <a:gd name="T68" fmla="*/ 5348 w 5642"/>
                <a:gd name="T69" fmla="*/ 248 h 4250"/>
                <a:gd name="T70" fmla="*/ 5231 w 5642"/>
                <a:gd name="T71" fmla="*/ 177 h 4250"/>
                <a:gd name="T72" fmla="*/ 5231 w 5642"/>
                <a:gd name="T73" fmla="*/ 0 h 4250"/>
                <a:gd name="T74" fmla="*/ 5348 w 5642"/>
                <a:gd name="T75" fmla="*/ 0 h 4250"/>
                <a:gd name="T76" fmla="*/ 5348 w 5642"/>
                <a:gd name="T77" fmla="*/ 142 h 4250"/>
                <a:gd name="T78" fmla="*/ 4761 w 5642"/>
                <a:gd name="T79" fmla="*/ 142 h 4250"/>
                <a:gd name="T80" fmla="*/ 4761 w 5642"/>
                <a:gd name="T81" fmla="*/ 107 h 4250"/>
                <a:gd name="T82" fmla="*/ 4643 w 5642"/>
                <a:gd name="T83" fmla="*/ 107 h 4250"/>
                <a:gd name="T84" fmla="*/ 999 w 5642"/>
                <a:gd name="T85" fmla="*/ 107 h 4250"/>
                <a:gd name="T86" fmla="*/ 823 w 5642"/>
                <a:gd name="T87" fmla="*/ 107 h 4250"/>
                <a:gd name="T88" fmla="*/ 823 w 5642"/>
                <a:gd name="T89" fmla="*/ 142 h 4250"/>
                <a:gd name="T90" fmla="*/ 294 w 5642"/>
                <a:gd name="T91" fmla="*/ 142 h 4250"/>
                <a:gd name="T92" fmla="*/ 294 w 5642"/>
                <a:gd name="T93" fmla="*/ 0 h 4250"/>
                <a:gd name="T94" fmla="*/ 411 w 5642"/>
                <a:gd name="T95" fmla="*/ 0 h 4250"/>
                <a:gd name="T96" fmla="*/ 411 w 5642"/>
                <a:gd name="T97" fmla="*/ 177 h 4250"/>
                <a:gd name="T98" fmla="*/ 294 w 5642"/>
                <a:gd name="T99" fmla="*/ 248 h 4250"/>
                <a:gd name="T100" fmla="*/ 0 w 5642"/>
                <a:gd name="T101" fmla="*/ 248 h 4250"/>
                <a:gd name="T102" fmla="*/ 0 w 5642"/>
                <a:gd name="T103" fmla="*/ 177 h 4250"/>
                <a:gd name="T104" fmla="*/ 176 w 5642"/>
                <a:gd name="T105" fmla="*/ 177 h 4250"/>
                <a:gd name="T106" fmla="*/ 176 w 5642"/>
                <a:gd name="T107" fmla="*/ 496 h 4250"/>
                <a:gd name="T108" fmla="*/ 117 w 5642"/>
                <a:gd name="T109" fmla="*/ 496 h 4250"/>
                <a:gd name="T110" fmla="*/ 117 w 5642"/>
                <a:gd name="T111" fmla="*/ 567 h 4250"/>
                <a:gd name="T112" fmla="*/ 117 w 5642"/>
                <a:gd name="T113" fmla="*/ 3683 h 4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42"/>
                <a:gd name="T172" fmla="*/ 0 h 4250"/>
                <a:gd name="T173" fmla="*/ 5642 w 5642"/>
                <a:gd name="T174" fmla="*/ 4250 h 4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42" h="4250">
                  <a:moveTo>
                    <a:pt x="117" y="3683"/>
                  </a:moveTo>
                  <a:lnTo>
                    <a:pt x="117" y="3754"/>
                  </a:lnTo>
                  <a:lnTo>
                    <a:pt x="176" y="3754"/>
                  </a:lnTo>
                  <a:lnTo>
                    <a:pt x="176" y="4073"/>
                  </a:lnTo>
                  <a:lnTo>
                    <a:pt x="0" y="4073"/>
                  </a:lnTo>
                  <a:lnTo>
                    <a:pt x="0" y="4002"/>
                  </a:lnTo>
                  <a:lnTo>
                    <a:pt x="294" y="4002"/>
                  </a:lnTo>
                  <a:lnTo>
                    <a:pt x="411" y="4073"/>
                  </a:lnTo>
                  <a:lnTo>
                    <a:pt x="411" y="4250"/>
                  </a:lnTo>
                  <a:lnTo>
                    <a:pt x="294" y="4250"/>
                  </a:lnTo>
                  <a:lnTo>
                    <a:pt x="294" y="4108"/>
                  </a:lnTo>
                  <a:lnTo>
                    <a:pt x="823" y="4108"/>
                  </a:lnTo>
                  <a:lnTo>
                    <a:pt x="823" y="4179"/>
                  </a:lnTo>
                  <a:lnTo>
                    <a:pt x="999" y="4179"/>
                  </a:lnTo>
                  <a:lnTo>
                    <a:pt x="4643" y="4179"/>
                  </a:lnTo>
                  <a:lnTo>
                    <a:pt x="4761" y="4179"/>
                  </a:lnTo>
                  <a:lnTo>
                    <a:pt x="4761" y="4108"/>
                  </a:lnTo>
                  <a:lnTo>
                    <a:pt x="5348" y="4108"/>
                  </a:lnTo>
                  <a:lnTo>
                    <a:pt x="5348" y="4250"/>
                  </a:lnTo>
                  <a:lnTo>
                    <a:pt x="5231" y="4250"/>
                  </a:lnTo>
                  <a:lnTo>
                    <a:pt x="5231" y="4073"/>
                  </a:lnTo>
                  <a:lnTo>
                    <a:pt x="5348" y="4002"/>
                  </a:lnTo>
                  <a:lnTo>
                    <a:pt x="5642" y="4002"/>
                  </a:lnTo>
                  <a:lnTo>
                    <a:pt x="5642" y="4073"/>
                  </a:lnTo>
                  <a:lnTo>
                    <a:pt x="5407" y="4073"/>
                  </a:lnTo>
                  <a:lnTo>
                    <a:pt x="5407" y="3754"/>
                  </a:lnTo>
                  <a:lnTo>
                    <a:pt x="5525" y="3754"/>
                  </a:lnTo>
                  <a:lnTo>
                    <a:pt x="5525" y="3683"/>
                  </a:lnTo>
                  <a:lnTo>
                    <a:pt x="5525" y="567"/>
                  </a:lnTo>
                  <a:lnTo>
                    <a:pt x="5525" y="496"/>
                  </a:lnTo>
                  <a:lnTo>
                    <a:pt x="5407" y="496"/>
                  </a:lnTo>
                  <a:lnTo>
                    <a:pt x="5407" y="177"/>
                  </a:lnTo>
                  <a:lnTo>
                    <a:pt x="5642" y="177"/>
                  </a:lnTo>
                  <a:lnTo>
                    <a:pt x="5642" y="248"/>
                  </a:lnTo>
                  <a:lnTo>
                    <a:pt x="5348" y="248"/>
                  </a:lnTo>
                  <a:lnTo>
                    <a:pt x="5231" y="177"/>
                  </a:lnTo>
                  <a:lnTo>
                    <a:pt x="5231" y="0"/>
                  </a:lnTo>
                  <a:lnTo>
                    <a:pt x="5348" y="0"/>
                  </a:lnTo>
                  <a:lnTo>
                    <a:pt x="5348" y="142"/>
                  </a:lnTo>
                  <a:lnTo>
                    <a:pt x="4761" y="142"/>
                  </a:lnTo>
                  <a:lnTo>
                    <a:pt x="4761" y="107"/>
                  </a:lnTo>
                  <a:lnTo>
                    <a:pt x="4643" y="107"/>
                  </a:lnTo>
                  <a:lnTo>
                    <a:pt x="999" y="107"/>
                  </a:lnTo>
                  <a:lnTo>
                    <a:pt x="823" y="107"/>
                  </a:lnTo>
                  <a:lnTo>
                    <a:pt x="823" y="142"/>
                  </a:lnTo>
                  <a:lnTo>
                    <a:pt x="294" y="142"/>
                  </a:lnTo>
                  <a:lnTo>
                    <a:pt x="294" y="0"/>
                  </a:lnTo>
                  <a:lnTo>
                    <a:pt x="411" y="0"/>
                  </a:lnTo>
                  <a:lnTo>
                    <a:pt x="411" y="177"/>
                  </a:lnTo>
                  <a:lnTo>
                    <a:pt x="294" y="248"/>
                  </a:lnTo>
                  <a:lnTo>
                    <a:pt x="0" y="248"/>
                  </a:lnTo>
                  <a:lnTo>
                    <a:pt x="0" y="177"/>
                  </a:lnTo>
                  <a:lnTo>
                    <a:pt x="176" y="177"/>
                  </a:lnTo>
                  <a:lnTo>
                    <a:pt x="176" y="496"/>
                  </a:lnTo>
                  <a:lnTo>
                    <a:pt x="117" y="496"/>
                  </a:lnTo>
                  <a:lnTo>
                    <a:pt x="117" y="567"/>
                  </a:lnTo>
                  <a:lnTo>
                    <a:pt x="117" y="3683"/>
                  </a:lnTo>
                </a:path>
              </a:pathLst>
            </a:custGeom>
            <a:noFill/>
            <a:ln w="38100">
              <a:solidFill>
                <a:srgbClr val="05FF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514600" y="1485900"/>
            <a:ext cx="381000" cy="4330700"/>
            <a:chOff x="611" y="912"/>
            <a:chExt cx="253" cy="3021"/>
          </a:xfrm>
        </p:grpSpPr>
        <p:sp>
          <p:nvSpPr>
            <p:cNvPr id="51210" name="AutoShape 10"/>
            <p:cNvSpPr>
              <a:spLocks noChangeArrowheads="1"/>
            </p:cNvSpPr>
            <p:nvPr/>
          </p:nvSpPr>
          <p:spPr bwMode="auto">
            <a:xfrm rot="5400000">
              <a:off x="426" y="1158"/>
              <a:ext cx="623" cy="1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11" name="AutoShape 11"/>
            <p:cNvSpPr>
              <a:spLocks noChangeArrowheads="1"/>
            </p:cNvSpPr>
            <p:nvPr/>
          </p:nvSpPr>
          <p:spPr bwMode="auto">
            <a:xfrm rot="5400000">
              <a:off x="415" y="3319"/>
              <a:ext cx="627" cy="1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12" name="AutoShape 12"/>
            <p:cNvSpPr>
              <a:spLocks noChangeArrowheads="1"/>
            </p:cNvSpPr>
            <p:nvPr/>
          </p:nvSpPr>
          <p:spPr bwMode="auto">
            <a:xfrm rot="5400000">
              <a:off x="426" y="2590"/>
              <a:ext cx="628" cy="1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13" name="AutoShape 13"/>
            <p:cNvSpPr>
              <a:spLocks noChangeArrowheads="1"/>
            </p:cNvSpPr>
            <p:nvPr/>
          </p:nvSpPr>
          <p:spPr bwMode="auto">
            <a:xfrm rot="5400000">
              <a:off x="434" y="1863"/>
              <a:ext cx="627" cy="1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7529" name="Group 14"/>
            <p:cNvGrpSpPr>
              <a:grpSpLocks/>
            </p:cNvGrpSpPr>
            <p:nvPr/>
          </p:nvGrpSpPr>
          <p:grpSpPr bwMode="auto">
            <a:xfrm rot="513653">
              <a:off x="624" y="1389"/>
              <a:ext cx="240" cy="362"/>
              <a:chOff x="1264" y="966"/>
              <a:chExt cx="1888" cy="2399"/>
            </a:xfrm>
          </p:grpSpPr>
          <p:sp>
            <p:nvSpPr>
              <p:cNvPr id="17569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570" name="AutoShape 16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71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72" name="AutoShape 18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73" name="Oval 19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74" name="Oval 20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7575" name="Oval 21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76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ĐỀ</a:t>
                </a:r>
              </a:p>
            </p:txBody>
          </p:sp>
          <p:sp>
            <p:nvSpPr>
              <p:cNvPr id="17577" name="Oval 23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78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579" name="AutoShape 25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80" name="AutoShape 26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7530" name="Group 27"/>
            <p:cNvGrpSpPr>
              <a:grpSpLocks/>
            </p:cNvGrpSpPr>
            <p:nvPr/>
          </p:nvGrpSpPr>
          <p:grpSpPr bwMode="auto">
            <a:xfrm rot="513653">
              <a:off x="611" y="3571"/>
              <a:ext cx="240" cy="362"/>
              <a:chOff x="1264" y="966"/>
              <a:chExt cx="1888" cy="2399"/>
            </a:xfrm>
          </p:grpSpPr>
          <p:sp>
            <p:nvSpPr>
              <p:cNvPr id="17557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558" name="AutoShape 29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59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60" name="AutoShape 31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61" name="Oval 32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62" name="Oval 33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7563" name="Oval 34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64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ĐỀ</a:t>
                </a:r>
              </a:p>
            </p:txBody>
          </p:sp>
          <p:sp>
            <p:nvSpPr>
              <p:cNvPr id="17565" name="Oval 36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66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567" name="AutoShape 38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68" name="AutoShape 39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7531" name="Group 40"/>
            <p:cNvGrpSpPr>
              <a:grpSpLocks/>
            </p:cNvGrpSpPr>
            <p:nvPr/>
          </p:nvGrpSpPr>
          <p:grpSpPr bwMode="auto">
            <a:xfrm rot="513653">
              <a:off x="624" y="2816"/>
              <a:ext cx="240" cy="362"/>
              <a:chOff x="1264" y="966"/>
              <a:chExt cx="1888" cy="2399"/>
            </a:xfrm>
          </p:grpSpPr>
          <p:sp>
            <p:nvSpPr>
              <p:cNvPr id="17545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546" name="AutoShape 42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47" name="AutoShape 43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48" name="AutoShape 44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49" name="Oval 45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50" name="Oval 46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7551" name="Oval 47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52" name="WordArt 4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ĐỀ</a:t>
                </a:r>
              </a:p>
            </p:txBody>
          </p:sp>
          <p:sp>
            <p:nvSpPr>
              <p:cNvPr id="17553" name="Oval 49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54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555" name="AutoShape 51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56" name="AutoShape 52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7532" name="Group 53"/>
            <p:cNvGrpSpPr>
              <a:grpSpLocks/>
            </p:cNvGrpSpPr>
            <p:nvPr/>
          </p:nvGrpSpPr>
          <p:grpSpPr bwMode="auto">
            <a:xfrm rot="513653">
              <a:off x="624" y="2109"/>
              <a:ext cx="240" cy="362"/>
              <a:chOff x="1264" y="966"/>
              <a:chExt cx="1888" cy="2399"/>
            </a:xfrm>
          </p:grpSpPr>
          <p:sp>
            <p:nvSpPr>
              <p:cNvPr id="17533" name="Oval 19"/>
              <p:cNvSpPr>
                <a:spLocks noChangeArrowheads="1"/>
              </p:cNvSpPr>
              <p:nvPr/>
            </p:nvSpPr>
            <p:spPr bwMode="gray">
              <a:xfrm rot="-121838">
                <a:off x="1533" y="1536"/>
                <a:ext cx="1194" cy="10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534" name="AutoShape 55"/>
              <p:cNvSpPr>
                <a:spLocks noChangeArrowheads="1"/>
              </p:cNvSpPr>
              <p:nvPr/>
            </p:nvSpPr>
            <p:spPr bwMode="gray">
              <a:xfrm rot="12991712" flipH="1">
                <a:off x="1371" y="2662"/>
                <a:ext cx="374" cy="32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35" name="AutoShape 56"/>
              <p:cNvSpPr>
                <a:spLocks noChangeArrowheads="1"/>
              </p:cNvSpPr>
              <p:nvPr/>
            </p:nvSpPr>
            <p:spPr bwMode="gray">
              <a:xfrm rot="16200000" flipH="1">
                <a:off x="2005" y="2504"/>
                <a:ext cx="29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36" name="AutoShape 57"/>
              <p:cNvSpPr>
                <a:spLocks noChangeArrowheads="1"/>
              </p:cNvSpPr>
              <p:nvPr/>
            </p:nvSpPr>
            <p:spPr bwMode="gray">
              <a:xfrm rot="6764947" flipH="1">
                <a:off x="2831" y="2358"/>
                <a:ext cx="316" cy="327"/>
              </a:xfrm>
              <a:prstGeom prst="upArrow">
                <a:avLst>
                  <a:gd name="adj1" fmla="val 51676"/>
                  <a:gd name="adj2" fmla="val 103481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37" name="Oval 58"/>
              <p:cNvSpPr>
                <a:spLocks noChangeArrowheads="1"/>
              </p:cNvSpPr>
              <p:nvPr/>
            </p:nvSpPr>
            <p:spPr bwMode="gray">
              <a:xfrm>
                <a:off x="1344" y="1440"/>
                <a:ext cx="1584" cy="14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38" name="Oval 59"/>
              <p:cNvSpPr>
                <a:spLocks noChangeArrowheads="1"/>
              </p:cNvSpPr>
              <p:nvPr/>
            </p:nvSpPr>
            <p:spPr bwMode="gray">
              <a:xfrm>
                <a:off x="1427" y="1523"/>
                <a:ext cx="1430" cy="125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7539" name="Oval 60"/>
              <p:cNvSpPr>
                <a:spLocks noChangeArrowheads="1"/>
              </p:cNvSpPr>
              <p:nvPr/>
            </p:nvSpPr>
            <p:spPr bwMode="gray">
              <a:xfrm>
                <a:off x="1636" y="966"/>
                <a:ext cx="1056" cy="23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40" name="WordArt 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872"/>
                <a:ext cx="663" cy="4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CÁC CHỦ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gency FB"/>
                  </a:rPr>
                  <a:t>ĐỀ</a:t>
                </a:r>
              </a:p>
            </p:txBody>
          </p:sp>
          <p:sp>
            <p:nvSpPr>
              <p:cNvPr id="17541" name="Oval 62"/>
              <p:cNvSpPr>
                <a:spLocks noChangeArrowheads="1"/>
              </p:cNvSpPr>
              <p:nvPr/>
            </p:nvSpPr>
            <p:spPr bwMode="gray">
              <a:xfrm>
                <a:off x="1510" y="1584"/>
                <a:ext cx="1248" cy="1104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42" name="Oval 16"/>
              <p:cNvSpPr>
                <a:spLocks noChangeArrowheads="1"/>
              </p:cNvSpPr>
              <p:nvPr/>
            </p:nvSpPr>
            <p:spPr bwMode="gray">
              <a:xfrm rot="-121838">
                <a:off x="1616" y="1660"/>
                <a:ext cx="1029" cy="893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7543" name="AutoShape 64"/>
              <p:cNvSpPr>
                <a:spLocks noChangeArrowheads="1"/>
              </p:cNvSpPr>
              <p:nvPr/>
            </p:nvSpPr>
            <p:spPr bwMode="gray">
              <a:xfrm rot="18475356" flipH="1">
                <a:off x="1253" y="1475"/>
                <a:ext cx="316" cy="2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44" name="AutoShape 65"/>
              <p:cNvSpPr>
                <a:spLocks noChangeArrowheads="1"/>
              </p:cNvSpPr>
              <p:nvPr/>
            </p:nvSpPr>
            <p:spPr bwMode="gray">
              <a:xfrm rot="2138390" flipH="1">
                <a:off x="2509" y="1298"/>
                <a:ext cx="316" cy="2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A1A1FF"/>
                  </a:gs>
                  <a:gs pos="100000">
                    <a:srgbClr val="DADA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0" name="Group 66"/>
          <p:cNvGrpSpPr>
            <a:grpSpLocks/>
          </p:cNvGrpSpPr>
          <p:nvPr/>
        </p:nvGrpSpPr>
        <p:grpSpPr bwMode="auto">
          <a:xfrm rot="-4618022">
            <a:off x="2247900" y="2955925"/>
            <a:ext cx="838200" cy="914400"/>
            <a:chOff x="1264" y="1298"/>
            <a:chExt cx="1888" cy="1692"/>
          </a:xfrm>
        </p:grpSpPr>
        <p:sp>
          <p:nvSpPr>
            <p:cNvPr id="17513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7514" name="AutoShape 68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15" name="AutoShape 69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16" name="AutoShape 70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17" name="Oval 71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18" name="Oval 72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7519" name="Oval 73"/>
            <p:cNvSpPr>
              <a:spLocks noChangeArrowheads="1"/>
            </p:cNvSpPr>
            <p:nvPr/>
          </p:nvSpPr>
          <p:spPr bwMode="gray">
            <a:xfrm>
              <a:off x="1636" y="1685"/>
              <a:ext cx="1056" cy="96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20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ĐỀ</a:t>
              </a:r>
            </a:p>
          </p:txBody>
        </p:sp>
        <p:sp>
          <p:nvSpPr>
            <p:cNvPr id="17521" name="Oval 75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22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7523" name="AutoShape 77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24" name="AutoShape 78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1" name="Group 79"/>
          <p:cNvGrpSpPr>
            <a:grpSpLocks/>
          </p:cNvGrpSpPr>
          <p:nvPr/>
        </p:nvGrpSpPr>
        <p:grpSpPr bwMode="auto">
          <a:xfrm rot="-4618022">
            <a:off x="2261394" y="3933031"/>
            <a:ext cx="858838" cy="962025"/>
            <a:chOff x="1264" y="1298"/>
            <a:chExt cx="1888" cy="1692"/>
          </a:xfrm>
        </p:grpSpPr>
        <p:sp>
          <p:nvSpPr>
            <p:cNvPr id="17501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7502" name="AutoShape 81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3" name="AutoShape 82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4" name="AutoShape 83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5" name="Oval 84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6" name="Oval 85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7507" name="Oval 86"/>
            <p:cNvSpPr>
              <a:spLocks noChangeArrowheads="1"/>
            </p:cNvSpPr>
            <p:nvPr/>
          </p:nvSpPr>
          <p:spPr bwMode="gray">
            <a:xfrm>
              <a:off x="1636" y="1709"/>
              <a:ext cx="1056" cy="9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8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ĐỀ</a:t>
              </a:r>
            </a:p>
          </p:txBody>
        </p:sp>
        <p:sp>
          <p:nvSpPr>
            <p:cNvPr id="17509" name="Oval 88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10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7511" name="AutoShape 90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12" name="AutoShape 91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" name="Group 92"/>
          <p:cNvGrpSpPr>
            <a:grpSpLocks/>
          </p:cNvGrpSpPr>
          <p:nvPr/>
        </p:nvGrpSpPr>
        <p:grpSpPr bwMode="auto">
          <a:xfrm rot="-4618022">
            <a:off x="2202657" y="4982368"/>
            <a:ext cx="984250" cy="969963"/>
            <a:chOff x="1264" y="1298"/>
            <a:chExt cx="1888" cy="1692"/>
          </a:xfrm>
        </p:grpSpPr>
        <p:sp>
          <p:nvSpPr>
            <p:cNvPr id="17489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7490" name="AutoShape 94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1" name="AutoShape 95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2" name="AutoShape 96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3" name="Oval 97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4" name="Oval 98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7495" name="Oval 99"/>
            <p:cNvSpPr>
              <a:spLocks noChangeArrowheads="1"/>
            </p:cNvSpPr>
            <p:nvPr/>
          </p:nvSpPr>
          <p:spPr bwMode="gray">
            <a:xfrm>
              <a:off x="1636" y="1713"/>
              <a:ext cx="1056" cy="9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6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ĐỀ</a:t>
              </a:r>
            </a:p>
          </p:txBody>
        </p:sp>
        <p:sp>
          <p:nvSpPr>
            <p:cNvPr id="17497" name="Oval 101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8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7499" name="AutoShape 103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0" name="AutoShape 104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" name="Group 105"/>
          <p:cNvGrpSpPr>
            <a:grpSpLocks/>
          </p:cNvGrpSpPr>
          <p:nvPr/>
        </p:nvGrpSpPr>
        <p:grpSpPr bwMode="auto">
          <a:xfrm>
            <a:off x="3082925" y="2155825"/>
            <a:ext cx="8118475" cy="685800"/>
            <a:chOff x="1069" y="1348"/>
            <a:chExt cx="4499" cy="572"/>
          </a:xfrm>
        </p:grpSpPr>
        <p:sp>
          <p:nvSpPr>
            <p:cNvPr id="17486" name="AutoShape 106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7487" name="AutoShape 107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7488" name="AutoShape 108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51309" name="AutoShape 109"/>
          <p:cNvSpPr>
            <a:spLocks noChangeArrowheads="1"/>
          </p:cNvSpPr>
          <p:nvPr/>
        </p:nvSpPr>
        <p:spPr bwMode="gray">
          <a:xfrm>
            <a:off x="3151188" y="2209800"/>
            <a:ext cx="1268412" cy="5334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A</a:t>
            </a:r>
          </a:p>
        </p:txBody>
      </p:sp>
      <p:grpSp>
        <p:nvGrpSpPr>
          <p:cNvPr id="14" name="Group 110"/>
          <p:cNvGrpSpPr>
            <a:grpSpLocks/>
          </p:cNvGrpSpPr>
          <p:nvPr/>
        </p:nvGrpSpPr>
        <p:grpSpPr bwMode="auto">
          <a:xfrm rot="-4618022">
            <a:off x="2289175" y="2000250"/>
            <a:ext cx="838200" cy="844550"/>
            <a:chOff x="1264" y="1298"/>
            <a:chExt cx="1888" cy="1692"/>
          </a:xfrm>
        </p:grpSpPr>
        <p:sp>
          <p:nvSpPr>
            <p:cNvPr id="17474" name="Oval 19"/>
            <p:cNvSpPr>
              <a:spLocks noChangeArrowheads="1"/>
            </p:cNvSpPr>
            <p:nvPr/>
          </p:nvSpPr>
          <p:spPr bwMode="gray">
            <a:xfrm rot="-121838">
              <a:off x="1533" y="1536"/>
              <a:ext cx="1194" cy="1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7475" name="AutoShape 112"/>
            <p:cNvSpPr>
              <a:spLocks noChangeArrowheads="1"/>
            </p:cNvSpPr>
            <p:nvPr/>
          </p:nvSpPr>
          <p:spPr bwMode="gray">
            <a:xfrm rot="12991712" flipH="1">
              <a:off x="1371" y="2662"/>
              <a:ext cx="374" cy="32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76" name="AutoShape 113"/>
            <p:cNvSpPr>
              <a:spLocks noChangeArrowheads="1"/>
            </p:cNvSpPr>
            <p:nvPr/>
          </p:nvSpPr>
          <p:spPr bwMode="gray">
            <a:xfrm rot="16200000" flipH="1">
              <a:off x="2005" y="2504"/>
              <a:ext cx="29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77" name="AutoShape 114"/>
            <p:cNvSpPr>
              <a:spLocks noChangeArrowheads="1"/>
            </p:cNvSpPr>
            <p:nvPr/>
          </p:nvSpPr>
          <p:spPr bwMode="gray">
            <a:xfrm rot="6764947" flipH="1">
              <a:off x="2831" y="2358"/>
              <a:ext cx="316" cy="327"/>
            </a:xfrm>
            <a:prstGeom prst="upArrow">
              <a:avLst>
                <a:gd name="adj1" fmla="val 51676"/>
                <a:gd name="adj2" fmla="val 103481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78" name="Oval 115"/>
            <p:cNvSpPr>
              <a:spLocks noChangeArrowheads="1"/>
            </p:cNvSpPr>
            <p:nvPr/>
          </p:nvSpPr>
          <p:spPr bwMode="gray">
            <a:xfrm>
              <a:off x="1344" y="1440"/>
              <a:ext cx="1584" cy="14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79" name="Oval 116"/>
            <p:cNvSpPr>
              <a:spLocks noChangeArrowheads="1"/>
            </p:cNvSpPr>
            <p:nvPr/>
          </p:nvSpPr>
          <p:spPr bwMode="gray">
            <a:xfrm>
              <a:off x="1427" y="1523"/>
              <a:ext cx="1430" cy="125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7480" name="Oval 117"/>
            <p:cNvSpPr>
              <a:spLocks noChangeArrowheads="1"/>
            </p:cNvSpPr>
            <p:nvPr/>
          </p:nvSpPr>
          <p:spPr bwMode="gray">
            <a:xfrm>
              <a:off x="1636" y="1630"/>
              <a:ext cx="1056" cy="104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81" name="WordArt 118"/>
            <p:cNvSpPr>
              <a:spLocks noChangeArrowheads="1" noChangeShapeType="1" noTextEdit="1"/>
            </p:cNvSpPr>
            <p:nvPr/>
          </p:nvSpPr>
          <p:spPr bwMode="auto">
            <a:xfrm>
              <a:off x="1824" y="1872"/>
              <a:ext cx="663" cy="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CÁC CHỦ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gency FB"/>
                </a:rPr>
                <a:t>ĐỀ</a:t>
              </a:r>
            </a:p>
          </p:txBody>
        </p:sp>
        <p:sp>
          <p:nvSpPr>
            <p:cNvPr id="17482" name="Oval 119"/>
            <p:cNvSpPr>
              <a:spLocks noChangeArrowheads="1"/>
            </p:cNvSpPr>
            <p:nvPr/>
          </p:nvSpPr>
          <p:spPr bwMode="gray">
            <a:xfrm>
              <a:off x="1510" y="1584"/>
              <a:ext cx="1248" cy="1104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83" name="Oval 16"/>
            <p:cNvSpPr>
              <a:spLocks noChangeArrowheads="1"/>
            </p:cNvSpPr>
            <p:nvPr/>
          </p:nvSpPr>
          <p:spPr bwMode="gray">
            <a:xfrm rot="-121838">
              <a:off x="1616" y="1660"/>
              <a:ext cx="1029" cy="893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7484" name="AutoShape 121"/>
            <p:cNvSpPr>
              <a:spLocks noChangeArrowheads="1"/>
            </p:cNvSpPr>
            <p:nvPr/>
          </p:nvSpPr>
          <p:spPr bwMode="gray">
            <a:xfrm rot="18475356" flipH="1">
              <a:off x="1253" y="1475"/>
              <a:ext cx="316" cy="29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85" name="AutoShape 122"/>
            <p:cNvSpPr>
              <a:spLocks noChangeArrowheads="1"/>
            </p:cNvSpPr>
            <p:nvPr/>
          </p:nvSpPr>
          <p:spPr bwMode="gray">
            <a:xfrm rot="2138390" flipH="1">
              <a:off x="2509" y="1298"/>
              <a:ext cx="316" cy="29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5" name="Group 123"/>
          <p:cNvGrpSpPr>
            <a:grpSpLocks/>
          </p:cNvGrpSpPr>
          <p:nvPr/>
        </p:nvGrpSpPr>
        <p:grpSpPr bwMode="auto">
          <a:xfrm>
            <a:off x="3161285" y="3122321"/>
            <a:ext cx="8077200" cy="739775"/>
            <a:chOff x="1069" y="1348"/>
            <a:chExt cx="4499" cy="572"/>
          </a:xfrm>
        </p:grpSpPr>
        <p:sp>
          <p:nvSpPr>
            <p:cNvPr id="17471" name="AutoShape 124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7472" name="AutoShape 125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7473" name="AutoShape 126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51327" name="AutoShape 127"/>
          <p:cNvSpPr>
            <a:spLocks noChangeArrowheads="1"/>
          </p:cNvSpPr>
          <p:nvPr/>
        </p:nvSpPr>
        <p:spPr bwMode="gray">
          <a:xfrm>
            <a:off x="3200400" y="320675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B</a:t>
            </a:r>
          </a:p>
        </p:txBody>
      </p:sp>
      <p:grpSp>
        <p:nvGrpSpPr>
          <p:cNvPr id="16" name="Group 128"/>
          <p:cNvGrpSpPr>
            <a:grpSpLocks/>
          </p:cNvGrpSpPr>
          <p:nvPr/>
        </p:nvGrpSpPr>
        <p:grpSpPr bwMode="auto">
          <a:xfrm>
            <a:off x="3048162" y="4054475"/>
            <a:ext cx="8229600" cy="762000"/>
            <a:chOff x="1069" y="1348"/>
            <a:chExt cx="4499" cy="572"/>
          </a:xfrm>
        </p:grpSpPr>
        <p:sp>
          <p:nvSpPr>
            <p:cNvPr id="17468" name="AutoShape 129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7469" name="AutoShape 130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7470" name="AutoShape 131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en-US" altLang="en-US"/>
                <a:t>                </a:t>
              </a:r>
            </a:p>
          </p:txBody>
        </p:sp>
      </p:grpSp>
      <p:sp>
        <p:nvSpPr>
          <p:cNvPr id="51332" name="AutoShape 132"/>
          <p:cNvSpPr>
            <a:spLocks noChangeArrowheads="1"/>
          </p:cNvSpPr>
          <p:nvPr/>
        </p:nvSpPr>
        <p:spPr bwMode="gray">
          <a:xfrm>
            <a:off x="3179763" y="4203700"/>
            <a:ext cx="1219200" cy="557213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C</a:t>
            </a:r>
          </a:p>
        </p:txBody>
      </p:sp>
      <p:grpSp>
        <p:nvGrpSpPr>
          <p:cNvPr id="17" name="Group 133"/>
          <p:cNvGrpSpPr>
            <a:grpSpLocks/>
          </p:cNvGrpSpPr>
          <p:nvPr/>
        </p:nvGrpSpPr>
        <p:grpSpPr bwMode="auto">
          <a:xfrm>
            <a:off x="3124200" y="5127625"/>
            <a:ext cx="8077200" cy="685800"/>
            <a:chOff x="1069" y="1348"/>
            <a:chExt cx="4499" cy="572"/>
          </a:xfrm>
        </p:grpSpPr>
        <p:sp>
          <p:nvSpPr>
            <p:cNvPr id="17465" name="AutoShape 134"/>
            <p:cNvSpPr>
              <a:spLocks noChangeArrowheads="1"/>
            </p:cNvSpPr>
            <p:nvPr/>
          </p:nvSpPr>
          <p:spPr bwMode="gray">
            <a:xfrm>
              <a:off x="1104" y="1392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7466" name="AutoShape 135"/>
            <p:cNvSpPr>
              <a:spLocks noChangeArrowheads="1"/>
            </p:cNvSpPr>
            <p:nvPr/>
          </p:nvSpPr>
          <p:spPr bwMode="gray">
            <a:xfrm>
              <a:off x="1069" y="1348"/>
              <a:ext cx="4464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7467" name="AutoShape 136"/>
            <p:cNvSpPr>
              <a:spLocks noChangeArrowheads="1"/>
            </p:cNvSpPr>
            <p:nvPr/>
          </p:nvSpPr>
          <p:spPr bwMode="gray">
            <a:xfrm>
              <a:off x="1104" y="1392"/>
              <a:ext cx="4368" cy="432"/>
            </a:xfrm>
            <a:prstGeom prst="roundRect">
              <a:avLst>
                <a:gd name="adj" fmla="val 16667"/>
              </a:avLst>
            </a:prstGeom>
            <a:solidFill>
              <a:srgbClr val="5BECF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51337" name="AutoShape 137"/>
          <p:cNvSpPr>
            <a:spLocks noChangeArrowheads="1"/>
          </p:cNvSpPr>
          <p:nvPr/>
        </p:nvSpPr>
        <p:spPr bwMode="gray">
          <a:xfrm>
            <a:off x="3200400" y="5180013"/>
            <a:ext cx="1219200" cy="4953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4400">
                <a:solidFill>
                  <a:srgbClr val="FF0000"/>
                </a:solidFill>
                <a:latin typeface="VNI-Bodon-Poster" pitchFamily="2" charset="0"/>
              </a:rPr>
              <a:t>D</a:t>
            </a:r>
          </a:p>
        </p:txBody>
      </p:sp>
      <p:grpSp>
        <p:nvGrpSpPr>
          <p:cNvPr id="17424" name="Group 138"/>
          <p:cNvGrpSpPr>
            <a:grpSpLocks/>
          </p:cNvGrpSpPr>
          <p:nvPr/>
        </p:nvGrpSpPr>
        <p:grpSpPr bwMode="auto">
          <a:xfrm>
            <a:off x="990600" y="479425"/>
            <a:ext cx="9658350" cy="1343025"/>
            <a:chOff x="864" y="432"/>
            <a:chExt cx="4438" cy="934"/>
          </a:xfrm>
        </p:grpSpPr>
        <p:sp>
          <p:nvSpPr>
            <p:cNvPr id="17462" name="AutoShape 139"/>
            <p:cNvSpPr>
              <a:spLocks noChangeArrowheads="1"/>
            </p:cNvSpPr>
            <p:nvPr/>
          </p:nvSpPr>
          <p:spPr bwMode="auto">
            <a:xfrm>
              <a:off x="934" y="502"/>
              <a:ext cx="4368" cy="86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3200">
                <a:solidFill>
                  <a:schemeClr val="bg2"/>
                </a:solidFill>
                <a:latin typeface="Agency FB" pitchFamily="34" charset="0"/>
              </a:endParaRPr>
            </a:p>
          </p:txBody>
        </p:sp>
        <p:sp>
          <p:nvSpPr>
            <p:cNvPr id="17463" name="AutoShape 140"/>
            <p:cNvSpPr>
              <a:spLocks noChangeArrowheads="1"/>
            </p:cNvSpPr>
            <p:nvPr/>
          </p:nvSpPr>
          <p:spPr bwMode="auto">
            <a:xfrm>
              <a:off x="864" y="432"/>
              <a:ext cx="4368" cy="8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64" name="AutoShape 141"/>
            <p:cNvSpPr>
              <a:spLocks noChangeArrowheads="1"/>
            </p:cNvSpPr>
            <p:nvPr/>
          </p:nvSpPr>
          <p:spPr bwMode="auto">
            <a:xfrm>
              <a:off x="938" y="502"/>
              <a:ext cx="4224" cy="7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1F381"/>
                </a:gs>
                <a:gs pos="50000">
                  <a:srgbClr val="BFF9BF"/>
                </a:gs>
                <a:gs pos="100000">
                  <a:srgbClr val="81F38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" name="Group 142"/>
          <p:cNvGrpSpPr>
            <a:grpSpLocks/>
          </p:cNvGrpSpPr>
          <p:nvPr/>
        </p:nvGrpSpPr>
        <p:grpSpPr bwMode="auto">
          <a:xfrm>
            <a:off x="4495800" y="5934075"/>
            <a:ext cx="1600200" cy="533400"/>
            <a:chOff x="3936" y="3744"/>
            <a:chExt cx="1008" cy="432"/>
          </a:xfrm>
        </p:grpSpPr>
        <p:sp>
          <p:nvSpPr>
            <p:cNvPr id="17460" name="Rectangle 143"/>
            <p:cNvSpPr>
              <a:spLocks noChangeArrowheads="1"/>
            </p:cNvSpPr>
            <p:nvPr/>
          </p:nvSpPr>
          <p:spPr bwMode="gray">
            <a:xfrm>
              <a:off x="3936" y="3744"/>
              <a:ext cx="1008" cy="43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7461" name="Rectangle 144"/>
            <p:cNvSpPr>
              <a:spLocks noChangeArrowheads="1"/>
            </p:cNvSpPr>
            <p:nvPr/>
          </p:nvSpPr>
          <p:spPr bwMode="gray">
            <a:xfrm>
              <a:off x="3984" y="3792"/>
              <a:ext cx="912" cy="33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Thời gian</a:t>
              </a:r>
            </a:p>
          </p:txBody>
        </p:sp>
      </p:grpSp>
      <p:grpSp>
        <p:nvGrpSpPr>
          <p:cNvPr id="20" name="Group 145"/>
          <p:cNvGrpSpPr>
            <a:grpSpLocks/>
          </p:cNvGrpSpPr>
          <p:nvPr/>
        </p:nvGrpSpPr>
        <p:grpSpPr bwMode="auto">
          <a:xfrm>
            <a:off x="6664325" y="5943600"/>
            <a:ext cx="1600200" cy="533400"/>
            <a:chOff x="3936" y="3744"/>
            <a:chExt cx="1008" cy="432"/>
          </a:xfrm>
        </p:grpSpPr>
        <p:sp>
          <p:nvSpPr>
            <p:cNvPr id="17458" name="Rectangle 146"/>
            <p:cNvSpPr>
              <a:spLocks noChangeArrowheads="1"/>
            </p:cNvSpPr>
            <p:nvPr/>
          </p:nvSpPr>
          <p:spPr bwMode="gray">
            <a:xfrm>
              <a:off x="3936" y="3744"/>
              <a:ext cx="1008" cy="43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7459" name="Rectangle 147"/>
            <p:cNvSpPr>
              <a:spLocks noChangeArrowheads="1"/>
            </p:cNvSpPr>
            <p:nvPr/>
          </p:nvSpPr>
          <p:spPr bwMode="gray">
            <a:xfrm>
              <a:off x="3984" y="3792"/>
              <a:ext cx="912" cy="33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Kết quả</a:t>
              </a:r>
            </a:p>
          </p:txBody>
        </p:sp>
      </p:grpSp>
      <p:grpSp>
        <p:nvGrpSpPr>
          <p:cNvPr id="21" name="Group 148"/>
          <p:cNvGrpSpPr>
            <a:grpSpLocks/>
          </p:cNvGrpSpPr>
          <p:nvPr/>
        </p:nvGrpSpPr>
        <p:grpSpPr bwMode="auto">
          <a:xfrm>
            <a:off x="4505325" y="5943600"/>
            <a:ext cx="1600200" cy="508000"/>
            <a:chOff x="3936" y="3744"/>
            <a:chExt cx="1008" cy="432"/>
          </a:xfrm>
        </p:grpSpPr>
        <p:sp>
          <p:nvSpPr>
            <p:cNvPr id="17456" name="Rectangle 149"/>
            <p:cNvSpPr>
              <a:spLocks noChangeArrowheads="1"/>
            </p:cNvSpPr>
            <p:nvPr/>
          </p:nvSpPr>
          <p:spPr bwMode="gray">
            <a:xfrm>
              <a:off x="3936" y="3744"/>
              <a:ext cx="1008" cy="432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7457" name="Rectangle 150"/>
            <p:cNvSpPr>
              <a:spLocks noChangeArrowheads="1"/>
            </p:cNvSpPr>
            <p:nvPr/>
          </p:nvSpPr>
          <p:spPr bwMode="gray">
            <a:xfrm>
              <a:off x="3984" y="3792"/>
              <a:ext cx="912" cy="336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Thời gian</a:t>
              </a:r>
            </a:p>
          </p:txBody>
        </p:sp>
      </p:grpSp>
      <p:sp>
        <p:nvSpPr>
          <p:cNvPr id="17428" name="Oval 151"/>
          <p:cNvSpPr>
            <a:spLocks noChangeArrowheads="1"/>
          </p:cNvSpPr>
          <p:nvPr/>
        </p:nvSpPr>
        <p:spPr bwMode="auto">
          <a:xfrm>
            <a:off x="9448800" y="685800"/>
            <a:ext cx="914400" cy="806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0" b="1">
                <a:solidFill>
                  <a:schemeClr val="accent2"/>
                </a:solidFill>
                <a:sym typeface="Wingdings" panose="05000000000000000000" pitchFamily="2" charset="2"/>
              </a:rPr>
              <a:t></a:t>
            </a:r>
          </a:p>
        </p:txBody>
      </p:sp>
      <p:sp>
        <p:nvSpPr>
          <p:cNvPr id="51362" name="Oval 162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10</a:t>
            </a:r>
          </a:p>
        </p:txBody>
      </p:sp>
      <p:sp>
        <p:nvSpPr>
          <p:cNvPr id="51363" name="Oval 163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9</a:t>
            </a:r>
          </a:p>
        </p:txBody>
      </p:sp>
      <p:sp>
        <p:nvSpPr>
          <p:cNvPr id="51364" name="Oval 164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8</a:t>
            </a:r>
          </a:p>
        </p:txBody>
      </p:sp>
      <p:sp>
        <p:nvSpPr>
          <p:cNvPr id="51365" name="Oval 165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7</a:t>
            </a:r>
          </a:p>
        </p:txBody>
      </p:sp>
      <p:sp>
        <p:nvSpPr>
          <p:cNvPr id="51366" name="Oval 166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6</a:t>
            </a:r>
          </a:p>
        </p:txBody>
      </p:sp>
      <p:sp>
        <p:nvSpPr>
          <p:cNvPr id="51367" name="Oval 167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5</a:t>
            </a:r>
          </a:p>
        </p:txBody>
      </p:sp>
      <p:sp>
        <p:nvSpPr>
          <p:cNvPr id="51368" name="Oval 168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4</a:t>
            </a:r>
          </a:p>
        </p:txBody>
      </p:sp>
      <p:sp>
        <p:nvSpPr>
          <p:cNvPr id="51369" name="Oval 169"/>
          <p:cNvSpPr>
            <a:spLocks noChangeArrowheads="1"/>
          </p:cNvSpPr>
          <p:nvPr/>
        </p:nvSpPr>
        <p:spPr bwMode="auto">
          <a:xfrm>
            <a:off x="9448800" y="609600"/>
            <a:ext cx="898525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3</a:t>
            </a:r>
          </a:p>
        </p:txBody>
      </p:sp>
      <p:sp>
        <p:nvSpPr>
          <p:cNvPr id="51370" name="Oval 170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51371" name="Oval 171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500" b="1">
                <a:solidFill>
                  <a:srgbClr val="FF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51372" name="Oval 172"/>
          <p:cNvSpPr>
            <a:spLocks noChangeArrowheads="1"/>
          </p:cNvSpPr>
          <p:nvPr/>
        </p:nvSpPr>
        <p:spPr bwMode="auto">
          <a:xfrm>
            <a:off x="9448800" y="609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700" b="1">
                <a:solidFill>
                  <a:srgbClr val="FF0000"/>
                </a:solidFill>
                <a:latin typeface="Agency FB" pitchFamily="34" charset="0"/>
                <a:sym typeface="Wingdings" panose="05000000000000000000" pitchFamily="2" charset="2"/>
              </a:rPr>
              <a:t></a:t>
            </a:r>
          </a:p>
        </p:txBody>
      </p:sp>
      <p:sp>
        <p:nvSpPr>
          <p:cNvPr id="51373" name="Text Box 173"/>
          <p:cNvSpPr txBox="1">
            <a:spLocks noChangeArrowheads="1"/>
          </p:cNvSpPr>
          <p:nvPr/>
        </p:nvSpPr>
        <p:spPr bwMode="auto">
          <a:xfrm>
            <a:off x="4572000" y="2232025"/>
            <a:ext cx="1905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51374" name="Text Box 174"/>
          <p:cNvSpPr txBox="1">
            <a:spLocks noChangeArrowheads="1"/>
          </p:cNvSpPr>
          <p:nvPr/>
        </p:nvSpPr>
        <p:spPr bwMode="auto">
          <a:xfrm>
            <a:off x="4419600" y="5203825"/>
            <a:ext cx="2286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51375" name="Text Box 175"/>
          <p:cNvSpPr txBox="1">
            <a:spLocks noChangeArrowheads="1"/>
          </p:cNvSpPr>
          <p:nvPr/>
        </p:nvSpPr>
        <p:spPr bwMode="auto">
          <a:xfrm>
            <a:off x="4572000" y="4289425"/>
            <a:ext cx="762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17443" name="Text Box 176"/>
          <p:cNvSpPr txBox="1">
            <a:spLocks noChangeArrowheads="1"/>
          </p:cNvSpPr>
          <p:nvPr/>
        </p:nvSpPr>
        <p:spPr bwMode="auto">
          <a:xfrm>
            <a:off x="2667000" y="609600"/>
            <a:ext cx="6705600" cy="13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tư tưởng sâu sắc nhất của truyện là gì?</a:t>
            </a:r>
            <a:b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77" name="Text Box 177"/>
          <p:cNvSpPr txBox="1">
            <a:spLocks noChangeArrowheads="1"/>
          </p:cNvSpPr>
          <p:nvPr/>
        </p:nvSpPr>
        <p:spPr bwMode="auto">
          <a:xfrm>
            <a:off x="4419600" y="3222625"/>
            <a:ext cx="22860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436" tIns="45718" rIns="91436" bIns="4571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5BEC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804020202020204" pitchFamily="34" charset="0"/>
              </a:rPr>
              <a:t>.</a:t>
            </a:r>
          </a:p>
        </p:txBody>
      </p:sp>
      <p:sp>
        <p:nvSpPr>
          <p:cNvPr id="51382" name="Rectangle 182"/>
          <p:cNvSpPr>
            <a:spLocks noChangeArrowheads="1"/>
          </p:cNvSpPr>
          <p:nvPr/>
        </p:nvSpPr>
        <p:spPr bwMode="auto">
          <a:xfrm>
            <a:off x="4398963" y="3222625"/>
            <a:ext cx="6478834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ngợi tấm lòng thương người nông dân của tác giả.</a:t>
            </a:r>
            <a:endParaRPr lang="en-US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178"/>
          <p:cNvGrpSpPr>
            <a:grpSpLocks/>
          </p:cNvGrpSpPr>
          <p:nvPr/>
        </p:nvGrpSpPr>
        <p:grpSpPr bwMode="auto">
          <a:xfrm>
            <a:off x="6648450" y="5956300"/>
            <a:ext cx="1619250" cy="508000"/>
            <a:chOff x="3936" y="3744"/>
            <a:chExt cx="1008" cy="432"/>
          </a:xfrm>
        </p:grpSpPr>
        <p:sp>
          <p:nvSpPr>
            <p:cNvPr id="17454" name="Rectangle 179"/>
            <p:cNvSpPr>
              <a:spLocks noChangeArrowheads="1"/>
            </p:cNvSpPr>
            <p:nvPr/>
          </p:nvSpPr>
          <p:spPr bwMode="gray">
            <a:xfrm>
              <a:off x="3936" y="3744"/>
              <a:ext cx="1008" cy="432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NI-Bodon-Poster" pitchFamily="2" charset="0"/>
              </a:endParaRPr>
            </a:p>
          </p:txBody>
        </p:sp>
        <p:sp>
          <p:nvSpPr>
            <p:cNvPr id="17455" name="Rectangle 180"/>
            <p:cNvSpPr>
              <a:spLocks noChangeArrowheads="1"/>
            </p:cNvSpPr>
            <p:nvPr/>
          </p:nvSpPr>
          <p:spPr bwMode="gray">
            <a:xfrm>
              <a:off x="3984" y="3792"/>
              <a:ext cx="912" cy="336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en-US" altLang="en-US">
                  <a:solidFill>
                    <a:srgbClr val="FF0000"/>
                  </a:solidFill>
                  <a:latin typeface="VNI-Bodon-Poster" pitchFamily="2" charset="0"/>
                </a:rPr>
                <a:t>Kết quả</a:t>
              </a:r>
            </a:p>
          </p:txBody>
        </p:sp>
      </p:grpSp>
      <p:sp>
        <p:nvSpPr>
          <p:cNvPr id="51381" name="Rectangle 181"/>
          <p:cNvSpPr>
            <a:spLocks noGrp="1" noChangeArrowheads="1"/>
          </p:cNvSpPr>
          <p:nvPr>
            <p:ph type="title"/>
          </p:nvPr>
        </p:nvSpPr>
        <p:spPr>
          <a:xfrm>
            <a:off x="4398963" y="2244184"/>
            <a:ext cx="6248400" cy="62731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pt-BR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300" b="1" dirty="0">
                <a:latin typeface="Times New Roman" pitchFamily="18" charset="0"/>
                <a:cs typeface="Times New Roman" pitchFamily="18" charset="0"/>
              </a:rPr>
              <a:t>Ca ngợi tình yêu làng, yêu nước của người nông dân</a:t>
            </a:r>
            <a:r>
              <a:rPr lang="x-non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83" name="Rectangle 183"/>
          <p:cNvSpPr>
            <a:spLocks noChangeArrowheads="1"/>
          </p:cNvSpPr>
          <p:nvPr/>
        </p:nvSpPr>
        <p:spPr bwMode="auto">
          <a:xfrm>
            <a:off x="4604331" y="4457822"/>
            <a:ext cx="64373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Thấy được tác hại ghê gớm của tin đồn.</a:t>
            </a:r>
          </a:p>
          <a:p>
            <a:pPr eaLnBrk="1" hangingPunct="1">
              <a:spcBef>
                <a:spcPct val="20000"/>
              </a:spcBef>
            </a:pPr>
            <a:endParaRPr lang="vi-VN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85" name="Picture 18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34600" y="2286000"/>
            <a:ext cx="889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6" name="Oval 186"/>
          <p:cNvSpPr>
            <a:spLocks noChangeArrowheads="1"/>
          </p:cNvSpPr>
          <p:nvPr/>
        </p:nvSpPr>
        <p:spPr bwMode="auto">
          <a:xfrm>
            <a:off x="1219200" y="609600"/>
            <a:ext cx="1371600" cy="838200"/>
          </a:xfrm>
          <a:prstGeom prst="ellipse">
            <a:avLst/>
          </a:prstGeom>
          <a:solidFill>
            <a:srgbClr val="F8F8F8"/>
          </a:solidFill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sp>
        <p:nvSpPr>
          <p:cNvPr id="51388" name="Rectangle 188"/>
          <p:cNvSpPr>
            <a:spLocks noChangeArrowheads="1"/>
          </p:cNvSpPr>
          <p:nvPr/>
        </p:nvSpPr>
        <p:spPr bwMode="auto">
          <a:xfrm>
            <a:off x="4495800" y="5272210"/>
            <a:ext cx="6405562" cy="37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ngợi cảnh đẹp của quê hương, con người Việt Nam.</a:t>
            </a:r>
          </a:p>
        </p:txBody>
      </p:sp>
      <p:sp>
        <p:nvSpPr>
          <p:cNvPr id="2" name="Rectangle 1"/>
          <p:cNvSpPr/>
          <p:nvPr/>
        </p:nvSpPr>
        <p:spPr>
          <a:xfrm>
            <a:off x="4419600" y="2030413"/>
            <a:ext cx="2346325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pt-BR" sz="14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0845" y="2374392"/>
            <a:ext cx="638651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ngợi tình yêu làng, yêu nước của người nông dân</a:t>
            </a:r>
            <a:r>
              <a:rPr lang="x-none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3982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5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51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5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513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5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513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4" dur="1" fill="hold"/>
                                        <p:tgtEl>
                                          <p:spTgt spid="513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5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5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9" grpId="0" animBg="1"/>
      <p:bldP spid="51327" grpId="0" animBg="1"/>
      <p:bldP spid="51332" grpId="0" animBg="1"/>
      <p:bldP spid="51337" grpId="0" animBg="1"/>
      <p:bldP spid="51362" grpId="0" animBg="1"/>
      <p:bldP spid="51363" grpId="0" animBg="1"/>
      <p:bldP spid="51364" grpId="0" animBg="1"/>
      <p:bldP spid="51365" grpId="0" animBg="1"/>
      <p:bldP spid="51366" grpId="0" animBg="1"/>
      <p:bldP spid="51367" grpId="0" animBg="1"/>
      <p:bldP spid="51368" grpId="0" animBg="1"/>
      <p:bldP spid="51369" grpId="0" animBg="1"/>
      <p:bldP spid="51370" grpId="0" animBg="1"/>
      <p:bldP spid="51371" grpId="0" animBg="1"/>
      <p:bldP spid="51372" grpId="0" animBg="1"/>
      <p:bldP spid="51373" grpId="0"/>
      <p:bldP spid="51374" grpId="0"/>
      <p:bldP spid="51375" grpId="0"/>
      <p:bldP spid="51377" grpId="0"/>
      <p:bldP spid="51382" grpId="0"/>
      <p:bldP spid="51381" grpId="0"/>
      <p:bldP spid="51383" grpId="0"/>
      <p:bldP spid="51388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A5B50F30-39BC-A9D4-56DE-A5EE4B2C1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5103" y="-16781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21B94C3-3306-4E48-D70D-3A75B8B0EBAB}"/>
              </a:ext>
            </a:extLst>
          </p:cNvPr>
          <p:cNvSpPr txBox="1"/>
          <p:nvPr/>
        </p:nvSpPr>
        <p:spPr>
          <a:xfrm>
            <a:off x="3550722" y="599682"/>
            <a:ext cx="5194693" cy="919401"/>
          </a:xfrm>
          <a:prstGeom prst="roundRect">
            <a:avLst/>
          </a:prstGeom>
          <a:solidFill>
            <a:srgbClr val="00B0F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DỤNG: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F2DFF67-5C0B-1165-7F6E-A01521150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62" y="452879"/>
            <a:ext cx="1186583" cy="121300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7AF531-3A11-701D-48FC-E0A9339CC311}"/>
              </a:ext>
            </a:extLst>
          </p:cNvPr>
          <p:cNvSpPr txBox="1"/>
          <p:nvPr/>
        </p:nvSpPr>
        <p:spPr>
          <a:xfrm>
            <a:off x="1235033" y="1059381"/>
            <a:ext cx="10437856" cy="4948654"/>
          </a:xfrm>
          <a:prstGeom prst="horizontalScroll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tập: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nhân vật ông Hai, em có suy nghĩ gì về người nông dân Việt Nam </a:t>
            </a:r>
            <a:r>
              <a:rPr lang="nl-NL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buổi đầu của cuộc kháng chiến chống Pháp? 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 viết đoạn văn (từ 10 đến 12 dòng) nêu lên suy nghĩ ấy?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2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C10EBC1-D8BD-9ABE-4F9B-588818094559}"/>
              </a:ext>
            </a:extLst>
          </p:cNvPr>
          <p:cNvSpPr txBox="1"/>
          <p:nvPr/>
        </p:nvSpPr>
        <p:spPr>
          <a:xfrm>
            <a:off x="296884" y="965516"/>
            <a:ext cx="11804072" cy="35394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NHÀ: 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cho bài học tiếp theo: “Ông lão bên chiếc cầu”.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AD7C50E5-0390-DC1B-3724-F83B8B981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63" y="4276522"/>
            <a:ext cx="5715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D7BE28D7-7F56-4F1C-A291-36D4F422562A}" type="slidenum">
              <a: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24</a:t>
            </a:fld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-83131" y="15833"/>
            <a:ext cx="12192000" cy="6858000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</p:spPr>
        <p:txBody>
          <a:bodyPr wrap="none" anchor="ctr"/>
          <a:lstStyle/>
          <a:p>
            <a:pPr defTabSz="1219170">
              <a:buClr>
                <a:srgbClr val="000000"/>
              </a:buClr>
              <a:defRPr/>
            </a:pPr>
            <a:endParaRPr lang="en-US" sz="2200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/>
              <a:sym typeface="Arial"/>
            </a:endParaRP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2F2CCBA0-2534-4BDE-9BDD-E56CD8B4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468" y="921758"/>
            <a:ext cx="3965451" cy="1990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D6CEA4A-B426-47F4-9C2F-E8985C26FC29}"/>
              </a:ext>
            </a:extLst>
          </p:cNvPr>
          <p:cNvSpPr/>
          <p:nvPr/>
        </p:nvSpPr>
        <p:spPr>
          <a:xfrm>
            <a:off x="1143290" y="754650"/>
            <a:ext cx="9905710" cy="816075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5918539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5400" b="1" i="0" u="none" strike="noStrike" kern="1200" cap="none" spc="0" normalizeH="0" baseline="0" noProof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quý thầy cô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12" name="Group 196">
            <a:extLst>
              <a:ext uri="{FF2B5EF4-FFF2-40B4-BE49-F238E27FC236}">
                <a16:creationId xmlns:a16="http://schemas.microsoft.com/office/drawing/2014/main" id="{8769749C-CE41-40E6-8307-C235D0033288}"/>
              </a:ext>
            </a:extLst>
          </p:cNvPr>
          <p:cNvGrpSpPr>
            <a:grpSpLocks/>
          </p:cNvGrpSpPr>
          <p:nvPr/>
        </p:nvGrpSpPr>
        <p:grpSpPr bwMode="auto">
          <a:xfrm>
            <a:off x="-7646" y="55048"/>
            <a:ext cx="998538" cy="776288"/>
            <a:chOff x="2304" y="1632"/>
            <a:chExt cx="525" cy="480"/>
          </a:xfrm>
        </p:grpSpPr>
        <p:sp>
          <p:nvSpPr>
            <p:cNvPr id="13" name="Freeform 197">
              <a:extLst>
                <a:ext uri="{FF2B5EF4-FFF2-40B4-BE49-F238E27FC236}">
                  <a16:creationId xmlns:a16="http://schemas.microsoft.com/office/drawing/2014/main" id="{9B4468D6-AB96-4D21-A127-B7C3B4C9821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98">
              <a:extLst>
                <a:ext uri="{FF2B5EF4-FFF2-40B4-BE49-F238E27FC236}">
                  <a16:creationId xmlns:a16="http://schemas.microsoft.com/office/drawing/2014/main" id="{4C0C6681-3417-40CE-915B-58D31F2556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99">
              <a:extLst>
                <a:ext uri="{FF2B5EF4-FFF2-40B4-BE49-F238E27FC236}">
                  <a16:creationId xmlns:a16="http://schemas.microsoft.com/office/drawing/2014/main" id="{D4D7A4D3-2F3A-4A30-9737-43B74BF7FDD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200">
              <a:extLst>
                <a:ext uri="{FF2B5EF4-FFF2-40B4-BE49-F238E27FC236}">
                  <a16:creationId xmlns:a16="http://schemas.microsoft.com/office/drawing/2014/main" id="{CE6F3FC8-3C05-4AD1-AA97-958FDE124C7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0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96">
            <a:extLst>
              <a:ext uri="{FF2B5EF4-FFF2-40B4-BE49-F238E27FC236}">
                <a16:creationId xmlns:a16="http://schemas.microsoft.com/office/drawing/2014/main" id="{3550C85A-6749-42BF-998E-FBEA0A8EE3FD}"/>
              </a:ext>
            </a:extLst>
          </p:cNvPr>
          <p:cNvGrpSpPr>
            <a:grpSpLocks/>
          </p:cNvGrpSpPr>
          <p:nvPr/>
        </p:nvGrpSpPr>
        <p:grpSpPr bwMode="auto">
          <a:xfrm>
            <a:off x="11228204" y="173384"/>
            <a:ext cx="1000125" cy="777875"/>
            <a:chOff x="2304" y="1632"/>
            <a:chExt cx="525" cy="480"/>
          </a:xfrm>
        </p:grpSpPr>
        <p:sp>
          <p:nvSpPr>
            <p:cNvPr id="18" name="Freeform 197">
              <a:extLst>
                <a:ext uri="{FF2B5EF4-FFF2-40B4-BE49-F238E27FC236}">
                  <a16:creationId xmlns:a16="http://schemas.microsoft.com/office/drawing/2014/main" id="{931E0E8A-968B-4362-AF4F-12A06D255BF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98">
              <a:extLst>
                <a:ext uri="{FF2B5EF4-FFF2-40B4-BE49-F238E27FC236}">
                  <a16:creationId xmlns:a16="http://schemas.microsoft.com/office/drawing/2014/main" id="{743704F0-67B8-4EE2-8A91-8FDE7C223A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99">
              <a:extLst>
                <a:ext uri="{FF2B5EF4-FFF2-40B4-BE49-F238E27FC236}">
                  <a16:creationId xmlns:a16="http://schemas.microsoft.com/office/drawing/2014/main" id="{B049545C-01FE-477C-8192-8254953539F9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0">
              <a:extLst>
                <a:ext uri="{FF2B5EF4-FFF2-40B4-BE49-F238E27FC236}">
                  <a16:creationId xmlns:a16="http://schemas.microsoft.com/office/drawing/2014/main" id="{4E7F80B0-4055-4072-842E-C26DE578793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0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454B546-035B-4F81-B1EB-D03E59480032}"/>
              </a:ext>
            </a:extLst>
          </p:cNvPr>
          <p:cNvSpPr/>
          <p:nvPr/>
        </p:nvSpPr>
        <p:spPr>
          <a:xfrm>
            <a:off x="1524000" y="4815406"/>
            <a:ext cx="9574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4800" b="1" i="1" u="none" strike="noStrike" kern="1200" cap="none" spc="0" normalizeH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4800" b="1" i="1" u="none" strike="noStrike" kern="1200" cap="none" spc="0" normalizeH="0" baseline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ác</a:t>
            </a:r>
            <a:r>
              <a:rPr kumimoji="0" lang="en-US" sz="4800" b="1" i="1" u="none" strike="noStrike" kern="1200" cap="none" spc="0" normalizeH="0" baseline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800" b="1" i="1" u="none" strike="noStrike" kern="1200" cap="none" spc="0" normalizeH="0" baseline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4800" b="1" i="1" u="none" strike="noStrike" kern="1200" cap="none" spc="0" normalizeH="0" baseline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4800" b="1" i="1" u="none" strike="noStrike" kern="1200" cap="none" spc="0" normalizeH="0" baseline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800" b="1" i="1" u="none" strike="noStrike" kern="1200" cap="none" spc="0" normalizeH="0" baseline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800" b="1" i="1" u="none" strike="noStrike" kern="1200" cap="none" spc="0" normalizeH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4800" b="1" i="1" u="none" strike="noStrike" kern="1200" cap="none" spc="0" normalizeH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1" u="none" strike="noStrike" kern="1200" cap="none" spc="0" normalizeH="0" baseline="0" noProof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44" descr="POINSET2">
            <a:extLst>
              <a:ext uri="{FF2B5EF4-FFF2-40B4-BE49-F238E27FC236}">
                <a16:creationId xmlns:a16="http://schemas.microsoft.com/office/drawing/2014/main" id="{34FEFCE7-777F-40D9-9D69-340C272C8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057" y="5765459"/>
            <a:ext cx="1066547" cy="6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>
            <a:extLst>
              <a:ext uri="{FF2B5EF4-FFF2-40B4-BE49-F238E27FC236}">
                <a16:creationId xmlns:a16="http://schemas.microsoft.com/office/drawing/2014/main" id="{6A58E053-D022-4739-9C7A-DC33D8C09D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26" y="6084946"/>
            <a:ext cx="7563285" cy="6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13014" y="5611729"/>
            <a:ext cx="647649" cy="113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196">
            <a:extLst>
              <a:ext uri="{FF2B5EF4-FFF2-40B4-BE49-F238E27FC236}">
                <a16:creationId xmlns:a16="http://schemas.microsoft.com/office/drawing/2014/main" id="{B8061F9D-F683-43A1-9554-E1C4D1234F74}"/>
              </a:ext>
            </a:extLst>
          </p:cNvPr>
          <p:cNvGrpSpPr>
            <a:grpSpLocks/>
          </p:cNvGrpSpPr>
          <p:nvPr/>
        </p:nvGrpSpPr>
        <p:grpSpPr bwMode="auto">
          <a:xfrm>
            <a:off x="590118" y="6260091"/>
            <a:ext cx="933882" cy="497058"/>
            <a:chOff x="2304" y="1632"/>
            <a:chExt cx="525" cy="480"/>
          </a:xfrm>
        </p:grpSpPr>
        <p:sp>
          <p:nvSpPr>
            <p:cNvPr id="28" name="Freeform 197">
              <a:extLst>
                <a:ext uri="{FF2B5EF4-FFF2-40B4-BE49-F238E27FC236}">
                  <a16:creationId xmlns:a16="http://schemas.microsoft.com/office/drawing/2014/main" id="{3D2B6C27-B1AF-4DC5-8FDD-4B1DBB61CD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98">
              <a:extLst>
                <a:ext uri="{FF2B5EF4-FFF2-40B4-BE49-F238E27FC236}">
                  <a16:creationId xmlns:a16="http://schemas.microsoft.com/office/drawing/2014/main" id="{DC6244BB-B1A3-4F53-91E7-0EC4E7BCB8F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199">
              <a:extLst>
                <a:ext uri="{FF2B5EF4-FFF2-40B4-BE49-F238E27FC236}">
                  <a16:creationId xmlns:a16="http://schemas.microsoft.com/office/drawing/2014/main" id="{175474FB-EAE0-425D-8A8F-B895C0D14799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200">
              <a:extLst>
                <a:ext uri="{FF2B5EF4-FFF2-40B4-BE49-F238E27FC236}">
                  <a16:creationId xmlns:a16="http://schemas.microsoft.com/office/drawing/2014/main" id="{B83AB33C-F883-4CA1-AE12-5D47400FBF5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196">
            <a:extLst>
              <a:ext uri="{FF2B5EF4-FFF2-40B4-BE49-F238E27FC236}">
                <a16:creationId xmlns:a16="http://schemas.microsoft.com/office/drawing/2014/main" id="{A79F8BE3-5D9A-476D-9349-EA1315A17DD3}"/>
              </a:ext>
            </a:extLst>
          </p:cNvPr>
          <p:cNvGrpSpPr>
            <a:grpSpLocks/>
          </p:cNvGrpSpPr>
          <p:nvPr/>
        </p:nvGrpSpPr>
        <p:grpSpPr bwMode="auto">
          <a:xfrm>
            <a:off x="10668000" y="6178570"/>
            <a:ext cx="899770" cy="602000"/>
            <a:chOff x="2304" y="1632"/>
            <a:chExt cx="525" cy="480"/>
          </a:xfrm>
        </p:grpSpPr>
        <p:sp>
          <p:nvSpPr>
            <p:cNvPr id="33" name="Freeform 197">
              <a:extLst>
                <a:ext uri="{FF2B5EF4-FFF2-40B4-BE49-F238E27FC236}">
                  <a16:creationId xmlns:a16="http://schemas.microsoft.com/office/drawing/2014/main" id="{1247E9A4-1873-441B-AF03-51C9B0B0B36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198">
              <a:extLst>
                <a:ext uri="{FF2B5EF4-FFF2-40B4-BE49-F238E27FC236}">
                  <a16:creationId xmlns:a16="http://schemas.microsoft.com/office/drawing/2014/main" id="{E0468E03-3E31-4715-A136-4D9E3190DA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199">
              <a:extLst>
                <a:ext uri="{FF2B5EF4-FFF2-40B4-BE49-F238E27FC236}">
                  <a16:creationId xmlns:a16="http://schemas.microsoft.com/office/drawing/2014/main" id="{DF4DF9B0-8205-43CE-822E-10D2902ADE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200">
              <a:extLst>
                <a:ext uri="{FF2B5EF4-FFF2-40B4-BE49-F238E27FC236}">
                  <a16:creationId xmlns:a16="http://schemas.microsoft.com/office/drawing/2014/main" id="{C1A92ABA-3A99-4ABC-8B90-EBB24866216E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Giai-Dieu-To-Quoc-Trong-Tan">
            <a:hlinkClick r:id="" action="ppaction://media"/>
            <a:extLst>
              <a:ext uri="{FF2B5EF4-FFF2-40B4-BE49-F238E27FC236}">
                <a16:creationId xmlns:a16="http://schemas.microsoft.com/office/drawing/2014/main" id="{DBA9378F-F58D-41EE-9BA0-5122B1C08D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7168" y="5651889"/>
            <a:ext cx="406400" cy="406400"/>
          </a:xfrm>
          <a:prstGeom prst="rect">
            <a:avLst/>
          </a:prstGeom>
        </p:spPr>
      </p:pic>
      <p:pic>
        <p:nvPicPr>
          <p:cNvPr id="37" name="Picture 23" descr="blumen-pflanzen12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07" y="2666712"/>
            <a:ext cx="2641600" cy="1295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38" name="Picture 23" descr="blumen-pflanzen12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16" y="2667916"/>
            <a:ext cx="2641600" cy="1295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39" name="Picture 23" descr="blumen-pflanzen12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25" y="2666712"/>
            <a:ext cx="2641600" cy="1295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7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2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00B0F0">
                <a:alpha val="48000"/>
              </a:srgbClr>
            </a:gs>
            <a:gs pos="100000">
              <a:srgbClr val="FF9900">
                <a:alpha val="54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E8F6F3A-0809-AEA3-E37B-20269F5B46A6}"/>
              </a:ext>
            </a:extLst>
          </p:cNvPr>
          <p:cNvSpPr txBox="1"/>
          <p:nvPr/>
        </p:nvSpPr>
        <p:spPr>
          <a:xfrm>
            <a:off x="1276278" y="290646"/>
            <a:ext cx="6870196" cy="861774"/>
          </a:xfrm>
          <a:prstGeom prst="rect">
            <a:avLst/>
          </a:prstGeom>
          <a:solidFill>
            <a:srgbClr val="2BEF2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4: TRUYỆN NGẮN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347F0D-CBAC-AF92-13AD-0965B62AE9E5}"/>
              </a:ext>
            </a:extLst>
          </p:cNvPr>
          <p:cNvSpPr txBox="1"/>
          <p:nvPr/>
        </p:nvSpPr>
        <p:spPr>
          <a:xfrm>
            <a:off x="2143574" y="1957035"/>
            <a:ext cx="11127023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4850" marR="727710" algn="ctr">
              <a:spcBef>
                <a:spcPts val="320"/>
              </a:spcBef>
              <a:spcAft>
                <a:spcPts val="0"/>
              </a:spcAft>
            </a:pPr>
            <a:r>
              <a:rPr lang="en-US" sz="7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</a:p>
          <a:p>
            <a:pPr marL="704850" marR="727710" algn="ctr">
              <a:spcBef>
                <a:spcPts val="320"/>
              </a:spcBef>
              <a:spcAft>
                <a:spcPts val="0"/>
              </a:spcAft>
            </a:pP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(trích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704850" marR="727710" algn="ctr">
              <a:spcBef>
                <a:spcPts val="320"/>
              </a:spcBef>
              <a:spcAft>
                <a:spcPts val="0"/>
              </a:spcAft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</a:t>
            </a:r>
            <a:r>
              <a:rPr lang="fr-FR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 Lân</a:t>
            </a:r>
            <a:endParaRPr lang="en-US" sz="36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848D5CF-F9E3-5D84-D9FE-43D1BDFC5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82" y="4809331"/>
            <a:ext cx="2402205" cy="1864145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02699E3-DE0E-9F99-D3F6-217D7126B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54" y="-292879"/>
            <a:ext cx="2381796" cy="2028825"/>
          </a:xfrm>
          <a:prstGeom prst="rect">
            <a:avLst/>
          </a:prstGeom>
        </p:spPr>
      </p:pic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DE8F6F3A-0809-AEA3-E37B-20269F5B46A6}"/>
              </a:ext>
            </a:extLst>
          </p:cNvPr>
          <p:cNvSpPr txBox="1"/>
          <p:nvPr/>
        </p:nvSpPr>
        <p:spPr>
          <a:xfrm>
            <a:off x="1889980" y="1231562"/>
            <a:ext cx="518545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HIỂU VĂN BẢN 1:</a:t>
            </a:r>
            <a:endParaRPr lang="en-US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5941" y="2638910"/>
            <a:ext cx="6181731" cy="4034566"/>
          </a:xfrm>
          <a:prstGeom prst="rect">
            <a:avLst/>
          </a:prstGeom>
        </p:spPr>
      </p:pic>
      <p:pic>
        <p:nvPicPr>
          <p:cNvPr id="12" name="Hình ảnh 12">
            <a:extLst>
              <a:ext uri="{FF2B5EF4-FFF2-40B4-BE49-F238E27FC236}">
                <a16:creationId xmlns:a16="http://schemas.microsoft.com/office/drawing/2014/main" id="{4848D5CF-F9E3-5D84-D9FE-43D1BDFC5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795" y="4809331"/>
            <a:ext cx="2402205" cy="18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4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463E2984-0DD0-3698-4BC0-0E4FE7F0D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1C01AC9-B95D-E50E-515E-4DFBB9E5581B}"/>
              </a:ext>
            </a:extLst>
          </p:cNvPr>
          <p:cNvSpPr txBox="1"/>
          <p:nvPr/>
        </p:nvSpPr>
        <p:spPr>
          <a:xfrm>
            <a:off x="389906" y="77305"/>
            <a:ext cx="82981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4400" b="1" dirty="0">
                <a:solidFill>
                  <a:schemeClr val="bg1"/>
                </a:solidFill>
                <a:highlight>
                  <a:srgbClr val="33993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Đọc – tìm </a:t>
            </a:r>
            <a:r>
              <a:rPr lang="de-DE" sz="4400" b="1">
                <a:solidFill>
                  <a:schemeClr val="bg1"/>
                </a:solidFill>
                <a:highlight>
                  <a:srgbClr val="33993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 chung:</a:t>
            </a:r>
            <a:endParaRPr lang="en-US" sz="4400" dirty="0">
              <a:solidFill>
                <a:schemeClr val="bg1"/>
              </a:solidFill>
              <a:effectLst/>
              <a:highlight>
                <a:srgbClr val="33993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2D4B24C-AC07-1824-AE58-E09CF8F65BA0}"/>
              </a:ext>
            </a:extLst>
          </p:cNvPr>
          <p:cNvSpPr txBox="1"/>
          <p:nvPr/>
        </p:nvSpPr>
        <p:spPr>
          <a:xfrm>
            <a:off x="402771" y="84096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Tác giả:</a:t>
            </a:r>
            <a:endParaRPr lang="en-US" sz="3600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9">
            <a:extLst>
              <a:ext uri="{FF2B5EF4-FFF2-40B4-BE49-F238E27FC236}">
                <a16:creationId xmlns:a16="http://schemas.microsoft.com/office/drawing/2014/main" id="{A2D4B24C-AC07-1824-AE58-E09CF8F65BA0}"/>
              </a:ext>
            </a:extLst>
          </p:cNvPr>
          <p:cNvSpPr txBox="1"/>
          <p:nvPr/>
        </p:nvSpPr>
        <p:spPr>
          <a:xfrm>
            <a:off x="402771" y="1325717"/>
            <a:ext cx="1140130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</a:t>
            </a:r>
            <a:r>
              <a: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Đọc, tóm tắt, chú thích:</a:t>
            </a:r>
          </a:p>
          <a:p>
            <a:pPr marL="742950" marR="0" indent="-742950" algn="just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chung: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 xứ: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loại:</a:t>
            </a:r>
          </a:p>
          <a:p>
            <a:pPr marL="571500" indent="-571500" algn="just">
              <a:buFontTx/>
              <a:buChar char="-"/>
            </a:pP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thức biểu đạt chính:</a:t>
            </a:r>
          </a:p>
          <a:p>
            <a:pPr marL="571500" indent="-571500" algn="just">
              <a:buFontTx/>
              <a:buChar char="-"/>
            </a:pPr>
            <a:r>
              <a:rPr lang="en-US" sz="3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 vật chính:</a:t>
            </a:r>
          </a:p>
          <a:p>
            <a:pPr marL="571500" indent="-571500" algn="just">
              <a:buFontTx/>
              <a:buChar char="-"/>
            </a:pP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 kể: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đề: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 cục:</a:t>
            </a:r>
            <a:endParaRPr lang="en-US" sz="3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463E2984-0DD0-3698-4BC0-0E4FE7F0D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6" y="2324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1C01AC9-B95D-E50E-515E-4DFBB9E5581B}"/>
              </a:ext>
            </a:extLst>
          </p:cNvPr>
          <p:cNvSpPr txBox="1"/>
          <p:nvPr/>
        </p:nvSpPr>
        <p:spPr>
          <a:xfrm>
            <a:off x="402771" y="232429"/>
            <a:ext cx="83547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4400" b="1" dirty="0">
                <a:solidFill>
                  <a:schemeClr val="bg1"/>
                </a:solidFill>
                <a:highlight>
                  <a:srgbClr val="33993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de-DE" sz="4400" b="1">
                <a:solidFill>
                  <a:schemeClr val="bg1"/>
                </a:solidFill>
                <a:highlight>
                  <a:srgbClr val="33993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Đọc hiểu văn </a:t>
            </a:r>
            <a:r>
              <a:rPr lang="de-DE" sz="4400" b="1" dirty="0">
                <a:solidFill>
                  <a:schemeClr val="bg1"/>
                </a:solidFill>
                <a:highlight>
                  <a:srgbClr val="33993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bản:</a:t>
            </a:r>
            <a:endParaRPr lang="en-US" sz="4400" dirty="0">
              <a:solidFill>
                <a:schemeClr val="bg1"/>
              </a:solidFill>
              <a:effectLst/>
              <a:highlight>
                <a:srgbClr val="33993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2D4B24C-AC07-1824-AE58-E09CF8F65BA0}"/>
              </a:ext>
            </a:extLst>
          </p:cNvPr>
          <p:cNvSpPr txBox="1"/>
          <p:nvPr/>
        </p:nvSpPr>
        <p:spPr>
          <a:xfrm>
            <a:off x="402771" y="1014594"/>
            <a:ext cx="73921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Nhan đề, tình </a:t>
            </a:r>
            <a:r>
              <a:rPr lang="en-US" sz="4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 truyện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5F3C0056-42B0-3B83-757E-5AB1421F0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77" y="5091593"/>
            <a:ext cx="3079531" cy="1766407"/>
          </a:xfrm>
          <a:prstGeom prst="rect">
            <a:avLst/>
          </a:prstGeom>
        </p:spPr>
      </p:pic>
      <p:sp>
        <p:nvSpPr>
          <p:cNvPr id="8" name="Hộp Văn bản 9">
            <a:extLst>
              <a:ext uri="{FF2B5EF4-FFF2-40B4-BE49-F238E27FC236}">
                <a16:creationId xmlns:a16="http://schemas.microsoft.com/office/drawing/2014/main" id="{A2D4B24C-AC07-1824-AE58-E09CF8F65BA0}"/>
              </a:ext>
            </a:extLst>
          </p:cNvPr>
          <p:cNvSpPr txBox="1"/>
          <p:nvPr/>
        </p:nvSpPr>
        <p:spPr>
          <a:xfrm>
            <a:off x="402770" y="1711163"/>
            <a:ext cx="1107969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Diễn biến </a:t>
            </a:r>
            <a:r>
              <a:rPr lang="en-US" sz="4000" b="1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trạng</a:t>
            </a: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Hai:</a:t>
            </a:r>
          </a:p>
          <a:p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Trước khi nghe tin </a:t>
            </a:r>
            <a:r>
              <a:rPr lang="en-US" sz="4000" b="1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0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mình (chợ Dầu) </a:t>
            </a:r>
            <a:r>
              <a:rPr lang="en-US" sz="40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Tây:</a:t>
            </a:r>
            <a:r>
              <a:rPr lang="fr-FR" dirty="0">
                <a:solidFill>
                  <a:srgbClr val="FF9900"/>
                </a:solidFill>
              </a:rPr>
              <a:t> </a:t>
            </a:r>
            <a:endParaRPr lang="en-US" dirty="0">
              <a:solidFill>
                <a:srgbClr val="FF9900"/>
              </a:solidFill>
            </a:endParaRPr>
          </a:p>
          <a:p>
            <a:r>
              <a:rPr lang="fr-FR" dirty="0"/>
              <a:t> </a:t>
            </a:r>
            <a:endParaRPr lang="en-US" dirty="0"/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:a16="http://schemas.microsoft.com/office/drawing/2014/main" id="{463E2984-0DD0-3698-4BC0-0E4FE7F0D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6" y="2324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2D4B24C-AC07-1824-AE58-E09CF8F65BA0}"/>
              </a:ext>
            </a:extLst>
          </p:cNvPr>
          <p:cNvSpPr txBox="1"/>
          <p:nvPr/>
        </p:nvSpPr>
        <p:spPr>
          <a:xfrm>
            <a:off x="260266" y="232429"/>
            <a:ext cx="115558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nghe tin </a:t>
            </a:r>
            <a:r>
              <a:rPr lang="en-US" sz="40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 mình </a:t>
            </a:r>
            <a:r>
              <a:rPr lang="en-US" sz="40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Tây:</a:t>
            </a:r>
            <a:endParaRPr lang="en-US" sz="44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B9C159BE-DEEE-92F6-3C93-463D86627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360" y="1931354"/>
            <a:ext cx="6248400" cy="3619500"/>
          </a:xfrm>
          <a:prstGeom prst="rect">
            <a:avLst/>
          </a:prstGeom>
        </p:spPr>
      </p:pic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E4A622D2-E889-6F4F-0F3B-7C84759A15C8}"/>
              </a:ext>
            </a:extLst>
          </p:cNvPr>
          <p:cNvSpPr/>
          <p:nvPr/>
        </p:nvSpPr>
        <p:spPr>
          <a:xfrm>
            <a:off x="4140814" y="899410"/>
            <a:ext cx="7930020" cy="4002526"/>
          </a:xfrm>
          <a:prstGeom prst="cloudCallout">
            <a:avLst>
              <a:gd name="adj1" fmla="val -62077"/>
              <a:gd name="adj2" fmla="val 23753"/>
            </a:avLst>
          </a:prstGeom>
          <a:noFill/>
          <a:ln w="57150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THẢO LUẬN NHÓM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PHT số 01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(Thời gian: 05 phút)</a:t>
            </a:r>
            <a:r>
              <a:rPr lang="nl-NL"/>
              <a:t>thời gian 05 phút).</a:t>
            </a:r>
            <a:endParaRPr lang="en-US"/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5F3C0056-42B0-3B83-757E-5AB1421F0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64" y="4799540"/>
            <a:ext cx="3079531" cy="17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4B1E6-C487-7F0B-856B-1FA11132CD55}"/>
              </a:ext>
            </a:extLst>
          </p:cNvPr>
          <p:cNvSpPr txBox="1"/>
          <p:nvPr/>
        </p:nvSpPr>
        <p:spPr>
          <a:xfrm>
            <a:off x="2848099" y="311005"/>
            <a:ext cx="6495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01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93225"/>
              </p:ext>
            </p:extLst>
          </p:nvPr>
        </p:nvGraphicFramePr>
        <p:xfrm>
          <a:off x="296882" y="992017"/>
          <a:ext cx="11590317" cy="5417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1603">
                  <a:extLst>
                    <a:ext uri="{9D8B030D-6E8A-4147-A177-3AD203B41FA5}">
                      <a16:colId xmlns:a16="http://schemas.microsoft.com/office/drawing/2014/main" val="3027343207"/>
                    </a:ext>
                  </a:extLst>
                </a:gridCol>
                <a:gridCol w="5798714">
                  <a:extLst>
                    <a:ext uri="{9D8B030D-6E8A-4147-A177-3AD203B41FA5}">
                      <a16:colId xmlns:a16="http://schemas.microsoft.com/office/drawing/2014/main" val="3565615613"/>
                    </a:ext>
                  </a:extLst>
                </a:gridCol>
              </a:tblGrid>
              <a:tr h="102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biến </a:t>
                      </a:r>
                      <a:r>
                        <a:rPr lang="en-US" sz="32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 trạng </a:t>
                      </a: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</a:t>
                      </a:r>
                      <a:r>
                        <a:rPr lang="en-US" sz="32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 Hai khi nghe tin làng mình theo Tây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90591"/>
                  </a:ext>
                </a:extLst>
              </a:tr>
              <a:tr h="1026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Lúc mới nghe tin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/>
                </a:tc>
                <a:extLst>
                  <a:ext uri="{0D108BD9-81ED-4DB2-BD59-A6C34878D82A}">
                    <a16:rowId xmlns:a16="http://schemas.microsoft.com/office/drawing/2014/main" val="944248879"/>
                  </a:ext>
                </a:extLst>
              </a:tr>
              <a:tr h="781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r>
                        <a:rPr lang="fr-FR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3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đến nhà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/>
                </a:tc>
                <a:extLst>
                  <a:ext uri="{0D108BD9-81ED-4DB2-BD59-A6C34878D82A}">
                    <a16:rowId xmlns:a16="http://schemas.microsoft.com/office/drawing/2014/main" val="418552023"/>
                  </a:ext>
                </a:extLst>
              </a:tr>
              <a:tr h="821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Chiều, tối </a:t>
                      </a:r>
                      <a:r>
                        <a:rPr lang="en-US" sz="320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3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ấy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/>
                </a:tc>
                <a:extLst>
                  <a:ext uri="{0D108BD9-81ED-4DB2-BD59-A6C34878D82A}">
                    <a16:rowId xmlns:a16="http://schemas.microsoft.com/office/drawing/2014/main" val="3845510628"/>
                  </a:ext>
                </a:extLst>
              </a:tr>
              <a:tr h="9476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r>
                        <a:rPr lang="fr-FR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3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fr-FR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fr-FR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fr-FR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/>
                </a:tc>
                <a:extLst>
                  <a:ext uri="{0D108BD9-81ED-4DB2-BD59-A6C34878D82A}">
                    <a16:rowId xmlns:a16="http://schemas.microsoft.com/office/drawing/2014/main" val="1316216653"/>
                  </a:ext>
                </a:extLst>
              </a:tr>
              <a:tr h="6712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r>
                        <a:rPr lang="fr-FR" sz="3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 Nhận </a:t>
                      </a:r>
                      <a:r>
                        <a:rPr lang="fr-FR" sz="3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 chung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/>
                </a:tc>
                <a:extLst>
                  <a:ext uri="{0D108BD9-81ED-4DB2-BD59-A6C34878D82A}">
                    <a16:rowId xmlns:a16="http://schemas.microsoft.com/office/drawing/2014/main" val="3736055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88153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4B1E6-C487-7F0B-856B-1FA11132CD55}"/>
              </a:ext>
            </a:extLst>
          </p:cNvPr>
          <p:cNvSpPr txBox="1"/>
          <p:nvPr/>
        </p:nvSpPr>
        <p:spPr>
          <a:xfrm>
            <a:off x="2753096" y="0"/>
            <a:ext cx="649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01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860132"/>
              </p:ext>
            </p:extLst>
          </p:nvPr>
        </p:nvGraphicFramePr>
        <p:xfrm>
          <a:off x="1" y="434890"/>
          <a:ext cx="12192000" cy="6423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0930">
                  <a:extLst>
                    <a:ext uri="{9D8B030D-6E8A-4147-A177-3AD203B41FA5}">
                      <a16:colId xmlns:a16="http://schemas.microsoft.com/office/drawing/2014/main" val="3027343207"/>
                    </a:ext>
                  </a:extLst>
                </a:gridCol>
                <a:gridCol w="8771070">
                  <a:extLst>
                    <a:ext uri="{9D8B030D-6E8A-4147-A177-3AD203B41FA5}">
                      <a16:colId xmlns:a16="http://schemas.microsoft.com/office/drawing/2014/main" val="3565615613"/>
                    </a:ext>
                  </a:extLst>
                </a:gridCol>
              </a:tblGrid>
              <a:tr h="309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biến </a:t>
                      </a:r>
                      <a:r>
                        <a:rPr lang="en-US" sz="20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 trạng ông Hai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90591"/>
                  </a:ext>
                </a:extLst>
              </a:tr>
              <a:tr h="1237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Lúc mới nghe tin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Cổ ông lão</a:t>
                      </a:r>
                      <a:r>
                        <a:rPr lang="en-US" sz="2000" b="1" i="1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nghẹn </a:t>
                      </a:r>
                      <a:r>
                        <a:rPr lang="en-US" sz="2000" b="1" i="1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ắng hẳn lại</a:t>
                      </a:r>
                      <a:r>
                        <a:rPr lang="en-US" sz="2000" b="1" i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da mặt tê rân rân, lặng đi, không thở được. </a:t>
                      </a:r>
                      <a:endParaRPr lang="en-US" sz="2000" b="1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Hỏi lại: </a:t>
                      </a:r>
                      <a:r>
                        <a:rPr lang="en-US" sz="2000" b="1" i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Liệu có thật không hở bác? Hay là </a:t>
                      </a:r>
                      <a:r>
                        <a:rPr lang="en-US" sz="2000" b="1" i="1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 lại ...</a:t>
                      </a:r>
                      <a:endParaRPr lang="en-US" sz="2000" b="1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Nói lãng đi: </a:t>
                      </a:r>
                      <a:r>
                        <a:rPr lang="en-US" sz="2000" b="1" i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Hà, nắng gớm, </a:t>
                      </a:r>
                      <a:r>
                        <a:rPr lang="en-US" sz="2000" b="1" i="1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 nào ...</a:t>
                      </a:r>
                      <a:endParaRPr lang="en-US" sz="2000" b="1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Ông cúi gằm mặt xuống mà đi.</a:t>
                      </a:r>
                      <a:endParaRPr lang="en-US" sz="2000" b="1" i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/>
                </a:tc>
                <a:extLst>
                  <a:ext uri="{0D108BD9-81ED-4DB2-BD59-A6C34878D82A}">
                    <a16:rowId xmlns:a16="http://schemas.microsoft.com/office/drawing/2014/main" val="944248879"/>
                  </a:ext>
                </a:extLst>
              </a:tr>
              <a:tr h="7933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đến nhà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Nằm vật </a:t>
                      </a:r>
                      <a:r>
                        <a:rPr lang="en-US" sz="2000" b="1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 giường … </a:t>
                      </a:r>
                      <a:r>
                        <a:rPr lang="en-US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nhìn lũ con, nước mắt giàn ra, nắm tay, rít lên.</a:t>
                      </a:r>
                    </a:p>
                    <a:p>
                      <a:r>
                        <a:rPr lang="en-US" sz="20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Ông</a:t>
                      </a:r>
                      <a:r>
                        <a:rPr lang="en-US" sz="2000" b="1" i="0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kiểm điểm từng người trong óc.</a:t>
                      </a:r>
                      <a:r>
                        <a:rPr lang="en-US" sz="20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537" marR="3553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52023"/>
                  </a:ext>
                </a:extLst>
              </a:tr>
              <a:tr h="9278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8920" algn="ctr"/>
                        </a:tabLst>
                        <a:defRPr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Chiều, tối hôm ấy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Gắt</a:t>
                      </a:r>
                      <a:r>
                        <a:rPr lang="en-US" sz="2000" b="1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gỏng khi bà Hai định nói chuyện tin đồn.</a:t>
                      </a:r>
                    </a:p>
                    <a:p>
                      <a:r>
                        <a:rPr lang="en-US" sz="2000" b="1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Trằn trọc, </a:t>
                      </a:r>
                      <a:r>
                        <a:rPr lang="en-US" sz="2000" b="1" kern="1200" baseline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 sao ngủ </a:t>
                      </a:r>
                      <a:r>
                        <a:rPr lang="en-US" sz="2000" b="1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được.</a:t>
                      </a:r>
                    </a:p>
                    <a:p>
                      <a:r>
                        <a:rPr lang="en-US" sz="2000" b="1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Sợ hãi</a:t>
                      </a:r>
                      <a:r>
                        <a:rPr lang="en-US" sz="2000" b="1" kern="1200" baseline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nhủn </a:t>
                      </a:r>
                      <a:r>
                        <a:rPr lang="en-US" sz="2000" b="1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 người khi nghe tiếng mụ </a:t>
                      </a:r>
                      <a:r>
                        <a:rPr lang="en-US" sz="2000" b="1" kern="1200" baseline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 nhà ...</a:t>
                      </a:r>
                      <a:endParaRPr lang="en-US" sz="2000" b="1" i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510628"/>
                  </a:ext>
                </a:extLst>
              </a:tr>
              <a:tr h="247431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8920" algn="ctr"/>
                        </a:tabLst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Những ngày sau đó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Ba, bốn ngày không bước chân </a:t>
                      </a:r>
                      <a:r>
                        <a:rPr lang="en-US" sz="2000" b="1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 đến ngoài</a:t>
                      </a:r>
                      <a:r>
                        <a:rPr lang="en-US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Nghe ngóng, để </a:t>
                      </a:r>
                      <a:r>
                        <a:rPr lang="en-US" sz="2000" b="1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ý, … chột </a:t>
                      </a:r>
                      <a:r>
                        <a:rPr lang="en-US" sz="2000" b="1" i="1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dạ … thoáng </a:t>
                      </a:r>
                      <a:r>
                        <a:rPr lang="en-US" sz="2000" b="1" i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nghe tiếng Tây, Việt gian, </a:t>
                      </a:r>
                      <a:r>
                        <a:rPr lang="en-US" sz="2000" b="1" i="1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cam nhông … </a:t>
                      </a:r>
                      <a:r>
                        <a:rPr lang="en-US" sz="2000" b="1" i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ông lủi ra một góc nhà, nín thít.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Lúc nào cũng nơm nớp lo sợ.</a:t>
                      </a:r>
                    </a:p>
                    <a:p>
                      <a:r>
                        <a:rPr lang="en-US" sz="2000" b="1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Ông</a:t>
                      </a:r>
                      <a:r>
                        <a:rPr lang="en-US" sz="2000" b="1" i="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trò chuyện cùng con: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 ta ở làng chợ Dầu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-&gt; yêu làng, nhớ làng.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Ủng hộ cụ Hồ Chí</a:t>
                      </a:r>
                      <a:r>
                        <a:rPr lang="en-US" sz="2000" b="1" i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muôn năm!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Anh em đồng</a:t>
                      </a:r>
                      <a:r>
                        <a:rPr lang="en-US" sz="2000" b="1" i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chí biết cho bố con ông.</a:t>
                      </a:r>
                      <a:endParaRPr lang="en-US" sz="2000" b="1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216653"/>
                  </a:ext>
                </a:extLst>
              </a:tr>
              <a:tr h="681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8920" algn="ctr"/>
                        </a:tabLs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 Nhận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Uất ức, xấu hổ, đau đớn, nhục nhã như chính mình phản bội.</a:t>
                      </a:r>
                    </a:p>
                    <a:p>
                      <a:r>
                        <a:rPr lang="en-US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Ông Hai có một tình yêu làng cháy bỏng, nồng nàn, thiết tha.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7" marR="35537" marT="0" marB="0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0554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44389" y="69664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22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àng Nhỏ Kiểu Trung Quốc Hình ảnh | Định dạng hình ảnh PSD 401371369| 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698" r="100000">
                        <a14:foregroundMark x1="14186" y1="61744" x2="25116" y2="68256"/>
                        <a14:foregroundMark x1="20698" y1="59302" x2="31860" y2="69419"/>
                        <a14:foregroundMark x1="13488" y1="61279" x2="13023" y2="69186"/>
                        <a14:foregroundMark x1="51977" y1="60233" x2="89302" y2="63953"/>
                        <a14:foregroundMark x1="55116" y1="60698" x2="78140" y2="66279"/>
                        <a14:foregroundMark x1="77209" y1="57558" x2="75698" y2="63953"/>
                        <a14:foregroundMark x1="56163" y1="61047" x2="60698" y2="67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185" y="1143000"/>
            <a:ext cx="7041282" cy="704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0038" y="191243"/>
            <a:ext cx="104441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Mâu thuẫn trong nội tâm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Hai:  </a:t>
            </a:r>
          </a:p>
          <a:p>
            <a:endParaRPr lang="en-US" sz="3200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" y="91094"/>
            <a:ext cx="12054839" cy="665988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05151"/>
  <p:tag name="MH_LIBRARY" val="CONTENTS"/>
  <p:tag name="MH_AUTOCOLOR" val="TRUE"/>
  <p:tag name="MH_TYPE" val="CONTENTS"/>
  <p:tag name="ID" val="5471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05151"/>
  <p:tag name="MH_LIBRARY" val="CONTENTS"/>
  <p:tag name="MH_AUTOCOLOR" val="TRUE"/>
  <p:tag name="MH_TYPE" val="CONTENTS"/>
  <p:tag name="ID" val="5471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05151"/>
  <p:tag name="MH_LIBRARY" val="CONTENTS"/>
  <p:tag name="MH_AUTOCOLOR" val="TRUE"/>
  <p:tag name="MH_TYPE" val="CONTENTS"/>
  <p:tag name="ID" val="547140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1700</Words>
  <Application>Microsoft Office PowerPoint</Application>
  <PresentationFormat>Widescreen</PresentationFormat>
  <Paragraphs>394</Paragraphs>
  <Slides>24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Agency FB</vt:lpstr>
      <vt:lpstr>Arial</vt:lpstr>
      <vt:lpstr>Calibri</vt:lpstr>
      <vt:lpstr>Calibri Light</vt:lpstr>
      <vt:lpstr>Times New Roman</vt:lpstr>
      <vt:lpstr>VNI-Bodon-Poster</vt:lpstr>
      <vt:lpstr>VNI-Times</vt:lpstr>
      <vt:lpstr>Wingdings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Ở quán nước. </vt:lpstr>
      <vt:lpstr> tức giận, hét to. </vt:lpstr>
      <vt:lpstr> yêu vợ con, họ hàng.  </vt:lpstr>
      <vt:lpstr> nhận được thư nhà gửi lên.  </vt:lpstr>
      <vt:lpstr> Ca ngợi tình yêu làng, yêu nước của người nông dân.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Administrator</cp:lastModifiedBy>
  <cp:revision>315</cp:revision>
  <dcterms:created xsi:type="dcterms:W3CDTF">2022-12-03T13:08:08Z</dcterms:created>
  <dcterms:modified xsi:type="dcterms:W3CDTF">2026-01-19T02:08:07Z</dcterms:modified>
</cp:coreProperties>
</file>